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19"/>
  </p:notesMasterIdLst>
  <p:sldIdLst>
    <p:sldId id="256" r:id="rId2"/>
    <p:sldId id="260" r:id="rId3"/>
    <p:sldId id="303" r:id="rId4"/>
    <p:sldId id="304" r:id="rId5"/>
    <p:sldId id="317" r:id="rId6"/>
    <p:sldId id="318" r:id="rId7"/>
    <p:sldId id="319" r:id="rId8"/>
    <p:sldId id="320" r:id="rId9"/>
    <p:sldId id="321" r:id="rId10"/>
    <p:sldId id="306" r:id="rId11"/>
    <p:sldId id="322" r:id="rId12"/>
    <p:sldId id="324" r:id="rId13"/>
    <p:sldId id="325" r:id="rId14"/>
    <p:sldId id="323" r:id="rId15"/>
    <p:sldId id="326" r:id="rId16"/>
    <p:sldId id="327" r:id="rId17"/>
    <p:sldId id="32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21:58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6914 15469 0,'0'18'31,"-17"-18"16,-1 0-16,1 0 0,-1 0 0,0 0 1,1 0-1,34 0 63,1 0-94,0 0 15,-1 0 1,1-18 0,-1 18-1,1 0-15,0 0 16,-1 0-1,1 0 17,0 0-17,-1 0 17,-52 0 61,17 0-93,1 0 16,-1 0 0,0 0-16,1 0 15,-1 0 1,1 0-16,-1 0 31,36-17 63,-1 17-79,1 0 32,-18 17 16,17-34 31,1 34-32,0-17 16,-1 0 32,-52 0-1,17 0-93,1 0-16,-1 0 15,1 0 1,-1-17-1,0 17-15,1 0 16,-1 0-16,0 0 16,18-18-1,-17 18 1,34 0 31,1 0-47,0 0 15,-1 0-15,1 0 16,0 0-16,-1 0 16,1 0-1,-1 0-15,1 0 16,0 0-16,-1 0 16,1 0-16,0 0 15,-36 0 48,0 18-48,1-18-15,-1 0 16,0 0-16,1 0 0,-1 0 16,1 0-16,-1-18 15,-17 18-15,17 0 16,-17 0-16,17 0 15,0 0-15,1 0 16,17-18-16,-18 18 16,53 0 15,-17 0-15,0 0-16,-1 0 0,1 0 15,17 0-15,1 0 16,-19 0-16,1 0 0,-1 0 15,36-17-15,-35 17 16,17 0-16,-17 0 16,17 0 15,-17 0-31,-1 0 16,-52 0 30,18 0-46,-1 0 0,0 0 16,1 0-16,-1 0 0,-17 0 16,-1 0-16,19 0 15,-36-18-15,18 18 16,17 0 0,0 0-16,1 0 15,-1-18-15,53 18 47,-17 18-31,0-18-16,-1 0 15,1 0-15,0 0 0,-1 0 0,18 18 16,-17-18-16,17 17 16,-17-17-16,0 0 15,-1 0 1,1 18-16,0-18 15</inkml:trace>
  <inkml:trace contextRef="#ctx0" brushRef="#br0" timeOffset="2912.97">7708 15505 0,'18'0'15,"-1"0"-15,1 0 16,0 0-16,-1 0 15,1 0-15,0 0 0,-1 0 16,19 0-16,-19 0 16,36 0-16,-35 0 15,35-18 1,-36 18-16,19 0 16,-19 0-16,19 0 15,-19 0-15,54 0 16,-54 0-16,72 0 15,-72 0-15,36 0 16,-35 0-16,123-18 16,-106 18-16,53 0 15,-70 0-15,70-17 16,-17 17-16,-18-18 16,17 18-1,-52 0-15,52 0 16,-34 0-16,52 18 15,-71-18-15,54 0 16,-53 0-16,35 0 16,-36 0-16,54 17 15,-36-17 1,0 0-16,1 18 16,-19-18-1,36 0-15,-53 18 16,53-18-16,-35 0 15,17 17-15,-17-17 16,35 0-16,-36 18 16,36-18-16,-35 0 15,17 17 1,-17-17-16,52 0 16,-52 0-16,17 0 15,18-17-15,-35 17 16,52 0-16,-52 0 15,35 0-15,-36 0 16,36 0-16,-35 0 16,53 0-16,-54 0 15,36-18 1,-35 18-16,-1 0 0,1 0 16,17 0-16,1 0 15,34-17-15,-52 17 16,35 0-16,-36 0 15,72 0-15,-54 0 16,53 0-16,-70 0 16,52-18-16,-52 18 15,35-18 1,0 18-16,17-17 16,-52 17-16,52-18 15,-52 18-15,53 0 16,-36 0-16,35-18 15,-52 18-15,53 0 16,17 0 0,-53 0-16,18 0 15,18 0 1,-54 0-16,54 0 16,-54 0-16,36 0 0,0 0 15,18 0 1,-54 0-16,54 18 15,-53-18-15,70 0 16,-71 0-16,36 18 16,-35-18-16,35 0 15,-35 17-15,35-17 16,-36 0-16,36 18 16,-35-18-16,17 0 15,-17 0 1,17 18-16,-17-18 15,17 0-15,-18 0 16,1-18-16,0 18 16,17 0-16,-17 0 15,17 0 1,0 0 0,-17 0-16,-1 0 15,1 0-15,0 0 16,-1 0-1,-17 18 1,18-18 0,0 17 62,-36-17 203,18 18-250,-18-18 1,36 0 139,0 0-171,-18 17 0,17-17 16,1 0-16,0 0 0,-1 0 16,1 18-16,0-18 15,-1 0-15,1 0 16,-1 0-16,1 0 16,0 0-16,-1 0 15,1 0 1,-18 18-16,18-18 15,-1 0-15,1 0 32,-18 17-1,-18-34 0,18-1-15,-17 18-16,-1 0 0,18-18 15,-18 18-15,1 0 0,-1-17 16,0 17 0,1 0-16,-1 0 15,1 0-15,-1 0 32,36-18-1,-18 1-31,17 17 15,-17-18-15,18 0 16,-1 1-16,1-1 16,-18 0-16,18 18 0,-1-17 15</inkml:trace>
  <inkml:trace contextRef="#ctx0" brushRef="#br0" timeOffset="12999.14">14235 15681 0,'0'-18'32,"17"18"-1,1 18-15,-1-18-1,1 0-15,-18 18 16,18-18-16,-1 0 15,-17 17-15,18-17 0,0 18 16,-1-18-16,-17 18 16,18-1-1,0-17-15,-18 18 16,17-18 0,1-18 46,0 1-15,-1 17-47,-17-18 16,18 18-16,-1 0 15,1-18-15,0 18 16,-1 0-16,1 0 0,17 0 15,-17 0-15,52-17 16,-34 17-16,-1 0 16,18 0-16,17 0 15,-17 0 1,-17 0-16,17 0 16,-18 0-16,35 0 15,-52 0-15,53 17 16,-36-17-16,18 0 15,17 18-15,-34-18 16,-1 0-16,35 18 16,-34-18-16,17 0 15,0 0-15,0 0 16,-18 17 0,18-17-16,-18 0 15,18 0-15,0 0 16,-36 0-16,36 0 15,-17 0-15,17 18 16,-18-18-16,0 0 16,36 0-16,-54 0 15,36 0-15,-35 17 16,35-17-16,0 0 16,-36 0-16,36 0 15,-35 0-15,52 18 16,-52-18-1,17 0-15,-17 0 16,17 18-16,18-18 16,-18 17-16,1-17 15,17 18 1,-36-18-16,19 0 16,-19 0-16,1 0 15,17 18-15,0-18 16,-17 0-16,17 0 15,-17 17-15,17-17 16,-17 0-16,17 0 16,-17 0-16,17 0 15,0 18-15,-17-36 16,35 36 0,-35-18-16,17 0 15,0 0-15,0 0 16,18 0-16,-35 0 15,35 0-15,-35 0 16,52 0-16,-17 0 16,-18 0-16,18 0 15,-35 0-15,52 0 16,-34 0-16,-1 0 16,-17 0-16,-1 0 0,54 0 15,-54 0 1,36 0-16,-17 18 15,-1-18-15,0 0 16,0 0-16,1 0 16,17 0-16,0 0 15,-18 17-15,0-17 16,-17 0-16,35 0 16,-36 0-1,19 0-15,-19 0 16,18 0-16,1 0 15,-1 0 1,-17 0-16,-1 0 16,19 0-16,-19 0 15,1 0 1,0 0-16,-1 0 16,1 0-16,17 18 15,-17-18-15,-1 0 16,19 0-16,-19 17 15,1-17-15,0 0 0,17 0 16,-18 0 0,19 0-16,-19 0 15,1 18 1,0-18-16,17 0 16,-17 0-16,-1 0 0,1 0 15,-1 0-15,19 18 16,-19-18-16,19 0 15,-19 0 1,1 0-16,0 0 16,-1 0-16,1 0 15,0 0-15,-1 0 16,1 0-16,-1 0 16,1 0-1,0 0-15,-1 0 16,1 0-16,0 0 0,-1 0 15,1 0-15,17 0 16,-17 0-16,35 0 16,-36 0-16,19-18 15,-1 18-15,18 0 16,-36 0-16,19 0 16,-1 0-16,-17-18 15,17 18 1,18 0-16,-35 0 15,17 0-15,-18 0 16,36-17-16,-35 17 16,17 0-1,-17 0-15,17-18 0,0 18 16,1 0-16,-1 0 16,-17 0-16,17 0 15,18 0 1,-18 0-16,18 0 15,0-17 1,-35 17-16,35 0 16,-18 0-16,0 0 15,0-18 1,-17 18-16,17 0 16,-17 0-16,0 0 0,17 0 15,-18-18-15,19 18 16,-19 0-16,19-17 15,-1 17-15,0-18 16,-17 18-16,17 0 16,-17 0-16,35 0 15,-36 0-15,36 0 16,-17-18 0,16 36-1,-34-18-15,17 0 16,-17 0-16,17 0 15,-17 0-15,35 0 16,-36 18-16,36-18 16,-35 0-16,17 0 15,-17 0-15,17 17 16,0-17-16,-17 0 16,0 0-1,-1 0-15,1 0 16</inkml:trace>
  <inkml:trace contextRef="#ctx0" brushRef="#br0" timeOffset="22746.47">16633 13847 0,'0'-18'16,"0"0"-16,0 1 16,0-1-1,-17 18 1,17-18 0,-18 36 30,1-18-46,17 18 0,0-1 16,-18-17-16,18 36 0,-18 16 16,18-16-16,-17 52 15,17-53-15,0-17 0,0 88 16,0-71-16,35 53 16,0-35-1,0-18-15,-17-17 16,88 17-16,-53-35 15,-18 0-15</inkml:trace>
  <inkml:trace contextRef="#ctx0" brushRef="#br0" timeOffset="23945.96">17092 14111 0,'0'-18'31,"0"1"0,0 52-15,0-17-1,18-1-15,-18 1 0,17 35 16,-17-35-16,0-1 16,18 18-16,0 1 15,-18-1-15,17-17 16,-17-1-16</inkml:trace>
  <inkml:trace contextRef="#ctx0" brushRef="#br0" timeOffset="24137.44">17004 14517 0,'0'0'0,"18"-18"47,-1 18-47,1-17 16,-1 17-16,1-18 0,0 18 0,-1 0 15,36-35-15,-17 17 16,-19 18-16</inkml:trace>
  <inkml:trace contextRef="#ctx0" brushRef="#br0" timeOffset="24496.96">17039 13970 0,'0'0'0</inkml:trace>
  <inkml:trace contextRef="#ctx0" brushRef="#br0" timeOffset="25178.96">17304 14217 0,'0'35'15,"17"-35"-15,-17 18 16,0-1-16,18 19 0,0-1 16,-1-17-16,-17-1 15,18 1-15,-18 0 16,18-18-1,-1 0 1,-17-18-16,0 0 16,0 1-16,0-19 15,0 1-15,0 0 16,0 0-16,0 17 0,0 0 16,18 1-16,-18-1 15,17 18 1,1 18-1,-18-1-15,35 19 0,-17-19 16,17 18-16,-17 1 16,0-1-16,-1-17 15,1-1-15</inkml:trace>
  <inkml:trace contextRef="#ctx0" brushRef="#br0" timeOffset="25412.8">17762 13882 0,'18'35'16,"-18"-17"-16,18-1 0,-1 19 15,-17-19-15,36 54 0,-1-1 16,35 19-1,-34-37-15,-1-16 16,0-1-16,-17-17 16,-18-1-16,17-17 0,-17 18 15</inkml:trace>
  <inkml:trace contextRef="#ctx0" brushRef="#br0" timeOffset="25587.58">17798 14305 0,'0'0'0,"0"-18"16,0 1 0,17 17-16,1 0 0,0-18 15,-1 1-15,18 17 0,-17-18 16,0 18-16,35-35 0,0 17 16,-36-17-16,18 17 15</inkml:trace>
  <inkml:trace contextRef="#ctx0" brushRef="#br0" timeOffset="25729.17">18150 14041 0,'18'35'16,"-18"-18"-16,0 1 15,18 0-15,-1 17 16,1-17-16,0 17 16,-1-17-16,1-18 15,0 0-15,-1 0 16,1-18-16</inkml:trace>
  <inkml:trace contextRef="#ctx0" brushRef="#br0" timeOffset="25870.53">18327 13935 0,'-18'0'0,"18"17"15,0 1 1,18-18-16,-18 35 15,17-17-15,1 0 0</inkml:trace>
  <inkml:trace contextRef="#ctx0" brushRef="#br0" timeOffset="26612.6">18574 14058 0,'0'0'0,"0"-17"15,-18 17-15,0 0 0,18-18 16,-35 18-16,18 0 16,-19 18-16,36 17 15,-17-18-15,17 36 16,0-17-16,0-1 0,17-17 16,1 17-16,0-35 15,-1 17-15,18-34 16,18-18-1,-17-1-15,-1 1 16,-17 0-16,-1 17 16,1 0-16,-1 1 15,1 17 1,17 0-16,-17 17 16,17 1-16,-17 0 0,0-1 15,17 1 1,0-18-16,0 0 15,-17 0-15,0-18 16,17-17-16,-17 0 16,-18 0-16,0-18 15,0 0-15,0 0 16,-18-53-16,-17 53 16,17 18-16,0 17 15,18 0 1,-17 1-16,-1 34 15,1 19-15,17 17 16,0 17-16,0 1 16,17 17-16,18-17 15,1-19-15,-1 1 16,0-17-16,-17-1 16,35-35-16,-18 0 15,-17-18-15,17 1 16,-17-19-1,-1-17-15,1 1 16,-18 16-16,0 19 16,18 34-1,-1 1 1,1 0-16,-18-1 16,17 1-16,1-1 0,17 1 15,18-18-15,-35-18 16,0 18-16</inkml:trace>
  <inkml:trace contextRef="#ctx0" brushRef="#br0" timeOffset="26753.85">19438 13794 0,'0'0'0,"-88"-71"32,70 71-32,18-18 15,0 36 16,18 0-31,-1-18 0,1 17 0</inkml:trace>
  <inkml:trace contextRef="#ctx0" brushRef="#br0" timeOffset="27687.95">19756 13988 0,'0'0'0,"0"-53"16,0 35-1,0 0-15,17 18 16,1-35-16,-1 35 15,1-17-15,17 17 16,-17 17-16,0-17 0,-1 18 16,1 17-16,-18 0 15,18 18-15,-1 0 16,-17 0-16,18-18 16,-1 1-16,19-1 15,-1-17 1,0-1-16,18 18 15,-17-17-15,-1-18 16,0 18-16,-17-18 16,-18 17-16,0 1 15,-18 0 1,0-18-16,1 0 16,-1 0-1,18-18-15,-17 0 0,17-17 16,-18-18-16,18-17 15,18-1-15,-1 18 16,1-53-16,17 71 16,-17 0-16,-1 0 15,-17 17-15,-17 36 32,-1-1-17,18 1-15,-18 17 0,1 0 16,17 1-1,0-19-15,0 19 0,0-19 16,0 1-16,17-18 16,1 0-16,0 0 0,17 0 15,0-18-15,-17 1 16,35-1-16,-18 0 16,0 1-16,18-1 15,-17 0 1,-1 1-16,0-19 15,0 1-15,1-18 16,-36 18-16,17 0 16,-17-18-16,-17 0 15,-1 18-15,0-1 16,1 36-16,17-17 16,-18 17-16,0 35 15,18 35 1,0 1-16,18 0 15,0-1-15,-1-17 16,36 0-16,0 0 16,-17-35-16,-1-18 15,-18 17-15</inkml:trace>
  <inkml:trace contextRef="#ctx0" brushRef="#br0" timeOffset="27973.06">20690 13952 0,'0'0'0,"-17"0"0,-1 0 0,-17 0 16,17-17-16,1 17 16,-1 0-16,18-18 15,18 0-15,17-17 16,18 0-16,0 17 16,0-17-16,0 17 15,-1 1-15,-16 17 16,-19 0-1,1 0-15,-18 17 16,18-17-16,-1 36 16,-17-19-16,0 1 15,18 0-15,-18 17 16,18-18-16,-1 1 16,1 0-1,-1-36-15</inkml:trace>
  <inkml:trace contextRef="#ctx0" brushRef="#br0" timeOffset="28118.64">21043 13705 0,'0'0'0,"-17"0"16,-1 0-16,0 0 15,36 18 1,-18 0-16</inkml:trace>
  <inkml:trace contextRef="#ctx0" brushRef="#br0" timeOffset="28375.06">21202 13917 0,'0'0'0,"18"0"0,-18 18 0,0-1 15,17-17-15,1 0 31,-1 0-31,-17-17 0,18 17 16,0-18-16,-18-17 16,17 17-16,-17 1 15,-17-1-15,-1 0 16,-17 18-16,0-17 16,-18 17-16,35 17 15,-17 1 1,17 17-16,0-17 15</inkml:trace>
  <inkml:trace contextRef="#ctx0" brushRef="#br0" timeOffset="28691.1">21572 13811 0,'0'0'15,"36"-35"-15,-19 35 16,1 0 0,0 18 15,-1-18-15,1 0-16,-18-18 0,17 18 15,-17-18-15,18 1 16,-18-1-16,18 0 15,-1 36 17,-17 0-32,18 17 15,35 0 1,-35-17-16,34 17 0</inkml:trace>
  <inkml:trace contextRef="#ctx0" brushRef="#br0" timeOffset="29472.01">22754 13670 0,'-53'53'15,"36"-35"-15,17 17 16,-36 0-16,1-17 15,17 17-15,1-17 16,-1-1-16,0 1 0,-17 0 16,0-18-16,17-18 15,1 0 1,17 1-16,-18-54 16,18 36-16,0 17 15,0-35-15,18 36 16,-1-19-16,36 54 15,-35 0 1,-1-1-16,36 36 0,0 0 16,0-17-16,35 16 15,-70-52-15,70 18 16,-35-18-16,0-18 16,18-17-1,-54 18-15,19-54 16,-19 18-16,-34-18 15,17 36-15,-18-35 16,0 70-16,1-36 16,-19 72-1,36-19-15,-17 54 16,17-36-16,0 53 16,17-35-16,19 53 15,-19-71-15,54 54 16,-54-72-1,72 89-15,-72-88 16,19 35-16,-19-36 16,1 1-16,-18-1 15,18-17-15,-54 0 32,19-17-17,-1 17-15,0 0 0,-17 0 16,-36 0-16,36-18 15,-53 18-15,70 0 16,-35 0-16,18 0 16,18 0-16,52-35 31,-18 35-31,125-88 16,-90 70-16,72-35 0,35-35 15,-89 70-15</inkml:trace>
  <inkml:trace contextRef="#ctx0" brushRef="#br0" timeOffset="30040.67">24095 13670 0,'0'0'16,"-18"0"-16,0 0 0,1 18 15,17-1-15,-18 36 16,1-17-16,34 17 15,-17-36-15,35 54 16,-17-71-16,35 35 16,-35-35-16,35-18 15,-18 1-15,18-36 16,-36 53-16,1-35 16,0 17-16,-1-17 15,1 17-15,0 18 16,-18-18-1,35 36-15,-18-18 16,1 18-16,0-18 0,-1 35 16,-17-17-16,0 17 15,0-18-15,-17 19 16,-19-19 0,36 1-16,-17-18 15,-1 0-15,1 0 16,-1 0-16,0-53 15,1 18-15,34-36 16,-17 36-16,36-36 16,-1 18-16,-18 36 0</inkml:trace>
  <inkml:trace contextRef="#ctx0" brushRef="#br0" timeOffset="30744.69">24642 13688 0,'0'0'16,"-18"0"-16,36 17 31,-18 1-16,0 0-15,17 17 0,-17-17 16,18-1-16,-1 19 0,1-1 16,0 0-16,-18-17 15,17-1-15,-17 1 32,0-53-1,0 17-16,0 0-15,0 1 0,0-1 0,0 1 16,0-1-16,18-53 16,-18 54-16,18-19 15,-18 19-15,17 17 16,1 0-16,-18 17 16,35 1-1,-35 0-15,35 35 16,-35-36-16,18 36 15,35 0 1,-35-53 0,-18-18-16,17 1 0,19-18 15,-36 17-15,17-53 16,1 54-16,-18-36 16,17 0-1,-17 35-15,18 1 16,-18-1-16,18 18 15,-1 0-15,1 0 16,0 0-16,35 18 16,-36-18-16,19 17 15,-1 18-15,-18 1 16,1-19-16,0 1 0,-18 35 16,0-35-1,0 17-15,0-17 16</inkml:trace>
  <inkml:trace contextRef="#ctx0" brushRef="#br0" timeOffset="30954.54">25418 13529 0,'0'0'16,"0"-35"-16,0 17 0,0 0 16,17 18-16,-17-17 15,0 34-15,18 1 16,0 0-16,-1-1 0,1 36 15,17 0-15,0 0 16,1 0-16,17-18 16,-1 18-16,-34-17 15,0-36 1,-1 17-16</inkml:trace>
  <inkml:trace contextRef="#ctx0" brushRef="#br0" timeOffset="31105.53">25576 13829 0,'0'0'0,"-70"0"32,52-18-17,18 1-15,18-1 16,-1 0-16,1 1 0,35-19 16,0 19-16,35-36 15,-53 35 1,1 18-16</inkml:trace>
  <inkml:trace contextRef="#ctx0" brushRef="#br0" timeOffset="31513.53">26088 13564 0,'0'0'0,"-18"0"0,1 18 16,-1-18-16,0 18 0,-17 17 15,35-18-15,0 1 16,-18 17-16,1 1 0,17-1 16,0 0-1,17-17 1,1 0-16,0-36 15,17-17-15,-17 17 16,17-35-16,-35 35 16,18-17-16,-1 17 15,-17 1 1,18 34 0,-1 1-1,-17 0-15,36 17 16,-19-17-16,54 35 15,-53-36-15,17 1 16,-18-18-16</inkml:trace>
  <inkml:trace contextRef="#ctx0" brushRef="#br0" timeOffset="32049.67">26388 13652 0,'0'0'0,"0"-17"0,-18-1 0,18 1 0,-18-19 16,1 19-1,17 52 17,17-35-32,-17 35 0,18-17 15,0 17 1,17-17-16,-17-18 0,52 0 16,-52-18-16,35 0 15,0-34 1,-18 16-16,-17 1 15,-1 17-15,-17-17 16,18 53 15,0-18-31,-18 17 0,17 1 16,1 0-16,-1-18 0,36 35 16,-17-17-16,-1-18 15,18-18-15,17-17 16,-34-1-1,-19-17-15,1 1 16,0 16-16,-18 19 0,-18-72 16,18 54-16,-18 0 15,1 0-15,-1 17 16,18 36 15,0-1-31,18 1 16,-1 35-16,-17-18 0,18-17 15,17 70-15,1-35 16,-1 0-16,-18 0 16,19-18-16,-36-17 15</inkml:trace>
  <inkml:trace contextRef="#ctx0" brushRef="#br0" timeOffset="32199.58">27093 13370 0,'0'0'0,"0"-17"0,-17 17 0,-1-18 16,0 18-16,36-18 31,35-17-31,53 0 16,-53 17-16,53 1 16</inkml:trace>
  <inkml:trace contextRef="#ctx0" brushRef="#br0" timeOffset="32655.32">28310 12912 0,'0'0'0,"-17"-18"0,-19 18 0,-16 0 16,-1 0-16,-18 18 15,36-1-15,0 19 16,-1-1-16,1 35 0,35-34 16,-18 17-16,36 0 15,35-18 1,-35-53-16,52-17 16,-52 35-16,35-71 15,-18 18-15,-17 0 16,-1 18-16,-17 18 15,0-72-15,0 54 16,-17-71-16,-1 53 16,-17 0-16,17 18 15,18 18-15,-18-1 16,1 18-16,17 18 31,0 17-31,17-18 0,19 72 16,34-19-16,18 1 15,1-1-15,69 18 16,-122-70-16,105 35 16,-106-35-16</inkml:trace>
  <inkml:trace contextRef="#ctx0" brushRef="#br0" timeOffset="33029.74">28928 12735 0,'0'0'16,"-18"0"-16,-52 0 0,52 0 15,-35 36-15,35-19 16,-17 36 0,35-35-16,-18 17 15,18-17-15,0-1 0,0 1 0,36 17 16,-36-17-1,35-36-15,-17 18 16,35-53-16,-36 36 16,36-36-16,-35 35 15,-1 0-15,-17 1 16,36 17 0,-36 17-16,35 1 15,-17-18-15,52 35 16,-52-35-16,-1 0 15,54 0-15,-36 0 16,18-35-16,18-18 16,-71 36-16</inkml:trace>
  <inkml:trace contextRef="#ctx0" brushRef="#br0" timeOffset="33214.18">29404 12735 0,'18'-53'15,"-18"18"-15,0-18 16,-36 212-16,54-177 0,0-229 16,-18 212-16,-36-71 15,19 89-15,-1-19 16,18 19-16,0-1 15,-18 53 1,36-17-16,-18 0 0,35 70 16,-17-53-16,35 53 15,0-35-15,0 0 16,-36-35-16,1-1 0,17 36 16,-35-17-1</inkml:trace>
  <inkml:trace contextRef="#ctx0" brushRef="#br0" timeOffset="33621.57">29580 12771 0,'-17'0'0,"34"0"0,-52-18 0,-18 0 16,18 1-16,-18-1 16,18 0-16,17 1 15,0 17-15,36-18 32,0 18-32,-1-18 15,36 1-15,18-18 0,70-18 16,-53 17-1,-35 1-15,18 0 16,-18-1-16,-1 1 16,-52 18-16,18-1 15,-18 0-15,-18 18 16,18-17-16,-17 17 0,-54 17 16,18 19-1,0-1-15,1 0 16,-1 18-16,53-35 15,-18 17-15,18-17 16,18-1-16,17-17 16,0-17-16,18-19 15,0 19-15,35-36 16,-17 35-16,-18 0 16,-18 18-16,35 18 15,-34 0 1,17 35-16,-36-18 15,1-17-15</inkml:trace>
  <inkml:trace contextRef="#ctx0" brushRef="#br0" timeOffset="35225.21">27887 14252 0,'0'0'0,"0"18"47,0-1-47,18 1 0,-18 17 16,17-17-16,-17 17 15,18-35-15,-18 18 16,0-53 0,0 17-1,0 0-15,0-17 0,0 17 16,18-70 0,-18 71-16,0-54 15,0 36-15,17 35 16,-17-18-16,18 18 15,17 35-15,-17-17 16,17 35-16,-35-35 16,35 35-16,-17-36 15,0 18-15,-1-17 16,-17 0 0,0-1-16,18-17 15,-36-35 16,18 17-31,0 1 0,0-54 16,0 1-16,18-1 16,0 18-16,17 0 15,-35 36-15,17 17 16,1 0-16,-18 17 0,53 36 16,-35-35-16,17 52 15,-17-70 1,52 53-16,-52-53 15,35 18-15,-36-36 16,54-17-16,-53 17 16,70-70-16,-88 71 15,35-72 1,-35 37-16,0 34 0,-18-35 16,18 35-16,-17 18 15,-19 0 1,-16 71-16,34-53 15,0 52-15,18-35 16,18 18-16,17-35 16,53-18-1,-52 0-15,52-35 16,-71 17-16,19 0 0,-1-17 16,-17 17-16,-1-17 15,-17 18 1,0-72-16,0 54 15,-35-18-15,35 35 16,-18-17-16,18 53 31,18-1-31,-18 19 16,18-1-16,17 36 16,-17-36-16,17 0 15,-35-17 1,18-1-16,-1 1 15,1-36 17,-18 1-32,0-18 15,0 17-15,0-17 0,0 17 0,17-53 16,-17 1 0,18 52-16,-18-17 15,18 17-15,-1 36 16,1-18-16,0 18 15,17 17-15,-17-18 16,17 19-16,-35-19 16,35 19-16,-35-19 15,18-17-15,-1 0 16,-17-17 0,0-1-16,18-35 15,0 35-15,-18-17 0,35-53 16,-35 53-16,35-1 15,-35 19-15,18 17 16,-1 0-16,19 35 16,-19-17-16,19 35 15,17-18 1,-36-35-16,36 18 16,-35-18-16,35-18 15,-36 18-15,1-18 0</inkml:trace>
  <inkml:trace contextRef="#ctx0" brushRef="#br0" timeOffset="36271.18">29598 12965 0,'0'0'16,"-18"0"-16,1-18 0,-1 18 16,0-18-16,1 36 15,17 0-15,-18-18 0,36 70 16,-1-35-16,19 71 15,-19-70-15,36 52 16,0 0-16,-35-70 16,17 17-16,-17 0 15,-1-35-15,-17 18 16,0-36 15,0-17-31,18 0 16,-18-54-16,35 1 15,-35 71-15,36-19 16,-19 19-16,1 17 16,0 0-16,-18 17 0,35 1 15,-18 0-15,-17 52 16,18-52-16,-36 52 16,1-34-1,-1-1-15,1 0 16,-1-17-16,0-1 15,36-34 1,0 17-16,-1-18 16,36-17-16,-18 17 15,54-35 1,-19 18-16,36-36 16,-71 54-16,71-54 15,-71 54-15,54-72 16,-37 19-16,-52 52 15,18-17-15,-36 17 16,18 1-16,-52 17 16,16 17-16,-34 1 15,34 35-15,-16 17 16,34-34-16,0 52 16,36-18-1,-18-52-15,35 17 16,-17-17-16,52-18 15,-17-18-15,0-17 16,-35 17-16,17 1 0,0-36 16,36-18-16,-71 36 15,53-36 1,-53 36-16,17-18 16,-17 36-16,0-19 15,18 19 1,-18-1-16,18 36 15,17-18-15,0 17 16,1 1-16,-19 0 16,19-1-16,-19 19 15,-17-19-15,0 1 16,18-18-16,-36 17 31,1-34-15,17-1-16,-18 1 0,18-1 15,0-35-15,0 0 16,0 35-16,0 1 0,18-18 16,-18 17-16,0 0 15,17 18-15,18 0 16,-17 0 0,0 0-16,-1 18 15,36 0-15,-17-1 16,-1-17-16,-18 0 15,1 0-15,0 0 16</inkml:trace>
  <inkml:trace contextRef="#ctx0" brushRef="#br0" timeOffset="36999.21">31274 12876 0,'0'0'0,"35"-35"15,-35 17-15,18 1 16,-1-18-16,-17-18 16,18-18-16,-18 36 15,-18-53-15,18 35 16,-17 17-16,-1 19 16,0-1-1,18 36 1,0-1-1,18 19-15,0-36 16,17 35-16,-17-35 16,70 35-16,-35-17 15,-36 0-15,36-1 16,-35-17-16,0 35 16,-18-17-16,-18 0 15,18-1 1,-35 1-16,17-18 15,-17-18-15</inkml:trace>
  <inkml:trace contextRef="#ctx0" brushRef="#br0" timeOffset="37240.49">31556 12136 0,'0'0'0,"18"0"0,-1 0 15,71-18-15,-52 18 16,105 35-16,-35 0 16,52 54-16,-105-54 15,53 88-15,-71-70 16,1 194 0,-54-176-16,-52 105 0,-36-17 15,-88 70 1,105-158-16,-52 52 0</inkml:trace>
  <inkml:trace contextRef="#ctx0" brushRef="#br0" timeOffset="47258.12">16757 13370 0,'0'18'15,"0"0"1,0-1-16,0 1 0,0-1 16,0 1-16,0 0 0,0 17 15,0-17-15,0-1 16,0 1 0,0-53 30,0 17-46,0 0 16,0 1 0,0-1-16,18 18 15,-18-18 1,17 18-16,-17 18 16,18-18-16,-18 18 0,35-1 15,-17 19-15,-1-19 16,-17 1-16,53 52 15,-53-52-15,18 17 16,0-35-16,-1 36 16,-17-19-16,0 1 15,0 0 1,-17-18 0,17 17-16,-18-17 15,0 18-15,1-18 16,17 18-16,-18-18 15,0 0-15,1 17 16,-1-17 15,36-17 1,-1 17-32,-17-18 0,36 0 15,-19 18-15,1-17 16,0-1-16,17 0 15,-17 1-15,-1 17 16</inkml:trace>
  <inkml:trace contextRef="#ctx0" brushRef="#br0" timeOffset="47899.56">17127 13511 0,'0'0'0,"0"-17"15,0-1-15,-17 0 0,17-17 16,-18 18 0,18-1-16,-35 0 0,17-17 15,1 17-15,-19-17 16,19 17-16,-19 1 15,1 17-15,-18-18 16,35 18-16,-52 18 16,17-1-16,-18 54 15,54-53-15,-54 52 16,36-17-16,0 18 16,17-18-16,-17 35 15,35-71-15,0 54 16,17 0-1,1-36-15,35 35 16,-35-52-16,52 17 16,-35-17-16,71 0 15,-35-1-15,35-34 16,-71 17-16,88-18 16,-87 18-16,52-35 15,-53 17 1,18-35-16,-35 35 15,17-52-15,-17 52 16,-18 1-16,17-19 0,-34-17 16,-1 0-16,18 36 15,-35-18-15,-18-36 16,0 36-16,0 17 16,-18-17-1,36 17-15,-18 18 16,0 0-16,0 18 15,36-1-15,-19 19 16,19-19-16,-1 54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57:34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10672 0,'-18'0'31,"18"-18"-31,-18 18 16,1-18-1,-1 1-15,0-1 16,1 18 0,17-18-16,-18 18 15,0-17-15,1 17 16,-1 0 15,18 17-31,-17-17 16,17 18-16,0 0 15,0-1 1,0 1-16,0 0 16,0-1-16,0 1 0,0-1 15,0 1-15,0 0 16,17-1-16,-17 1 15,0 0 1,0-1-16,0 1 16,0 0-16,0-1 15,18 1-15,-18-1 16,0 1 0,0 0-16,0-1 0,0 1 15,0 0-15,0-1 16,0 1-16,0 0 15,0-1-15,0 1 0,0-1 16,0 1 0,0 0-16,0-1 15,0 1-15,0 0 16,0-1 0,17 1-1,-17 0-15,0-1 16,0 1-1,0 0 1,0-1-16,0 1 16,0-1-16,0 1 15,-17 0-15,17-1 16,0 1 0,17-18-16,-34 18 15,34-18-15,-17 17 16,0 1-1,0 0 1,0-1 0,18-17-1,-18 18 95,0-1-63,0 1-16,18-18-31,-18 18 15,17-18-15,1 17 16,0 1 0,17 0-16,-17-18 0,-1 0 0,18 0 15</inkml:trace>
  <inkml:trace contextRef="#ctx0" brushRef="#br0" timeOffset="4699.16">9190 10566 0,'0'-18'94,"17"18"-79,1 0 1,0 0-1,-1 0-15,-17 18 16,18-1-16,-18 1 16,18 0-16,-18-1 0,0 1 15,0 0-15,17-1 0,-17 18 16,0 1 0,0-1-16,0 0 15,0 1-15,0-19 0,0 18 16,0 18-16,0-17 15,0-1-15,0 0 16,0 0-16,0-17 16,0 17-16,0-17 15,0 17 1,0-17-16,0 0 16,0-1-16,18 1 15,-18 0-15,0-1 16,0 1-1,0-1-15,0 1 16,0 0 0,0-1-16,-18-17 15,18 18-15,-17-18 16,-1 0 0,0 0-1,1 0-15,-1-18 16,0 18-16,1-17 15</inkml:trace>
  <inkml:trace contextRef="#ctx0" brushRef="#br0" timeOffset="21780.58">9984 6932 0,'0'0'0,"0"18"15,-18-36 32,18 0-47,18 1 16,-1-1-16,1 1 15,0-1-15,-1 0 0,1 18 16,17-35-16,0 17 16,-17 1-16,17 17 15,-17 0-15,0 0 16,-1 0-16,-17 17 15,0 1 1,-17-18-16,17 18 0,-18 17 16,-17-17-1,17 17-15,0-18 16,1-17-16,-1 36 16,0-36-16,18 17 31,18-34-16,-18-1-15,35 18 16,-17-18 0,17 1-16,-17-18 15,0 35-15,-1-18 0,18 0 16,-17 1-16,0 17 16</inkml:trace>
  <inkml:trace contextRef="#ctx0" brushRef="#br0" timeOffset="22913.23">10477 6368 0,'0'0'15,"-17"0"-15,-1 17 0,18 1 16,18 0 0,-18-1-16,17-17 0,-17 18 15,18-1-15,35 1 16,-53 0-16,53-1 16,-18 1-16,1 17 15,-36-17-15,17 0 16,-17-1-1,0 1-15,-17-18 0,17 17 16,-36 1 0,19-18-16,-1 0 15,0 0-15,1 0 0,-1 0 0,0-18 16,18-17 0,0 0-16,0-53 15,0 35-15,18 35 16,-18-52-16,18 34 15,-1 19-15,19-36 16,-1 35 0,-17 1-1,-1 17-15,1-18 16,-1 18-16,1 0 16,0 18-1,-1-1 1,-17 1-16,0-1 15,18 19-15,-18-19 16,18 19-16,-1-19 16,1 1-1,0 0-15,-1-18 16,1 0-16,35-36 16,-36 36-16,1-17 15,-18-1-15,18 0 16,-18 1-16,17-1 15,-34 0-15,-1 1 16,0 17-16,-17 0 16,-18 0-1,36 0-15,-19 17 16,19 1-16,-1 0 16,0 17-16,1-17 0</inkml:trace>
  <inkml:trace contextRef="#ctx0" brushRef="#br0" timeOffset="23275.81">10231 7267 0,'0'0'0,"-18"18"0,0-1 0,1 1 16,52-18 15,-17-18-31,17 1 0,0-18 16,53-18-16,-35 17 0,88-69 16,-88 52-16,0 17 15,88-52-15,-105 53 16,87-36-16,-52 18 15,-19 36-15,1-19 16,0 19-16,-17-1 31,-19 18-31,-17-17 16</inkml:trace>
  <inkml:trace contextRef="#ctx0" brushRef="#br0" timeOffset="23737.33">10866 7250 0,'0'0'0,"0"-18"0,-18 18 16,0 0 0,18 18-16,0-1 0,0 1 15,0-1-15,0 54 16,18-53-16,17 17 16,-17-35-16,35 0 15,-18 0-15,18-18 16,-18 1-16,-17-19 15,17 1-15,-35 17 16,0 1-16,0-1 16,0 1-16</inkml:trace>
  <inkml:trace contextRef="#ctx0" brushRef="#br0" timeOffset="23914.21">10813 7250 0,'-18'-18'15,"0"0"1,18 1-16,18-1 16,0 0-16,35-70 15,-18 71-15,0-19 0,0 1 16,1 17 0,-19 18-16,1 0 0</inkml:trace>
  <inkml:trace contextRef="#ctx0" brushRef="#br0" timeOffset="24099.21">10830 7355 0,'0'0'0,"18"-17"31,0 17-31,-1-18 0,1 18 16,17-18-16,0-17 0,-17 18 15,17-1-15,1-17 0,-1 17 16,-35 0-16</inkml:trace>
  <inkml:trace contextRef="#ctx0" brushRef="#br0" timeOffset="24815.6">11165 7073 0,'0'0'0,"-17"0"15,52 18 17,-17-18-32,-1 17 15,1 1-15,0 0 16,-18-1-16,17-17 16,-17 18-16,18-18 15,-18 18-15,-18-36 47,18 0-31,0 1-16,0-1 0,0 0 15,0 1-15,0-36 16,0 18-16,18 17 16,-18 0-16,18 1 15,-1-1-15,1 18 16,-1 18-16,1-18 15,-18 17-15,18 1 16,-1-18 0,-17 18-16,18-1 15,0-34 32,-18-1-31,17 0-16,-17 1 0,0-1 15,18 18-15,-18-35 0,18 35 16,-18-35 0,17 35-16,-17 17 15,18-17 1,-18 18-16,17-18 16,-17 17-16,18-17 15,0-17-15,-1 17 16,-17-18-16,18 1 15,17-19-15,-35 19 16,18-1 0,-18 0-16,-18 18 15,18-17-15,-35 17 16,17-18-16,1 18 16,-1 0-16,0 0 15,1 18-15</inkml:trace>
  <inkml:trace contextRef="#ctx0" brushRef="#br0" timeOffset="25131.76">11677 6650 0,'0'0'15,"18"0"16,-1 0-31,-17 17 0,18-17 0,-1 0 16,19 18 0,-19-18-16,19 18 15,-19-18 1,-52 0 15,35-18-15,0 0-16,0 1 0,0-1 15,0 1-15,18-1 16,-18 0-16,17-17 0,1 17 16,0 18-1,-1 0-15</inkml:trace>
  <inkml:trace contextRef="#ctx0" brushRef="#br0" timeOffset="25313.12">11589 7285 0,'0'0'0,"-18"35"31,18-17-31,18-36 16,17-35-16,0 18 16,106-89-16,-105 72 15,105-72-15,-106 89 16,0 0-16</inkml:trace>
  <inkml:trace contextRef="#ctx0" brushRef="#br0" timeOffset="25423.62">12400 6667 0,'0'0'0,"18"-17"0,-1 17 15,1 0-15,-18-18 0,18 18 16,-1 0-16</inkml:trace>
  <inkml:trace contextRef="#ctx0" brushRef="#br0" timeOffset="28380.21">2875 11518 0,'-18'0'47,"36"-17"16,0 17-48,-1 0-15,1 0 16,0 0-16,-1 0 0,19 0 16,17-18-16,17 18 15,-17 0-15,0-18 16,-35 18-16,17 0 0,0 0 15,36-17 1,-36 17-16,-17 0 0,52 0 16,-35 0-1,-17 0-15,17 0 16,-17 0-16,17 0 16,1 0-1,-19 0-15,1 0 16,-1 0 31,-52 0 15,18 0-62,-1 17 16,0-17-16,1 0 0,-1 0 15,0 0-15,1 18 0,-54 0 16,18-1 0,18-17-16,0 18 0,-1-18 15,-17 0-15,18 0 16,-18 0-16,18 0 16,0 0-1,-1 0-15,19 0 16,-18-18-16,17 18 0,-17 0 15,-1 0-15,1-17 16,0 17-16,17 0 16,-17 0-16,17 0 15,18-18-15,-17 18 16,17 18 78,17-18-94,1 0 15,-1 17-15,1-17 16,0 0-16,-1 0 16,1 0-16,0 0 0,-1 0 15,1 0-15,35 18 16,-18-18-16,0 0 0,36 0 15,-18 0-15,17 0 16,-17 17-16,18-34 16,-36 17-16,0 0 15,1 17-15,-19-17 16,19 0 0,-19 0-16,1 0 15,0 0-15,-1 0 16,-17-17-1,18 17 1</inkml:trace>
  <inkml:trace contextRef="#ctx0" brushRef="#br0" timeOffset="31064.22">1341 11377 0,'0'0'0,"-18"-18"16,0 18-1,54 0 32,-19 0-47,1 0 16,-1 0-16,1 0 0,17 0 15,-17 0-15,0 0 0,35 0 16,-1 0-16,19 18 16,-18-18-16,-35 0 0,35 0 15,-1 0-15,-16 0 16,17 0-16,-36 0 16,19 0-1,-19 0-15,1 0 16,-1 0-1,-34-18 32,-1 18-47,1 0 0,-1 0 16,0 0-16,1 0 16,-1-17-16,-17 17 15,-1-18-15,19 18 16,-18-17-16,17 17 0,0 0 15,1-18 1,34 36 31,1-18-47,0 0 16,-1 0-16,1 17 0,-1-17 15,1 0-15,0 0 0,-1 0 16,1 0-16,17 18 15,-17-18-15,0 0 16,-1 17 0,-34-17-1,17 18-15,0 0 16,-18-18-16,18 17 16,-18 19-16,1-19 15,-1 1-15,0 0 16,-17 17-16,17-35 15,1 35-15,-1-17 32,1-18-17,17 17 1,17-34 31</inkml:trace>
  <inkml:trace contextRef="#ctx0" brushRef="#br0" timeOffset="32495.93">512 10813 0,'35'70'47,"-35"-35"-31,17-17-16,1 17 0,0 1 15,-1-19-15,-17 1 16,18 17 0,-106-88 46,70 36-46,1-1-16,17-17 0,-36-1 15,36 1-15,-17-18 0,17 18 16,17 0 0,1 17-16,17 0 15,0 18 1,18 0-16,-17 18 16,17 0-16,-36-18 15,1 17-15,-1-17 0,1 18 16,17 0-16,-17-1 15,0-17-15,-18-17 47,0-1-47,-18 0 16,0-17-16,1 0 16,-1 0-1,18 17-15,-18-17 16,36 17 15,0 18-31,-1 0 16,1 0-16,0 0 15,-1 0-15,1 0 16,-18 18-16,18-18 0,-1 17 16,-17 1-1,18-18-15,-18 18 0,17-18 16,1 17-1,-18-34-15,18 17 16,-1 0-16,-17-18 0,18 0 16,0 1-16,-18-1 15,17 0-15,-17 1 16,0-1 0,0 0-16,-17 1 15,-1-1-15,-17 18 16,17 0-16,-17 18 15,17-1-15,1 1 16,17 17-16,0-17 16,0 0-16,17-18 0</inkml:trace>
  <inkml:trace contextRef="#ctx0" brushRef="#br0" timeOffset="32729.22">1076 10319 0,'0'0'0,"0"-18"0,-18 18 15,36 0 17,0 18-32,-18-1 0,17 1 15,19 17-15,16 1 16,-34-1-16,17-18 15,-17 1-15,0 0 16,-1-1 0</inkml:trace>
  <inkml:trace contextRef="#ctx0" brushRef="#br0" timeOffset="32898.61">1094 10530 0,'0'0'0,"0"-17"32,17-1-32,1 0 0,0 1 15,17-1-15,35-70 16,-34 70-16,17-70 16</inkml:trace>
  <inkml:trace contextRef="#ctx0" brushRef="#br0" timeOffset="33241.83">1376 10178 0,'0'0'0,"0"17"0,17 1 16,1 0-16,0-1 15,-1-17-15,1 0 0,17 0 16,-17 0-16,17 0 16,0-17-1,-35-1-15,18 0 16,0 1-16,-18-1 16,0 0-16,0 1 0,-18-19 15,18 19 1,-18-1-16,1-17 15,-1 17-15</inkml:trace>
  <inkml:trace contextRef="#ctx0" brushRef="#br0" timeOffset="33703.87">1640 9948 0,'0'0'0,"0"-17"0,0-1 16,0 0 0,0 1-16,0-1 15,18 0-15,0 18 16,-1 0-16,-17-17 16,36 34-16,-19-17 15,19 18-15,-19 0 16,1-18-16,-18 17 15,17 1-15,-17 0 32,18-36-17,-18 0-15,18 18 0,-18-17 0,0-1 16,17 0-16,-17 1 16,36-54-16,-36 36 15,0-18-15,0 35 16,0-17-16,-36 35 15,19 18 1,-1 17-16,18-17 16,-18 17-1,36-17-15,0-1 16,-1 1-16,19-18 16,34 0-16,-17-18 15,53-35-15,-53 36 16,0-19-1</inkml:trace>
  <inkml:trace contextRef="#ctx0" brushRef="#br0" timeOffset="34219.78">723 11836 0,'0'0'0,"0"-36"0,-17 1 16,17 0-1,-18 123 32,18-53-47,18 1 16,-1-1-16,1-17 15,-1-1 1,1-17-16,0 0 0,-1 0 16,1 0-16,17 0 0,1 0 15,-19 0 1,1 0-16,-18 18 16,0-1-1,0 1 1,-18 0-16,1-1 15,-1-17-15,0-17 16</inkml:trace>
  <inkml:trace contextRef="#ctx0" brushRef="#br0" timeOffset="34412.11">758 11571 0,'18'-35'31,"-18"52"-31,18-17 16,-1 18-16,1-18 0,35 35 16,-18-17-16,18 17 15,18 18-15,-36-18 16,-17-17-16,-1 0 16,1-18-16</inkml:trace>
  <inkml:trace contextRef="#ctx0" brushRef="#br0" timeOffset="34612.57">882 11871 0,'0'0'0,"18"-18"16,-18 1-16,17-1 0,-17 0 15,35-17-15,1 0 16,17-36-16,-18 36 16,0 0-16</inkml:trace>
  <inkml:trace contextRef="#ctx0" brushRef="#br0" timeOffset="34995.53">1217 11324 0,'0'0'0,"0"18"0,-18-18 0,18 17 16,0 1-16,-17 17 15,17 18-15,0-17 16,0 16-16,17 1 15,-17-35-15,18-18 16,0 0 0,-18-18-16,17 1 0,1-19 15,-18-16-15,18 34 16,-18 0-16,0 1 16,0-1-1,17 18-15,1 0 31,0 0-31,-1 0 0,1 0 16,17-35-16,-17 17 16,17-17-16,0-18 15</inkml:trace>
  <inkml:trace contextRef="#ctx0" brushRef="#br0" timeOffset="35187.21">1446 11060 0,'0'0'0,"-17"-18"0,-1 0 0,-17 1 15,17-1-15,1 18 16,17-18-16,-18 36 31,36 0-31,-1-1 0,18 19 16,1-19-16,-1 18 16,18 1-1,-18-36-15,0 17 16,-17 1-16</inkml:trace>
  <inkml:trace contextRef="#ctx0" brushRef="#br0" timeOffset="35529.18">1358 11183 0,'18'0'16,"-1"-18"-16,-17 1 16,18 17-16,0-18 0,-1-17 15,1 0-15,0 17 16,-18 0-16,0 1 16,0-1-1,17 18-15,-17-18 16,18 36-1,0-18-15,-1 0 16,1 0-16,-1 18 0,1-18 16,0 0-16,-1 0 0,1-18 15,0 0-15,-1 1 16,1-19-16,-18 19 16</inkml:trace>
  <inkml:trace contextRef="#ctx0" brushRef="#br0" timeOffset="35645.39">1676 10777 0,'0'0'0,"-18"0"16,0 0 0,18 18-16,0 0 15,18-18-15,-18 17 0,35-17 16</inkml:trace>
  <inkml:trace contextRef="#ctx0" brushRef="#br0" timeOffset="35878.15">1817 10689 0,'-18'18'31,"18"-1"-31,0 1 16,0 0-16,0-1 0,18 1 16,-18 0-16,17-18 0,1 17 15,17-34 1,18-1-16,0 0 15,-18-35-15,18 18 16,-17 0-16,-19 17 16,1 1-16</inkml:trace>
  <inkml:trace contextRef="#ctx0" brushRef="#br0" timeOffset="36111.96">1323 12118 0,'0'0'0,"18"-18"0,-1 1 0,54-54 16,17-88-16,18 18 15,0 0-15,-1-18 16,-69 89-16,70-89 0,-18 0 16,-53 106-16</inkml:trace>
  <inkml:trace contextRef="#ctx0" brushRef="#br0" timeOffset="36251.21">2487 10301 0,'-18'18'16,"1"-18"-16,-1 17 16,18 1-16</inkml:trace>
  <inkml:trace contextRef="#ctx0" brushRef="#br0" timeOffset="37835.18">5468 7620 0,'35'0'63,"-17"0"-63,0 0 15,-1 0-15,1 0 0,0-18 16,-1 18-16,18 0 0,18 0 16,-17 0-1,17-17-15,-1 17 16,-16 0-16,34-18 15,-34 18-15,16 0 16,-16 0-16,17 0 16,0 0-16,-36 0 0,36 0 15,0 0-15,0 0 16,0 0-16,35-18 16,-35 18-1,0 0-15,0-17 16,0 17-16,0 0 15,-18 0-15,0 0 16,18 0-16,0 0 16,-18 0-16,1 0 15,-1-18-15,-17 18 16,17 0-16,0 0 16,-17-17-1,-1 17-15,1 0 16,0 0-1,-1 0-15,1 0 16</inkml:trace>
  <inkml:trace contextRef="#ctx0" brushRef="#br0" timeOffset="43679.56">4216 11359 0,'17'0'63,"1"-17"-47,0 17-16,-1 0 15,1 0-15,0 0 0,17 0 16,0 0-16,0 0 15,-17 0-15,53 0 16,-1 0-16,-17-18 16,-35 18-16,70 0 15,-71 0-15,89-17 16,-70 17 0,-19 0-16,54 0 15,-36 0-15,0 0 16,18 0-16,-17 0 15,-1-18-15,0 18 16,18 0 0,-35-18-16,35 18 15,-36 0-15,36 0 16,-35-17-16,17 17 16,-17 0-16,-1 0 15,1 0-15,17 0 16,-17 0-16,0-18 15,-1 18 1,1 0-16,-1 0 31,1 0 1,-36 18 343,18-1 375</inkml:trace>
  <inkml:trace contextRef="#ctx0" brushRef="#br0" timeOffset="44526.51">5768 11342 0,'18'0'47,"-1"0"-31,1 0-16,-1 0 15,1 0-15,17 0 0,18 0 16,-35-18-16,35 18 16,-36 0-16,19 0 15,-19 0-15,19 0 16,-19 0-16,36 0 31,-35 18-31,0-18 16,-1 0-1,1 0 32</inkml:trace>
  <inkml:trace contextRef="#ctx0" brushRef="#br0" timeOffset="45565.64">6615 11342 0,'-18'0'31,"0"17"-15,1-17 15,-1 0 0,36 0 63,-1 0-94,1 0 0,0 0 16,-1 0-16,1 0 0,-1 0 15,1 0-15,0 0 16,-1-17-16,1 17 16,0 0-16,-1 0 15,1 0-15,0 0 16,-1 0-16,1 0 16,0 0-1,-1 0 1,1 0 15,-36 17 188</inkml:trace>
  <inkml:trace contextRef="#ctx0" brushRef="#br0" timeOffset="50472.25">6862 11395 0,'17'0'47,"-17"-18"-47,18 18 0,-1 0 16,1 0-16,0-18 15,-1 18-15,19-17 0,17 17 16,-18-18 0,-18 18-16,1 0 0,17 0 15,1-17-15,-19 17 16,36 0-16,-35 0 15,35-18 1,-36 18-16,36 0 16,-35 0-16,17 0 15,1 0-15,-1 0 16,-18 0-16,1 0 0,35-18 16,-35 18-1,-1 0-15,19 0 16,-19 0-16,1 0 15,-1 0-15,1 0 16,17 0-16,1 0 16,-1 0-1,-17 0-15,17 0 0,0-17 16,-17 17-16,-1 0 16,1 0-16,17 0 15,-17 0 1,0 0-16,-1 0 15,1 17-15,0-17 16,-1 0-16,1 0 16,-1 0-1,1 0-15,0 0 16,-1 0-16,1 18 16,0-18-1,-1 0-15,1 0 16,0 0-16,-1 18 15,1-18 1,-1 17 0,1-17-1,0 0 17,-18 18-17,0-1 16,0 1-15,17 0 0,1-1 31,-36-17 203,36-17-125,0 17-110,-18-18-15,17 18 16,-17-18-1,18 18 1,-18-17-16</inkml:trace>
  <inkml:trace contextRef="#ctx0" brushRef="#br0" timeOffset="59208.4">14975 4868 0,'0'-17'0,"-17"17"31,-1 17-31,18 1 0,-18-18 16,18 18-16,-52 52 15,16-35-15,1 18 16,0 0-16,17-17 16,-17-1-16,17 0 15,-17 18-15,17-18 16,18-17-16,0 0 15,18-18-15</inkml:trace>
  <inkml:trace contextRef="#ctx0" brushRef="#br0" timeOffset="59629.12">15064 4974 0,'0'0'0,"0"18"63,17-1-63,-17 1 0,18-18 15,-18 18-15,18-18 0,-1 17 16,18 19-16,1-36 15,-36 17-15,35 1 16,-17-18-16,-18 18 0,35-18 16,-17 17-1,-1 1 1,-17-1-16,0 1 16,-17-18-16,17 18 15,-18-1-15,-17 1 16,-1 0-16,19-1 15,-1-17-15,-17 18 16,17-18 0,1 0-16,-1 0 0,-17-35 15,35 17-15</inkml:trace>
  <inkml:trace contextRef="#ctx0" brushRef="#br0" timeOffset="59830.28">15064 5027 0,'0'0'0,"0"-18"0,17 18 0,-17-35 16,36 18-16,-19-19 16,1 19-16,-1 17 0,19-36 15,17 19-15,-18-1 16,0 18-1,-17 0-15</inkml:trace>
  <inkml:trace contextRef="#ctx0" brushRef="#br0" timeOffset="60254.46">15522 4957 0,'-17'52'16,"17"-34"-1,0 0-15,0-1 0,0 19 16,0-19 0,0 1-16,17 0 15,1-18-15,-18 17 16,35-17-16,-17 0 15,-1 0-15,1-17 16,0 17 0,-18-18-16,17 18 0,1-18 15,-18 1 1,0-1-16,0 0 16,0 1-16,-18-19 15,1 36-15,17-17 16,-36-1-16,1 18 15,17 0-15,-17 18 16,0-18-16,0 35 16,35-17-1,-18-1-15,18 1 0</inkml:trace>
  <inkml:trace contextRef="#ctx0" brushRef="#br0" timeOffset="60721.21">15169 5503 0,'0'0'0,"0"18"0,-17-18 0,-1 0 16,1 0 0,52 0 15,-18 0-31,1 0 16,17 0-16,1-18 0,-19 18 0,1 0 15,35-17-15,35-1 16,-35 0-16,0 18 15,0-17-15,0-1 16,-36 18-16,54-18 16,-53 1-16,17 17 15,-18 0-15,19-18 16,-19 18 0,1 0-1,-36 18 32,1-18-47</inkml:trace>
  <inkml:trace contextRef="#ctx0" brushRef="#br0" timeOffset="65353.86">20937 7708 0,'0'0'0,"-17"18"0,-36 17 16,35-17-16,-35 17 15,36-17-15,-19 17 16,19-35-16,-1 18 16,0-18-1,18 17-15,-17-17 16,34-17 31,-17-1-47</inkml:trace>
  <inkml:trace contextRef="#ctx0" brushRef="#br0" timeOffset="67224.32">4868 13652 0,'36'0'62,"-1"0"-62,-17 0 16,-1-17-16,18 17 0,18 0 15,18 0-15,-36 0 0,71 0 16,-53 0 0,-18 0-16,71-18 15,-88 18-15,52-17 0,-52 17 16,52-18-16,-52 18 15,70 0-15,-70-18 16,17 18 0,-17 0-16,-1 0 15,1 0-15,0 0 47</inkml:trace>
  <inkml:trace contextRef="#ctx0" brushRef="#br0" timeOffset="68436.42">15928 4798 0,'0'-18'16,"-18"18"-16,1 0 16,-1 0-1,18 18-15,-53-1 16,18 19-16,-18 17 15,18-18-15,-18 18 16,0 0-16,35-36 0,-35 36 16,0 0-16,18 0 15,0-18-15,-1 18 16,1 0-16,-18 18 16,36-54-1,-1 19-15,0-36 16</inkml:trace>
  <inkml:trace contextRef="#ctx0" brushRef="#br0" timeOffset="69204.45">16281 4198 0,'0'-18'16,"-18"18"15,0 0-31,18 18 16,0 0-16,-17-18 0,17 17 0,-18 1 16,18 35-16,-18 0 15,1 0-15,-1 17 16,18-17-16,0 0 15,18-18-15,-1 1 16,-17-19-16,18 1 16,0-18-16,17 18 15,0-36-15,1 18 16,-1-18-16,0 1 16,-17-19-1,17 19-15,-17-36 16,-1 35-16,1-17 15,-18 0-15,0-1 16,0-34-16,-18 35 16,18-1-16,-17-17 15,17 18-15,-18 17 16,0-17-16,1 17 16,-1 18-1,-17 0 1,0 36-16,-1-1 15,1-17-15,0 35 0</inkml:trace>
  <inkml:trace contextRef="#ctx0" brushRef="#br0" timeOffset="73437.38">16686 4145 0,'0'-18'15,"-17"18"-15,-1 0 16,0 18-1,1-18-15,-18 35 16,-36 36 0,36-36-16,-71 71 15,71-53-15,-54 70 16,36-52-16,1 0 16,34-54-16,0 36 15,18-35-15,18-1 16</inkml:trace>
  <inkml:trace contextRef="#ctx0" brushRef="#br0" timeOffset="73887.73">16845 4057 0,'-18'18'31,"18"-1"-31,-17-17 16,17 18-16,17-1 0,-17 1 16,18 17-16,53 18 15,-54-35 1,36 0-16,-35-1 15,17 1-15,-17 0 16,35 17 0,-36-35-16,-17 17 0,18 1 15,-18 0 1,0-1-16,0 1 16,-18 0-1,18-1-15,-17-17 16,-1 0-16,18 18 15,-18-18-15,18 18 0,-35-18 16,18 0-16,-1 0 16,-17 0-16,17-18 15,0 18-15,1-18 16</inkml:trace>
  <inkml:trace contextRef="#ctx0" brushRef="#br0" timeOffset="74140.56">16845 4163 0,'18'-36'16,"-36"72"-16,36-89 0,-18 35 0,35-35 15,-17 53-15,35-53 16,-18 18-16,18 0 15,-18 17 1,-17 18-16,-1 18 16,1-18-16,-18 17 0,0 36 15,0-17-15,0-19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9.4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146 6,'-1'-1,"1"0,-1 1,0-1,0 1,0 0,1-1,-1 1,0 0,0-1,0 1,0 0,0 0,0 0,0 0,0 0,1 0,-1 0,0 0,0 0,0 0,0 1,0-1,0 0,0 1,0-1,1 0,-1 1,0-1,0 1,1-1,-1 1,0 0,1-1,-1 1,0 0,1-1,-1 1,1 0,-1 0,1 0,-1-1,1 2,-4 4,1-1,0 1,0-1,-4 12,-57 277,61-279,-18 94,17-91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4.1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13,'8'-10,"-10"7,0 4,1 0,0-1,-1 1,1 0,0 0,-1 0,1 0,0 0,0 0,0 0,0 0,0 1,-1 0,-3 6,1 0,0 0,1 1,-1-1,2 1,-1 0,1 0,0 0,1 0,0 0,1 0,0 0,0 0,1 0,2 13,4 13,2 0,18 50,-24-76,4 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4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7 217,'0'0,"-1"-1,0 1,1-1,-1 1,1-1,-1 0,1 1,0-1,-1 0,1 1,-1-1,1 0,0 0,0 1,0-1,-1 0,1 0,0 0,0 1,0-1,0 0,0 0,0 0,0 1,1-1,-1-1,1 0,0 0,0 1,0-1,1 1,-1-1,0 1,0 0,1-1,-1 1,1 0,1-1,5-2,-1-1,1 2,0-1,10-1,123-26,-21 7,-117 23,1 0,-1 0,1 0,-1 1,1-1,-1 1,1 0,-1 0,1 1,0-1,-1 1,1-1,-1 1,5 2,-6-2,0 0,-1 1,1-1,0 1,0 0,-1-1,1 1,-1 0,1 0,-1 0,0 0,0 0,0 0,0 1,0-1,0 0,0 0,-1 1,1-1,-1 1,0-1,0 3,0 78,-1-59,1-5</inkml:trace>
  <inkml:trace contextRef="#ctx0" brushRef="#br0" timeOffset="1">558 5,'0'-3,"-4"2,3 4,1 7,5 4,1 4,3 2,0-3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5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357 250,'-23'-25,"19"20,1 0,-2 1,1-1,0 1,-1 0,0 0,0 0,0 1,0-1,-1 1,1 1,-1-1,0 1,-8-2,2 1,0 2,0 0,0 0,-1 1,1 0,0 1,0 1,-23 5,27-4,0-1,0 1,0 0,0 1,1 0,-1 0,1 1,0 0,0 0,1 0,0 1,0 0,-9 12,14-17,0 0,0 0,0 0,0 0,1 0,-1 0,0 0,0 0,1 0,-1 1,1-1,0 0,-1 1,1-1,0 0,-1 1,1-1,0 0,0 1,0-1,0 0,1 1,-1-1,0 0,1 1,-1-1,0 0,1 0,-1 1,1-1,0 0,-1 0,1 0,0 0,0 0,0 0,0 0,0 0,0 0,0 0,0 0,0-1,0 1,1 0,1 0,2 1,1 0,-1 0,1-1,-1 0,1 0,0 0,-1-1,1 0,9-1,24-4,-4 0,1 2,64 1,-92 4,0 0,0 0,0 1,0 0,-1 1,1-1,-1 2,0-1,0 1,-1 0,1 0,6 7,-5-4,0-2,1 1,0-1,0 0,15 7,-20-12,0 0,0 0,0 0,0 0,0-1,0 0,0 0,0 0,0 0,0 0,0-1,0 0,0 0,0 0,0 0,-1 0,1-1,0 0,3-2,2-2,0 0,0 0,-1-1,0 0,0-1,0 1,-1-2,-1 1,1-1,-1 0,-1 0,0-1,0 1,-1-1,0 0,-1 0,3-12,-1-2,-1-1,-1 0,-1 0,-1 0,-2 0,-3-31,4 56,0-1,0 0,0 1,0-1,0 0,0 1,0-1,0 1,0-1,0 0,0 1,-1-1,1 1,0-1,0 0,-1 1,1-1,0 1,-1-1,1 1,0-1,-1 1,1-1,-1 1,1 0,-1-1,1 1,-1 0,1-1,-2 1,1 0,0 0,0 1,0-1,0 1,1-1,-1 1,0-1,0 1,0 0,0 0,1-1,-1 1,0 0,1 0,-2 1,-20 39,14-22,1 2,0-1,2 1,0 0,2 0,-2 35,4-47,1 0,1-1,-1 1,2 0,-1 0,1-1,0 1,1-1,0 0,0 0,1 0,0 0,1 0,-1-1,1 0,1 0,-1 0,13 11,-15-16,0 1,1-1,-1 0,1 0,0 0,0 0,-1-1,1 1,0-1,0 0,0 0,0-1,1 1,-1-1,0 0,0 0,0 0,0-1,0 1,0-1,0 0,0 0,0-1,0 1,0-1,0 0,-1 0,1 0,-1 0,0 0,1-1,2-3,2 0,-1-1,0 0,0-1,-1 0,0 0,0 0,-1-1,0 0,-1 0,0 0,0 0,3-13,-5 8,-1 11,-1 0,0 0,1 0,0 0,0 0,0 0,0 1,0-1,0 0,1 0,1-2,-3 5,0 0,1 0,-1 0,0 0,0 0,1 0,-1 0,0 0,0 0,0 0,1 0,-1 0,0 0,0 0,1 0,-1 0,0 0,0 0,0 0,1 0,-1 0,0 0,0 0,0 1,0-1,1 0,-1 0,0 0,0 0,0 1,0-1,0 0,1 0,-1 0,0 1,0-1,0 0,0 0,0 0,0 1,0-1,0 0,0 0,0 0,0 1,0-1,0 0,0 0,0 1,4 15,-4-14,2 7,0 0,1 0,0 0,1-1,-1 1,2-1,8 14,-10-17,1-1,-1 0,1-1,-1 1,1 0,0-1,0 0,1 0,-1 0,1-1,-1 1,1-1,0 0,0 0,7 1,4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5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29,'-3'0,"-2"-3,-3-2,-1-3,-2 0,8 4,8 3,7 6,2 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6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16 266,'0'1,"-1"-1,1 0,-1 0,1 0,-1 0,1 0,-1 0,1 0,-1 0,1 0,-1 0,1 0,-1 0,1 0,-1 0,1-1,-1 1,1 0,0 0,-1 0,1-1,-1 1,1 0,0-1,-1 1,1 0,-1-1,1 1,0 0,0-1,-1 1,1-1,0 1,0 0,-1-1,1 1,0-1,0 1,0-1,0 1,0-1,0 1,0-1,0 1,0-1,0 1,0-1,0 0,0 0,1 0,0-1,-1 1,1 0,0 0,0 0,-1-1,1 1,0 0,0 0,0 1,1-1,-1 0,0 0,0 0,2 0,8-3,-1 1,0 1,1 0,0 0,-1 1,1 0,0 1,0 0,0 1,-1 0,1 1,0 0,-1 0,1 1,-1 1,0 0,12 6,-20-9,0 1,0-1,0 0,0 1,0-1,0 1,-1 0,1-1,-1 1,1 0,-1 0,0 0,1 0,-1 0,0 0,0 0,-1 1,1-1,0 0,-1 0,1 1,-1-1,0 0,0 1,0-1,0 1,0-1,-1 0,1 1,-1-1,1 0,-1 0,0 1,0-1,0 0,0 0,0 0,0 0,-3 2,-5 9,-1-1,-1 0,0-1,-21 18,17-17,11-9,1 0,0 0,-1 0,1 0,1 1,-1-1,0 1,1 0,0 0,0 0,0 0,-3 8,5-9,0 0,0-1,0 1,1-1,-1 1,1 0,-1-1,1 1,0-1,0 1,0-1,0 0,0 1,1-1,-1 0,1 0,0 0,-1 0,1 0,0 0,0-1,0 1,4 2,10 7,1 0,1-1,18 8,-17-10,0 2,0 1,23 17,-38-25,0 1,0 0,0 0,0 0,0 0,-1 1,0 0,0-1,0 1,-1 0,1 0,-1 0,-1 1,1-1,-1 0,1 1,-1 7,-1-8,0-1,-1 1,1-1,-1 1,0-1,-1 1,1-1,-1 0,0 1,0-1,0 0,0 0,-1 0,0-1,0 1,0-1,0 1,0-1,-1 0,1 0,-1-1,0 1,-4 2,-2 1,-1 0,0-1,0 0,0-1,-1 0,1-1,-22 3,32-5,0-1,-1 0,1 0,-1 1,1-1,-1 0,1 0,-1 0,1 0,-1-1,1 1,-1 0,1-1,-1 1,1-1,-1 1,1-1,0 0,0 0,-3-1,4 1,0 0,-1 0,1 0,0 0,-1 0,1 0,0 0,0 0,0 0,0 0,0 0,0 0,0 0,0 0,1 0,-1 0,0 0,1 0,-1 0,0 1,1-1,0-1,5-9,1 1,0 1,14-17,-18 23,82-90,-30 34,-2-3,58-88,-85 111,21-36,-42 67,-1-1,0 0,-1 1,1-1,-2-1,4-15,-6 24,0-1,1 1,-1-1,0 0,0 1,0-1,0 1,-1-1,1 0,0 1,0-1,-1 1,1-1,-1 1,0-1,1 1,-1-1,0 1,0 0,0-1,0 1,0 0,0 0,0 0,0 0,-1 0,1 0,0 0,-1 0,1 0,-1 0,1 1,0-1,-1 1,0-1,1 1,-1 0,1-1,-1 1,1 0,-1 0,0 0,1 0,-1 0,1 1,-3-1,-2 1,-1 0,0 1,1-1,-1 1,1 1,0-1,0 1,0 0,-11 8,6-3,1 1,0 0,1 1,0 0,1 1,-8 11,13-18,1 0,0 0,0 1,0-1,0 1,1-1,-1 1,1-1,0 1,1 0,-1-1,1 1,0 0,0 0,0-1,1 1,-1 0,1-1,1 1,1 6,-1-8,0-1,0 1,0 0,0-1,1 0,-1 0,1 1,-1-2,1 1,0 0,0 0,0-1,0 0,0 1,0-1,0 0,0 0,0-1,1 1,-1-1,0 0,1 0,-1 0,5 0,9-1,-1 0,1-2,22-5,-27 5,1-1,-1 0,0-2,0 1,0-1,-1-1,0 0,0 0,12-12,-2-1,-1-1,0-1,16-26,-34 45,-1 0,1 1,0-1,1 0,-1 1,0-1,1 1,-1 0,1 0,0 0,0 0,0 0,0 0,0 1,0 0,0-1,1 1,-1 0,0 1,1-1,-1 1,1-1,-1 1,0 0,1 0,-1 0,1 1,-1-1,0 1,1 0,-1 0,0 0,0 1,1-1,4 4,1-1,-1 1,1 0,-1 0,0 1,0 0,-1 1,0 0,0 0,0 0,-1 1,0 0,-1 0,10 18,-15-25,1 0,-1 1,0-1,1 0,-1 1,0-1,0 0,0 1,0-1,0 0,0 1,0-1,0 1,0-1,-1 0,0 3,1-3,-1-1,1 1,-1 0,0-1,1 1,-1-1,1 1,-1-1,0 1,1-1,-1 0,0 1,0-1,1 0,-1 1,0-1,0 0,0 0,1 0,-3 1,0-1,0-1,0 1,0 0,-1-1,1 0,0 1,0-1,0-1,0 1,0 0,1-1,-6-2,5 2,0 0,0 0,0-1,1 1,-1-1,0 1,1-1,-1 0,1 0,0 0,0 0,0 0,1 0,-1-1,1 1,0-1,0 1,0-1,0 0,0 1,1-1,0 1,0-1,0 0,0 0,0 1,1-1,0 1,-1-1,1 0,1 1,-1-1,0 1,1 0,0-1,0 1,3-4,7-12,2 2,0-1,0 2,2 0,0 1,0 0,2 1,0 1,0 1,1 1,25-11,-13 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7.5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190 544,'1'-9,"-1"-1,2 1,-1 0,1 0,1-1,0 1,0 0,1 1,4-10,9-10,25-35,11-17,-42 60,-1-1,-1 1,9-34,-16 48,-1 0,1 0,-1-1,0 1,-1 0,0 0,0-1,0 1,0 0,-1 0,0 0,-1 0,1 0,-1 0,0 0,-1 0,-4-9,5 12,-1 0,1 0,-1 0,0 1,0-1,0 1,0-1,0 1,0 0,0 1,-1-1,1 0,-1 1,0 0,1 0,-5-1,1 1,-1 0,1 1,-1 0,1 0,-1 1,1 0,-13 3,0 2,0 0,1 2,0 1,-36 20,48-24,-1 0,1 1,-1 0,2 0,-1 0,1 1,0 0,0 0,0 0,1 1,1 0,-7 13,7-11,1 0,1 0,0 0,0 0,1 1,0-1,0 1,2-1,-1 0,4 19,1-1,0-1,3 1,0-1,1-1,2 0,0 0,17 25,-22-41,1 0,1-1,0 1,0-1,1-1,0 1,1-2,11 8,-14-10,1-1,0 0,1 0,-1-1,1 0,-1-1,1 0,0 0,0-1,0 0,0-1,10 0,-9-1,0 0,0-1,0 0,-1-1,1 0,-1 0,0-1,0 0,0-1,0 0,-1 0,0-1,0 0,0 0,-1-1,0 0,0 0,11-16,-7 6,0-1,-1 0,-1-1,-1 1,0-2,-2 1,0-1,3-21,-18 78,3-16,2 0,0 1,-2 27,6-43,0-1,0 0,0 0,1 0,-1 1,1-1,1 0,-1 0,1 0,-1 0,2-1,-1 1,0 0,1-1,0 0,0 1,0-1,0 0,8 6,-10-9,1 0,0 1,0-1,0 0,0 0,0-1,0 1,0 0,0-1,0 1,0-1,1 0,3 1,9-3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7.8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 34,'-3'-3,"-6"-2,-4-3,-3-1,-3 2,1 5,5 7,4 6,7 5,4 3,5 6,2 2,3 3,-1 1,-3-5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8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0 376,'2'-35,"2"0,1 1,17-57,-13 55,-1 0,7-72,-14 114,0 1,1 0,0-1,0 1,1-1,0 0,0 0,0 0,6 7,45 59,-9-24,-24-28,-2 1,19 27,-36-45,-1-1,0 1,0 0,0 0,0 0,0 0,-1 0,0 0,1 0,-1 0,0 1,0-1,-1 0,1 0,0 0,-1 0,0 0,0 0,0 0,0 0,-3 5,2-6,1 1,0 0,-1-1,0 1,1-1,-1 0,0 0,0 0,0 0,-1 0,1 0,0 0,-1-1,0 1,1-1,-1 1,0-1,1 0,-1 0,0-1,0 1,-5 0,-3-2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8.5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131 4,'-2'-3,"-4"10,-3 12,-1 12,0 0,2 0,2 1,1 0,1 1,1 32,3-57,1-1,0 1,0-1,1 1,0-1,1 0,-1 1,1-1,1 0,-1-1,1 1,1-1,-1 1,1-1,0-1,0 1,1-1,-1 0,1 0,0 0,1-1,-1 0,1 0,0-1,0 1,0-2,0 1,1-1,-1 0,1 0,-1-1,1 0,-1-1,10 0,-2-1,0-1,1-1,-1-1,0 0,0-1,-1 0,15-8,-9 2</inkml:trace>
  <inkml:trace contextRef="#ctx0" brushRef="#br0" timeOffset="1">4 173,'-3'0,"5"0,10-3,7-2,7 0,6 2,9 0,8 2,3 0,3-3,0-1,-3 1,-9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8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1414 0,'-6'1,"0"0,0 1,1 0,-1 0,0 0,1 0,-9 6,-6 1,-467 214,-16 7,197-96,262-115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0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1,'1'11,"0"0,1 0,4 14,3 23,0 69,23 343,-25 351,-10-458,3-317,2 3,-2 0,-2 0,-2-1,-1 1,-17 60,21-96,1-2,0 0,0 0,0 0,0 0,-1 0,1 0,0 0,-1 0,1 0,-1 0,1 0,-1 0,0 0,1-1,-1 1,0 0,1 0,-1-1,0 1,0 0,0-1,0 1,0-1,0 1,1-1,-1 1,-2-1,-3-2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4.1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330 89,'-1'-4,"-1"1,1-1,-1 0,0 1,0-1,-1 1,1-1,-1 1,1 0,-1 0,0 0,-5-3,2 0,2 2,1 1,-1 0,1 0,-1 0,0 0,0 1,0 0,-1 0,1 0,-1 0,1 0,-1 1,1 0,-1 0,0 0,-6 0,5 2,-1-1,1 1,-1 0,1 0,0 1,-1 0,1 0,0 1,0-1,-10 7,5-1,0 0,1 0,-1 1,2 0,-1 1,1 0,1 0,0 1,0 0,-11 23,16-28,0 1,0 0,1 0,0 0,0 1,1-1,-1 0,1 16,1-21,1 0,-1 1,1-1,-1 0,1 1,0-1,0 0,0 0,0 0,0 0,1 0,-1 0,0 0,1 0,0 0,-1-1,1 1,0-1,0 1,0-1,0 0,0 1,0-1,0 0,1 0,-1-1,0 1,0 0,1-1,-1 1,4-1,2 1,-1-1,0 0,1 0,-1-1,0 0,0 0,1-1,-1 0,0 0,-1-1,1 0,0 0,-1 0,1-1,-1 0,0 0,0-1,5-5,-3 3,0-1,0 0,-1 0,-1 0,1-1,-2 0,1 0,-1-1,0 1,-1-1,5-17,-9 26,0 0,0 0,0 1,0-1,1 0,-1 0,0 1,0-1,0 0,1 1,-1-1,0 0,1 1,-1-1,1 0,-1 1,1-1,-1 1,1-1,-1 1,1-1,0 0,7 13,5 38,-11-40,1 2,1 1,0-1,1-1,0 1,1-1,0 0,9 12,-11-17,1 0,0 0,1 0,0-1,0 1,0-1,0-1,1 1,-1-1,1 0,0-1,12 5,0-3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4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27,'0'0,"1"-1,-1 1,0 0,1-1,-1 1,0 0,1-1,-1 1,1 0,-1-1,0 1,1 0,-1 0,1 0,-1-1,1 1,-1 0,1 0,-1 0,1 0,-1 0,1 0,-1 0,1 0,-1 0,1 0,-1 0,1 0,-1 0,1 0,-1 0,1 1,-1-1,0 0,1 0,-1 1,1-1,-1 0,1 1,-1-1,1 1,21 11,-10-2,-1 0,0 2,-1-1,0 1,-1 1,-1 0,0 0,8 17,26 41,-42-71,0 0,0 0,0 0,1 1,-1-1,0 0,0 0,0 0,0 1,0-1,0 0,1 0,-1 0,0 0,0 0,0 1,0-1,1 0,-1 0,0 0,0 0,0 0,1 0,-1 0,0 0,0 0,0 0,1 0,-1 0,0 0,0 0,0 0,1 0,-1 0,0 0,0 0,1 0,-1 0,4-9,-2-15,-2 24,1-13,-1-2,0-1,1 1,1 0,0 0,1 0,1 0,6-17,-9 30,0 1,0-1,0 0,0 1,0-1,0 1,0-1,0 1,1 0,-1 0,0-1,1 1,-1 0,1 0,0 0,-1 0,1 1,0-1,-1 0,1 1,0-1,3 0,-2 1,0 1,0-1,0 0,0 1,1 0,-1 0,0 0,0 0,-1 0,1 0,0 1,3 2,6 5,0 0,0 1,-1 1,12 14,-12-12,0 0,-1 1,0 0,-2 1,12 25,-19-40,-1 0,0 1,1-1,-1 1,0-1,0 1,1-1,-1 1,0-1,0 1,0-1,0 1,0-1,0 1,0-1,0 1,0-1,0 1,0 0,0-1,0 1,0-1,0 1,0-1,-1 1,1-1,0 1,0-1,-1 0,1 1,0-1,-1 1,1-1,0 0,-1 1,1-1,-1 1,1-1,-1 0,0 1,0-1,1 0,-1-1,0 1,0 0,1 0,-1 0,0-1,0 1,1 0,-1-1,0 1,1-1,-1 1,1-1,-1 1,0-1,1 1,-1-1,1 1,-1-1,1 0,0 1,-1-1,1 0,0 1,-1-1,1 0,0-1,-2-3,1-1,0 1,1-1,-1 1,1-1,0 0,1 1,0-1,-1 1,2-1,-1 1,0 0,1-1,0 1,1 0,-1 0,1 0,0 0,0 1,5-7,1 0,1 0,-1 0,2 0,0 2,0-1,21-12,-8 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5.1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197 66,'0'-2,"0"-1,0 1,0 0,-1-1,1 1,-1-1,0 1,0 0,0-1,0 1,0 0,0 0,0 0,-1 0,1 0,-1 0,1 0,-1 0,-2-1,1 1,-1-1,0 1,1 0,-1 0,0 1,0-1,0 1,0 0,0 0,-7-1,5 1,1 1,0-1,0 1,0 0,-1 1,1-1,0 1,0 0,0 1,0-1,0 1,0 0,0 0,0 0,1 1,-1 0,1 0,-6 4,7-2,0-1,0 1,1 0,-1 0,1 0,0 0,0 1,1-1,-1 0,1 1,1-1,-1 9,0 11,4 38,0-20,5 32,-5-61,-1 0,0 1,-1-1,-1 0,-3 26,1-21,1 1,0-1,2 0,0 0,1 0,0 0,2 0,7 23,-8-33,1-1,-1 0,1 0,1 0,-1 0,10 10,-11-15,0 1,0-1,1 0,0 0,0 0,-1 0,2-1,-1 0,0 0,0 0,1 0,-1 0,9 1,2-1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5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38,'1'-1,"-1"-1,1 1,-1 0,1-1,0 1,-1-1,1 1,0 0,0 0,0 0,0-1,0 1,0 0,1 0,-1 0,0 1,0-1,1 0,-1 0,1 1,-1-1,2 0,33-10,-32 10,-1 1,1 0,-1 0,1 0,-1 0,1 1,-1-1,1 1,-1 0,0 0,1 0,-1 0,0 0,0 1,0 0,0 0,0-1,0 2,0-1,3 4,-5-5,1 1,-1 0,0 0,0 0,0 0,0 1,-1-1,1 0,0 0,-1 0,0 1,1-1,-1 0,0 1,0-1,0 0,-1 0,1 1,0-1,-1 0,0 0,1 0,-1 1,0-1,0 0,0 0,-1 0,1 0,0-1,-1 1,-2 3,-18 17,18-18,1-1,-1 1,0 0,1 0,0 0,0 1,-3 5,5-8,1-1,0 1,-1 0,1 0,0 0,0 0,0 0,0 0,0 0,0 0,0-1,1 1,-1 0,1 0,0 0,-1 0,1-1,0 1,0 0,0-1,0 1,0-1,0 1,3 2,3 3,0-1,0 1,1-1,15 9,-16-12,-1 0,-1 1,1 0,-1 0,1 1,-1 0,0 0,-1 0,1 0,5 9,-9-12,-1-1,1 0,-1 0,0 1,1-1,-1 0,0 0,1 1,-1-1,0 0,0 1,0-1,0 0,-1 1,1-1,0 0,0 1,-1-1,1 0,-1 0,1 1,-1-1,0 0,1 0,-2 1,0 1,-1-1,1 1,-1-1,0 0,0 0,0 0,0-1,0 1,-6 1,0 1,0-2,-1 1,1-1,-1-1,1 0,-14 0,12-1,1-2,-1 1,-14-5,23 5,-1 1,1-1,0 0,0 0,-1 0,1 0,0 0,0 0,0-1,0 1,1-1,-1 1,0-1,0 0,1 0,0 0,-1 0,1 0,0 0,0 0,-2-3,2-7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6.0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37,'4'-3,"0"-1,0 1,1-1,-1 1,1 0,-1 1,1-1,0 1,0 0,0 0,0 1,1 0,-1-1,0 2,1-1,7 0,-4 2,0 0,0 0,0 0,-1 1,1 1,-1 0,1 0,-1 0,13 8,-11-6,-1 1,1 1,-1-1,0 1,-1 1,0 0,0 0,-1 1,1 0,-2 0,0 0,0 1,0 0,-1 0,-1 0,5 15,-6-7,-1 0,-1 0,0-1,-2 1,-2 22,-21 88,4-28,16-76,1-2,-1 0,0 0,-13 33,15-50,-1 0,-1 0,1-1,-1 1,0-1,0 1,0-1,0-1,-1 1,1 0,-1-1,0 0,0 0,-1-1,1 1,0-1,-1 0,1-1,-1 1,0-1,-9 1,9-2,1 1,-1-1,1 1,-1-1,1-1,-1 1,1-1,-1 0,1 0,-1-1,1 0,0 0,0 0,0 0,0-1,0 0,0 0,1 0,-1-1,1 1,0-1,-5-7,0-4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6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20,'1'-1,"-1"0,1 0,-1 0,1 0,-1 0,1 0,0 0,0 1,-1-1,1 0,0 0,0 0,0 1,0-1,0 1,0-1,0 1,0-1,0 1,0-1,0 1,0 0,0-1,0 1,1 0,-1 0,1 0,33-3,-28 4,0-1,0 1,0 1,0-1,0 1,-1 1,10 3,-15-5,1-1,0 1,-1 0,1 0,-1-1,1 1,-1 0,0 1,1-1,-1 0,0 0,0 0,0 1,0-1,0 1,0-1,0 1,0-1,-1 1,1 0,0-1,-1 1,0 0,1-1,-1 1,0 0,0-1,0 1,0 0,0 0,0-1,0 1,-2 3,-2 5,-1-1,0 0,0 0,-1 0,-1-1,1 0,-1 0,-14 12,9-9,1 2,-12 15,22-28,1 1,0-1,-1 1,1-1,0 1,0-1,-1 1,1 0,0-1,0 1,0-1,0 1,0 0,-1-1,1 1,0-1,1 1,-1 0,0-1,0 1,0-1,0 1,0 0,1-1,-1 1,0-1,0 1,1-1,-1 1,0-1,1 1,-1-1,1 1,-1-1,0 1,1-1,-1 0,1 1,-1-1,1 0,-1 0,1 1,0-1,-1 0,1 0,-1 0,1 1,0-1,-1 0,1 0,-1 0,1 0,1 0,39 3,-36-3,106 0,-75-1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6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165 6,'-1'-1,"-1"1,1-1,-1 0,0 1,1-1,-1 1,0-1,1 1,-1 0,0 0,1 0,-1 0,0 0,0 0,1 0,-1 0,0 1,1-1,-1 1,0-1,1 1,-3 1,-37 17,39-18,-4 2,0 1,0 0,0 0,0 1,1 0,0 0,0 0,0 0,0 1,1 0,0 0,0 0,-3 9,5-12,1 1,0 0,0-1,0 1,1 0,-1-1,1 1,0 0,0 0,0 0,1-1,-1 1,1 0,0 0,0-1,0 1,0-1,1 1,0-1,-1 1,1-1,0 0,1 0,-1 0,1 0,3 4,-1-3,-1 1,1 0,-1 0,0 0,-1 0,1 1,-1 0,0-1,0 1,-1 0,0 1,0-1,-1 0,1 0,-1 1,0-1,-1 1,0-1,0 1,0-1,-1 1,0-1,0 1,-1-1,-2 8,2-8,-1 1,1-1,1 1,-1 0,1-1,1 1,-1 0,1 0,0 0,1-1,-1 1,1 0,1 0,-1-1,1 1,0-1,1 1,0-1,0 0,5 8,-2-4,-1 1,0-1,0 2,-1-1,0 0,-1 1,-1-1,3 22,-3 3,-5 56,1 20,3-98,1-1,0 1,0 0,1-1,1 0,6 14,-6-19,1 0,0 0,0-1,1 1,0-1,0-1,1 1,0-1,0 0,0 0,1-1,0 0,0 0,0-1,1 0,11 3,-1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7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5,'-3'0,"-2"-3,0 2,-2 4,0 7,1 4,1 4,2 2,2 1,0 1,-3 4,-1 1,1-1,0 3,2 0,0-1,2-6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7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5,'0'-3,"-3"2,-2 4,0 7,2 3,0 5,1 2,-2 1,-1 2,0-1,1 0,2 0,0-1,1 1,1-1,4-3,1-5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7.9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108 151,'0'0,"1"-1,-1 0,0 0,0 0,0 1,0-1,0 0,0 0,0 1,0-1,0 0,-1 0,1 0,0 1,0-1,-1 0,1 1,0-1,-1 0,1 1,-1-1,1 0,-1 1,1-1,-1 1,1-1,-1 1,0-1,1 1,-2-1,1 1,1 1,-1-1,0 1,1-1,-1 1,1-1,-1 1,0 0,1-1,-1 1,1 0,0-1,-1 1,1 0,0 0,-1 0,1-1,0 1,0 0,-1 0,1 0,0 0,0-1,0 1,0 0,0 0,1 1,0 10,1 0,0 0,0 0,1-1,1 1,0-1,1 0,0 0,1 0,9 13,-4-5,15 37,-25-53,0 0,1 0,-2 0,1 0,0 0,-1 1,1-1,-1 0,0 0,0 0,0 0,0 1,-1-1,1 0,-1 0,0 0,0 0,0 0,0 0,-1 0,1 0,-1-1,0 1,0 0,1-1,-2 1,1-1,0 0,0 0,-1 0,1 0,-1 0,-4 2,2-2,0 1,-1-2,1 1,0 0,-1-1,1 0,-1 0,0-1,1 1,-1-1,0-1,1 1,-1-1,1 0,-1 0,1 0,-1-1,-6-3,-5-4,2 0</inkml:trace>
  <inkml:trace contextRef="#ctx0" brushRef="#br0" timeOffset="1">2 88,'5'-1,"-1"0,0 0,0-1,0 0,0 1,0-2,0 1,0 0,5-6,7-2,1 1,1 1,1 1,-1 0,1 2,0 0,1 1,29-3,-1 4,94 6,-114 0,-5 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2.0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207 1,'94'4,"-1"5,108 24,-30-3,818 114,-924-137,-35-4,-1 0,41 11,-68-13,0-1,0 1,-1 0,1-1,0 1,-1 0,1 0,0 0,-1 0,1 1,-1-1,0 0,1 0,-1 1,0-1,0 1,0-1,0 1,0 0,0-1,0 1,-1 0,1 0,0 0,-1-1,0 1,1 0,-1 2,0 5,0 1,-1-1,-1 0,-3 17,-3 21,11 21,4 0,27 123,-12-83,12 67,25 154,42 187,-43-330,-4-13,-52-165,0 0,-1 0,1 1,-1-1,-1 0,0 14,0-20,-1 0,1 0,-1 0,1 0,-1 1,1-1,-1 0,0 0,0 0,0-1,0 1,0 0,-1 0,1-1,0 1,-1 0,0-1,1 1,-1-1,0 0,1 0,-1 0,0 1,0-2,0 1,0 0,0 0,0-1,-4 2,-71 9,0-3,-94-2,-158-20,134 3,-379-21,4-38,540 65,-100-22,113 22,1 0,-1-1,1-1,1 0,-22-14,35 19,-1 1,1-1,0 1,0-1,0 0,0 0,0 0,0 0,1 0,-1 0,1 0,-1-1,1 1,0-1,0 1,0-1,0 1,0-1,1 1,-1-1,1 0,0 1,-1-1,1 0,0 0,1 1,-1-1,1-4,2 0,0-1,0 1,1-1,0 1,0 0,1 1,-1-1,8-7,9-9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8.3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0,'-3'0,"-2"4,-3 4,-1 5,2 4,-2 2,-3 2,1 5,-2 1,2-1,-2 0,3-2,2-1,3-1,5-3,3-7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8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375 150,'3'-3,"-1"0,0-1,0 0,0 1,0-1,-1 0,1 0,-1 0,0 0,0 0,0 0,-1-1,0 1,0 0,0 0,0 0,-2-9,2 10,0 0,-1-1,1 1,-1 0,0-1,0 1,-1 0,1 0,-1 0,1 0,-1 0,0 0,0 0,0 1,-1-1,1 1,0-1,-1 1,0 0,1 0,-7-3,1 3,0 0,1 1,-1 1,0-1,0 1,0 0,1 1,-1 0,0 0,0 1,1 0,-1 0,1 1,0 0,-9 4,-13 8,2 1,-34 25,57-39,-14 11,-26 24,41-34,-1 0,1 0,0 0,0 1,1-1,-1 1,1-1,0 1,0 0,0 0,0 0,1 0,0 1,0-1,-1 6,2-8,0-1,0 1,1 0,-1 0,0-1,1 1,0 0,-1-1,1 1,0-1,0 1,0-1,0 1,0-1,0 1,0-1,1 0,-1 0,0 0,1 1,-1-1,1-1,-1 1,1 0,-1 0,1 0,3 0,5 2,1 0,-1-1,18 2,-7-2,92 10,-66-8,-44-4,1 1,0-1,0 1,-1 0,1 0,-1 0,1 0,-1 1,1 0,-1-1,0 1,1 1,-1-1,0 0,-1 1,1-1,0 1,-1 0,1 0,-1 0,0 0,0 0,0 1,-1-1,1 1,-1-1,0 1,1-1,-1 6,2 10,0-1,-2 1,0 0,-4 33,1-16,0 131,2-148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9.4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17,'0'0,"0"0,-1 0,1 0,0 0,0-1,-1 1,1 0,0 0,0 0,0-1,-1 1,1 0,0 0,0-1,0 1,0 0,0 0,-1-1,1 1,0 0,0-1,0 1,0 0,0 0,0-1,0 1,0 0,0-1,0 1,0 0,0 0,0-1,0 1,1 0,-1-1,0 1,0 0,0 0,0-1,0 1,1-1,14-4,20 5,0 4,60 17,-82-18,-1 1,0 1,-1 0,1 1,-1 0,0 0,0 1,13 11,-23-16,1 0,0 0,0-1,0 1,-1 0,1 0,-1 1,1-1,-1 0,0 0,0 1,0-1,0 1,-1-1,1 0,-1 1,1 0,-1-1,0 1,0-1,0 4,-1-2,0 0,-1 0,1 0,-1-1,1 1,-1-1,-1 1,1-1,0 1,-1-1,1 0,-5 3,-8 7,-1-1,0 0,0-1,-23 11,39-22,-8 4,0 0,1 1,-1 1,1-1,0 1,0 0,1 1,0 0,0 0,0 0,1 0,-8 15,11-17,1 0,-1 0,1 0,0 0,0 1,0-1,1 0,-1 0,1 1,1-1,-1 0,1 0,0 1,0-1,0 0,1 0,0 0,0 0,0-1,1 1,-1 0,1-1,5 7,18 21,-17-22,0 1,-1 0,13 23,-9-10,-1 0,-1 1,-1 0,-2 1,0-1,-2 2,0-1,-2 0,-1 36,-2-54,0 1,-1 0,0 0,-1-1,0 1,0-1,-1 1,-6 12,7-17,0 0,0 0,-1-1,0 1,1-1,-1 0,0 0,-1 0,1 0,0-1,-1 1,0-1,1 0,-1 0,0 0,0 0,0-1,0 0,-8 2,4-2,1 0,0 0,0-1,0 0,-1 0,1 0,0-1,0 0,0-1,0 0,0 0,-13-6,4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9.8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64,'4'-3,"1"-6,0-3,2-1,4 2,4 3,2 3,-1 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0.1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214 0,'-4'2,"0"-1,-1 1,1-1,0 1,0 0,0 1,0-1,1 1,-1 0,-5 5,-2 1,-1 1,1 0,1 0,0 1,0 0,1 1,1 0,0 1,-11 21,8-10,2-1,0 1,2 1,-6 29,9-26,2 1,1 42,1-50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2.2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0,'1'2,"-1"-1,1 0,0 1,-1-1,1 0,0 0,0 1,0-1,0 0,0 0,0 0,0 0,1 0,-1-1,0 1,0 0,3 1,24 11,13-3,-1-1,2-2,71 3,-23-2,154-2,-68-4,-67 8,35 1,-4-13,110 4,-164 8,-45-5,48 1,375-7,-461 1,-2 1,0-1,-1 0,1 0,-1 0,1 0,0 0,-1 0,1 0,0 0,-1 0,1 0,0 0,-1-1,1 1,0 0,-1 0,1-1,-1 1,1 0,-1-1,1 1,0-1,-1-4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4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0,'-11'164,"-1"-4,2-39,1-34,8-69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5.1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400 0,'144'5,"192"29,138 52,-424-76,1237 233,-658-147,-285-46,-326-48,-1 0,0 1,0 0,-1 1,23 9,-38-12,0 0,1 0,-1 1,0-1,0 0,0 1,0-1,0 1,0-1,0 1,-1-1,1 1,-1 0,1-1,-1 1,1 0,-1-1,0 1,0 0,0-1,0 1,0 0,0 0,0-1,-1 1,1 0,-2 2,2 24,4-19,-1-1,1 0,1 0,9 14,-9-17,-1 1,0 0,-1 1,1-1,-1 0,-1 1,5 12,-7-17,0 1,0-1,-1 0,1 1,0-1,-1 0,1 1,-1-1,0 0,0 0,0 1,0-1,0 0,0 0,-1 0,1-1,-1 1,1 0,-1 0,0-1,1 1,-1-1,0 1,0-1,0 0,0 0,0 0,-5 2,-10 4,-1 0,0 0,0-2,0 0,-1-2,-19 3,-116 2,143-8,-1024-44,6-87,516 46,38-44,448 121,1 0,-1 2,-1 1,1 2,-47-2,16 7,29 0,0-1,1-2,-40-5,66 5,1 1,-1 0,0 0,1 0,-1 0,0-1,1 1,-1 0,1-1,-1 0,1 1,-1-1,1 0,-1 0,1 1,0-1,-1 0,1-1,0 1,0 0,0 0,0 0,0-1,0 1,0 0,0-1,-1-2,3-8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5.6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62,'0'-2,"0"-1,1 1,-1-1,0 1,1-1,0 1,-1-1,1 1,0 0,0-1,0 1,1 0,-1 0,1 0,-1 0,1 0,-1 0,1 0,0 1,0-1,0 1,0-1,0 1,0-1,1 1,-1 0,0 0,1 0,4 0,-2-1,0 1,1 0,-1 1,1 0,-1-1,1 2,-1-1,0 1,1-1,-1 1,0 1,11 3,-16-4,1-1,0 1,0 0,0-1,0 1,-1 0,1 0,0 0,-1 0,1 0,-1 0,1 0,-1 0,1 0,-1 0,0 0,1 0,-1 0,0 0,0 1,0-1,0 0,0 2,-4 32,3-24,-10 64,6-53,2 0,0 0,2 0,0 1,1-1,4 27,-3-40,1 0,0 0,0 0,0-1,1 1,1-1,-1 0,1 0,1 0,-1 0,1 0,1-1,8 9,2-2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6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7,'-1'-6,"-1"7,-4 16,-4 30,9 97,0-8,-7-100,3-22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2.8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1,'-1'0,"-1"0,1 0,-1 1,1-1,0 1,-1-1,1 1,0 0,-1 0,1-1,0 1,0 0,0 0,0 0,0 0,0 0,0 1,0-1,0 0,0 0,1 1,-1-1,0 0,1 1,-1-1,1 1,0-1,-1 0,1 1,0-1,0 1,0-1,0 1,0 1,0 12,0 0,4 23,-3-20,46 291,-9-84,-36-213,-1-2,1-1,-1 1,-1-1,1 1,-2 0,-1 14,2-24,0 0,0 0,0 0,-1 0,1 1,0-1,0 0,0 0,0 0,0 0,0 0,0 0,0 0,0 0,0 0,0 0,0 0,0 0,0 1,0-1,-1 0,1 0,0 0,0 0,0 0,0 0,0 0,0 0,0 0,0 0,0 0,-1 0,1 0,0 0,0 0,0 0,0 0,0 0,0 0,0 0,0 0,0 0,-1 0,1 0,0 0,0-1,0 1,0 0,0 0,0 0,0 0,0 0,0 0,0 0,0 0,0 0,0 0,-1 0,1-1,-6-8,-4-12,-10-35,-21-89,37 122,0 0,1-1,1 0,2 0,0 1,6-44,-5 64,-1 0,1 1,0-1,-1 0,1 0,1 0,-1 1,0-1,1 0,-1 1,1-1,0 1,0 0,0 0,0-1,0 1,0 1,1-1,-1 0,0 0,1 1,0 0,-1-1,1 1,0 0,0 0,0 0,-1 1,1-1,0 1,0 0,0-1,5 2,8 0,0 1,-1 0,1 2,0 0,14 6,-15-6,-3 0,1 1,-1 1,0 0,0 0,16 13,-23-16,-1 0,0 0,0 1,0 0,0 0,0 0,-1 0,0 1,0-1,0 1,0 0,-1 0,0 0,0 0,0 0,1 6,-3-8,0 0,-1 0,1 0,-1 0,0 0,1 0,-1 0,0 0,-1 0,1 0,0-1,-1 1,0-1,-3 5,-32 33,32-36,-18 17,-1-1,-2-2,1-1,-51 25,57-32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6.5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5,'-3'0,"-2"-3,0 2,2 4,0 7,1 4,2 3,-4 3,-1 2,1 0,0 0,2 0,0 0,2 0,-1-1,1 1,0-1,1-4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6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 0,'-2'1,"0"-1,0 1,0 0,0 0,0 0,0 0,0 0,1 0,-1 0,0 0,1 1,-1-1,0 1,1-1,0 1,-1 0,1 0,0-1,0 1,0 0,-1 4,-1 0,0 0,1 0,0 0,0 1,-2 11,4-13,0 0,0 0,0 0,1 0,0 0,0-1,0 1,0 0,1 0,0-1,0 1,0-1,0 0,1 0,0 1,0-2,6 7,4 3,1 0,1-1,23 14,-22-15,31 26,-46-37,0 1,0 0,0 0,0 0,0 0,0 0,0 0,-1 0,1 0,0 0,-1 0,1 0,-1 1,1-1,-1 0,0 0,1 1,-1-1,0 0,0 0,0 1,0-1,0 0,-1 2,1-1,-1-1,0 1,0-1,0 1,0-1,0 0,0 0,-1 1,1-1,0 0,-1 0,1 0,0 0,-1-1,-2 2,-4 1,1 0,-1-1,0 0,1 0,-1-1,-15 1,-21-8,24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7.3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45,'4'0,"0"-3,5-2,3 0,3-3,3 1,2 1,2 1,-1 2,1 2,0 0,3 1,5 0,5 0,-1 4,2 1,-6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7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239 187,'1'-3,"0"0,1 0,-1 0,1 0,-1 0,1 0,0 0,0 1,0-1,1 1,2-3,7-9,-10 10,3-2,0-1,-1 0,0 0,0 0,-1 0,4-11,-7 16,0-1,1 1,-1 0,0 0,0 0,0 0,0 0,-1-1,1 1,-1 0,1 0,-1 0,0 0,0 0,0 0,0 0,0 0,0 1,0-1,-1 0,1 1,-1-1,1 1,-1-1,1 1,-1-1,0 1,0 0,-2-1,-2-1,0 0,-1 1,1-1,-1 2,1-1,-1 1,0 0,0 0,0 0,1 1,-1 0,0 1,0-1,0 1,-12 4,1 0,0 1,1 0,-1 2,-26 15,38-20,1 1,0 0,0 0,0 0,0 1,-4 5,8-9,1 0,-1 0,0-1,1 1,-1 0,1 0,-1 0,1 0,0 0,0 0,-1 0,1 0,0 0,0 0,0 0,0 0,0 0,0 0,0 1,1-1,-1 0,1 0,0 0,-1 0,1 0,0-1,0 1,0 0,0 0,-1-1,1 1,0 0,0-1,0 1,1-1,-1 0,0 1,0-1,0 0,0 1,2-1,12 2,0-1,0 0,1-1,24-4,-29 3,1-1,-1 1,1 1,-1 0,1 1,-1 0,1 1,-1 0,15 5,-23-5,0 0,0 0,0 0,0 0,0 0,0 1,-1-1,1 1,-1 0,0 0,0 0,0 0,0 0,0 0,-1 1,1-1,-1 0,0 1,1 5,1 4,-1 1,-1-1,0 24,-2-18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8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48,'0'1,"-1"-1,1 0,-1 0,1 0,-1 0,1 0,-1 0,1 0,-1 0,1 0,-1 0,0 0,1 0,-1 0,1 0,-1-1,1 1,-1 0,1 0,0 0,-1-1,1 1,-1 0,1-1,-1 1,1 0,0-1,-1 1,1-1,0 1,-1 0,1-1,0 1,0-1,0 1,-1-1,1 1,0-1,0 1,0-1,0 1,0-1,0 1,0-1,0 1,0-1,0 1,0-1,0 0,0 1,1-1,-1-1,1 1,0 0,-1-1,1 1,0 0,0 0,0-1,0 1,0 0,1 0,-1 0,0 1,0-1,1 0,-1 0,0 1,3-2,22-3,0 2,0 0,1 2,-1 1,28 3,-28-1,65 6,153 36,-204-35,-16-4,-4 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8.7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258 5,'0'0,"0"0,0 0,0 0,0-1,0 1,0 0,0 0,0 0,0-1,1 1,-1 0,0 0,0 0,0-1,0 1,0 0,0 0,0 0,1 0,-1 0,0-1,0 1,0 0,0 0,0 0,1 0,-1 0,0 0,0 0,0 0,1-1,-1 1,0 0,0 0,0 0,1 0,-1 0,0 0,0 0,0 0,1 0,-1 0,0 1,14 4,10 10,-17-8,-1 1,0-1,0 1,-1 0,0 0,0 0,-1 1,0 0,-1 0,0 0,0 0,-1 1,0-1,1 13,-3-15,1 1,-1-1,0 1,-1-1,0 1,0-1,-1 0,0 0,0 1,0-1,-1 0,0-1,-1 1,1-1,-1 1,-1-1,1 0,-1 0,-5 5,-11 5,0 0,-1-1,-1-1,0-2,-1 0,-1-1,0-1,0-2,-37 8,18-6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9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212 0,'-8'1,"-1"0,1 0,-1 1,1 0,-1 1,1 0,0 0,0 1,-7 4,4-2,-1 1,2 1,-1 0,1 0,-11 13,15-15,1 0,1 1,-1 0,1 0,0 0,0 1,1 0,0-1,1 1,-4 15,6-21,0 0,-1 1,1-1,0 1,0-1,1 1,-1-1,0 0,1 1,0-1,-1 0,1 1,0-1,0 0,0 0,3 3,-2-3,0 0,0 0,0-1,0 1,0-1,1 1,-1-1,1 0,-1 0,1 0,-1 0,1-1,-1 1,1-1,0 1,-1-1,1 0,4 0,1-1,1 1,-1-1,1-1,-1 0,1 0,-1 0,0-1,0-1,0 1,0-1,-1 0,1-1,-1 0,12-11,-10 8,-1 0,0-1,-1 0,0 0,-1-1,0 0,0 0,-1 0,0-1,5-17,-10 27,0 1,0-1,0 1,1-1,-1 0,0 1,0-1,0 1,0-1,1 0,-1 1,0-1,0 1,1-1,-1 1,1-1,-1 1,0-1,1 1,-1-1,1 1,-1 0,1-1,-1 1,1 0,-1-1,1 1,0 0,0 0,0 0,-1 1,1-1,0 1,0-1,-1 1,1 0,0-1,-1 1,1 0,0 0,-1-1,1 1,-1 0,1 0,-1 0,1 1,16 49,-15-44,4 14,2 0,0-1,18 33,-21-44,1-1,0 1,0-2,1 1,0 0,0-1,1-1,0 1,0-1,11 6,-2-3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59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73,'0'-2,"0"-1,0 0,0 0,0 0,0 1,0-1,1 0,-1 1,1-1,0 0,0 1,0-1,0 1,1-1,-1 1,1-1,-1 1,1 0,0 0,0 0,0 0,0 0,0 0,0 0,0 1,1-1,-1 1,1 0,-1 0,1 0,-1 0,1 0,0 0,-1 1,1-1,0 1,4 0,2 0,0 0,0 1,-1 0,1 1,0 0,0 0,-1 1,0 0,1 1,10 6,-11-5,-1 0,1 1,-1 0,0 0,0 1,0 0,-1 0,-1 0,1 1,-1 0,0 0,-1 0,0 1,0 0,0 0,-2 0,1 0,-1 0,0 0,0 13,-5-10,-2-14,4 1,0 0,1-1,-1 1,0-1,1 1,-1-1,1 1,-1-1,1 0,0 1,0-1,0 1,0-4,2-12,1 1,0-1,2 1,0 0,13-30,-16 42,0 0,1 0,-1 0,1 0,0 1,0 0,0-1,0 1,1 0,-1 0,8-4,-8 6,-1 0,1 0,0 0,0 1,0-1,0 1,-1-1,1 1,0 0,0 0,0 0,0 1,0-1,0 1,-1 0,1-1,0 1,0 0,-1 1,4 1,2 1,-1 1,1 0,-1 0,0 1,-1 0,0 0,0 1,0-1,6 11,3 7,19 39,-21-36,-13-26,0-1,0 1,1-1,-1 1,0-1,0 0,0 1,1-1,-1 1,0-1,0 0,1 1,-1-1,0 0,1 1,-1-1,1 0,-1 1,0-1,1 0,-1 0,1 1,-1-1,1 0,-1 0,1 0,-1 0,0 0,1 0,-1 0,1 0,-1 0,1 0,-1 0,1 0,-1 0,1 0,-1 0,1 0,-1 0,1-1,-1 1,0 0,1 0,-1-1,1 1,-1 0,0-1,1 1,-1 0,0-1,1 1,-1 0,1-2,17-28,-12 19,6-6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00.1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0,'290'24,"-146"-8,-36-7,393 45,-492-52,23 2,1 2,52 16,-73-17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00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0 121,'0'-3,"4"-2,1-4,3 1,1-3,2 1,2-2,4 2,1-2,2 2,1 2,1 3,0-2,-1 1,-3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3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140 82,'0'6,"-2"8,-18-10,13-5,0 1,1-1,-1-1,1 1,-1-1,1 0,0 0,0-1,-10-5,13 6,0 1,0-1,0 0,1 0,-1 0,1 0,-1-1,1 1,0 0,0-1,0 0,0 0,0 1,1-1,-1 0,1 0,0 0,-1-1,2 1,-1 0,0-4,1 6,0 1,0-1,0 0,0 0,0 0,0 0,0 0,0 0,1 1,-1-1,0 0,1 0,-1 0,1 1,-1-1,1 0,-1 0,1 1,-1-1,1 0,0 1,-1-1,1 1,0-1,1 0,0 0,0 0,1 1,-1-1,0 1,1-1,-1 1,0 0,0 0,5 1,2 0,0 0,-1 1,1 0,11 6,-6-2,-1 1,1 0,-2 2,1-1,-1 1,0 1,-1 0,0 1,-1 0,0 1,-1 0,0 0,-1 1,11 22,-15-27,0 1,-1 0,0 0,-1 0,0 0,0 1,-1-1,0 1,0-1,-1 1,-1-1,0 0,0 1,0-1,-1 1,-1-1,0 0,0 0,-1-1,0 1,0-1,-1 1,0-1,-8 10,4-8,-1 1,0-2,0 1,-1-1,0-1,-19 11,23-15,0 0,0-1,0 0,0 0,-1-1,1 0,-1 0,1-1,-1 0,0 0,1 0,-1-1,-12-2,18 2,0 0,0-1,0 1,0-1,0 0,1 1,-1-1,0 0,0 0,0 0,1 0,-1 0,-1-2,2 2,1 1,-1-1,1 0,0 1,-1-1,1 0,0 1,-1-1,1 0,0 1,0-1,0 0,0 1,0-1,0 0,0 0,0 1,0-1,0 0,0 1,0-1,0 0,0 1,1-2,1 0,-1-1,1 1,-1 0,1 0,0 1,0-1,-1 0,1 1,1-1,-1 1,0-1,0 1,0 0,1 0,-1 0,1 0,-1 1,5-2,1 1,0 1,0-1,1 1,-1 1,0 0,0 0,0 0,0 1,-1 0,1 1,0 0,-1 0,0 0,1 1,-1 0,-1 1,1-1,9 9,-8-5,0 0,0 0,-1 0,0 1,-1 0,0 0,0 0,-1 1,0 0,-1 0,0 1,0-1,2 12,-4-4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52.9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13,'0'-3,"-3"-2,-2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54.6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910 144,'0'-4,"0"0,0 0,0 0,-1-1,0 1,0 0,0 0,0 0,0 0,-1 0,0 1,0-1,0 0,0 1,-1-1,1 1,-1 0,0 0,0 0,0 0,0 0,0 1,-1-1,1 1,-1 0,0 0,1 0,-1 1,0-1,0 1,0 0,0 0,-6 0,-6-1,1 1,-1 0,1 2,-1-1,1 2,-1 0,-24 7,0 4,1 1,0 2,1 1,1 2,-38 26,9 1,-103 91,149-119,0 1,1 1,1 0,0 2,2 0,1 1,-22 42,36-62,0 0,0 0,0 0,0 0,0 0,1 0,-1 1,1-1,0 0,0 0,0 0,0 1,1-1,-1 0,1 0,0 0,0 0,0 0,2 5,0-4,0-1,-1 0,1 1,0-1,1 0,-1 0,0-1,1 1,0-1,0 1,-1-1,9 2,0 1,1-1,1-1,-1 0,0-1,1 0,-1-1,1-1,17-1,0-4,-1-2,0 0,0-2,0-2,-1 0,-1-2,0-1,-1-1,0-1,-1-2,-1-1,28-27,-36 30,0-1,-2-1,0 0,-1-1,-1 0,-1-1,-1-1,0 0,-2 0,0-1,-2 0,0-1,-2 1,5-38,-9 54,-1 0,0 0,0 0,0 0,-1 0,0 0,0 0,-1 1,1-1,-1 0,-1 1,1-1,-1 1,0 0,0-1,0 1,-1 1,0-1,0 0,0 1,0 0,-1 0,1 0,-1 1,0 0,-1-1,1 2,0-1,-10-3,4 3,-1-1,1 2,-1 0,0 0,0 1,0 0,0 1,0 0,0 1,0 1,0 0,0 0,1 1,-13 5,-2 3,-1 1,1 2,1 1,1 0,0 2,1 1,1 1,-32 34,40-38,1 1,1 0,0 1,1 0,1 1,1 1,0-1,1 1,1 1,1-1,1 1,-5 40,9-52,1 0,0 0,0 0,1 0,0-1,0 1,1 0,0 0,0-1,5 10,-4-12,0 0,0 0,0 0,1-1,-1 1,1-1,0 0,1-1,-1 1,0-1,1 1,0-1,0-1,0 1,6 2,2-1,1 0,0-1,1 0,-1-1,1 0,-1-2,1 1,-1-2,1 0,-1-1,0 0,0-1,22-7,-4-1,0-2,-1-1,0-1,48-33,-63 37,1-1,-2-1,0-1,0 0,-1-1,-1-1,18-27,-23 30,-1 0,0-1,-1 0,0 0,-1 0,-1-1,0 1,-2-1,1 0,0-29,-3 37,0 1,-1 0,1-1,-1 1,-1 0,1 0,-1 0,0 0,-1 0,1 0,-1 1,0-1,0 1,-1-1,0 1,0 0,0 1,0-1,-1 1,0 0,0 0,0 0,0 1,-1-1,1 2,-1-1,0 0,0 1,0 0,-9-2,-6 0,0 0,0 2,-1 0,1 2,0 0,-1 1,-37 7,-55 20,64-12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55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67,'11'0,"0"-2,-1 1,17-5,22-4,38 8,148 15,-134-4,-22-3,119 26,-177-24,-36-6,-36-4,-279-32,290 29,-272-25,274 22,31 5,25 4,273 12,-22-2,-93-3,-899-72,691 63,11-1,0 2,-29 3,45 1,12 1,14 3,26 3,1-1,54 3,-26-4,387 34,-460-43,34 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0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01.2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0,'-3'4,"-2"1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03.2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0,'12'1,"0"0,22 6,14 1,65 2,645 48,-649-51,261 8,-336-14,-24 1,0-2,1 1,-1-2,0 1,0-1,0-1,12-2,-22 4,0 0,-1 0,1 0,0-1,0 1,0 0,-1 0,1 0,0 0,0 0,0 0,0 0,-1 0,1 0,0 0,0-1,0 1,0 0,0 0,0 0,-1 0,1 0,0-1,0 1,0 0,0 0,0 0,0 0,0-1,0 1,0 0,0 0,0 0,0 0,0-1,0 1,0 0,0 0,0 0,0-1,0 1,0 0,0 0,0 0,0 0,0-1,0 1,0 0,0 0,0 0,1 0,-1-1,0 1,0 0,0 0,0 0,0 0,1 0,-1 0,0 0,0-1,0 1,0 0,1 0,-17-4,-515-60,290 46,-13 10,311 22,363 28,-359-37,-29-3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13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398 621,'0'-6,"0"0,0 0,-1 0,0 0,0 0,-1 0,0 1,0-1,0 0,0 1,-1-1,0 1,0 0,-1 0,1 0,-1 0,0 1,0-1,-1 1,1 0,-1 1,0-1,0 1,0 0,-1 0,1 0,-1 1,1 0,-1 0,0 0,0 1,0 0,0 0,0 0,0 1,-7 0,0 1,0 0,1 2,-1-1,1 1,0 1,0 0,0 1,0 0,1 1,0 0,-18 14,21-14,1 1,0-1,0 1,0 1,1-1,0 1,1 0,-1 1,2-1,-1 1,1 0,1 0,-1 1,2-1,-4 18,5-23,1 0,-1 0,1 0,0 0,1 0,-1 0,1 0,-1 0,1 0,0 0,1 0,-1 0,1 0,-1-1,1 1,0-1,1 1,3 4,-2-3,1-1,0 0,0 0,1 0,-1-1,1 1,0-1,0-1,0 1,10 2,0-1,0-1,1 0,-1-1,0-1,0-1,1 0,-1-1,25-5,-28 3,0 0,0-1,-1-1,0 0,0-1,0 0,0-1,-1 0,0-1,-1 0,0-1,12-12,-10 6,-1 1,0-1,-1-1,-1 0,0 0,-1-1,-1 0,6-20,-4 0,-1-1,-1 0,-3-1,-1 0,-1 1,-3-1,-10-73,-6 25,15 77,-1 0,0 1,-1-1,0 1,-1 0,-8-13,13 21,0 1,-1-1,1 1,0-1,-1 1,1-1,0 1,-1 0,1-1,-1 1,1-1,-1 1,1 0,0-1,-1 1,0 0,1 0,-1-1,1 1,-1 0,1 0,-1 0,1 0,-1 0,1 0,-1 0,0 0,1 0,-1 0,1 0,-1 0,1 0,-1 0,0 0,0 1,0 0,-1 0,1 1,0-1,0 1,0-1,-1 1,2-1,-1 1,0-1,0 1,0 2,-12 47,6 167,3-31,1-152,1-1,2 1,2-1,0 0,3 1,1-1,1-1,2 1,1-2,22 49,-22-63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14.3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24 359,'0'-1,"1"-1,-1 0,1 1,-1-1,1 1,0-1,-1 1,1-1,0 1,0 0,0-1,0 1,0 0,0 0,1 0,2-2,28-19,-14 10,-15 9,23-17,0-2,33-37,-53 53,-1-1,1 0,-2 0,1-1,-1 1,0-1,0 0,-1 0,0 0,0 0,-1-1,0 1,-1-1,0 1,0-10,-1 15,0 1,0-1,0 1,0-1,-1 1,1-1,-1 1,0 0,1-1,-1 1,-1 0,1 0,0-1,0 1,-1 0,1 0,-1 0,0 0,1 1,-1-1,0 0,0 1,0 0,0-1,0 1,-1 0,1 0,0 0,-1 0,1 0,0 1,-1-1,1 1,-1-1,1 1,-1 0,1 0,-1 0,1 0,-5 1,-1 1,-1-1,1 1,0 0,0 1,0-1,0 2,0-1,0 1,1 0,0 1,-8 5,7-2,0 0,1 0,0 1,0 0,0 0,1 1,1-1,0 1,0 0,1 1,0-1,1 1,0 0,1 0,0 0,0 0,1 0,1 0,0 1,0-1,1 0,1 0,0 0,0 0,1 0,1-1,0 1,0-1,1 0,0 0,1 0,0-1,0 1,1-2,0 1,16 14,-14-16,0-1,1 1,-1-2,2 1,-1-1,0-1,1 0,0 0,0-1,0-1,0 1,0-2,1 0,-1 0,0-1,1 0,-1-1,1 0,-1-1,0-1,0 1,0-2,0 1,-1-2,1 1,-1-1,19-13,-11 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14.7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235 243,'1'-10,"0"0,1 0,4-15,3-21,-8 35,-1-1,0 1,0 0,-1-1,-1 1,-4-19,5 28,1 0,-1 0,0 0,1-1,-1 1,0 0,0 0,0 0,-1 0,1 0,0 1,-1-1,1 0,-1 1,0-1,1 1,-1-1,0 1,0 0,0 0,0 0,0 0,0 0,0 0,-1 0,1 1,0-1,0 1,-1 0,1-1,0 1,0 0,-1 0,1 1,0-1,-1 0,1 1,0-1,-4 3,-3 0,0 1,0 1,0 0,0 0,1 0,0 1,0 1,0-1,1 1,0 1,0-1,1 1,0 0,1 1,-1-1,1 1,1 0,-5 14,1-1,2 1,0-1,1 1,2 0,0 1,1 42,13 73,1 10,-13 280,1-420,1 0,-1 0,1 0,1-1,0 1,5 13,-6-19,0 1,1-1,-1 0,1 0,0 0,0 0,0 0,1-1,-1 1,1-1,-1 1,1-1,0 0,0 0,0 0,0 0,0-1,6 3,7 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15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26,'-1'0,"1"1,-1-1,0 0,1 0,-1 0,0 0,1-1,-1 1,0 0,1 0,-1 0,0 0,1-1,-1 1,1 0,-1-1,0 1,1 0,-1-1,1 1,-1-1,1 1,-1-1,1 1,-1-1,1 1,0-1,-1 0,1 1,0-1,-1 1,1-1,0-1,0 2,0-1,0 0,1 0,-1 1,0-1,1 0,-1 1,0-1,1 1,-1-1,1 0,-1 1,1-1,-1 1,1-1,0 1,-1 0,1-1,0 1,-1 0,1-1,0 1,-1 0,1 0,0-1,-1 1,1 0,0 0,0 0,-1 0,1 0,0 0,1 0,35 1,0 2,-1 1,49 12,51 5,-113-19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3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1,'-5'6,"1"1,0 0,0 0,0 0,1 1,0-1,1 1,0 0,0-1,0 1,0 12,-2 4,-12 48,4 1,3 0,3 1,5 97,0-167,2 0,-1 0,0 0,1 0,0 0,0 0,0 0,0 0,1-1,0 1,0 0,0-1,0 1,0-1,0 0,1 0,0 0,0 0,0 0,0 0,0-1,0 1,6 2,4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15.3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294 40,'-2'0,"-1"-1,1 0,0 0,-1 0,1-1,0 1,0 0,0-1,0 0,-2-2,-15-9,12 11,1 0,-1 0,0 0,0 1,0 0,0 1,0-1,-1 1,1 1,0-1,0 1,0 0,0 1,1 0,-1 0,0 0,1 1,-9 5,6-4,0 2,1-1,-1 1,1 1,1-1,-1 1,1 1,1-1,-1 1,1 0,1 1,-7 12,11-20,0 1,0 0,0-1,0 1,0 0,1 0,-1-1,1 1,-1 0,1 0,0 0,0 0,0 0,0 0,0 0,0 0,1-1,-1 1,0 0,1 0,0 0,-1 0,1-1,0 1,0 0,0-1,0 1,0-1,3 4,-2-4,1 1,-1-1,1 1,0-1,0 0,-1 0,1 0,0-1,0 1,0-1,0 1,0-1,0 0,0 0,0 0,0-1,0 1,6-2,-5 0,1 1,-1-1,0 0,0 0,0 0,0-1,0 1,0-1,0 0,-1 0,1 0,-1-1,0 1,0-1,5-8,-5 6,1-1,-1 0,0 0,0 0,-1-1,0 1,0-1,1-14,-3 15,-2 12,0 15,3-8,1 1,0-1,1 0,1 0,0-1,0 1,8 13,-9-18,1-1,0 1,1-1,-1 0,1-1,0 1,1-1,-1 0,1 0,0 0,0-1,1 0,6 3,5 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16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47 374,'-4'8,"-1"-1,2 0,-1 1,1 0,0 0,1 0,-1 0,2 0,-2 10,0-2,-1 5,-3 41,6-54,1 0,0 0,1 0,0-1,0 1,1 0,-1 0,5 10,-5-16,0 0,0 0,0-1,1 1,-1 0,0 0,0-1,1 1,-1-1,1 1,0-1,-1 0,1 1,0-1,0 0,0 0,0 0,0-1,0 1,0 0,0-1,0 1,0-1,0 0,0 0,0 0,0 0,1 0,-1 0,0 0,0-1,0 1,0-1,0 1,0-1,0 0,0 0,3-2,2 0,0-1,0-1,0 1,-1-1,1 0,-1-1,0 1,9-13,-4 1,0-1,-2 0,9-23,4-6,-14 39,-4 17,-2 29,-2-29,1-3,0 1,0 0,0-1,1 1,0-1,0 0,1 0,0 0,0 0,0 0,9 11,-11-16,1 1,0 0,0 0,0-1,0 1,0-1,0 1,0-1,0 0,1 0,-1 0,0 0,1-1,-1 1,1 0,-1-1,1 0,-1 1,1-1,-1 0,1-1,-1 1,1 0,-1-1,0 1,1-1,-1 0,1 0,-1 1,0-2,0 1,1 0,-1 0,2-3,-1 2,1-1,-1-1,0 1,0 0,0-1,0 1,-1-1,1 0,-1 0,0 0,0 0,-1 0,3-8,10-60,-13 61,-1 18,0-1,0 1,0 0,1-1,0 1,0 0,1-1,-1 1,1-1,1 0,-1 0,1 0,1 0,-1 0,1-1,0 1,0-1,0 0,1 0,-1 0,1-1,9 6,-7-4,0-1,1-1,0 1,0-1,1-1,-1 1,1-2,-1 1,1-1,0 0,0-1,0 0,0 0,0-1,0 0,0-1,14-2,-13 1,-1-1,1 0,-1 0,1-1,-1 0,0 0,-1-1,1-1,-1 1,0-1,0-1,-1 1,0-1,0-1,0 1,-1-1,0 0,-1-1,6-10,0-5,0-1,-1 1,-2-2,0 0,-2 0,-1 0,-1 0,1-37,-5 46,-1-1,0 1,-1 0,-1-1,-1 1,0 0,-1 1,-1-1,-1 1,0 0,-1 0,-12-17,19 31,0 1,0-1,0 1,0-1,0 1,0 0,0 0,0-1,0 1,-1 0,1 0,-1 0,1 0,-1 1,1-1,-1 0,1 1,-1-1,1 1,-1-1,-3 1,4 0,0 0,-1 1,1-1,0 1,-1 0,1-1,0 1,-1 0,1 0,0 0,0 0,0 0,0 0,0 0,0 0,0 0,1 1,-1-1,-1 2,-2 6,0 0,0 1,1-1,1 1,-4 19,1 37,6 109,1-65,-2-97,1 0,0 0,1-1,0 1,1 0,1-1,0 0,0 1,1-2,1 1,0-1,1 1,0-2,0 1,1-1,0 0,1-1,0 0,1 0,0-1,0 0,1-1,0 0,0-1,23 10,-15-10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16.6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45,'-16'-32,"10"20,10 31,3 12,-2-1,-1 1,-1 0,-2 0,-1 0,-2 0,-6 38,6-56,1-1,0 1,0-1,1 1,1-1,0 1,1-1,0 1,1-1,6 16,-6-20,0-1,1 1,0-1,0 0,0 0,1 0,1-1,-1 1,1-1,0-1,0 1,0-1,1 0,0 0,0-1,12 6,-8-6,-1 1,1-2,1 1,-1-2,0 1,20 0,-24-2,0-2,0 1,0-1,0 0,0-1,0 1,0-2,-1 1,1-1,-1 1,1-2,6-4,4-3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17.0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5,'-3'-3,"5"2,7 1,5 1,4 0,2 0,5-1,6 1,4 3,0 1,2-1,-3 0,-3-1,-6-2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18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1,'0'0,"-1"0,0 0,1 0,-1-1,1 1,-1 0,0 0,1 0,-1 0,1 0,-1 0,0 0,1 1,-1-1,1 0,-1 0,1 0,-1 0,0 1,1-1,-1 0,1 1,-1-1,1 0,-1 1,15 7,30 4,151 16,-145-23,160 6,-8-1,112 12,-48-1,9 0,223 24,-90-39,-234-8,-147 4,47 8,-45-5,36 1,7-6,-42-1,1 1,-1 1,57 11,-82-11,-1 1,0-1,0 0,0 0,0 0,1-1,-1 1,0-1,0 0,0 0,0-1,9-1,-10-2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2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69,'0'0,"-1"0,0 0,1 0,-1 0,1 0,-1 0,1 0,-1 0,0-1,1 1,-1 0,1 0,-1-1,1 1,-1 0,1-1,-1 1,1-1,0 1,-1-1,1 1,0 0,-1-1,1 1,0-1,-1 0,1 1,0-1,0 1,0-1,-1 1,1-1,0 1,0-1,0 0,0 1,0-1,0 1,0-1,0 0,0 1,1-1,-1 1,0-1,0 1,0-1,1 1,0-2,-1 0,1-1,0 1,0 0,0-1,1 1,-1 0,0 0,1 0,0 0,2-3,1 2,1 0,-1 1,1-1,-1 1,1 0,0 1,0-1,0 1,0 0,0 1,0 0,0 0,1 0,-1 0,0 1,0 0,10 3,-6-1,-1 0,1 1,-1 0,1 0,-2 1,1 0,0 1,-1 0,14 13,-20-17,0 0,0 0,0 0,0 0,0 1,-1-1,1 0,-1 1,0 0,1-1,-1 1,0 0,-1-1,1 1,0 0,-1 0,1 0,-1 0,0 0,0 0,-1 5,0-4,-1 0,0 0,0 0,0 0,0 0,0 0,-1-1,0 1,1-1,-1 1,-1-1,-5 5,-6 3,-1-1,1 0,-2-1,1-1,-31 11,35-16,9-2,0-1,0 1,1 0,-1 0,0 0,0 1,1-1,-1 0,1 1,-1 0,-3 3,6-4,0-1,0 1,0 0,1-1,-1 1,0 0,1-1,-1 1,0-1,1 1,-1-1,0 1,1-1,-1 1,1-1,-1 1,1-1,-1 1,1-1,0 0,-1 1,1-1,-1 0,1 0,0 1,-1-1,1 0,0 0,-1 0,2 0,24 9,-26-9,51 11,-25-6,45 15,-64-17,-1 0,1 0,-1 0,0 0,0 1,0 0,-1 1,1-1,-1 1,0 0,7 9,-11-13,1 1,-1 0,0 0,1 0,-1 1,0-1,0 0,-1 0,1 1,0-1,-1 0,1 1,-1-1,0 0,0 1,0-1,0 0,0 1,0-1,-1 1,0 2,-1-2,0 0,1 0,-1 0,0 0,-1 0,1 0,0-1,-1 1,1-1,-1 0,0 0,0 0,-3 2,-8 3,0-1,0-1,0 0,-1 0,-22 3,20-5,0-1,-27 0,39-2,0 0,1 0,-1 0,0-1,0 0,1 0,-1 0,1-1,-1 0,1 0,0 0,-1 0,1 0,-4-4,1-5,5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27.5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 15,'0'0,"1"-1,-1 1,0 0,0-1,0 1,0-1,0 1,0-1,0 1,0-1,0 1,0-1,0 1,0-1,0 1,0 0,0-1,-1 1,1-1,0 1,0-1,0 1,-1 0,1-1,0 1,-1 0,1-1,0 1,-1 0,1-1,0 1,-1 0,1 0,-1-1,1 1,0 0,-1 0,1 0,-1-1,1 1,-1 0,1 0,-1 0,-1 1,0 0,0 0,0 0,0 0,1 0,-1 0,0 0,1 1,-1-1,-1 3,-33 40,25-26,0 0,1 1,2 0,0 1,0-1,2 2,1-1,-4 25,9-41,0 0,0-1,0 1,1 0,-1-1,1 1,0 0,0-1,0 1,1-1,-1 0,1 1,0-1,0 0,0 0,0 0,1 0,-1 0,1-1,0 1,-1-1,1 1,0-1,1 0,-1 0,0-1,0 1,6 1,0 1,0-1,0 0,0 0,0-1,1-1,-1 1,1-1,-1-1,1 0,10-1,-9-1,0 0,0-1,0 0,0-1,0 0,-1 0,0-1,13-9,-17 10,-1 0,0 0,0-1,0 0,0 0,-1 0,0 0,0-1,0 0,-1 0,1 0,-2 0,1 0,3-14,-4 7,-6 10,3 4,0 0,0-1,0 1,0 0,0 0,0 0,0 0,0 0,1 0,-1 0,0 0,1 1,-1-1,0 2,-7 21,1 0,1 1,1 0,-2 35,-4 18,2-19,3 2,2 80,4-117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29.3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358 70,'3'3,"-8"3,-12 5,17-11,-9 5,0-1,0-1,0 1,0-1,-1-1,1 0,-1 0,1-1,-1-1,1 1,-15-2,5-1,0 0,0-1,0-1,-33-11,50 14,0 1,1-1,-1 0,0 1,0-1,1 0,-1 0,1 0,-1-1,1 1,-1 0,1 0,0-1,0 1,-1-1,1 1,0-1,0 1,0-1,1 0,-1 1,0-1,0-2,1 2,0 0,1 0,-1 1,0-1,1 0,-1 1,1-1,-1 0,1 1,0-1,0 1,0-1,0 1,0-1,0 1,0 0,0-1,1 1,-1 0,0 0,1 0,-1 0,1 0,-1 0,3 0,3-3,0 1,0 0,1 1,-1 0,1 0,0 0,-1 1,1 0,0 1,0 0,-1 0,1 1,0-1,0 2,-1-1,1 1,-1 0,1 1,-1 0,0 0,0 0,0 1,-1 0,1 1,-1-1,0 1,0 0,0 1,-1 0,0-1,0 2,0-1,-1 0,0 1,0 0,3 9,-3-3,-2-1,1 1,-1 0,-1-1,0 1,-1 0,0 0,-1 0,-1 0,0-1,-1 1,0-1,-1 1,0-1,-1 0,-7 13,2-7,0-1,-1-1,-1 1,-1-2,0 0,-1 0,-1-2,0 0,-27 19,31-25,0-1,0 1,-1-2,0 0,-14 5,23-10,0 1,1 0,-1-1,0 0,0 1,0-1,0 0,1-1,-1 1,0 0,0-1,0 0,-2 0,3 0,0 0,1 0,-1-1,1 1,-1 0,1 0,0-1,-1 1,1-1,0 1,0-1,0 0,0 1,0-1,0 0,1 0,-1 1,1-1,-1 0,1 0,-1-3,1 1,0 0,0 0,1 0,-1 1,1-1,0 0,0 0,0 1,0-1,1 1,-1-1,1 1,0 0,0-1,0 1,1 0,-1 0,1 0,-1 1,1-1,0 1,0-1,0 1,1 0,-1 0,0 1,5-3,-2 1,1 0,-1 0,1 1,0 0,0 0,0 0,0 1,0 0,0 1,0-1,0 1,0 1,0-1,7 3,3 2,-1 2,0 0,0 1,-1 0,0 2,0-1,-1 2,-1 0,20 20,-17-14,0 1,-2 1,0 0,-1 0,-1 2,16 35,-25-47,0 0,-1 0,1 1,0 15,-1-7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1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302 118,'6'-21,"-5"20,0-1,0 1,-1-1,1 1,-1-1,1 0,-1 1,1-1,-1 0,0 1,0-1,0 0,0 1,0-1,0 0,-1 1,0-4,-1 1,0 0,0 0,0 0,0 0,-1 1,0-1,0 1,0-1,0 1,0 0,-1 0,1 1,-1-1,0 1,0 0,0-1,0 2,0-1,0 0,-1 1,1 0,-1 0,1 0,0 1,-1 0,1-1,-9 2,3-1,0 1,0 0,0 1,0 0,1 0,-1 1,1 0,-1 1,1 0,0 1,-14 8,16-7,1 0,-1 1,1-1,0 1,1 0,-1 1,2-1,-1 1,1 0,0 0,0 1,-2 9,5-14,0-1,0 1,0 0,1-1,-1 1,1 0,0-1,0 1,0 0,1 0,-1-1,1 1,0 0,0-1,0 1,1-1,-1 1,1-1,0 0,-1 0,2 1,-1-1,0-1,1 1,-1 0,1 0,0-1,0 0,0 1,0-1,6 3,1-1,1-1,0 1,1-2,-1 1,0-2,1 0,-1 0,1-1,-1 0,1-1,-1 0,1-1,-1 0,0-1,0 0,0-1,0 0,19-11,-26 12,0-1,-1 0,1 1,0-2,-1 1,0 0,0-1,-1 0,1 1,-1-1,0 0,0 0,0 0,-1-1,0 1,1-6,9 52,-1 10,23 66,-21-81,-1 1,-2 1,8 74,-16-94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28.3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3,'0'0,"0"0,0 0,0 0,0 0,0 0,0 0,0 0,0-1,0 1,0 0,0 0,0 0,0 0,0 0,0 0,0 0,0 0,0 0,0-1,0 1,0 0,0 0,0 0,0 0,0 0,0 0,0 0,0 0,0 0,0 0,-1 0,1-1,0 1,0 0,0 0,0 0,0 0,0 0,0 0,0 0,0 0,-1 0,1 0,0 0,0 0,0 0,0 0,0 0,0 0,0 0,0 0,-1 0,1 0,0 0,0 0,0 0,0 0,0 0,0 0,0 1,-8 6,-6 11,11-10,1 0,-1-1,2 1,-1 1,1-1,0 0,0 0,1 0,1 1,-1-1,1 0,3 11,3 15,19 48,-22-70,1 1,0-1,11 15,-4-9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4.7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18 626,'-1'-1,"0"1,0-1,0 1,0-1,0 1,1-1,-1 1,0-1,0 0,0 1,1-1,-1 0,0 0,1 1,-1-1,0 0,1 0,-1 0,1 0,0 0,-1 0,1 0,0 0,-1 0,1 0,0 0,0 0,0 0,0 0,0-1,1-34,2 28,0-1,1 0,-1 1,2 0,-1 0,1 0,1 1,-1 0,1 0,14-12,4-3,48-31,-4 7,3 3,1 3,87-34,-133 64,-1 2,31-5,-44 10,-1 2,1-1,0 2,0-1,0 2,0 0,14 2,-22-1,0-1,0 1,0 0,0 0,-1 0,1 0,-1 0,1 1,-1 0,0 0,0 0,0 0,0 0,-1 1,1-1,-1 1,0-1,0 1,0 0,-1 0,2 5,0-1,-1 1,0-1,0 1,-1-1,0 1,-1 0,1 0,-2-1,-1 13,2-21,0 0,0 1,0-1,0 0,0 1,0-1,0 0,0 1,0-1,0 0,0 0,0 1,0-1,-1 0,1 1,0-1,0 0,0 0,0 1,-1-1,1 0,0 0,0 1,-1-1,1 0,0 0,0 0,-1 0,1 1,0-1,0 0,-1 0,1 0,-8-7,-6-21,12 25,-33-80,21 45,-2 1,-2 0,-28-42,46 78,-1 0,1 0,-1 0,0 0,1 0,-1 0,0 0,0 0,0 0,0 0,0 1,0-1,0 0,0 1,0-1,0 1,0-1,0 1,0-1,0 1,-1 0,1-1,0 1,0 0,-1 0,0 0,1 0,1 1,0-1,-1 0,1 0,0 1,0-1,-1 0,1 0,0 1,0-1,-1 0,1 1,0-1,0 0,0 1,-1-1,1 0,0 1,0-1,0 1,0-1,0 0,0 1,0-1,0 1,0 0,8 18,1-8,0 0,1 0,0-1,1-1,0 0,23 15,-22-16,0 0,0 1,-1 1,0-1,0 2,14 18,-24-27,1 1,-1-1,1 0,-1 1,0-1,0 0,0 1,-1-1,1 1,0 0,-1-1,0 1,0 0,1-1,-2 1,1-1,0 1,0 0,-1-1,0 4,-1-3,0 1,0 0,0 0,0-1,-1 1,0-1,1 1,-1-1,-1 0,1 0,-4 2,-9 6,-1-1,0-1,0-1,-24 8,26-10,-2-1,0 2,0 0,0 0,1 2,0 0,1 1,-22 17,24-12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29.2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0,'0'4,"0"4,4 5,0 4,5 2,3 2,3 1,3 0,2-4,2-1,-4-3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3.4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198 38,'0'-1,"0"-1,0 1,0 0,0-1,0 1,0-1,0 1,-1-1,1 1,-1 0,1-1,-1 1,1 0,-1-1,0 1,1 0,-1 0,0 0,0 0,0 0,0 0,0 0,0 0,-1 0,1 0,0 0,0 1,-1-1,1 0,0 1,-1-1,1 1,0 0,-1-1,1 1,-1 0,1 0,-1 0,1 0,0 0,-1 0,1 0,-1 1,1-1,-1 0,-1 1,-2 1,0-1,0 1,0 0,0 0,0 0,1 1,-1-1,1 1,-1 0,1 1,-7 6,-1 6,0 0,1 1,1 1,-11 24,17-32,0-1,0 1,2 1,-1-1,1 0,1 1,0-1,0 1,1 0,1 11,0-18,-1 1,1 0,1-1,-1 1,1 0,0-1,0 0,0 1,0-1,1 0,-1 0,1 0,0-1,0 1,1-1,-1 1,1-1,0 0,0-1,5 4,-2-3,-1 0,1 0,-1-1,1 0,0-1,0 1,0-1,0-1,0 1,0-1,0 0,13-2,-13 0,0 1,0-1,0 0,0 0,-1-1,1 1,-1-2,0 1,0-1,0 0,0 0,9-9,-12 9,0 0,0 1,0-1,0 0,-1 0,0-1,0 1,0 0,0-1,-1 0,0 1,0-1,0 1,0-1,-1 0,0 0,0 0,0 1,0-1,-2-6,-1-7,-1 1,-1 0,-1 0,-10-22,15 35,-1 1,0 0,0-1,0 1,-1 0,1 0,-1 0,0 1,0-1,0 1,-6-5,7 7,0-1,0 0,0 1,0-1,-1 1,1-1,0 1,0 0,0 0,-1 0,1 0,0 0,0 1,0-1,-1 1,1-1,0 1,0 0,0 0,0 0,0 0,-2 2,-2 2,0-1,1 1,0 1,0-1,1 1,-1 0,1 0,1 0,-1 0,-4 12,0 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3.9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60,'1'-4,"0"-1,1 0,-1 1,1-1,0 1,0-1,1 1,-1 0,1 0,0 0,0 0,4-3,-6 6,-1 1,0 0,1 0,-1 0,0 0,1 0,-1 0,0 0,0 0,1 0,-1 0,0 0,1 0,-1 0,0 0,1 1,-1-1,0 0,0 0,1 0,-1 0,0 0,0 1,1-1,-1 0,0 0,0 1,1-1,-1 0,0 0,0 1,0-1,0 0,0 0,1 1,-1-1,0 0,0 1,0-1,0 0,0 0,0 1,0-1,0 0,0 1,5 21,-4-17,8 37,-3 1,1 48,0 0,15 76,-18-141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172 154,'0'-2,"0"0,0 0,0 0,0 0,0 0,-1 0,1 0,-1 0,0 0,1 0,-1 0,0 1,0-1,0 0,-2-1,3 2,-1 0,0 1,0-1,0 1,0 0,0-1,0 1,0 0,0-1,0 1,0 0,0 0,0 0,0 0,0 0,0 0,-1 0,1 1,0-1,0 0,0 0,0 1,0-1,1 1,-1-1,0 1,0-1,0 1,0 0,0-1,1 1,-2 1,-10 7,1 1,1 0,0 1,0 0,1 1,0 0,1 0,-8 17,10-18,1 0,0 0,1 1,0-1,1 1,1-1,-1 1,2 0,0 0,0 19,1-28,1 0,-1 0,1-1,-1 1,1 0,0 0,0-1,0 1,0-1,0 1,1-1,-1 1,1-1,-1 0,1 0,0 1,0-1,0-1,0 1,4 2,-2-2,0 0,0 0,1-1,-1 1,0-1,1 0,-1-1,1 1,-1-1,1 1,7-2,1-1,0 0,0 0,0-1,-1-1,1 0,-1-1,0-1,12-6,-13 4,1-1,-1 0,-1 0,0-1,0 0,-1-1,0 0,-1-1,0 0,-1 0,0-1,7-20,-9 19,0 0,-1 0,0-1,-1 1,-1-1,0 0,-1 0,-1 0,0 0,-1 0,-5-26,5 38,1 1,-1-1,0 1,0-1,0 1,0-1,-1 1,1 0,-1 0,1 0,-1-1,0 1,1 1,-1-1,0 0,-1 0,1 1,0-1,0 1,-4-2,2 2,-1-1,1 1,-1 0,1 0,-1 1,0 0,0-1,1 2,-1-1,-8 2,-1 1,0 1,0 0,1 1,0 0,0 1,-22 14,17-6,1 0,0 1,-25 30,29-30,-4 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6.0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205 0,'-2'1,"-1"-1,1 1,0 0,0-1,-1 1,1 0,0 0,0 1,0-1,0 0,0 1,0-1,1 1,-4 2,-21 28,25-31,-22 34,0 2,3 0,1 1,1 1,-19 65,36-100,1 1,-1-1,0 0,1 0,0 1,0-1,0 0,1 0,-1 1,1-1,0 0,0 0,1 0,-1 0,1 0,0 0,0 0,0-1,0 1,1 0,0-1,-1 0,1 0,0 0,1 0,-1 0,0-1,1 1,0-1,4 2,-4-1,0-1,0 0,0-1,0 1,0-1,1 0,-1 0,0 0,1 0,-1-1,0 0,1 0,-1 0,1 0,-1-1,0 0,1 0,-1 0,0 0,0-1,0 1,0-1,0 0,0 0,0-1,-1 1,1-1,-1 0,5-5,-4 2,0 0,0-1,-1 1,0-1,0 0,0 0,-1 0,-1 0,1 0,-1-1,0 1,0 0,-1-1,0 1,-1-1,1 1,-3-9,0-2,-1 0,-1 0,-1 1,0 0,-16-31,6 23,0 1,-22-25,35 46,-5-7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6.3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182 21,'-1'0,"-1"0,1-1,-1 1,1 0,-1-1,1 0,0 1,-1-1,1 0,0 0,0 0,-1 0,-1-2,3 3,-1-1,1 0,-1 1,1-1,-1 0,1 1,-1-1,0 1,1-1,-1 1,0-1,0 1,1 0,-1-1,0 1,0 0,1-1,-1 1,0 0,0 0,0 0,0 0,1 0,-1 0,0 0,0 0,0 0,0 0,1 1,-1-1,0 0,0 0,0 1,1-1,-1 0,0 1,1-1,-1 1,0-1,1 1,-1 0,0-1,1 1,-2 1,-1 3,0-1,0 2,0-1,0 0,1 0,0 1,0 0,0-1,1 1,-1 7,-3 64,3-43,0 11,-19 234,18-249,-1-1,-1 1,-1-1,-2-1,-1 1,-20 43,22-59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6.8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86 131,'0'-4,"0"-1,0 0,1 0,0 1,0-1,0 0,0 1,1-1,-1 1,1-1,0 1,1 0,-1 0,1 0,0 0,4-4,-2 3,0 1,0 0,1 0,-1 1,1 0,0 0,0 0,0 0,0 1,1 0,8-1,15-2,0 1,0 2,0 1,56 5,122 28,-153-22,70 12,234 74,-329-85,194 79,-199-77,0 1,-1 1,-1 1,0 1,-1 1,29 30,-46-42,0 1,-1-1,1 1,-2 0,1 0,-1 0,0 0,0 1,-1-1,0 1,-1-1,2 15,-2 8,0 0,-5 32,0 7,4-55,0 1,-2-1,1 0,-2 0,0-1,0 1,-2 0,1-1,-13 24,13-31,0 1,-1-1,0 0,0 0,0-1,-1 1,1-1,-1 0,-1-1,1 1,-1-1,1 0,-1-1,0 0,-1 0,1 0,0-1,-1 0,-11 1,-47 4,0-3,-1-2,-77-9,-196-39,189 21,-283-85,411 103,-1-2,2 0,-1-2,2 0,-39-27,59 37,0 0,-1 0,1 0,0 0,0 0,0 0,0 0,0 0,0 0,0-1,0 1,1 0,-1-1,0 1,1-1,-1 1,1-1,-1 1,1-1,0 1,0-1,0 1,0-1,0 1,0-1,0 1,0-1,0 1,1-1,-1 1,1-1,0-2,9-9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0,'-1'21,"-8"39,0 7,10-4,2-1,21 113,-11-90,-12-81,-1 0,1 0,0 0,0 0,1 0,-1 0,1-1,0 1,0 0,2 3,5 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7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107 23,'0'-1,"1"0,-1 0,0 0,0 0,0 0,0 0,-1 0,1-1,0 1,0 0,-1 0,1 0,0 0,-1 0,1 0,-1 0,1 0,-1 0,-1-1,2 2,-1 0,0 0,1 0,-1 0,1 0,-1 0,1 0,-1 0,0 0,1 0,-1 1,1-1,-1 0,1 0,-1 0,1 1,-1-1,1 0,-1 1,1-1,-1 0,1 1,0-1,-1 1,0 0,-3 3,0 1,0 0,0 1,1-1,-4 8,-4 12,1 1,1 0,1 0,1 1,2 0,0 1,2-1,0 33,4-53,-1 0,1 0,0-1,1 1,-1-1,1 1,1-1,-1 0,1 0,0 0,6 10,-6-12,1 0,-1-1,0 1,1-1,0 0,0 0,0 0,0-1,0 1,1-1,-1 0,1 0,-1 0,1-1,0 0,6 1,8 0</inkml:trace>
  <inkml:trace contextRef="#ctx0" brushRef="#br0" timeOffset="1">382 150,'2'-7,"0"0,0 0,0 0,1 0,0 0,0 0,1 1,7-10,-7 9,-3 4,1 1,-1-1,1 1,0-1,0 1,0 0,1 0,2-3,-4 4,-1 1,1 0,-1 0,0 0,1 0,-1-1,1 1,-1 0,1 0,-1 0,0 0,1 0,-1 0,1 0,-1 0,1 0,-1 0,1 1,-1-1,0 0,1 0,-1 0,1 0,0 1,10 15,-5 4,0-1,0 1,-2 0,-1 0,0 1,-1 32,-3-9,-2 0,-8 44,7-69,-1-1,-1 1,0-1,-2 0,0-1,0 1,-17 23,7-15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8.1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67,'0'-3,"1"0,-1 1,0-1,1 0,0 0,0 0,0 0,0 0,0 1,0-1,1 1,-1-1,1 1,0-1,0 1,0 0,0 0,0 0,0 0,0 0,1 0,-1 1,1-1,-1 1,1-1,0 1,0 0,-1 0,1 1,0-1,0 0,0 1,0 0,0 0,0 0,0 0,0 0,0 0,0 1,0-1,-1 1,1 0,0 0,0 0,-1 0,5 3,3 3,-1 1,0 0,-1 0,0 0,0 1,0 1,-2-1,1 1,-1 0,8 19,-8-17,-2-1,1 1,-2 1,1-1,-2 0,1 1,-2-1,0 1,-1 23,-9 27,39-113,-10 7,-2-2,-2 0,16-71,-32 116,0 0,0 0,0-1,0 1,1 0,-1-1,0 1,0 0,0 0,0-1,0 1,0 0,0-1,0 1,0 0,0-1,0 1,0 0,0 0,0-1,0 1,0 0,0-1,0 1,0 0,-1 0,1-1,0 1,0 0,0-1,0 1,-1 0,1 0,0 0,0-1,0 1,-1 0,1 0,0 0,0-1,-1 1,0 0,-11 9,-12 21,14-13,0 1,2-1,0 1,1 1,-5 20,10-33,0 1,1 0,0 0,0-1,1 1,0 0,0 0,1 0,-1-1,2 1,-1 0,1-1,0 1,0-1,0 1,1-1,0 0,5 7,0-2,1-1,1 0,0 0,0-1,1 0,0-1,1 0,0-1,0 0,0-1,1 0,0-1,0 0,0-1,1-1,0 0,-1-1,1 0,14-1,-2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6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1,'40'1,"43"9,-16-2,731 94,-555-67,237 39,-368-51,-111-23,0 0,0 0,-1 0,1 1,0-1,0 0,0 0,0 0,-1 1,1-1,0 1,0-1,0 0,-1 1,1-1,0 1,-1 0,1-1,-1 1,1-1,0 1,-1 0,1 0,-1-1,0 1,1 0,-1 0,0-1,1 1,-1 0,0 0,0 0,0 0,1-1,-1 1,0 0,-1 2,-2 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8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134 19,'0'0,"0"-1,0 0,0 0,0 0,0 1,-1-1,1 0,0 0,0 0,-1 1,1-1,-1 0,1 1,0-1,-1 0,1 1,-1-1,0 1,1-1,-1 1,1-1,-1 1,0-1,1 1,-1-1,0 1,0 0,1-1,-1 1,0 0,0 0,1 0,-1 0,0 0,0-1,0 1,0 1,1-1,-1 0,0 0,0 0,1 0,-1 0,0 1,0-1,1 0,-1 1,0-1,0 1,1-1,-1 1,1-1,-1 1,0-1,1 1,-1-1,1 1,-1 0,1-1,0 1,-1 1,-5 6,1 1,1 1,0-1,0 1,1-1,0 1,-2 13,-8 73,13-94,-25 306,24-298,0 1,-1 0,0-1,-1 1,1-1,-6 11,1-8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8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83,'0'-3,"0"0,0-1,0 1,1 0,-1-1,1 1,0 0,0 0,0 0,0 0,1 0,-1 0,1 0,0 0,0 0,0 1,0-1,4-3,-2 3,0 0,0 1,0 0,0 0,0 0,0 0,1 1,-1 0,0 0,1 0,-1 0,6 0,4 1,0 1,0 0,0 0,0 2,0 0,-1 0,24 10,-15-4,0 2,-1 0,-1 1,0 1,0 1,-2 1,0 1,20 21,-21-18,-1 0,0 1,23 41,-31-47,-2-1,0 1,0 1,-2-1,1 1,-2 0,3 26,5 30,-7-46,3 47,-7-65,0 0,0-1,0 1,-1 0,0-1,-1 1,1-1,-4 7,4-10,-1 0,0-1,0 1,0 0,0-1,0 0,-1 1,1-1,-1 0,1 0,-1 0,0-1,0 1,0-1,0 1,0-1,0 0,-5 1,-21 5,0-2,0-1,0-1,-1-1,-56-5,-149-31,185 25,7 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39.5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0,'-4'8,"-1"-1,1 1,1-1,0 1,0 1,0-1,1 0,-2 17,0-9,2-8,1 1,0-1,0 1,0-1,1 1,1-1,-1 1,1-1,1 0,0 1,4 12,-5-17,1-1,0 1,0-1,0 1,0-1,1 0,-1 0,1 0,0 0,0 0,0-1,0 1,1-1,-1 0,0 0,1 0,0 0,-1-1,1 0,0 1,0-1,0-1,0 1,0 0,0-1,6 0,-1 0,0-1,-1 0,1 0,-1-1,1 0,-1-1,0 1,0-1,0-1,0 0,-1 0,1-1,-1 1,0-2,0 1,-1-1,7-7,-5 5,-1-1,-1 0,1 0,-1-1,-1 0,0 0,0 0,-1 0,0-1,-1 0,0 0,2-19,-6 16,-3 10,3 5,0 0,0 0,0 0,0 0,0 0,0 0,1 0,-1 0,0 1,1-1,-1 0,1 0,-1 0,1 1,-1 1,-4 15,2 1,0-1,0 1,2 35,10 80,-5-82,3 26,1 5,-3 0,-7 101,1-180,1-1,0 1,-1-1,0 1,1-1,-1 1,-1-1,1 0,0 1,-1-1,0 0,0 0,0 0,0 0,0 0,-1-1,1 1,-1-1,1 1,-1-1,0 0,0 0,0 0,0-1,-1 1,1-1,-6 2,5-2,-1 0,0-1,1 1,-1-1,0-1,1 1,-1-1,0 1,1-1,-1-1,1 1,-1-1,1 1,0-1,0 0,0-1,0 1,0-1,0 0,-5-5,2 0,0 1,0-1,1 0,0-1,1 0,0 1,1-2,-1 1,2 0,-1-1,1 0,1 0,0 0,0 0,1 0,0 0,1-1,0 1,1 0,0 0,0 0,1 0,4-12,-1 5,0 0,2 1,0 0,0 0,2 1,0-1,0 2,2 0,0 0,0 0,1 2,24-20,-21 20,2 0,-1 2,1 0,1 1,0 0,21-6,-9 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3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15,'0'0,"0"0,0-1,0 1,0 0,0-1,0 1,0 0,0-1,0 1,0 0,0 0,0-1,0 1,1 0,-1-1,0 1,0 0,0 0,0-1,1 1,-1 0,0 0,0-1,0 1,1 0,-1 0,0 0,0-1,1 1,-1 0,0 0,1 0,-1 0,0 0,1 0,-1-1,0 1,0 0,1 0,-1 0,17 6,11 15,-24-18,-1 1,0 0,0 0,0 0,0 0,-1 0,0 1,0-1,0 1,0 0,-1-1,1 1,-1 0,-1 0,1 0,-1 0,1 0,-1 0,-1 0,0 9,-1-5,0 0,0 0,-1 0,0-1,-1 1,1-1,-2 0,1 1,-1-2,-8 10,6-10,9-17,12-17,135-180,-148 206,-1 3,-7 13,-15 29,12-24,5-10,-4 8,0 1,2 0,0 0,-9 38,15-54,1 1,-1-1,1 1,0 0,0-1,0 1,0 0,0-1,1 1,0-1,-1 1,2-1,-1 1,0-1,1 1,-1-1,1 0,0 0,0 0,0 0,0 0,1 0,-1-1,1 1,0-1,-1 0,1 0,0 0,1 0,-1 0,0 0,0-1,1 0,5 2,2 0,-1-1,0-1,22 2,-13-3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4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83 3,'0'0,"0"0,0 0,0 0,0 0,0 0,0 0,1 0,-1 0,0 0,0-1,0 1,0 0,0 0,0 0,0 0,0 0,0 0,0 0,0 0,0 0,0 0,0-1,0 1,-1 0,1 0,0 0,0 0,0 0,0 0,0 0,0 0,0 0,0 0,0 0,0-1,0 1,0 0,0 0,0 0,0 0,-1 0,1 0,0 0,0 0,0 0,0 0,0 0,0 0,0 0,0 0,0 0,-1 0,1 0,0 0,0 0,0 0,0 0,0 0,0 0,0 0,0 0,0 0,0 0,-1 0,-5 8,-5 11,-2 10,2 0,1 0,1 1,2 1,-4 32,10-59,1-1,0 0,0 0,0 1,0-1,1 0,-1 0,1 0,0 1,0-1,0 0,0 0,1 0,-1 0,1-1,-1 1,1 0,0-1,0 1,1-1,-1 0,0 1,1-1,4 3,-3-4,-1 1,1-1,0 0,0 0,-1 0,1-1,0 1,0-1,0 0,0 0,0 0,-1-1,1 1,0-1,0 0,0 0,-1 0,1-1,0 1,4-4,-1 1,0-1,0-1,0 1,-1-1,0 0,0-1,0 0,-1 1,0-2,0 1,-1 0,0-1,0 0,-1 0,3-10,0-1,-1-1,0 0,-2 0,0 0,0-27,-6 32,-2 18,-5 24,8-12,-6 18,2 1,2 1,1-1,2 0,1 1,6 39,24 169,-28-165,-2-58,0 0,1 0,1 0,6 26,-7-43,0 0,-1 0,1-1,-1 1,1 0,-1 0,0 0,0 0,0 0,0 0,-1 0,1 0,-1 0,0 0,0 0,0 0,0 0,0 0,0-1,-1 1,0-1,1 1,-1-1,0 0,0 1,0-1,-3 2,2-3,1 1,-1-1,0 0,0 0,0 0,0 0,0 0,0-1,0 0,0 1,0-1,0 0,0 0,0-1,0 1,0-1,0 1,0-1,0 0,0 0,0 0,0-1,1 1,-1-1,0 1,-3-4,1 1,1-1,-1 1,1-1,0 0,0 0,1 0,-1-1,1 0,0 1,1-1,-1 0,1 0,1 0,-1 0,1-1,-1-9,0-4,1-1,1 1,4-39,0 33,2 0,0 0,2 1,0 0,2 0,1 1,1 0,1 1,28-38,-19 33,1 2,1 0,1 2,1 0,1 2,57-35,-53 39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4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8,'0'-3,"0"-2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5.1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10,'-1'-9,"-1"9,-5 15,-6 26,-6 38,-1-6,4 0,-13 142,23-176,4-32,1 0,0-1,0 1,0 0,1 8,2-4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5.7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150 87,'0'0,"-1"0,1-1,-1 1,1-1,0 1,-1-1,1 1,-1 0,1-1,0 0,0 1,-1-1,1 1,0-1,0 1,0-1,0 1,-1-1,1 0,0 1,0-1,0 1,0-1,0 0,1 1,-1-1,0 1,0-1,0 1,0-1,1 0,17-14,27-1,19 2,2 4,91-3,138 12,-162 2,716 32,-637-22,34 11,-244-22,0 1,0-1,1 1,-1 0,0 0,0 0,0 0,0 1,0-1,0 0,0 1,-1-1,1 1,0 0,-1 0,1-1,-1 1,0 0,0 0,1 0,-1 1,-1-1,1 0,0 0,0 4,3 9,-1-1,-1 1,1 16,-1-3,3-7,1 0,0-1,1 0,2 0,0 0,14 21,-9-17,-2 2,18 46,-29-68,0-1,0 1,0 0,-1-1,1 1,-1 0,0-1,0 1,0 0,0 0,-1-1,1 1,-1 0,0-1,0 1,-1-1,1 1,-1-1,1 0,-1 1,0-1,0 0,-1 0,1 0,-6 4,1-1,-1-1,1 0,-2-1,1 0,0 0,-1 0,0-1,1-1,-15 3,-30 5,-1-3,0-2,-84-4,-164-26,263 21,-1019-131,1013 127,-461-70,485 75,3 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6.1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0,'1'1,"-1"-1,1 1,-1-1,0 1,1 0,-1-1,1 1,-1-1,0 1,0 0,1-1,-1 1,0 0,0-1,0 1,0 0,0 0,0-1,0 1,0 0,0-1,0 1,0 1,-2 25,2-19,-7 69,4-53,1 0,1 0,1 0,1 0,4 24,0-21,2-1,1 0,14 32,-19-49,2 0,-1-1,1 1,0-1,1 0,0 0,0-1,1 0,0 0,0 0,0-1,13 8,-2-6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6.5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22,'0'-1,"0"0,0 0,0-1,0 1,1 0,-1 0,0-1,0 1,1 0,-1 0,1 0,-1-1,1 1,0 0,-1 0,2-1,2 4,-4 13,-4 16,1 0,1 0,2-1,1 1,9 54,-8-74,0 0,1-1,0 1,1-1,0 0,8 15,-10-22,0 0,0-1,0 1,0-1,0 1,1-1,-1 0,1 0,-1 0,1-1,0 1,0 0,0-1,0 0,0 0,0 0,0 0,0 0,0-1,1 1,-1-1,0 0,0 0,1 0,-1 0,0-1,4 0,2-1,0-1,1 0,-1 0,-1-1,1 0,0-1,-1 1,0-2,0 1,0-1,-1-1,0 1,12-15,3-7,-1-1,24-46,-10 16,-35 57,1 1,0-1,0 1,0-1,0 1,0 0,1-1,-1 1,0 0,1 0,-1 0,2-1,-2 2,-1 0,0 0,1 0,-1 0,0 0,1 0,-1 0,0 0,0 0,1 1,-1-1,0 0,0 0,1 0,-1 0,0 0,0 1,1-1,-1 0,0 0,0 1,0-1,1 0,-1 0,0 1,0-1,0 0,0 0,0 1,1-1,-1 0,0 1,0-1,0 0,0 1,0-1,0 1,0 4,1 1,-1-1,-1 1,1-1,-3 11,0-2,0 0,1 0,0 0,1 0,1 0,3 27,-3-37,1 1,0-1,1 1,-1-1,1 0,0 1,0-1,0 0,0 0,1 0,0-1,0 1,0 0,0-1,0 0,1 0,-1 0,1 0,0-1,0 1,0-1,0 0,0 0,9 2,-7-2,0 0,0-1,0 0,0 0,0 0,0-1,0 0,0 0,0 0,0-1,1 0,-2 0,1-1,0 0,0 0,0 0,-1-1,1 1,-1-1,0-1,0 1,0-1,0 0,-1 0,1 0,6-9,5-9,0-1,-2 0,-1-1,18-47,-3 8,-27 62,-1 0,0 0,0 0,1 1,-1-1,0 0,1 1,-1-1,1 0,-1 1,1-1,-1 0,1 1,0-1,-1 1,1-1,0 1,-1-1,1 1,0 0,0-1,-1 1,1 0,0 0,0-1,0 1,0 0,0 1,0-1,0 1,0-1,0 1,0 0,-1-1,1 1,0 0,0-1,-1 1,1 0,0 0,-1 0,1-1,-1 1,1 2,17 50,-16-45,25 85,30 99,-51-173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7.3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1,'0'3,"4"2,4-1,1 4,3-1,-1-5,1-2,-1-1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7.6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3,'0'0,"0"0,0 0,0 0,0 0,0 0,1 0,-1 0,0 0,0 0,0 0,0-1,0 1,0 0,0 0,0 0,0 0,0 0,0 0,0 0,0 0,0 0,0-1,0 1,0 0,0 0,0 0,-1 0,1 0,0 0,0 0,0 0,0 0,0 0,0 0,0 0,0-1,0 1,0 0,0 0,0 0,0 0,0 0,0 0,-1 0,1 0,0 0,0 0,0 0,0 0,0 0,0 0,0 0,0 0,0 0,-1 0,1 0,0 0,0 0,0 0,0 0,0 0,0 0,0 0,0 0,0 0,0 0,0 0,-1 0,1 1,-6 7,-5 13,-18 58,4 1,-28 155,48-212,-1 23,7-27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8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 89,'3'-1,"0"0,0-1,-1 1,1-1,-1 1,1-1,-1 0,1 0,-1-1,0 1,3-4,7-7,-4 7,0 1,1-1,-1 1,1 0,0 1,1 0,-1 1,0 0,1 0,0 1,0 0,0 1,0 0,0 1,0-1,0 2,0 0,-1 0,1 1,0 0,0 0,-1 1,1 1,-1 0,10 5,-1 0,-1 1,-1 1,0 0,0 2,-1-1,0 2,-1 0,-1 1,0 0,-1 1,18 32,-19-25,-2 1,0 1,-2 0,0 0,2 28,-2-16,16 48,-10-51,29 51,-9-21,-30-58,-1 0,1 0,-1 1,-1-1,1 0,-1 1,0-1,-1 1,0-1,0 1,0-1,0 1,-3 8,2-11,0 1,-1-1,1 0,-1 0,0 0,0 0,-1 0,1-1,-1 1,0-1,0 0,0 1,0-1,0-1,-1 1,1 0,-1-1,0 0,0 1,-5 1,-20 6,-1 0,-1-2,1-1,-1-1,-33 1,-4-3,-87-8,125 2,-40-8,59 8,0-1,1 0,-1-1,1 0,0 0,-19-12,27 14,-1 1,1-1,0 0,0 0,0 0,1-1,-1 1,0 0,1-1,0 1,-1-1,1 0,0 1,-1-6,-1-7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8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128 27,'-4'6,"0"0,1-1,-1 1,1 0,1 1,-1-1,-2 9,-4 10,-13 19,15-32,1 0,0 1,1-1,0 1,0 0,2 1,-1-1,2 1,-2 20,4-32,0 0,0 0,0 1,0-1,1 0,-1 0,0 0,1 0,0 0,-1 0,1 0,0 0,0 0,0 0,1 0,-1 0,0-1,1 1,-1-1,1 1,-1-1,1 1,0-1,-1 0,1 0,0 1,0-1,0-1,0 1,0 0,0 0,0-1,0 1,0-1,0 0,4 0,0 0,0 0,0-1,0 0,0 0,0-1,-1 1,1-1,0 0,-1-1,0 0,11-6,-9 3,1-1,-1 1,0-1,-1-1,0 1,0-1,0 0,-1-1,0 1,-1-1,0 0,-1 0,1 0,-2-1,1 1,-1-1,-1 0,0 1,0-1,-1 0,0 0,0 0,-1 1,-1-1,0 0,0 1,-1-1,0 1,0 0,-6-10,7 16,0-1,0 1,0 0,-1 0,1 0,-1 0,0 0,0 1,0-1,0 1,0 0,0 0,-1 0,1 0,-1 1,1-1,-1 1,0 0,1 0,-1 0,0 0,0 1,0 0,-6 0,-4 0,1 2,-1-1,0 2,1 0,-20 7,5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48.8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0,'462'24,"-249"-9,46 5,188 8,-408-28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13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489 527,'3'-3,"-1"-1,1 0,-1 0,0 0,0 0,0 0,-1 0,0-1,1 1,-1 0,-1-1,1 1,-1-1,0-8,0-2,-1-1,-6-29,5 37,0 0,-1 0,0 0,0 0,0 1,-1-1,0 1,-1 0,0 0,-8-9,10 13,1 0,-1 1,0 0,1 0,-1 0,0 0,0 0,-1 1,1-1,0 1,0 0,-1-1,1 2,-1-1,1 0,-1 1,1 0,-1-1,1 1,-1 1,1-1,-1 0,1 1,-1 0,1 0,0 0,-4 2,-14 7,1 0,1 2,0 0,1 2,0 0,1 0,0 2,-17 22,-7 12,-55 89,89-129,1 0,1 1,0 0,0 0,-6 22,10-31,1 1,-1-1,1 0,-1 1,1-1,0 1,0-1,0 1,0-1,1 0,-1 1,1-1,-1 1,1-1,0 0,0 0,0 1,0-1,0 0,1 0,-1 0,0 0,1 0,0-1,-1 1,1 0,0-1,0 1,0-1,0 1,0-1,0 0,1 0,-1 0,4 1,5 0,0 1,0-2,1 0,-1 0,1-1,-1 0,0-1,1 0,18-5,-4-1,-1 0,0-2,27-12,-37 13,0 0,-1 0,1-2,-2 1,1-2,-2 0,1-1,-1 0,16-22,-16 16,0-2,-1 1,-1-1,-2-1,1 0,8-39,-8 22,-3-1,0 1,-3-2,-1 1,-2 0,-2 0,-2 0,-8-42,12 81,0-1,0 0,0 0,0 0,-1 1,1-1,0 0,0 0,0 1,-1-1,1 0,0 0,-1 1,1-1,-1 0,1 1,-1-1,1 0,-1 1,1-1,-2 0,-5 14,0 32,7-45,-13 237,5-39,0-109,-27 118,34-202,0 1,0-1,1 1,-1-1,1 1,0 0,2 8,-2-13,0 0,1-1,-1 1,0 0,1 0,-1 0,0 0,1 0,-1-1,1 1,-1 0,1 0,0-1,-1 1,1 0,0-1,-1 1,1 0,0-1,1 1,-1-1,0 1,1-1,-1 0,1 0,-1 0,0 0,1 0,-1-1,0 1,1 0,-1-1,0 1,0-1,1 1,-1-1,0 1,0-1,2-1,44-33,-35 24,1 1,20-11,-3 6,35-11,10-5,-47 18,-10 5,0 0,0-1,-1-1,0-1,-1 0,0-1,14-15,-22 19,-1-1,-1 1,0-1,0 0,0-1,4-12,-8 19,-1 0,0 1,0-1,0 0,0 0,0 0,-1 0,1 0,-1 0,0 0,0 0,0 0,0 0,0 0,-1 0,0 0,1 1,-1-1,0 0,0 0,-1 0,1 1,0-1,-1 0,0 1,1 0,-4-3,3 3,0 1,0 0,0 0,0 0,0 1,0-1,-1 0,1 1,0-1,-1 1,1 0,0 0,-1 0,1 0,0 0,0 1,-1-1,1 1,0-1,0 1,-1 0,-2 1,-46 25,28-11,2 0,0 1,1 1,1 1,1 1,1 0,0 1,2 1,0 1,2 0,-14 30,25-48,0 0,0 0,1 0,0 0,0 0,0 0,0 0,1 0,0 1,0-1,0 0,1 0,-1 0,1 1,1-1,2 9,-1-9,0-1,0 1,0-1,1 1,-1-1,1 0,0 0,0-1,0 1,1-1,-1 0,1 0,0-1,0 1,9 3,0-2,0 0,0 0,0-2,0 0,1 0,-1-1,0-1,1 0,-1-1,0-1,1 0,-1-1,0-1,0 0,-1 0,0-2,1 0,-1 0,-1-1,0-1,0 0,0 0,-1-1,0-1,-1 0,0 0,-1-1,9-13,9-13,31-59,-49 77,0 1,-2-2,0 1,0-1,4-31,-12 35,1 15,0 1,0 0,-1 0,1 0,0 0,0 0,0-1,-1 1,1 0,0 0,0 0,-1 0,1 0,0 0,0 0,-1 0,1 0,0 0,0 0,-1 0,1 0,0 0,0 0,-1 0,1 0,0 0,0 1,0-1,-1 0,1 0,0 0,0 0,0 0,-1 1,1-1,-2 2,0 0,-1 0,1 0,0 0,1 1,-1-1,0 1,-2 4,-34 87,4 2,-31 142,56-202,-8 32,-12 96,27-144,1 0,0 0,1 0,1 0,2 0,-1-1,2 1,1-1,11 33,-13-46,0-1,0 1,0-1,0 0,5 6,-6-10,-1 1,1-1,-1 1,1-1,0 0,-1 1,1-1,0 0,0 0,0-1,0 1,0 0,0 0,0-1,0 0,0 1,0-1,3 0,10-1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14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19 424,'1'-44,"-3"0,-10-60,11 96,-1 0,1-1,0 1,1-1,0 1,0-1,2-8,-1 13,0 1,0-1,1 0,0 1,-1-1,1 1,0-1,1 1,-1 0,1 0,-1 0,1 0,0 0,0 1,0 0,0-1,5-2,14-5,0 1,0 0,1 2,0 0,1 2,43-5,21-5,-59 7,32-6,-56 13,1 0,-1 1,0-1,0 1,0 0,1 1,-1-1,8 3,-12-3,0 0,-1 0,1 1,-1-1,1 0,-1 0,1 0,-1 1,1-1,-1 0,1 1,-1-1,0 1,1-1,-1 0,1 1,-1-1,0 1,0-1,1 1,-1-1,0 1,0-1,1 1,-1-1,0 1,0-1,0 1,0 0,0-1,0 1,0 0,-10 20,-24 13,33-33,-44 34,32-26,0 0,0 2,1 0,0 0,-19 26,29-36,1 0,0 1,0-1,0 0,0 1,1-1,-1 1,0-1,1 1,-1 0,1-1,-1 1,1 0,0-1,-1 1,1 0,0 0,0-1,0 1,1 0,-1-1,0 1,1 0,-1-1,1 1,-1 0,1-1,0 1,0-1,0 1,0-1,0 0,0 1,0-1,0 0,0 0,1 1,-1-1,0 0,1 0,-1-1,1 1,-1 0,1 0,0-1,-1 1,3 0,9 3,0-1,0 0,0-1,25 1,170-11,-21-2,-161 11,0 1,0 1,0 1,0 1,27 9,-20 1,-21-8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15.2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36 192,'-1'0,"-1"0,0 0,1-1,-1 1,1-1,-1 1,1-1,0 0,-1 1,1-1,0 0,-1 0,1 0,0 0,0 0,0 0,0 0,0-1,0 1,0 0,0-1,0 1,1 0,-1-1,0 1,1-1,-1 1,1-1,-1-2,0-1,0 0,1 1,-1-1,1 0,0 0,0 0,1 1,1-8,0 7,0 0,0 0,1 0,0 0,0 1,1-1,-1 1,1 0,0 0,0 0,0 0,0 1,1-1,0 1,-1 0,1 1,0-1,10-2,4-2,1 1,-1 0,38-4,-47 8,1 2,-1-1,0 1,0 0,0 1,0 0,0 1,0 0,0 1,-1 0,1 0,-1 1,16 9,-15-7,1 2,-2 0,1 0,-1 1,0 0,-1 0,0 1,0 0,11 21,-7-7,-2-1,0 2,-2-1,-1 1,0 1,-2-1,-1 1,-1 0,-2 0,-1 28,-20 171,-1 48,21-112,-12 285,-19 374,82-235,-18-309,68 503,-2-271,-93-479,28 107,-8-19,-6-24,-18-86,0 1,-1-1,0 0,0 0,0 1,-1-1,0 0,-1 1,0-1,-3 15,3-19,0 0,-1 0,1 0,-1 0,0 0,0 0,0 0,-1-1,1 1,-1-1,1 1,-1-1,0 0,0 0,1 0,-2 0,1-1,0 1,0-1,0 0,-1 0,1 0,-1 0,-6 0,-31 2,-1-1,-78-9,114 7,-6-1,0 0,1-1,-1 0,1-1,-20-8,17 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16.7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129 105,'0'-17,"1"7,-1 0,0 0,-1 0,-3-12,4 22,0 0,0 0,0 1,0-1,0 0,0 0,0 0,0 0,0 0,0 0,-1 0,1 0,0 0,0 0,0 0,0 0,0 0,0 0,0 0,-1 0,1 0,0 0,0 0,0 0,0 0,0 0,0 0,0 0,-1 0,1 0,0 0,0 0,0 0,0 0,0 0,0 0,0 0,-1 0,1 0,0 0,0 0,0 0,0-1,0 1,0 0,0 0,0 0,0 0,0 0,0 0,0 0,0 0,0-1,0 1,0 0,0 0,-1 0,1 0,0 0,1 0,-1-1,0 1,0 0,0 0,0 0,-5 15,-1 20,-17 148,-20 268,43-311,-13-239,-17-236,29 285,2-1,3 1,1 0,22-86,-26 132,0-1,1 1,-1 0,1 0,0 0,0 1,1-1,-1 0,1 1,-1 0,1-1,0 1,1 0,-1 0,0 1,1-1,-1 1,1-1,0 1,0 1,8-4,-6 4,-1 0,1 0,-1 1,1 0,-1 0,1 0,0 1,-1-1,1 1,-1 1,1-1,-1 1,0 0,0 0,0 0,8 6,4 3,-1 0,0 1,25 26,-34-31,0 1,0 0,-1 0,0 0,-1 0,0 1,0 0,-1 0,4 14,-7-17,0 0,0 0,-1 1,0-1,-1 0,1 0,-1 0,0 0,-1 0,1 0,-1 0,-1 0,1-1,-1 1,0-1,0 1,0-1,-1 0,0 0,0-1,-5 5,-10 11,-2-2,-1 0,-28 19,42-33,-34 25,23-19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17.3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0,'-15'2,"1"1,-1 0,1 1,-1 0,1 2,1-1,-26 16,25-15,-23 15,1 1,0 1,-34 32,68-54,0 1,0 0,0-1,1 1,-1 0,1 0,-1 0,1 0,0 0,-2 3,3-4,0 0,-1 0,1 0,0 0,0 0,0-1,0 1,0 0,0 0,0 0,0 0,0 0,0 0,1-1,-1 1,0 0,0 0,1 0,-1 0,1 0,1 1,0 0,0-1,0 1,0-1,0 0,0 1,0-1,0 0,1 0,-1-1,0 1,1 0,-1-1,0 1,1-1,-1 0,1 0,-1 0,4 0,2-1,0 0,0 0,0-1,0 1,0-2,0 1,-1-1,1 0,8-6,3-3,-1-1,19-15,-37 27,0 1,0 0,0 0,1 0,-1 0,0-1,0 1,0 0,1 0,-1 0,0 0,0 0,1-1,-1 1,0 0,0 0,1 0,-1 0,0 0,0 0,1 0,-1 0,0 0,1 0,-1 0,0 0,0 0,1 0,-1 1,0-1,0 0,1 0,-1 0,0 0,0 0,0 0,1 1,-1-1,0 0,0 0,5 15,-3 19,-2-32,-1 21,2 0,0 0,2-1,5 27,-7-44,0 0,1 0,0 0,-1 0,2 0,-1 0,0-1,1 1,0-1,0 0,1 0,-1 0,1 0,0 0,0-1,0 1,0-1,0 0,1 0,-1-1,1 0,0 1,0-1,5 1,-6-2,-1-1,1 1,-1-1,1 1,-1-1,1 0,-1-1,1 1,-1-1,1 1,-1-1,0 0,1 0,-1 0,0-1,0 1,5-4,-4 2,1-1,-1 0,0 0,0 0,0-1,-1 1,0-1,1 0,3-9,1-5,-1 0,-1 0,0-1,4-36,-6 32,-3 7,2 0,0 1,1-1,11-29,-14 45,-1 0,1 0,-1 0,1 0,-1 0,1 1,-1-1,1 0,0 0,-1 0,1 1,0-1,0 0,-1 1,1-1,0 1,0-1,0 1,0-1,0 1,0 0,0 0,0-1,1 1,0 0,0 0,-1 1,1-1,-1 1,1-1,-1 1,1 0,-1-1,1 1,-1 0,1 0,-1 0,0 0,2 1,5 7,0 0,-1 0,10 16,-11-16,15 24,0 0,-2 1,-2 1,-1 1,-2 0,12 48,-24-62,-2-22,0 0,0 0,0 0,-1 1,1-1,0 0,0 0,0 0,0 1,0-1,-1 0,1 0,0 0,0 0,0 1,0-1,-1 0,1 0,0 0,0 0,-1 0,1 0,0 0,0 0,0 0,-1 1,1-1,0 0,0 0,-1 0,1 0,0-1,0 1,-1 0,1 0,0 0,0 0,0 0,-1 0,1 0,-3-2,1 1,-1-1,1 0,0 0,0 0,0 0,0-1,0 1,0 0,-2-5,0-2,0 1,1-1,0 0,1 0,0 0,0-1,1 1,0 0,0-1,1 1,1-1,-1 1,2 0,-1-1,1 1,6-16,-2 5,2 1,0 0,1 0,1 1,0 1,23-29,-27 39,0 0,0 1,0 0,1 0,0 0,1 1,-1 0,1 0,0 1,0 0,0 1,1-1,9-1,-6 3,0 0,1 1,-1 0,0 1,1 0,-1 1,0 1,0 0,13 3,52 16,-42-10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18.2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426 78,'-6'-1,"-1"0,1-1,-1 0,1-1,0 1,0-1,0 0,-7-5,-6-3,10 7,0-1,0 1,-1 1,1 0,-1 0,0 1,0 0,0 1,-1 0,1 0,0 1,0 0,0 1,0 1,0-1,0 1,0 1,0 0,1 1,-14 6,7-2,1 1,0 1,-23 21,34-29,1 1,0 0,0 0,0 0,0 0,1 1,-1-1,1 1,0 0,0 0,0-1,0 1,1 1,0-1,0 0,0 0,0 0,0 0,1 1,0-1,0 5,1-7,-1 1,1-1,-1 0,1 0,0 0,0 0,0 0,0 0,0 0,1 0,-1-1,0 1,1 0,-1-1,1 1,0-1,0 0,-1 1,4 0,-1 0,0 0,0-1,0 0,0 0,0 0,0 0,1-1,-1 0,7 0,3-1,0-1,0 0,0-1,-1-1,15-5,-9 1,0-1,-1-2,21-13,-31 19,-7 4,0 0,-1 1,1-1,0 0,0 1,0-1,0 1,0-1,0 1,0-1,0 1,1 0,-1 0,0-1,0 1,0 0,0 0,0 0,0 0,1 1,-1-1,0 0,0 0,0 1,0-1,0 0,0 1,0-1,0 1,0-1,0 1,0 0,0-1,0 1,1 1,1 3,0 0,0 1,0-1,-1 1,4 11,-4-12,0 1,0 0,1-1,-1 1,5 5,-3-7,0 0,0-1,1 1,-1-1,1 0,0 0,0-1,0 1,0-1,0 0,0 0,1-1,-1 0,0 0,1 0,-1 0,1-1,-1 0,1 0,0-1,8-1,-8 1,0 0,0 0,0-1,0 0,-1 0,1 0,-1-1,1 0,-1 0,0 0,0-1,0 1,0-1,-1-1,0 1,0 0,0-1,0 0,4-8,1-9,-2-1,0-1,-1 0,-2 1,0-1,0-37,16 119,-14-31,36 115,-37-127,1-1,0 0,1 0,1-1,0 0,1 0,14 15,-22-26,1-1,-1 1,0-1,1 0,-1 0,1 1,0-1,-1 0,1 0,0 0,0-1,0 1,0 0,0-1,0 1,3 0,-4-2,1 1,-1 0,0 0,0-1,0 1,1-1,-1 1,0-1,0 1,0-1,0 0,0 1,0-1,0 0,0 0,0 0,0 0,-1 0,2-2,1-2,0 0,-1-1,0 1,0-1,0 0,-1 1,0-1,0 0,0-9,1-17,1 0,1 0,1 0,2 1,16-42,-23 71,0 0,1 0,-1 0,1 1,0-1,-1 0,1 1,0-1,0 1,0-1,0 1,0-1,1 1,-1 0,0-1,1 1,-1 0,1 0,-1 0,1 0,-1 0,1 1,0-1,0 0,3 0,-3 1,0 1,0 0,1 0,-1 0,0 0,0 0,0 0,0 0,0 1,0-1,0 1,0-1,-1 1,1 0,-1 0,1 0,-1 0,0 0,2 2,7 13,-2 1,0 0,0 0,-2 0,8 36,-7-24,15 36,-22-65,0 0,1 1,-1-1,1 1,-1-1,1 0,0 0,-1 1,1-1,0 0,0 0,0 0,0 0,0 0,0 0,0 0,0 0,1 0,-1 0,0-1,1 1,-1 0,0-1,1 1,-1-1,0 0,1 1,-1-1,1 0,-1 0,1 0,-1 0,1 0,-1 0,0 0,1-1,-1 1,1 0,-1-1,0 1,1-1,-1 0,2 0,6-5,0 0,-1-1,0 0,0 0,7-8,0 0,-4 4,1 1,0 0,1 0,0 2,1 0,-1 0,25-9,-32 15,0 0,0 1,0 0,0 0,0 0,1 1,-1 0,0 0,0 0,0 1,0 0,0 0,0 1,0-1,0 1,0 1,0-1,-1 1,1 0,-1 0,0 1,6 5,-1 0,-1 0,0 1,-1 0,0 0,-1 1,0 0,0 1,4 12,-4-10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7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1,'-1'0,"0"0,0 0,0 1,0-1,0 1,1-1,-1 1,0 0,0-1,0 1,0 0,1-1,-1 1,0 0,1 0,-1 0,1-1,-1 1,1 0,-1 0,1 0,0 0,-1 0,1 0,0 0,0 0,-1 0,1 0,0 0,0 2,1 32,4-7,1 0,2-1,1 0,1 0,26 48,86 115,-119-186,9 14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18.5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0,'-3'0,"-6"0,7 4,14 1,16-1,25 0,21-2,20 0,15-1,11-1,7 0,3 0,1 0,-3 0,-3 3,-4 2,-22-1</inkml:trace>
  <inkml:trace contextRef="#ctx0" brushRef="#br0" timeOffset="1">2279 191,'4'0,"0"4,5 1,-1-4,-4 1,-4 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27.2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128 299,'1'-16,"-2"0,0-1,-1 1,0 0,-1 0,-6-16,9 33,0-1,0 0,0 1,0-1,-1 0,1 0,0 1,0-1,0 0,0 0,-1 1,1-1,0 0,0 0,-1 1,1-1,0 0,-1 0,1 0,0 0,0 0,-1 0,1 1,0-1,-1 0,1 0,0 0,-1 0,1 0,0 0,-1 0,1 0,0 0,-1 0,1 0,0-1,0 1,-1 0,1 0,0 0,-1 0,1 0,0-1,0 1,-1 0,1 0,0 0,0-1,-1 1,1 0,0 0,0-1,0 1,0 0,-1-1,1 1,0 0,0 0,0-1,0 1,0-1,-8 29,3 24,4 84,2-82,-8 77,4-110,-3 23,-11 46,9-77,1-18,-3-23,-1-46,3-1,2-85,7 126,1 0,2 0,1 1,2-1,1 1,2 1,16-36,-23 60,0 1,1 1,0-1,0 0,1 1,-1 0,1 0,1 0,8-7,-10 10,0 1,0-1,0 1,1 0,-1 0,1 1,-1-1,1 1,-1 0,1 0,0 0,0 1,0 0,-1 0,1 0,7 1,2 1,0 1,-1 0,1 1,-1 1,0 0,0 1,-1 0,1 1,-1 0,-1 1,1 0,-1 1,-1 0,0 1,15 18,-23-25,0 0,-1-1,1 1,-1 0,0 1,1-1,-2 0,1 0,0 0,0 1,-1-1,0 0,0 1,0-1,0 0,-1 6,0-4,-1 0,1 0,-1 0,-1 0,1 0,-1 0,1-1,-2 1,-3 5,-8 5,0 0,-1 0,-1-2,-18 13,30-23,-138 90,122-79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27.5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 1,'-7'7,"0"0,-1 0,1 1,0-1,1 2,-1-1,2 1,-1-1,1 1,-6 16,8-15,0 0,0 0,1 0,1 0,0 0,0 0,1 19,1-23,0 0,0-1,1 1,-1-1,1 1,1-1,-1 0,1 0,0 0,0 0,0 0,1-1,-1 0,1 1,7 4,-3-2,0-1,0-1,1 0,0 0,0 0,0-1,1-1,0 0,-1 0,1-1,20 3,-25-5,-1 1,1-1,-1 0,1 0,-1 0,1-1,0 0,-1 0,0 0,1 0,-1-1,0 1,0-1,1 0,-1-1,-1 1,1-1,0 1,-1-1,1 0,-1-1,0 1,0 0,0-1,-1 0,1 0,-1 0,4-7,-4 4,-1 0,0 1,0-1,-1 0,0 0,0 0,0 0,-1 1,0-1,0 0,-1 1,0-1,0 0,-5-10,1 3,-1 1,0 1,0-1,-1 1,-1 1,-11-13,13 17,-1 0,0 0,0 1,-1 0,0 1,0-1,0 2,-1-1,1 1,-13-3,19 6,-1 1,1-1,0 0,0 1,0 0,0 0,0 0,-1 0,1 0,0 1,0-1,0 1,0 0,0 0,0 0,0 0,0 0,0 1,1 0,-1-1,0 1,1 0,0 0,-1 0,1 1,0-1,0 0,0 1,0-1,1 1,-1 0,1 0,-1 0,1 0,0 0,0 0,-1 3,2-2,-1-1,1 0,-1 1,1-1,0 0,0 1,0-1,1 6,3 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27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44 306,'0'-3,"0"-6,-3 4,-2 5,0 6,-2 7,0 4,1 2,1 3,2 0,2 4,0 1,1 0,0-2,0-1,1-1,2-4,2-6</inkml:trace>
  <inkml:trace contextRef="#ctx0" brushRef="#br0" timeOffset="1">44 31,'0'-3,"0"-6,-3-4,-2 8,0 7,5 7,2 7,1 2,4 7,0 3,-1-5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28.3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0,'-1'1,"0"0,-1 0,1-1,0 1,0 0,0 0,0 0,0 0,0 0,0 1,0-1,0 0,1 0,-1 1,0-1,1 0,-1 1,0 1,-9 28,8-26,1 1,0 0,0 0,0 0,1 1,0-1,0 0,1 0,0 0,0 0,0 0,4 10,-4-13,1 0,0 0,-1 0,1 0,0 0,0 0,0-1,1 1,-1 0,1-1,-1 0,1 0,0 0,0 0,0 0,0-1,0 1,0-1,0 0,0 0,1 0,-1 0,6 0,-2 0,-1-1,1 1,-1-2,1 1,0-1,-1 0,1 0,-1-1,0 0,1 0,-1 0,0-1,0 0,7-5,-5 2,1-1,-1 0,-1 0,1-1,-1 0,-1 0,1-1,5-11,10-8,-22 28,1-1,-1 1,0 0,0 0,1 0,-1 0,0-1,0 1,1 0,-1 0,0 0,1 0,-1 0,0 0,1 0,-1 0,0 0,1 0,-1 0,0 0,1 0,-1 0,0 0,1 0,-1 0,0 0,1 0,-1 0,0 1,0-1,1 0,-1 0,6 20,-3 8,-2-9,1 0,1 0,0 0,8 21,-10-36,1 1,0-1,0 0,0 0,1 1,-1-2,1 1,0 0,0 0,0-1,1 0,-1 0,1 0,0 0,0 0,0-1,0 1,0-1,0 0,1-1,-1 1,6 1,8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28.6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0 355,'1'-3,"1"-1,0 0,-1 1,1-1,0 1,1-1,-1 1,0 0,1 0,0 0,0 0,0 1,4-4,14-15,6-17,-3-1,0-1,-3-1,26-70,-38 94,-7 26,-4 30,-25 121,-7 48,17-98,14-91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29.0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14,'-3'0,"-2"-3,-3-2,6 0,8 5,10 2,10 5,6 0,7 4,2-1,-1 2,-1 2,1 2,-7-1</inkml:trace>
  <inkml:trace contextRef="#ctx0" brushRef="#br0" timeOffset="1">822 310,'-3'0,"-6"-3,-4 2,-3 4,0 7,0 7,-1 6,-5 5,-6 9,-5 5,-5 3,-6 1,-10 4,-10-1,5-7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48.6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10,'0'-3,"-3"-2,-2 4,0 5,2 7,4 0,2 3,0 2,4-2,1 1,2 1,3 2,3-3,3 0,1-2,1-4,-3 0,-5-1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49.6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0 192,'4'0,"0"-3,1-6,2 0,1-3,2 1,-1-1,2-3,3-2,2 2,-1 0,0-1,1 2,2 0,5-2,-2 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30:13.5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3,'3'3,"0"-1,1 0,-1 0,0 0,1 0,-1-1,1 1,0-1,-1 0,1 0,0 0,6 0,53 0,-43-1,83 1,479-3,-334-8,110-2,-12 11,603 4,-353 18,-109 2,-110-4,8 6,-166-8,78 5,-41-1,10 0,56 1,-172-13,107 3,60 0,74-4,-106-7,-168 9,42 1,-60-3,-89-9,-6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59:24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2893 3422 0,'0'-18'31,"17"18"-31,-17-17 16,18 17-16,0 0 16,-1 0-16,-17-18 0,18 18 15,0 0-15,-1 0 16,36 0-16,18 0 16,-1 0-16,-34 0 15,69-18-15,-34 18 16,-1 0-16,19 0 15,17-17-15,-36 17 16,18-18-16,-17 18 16,17 0-1,-17 0-15,34-18 16,-34 18-16,0 0 16,-1 0-16,-17 0 15,-18 0-15,71 0 16,0-17-16,-36 17 15,-17 0-15,71-18 16,-54 1-16,19-1 16,-19 18-1,1-18-15,-1 18 0,1-17 16,35 17 0,-71 0-16,71 0 15,-36-18-15,-17 18 16,53 0-16,-71 0 15,71 0-15,-71 0 16,71 0-16,-53 18 16,18-36-16,-1 36 15,-17-18-15,35 0 16,-52 0-16,52 17 16,-35-17-1,17 0-15,19 0 16,-54 0-16,71 0 15,-71 0-15,-17 0 0,52 18 16,1-18-16,87-18 31,-122 36-31,52-36 16,-17 36-16,-19-18 16,1 0-16,18 0 15,-53 0-15,17 0 16,35 18-16,-52-18 15,17 0-15,-17 0 16</inkml:trace>
  <inkml:trace contextRef="#ctx0" brushRef="#br0" timeOffset="3579.46">7779 3228 0,'17'0'63,"1"0"-63,0 0 16,-1 0-16,1 0 0,0 0 15,34 0-15,19 0 16,-36 0-16,36 0 0,-1 0 15,1 0-15,0-18 16,-1 18-16,36 0 16,-71 0-1,-17 0-15,52 0 16,-52 0-16,17 18 16,-17-18-16,35 18 15</inkml:trace>
  <inkml:trace contextRef="#ctx0" brushRef="#br0" timeOffset="29996.37">7408 7426 0,'0'-18'47,"18"18"-47,0 0 16,-1 0-16,1 0 0,-18-17 0,35 17 15,0 0-15,1 0 16,-1-18-16,0 18 15,-17 0-15,17 0 0,36 0 16,-18 0-16,-36 0 16,36 0-16,35 0 15,-17 0-15,-18 18 16,17-18-16,1 0 16,0 0-16,34 0 15,-34 0 1,-1 0-16,1 0 15,-18 0-15,0 0 16,17 0-16,-52 0 0,17 0 16,1 0-16,17-18 15,-36 18-15,18 0 16,1 0-16,-19 0 16,1 0-16,0 0 15,-1 0 1,1 0-1,0 0 1</inkml:trace>
  <inkml:trace contextRef="#ctx0" brushRef="#br0" timeOffset="31974.17">12929 7338 0,'0'0'0,"-35"17"16,17-17 0,18 18 15,18-18-31,-18 18 0,18-18 15,-1 0-15,1 17 0,0-17 16,17 18-16,-18-18 0,19 0 16,17 18-16,0-18 15,17 17-15,1-17 16,-1 0-16,-17 0 0,35 0 16,1 0-16,-1-17 15,0 17 1,18-18-16,-18 18 15,-35-18-15,17 1 16,1 17-16,17-18 16,-35 18-16,0-18 15,0 18-15,0-17 16,0 17-16,-18 0 16,18 0-16,0-18 15,17 18 1,-34 0-16,17 0 15,-18 0-15,0 0 16,18 0-16,-35 0 0,17 0 16,18-18-16,0 36 15,0-18-15,-18 0 16,36 0-16,-18 0 16,-1 0-16,1 0 15,18 0 1,-18 0-16,35 0 15,-35 0-15,0 18 16,-18-18-16,36 0 16,-36 0-16,53 17 15,-35 1-15,18 0 16,-18-18-16,35 17 16,-18 1-16,-17 0 15,18-18 1,-18 0-16,35 17 15,-35-17-15,0 0 16,0 0-16,35 0 16,-35 0-16,0 0 15,0 0-15,0 0 16,35 0-16,-53 0 16,18 0-1,-18 0-15,18 18 16,-18-18-16,1 0 15,-19 0-15,36 0 0,-18 0 16,18 0-16,-17 0 16,34-18-16,18 18 15,-35 0-15,0 0 16,18 0-16,-18 0 16,17 0-16,18 0 15,-17 0 1,0 0-16,-1 0 15,1 0-15,35 0 16,-36 0-16,1 0 16,-1 0-16,18 0 15,-17 18-15,0-18 16,-19 0-16,1 18 16,36-18-16,-37 17 15,1-17 1,0 18-16,18-1 15,-18-17-15,0 0 16,-18 18-16,18-18 16,-18 18-16,36-18 15,-18 0-15,-18 0 16,18 0-16,-18 0 16,18 0-16,0 0 15,-18 0 1,18 0-16,-18 0 15,-17 0-15,17 0 16,18 0-16,-17 0 16,16 17-16,-16-34 15,-1 34-15,18-17 16,-18 0-16,0 0 16,-17 0-16,17-17 15,1 17 1,-19 0-16,1 0 0</inkml:trace>
  <inkml:trace contextRef="#ctx0" brushRef="#br0" timeOffset="32873.25">20443 7567 0,'18'0'47,"0"-18"-47,-1 18 0,1 0 16,0-17-16,-1 17 0,36-18 15,0 1-15,0-19 16,0 19-16,-18-1 16,1 0-16,-19 1 0,18-1 15,1 0-15,-19 18 16,19-17-16,-19-1 16,1 18-16,0-18 15,-1 18 1,1 0-1,-18-17-15</inkml:trace>
  <inkml:trace contextRef="#ctx0" brushRef="#br0" timeOffset="34348.9">21943 7391 0,'17'17'16,"1"-17"-16,17 0 15,36 0-15,-1 0 16,89-17-16,-35 17 16,-1-18-16,1 0 15,-1-17-15,106 17 16,-105 1-16,-1-1 16,-17 1-16,18 17 15,-19-18 1,-52 18-16,36-18 0,-1 18 15,0-17-15,0 17 16,18-18-16,-35 0 16,52 1-16,-70 17 15,35-18-15,-35 18 16,18-18-16,-18 18 16,-1-17-1,-16 17-15,-19 0 16,36 0-16,-35 0 15,0 0-15,-1 17 16,1-17-16,-1 0 16,1 0 31,-36 18 78</inkml:trace>
  <inkml:trace contextRef="#ctx0" brushRef="#br0" timeOffset="35228.21">25806 7461 0,'0'18'15,"17"-18"1,1 18-16,0-18 0,-1 0 15,71 0-15,-52 0 16,87 0-16,1 0 16,-1-18-16,1 18 15,105-18 1,-176 18-16,123 0 16,-123-17-16,18 17 0,52 0 15,54-18-15,-107 18 16,159-18-16,-176 1 15,71 17-15,-89 0 16,71 0-16,-53-18 16,0 18-1,-36 0-15,1 0 0,0 0 16,-1 0-16,1 0 16,-18-18 30</inkml:trace>
  <inkml:trace contextRef="#ctx0" brushRef="#br0" timeOffset="45211.08">9419 8502 0,'18'-18'16,"-1"18"-1,1 0 1,0 0-16,-18-17 0,17 17 15,36 0-15,18-18 16,-36 18 0,18 0-16,0-18 15,-18 18-15,-17 0 0,105 0 16,-52 18 0,-36-18-16,53-18 15,-35 36-15,18-18 16,-1-18-16,36 18 15,-35 0-15,17 0 16,-53 0-16,1 0 0,69 0 16,-16 0-1,-19 0-15,18 0 0,-17 0 16,70 18 0,-53-18-16,0 0 15,1 0-15,69 0 16,-52 0-16,-53 0 15,88 0-15,-70 18 16,123-1 0,-141-17-16,88 18 15,-88-18-15,141 18 16,-141-18-16,105 17 16,-34-17-16,-18 0 15,0 0-15,52 0 16,-52 0-16,0-17 15,0 17-15,-53 0 16,88 0-16,-53-18 16,0 18-16,18 0 15,53 0 1,-124-18-16,106 18 16,-88 0-16,88 0 15,-53 0-15,36-17 16,-71 17-16,70 0 15,-17-18-15,18 18 16,-89-18-16,88 18 16,-87 0-16,140-35 15,-141 35-15,71-18 16,-53 18-16,106-17 16,-124 17-1,88-18-15,-87 18 16,70-17-16,-36 17 15,54-18-15,-89 18 16,53 0-16,-53-18 16,142 18-1,-107-17-15,1 17 16,-53 0-16,17 0 0,53-18 16,-17 18-16,-19 0 15,-16 0 1,34 0-16,-52 0 15,35-18-15,0 18 16,-36 0 0,1 0-16,0 0 15</inkml:trace>
  <inkml:trace contextRef="#ctx0" brushRef="#br0" timeOffset="57706.9">14323 9895 0,'0'0'0,"-18"0"16,36 18-1,-1-18-15,1 0 0,0 0 16,-1 0-16,36 0 16,18 0-16,-1-18 15,1 18-15,70 0 16,-53-17-16,0 17 16,18 0-16,18 0 15,-36-18 1,0 18-16,-17-18 15,17 18-15,-53 0 0,36-17 16,-18 17-16,0 0 16,-1-18-16,-16 18 15,17 0-15,-36-17 16,1 17 0,-36 0 15,1 0-31,-1 0 0,0-18 15,-17 18-15,-18 18 16,-17-18-16,-36 0 16,18 17-16,17-17 15,-35 18-15,-17-1 16,35-17-16,17 18 16,0 0-16,1-1 15,35-17 1,17 0-16,0 0 15,36 18 1,0-18 0,17 0-16,18-18 15,35 18-15,-17 0 0,34-17 16,54-1-16,0 0 16,17 1-16,1-18 15,70 17 1,-53-17-16,-71 35 15,1-18-15,-1 18 16,-35-18-16,36 18 16,-54-17-16,-17 17 15,-18 0-15,1-18 16,-19 18-16,1 0 16,-18-18-16</inkml:trace>
  <inkml:trace contextRef="#ctx0" brushRef="#br0" timeOffset="61560.74">11148 10954 0,'35'0'15,"-17"0"-15,-1 0 0,1 0 16,0-18-16,52 18 16,-35 0-16,18 0 15,36-18 1,-37 18-16,1 0 16,18 0-16,-1 0 15,1 0-15,17 0 16,53-17-16,-88-1 15,0 18-15,53-17 0,0-1 16,0 0-16,-18 1 16,53-1-16,-70 0 15,-1 1-15,1 17 16,-54 0-16,19 0 0,-1 0 16</inkml:trace>
  <inkml:trace contextRef="#ctx0" brushRef="#br0" timeOffset="63972.95">12929 10795 0,'-17'0'31,"52"0"16,-17 0-31,-1 0-16,1 0 0,-1 0 15,1 0-15,53-18 16,-36 18-16,-17 0 0,35 0 15,-1 0-15,1-17 16,-35 17-16,53 0 16,-54 17-16,18-17 15,-17 0 1,0 18 0,-1-18-1</inkml:trace>
  <inkml:trace contextRef="#ctx0" brushRef="#br0" timeOffset="75427.92">17992 10125 0,'0'0'0,"0"-18"0,0 0 16,0 1-16,0-1 0,0 1 16,-18-1-1,18 0-15,0 1 16,-18 17-16,1 0 16,-19 17-1,19 1-15,-18 17 16,35-17-16,-18-1 0,0 19 15,36-1-15,-18-17 16,18 17 0,17-17-16,18-1 15,53-17-15,-89 0 0,89 0 16,-71 0 0,1 0-16,-19 18 15,1-18-15,-18 17 16,-18 1-1,-35 17-15,18-17 16,-18 0-16,18-1 16,-18-17-16,35 0 15,1-17 1,17-1-16,0-17 0</inkml:trace>
  <inkml:trace contextRef="#ctx0" brushRef="#br0" timeOffset="75620.64">18274 9860 0,'0'-18'16,"18"18"-1,-1 18 1,-17 0-16,18-1 0,-1 19 16,1-1-16,17 18 15,18 17-15,-17-34 16,-1-19-16,0 19 15,-17-36-15,-1 0 0,1 17 16</inkml:trace>
  <inkml:trace contextRef="#ctx0" brushRef="#br0" timeOffset="75794.36">18380 10178 0,'0'0'0,"-18"0"15,18-18 1,18 0-16,-1 18 0,1-17 0,0-1 16,35 0-1,-36 18-15,54-35 16,-18 18-16</inkml:trace>
  <inkml:trace contextRef="#ctx0" brushRef="#br0" timeOffset="76185.89">18874 9825 0,'0'0'0,"-18"0"0,0 0 16,1 0-16,-1 17 0,0-17 15,-17 18-15,17 0 16,18-1-16,-35 36 0,18-35 15,-1 35-15,18-35 16,0 17-16,0-18 31,18-34-31,-1 17 16,1-35-16,-1 35 0,1-36 16,-18 1-1,18 17-15,-18 1 16,0-1-1,17 18-15,-17 18 16,18-18-16,0 17 16,17-17-1,-17 18-15,17-18 16,0 0-16,-17-18 16,17 18-16</inkml:trace>
  <inkml:trace contextRef="#ctx0" brushRef="#br0" timeOffset="76407.83">19103 9648 0,'0'0'0,"0"-17"15,-18 17 1,18-18-16,-17 36 31,17-1-31,17 1 0,-17 17 16,0-17-16,36 35 15,-19-35-15,1 34 16,-1-34-16,1 0 16,17-1-16,-17-17 15</inkml:trace>
  <inkml:trace contextRef="#ctx0" brushRef="#br0" timeOffset="76715.31">19032 9825 0,'0'0'0,"-17"0"0,34-18 31,1 1-31,0 17 0,-1-18 16,19 0-16,-19 1 0,36-19 15,-35 19 1,17-1-16,-17 0 15,-1 18-15,1 0 32,-18 18-32,18-18 0,-18 18 15,17-1 1,-17 1-16,18-18 16,-18 18-16,17-18 0,1 0 15,17 0 1</inkml:trace>
  <inkml:trace contextRef="#ctx0" brushRef="#br0" timeOffset="76874.28">19385 9543 0,'0'0'0,"-18"0"15,18 17 1,18 1-1,-18 0-15,18-18 16,-1 17-16</inkml:trace>
  <inkml:trace contextRef="#ctx0" brushRef="#br0" timeOffset="77118.05">19632 9419 0,'0'0'0,"-18"0"16,1 0-16,-1 18 16,18-1-16,-17 36 15,-1-35-15,18 17 16,0 1-16,0-1 16,18-18-1,-1 1-15,1-18 16,17 0-16,-17-18 15,17 1-15,-17-1 16</inkml:trace>
  <inkml:trace contextRef="#ctx0" brushRef="#br0" timeOffset="78826.09">16986 10883 0,'0'0'15,"-17"0"-15,-1 0 0,-17 0 16,17-17-16,0 17 15,18 17-15,18-17 16,0 18 0,-1-18-16,19 35 15,-1-17-15,53 52 16,-70-70-16,-1 18 16,1 0-1,0-1 1,-36-34 15,18-1-15,0 0-16,-18 18 0,18-17 15,-17-19-15,17 19 16,0-1-16,0-17 16,0 17-16,0 1 15,17 17-15,1 0 16,0 0-16,-1 0 15,19 0 1,-19 17-16,1-17 16,-1 0 15,-17-17-31,18 17 16,-18-18-1,0 0 1,18 36-1,-1-18 1,1 0-16,-18 18 0,18-18 16,-1 17-16,1-17 15,0 0 1,-1 0-16,1 0 16,-1 0-16,-17-17 15,0-1 1,0 0-16,-17 1 15,-1 17 1,18-18-16,-53 18 16,18 0-16,-18 0 15,35 0-15,1 0 16,-1 18 0,18-1-1</inkml:trace>
  <inkml:trace contextRef="#ctx0" brushRef="#br0" timeOffset="79193.98">17392 10707 0,'0'0'0,"18"17"47,-1 1-47,1 0 16,-18-1-16,17-17 0,1 18 15,0-18-15,-1 0 16,-17-18-16,18 18 16,-18-17-16,0-1 15,0 0-15,18 1 16,-18-36-16,0 35 15,17 1-15,-17-1 16,0 0-16,18 18 16,0 0-1,-1 18 1,1-18-16,35 18 16,-36-36-16,1 18 0</inkml:trace>
  <inkml:trace contextRef="#ctx0" brushRef="#br0" timeOffset="79360.92">17833 10460 0,'18'-18'31,"-1"18"-15,1-17-16,-1-1 0,1 0 15,0-17-15</inkml:trace>
  <inkml:trace contextRef="#ctx0" brushRef="#br0" timeOffset="79915.92">17004 10072 0,'0'0'0,"-35"0"31,35 17-31,17 1 16,-17 0-16,18 17 15,0 0-15,-18-17 16,17 0 0,-17-1-16,0 1 15,18-18-15,-18 17 16,-18-52 31,36 18-47,-18-1 15,17 0-15,1 1 16,0 17-16,-18-18 0,17 18 16,1 0-16,0 0 15,-1 0-15,1 0 0,0 35 16,-18-17-1,0 17-15,-18-35 16,18 18-16,0-1 0,-18 19 16,1-19-16,-1-17 15</inkml:trace>
  <inkml:trace contextRef="#ctx0" brushRef="#br0" timeOffset="80202.92">17233 10019 0,'18'35'31,"-1"-35"-31,-17 18 0,18-1 16,-18 1-16,35 0 0,18-1 16,-35-17-16,35-17 15,-36 17 1,19-36-16,-19 36 0,-17-17 15,18-1-15,0 1 16,-18-19-16,-18 19 16,0-1-16,1 0 15,-1 1-15,-17 17 16,17 0-16,1 17 16,-1 1-1</inkml:trace>
  <inkml:trace contextRef="#ctx0" brushRef="#br0" timeOffset="80443.78">17515 9666 0,'0'0'0,"-17"-18"31,34 54-16,1-36-15,-18 17 16,18 19-16,-1-19 0,54 36 16,-53-35-16,52 17 15,-52-17-15,35-1 16,-36 1 0,1-18-16,0 18 15</inkml:trace>
  <inkml:trace contextRef="#ctx0" brushRef="#br0" timeOffset="80607.92">17568 9878 0,'-17'0'0,"34"0"0,-52 0 16,53-18-1,-18 0-15,53 1 16,0-18-16,17-18 15,-35 35-15</inkml:trace>
  <inkml:trace contextRef="#ctx0" brushRef="#br0" timeOffset="81681.77">19121 10266 0,'0'0'0,"-36"-71"31,19 71-31,17-17 0,-18 17 16,0 0-16,1 35 16,17-17-16,0 17 15,0 53 1,17-53-16,19 18 15,17 53-15,-1 0 16,-16-88-16,-1 34 16,18 19-16,-18-36 15,-17 1-15,-1-19 16,1 1-16,-18-1 16</inkml:trace>
  <inkml:trace contextRef="#ctx0" brushRef="#br0" timeOffset="82116.03">19156 10724 0,'0'0'0,"-71"0"31,54 0-31,52 0 31,-35-17-31,18 17 0,17-18 16,0-35-16,53 0 15,-70 18-15,17-18 16,0 18-16,-35 17 16,18 1-16,0-1 15,-1 36 17,1-18-17,-18 17-15,18-17 0,-1 18 16,1-18-16,17 0 15,-17 0-15,17-18 16,-17 18-16,-1-17 16,1-1-16,-18 0 15,0 1 1,0-1-16,-18 0 0,1 1 16,-1 17-16,1-18 15,-1 18 1,0-18-16,18 36 15</inkml:trace>
  <inkml:trace contextRef="#ctx0" brushRef="#br0" timeOffset="82485.92">19667 10195 0,'0'0'0,"0"-17"31,18 34-15,0-17-16,-18 18 0,17 0 15,1-1-15,0 1 16,-1-1-16,1-17 16,-1 18-16,1-36 15,0 1 1,-18-1-1,0-17-15,0 17 16,0-52-16,0 34 16,0 19-16,0-36 15,0 35 1,17 18-16,1 0 16,-18 18-16,18-18 0,35 35 15,-36-17 1,18-1-16,-17 1 15,0-18-15</inkml:trace>
  <inkml:trace contextRef="#ctx0" brushRef="#br0" timeOffset="83293.82">20355 9507 0,'-17'-17'16,"-1"17"-16,0 17 15,1 1-15,-19 35 16,36-35-16,0-1 0,0 36 16,0 0-16,18 18 15,-18-54-15,35 18 16,1-17-16,-19 0 16,19-36-16,34 0 15,-52 1 1,35-18-16,0-1 15,-36 1-15,1-36 16,-18 54 0,0-54-16,-18 71 15,1-35 1,-1 35-16,-17-18 16,-1 36-16,36 0 0,-35 17 15,17-17 1,18 17-16,0-18 15,0 1-15,18 0 16,0-18 0,-1 0-16,19-36 15,-19 36-15,1-52 16,0 34-16,-18 0 16,17 18-1,-17-17-15,18 17 16,-1 0-1,1 17-15,17-17 16,-17 0-16,17 0 16,-17 0-16,17-17 15,-17-1-15,0 0 16</inkml:trace>
  <inkml:trace contextRef="#ctx0" brushRef="#br0" timeOffset="83624.59">20849 9349 0,'0'0'0,"-17"-53"31,-1 53-31,18 17 31,0 1-15,18-18-16,-18 18 0,17-18 0,1 35 16,-1-17-16,1-1 15,-18 1 1,18-18-16,-1-18 31,-17 1-31,0-1 16,0-35-16,18 35 15,-18 1-15,0-36 0,0 17 16,0 19-16,18-18 16,-1 35-1,1 17 1,17 1-16,36 35 15,-54-53 1,36 17-16</inkml:trace>
  <inkml:trace contextRef="#ctx0" brushRef="#br0" timeOffset="84631.87">21414 8661 0,'0'0'0,"-71"17"31,53 1-31,1 0 0,-1 17 16,18 18-1,0-18-15,0 0 16,18 1-16,-1-19 15,19-17-15,-1 18 16,0-36-16,1 18 16,-19-17-16,18-1 0,1-17 15,-1-1-15,0 1 16,-17 0-16,17 0 16,-35-1-16,0 1 15,0 17 1,0 1-16,0-1 15,-17 18-15,17 18 16,-18-1-16,0 19 16,1-1-16,-1 18 15,18-35-15,0-1 16,0 1-16,18-18 16,17 0-1,0-35 1,-17 17-16,17-17 15,0 17-15,-17 0 16,0 1-16,-1 17 16,1-18-16,17 18 15,-17-18-15,17-17 16,0 17-16,1 1 16,-19-18-16,1-1 15,0 1 1,-18 17-16,0-17 15,0 17-15,-36-34 16,19 34-16,-19 0 16,19 1-16,-19 17 15,19 0-15,-1 17 16,18 1-16,-17 0 16,34-1-16,1 18 15,-1-17 1,19 17-16,-1-17 15,18-18-15,-18 0 16,1 0-16,-1-18 16,-18 18-16,19-17 0,-19-19 15,1 1-15,0 18 16,-1-19-16,-17-34 16,-17 17-16,-1 18 15,-17-18 1,-18 17-16,18 19 15,-18-1-15,17 18 16,19 0-16,-1 18 16,0-18-16,36 35 15,0-17-15,-1 17 16,36-17-16,-17 17 16,34 0-16,-17-17 15,0-1 1,0 1-16,0 0 15,-18-1-15,0-17 16,-17 0-16,-18 18 0</inkml:trace>
  <inkml:trace contextRef="#ctx0" brushRef="#br0" timeOffset="85382.25">20708 10354 0,'0'0'0,"-18"-35"31,1 35-31,-1 17 16,0-17-16,18 18 0,-17 0 16,-18 35-16,35-18 15,0 0 1,17 0-16,1 1 15,-1-19-15,19 1 0,-1-18 16,36 18-16,-18-18 16,-1 0-16,-16 0 15,17 0-15,-36 0 16,-17 17-16,0 1 16,0 17-1,-17-17-15,-1-1 16,-17 1-16,17 0 15,-17-1-15,17-17 16,-17-17-16,17-36 0</inkml:trace>
  <inkml:trace contextRef="#ctx0" brushRef="#br0" timeOffset="85581.9">20849 10178 0,'0'0'0,"35"0"15,-35 17 1,18-17-16,0 18 0,17 0 0,-17-1 16,35 18-16,-1 1 15,1-19-15,18 19 16,-36-19-16,-17-17 16,17 18-16,-17-18 15</inkml:trace>
  <inkml:trace contextRef="#ctx0" brushRef="#br0" timeOffset="85757.22">21061 10477 0,'0'0'0,"-18"0"31,53-17-31,-17-1 16,0 1-16,35-19 15,-18 19-15,18-36 0,17 0 16,-17 0-16,0 0 16</inkml:trace>
  <inkml:trace contextRef="#ctx0" brushRef="#br0" timeOffset="86275.89">21608 9913 0,'0'-35'15,"-18"35"-15,0 0 0,1 0 16,-1 0-16,-17 17 15,-18 36-15,18-17 16,17 17-16,-17-1 16,35-16-16,0 17 15,0-36-15,17-17 16,1 0-16,17-35 16,-17 17-16,17-17 0,0 0 15,-17 0 1,0 17-16,-1-17 15,19 17-15,-19 18 16,1 0-16,17 0 16,-17 18-16,17-18 15,18-18-15,-18 0 16,18 1-16,-18-36 16,-17 35-16,0-17 15,-1-18 1,-17 18-16,-17-18 15,-1 0-15,0 18 16,-34-36-16,34 36 16,0 17-16,1 0 15,-1 18-15,0-17 16,18 34 0,0 1-16,18 0 15,35 35 1,0-18-16,0 0 15,-18 0-15,36 1 16,-36-19-16,0-17 16,-17 18-16,-1-18 15</inkml:trace>
  <inkml:trace contextRef="#ctx0" brushRef="#br0" timeOffset="86581.93">21802 9754 0,'-18'0'16,"36"-17"-16,-1-1 0,1 18 16,0-18-16,17-35 0,35 18 15,-17 0 1,-17-18-16,-1 35 15,0-17-15,-17 35 16,-18-18-16,17 18 16,1 0-16,0 18 15,-1-18-15,19 0 16,-19 18-16,1-18 16,17-18-16,-17 0 15,-1 1-15</inkml:trace>
  <inkml:trace contextRef="#ctx0" brushRef="#br0" timeOffset="86706.77">22278 9260 0,'0'0'0,"-35"18"32,35 0-32,0-1 15,17-17-15</inkml:trace>
  <inkml:trace contextRef="#ctx0" brushRef="#br0" timeOffset="86948.9">22490 9119 0,'0'0'15,"-18"0"-15,18 18 0,-18 0 16,18-1-16,-17 1 0,17 35 15,0-36-15,0 19 16,17-19-16,19 1 16,16-18-16,1 0 15,18-35-15,-18-1 16,0 19-16,35-54 16,-53 36-16,-17 17 15</inkml:trace>
  <inkml:trace contextRef="#ctx0" brushRef="#br0" timeOffset="87625.83">23001 8449 0,'0'0'0,"0"-18"15,0 1-15,-18 17 0,18-18 16,-17 18-16,-1 0 16,1 0-16,-1 0 15,-17 18 1,17-1-16,0 19 15,1-1-15,17 18 16,17 0-16,1 0 16,17 0-16,18 35 15,0-18-15,0-17 16,-18 0-16,53 18 16,-52-18-16,17-18 15,-18 0 1,-17-17-16,17-1 15,-17-17-15,-18 18 16</inkml:trace>
  <inkml:trace contextRef="#ctx0" brushRef="#br0" timeOffset="88051.58">22895 9119 0,'0'0'0,"53"-88"32,-35 70-32,17 1 15,36-54-15,-36 36 16,0 0-16,0 17 16,-17-17-16,0 35 15,-18-18-15,17 18 16,-17-17-16,18 34 15,0-17 1,-1 18-16,1-18 16,-18 17-16,18-17 15,17 0 1,-17 0-16,-1-17 16,1 17-16,-1-18 15,1 1-15,-18-19 16,0 19-16,0-19 15,0 19-15,-18-1 16,1 18-16,-1-18 16,1 18-16,-1 0 15,0 18 1</inkml:trace>
  <inkml:trace contextRef="#ctx0" brushRef="#br0" timeOffset="88435.22">23407 8555 0,'0'35'31,"17"-17"-16,-17-1-15,0 1 0,18-18 16,-18 18-16,18-1 0,-18 1 16,17-18-16,1 0 15,0 0-15,-1-18 16,1 1 0,-18-1-16,35-17 15,-35-1-15,18-16 16,-18 34-16,17-17 15,-17 17 1,18 36 0,0-18-16,-1 17 15,1 1-15,0-18 16,-1 0-16,1 0 0,35-18 16</inkml:trace>
  <inkml:trace contextRef="#ctx0" brushRef="#br0" timeOffset="89135.22">23918 8273 0,'0'0'0,"-53"-89"31,36 89-31,-1-17 16,0 34-16,1-17 16,-1 36-1,1-1-15,34 0 16,-17 1-16,18-19 15,-1 1-15,1-18 0,35 0 16,-18 0-16,18-18 16,-17 1-16,16-19 15,-34 19-15,0-36 16,-1 35-16,-17-35 16,0 36-16,-17-19 15,-19-17 1,36 18-16,-52-18 15,34 35-15,0-17 16,1 35-16,-1-17 16,0-1-1,1 18 1,-1 18 0,18-1-1,0 1 1,0-1-16,0 1 15,18 0-15,-18-1 16,0 1-16,17 0 0,1 17 16,0-17-1,-1-1-15,19 1 16,-36 0-16,17-18 0,18 17 0,-17 1 16,17-18-1,1 0-15,-19 0 16,19-18-16,-19 1 15,1-1-15,-1 0 16,1-17-16,-18 17 16,18-35-16,-1 36 15,-17-1-15,0 0 16,0 1 0,18 34-1,0-17-15,-18 18 16,35 0-16,-35-1 15,35-17-15,0 0 16,-17-17 0</inkml:trace>
  <inkml:trace contextRef="#ctx0" brushRef="#br0" timeOffset="89290.83">24377 7726 0,'0'0'0,"-53"-18"15,35 18 1,18-17-16,-17 17 16,34 17-1,1-17-15</inkml:trace>
  <inkml:trace contextRef="#ctx0" brushRef="#br0" timeOffset="89486.21">23724 8096 0,'0'0'0,"-17"0"0,52-17 15,-17-1-15,-1 0 0,18 1 16,54-36-16,-54 35 15,18-17-15,-18 17 0</inkml:trace>
  <inkml:trace contextRef="#ctx0" brushRef="#br0" timeOffset="89817.9">24500 7867 0,'18'35'15,"0"-17"1,17-1-16,-17-17 16,17 0-16,-17 0 15,34-17 1,-16-1-16,17-17 16,-53 17-16,17 1 15,1-1-15,-18-17 16,0 17-16,-18 0 15,1 1-15,-1 17 16,-35-18-16,35 18 0,1 0 16,-36 18-1,35-18-15,-17 17 16,17 1-16,1 0 0</inkml:trace>
  <inkml:trace contextRef="#ctx0" brushRef="#br0" timeOffset="90556.92">24765 7514 0,'0'-17'15,"18"52"17,-1-18-17,-17 1-15,18-18 0,0 18 0,-18-1 0,35 1 16,-18 17 0,1-17-16,0 0 15,-1-1 1,-17-34 31,0-1-32,-17 18-15,17-18 0,0 1 16,17-1-16,-17 0 0,0-17 16,0 17-16,18 1 15,-18-1 1,18 18-1,-1 18-15,-17-1 16,18-17-16,0 18 16,-1-18-16,1 0 15,-1 0-15,19-18 16,-19 1-16,19-1 16,-1-17-1,-35 17-15,18 1 16,-1-19-16,-17 19 15,0-1-15,0 0 0,0-17 16,0 17-16,0 1 16,-17-1-16,17 1 15,17 17 17,1 17-17,0-17-15,-1 18 16,1-1-16,-1-17 0,-17 18 15,36 0-15,-19-18 16,1 17-16,0 1 16,-1 0-16,-17-1 15,-35 19 1,35-19-16,-18-17 16</inkml:trace>
  <inkml:trace contextRef="#ctx0" brushRef="#br0" timeOffset="90999.2">25753 7585 0,'-18'17'16,"0"1"-16,-34 17 15,34-17-15,-70 70 16,52-53-16,-52 18 16,-106 124-1,141-124-15,-176 105 16,158-105-16,-175 141 15,87-53-15,-106 71 16,159-141-16,-176 158 16,88-70-16,18-18 15,-89 53 1,177-124-16,-124 89 16,124-88-16,0 17 15,17-18-15,54-52 0,-19 17 16,-17 18-16,36-17 15,-1-19-15,18 1 16</inkml:trace>
  <inkml:trace contextRef="#ctx0" brushRef="#br0" timeOffset="93386.28">16933 9878 0,'0'0'0,"0"-18"0,0 0 32,0 36-1,18 0-31,-18-1 16,18 1-16,-1 17 0,1 36 15,35-1-15,-18 19 16,-17-36-16,17 17 0,-17-52 15,35 88-15,-18-54 16,0-16-16</inkml:trace>
  <inkml:trace contextRef="#ctx0" brushRef="#br0" timeOffset="98507.95">17745 11218 0,'17'-17'31,"-17"-1"-31,18 0 0,17 1 0,18-36 16,0 18-16,53-54 15,-53 54-15,141-141 16,-88 70-16,17-18 15,54-34-15,-125 105 16,54-71 0,-88 107-16</inkml:trace>
  <inkml:trace contextRef="#ctx0" brushRef="#br0" timeOffset="118305.39">15293 12065 0,'35'18'16,"-17"-18"-1,-1 0-15,1 0 0,0 0 16,35 0-16,-18-18 16,35 18-1,-17 0-15,0-18 16,18 18-16,-36 0 0,53-17 16,-35 17-1,18 0-15,-1 0 16,1 0-16,-18 0 0,17-18 15,1 18-15,-36 0 16,71 0-16,-35 0 16,-1 0-16,-52 0 0,17 0 15,53 0 1,-17-18-16,-18 18 16,17 0-16,-17-17 15,35 17-15,-52-18 16,17 18-16,-18 0 15,35-17-15,-34 17 16,-1 0-16,0 0 16,1 0-1,-19 0-15,18-18 16,-17 18-16,35 0 16,-35 0-16,35-18 15,-36 18-15,36-17 16,-35 17-16,52 0 15,-34-18-15,17 18 16,-36 0-16,18 0 16,18 0-16,-17 0 15,-1 18-15,18-18 16,-36 0-16,54 0 16,-36 0-1,1 0-15,-19 0 0,1 0 0,35 0 16,0 0-1,-36 0-15,54 17 16,-18-17-16,35 0 16,-70 0-16,70 18 15,-53-18-15,71 0 16,-71 0-16,53 0 16,-52 0-16,-1 0 0,36 18 15,-19-18 1,1 0-16,53 0 15,-71 0-15,107 0 16,-107 0-16,35 17 16,1-17-16,0 0 15,34 0-15,-16 0 16,-19 0-16,1 0 16,17 0-16,35 18 15,-52-18 1,17 0-16,0 0 15,-17 0-15,-1 0 16,54 0-16,-54 0 16,19 0-16,-1 0 15,0-18-15,-17 1 16,-19 17-16,37-18 0,-1 0 16,0 18-16,-17-17 15,-1 17 1,36-18-16,-35 18 15,17 0-15,-18-18 16,1 18-16,-1 0 16,36-17-16,-35 17 15,-1 0-15,1 0 16,35 0-16,-53-18 16,17 18-16,-17 0 15,0 0 1,18-18-16,-36 18 15,0 0-15,-17 0 16,17 0-16,0 0 16,-17 0-16,0 0 15,-1 18 1</inkml:trace>
  <inkml:trace contextRef="#ctx0" brushRef="#br0" timeOffset="124585.69">10248 13176 0,'0'0'0,"-17"18"16,-1-18-16,18 18 16,-18-18-16,1 17 15,17 1 16,17-18-31,1 0 0,0 17 0,17-17 16,53 0-16,-17 0 16,-36-17-16,106 17 15,-70-18 1,-1 1-16,-35 17 0,54-18 16,-37 0-1,1 18-15,-35-17 16,0 17-16,-1 0 15,-34 17 32,-1-17-47,0 0 0,1 0 16,-1 18-16,0-18 0,-34 18 16,-1-1-16,35-17 0,-88 18 15,36 17 1,-54-17-16,89-1 15,-89 1-15,71 0 16,1-1-16,16-17 16,19 18-16,-1-18 15,0 0 1,54 0 0,-19-18-16,19 18 0,34 0 15,18-17-15,0 17 16,-17-18-16,17 18 15,0-18-15,71 1 16,-53-1-16,0 0 16,-18 1-16,-17-1 15,-1 1-15,-17-1 16,35 0 0,-70 1-16,35-1 15,-36 18-15,19 0 0</inkml:trace>
  <inkml:trace contextRef="#ctx0" brushRef="#br0" timeOffset="125040.1">11324 13159 0,'18'0'47,"-1"-18"-47,1 18 0,0 0 16,52-35-16,36-1 15,-53 19-15,70-19 16,-52 19-16,88-36 16,-124 53-1,18-18-15,-35 18 16</inkml:trace>
  <inkml:trace contextRef="#ctx0" brushRef="#br0" timeOffset="127386.37">14658 12665 0,'18'53'16,"-1"-36"-16,1 36 16,-18-35-16,17-1 15,-17 1-15,0 0 16,18-18-1,-18 17-15,0-34 32,-18-1-17,18 0-15,0 1 16,0-1-16,0 1 0,0-1 0,0-17 16,0-1-16,0 1 15,18 17-15,0 1 16,17-1-1,-17 18-15,17 18 16,18-1-16,-18 1 16,-17 0-16,-1-1 15,1 1-15,0 0 16,-1-18-16,-17 17 0,18 1 16,-18 0 15,18-36 16</inkml:trace>
  <inkml:trace contextRef="#ctx0" brushRef="#br0" timeOffset="127839.97">15222 12506 0,'-17'0'16,"17"18"-16,0-1 15,17 1-15,-17 0 16,18 17-16,0 0 16,-1-17-16,1-1 0,0 1 15,-1 0-15,1-18 16,17 17-16,-17-34 16,-1 17-1,1-18 1,-18 0-16,18 1 15,-36-1-15,18-17 16,-18 17-16,18 1 0,-17-1 16,-1 0-16,0 1 15,1 17-15,-1 0 16,1-18-16,-1 36 16,0-1-16,18 1 15,0 0 1,18-1-16</inkml:trace>
  <inkml:trace contextRef="#ctx0" brushRef="#br0" timeOffset="128289.59">15522 12435 0,'0'18'32,"18"0"-32,-18-1 15,17 1-15,1 17 0,0 18 16,-1-18-16,1-17 16,0 17-16,-18-17 15,17-18 1,-17 18-16,0-36 31,0 0-31,0 1 16,0-19-16,0-16 15,0-19-15,0 36 16,18-1-16,-18 19 16,0-1-16,18 0 15,-1 36 1,19-18-1,-19 35-15,1-17 16,17 0-16,-35-1 0,35 19 16,-17-19-16,0 19 15,-1-19-15,1 1 16</inkml:trace>
  <inkml:trace contextRef="#ctx0" brushRef="#br0" timeOffset="128498">16034 12506 0,'0'0'0,"17"0"47,1 0-47,0 0 0,-1-18 0,19 18 16,-19-17-16,18-1 0,-17 18 15,35-35-15,0 17 16,-35 18-16</inkml:trace>
  <inkml:trace contextRef="#ctx0" brushRef="#br0" timeOffset="128847.75">16510 12171 0,'0'0'0,"-18"0"31,1 0-31,17 17 16,-18-17-16,18 18 0,0 17 15,0-17-15,0 17 16,0 1-16,18-1 16,17 0-16,-17-17 15,17-1 1,-17 1-16,17 0 15,0-1-15,-17-17 16,-1 18-16,1 0 16,-18-1-1,-18-17-15,18 18 16,-17 0-16,-1-18 16,-35 17-16,36 1 15,-1-18-15,0 0 16,1 0-16</inkml:trace>
  <inkml:trace contextRef="#ctx0" brushRef="#br0" timeOffset="129181.38">17092 12188 0,'0'0'0,"-53"-17"31,36 17-31,-1 0 16,18 17-16,0 1 15,0 17-15,0-17 16,18 53-16,17 17 16,-18-53-16,19 18 15,-19 0-15,19-18 16,-19 18-16,1-35 16</inkml:trace>
  <inkml:trace contextRef="#ctx0" brushRef="#br0" timeOffset="129373.62">16986 12594 0,'0'0'0,"-17"0"31,52-17-31,-17-1 0,34-17 16,19-1-1,-36 19-15,18-1 0,18-17 16,-18 17-16</inkml:trace>
  <inkml:trace contextRef="#ctx0" brushRef="#br0" timeOffset="129715.75">17427 12330 0,'0'0'0,"-53"35"15,36-18-15,-1 1 0,18 0 16,-18 35-16,1-36 16,17 19-16,0-19 15,17-17-15,1 0 16,0 0-1,-1-35-15,1 17 16,0-17-16,-1 0 16,1 35-16,-18-18 15,17 18-15,1 0 16,0 18 0,-1-1-16,19 1 15,17 0 1,0-18-16</inkml:trace>
  <inkml:trace contextRef="#ctx0" brushRef="#br0" timeOffset="130015.37">17851 12065 0,'0'0'0,"0"-18"32,-18 36-32,18 0 0,18 52 15,-1 1-15,1-18 16,17 0-1,0 17-15,-17-17 16,0-18-16,-1-17 16,-17 0-16</inkml:trace>
  <inkml:trace contextRef="#ctx0" brushRef="#br0" timeOffset="130315.35">17851 12453 0,'0'0'0,"-36"0"32,19 0-32,52 0 31,-17-18-31,17 1 0,18-19 16,-18 19-16,-17-1 15,-1 18-15,-17-17 0,18 17 16,0 0-1,-1 17 1,-17 1-16,18 17 16,-18-17-16,17-1 15,1 1-15,0-18 16,-1 0-16,1 0 16,0-18-16</inkml:trace>
  <inkml:trace contextRef="#ctx0" brushRef="#br0" timeOffset="130456.92">18239 12153 0,'0'18'0,"0"-1"0,-18-17 16,36 36-16,-18-19 15,17-17-15</inkml:trace>
  <inkml:trace contextRef="#ctx0" brushRef="#br0" timeOffset="130684.17">18397 12171 0,'-35'70'31,"17"-70"-31,18 36 0,0-1 16,18 18-1,-18-36-15,18 1 0,-1 17 16,19-17-16,-1-18 16,35-18-16,-17 1 15,0-1-15,0-17 16,-18 17-16,-35 1 16</inkml:trace>
  <inkml:trace contextRef="#ctx0" brushRef="#br0" timeOffset="131591.68">18186 12947 0,'0'0'15,"-18"0"-15,0 0 16,1-18-16,17 36 31,17 0-31,1 17 16,0 18-16,-1-18 16,1-17-16,0-1 15,-1 1-15,-17 0 16,0-54 15,0 19-31,-17-1 16,17 0-16,0 1 0,0-19 15,0 19-15,0-36 16,0 35-16,0 1 16,17-1-1,1 18-15,0 0 16,-1 18-16,18-1 15,-17 1-15,17 0 16,-35-1-16,18 1 16,0-1-16,-18 1 15,17-18-15,-17-18 63,0 1-63,-17-1 0,34 1 0,-17-19 15,0-17-15,18-35 16,-18 71-16,18-36 16,-1 35-1,1 18-15,-18 18 16,17-18-16,1 35 16,0 0-16,-1 0 15,-17-17 1,36 17-16,-19-35 15,1 18-15,0-18 16,17-18-16,-18 18 16,19-35-16,-19 17 15,19-34 1,-19 34-16,19-35 16,-36 35-16,17 1 0,-17-1 15,0 0-15,0 1 16,0-1-16,-17 18 15,-1 18-15,-17 17 16,17 0-16,0-17 16,18 35-16,18-18 31,0-35-31,17 18 0,18-18 16,-35 0-16,52-18 15,-35 1 1,-17-1-16</inkml:trace>
  <inkml:trace contextRef="#ctx0" brushRef="#br0" timeOffset="132168.74">19103 12577 0,'0'0'0,"-35"-18"31,17 36-15,18-1-16,0 1 15,0-1-15,18 19 16,-18-19-16,17 19 16,-17-19-16,18 1 15,-18 0-15,0-1 32,18-34-1,-36-19-31,18 19 15,0-1-15,0 0 16,0 1-16,0-19 0,0 19 16,0-1-16,0 1 15,0-1-15,18 18 16,-1 0 0,-17 18-16,18-18 15,-18 17-15,17 18 16,1-17-16,-18 0 15,18-18-15,-1 0 32,-17-18-32,18 0 0,0 1 15,-1-18-15,-17 17 16,18 0-16,0-17 16,-18 17-16,17 1 15,18 17 1,-35 17-16,18-17 15,0 18-15,-1 0 16,1-1-16,17 1 16,-17-18-16,0 0 15,-1-18-15,1 18 16</inkml:trace>
  <inkml:trace contextRef="#ctx0" brushRef="#br0" timeOffset="132584.81">19562 12506 0,'0'-18'16,"0"54"-16,0-54 0,17-17 15,-17 17-15,-17-35 16,17 35-16,-18-52 15,18 52-15,-18-35 16,1 36-16,-1-19 16,18 19-1,0 52 1,18 18-16,-1 0 16,1-18-16,-18-17 0,35 70 15,-17-70 1,17 52-16,-17-34 15,-1-1-15,-17-18 16,18 1 0,-36-18 15,1 0-31,-1-18 0,18 1 16,-18 17-16,1-18 0,17 1 15,-18-1 1,18 0-16,0 36 62,0 0-62,-17-18 16,17 17-16,0 1 31</inkml:trace>
  <inkml:trace contextRef="#ctx0" brushRef="#br0" timeOffset="133043.87">19738 12453 0,'0'0'0,"-18"-18"16,18 1 62,0-1-63,18 0 1,0 18 0,-1-17-16,1 34 15,-1-17-15,1 0 16,-18 18-16,18-18 0,-18 18 0,17-1 16,-17 1-16,18 0 15,-36 17 1,18-17-16,-35 35 15,35-36-15,-70 36 16,52-35-16,0-18 16,1 17-1,17-34 1,0-1-16</inkml:trace>
  <inkml:trace contextRef="#ctx0" brushRef="#br0" timeOffset="133360.51">20020 12453 0,'0'18'16,"18"-18"0,-18-18-1,17 18-15,1-18 16,0 18-16,-1-35 15,-17 17-15,18-17 16,-18 18-16,0-1 16,-18 0-16,-17 1 15,17 17-15,1 17 16,-1-17-16,0 36 16,18-19-16,0 1 0,0 35 15,18 0 1,0-36-1,17-17-15</inkml:trace>
  <inkml:trace contextRef="#ctx0" brushRef="#br0" timeOffset="133668.31">20320 12347 0,'0'0'0,"0"-17"0,18-1 0,-18-17 16,0 17-16,0 0 15,-18 1 1,18-1-16,18 0 15,-18 36 1,17 0-16,-17-1 16,18 1-16,0-18 15,-1 35 1,1-35-16,-18 18 0,17-18 16,-17 18-16,18-18 15,-18 17 1,-18-34-1,1 17-15,-1-18 16,1 0-16,17-17 16,0 0-16,35-53 15,-35 70-15,53-35 16</inkml:trace>
  <inkml:trace contextRef="#ctx0" brushRef="#br0" timeOffset="134115.18">19756 13159 0,'0'0'0,"-18"-18"16,0 18-16,18-18 0,-17 18 16,-1-17-16,0 17 0,-17-18 15,17 36 1,1-18-16,-18 35 15,35-17-15,-36 35 16,36-1-16,0 1 16,18 0-16,17 35 15,-17-70-15,17 53 16,18-18-16,-18-18 16,1 0-16,16 0 15,-16 1 1,-36-19-16,17-17 0,1 36 15,-18-1-15,0-17 0</inkml:trace>
  <inkml:trace contextRef="#ctx0" brushRef="#br0" timeOffset="134323.15">19438 13829 0,'0'0'0,"18"-18"16,-1 1-1,1-1-15,53-35 16,-1-18-16,71-17 16,-106 53-16,36-36 15,-53 54-15</inkml:trace>
  <inkml:trace contextRef="#ctx0" brushRef="#br0" timeOffset="134581.37">19985 13335 0,'0'53'16,"0"-35"-16,0-1 15,0 18 1,17-17-16,1 0 16,0-1-16,-1-17 0,36-17 15,-35 17 1,35-36-16,-35 19 0,-1-1 15,1-17-15,-1 17 16,-17-17-16,0 0 16,0-1-16,-17 36 15,-1-35 1,18 18 0,-17 17-16</inkml:trace>
  <inkml:trace contextRef="#ctx0" brushRef="#br0" timeOffset="134984.87">20267 13123 0,'-18'-17'16,"36"34"15,-18 1-31,18-18 0,-1 18 16,-17-1-16,18 1 0,-18 0 15,35-1 1,-35 1-16,18-18 16,-18 17-16,18-34 31,-18-1-31,0 1 15,17-1-15,-17 0 0,0-35 16,0 36-16,18-36 16,-18 17-16,0 19 15,17 17 1,1 0-16,0 17 16,-18 1-16,35 17 15,-17-35 1,17 18-16,-17-18 15,-1 0-15</inkml:trace>
  <inkml:trace contextRef="#ctx0" brushRef="#br0" timeOffset="135743.94">20708 12700 0,'0'0'16,"-18"0"-16,1 0 0,17 18 15,-18-1-15,0 36 16,18-35-16,18 17 16,-18-17-16,35 17 15,1-17-15,-1-18 16,-17 0-16,17 0 0,35-18 16,-34 0-16,-1 1 15,-17-19 1,17-16-16,-17 16 15,-18 1-15,0-18 16,-18 0-16,0 0 16,1-17-16,-36-1 15,53 53-15,-36-17 16,1 18-16,18-1 16,-1 18-16,18-18 15,-18 18 1,1 0-16,-1 0 15,18 18 17,0 0-32,0-1 15,18-17-15,-18 18 16,0-1-16,17 19 16,1-19-16,17 36 15,-17-35-15,-1 35 16,1-35-16,17 17 15,-17-18-15,0 1 16,-18 0-16,35-18 16,-17 17-16,-1-17 15,1 0-15,-18-17 16,17-1 0,1 0-16,0-17 15,-1 35-15,-17-17 0,18-36 16,-18 17-1,18 36-15,-18-17 16,0-1-16,17 36 16,-17-1-1,18-17 1,-18 18-16,35 17 16,-17-17-16,-1 0 15,1-18-15,0 0 16,-1 0-16,1-18 0,35-17 15,-35 17-15,-1 0 0</inkml:trace>
  <inkml:trace contextRef="#ctx0" brushRef="#br0" timeOffset="135909.21">21343 12118 0,'-53'0'15,"35"0"1,18 18-16,18-18 16,-18 17-1,18-17-15</inkml:trace>
  <inkml:trace contextRef="#ctx0" brushRef="#br0" timeOffset="136118.15">20832 12629 0,'0'0'0,"-18"0"0,0 0 0,1 0 16,-1 0 0,0 0-16,18-17 15,18-1-15,53-35 16,-19 18-16,37-36 15,-1 18-15,-53 36 0</inkml:trace>
  <inkml:trace contextRef="#ctx0" brushRef="#br0" timeOffset="136474.16">21502 12418 0,'0'0'0,"-18"17"0,1 1 0,17 0 16,0-1-16,-18 1 0,36 17 15,-18-17-15,17 0 16,1-1-16,35-17 16,-36 0-16,19-17 15,-19-1 1,19 0-16,-19-17 15,1 17-15,-18 1 16,-18-19-16,18 19 16,-53-19-16,36 19 15,-36-1 1,35 18-16,-17 0 16,0 0-16,17 18 15,0-1-15,18 1 16,0 0-16,18 17 0</inkml:trace>
  <inkml:trace contextRef="#ctx0" brushRef="#br0" timeOffset="137199.74">21696 12171 0,'0'0'0,"-18"-18"31,36 36-15,-18-1-16,17 1 0,19 17 15,-1-17 1,0 35-16,-17-35 15,17-1-15,-35 1 16,18-18-16,-18 17 0,17 1 16,1 0-1,-36-36 32,18 0-47,0 1 16,-17-1-16,17 1 0,0-1 15,0 0-15,0-35 0,0 36 16,0-36-16,17 35 16,-17-17-16,0 17 15,18 18-15,0 0 16,-1 18 0,-17 0-1,18-18-15,-18 35 16,18-18-16,-18 19 15,17-19-15,1 1 16,0-18 0,-1-18-1,1 1-15,-18-1 16,0 0-16,18 1 0,-18-1 16,0-17-16,17 17 15,-17 1-15,0-1 16,0 0-16,18 1 15,-1 17 1,19-18-16,-19 36 16,19-18-16,-1 0 15,0 17 1,-17 1-16,-1 0 16,-17-1-16,0 1 0,-35 17 15,0 18-15</inkml:trace>
  <inkml:trace contextRef="#ctx0" brushRef="#br0" timeOffset="137676.31">21519 13264 0,'0'0'0,"-17"0"0,-1 18 31,1 0-31,17-1 0,0 19 16,17 17-16,-17-36 16,35 18-16,-17-35 15,35 0 1,-18 0-16,1-35 16,-19 35-16,18-53 15,-35 36-15,18-36 16,-18 35-16,-35-17 15,17 17-15,-17 1 16,17-1-16,-52 18 16,52 0-16,0 0 15,18 18-15,0-1 16,18 1 0</inkml:trace>
  <inkml:trace contextRef="#ctx0" brushRef="#br0" timeOffset="138126.31">21784 13017 0,'0'0'0,"0"-17"15,18 34 17,-18 1-32,17 0 0,1-1 15,0-17-15,-18 18 0,17 0 16,1-1-16,17 36 16,-35-35-16,35 17 15,-17-17 1,0-18-16,-1-18 15,-17 1-15,18-19 16,0 19-16,-18-54 16,17 53-16,-17-35 15,0 36-15,0-18 16,0 17-16,18 18 16,0 0-1,-1 0-15,18 18 16,-17-1-16,0-17 15,35 18-15,-36-1 16,36-34-16</inkml:trace>
  <inkml:trace contextRef="#ctx0" brushRef="#br0" timeOffset="138993.01">22454 12929 0,'0'-35'16,"0"17"-16,0 1 15,18 17-15,-18-36 16,0 19-16,0-18 16,18 17-16,-18 0 0,0-52 15,0 17 1,0 18-16,-36-54 0,1 19 16,35 52-16,-53-35 15,35 36 1,-17-1-16,18 18 15,-1 18-15,0 17 16,1 35-16,17-34 16,0 52-16,17-18 15,19-34-15,-19-1 16,36 0 0,-35-17-16,35-18 15,-18 0-15,0-18 16,0 1-16,36-54 15,-71 53-15,53-34 16,-35-19-16,-1 36 16,-17 17-16,0 0 15,0 1 1,18 34 0,-18 1-16,18 17 15,-1-17-15,1 35 16,-1-35-16,36-1 15,-35-17-15,17 0 16,-17 0-16,35-53 16,-53 36-16,35-36 15,-17 35-15,-18-17 16,17-18-16,-17 18 16,0 17-1,-17 0-15,17 1 16,0 34 15,0 1-31,0 17 0,17-17 16,1 17-16,35 36 15,-35-54-15,52 54 16,-17-18-16,0 0 16,-35-36-16,17 19 0,0-1 15,18 18 1,-35 0-16,-1-36 15,1 36-15,-18-17 16,0-19 0,-35 1-1,-1-18-15,1 0 16,-18 0 0,18 0-16,17 0 0,-17-18 15,0 1-15,17-19 16,0-17-16,18-88 15,0 88-15,18-88 0</inkml:trace>
  <inkml:trace contextRef="#ctx0" brushRef="#br0" timeOffset="139265.37">23742 11800 0,'35'18'0,"-70"-36"0,88 54 0,-36-19 0,1 1 0,0 0 16,52 52 0,-52-35-16,-18-17 0,53 123 15,-53-88-15,18 71 16,-18-72-16,-53 125 15,35-124-15,-88 70 16,71-87-16,-106 69 16,88-52-16</inkml:trace>
  <inkml:trace contextRef="#ctx0" brushRef="#br0" timeOffset="140872.69">14640 12224 0,'0'0'15,"0"-18"-15,0 0 16,-17 18-1,17-17 1,-18 34 0,0 1-16,1 17 0,-1 1 0,0-1 15,-34 71-15,-19 88 16,36-88-16,-1 17 16,36-17-16,36-18 15,52 18-15,18-53 16,17 0-1,36-36-15,-36 1 16,71 0-16</inkml:trace>
  <inkml:trace contextRef="#ctx0" brushRef="#br0" timeOffset="145947.47">14129 14270 0,'0'0'0,"-18"0"0,0 0 16,1 0 0,34 17-1,1-17-15,0 0 16,-1 18-16,1-18 15,70 0-15,-53 18 16,1-18-16,34 0 0,-17 0 0,0 0 16,71 0-16,-71 0 0,-1-18 15,107 0 1,-35 18-16,-18-17 0,-1-1 16,-16 1-16,52 17 15,-106 0 1,71 0-16,-53 0 15,0 0-15,52 0 16,-87-18-16,70 18 16,-17 0-16,-18-18 15,53 1 1,-89 17-16,89-18 0,-35 18 16,-18-18-16,17 18 15,-17-17 1,53 17-16,-89 0 15,89-18-15,-53 18 16,18 0-16,35-18 16,-71 18-16,71 0 15,-89-17-15,89 17 16,-35 0 0,-18-18-16,17 18 15,-52 0-15,52 0 16,-17 0-16,-17 0 15,17 0-15,-18 0 16,18 0-16,-36 0 16,54 0-16,-36 0 15,18 0-15,-35 0 16,35-17 0,-18 17-1</inkml:trace>
  <inkml:trace contextRef="#ctx0" brushRef="#br0" timeOffset="148674.57">17974 14005 0,'0'-17'16,"18"34"15,-1-17-15,1 0-16,0 18 0,-1-18 15,18 0-15,36 18 16,-36-1-16,18-17 15,-35 18-15,35-18 0,0 17 16,-18-17-16,18 0 16,-18 0-1,18 0-15,-35 0 0,17 0 16</inkml:trace>
  <inkml:trace contextRef="#ctx0" brushRef="#br0" timeOffset="149997.99">13882 14182 0,'-18'-18'15,"36"36"17,-1-18-32,1 17 15,17 1-15,-17 17 0,35 0 0,0 1 16,0-19-1,0 19-15,0-19 16,-1-17-16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8.2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273 165,'2'-41,"-1"27,0 1,-1-1,-1 0,0 0,-5-23,6 37,0-1,-1 0,1 0,0 0,0 0,-1 1,1-1,0 0,-1 0,1 1,-1-1,1 0,-1 0,1 1,-1-1,1 1,-1-1,0 0,1 1,-1-1,0 1,1 0,-1-1,0 1,0 0,0-1,1 1,-1 0,0 0,0-1,0 1,0 0,-1 0,0 1,-1 0,1 0,0 0,0 0,0 0,-1 1,1-1,0 1,1-1,-1 1,-3 3,-5 7,0 0,-13 23,-118 193,135-217,0 0,0 1,1-1,-4 16,5-10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30:14.8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170 0,'-35'99,"-11"56,-28 182,73-331,-4 14,2 1,0 0,1-1,1 1,2 25,0-41,0 1,0-1,0 0,0 0,1 0,0 0,0 0,0 0,1 0,-1-1,1 1,0-1,0 0,1 0,0 0,-1 0,1 0,0-1,1 0,-1 0,1 0,-1 0,1-1,0 0,7 3,1-2,-1 0,1 0,0-2,0 1,0-2,0 0,0 0,0-1,0-1,14-3,0-2,-1 0,0-2,43-21,-60 25,1-1,-1 0,0 0,0-1,8-9,-1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30:15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56 126,'0'-5,"0"-2,0 0,0-1,1 1,2-11,-2 17,-1 0,0 0,0 0,0 0,1 0,-1 1,0-1,1 0,-1 0,1 0,-1 1,1-1,-1 0,1 1,0-1,-1 0,1 1,0-1,-1 1,1-1,0 1,0-1,0 1,-1 0,1-1,0 1,0 0,0 0,0 0,0-1,-1 1,1 0,0 0,0 0,0 0,0 1,0-1,0 0,-1 0,1 0,0 1,0-1,0 0,0 1,-1-1,2 2,0-2,-1 1,1 0,-1-1,0 1,1 0,-1 0,0 0,0 0,0 0,0 0,0 1,0-1,0 0,0 0,0 1,-1-1,1 0,-1 1,1-1,-1 1,1-1,-1 1,0-1,1 1,-1-1,0 1,0-1,0 1,0-1,-1 1,1 0,0-1,-1 1,1-1,-1 0,1 1,-1-1,-1 3,0-1,1-1,-1 1,0-1,0 0,0 0,0 1,0-1,0-1,0 1,-1 0,1 0,-1-1,1 1,-1-1,0 0,0 0,1 0,-1 0,-5 0,6 0,0-1,0 0,0 0,0 0,-1 0,1 0,0 0,0 0,0-1,0 1,0-1,0 0,0 1,0-1,0 0,0 0,1 0,-1-1,0 1,0 0,1-1,-1 1,1-1,-1 1,1-1,0 0,0 1,0-1,0 0,0 0,0 0,0 0,0 0,1 0,-1-3,1 2,0 0,0 0,0-1,0 1,1 0,-1 0,1 0,0 0,0 0,0 0,0 0,1 0,-1 0,1 0,0 1,0-1,0 0,0 1,0 0,0-1,1 1,4-3,3-2,1 1,-1 1,1-1,17-4,-13 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30:33.8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24,'15'-5,"0"0,0 1,0 1,1 0,0 1,-1 1,1 0,22 3,-6-2,745 17,-38-10,-432-9,-296 2,-7 1,1-1,0 0,0 0,0 0,-1-1,1 0,0 0,-1 0,1 0,6-3,-11-1,-8 2,-10 0,-40 0,-1 3,-83 11,37-1,-1104 115,1069-107,-45 9,280-34,768-85,-194 42,-369 29,-272 17,-6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30:35.7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351 310,'0'1,"0"0,0 0,-1 0,1-1,0 1,-1 0,1 0,0-1,-1 1,1 0,-1-1,1 1,-1 0,1-1,-1 1,0-1,1 1,-1-1,0 1,1-1,-1 1,0-1,0 0,1 1,-1-1,0 0,0 0,0 0,1 0,-1 1,0-1,0 0,0 0,0 0,1-1,-1 1,-1 0,-31-7,27 3,0 0,0 0,0 0,1-1,-1 1,1-2,0 1,1 0,-1-1,1 0,0 0,1 0,-1 0,1-1,1 0,-1 1,1-1,-2-10,0-2,1 1,1-1,0 0,2 1,3-37,-3 53,0-1,1 0,-1 0,1 0,-1 1,1-1,0 0,0 1,0-1,1 1,-1-1,1 1,-1 0,1-1,0 1,0 0,0 0,0 0,4-3,-4 5,0-1,0 0,0 1,0 0,0-1,0 1,0 0,0 0,0 0,0 0,0 0,0 1,0-1,0 1,0-1,0 1,-1-1,1 1,0 0,0 0,0 0,-1 0,1 1,-1-1,1 0,-1 1,1-1,0 2,6 6,-1 0,0 1,0-1,-1 2,-1-1,0 0,0 1,-1 0,0 0,-1 0,0 1,-1-1,1 22,0 5,-3 1,-7 72,3-79,0 1,-2-1,-1 0,-2-1,-1 0,-1 0,-25 47,28-64,-1-1,0 1,-1-1,0-1,-20 19,24-26,0-1,1 1,-2-1,1 0,0 0,-1-1,0 0,1 0,-1-1,-1 0,1 0,0 0,0-1,-14 1,18-2,-1 0,1-1,0 1,0-1,-1 0,1 1,0-1,0-1,0 1,0 0,0-1,0 0,0 1,0-1,1 0,-1 0,1-1,0 1,-1-1,1 1,-2-4,3 4,0 0,0-1,0 1,0 0,0-1,0 1,1-1,-1 1,1-1,0 1,0-1,0 1,0-1,0 0,0 1,1-1,-1 1,1-1,0 1,0 0,-1-1,2 1,-1 0,0-1,0 1,1 0,2-3,-2 2,1 0,-1 0,1 1,0-1,0 1,0 0,0-1,0 1,1 1,-1-1,1 0,-1 1,1 0,0-1,-1 2,1-1,0 0,0 1,-1-1,1 1,0 0,0 1,3 0,3 1,-1 0,1 1,-1 0,0 1,0 0,0 1,-1-1,9 8,1 1,-2 0,0 1,0 1,-1 1,23 33,-14-15,-2 2,19 41,-31-54,-3-3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19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66,'1'-2,"-1"0,1 0,-1 0,1 0,0 0,0 0,0 0,0 1,0-1,0 0,0 1,0-1,1 1,-1 0,1-1,-1 1,1 0,3-2,32-17,-30 18,0-1,0 1,1 1,-1-1,0 1,1 0,-1 1,1 0,-1 0,1 1,11 2,-13-2,-1 1,0 0,0 0,0 0,0 1,-1 0,1 0,-1 0,1 0,-1 1,0-1,0 1,-1 0,1 1,-1-1,4 8,2 3,-1 0,0 0,-1 1,-1 1,-1-1,0 1,3 21,-7-31,0 1,-1-1,0 1,0-1,0 0,-1 1,0-1,-1 1,0-1,0 0,0 0,-1 0,0 0,0-1,-1 1,0-1,0 0,-1 0,-5 7,2-6,0 0,0 0,0-1,-1 0,0 0,0-1,-1 0,-19 7,25-11,0 1,0-1,-1 0,1 0,-1-1,1 1,0-1,-1 0,1 0,-1-1,1 1,-1-1,1 0,0 0,-1 0,1-1,0 1,0-1,0 0,0 0,0-1,1 1,-6-6,8 7,0 1,0-1,1 0,-1 0,0 0,1 1,-1-1,1 0,-1 0,1 0,-1 0,1 0,0 0,0 0,-1 0,1 0,0 0,0 0,0-1,0 1,0 0,0 0,0 0,1 0,-1 0,0 0,0 0,1 0,-1 0,1 0,-1 0,1 0,-1 0,1 1,0-1,-1 0,1 0,0 0,0 1,0-1,-1 0,1 1,0-1,1 0,1-1,0 0,0 1,0-1,0 1,0-1,0 1,0 0,1 0,-1 0,0 1,1-1,6 1,-3 1,1 1,-1 0,0 1,0 0,0 0,0 0,0 1,-1 0,1 0,-1 1,0 0,-1 0,1 0,-1 1,0-1,0 1,-1 1,1-1,4 11,3 6,-1 1,-1 0,0 1,6 34,-14-54,-1 0,0 0,-1 0,1 0,-1 8,-2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0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13,'-2'-12,"-3"17,-4 20,7-11,0 1,2-1,0 0,0 1,1-1,1 1,0-1,8 25,-8-31,1-1,0 1,0-1,0 0,1 0,0 0,1-1,-1 1,1-1,0 0,1-1,0 1,0-1,0 0,0 0,1-1,12 7,-14-9,0-1,0 1,0-1,0 0,1-1,-1 1,0-1,1 0,-1 0,0-1,0 1,1-1,-1 0,0-1,0 1,0-1,0 0,0-1,-1 1,1-1,0 0,-1 0,0 0,0 0,0-1,0 0,-1 0,1 0,-1 0,0 0,0-1,0 1,-1-1,0 0,0 0,2-5,1-5,3-5,-1 1,-1-2,-1 1,-1 0,2-24,-6 44,0 0,0 0,0 0,0 0,0 0,0 0,0 0,0 0,0 0,0 0,0 0,0 0,0 0,0 0,0 0,0 0,0 0,0 0,-1 0,1 0,0 0,0 0,0 0,0 0,0 0,0 0,0 0,0 0,0 0,0 0,0 0,0 0,0 0,0 0,0 0,0 0,0 0,0 0,-1 0,1 0,0 0,0 0,0 0,0 0,0 0,0 0,0 0,0 0,0 0,0-1,0 1,0 0,0 0,0 0,0 0,0 0,0 0,-5 8,-5 14,-7 31,3 1,1 0,-5 70,13-74,3 0,5 80,1-112,1-4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1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201 11,'0'-1,"0"1,0-1,0 1,0 0,0-1,0 1,0 0,0-1,0 1,0 0,0-1,0 1,0 0,0-1,-1 1,1 0,0-1,0 1,0 0,-1-1,1 1,0 0,0 0,-1-1,1 1,0 0,0 0,-1 0,1-1,0 1,-1 0,1 0,0 0,-1 0,1 0,0 0,-1 0,1 0,-1-1,1 1,0 0,-1 1,1-1,0 0,-1 0,1 0,0 0,-1 0,1 0,0 0,-1 0,1 1,0-1,-1 0,1 0,0 0,0 1,-1-1,-16 16,13-9,0 0,1 1,0 0,0-1,1 1,0 0,0 0,1 0,0 0,1 0,0 1,0-1,0 0,1 0,0 0,1 0,0 0,4 11,3 4,0 0,2-1,1 0,1-1,0 0,2-1,21 24,-33-40,9 8,-1 2,-1 0,0 0,12 24,-21-35,1 0,-1 0,0 0,0 0,0 0,-1 0,1 0,-1 1,0-1,0 0,0 0,0 1,-1 4,0-6,0 1,0-1,0 0,-1 0,1 0,-1 0,1 0,-1 0,1 0,-1-1,0 1,0-1,0 1,0-1,0 1,0-1,0 0,-1 0,1 0,-4 1,-12 1,0 0,0-1,-1 0,1-2,0 0,-36-6,49 6,-3-1,0 0,-1 0,1-1,0 0,0-1,1 0,-1 0,1 0,-1-1,1 0,0-1,0 0,1 0,-1 0,-9-11,3-1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1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0 107,'4'0,"0"-4,5-1,-1-3,3 0,2-3,4 1,1-2,2 2,1-2,1 2,0 2,-1 2,1 3,0 5,-1 3,0-1,-3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1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47,'-5'7,"0"0,0 1,1 0,0 0,1 1,-1-1,2 1,-1-1,1 1,-2 16,2-7,0 0,1 0,1 1,0-1,5 24,-4-37,0 0,0 0,1-1,0 1,0 0,0-1,0 1,1-1,0 0,0 0,0 0,0 0,1 0,-1-1,1 1,0-1,0 0,0 0,1-1,-1 1,1-1,-1 0,1 0,5 1,-4-1,1 0,-1-1,1 0,-1 0,0-1,1 0,-1 0,1 0,-1-1,1 0,-1 0,0-1,1 1,-1-1,0-1,0 1,0-1,-1 0,1-1,-1 1,0-1,0 0,0 0,0-1,0 0,-1 1,0-1,0-1,-1 1,1-1,-1 1,0-1,-1 0,1 0,-1 0,0 0,-1-1,1 1,-1 0,0-13,-1 8,0 0,0 0,-1 0,-1 1,0-1,0 1,-1-1,0 1,-1 0,0 0,-1 0,0 0,-12-16,12 20,0-1,-1 2,0-1,0 0,0 1,0 0,-1 1,0-1,0 1,0 1,0-1,-1 1,0 1,1-1,-1 1,0 1,0-1,-16 0,13 2,0 0,1 1,-1 0,-10 2,3 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5.4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298 1,'0'0,"1"0,-1 0,0 0,0 0,1 0,-1 0,0 0,0 0,1 0,-1 0,0 0,0 0,0 1,1-1,-1 0,0 0,0 0,0 0,1 1,-1-1,0 0,0 0,0 0,0 1,0-1,0 0,1 0,-1 1,0-1,0 0,0 0,0 1,0-1,0 0,0 0,0 1,0-1,0 0,0 0,0 1,0-1,0 0,0 0,-1 1,1-1,-8 21,-21 28,21-38,-58 114,3-5,-50 108,110-221,0 1,1 0,0 0,0 1,0-1,1 0,1 0,-1 1,1-1,1 1,-1-1,3 9,2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5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77,'1'-3,"-1"1,1 0,-1 0,1-1,0 1,0 0,0 0,0 0,0 0,0 0,1 1,-1-1,1 0,-1 0,1 1,0-1,-1 1,3-2,2-1,0 0,1 0,-1 1,10-4,-6 3,0 1,0 0,0 1,0 0,0 1,0 0,0 1,1 0,-1 0,0 1,0 0,1 1,-1 0,-1 1,1 0,0 1,-1 0,1 0,-1 1,0 0,12 9,-17-10,1-1,-1 0,0 1,0 0,0 0,0 0,-1 1,0-1,0 1,0 0,0-1,-1 1,0 0,0 1,2 7,-3-8,-1 0,0 0,0 0,-1 0,0-1,1 1,-1 0,-1 0,1-1,-1 1,0-1,0 1,0-1,0 0,-1 0,0 0,-6 7,-27 21,30-28,1 1,0-1,0 1,0 0,0 0,-6 9,11-13,-1 0,1 0,0 1,0-1,-1 0,1 1,0-1,0 0,0 0,0 1,0-1,1 0,-1 0,0 1,1-1,-1 0,1 0,-1 1,1-1,-1 0,1 0,0 0,0 0,-1 0,1 0,0 0,0 0,0 0,0-1,0 1,2 1,43 26,-34-22,-1 0,0 1,0 0,-1 1,0 0,-1 1,12 13,-19-20,-1 0,1 0,-1 0,1 0,-1 1,0-1,0 1,0-1,0 1,-1-1,1 1,-1-1,1 1,-1-1,0 6,-1-5,0-1,1 1,-1-1,0 0,-1 1,1-1,0 0,-1 1,1-1,-1 0,0 0,0 0,0-1,0 1,0 0,0-1,0 1,0-1,-4 2,-5 2,0 0,0 0,-1-1,1-1,-1 0,0-1,0 0,0 0,-1-2,1 1,-23-3,34 2,-1 0,1-1,-1 1,0 0,1 0,-1-1,1 1,-1-1,1 1,-1-1,1 1,-1-1,1 0,0 0,-1 0,1 0,0 0,0 0,0 0,-1 0,1-1,0 1,1 0,-1-1,-1-1,1-6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6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4,'0'-1,"0"1,1 0,-1 0,0-1,0 1,0 0,1 0,-1 0,0-1,0 1,1 0,-1 0,0 0,0 0,1 0,-1 0,0-1,0 1,1 0,-1 0,0 0,0 0,1 0,-1 0,0 0,1 0,-1 0,0 0,0 0,1 1,-1-1,0 0,0 0,1 0,-1 0,0 0,0 0,1 1,-1-1,0 0,0 0,0 0,1 1,-1-1,0 0,0 1,7 18,-3 22,-4-24,1 1,1-1,0 0,1 0,1 0,7 17,-9-29,0 0,0 0,1-1,-1 1,1-1,0 0,0 0,1 0,-1 0,1 0,0-1,0 1,0-1,0 0,0 0,1-1,0 1,-1-1,1 0,0-1,0 1,0-1,0 0,7 1,-3-1,1-1,0 0,-1-1,1 0,0 0,-1-1,0-1,1 1,-1-1,0-1,0 0,-1 0,17-11,-22 13,1 0,-1-1,0 0,0 0,0 0,0 0,0-1,-1 1,1-1,-1 1,0-1,0 0,0 0,-1 0,1 0,-1 0,0 0,0-1,-1 1,1 0,-1-1,0 1,0 0,0 0,-1-1,1 1,-1 0,0 0,0-1,-1 1,1 0,-5-7,3 5,0 0,-1 1,0-1,0 1,0 0,0 0,-1 0,0 1,0-1,0 1,-1 1,1-1,-1 1,0 0,0 0,0 0,0 1,-1 0,1 0,0 1,-14-2,5 2,1 1,-1 0,1 1,-1 1,1 0,0 1,-1 0,1 1,-13 6,8-2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6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1,'27'17,"5"-5,1 0,60 11,75 4,-100-17,207 36,320 37,-522-79,-45-4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4:02:16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9772 6738 0,'0'18'0,"18"-1"63,-1-17-48,1 0-15,-1 0 0,1 0 16,0 0-16,-1 0 15,1 0-15,17 0 0,-17 0 16,17-17-16,18 17 16,0 0-16,0 0 15,0 0-15,0 0 16,-18 0-16,0 0 16,1 0-16,17 0 15,-1 0-15,-34 17 16,17-17-16,1 0 15,-19 0 1,1 0 0,0 0-1,-36-17 48,0 17-48,18-18-15</inkml:trace>
  <inkml:trace contextRef="#ctx0" brushRef="#br0" timeOffset="1269.33">5962 6032 0,'0'0'0,"-18"-17"32,18-1-32,-17 18 15,-1 0-15,0 0 16,1 0-16,-1 0 0,0 18 16,1-1-1,-1 1-15,1 17 0,17-17 16,-18 17-16,18-17 15,0 17 1,0 1-16,0-19 16,18 1-16,-18-1 15,0 1-15,17 0 16,-17 17-16,18-17 16,-18-1-16,0 1 15,0 0-15,0-1 16,0 1-16,0-1 15,0 1-15,0 0 16,17 17-16,-17-17 16,0-1-16,0 1 0,0 0 15,18-1-15,-18 1 16,0 17-16,18-17 16,-18 17-16,17-17 15,1-1-15,0-17 16,17 18-1,-17-18-15,17 0 16,-18 0-16</inkml:trace>
  <inkml:trace contextRef="#ctx0" brushRef="#br0" timeOffset="9337.2">2469 11871 0,'-17'0'31,"34"-18"-31,1 1 15,0 17-15,35-36 16,0 19-16,17-1 16,-52 18-16,88 0 15,-54 0 1,-16 18-16,-1-18 16,0 17-16,1-17 15,-19 18-15,1-18 0,17 18 31,-52-36 1,17 0-17,-18 18-15,0-17 0,1 17 16,-1-18-16,-17 0 16,-1 1-16,1-1 15,-18 1-15,18-1 16,-18 0-16,18 18 15,17 0-15,0 0 0,-17 0 16,0 0-16,17 0 16,1 0-16,17 18 31,53 0-15,-36-18-16,1 0 0,35 17 15,-18-17-15,53 18 16,-35-18-16,0 17 15,0-17-15,0 18 16,-18-18-16,0 0 16,-17 18-1,0-18-15,-1 0 16,-17 17-16,18-17 16</inkml:trace>
  <inkml:trace contextRef="#ctx0" brushRef="#br0" timeOffset="9756.21">2910 11571 0,'0'0'15,"0"-18"-15,-17 18 0,17-17 31,17 17-15,1 17-16,0-17 0,-1 0 0,-17 18 16,36 0-16,-19-18 15,36 35-15,-35 0 16,17-17 0,-17 0-16,-1-1 15,1 1 1,-18-1-16,-18 1 15,18 0-15,-17-1 16,-1-17-16,-17 53 16,0 0-16,-36 18 15,53-54-15,-52 54 16,52-53-16,-35 17 16,53-17-1,-17-18-15</inkml:trace>
  <inkml:trace contextRef="#ctx0" brushRef="#br0" timeOffset="12056.44">4269 12047 0,'0'0'0,"211"-53"15,-158 53 1,18-17-16,-18-1 15,-18 18-15,53-17 0,36-1 16,-36 0-16,-18 1 16,1 17-16,17 0 15,-17-18-15,17 18 16,18 0 0,-18-18-16,-18 18 15,1 0-15,0 0 16,-1 18-16,18-18 15,-17 18-15,-1-18 16,-17 0-16,18 17 16,-18-17-16,35 0 15,-35 0-15,-18 0 16,18 0-16,0 0 16,0 0-16,0 18 15,0-18 1,-18 18-16,-17-1 15,17-17-15,0 18 16,-17-1-16,35-17 16,-36 18-16,19-18 15,-1 18 1,-17-18-16,17 17 16,-17-17-16,17 18 15,18 0 1,-36-18-16,1 0 15,-18 17-15,35-17 16,1 0-16,-1 18 16,-18-18-16,19 0 15,34 18-15,-52-18 16,35 0-16,17 0 16,-34 0-16,34 0 15,-52 0-15,88 17 16,-71-17-1,18 0-15,0 0 16,17 0-16,-17 0 16,18 0-16,-36 0 15,53 0-15,-70 0 16,70 0-16,-35 0 16,0 0-1,-18 0-15,-17 0 0,70 0 16,-70 0-16,70 0 15,-35 0-15,0 0 16,-18 0-16,53-17 16,-52 17-16,16 0 15,-34 0-15,35-18 16,0 18 0,-18 0-16,18 0 15,-18-18-15,18 18 16,-35 0-16,35 0 15,-18-17-15,-17 17 16,17 0-16,-17 0 16,17 0-16,-17-18 15</inkml:trace>
  <inkml:trace contextRef="#ctx0" brushRef="#br0" timeOffset="31784.29">5433 8678 0,'0'0'0,"-18"0"0,0 0 31,1 0-31,17-17 0,-18 17 15,1 0 1,52 0 31,-18 0-47,1 0 0,35-18 16,0 18-16,-18 0 0,71 0 15,-35 0 1,17 18-16,-35-18 15,-18 17-15,-17-17 16,35 18-16,-36 0 16,1-18-16,-1 0 15,-17-18 32,-17 18-47,17-18 16,-18 1-16,18-1 0,-17 18 15,-1-18-15,18 1 16,-35-19-16,-1 19 16,19-1-16,-1 1 15,0-1 1,1 0-16,-1 18 16,1 0-16,-1 0 15,36 18 1,-18 0-1,17-18-15,1 0 16,-1 17-16,1-17 0,0 0 16,-1 18-16,1-18 0,17 0 15,1 0-15,-19 17 16,1-17 0,-1 0-1,-17 18-15,0 0 16,-17-1-1,-1 1-15,1 0 0,-1-18 16,-17 17-16,17 19 16,-35-1-16,18-17 15,17-1 1,1 1-16,-1-1 16,0-17-16,18 18 0,-17-18 15,17 18 1,-18-18-16</inkml:trace>
  <inkml:trace contextRef="#ctx0" brushRef="#br0" timeOffset="32822.65">5221 9402 0,'0'0'0,"35"0"32,-17-18-32,17 18 0,-17 0 0,52-18 15,-34 18-15,17 0 16,-18 0-16,53-17 15,-35 17-15,0 0 16,0 0-16,-35 0 16,17 0-16,0 0 15,-17 17 1,-1-34 0,-34 17-1,-1-18 1,0 18-16,-17-18 15,0 18-15,0-17 16,17 17-16,-17-18 16,17 18-16,0 0 15,1-18 1,17 36-16,17 0 31,-17-1-31,36-17 16,-19 18-16,19-18 0,-1 0 15,18 18-15,0-18 16,-18 0-16,0 17 16,-17-17-16,0 0 15,-1 18 1,-17 0-16,-17-18 16,-1 17-1,-17 1-15,-18 17 16,17-17-16,19-18 0,-36 35 15,35-35-15,-17 18 16,17-18-16,18 17 16,0 1-1,18 0-15,17-18 16,-35 17-16,18-17 0</inkml:trace>
  <inkml:trace contextRef="#ctx0" brushRef="#br0" timeOffset="33377.14">6156 9790 0,'-18'-18'16,"36"36"31,0-1-32,17-17-15,-17 18 0,17-18 16,-18 17-16,19-17 0,87 18 16,-70-18-16,0 0 0,123 18 15,-123-36-15,53 18 16,53-18-1,-89 18-15,107-17 16,-142 17-16,71-18 16,-18 1-16,-35 17 15,18-18-15,-18 18 16,-36 0-16,18 0 16,-17 0-16,17 18 31</inkml:trace>
  <inkml:trace contextRef="#ctx0" brushRef="#br0" timeOffset="34244.21">6385 8908 0,'0'0'0,"18"0"47,-18 17-47,18-17 0,-1 18 16,1-18-16,17 0 0,36 18 15,70 17-15,-88-35 16,0 0-16,52 0 0,1 0 16,71-18-1,-124 18-15,194-17 16,-177 17-1,18 0-15,-52 0 16,34 0-16,-52 0 16,35-18-16,-36 18 15,1 0-15,0 0 32</inkml:trace>
  <inkml:trace contextRef="#ctx0" brushRef="#br0" timeOffset="53517.21">2346 13317 0,'-18'-17'16,"1"-1"0,-1 0-1,0 1 1,1-1 0,-1 18-1,36-17 16,-1 17-31,1 0 16,17-18-16,1 18 0,17-18 16,-18 18-16,53-17 15,-17 17-15,-1-18 16,36 36 0,-88-18-16,70 17 15,-35-17-15,0 18 16,-18-18-16,18 0 15,-36 18-15,1-18 16,0 0 0,-18-18-1,-18 18 1,18-18-16,-18 1 16,-17-1-16,0 0 15,0-17-15,17 17 0,-17 1 16,-1-1-16,1-17 15,17 35 1,1 0-16,17-18 16,-18 18-16,36 18 31,-1-1-31,1-17 0,0 18 16,35 0-16,0-1 15,-36-17-15,54 18 16,-36-18-1,-17 18-15,-1-18 16,1 0-16,-18 17 16,0 1-1,-18 0-15,-17 17 16,-18 35-16,36-52 16,-19 17-16,1 1 15,0-1 1,35-17-16,-18-1 0</inkml:trace>
  <inkml:trace contextRef="#ctx0" brushRef="#br0" timeOffset="60671.8">13088 13458 0,'-18'-17'32,"18"-1"-32,0 53 46,0-17-46,0 0 0,0-1 16,18 1-16,-18 0 0,0-1 16,0 1-16,0 0 15,0-1-15,0 1 16,18-18 0,-18 17-16,17-17 15,1 0 1,0 0-16,17 0 15,0-17-15,0 17 16,18-18-16,-17 18 16,17 0-16,-18 0 15,18 0-15,17 0 16,-34 18-16,34-18 16,-17 0-16,0 0 15,-35 0-15,17 0 16,0 0-16,18 17 15,-18-17-15,1 0 16,17 0-16,-1 0 16,-34 0-1,17 0-15,1 0 16,-1 0-16,0 0 16,-17 0-16,35 0 15,-36 0-15,19 0 16,-1 18-1,0-18-15,-17 0 16,0 0-16,17-18 16,-18 36-1,1-36-15,0 18 32,-1 0-17,-17-17 1,18 17-1,-18-18-15,0 1 16,18 17 0,-18-18-1,0 0-15,0 1 16,0-1-16,0 0 16,0 1-1,-18 17-15,18-18 16,0 0-1,0 1-15,0-1 16,0 1 0,-18 17-1</inkml:trace>
  <inkml:trace contextRef="#ctx0" brushRef="#br0" timeOffset="66314.12">11359 14376 0,'0'0'0,"-17"-18"16,17 0-16,0 1 15,0-1-15,0 0 16,17-17-16,1 18 15,0-1-15,17 0 16,-17 18-16,-1 0 0,1 0 16,0 18-16,34 17 15,-16 0 1,-19 18-16,19 0 16,-1 71-16,-35-71 0,35 70 15,-17-35 1,17-17-16,-17 17 15,17 53-15,-35-105 16,35 105-16,-17-53 16,0 0-16,-1 35 15,-17-52-15,0-36 16,0 54 0,-17-19-16,17-17 0,-18 35 15,0-35 1,-17 0-16,17 0 15,-17 0-15,-18 17 16,0-34-16,36-19 16,-72 1-16,37 0 15,16-18-15,-17-18 16</inkml:trace>
  <inkml:trace contextRef="#ctx0" brushRef="#br0" timeOffset="68356.05">7108 15857 0,'0'0'0,"-17"0"31,-1 0-15,18 18 0,0 0-16,0-1 0,0 1 15,0 0-15,0-1 0,18 36 16,-18-35-1,0 17-15,17 0 16,1-35-16,0 18 16,-18 0-16,35-1 15,0-17-15,18 18 16,0-18-16,35 0 16,-70-18-16,17 18 0,36 0 15,-18 0-15,0 0 16,-18 0-16,-17 0 0,52 18 15,-52-18 1,52 0-16,-17 17 16,-18-17-16,36 0 15,-18 0-15,53 0 16,-36-17-16,1 17 16,-1-18-16,19 1 15,-54 17-15,35-18 16,-17 18-1,-17 0-15,-1 18 16,18-18-16,-35 0 16,17 17-16,-18-17 15,36 0-15,-35 0 16,35 18-16,-18-18 16,0 17-1,1-17 1,-19 0-16,19 0 15,-19 0-15,19 0 16,-19 0-16,18-17 16,-17 17-16,0-18 15,-1 18-15,1-17 16,17-1-16,-35 0 16,18 18-1,-18-17-15,18-1 16,-18 0-16,0 1 15,0-1-15,-18-17 16,18 17-16,0-17 16,0 17-16,0-17 15,0 17-15,0 1 16,0-19-16,0 19 16,0-1-1,0 1 1,0-1 15,-18 36 94,18-1-125,0 1 94,-17-18-79,17 17 32</inkml:trace>
  <inkml:trace contextRef="#ctx0" brushRef="#br0" timeOffset="82114.19">22137 7232 0,'0'0'0,"17"0"63,1 0-63,0 0 0,-1 0 0,19 0 15,17-18-15,-1 18 16,1-17-16,53 17 16,-35-18-1,-1 0-15,36 18 16,0-17-16,-18-1 15,36 0-15,-71 18 0,-1-17 16,107-1-16,-123 18 16,69-17-16,-69 17 0,-1 0 15,71-18-15,-71 18 16,36 0 0,-54 0-16,18 0 15,-17 0-15,0 0 16,-1 0-16,1 0 15,0 0 48</inkml:trace>
  <inkml:trace contextRef="#ctx0" brushRef="#br0" timeOffset="83860.98">10883 9719 0,'0'0'0,"0"18"16,-17-18-16,-1 0 0,0 0 16,18 17-1,18-17 17,-18 18-32,18-18 0,-1 0 15,1 0-15,17 0 0,36 0 16,-1 18-16,71-36 15,-17 0 1,-18 18-16,-1-17 16,-16-1-16,-36 18 0,17-18 15,1 1-15,-1 17 16,-17-18-16,0 18 16,-18 0-16,-17 0 15,0 0-15</inkml:trace>
  <inkml:trace contextRef="#ctx0" brushRef="#br0" timeOffset="87584.22">20302 7214 0,'36'0'0,"-19"0"15,1 0-15,0 0 16,34 0-16,-16-17 0,17 17 15,35 0 1,-18 0-16,-34 0 16,-1 0-16,0 0 15,1 0-15,-19 17 0,1-17 16,-1 0-16,1 0 16,0 18-16,-1-18 15,1 0 1,0 0-1,-1 18 64</inkml:trace>
  <inkml:trace contextRef="#ctx0" brushRef="#br0" timeOffset="88381.21">20338 7902 0,'-18'0'15,"36"0"48,-1 0-47,1 0-16,17 0 0,-17 0 15,-1 0-15,72-17 16,-72 17-16,54 0 15,-54-18-15,36 18 16,-17 0-16,-19 0 16,19-18-16,-19 18 15,1 0-15,0 0 16,-1 0-16,1 0 16,-1 0-1,-17-17 1,18 17-1</inkml:trace>
  <inkml:trace contextRef="#ctx0" brushRef="#br0" timeOffset="89527.28">18203 6632 0,'0'0'0,"0"-53"31,-17 36-31,-1 17 47,0 0-47,18 17 0,-17-17 0,17 18 15,-18 0-15,0 17 16,1-18-16,-1 36 16,18-35-16,0 35 15,0-35-15,0 87 16,0-87-16,18 53 16,-18-54-16,17 54 15,1-18-15,-18 0 16,18 0-16,-1 35 15,-17-18 1,18 1-16,-18-53 0,0 34 16,0 19-16,18 17 15,-18-17-15,0-18 16,0 0-16,0-1 16,17-34-16,-17 17 15,0-17-15,18 0 16,0-1-1,-1-17-15,1 0 16,17-17-16,-17 17 0</inkml:trace>
  <inkml:trace contextRef="#ctx0" brushRef="#br0" timeOffset="92551.79">17956 8290 0,'18'0'0,"17"0"16,-17 0-16,0 0 15,17 0-15,18 18 16,17-18-16,-17 0 15,18 0-15,-18 0 16,-18-18-16,141 18 16,-70-17-16,-53 17 15,124-18-15,-72 0 16,-52 18-16,71-17 0,-71 17 16,123-18-1,0 0-15,-105 18 16,52-17-16,54-1 15,-71 18-15,0-17 16,-1 17-16,-16-18 16,16 18-16,-16-18 15,52 18-15,-88-17 16,88 17-16,-53-18 16,18 0-16,52 1 15,-122-1-15,123 0 16,-54 1-1,-16 17-15,52-36 16,-88 36-16,105-17 16,-105-1-16,159 1 15,-159 17-15,88-18 16,-88 0-16,123 18 16,-123-17-16,106 17 15,-124 0-15,106-18 16,-70 18-16,-1 0 15,1 0 1,35 0-16,-53 0 16,17 0-16,-34 0 15,34 0-15,-35 0 16,36 18 0,-18-18-16,-18 0 15,0 0-15,36 0 16,-53 0-16,52 0 15,-17 0-15,-18 17 16,18-17-16,0 0 16,-35 0-16,70 0 15,-53 0-15,53 18 16,-52-18-16,52 0 16,-53 0-16,71 0 15,18 0 1,-72 0-16,72 0 15,-89 0-15,142 0 16,-124 0-16,52 0 16,54 0-16,-71 0 15,18 18-15,53-18 16,-106 0-16,123 0 16,-70 0-16,17 0 15,-70 17-15,18-17 0,105 0 16,-123 18-16,124-18 15,-54 17 1,1 1-16,-1-18 16,53 18-16,-105-18 15,105 17-15,-52 1 16,-1-18-16,71 18 16,-141-1-16,71-17 15,70 18 1,-88 0-16,88-1 15,-124-17-15,107 0 16,-54 18-16,1-18 16,34 0-16,-105 18 15,124-18-15,-72 0 16,1 0-16,35 17 16,-105-17-16,87 18 15,-88-18-15,107 17 16,-107-17-16,71 18 15,-53-18 1,-1 0-16,-16 0 16,-1 0-16,-17 18 15,-1-18 1,1 0-16</inkml:trace>
  <inkml:trace contextRef="#ctx0" brushRef="#br0" timeOffset="94096.53">29386 7761 0,'0'0'0,"0"18"0,18 35 16,0-18-16,-18-17 16,17-1-16,-17 1 15,0-1-15,18 1 16,-36-53 15,1 17-31,-1 1 16,18-1-16,-18 18 15,1-18-15,17 1 0,-36-19 16,19-17-16,17 36 16,0-1-1,17 1-15,1 17 16,0 0-16,17 17 15,-17-17-15,35 18 16,-18 17-16,-18-17 16,19 17-16,-19-35 15,19 18-15,-19-1 16,19-17-16,-19 0 16,19 0-1,-36-17-15,35 17 16,-35-18-16,17 0 15,-17 1-15,0-1 16,0-17-16,-17 0 16,-1 17-16,18 0 15,0 1-15,-17-1 16,34 18 0,1 0-1,-1 0-15,1 0 0,17 18 16,-17-18-16,0 17 15,-18 1 1,17-18-16,-17 18 0,18 17 16,-18-18-1,18 1-15,-18 0 16,17-18-16,1 17 16,-1-17-16,1 0 15,0 0-15,-1-17 16,1 17-1,-18-18-15,18 18 16,-18-18-16,0 1 16,-18-1-16,0 18 15,1-17-15,-1 17 16,0 0-16,1 0 16,17 17-16</inkml:trace>
  <inkml:trace contextRef="#ctx0" brushRef="#br0" timeOffset="94428.04">30268 7549 0,'0'0'0,"0"36"16,0-19-1,0 1-15,0 0 16,0-1-16,18 1 0,17 0 16,-17-18-1,17 0-15,-17 0 16,17-18-16,-17 18 16,-18-18-1,0 1-15,0-1 16,0 0-16,-18 18 15,0-17-15,-17 17 16,0 0-16,17 17 16,1-17-16,-1 0 15</inkml:trace>
  <inkml:trace contextRef="#ctx0" brushRef="#br0" timeOffset="94894.72">30498 7232 0,'0'0'0,"0"35"47,0-17-47,17-1 0,-17 1 0,18 53 16,-18-36-16,18 18 15,-1 0 1,1-36-16,-18 19 16,0-19-16,0 1 15,-18-36 17,1 1-17,17-1 1,0 0-1,0 1-15,17 17 0,-17-18 16,18 18-16,-1-17 0,1 17 16,0-18-16,-1 18 15,1 0-15,0 0 16,-1 18-16,-17-1 16,0 1-16,-17-1 15,17 1-15,-53 35 16,17-35-1,36-1 1,-17-17-16</inkml:trace>
  <inkml:trace contextRef="#ctx0" brushRef="#br0" timeOffset="95188.71">30797 7320 0,'0'0'0,"0"35"16,0-17 0,18-18-16,-18 18 15,0-1-15,18 19 0,17 34 16,-17-52-16,17 35 16,0 0-1,-17-18-15,0 0 16,-18-17-16,17-1 15,-17 1-15,-17 0 16,-1-1-16,0-17 16,1 0-16,-1 0 0,-70-17 15,70 17-15,-70-36 16</inkml:trace>
  <inkml:trace contextRef="#ctx0" brushRef="#br0" timeOffset="95340.71">30780 7197 0,'0'0'0,"17"0"0,-17-18 15,18 18 17,0 0-32,-1 0 15</inkml:trace>
  <inkml:trace contextRef="#ctx0" brushRef="#br0" timeOffset="95680.24">31027 7338 0,'17'-18'31,"-17"0"-31,18 18 0,-18-17 16,18-1-16,-18 1 16,17 17-16,-17-18 15,0 0 1,-17 18 0,-1 18-16,0-18 0,-17 35 15,18-35-15,-1 18 0,-17 17 16,17-17-16,0 17 15,18-17 1,0-1-16,18-17 16,17 18-16,-17-36 15,17 18-15</inkml:trace>
  <inkml:trace contextRef="#ctx0" brushRef="#br0" timeOffset="96114.96">31274 7214 0,'0'0'0,"0"-17"15,0-1-15,0 0 16,-18 36 0,18 0-1,0-1-15,0 1 16,0 17 0,18-17-16,-1-18 15,1 0-15,35-18 16,-35 18-16,34-35 15,-34 17-15,0 1 0,17-19 16,-35 19-16,35-54 16,-35 54-16,0-72 15,0 72-15,-17-36 16,17 35-16,-18-17 16,18 17-16,-18 1 15,1 34 1,17 1-1,0 35-15,0 0 16,0-36-16,0 19 0,35 34 16,-35-35-16,53 18 15,-18-35-15,18 17 16,-35-35-16,35 0 16,-36-17-16,19-1 15,-1-35 1</inkml:trace>
  <inkml:trace contextRef="#ctx0" brushRef="#br0" timeOffset="96278.25">31521 6914 0,'0'0'0,"0"-17"16,-18-1-1,18 1-15,35-1 16,1-17-16,34 17 15,-17 0-15,53 18 16,-88 0-16,17 0 0</inkml:trace>
  <inkml:trace contextRef="#ctx0" brushRef="#br0" timeOffset="96502.43">30374 8149 0,'0'0'0,"35"-17"16,1-1-16,17-17 0,17-1 15,18 1-15,71-36 0,18-17 16,17 0-16,-18 0 15</inkml:trace>
  <inkml:trace contextRef="#ctx0" brushRef="#br0" timeOffset="96673.97">32702 7267 0</inkml:trace>
  <inkml:trace contextRef="#ctx0" brushRef="#br0" timeOffset="99696.86">21766 7161 0</inkml:trace>
  <inkml:trace contextRef="#ctx0" brushRef="#br0" timeOffset="100413.96">21325 7955 0,'-17'18'93,"-1"-18"-77</inkml:trace>
  <inkml:trace contextRef="#ctx0" brushRef="#br0" timeOffset="113089.54">16775 8431 0,'0'0'16,"17"-17"15,1 17-31,-1 0 0,19-18 16,17 0-16,17 1 15,36-1-15,-71 18 0,89-17 16,-54 34-1,71-17-15,-70 18 16,0-18-16,17 17 16,-53-17-16,89 18 15,-54 0-15,-17-18 16,0 0 0,-35 0-16,-1 17 0</inkml:trace>
  <inkml:trace contextRef="#ctx0" brushRef="#br0" timeOffset="114197.55">18027 8326 0,'0'17'62,"-18"-17"-46,18 18-16,0-1 0,0 19 16,-17-1-16,17 0 15,0-17-15,-18 17 16,18-17-16</inkml:trace>
  <inkml:trace contextRef="#ctx0" brushRef="#br0" timeOffset="118960.47">18521 7214 0,'17'0'15,"1"18"1,0-18-16,-1 0 16,1 0-16,53 0 0,-19 0 15,19 0-15,-36 0 16,71-18 0,-35 18-16,-1 0 15,-34 0-15,-1 0 0,53-17 16,-35 34-16,-18-17 15,0 0-15,18 0 16,-17 18-16,-1-18 16,-17 0-16,-1 18 15,1-18-15,0 0 16,-1 0 0,1 0-1,-53 0 188</inkml:trace>
  <inkml:trace contextRef="#ctx0" brushRef="#br0" timeOffset="120110.32">20549 7020 0,'-17'0'359,"-1"0"-343</inkml:trace>
  <inkml:trace contextRef="#ctx0" brushRef="#br0" timeOffset="120951.46">22013 6773 0</inkml:trace>
  <inkml:trace contextRef="#ctx0" brushRef="#br0" timeOffset="129285.4">18203 9013 0,'0'-17'15,"-17"17"1,17-18-16,0 1 16,0-1-16,0 0 15,0 1 1,-18 17-16,18-18 16,-18 18-16,18-18 15,-17 36 1,-1-18-1,0 18-15,1-1 0,-1 1 16,18 0 0,-17-18-16,17 17 0,0 1 15,0-1-15,-18-17 16,18 18-16,18 0 16,-18-1-16,0 1 15,0 0 1,0-1-1,0 1-15,0 0 16,0-1-16,0 1 16,0 17-16,0-17 15,0-1-15,0 1 16,0 0 0,0-1-16,0 1 15,0 0-15,0 17 16,0-17-16,0-1 15,0 1-15,0-1 16,0 1-16,0 0 16,0-1-16,0 1 15,0 0-15,0-1 16,0 1-16,0 17 16,17-17-1,-17-1-15,0 1 16,18-18-16,-1 18 15,1-18-15,35 0 16,-35 0-16,105-18 16,-105 0-16</inkml:trace>
  <inkml:trace contextRef="#ctx0" brushRef="#br0" timeOffset="135321.37">18150 10001 0,'0'0'0,"-17"-35"31,17 17-31,-18 18 16,18-17-16,-18 17 16,1-18-1,-1 18 1,1 0-16,-1 0 15,0 0-15,18 18 0,-17-18 16,-1 17-16,0 19 16,-17-1-16,35 0 15,-18 0-15,18-17 16,0 35 0,0-35-16,0 17 15,18-17-15,-18 17 16,18-18-16,-18 36 15,17-35-15,-17 17 16,0 1-16,0-1 16,0 0-16,0-17 15,0 17-15,0 53 16,0-70 0,0 17-16,0-17 15,0 35 1,0-18-16,0 18 15,0-35-15,0 34 16,0-16-16,0-19 16,-17 19-16,17-19 15,0 19-15,0-19 16,0 1-16,17-1 0,-17 1 16,0 0-16,0-1 15,0 1 1,0 0-16,0-1 15,18-17 1,-18 18-16,18-18 16,17-18-16,18 18 15,35-35-15,-53 17 16,54-17-16</inkml:trace>
  <inkml:trace contextRef="#ctx0" brushRef="#br0" timeOffset="136295.28">18821 11060 0,'-36'17'16,"19"-17"-16,-1 0 15,0 0 1,18 18-16,0-1 31,18-17-15,0 0-16,-1 0 0,1 0 15,0 0-15,17 0 16,18 0-16,-18 0 16,0 0-16,-17 0 15,0 0-15,17 0 0,-35-17 16,18 17-16,-1 0 16,1-18-1,-36 18 16,1 0-31,-19 0 16,19 0-16,-54 18 16,36-1-16,-53 1 15,-1 17-15,72-35 16,-18 18-16,17-18 16,36 0 15,-1 0-31,18 0 0,18-18 15,18 1-15,0-19 16,-1 19-16,36-18 16,-71 17-16,-17 0 0,17 18 0</inkml:trace>
  <inkml:trace contextRef="#ctx0" brushRef="#br0" timeOffset="137004.93">18838 10372 0,'0'0'0,"-17"0"0,-1 0 15,0 0-15,54 0 47,-19-18-47,1 18 0,17-18 0,-17 18 16,70-17-16,-70-1 16,35 0-16,-36 18 15,1 0 1,0-17-16,-1 17 15,-52 17 1,17-17-16,1 18 16,-36 0-16,-18-1 15,54 1-15,-36 0 16,35-18-16,0 0 16,54-18-1,-1 18-15,53-35 16,-53 17-16,71-17 15</inkml:trace>
  <inkml:trace contextRef="#ctx0" brushRef="#br0" timeOffset="137887.99">19526 10319 0,'0'17'31,"18"-17"-31,0 0 0,17 0 16,35-17-16,107-1 15,-1-17-15,106-36 16,-176 54-16,194-36 16,-212 35-16,-17 18 0,70-35 15,53 17 1,-141 18-16,88-17 15,-106 17-15,18 0 0</inkml:trace>
  <inkml:trace contextRef="#ctx0" brushRef="#br0" timeOffset="138227.37">19667 11271 0,'0'0'0,"-35"18"31,17-18-31,18 18 0,36-18 16,-1 0-16,36-18 16,-19 18-16,160-35 15,-18-1-15,0 1 16,141-18-16,-229 35 16,212-34-1,-195 52-15,-17-18 0,70 0 0</inkml:trace>
  <inkml:trace contextRef="#ctx0" brushRef="#br0" timeOffset="143876.4">18768 14323 0,'0'-18'16,"17"18"-16,1 0 16,-18-18-16,18 18 15,-1 0-15,1 0 16,17-17-16,-17-1 15,17 18-15,18-17 0,0-1 16,18 0-16,34-35 16,1 18-16,0 0 15,70 0-15,-52-1 16,-1 19 0,1-19-16,-1 36 15,1-17-15,35-1 16,-36 18-16,89-18 15,-89 18-15,1 0 16,-1 0-16,1 0 16,17 0-16,-88 18 15,52-18-15,-16 18 16,-19-18-16,36 17 16,-88-17-16,87 0 15,-69 0-15,70 18 16,-89-18-16,54 0 15,-54 0 1,19 0-16,-19 0 16,1 18-16,0-18 15,-36 17 17,0-17-1,1 0-16</inkml:trace>
  <inkml:trace contextRef="#ctx0" brushRef="#br0" timeOffset="149271.09">18362 12365 0,'0'0'0,"-18"0"0,1-18 16,-18 18-16,17 0 15,-17 0-15,17 18 16,0-18-16,-35 70 16,18-34-16,17-19 15,-17 54-15,18-18 16,-1-18-16,18 0 16,-18 1-1,18-19-15,0 19 16,0-19-16,0 18 15,0 1-15,0-19 16,18 1-16,-18 0 0,0 17 16,18 0-16,-18 0 15,0 1-15,17-1 16,-17 0-16,0 1 16,18 17-1,-18-18-15,0 0 0,17 0 16,-17 18-1,18-17-15,-18-1 16,0 0-16,0 18 16,18 0-16,-18 35 15,0-70-15,0 88 16,0-53-16,17 17 16,-17 1-16,0 17 15,0-53-15,18 36 16,0-36-16,17-17 15,18-18 1</inkml:trace>
  <inkml:trace contextRef="#ctx0" brushRef="#br0" timeOffset="151010.47">18874 14093 0,'-18'0'16,"53"0"15,-35 18-31,18-18 0,0 0 0,-1 0 16,18 0-16,1 0 0,-1 0 15,36 0 1,-19 0-16,-34 0 16,0 0-16,-1 0 15,1 0-15,-36 18 47,1-18-47,-1 0 16,0 0-16,1 17 0,-1-17 15,1 0-15,-36 36 16,35-36-16,-17 0 0,-1 17 16,19 1-16,-18-18 15,52 18 17,1-18-17,-1 0-15,1 0 0,0-18 0,52 18 16,-34-18-16,-19 18 0,18 0 15,-17 0-15</inkml:trace>
  <inkml:trace contextRef="#ctx0" brushRef="#br0" timeOffset="180503.81">14658 4798 0,'-18'17'47,"18"1"-47,-17 0 16,17-1-16,0 19 0,-53 34 15,35-17 1,-35 35-16,36-52 16,-36 34-16,35-35 15,-53 71-15,36-71 16,17 1-16,1-19 16,-1 19-1,18-19-15,0 1 0,35-18 31,-17-18-31</inkml:trace>
  <inkml:trace contextRef="#ctx0" brushRef="#br0" timeOffset="180955.12">15011 4868 0,'0'-17'16,"-18"17"-1,18 17 1,0 1 0,-18-18-16,36 18 15,-18 17-15,18-17 16,-1 17-16,1-18 15,17 1-15,-17 0 16,17-1-16,-35 1 16,35 0-16,-17-18 0,0 17 15,-1 1 1,-17 0-16,18-18 16,-18 17-16,-18 18 15,18-17-15,-17 0 16,-1-18-16,0 17 15,1 1 1,-18-18-16,17 0 16,0 0-16,1 0 15,-1-18-15,0 1 16,1-1-16,-1-17 16</inkml:trace>
  <inkml:trace contextRef="#ctx0" brushRef="#br0" timeOffset="181126.75">15028 4868 0,'0'0'0,"36"-106"31,-19 106-31,1-35 16,35 18-1,-36-1-15,1 36 16,17-18-16,1 17 15,-19-17-15,-17 18 0</inkml:trace>
  <inkml:trace contextRef="#ctx0" brushRef="#br0" timeOffset="181476.61">15381 4921 0,'0'0'15,"-18"-17"-15,18-1 16,0 0 0,0 54 15,0-19-16,18-17-15,-18 18 0,0 35 16,0-18-16,0 18 16,0 18-16,18-54 15,-18 36-15,0-35 16,0 35-16,0 0 16,17-36-16,-17 1 15,0-1-15</inkml:trace>
  <inkml:trace contextRef="#ctx0" brushRef="#br0" timeOffset="181960.4">14940 5715 0,'-35'-18'31,"17"1"-15,53 34 15,-17-17-15,35 0-16,35 0 15,-70-17-15,88-1 16,-71 18-16,18 0 16,-18 0-16,36-18 15,-54 1-15,36 17 16,-35 0-16,17-18 15,-17 18-15,-1 0 16,1 0 15,-18 18-15,0-1 0,0 1-16</inkml:trace>
  <inkml:trace contextRef="#ctx0" brushRef="#br0" timeOffset="187117.96">26935 7214 0,'17'-35'16,"-17"53"31,0-1-32,-17 1-15,17 17 0,0-17 0,-18 17 16,18 0 0,-18-17-16,18 0 15,0-1-15,0 1 16,0 0-16,18-36 62,0 0-46,-1 18-16,1-17 16,-1 17-16,1 0 0,0-18 15,35 18-15,-18-18 16,-17 18-16,-1 0 0,19 0 16,-19 0-16,1 0 15,-1 0 1,1 0-16,0 0 15,-1 18 1,-17 0 0,18-18-16,-18 17 15,0 1-15,0 0 16,0-1-16,0 19 16,0-1-16,0-18 15,-18 1-15,18 0 16,-17 17-16,-1-35 15,18 18-15,-35-1 16,0 1-16,-1-18 16,1 18-1,0-18-15,-1 17 16,1-17-16,17 0 0,1-17 16,-1 17-16,1-18 15,-1-17-15,18-18 16,0 17-16</inkml:trace>
  <inkml:trace contextRef="#ctx0" brushRef="#br0" timeOffset="187442.83">26952 7126 0,'-17'-18'32,"34"1"-32,1 17 0,-1-18 15,19 1-15,34-19 16,1 19-16,-18-1 15,-18 0-15,0 18 16,18-17 0,-35 34-16,0-17 15,-1 18-15,-17 17 16,0-17-16</inkml:trace>
  <inkml:trace contextRef="#ctx0" brushRef="#br0" timeOffset="188069.57">27605 7232 0,'0'-18'32,"-18"18"-32,1 18 15,-1 0-15,0-1 16,1 1-16,-1 17 16,0-17-16,18-1 15,-17-17-15,17-17 47,17 17-47,-17-18 0,0 0 16,18 1-16,0-1 0,-18 1 15,17-19-15,1 19 16,-18-19-16,18 19 16,-1-1-16,1 0 15,-1 36 16,1-18-31,-18 18 16,0-1-16,0 1 16,18 17-16,-18 1 15,17-19-15,-17 18 0,0 18 16,0-17-16,0-1 16,0 0-16,-17 1 15,17-19-15,0 1 16,0-1-16,0 1 15,0 0 1,0-1 15</inkml:trace>
  <inkml:trace contextRef="#ctx0" brushRef="#br0" timeOffset="188426.44">27552 7655 0,'0'0'16,"-18"0"-1,18-17 1,18 17 15,0 0-31,-1 0 16,1-18-16,-1 18 15,1 0-15,0 0 0,-1 0 16,19 0-16,-36-18 0,35 18 16,-17 0-16,-1 0 15,1 0-15,0 0 16,-1 0-16,1 0 31,-36 18-15,1-18-1,-1 0-15</inkml:trace>
  <inkml:trace contextRef="#ctx0" brushRef="#br0" timeOffset="189837.39">27217 7885 0,'0'0'0,"-18"0"0,1 0 16,-1 0-16,0 0 16,1 0-1,-1 0 1,0 0-16,54 0 47,-19 0-47,1 0 0,0 0 15,-1 0-15,36-18 0,18 18 16,-54 0-16,54 0 16,-1 0-16,1 0 15,-1 0-15,-17 0 16,36 0-16,-36 0 16,-18 0-16,0 0 15,0 0-15,1 18 16,-1-18-16,-17 0 15,-1 0 17,-34 0 890,17-18-922</inkml:trace>
  <inkml:trace contextRef="#ctx0" brushRef="#br0" timeOffset="194130.22">20637 9578 0,'-17'18'0,"-71"-18"31,70 0-15,0 0-16,54 0 31,-19 0-31,19-18 16,16 18-16,-16-18 0,-19 18 15,72-17-15,-54-1 16,35 0-16,-34 1 16,-1 17-16,-17 0 15,-1-18-15,1 18 16,0 0 0,-54 0 15,19 0-31,-1 18 15,-35-18-15,0 17 16,18 1-16,-18-18 0,-18 18 16,36-1-16,17-17 15,1 18-15,-1-18 16,53 0 0,1-18-1,70 1-15,-89-1 0,89-17 16,-71 17-16,54-17 15</inkml:trace>
  <inkml:trace contextRef="#ctx0" brushRef="#br0" timeOffset="202693.37">15593 4904 0,'0'0'0,"0"-18"0,0 0 16,17 18 0,-17-17-1,-17 34 63,-1 1-78,0 0 0,1-1 0,-18 19 16,-1 16-16,19-16 16,-107 87-1,71-52-15,0-18 16,0 0-16,36-18 0,-54 53 15,71-70-15,-17 17 16,-1-17 0,18-1-16,0 1 15,18-36 1,-1 18-16,1-17 0</inkml:trace>
  <inkml:trace contextRef="#ctx0" brushRef="#br0" timeOffset="203384.48">15822 4868 0,'0'0'0,"18"-17"16,-36-1 0,0 36 15,18-1-15,-17 1-16,17 0 0,0-1 15,-18 19-15,1 16 16,17 1-16,-18-17 0,36 34 15,-18-35-15,17 1 16,1-19-16,-1 19 16,1-19-1,0-17-15,-1 18 0,19-18 16,-1 0-16,0-18 16,0 18-16,1-35 15,-1 17-15,0-17 16,-17 17-16,0-17 15,-1 18-15,-17-36 16,0 35 0,0-17-16,0-1 15,-35-16-15,17 34 16,-17-17-16,0 17 16,-1 0-16,1 1 15,0-1-15,0 18 16,-1 0-16,19 18 15,-1-18-15</inkml:trace>
  <inkml:trace contextRef="#ctx0" brushRef="#br0" timeOffset="-212609.28">23954 9737 0,'17'-18'94,"-34"0"-79,17 1 1,-18 17-16,18-18 16,-18 18-16,18-18 15,-17 18-15,-1-17 16,0 17-16,-17-18 16,17 18-16,-17 0 15,0 18 1,0-18-16,-1 17 15,19-17-15,-19 36 16,19-19-16,-1 1 16,1 17-16,-1 18 15,18-35-15,0-1 0,0 19 16,0-1-16,0 0 16,0 1-1,0-1-15,18 18 16,-1-36-16,1 19 15,-1-19-15,19 19 16,-19-36-16,19 17 16,-1-17-16,0 0 15,0-17-15,1 17 16,-1-18-16,0-17 16,-17 35-16,17-36 15,1 19-15,-19-18 16,1 17-16,-1-35 15,-17 35-15,18-17 16,-18 0 0,0-18-16,0 35 15,-18-35-15,1 18 16,17 17-16,-18-17 16,-17 0-16,0 17 15,-1 1-15,19-1 16,-36 0-1,35 18-15,-17-17 16,0 17-16,-1 0 16,19 0-16,-1 0 15,-17 17-15,17-17 16,-17 18-16,17 0 16,-17 17-16,17-18 15,1 19-15,-1-1 16,0 0-16,1 18 15,17-35-15,-18 35 16,18-36 0,0 36-16,18-17 15,-18-1-15,17 0 16,-17-17-16,36 17 16,-36-17-16,35 17 15,-17-35-15,-1 35 16,1-35-16,35 18 15,-36-18-15,36 18 16,-35-18 0,17 0-16,-17 0 0,-1 0 15,1 0-15,0-18 16,17 0-16,0 18 16,-17-17-16,0 17 0,-18-18 15,35 0-15,-17-17 16,-1 17-16,1 1 15,-1-18 1,1 17-16,0-35 16,-18 0-1,0 35-15,0-17 16,0 17-16,0-34 16,-18 34-16,0 0 15,1-17 1,-1 17-16,-17-17 15,17 17-15,1 18 0,-1-17 16,-17-1-16,-18 1 16,35 17-16,-35-18 15,36 18-15,-54-18 16,36 36 0,17-18-16,0 0 15,-17 18 1,18-1-16,-1 1 15,0-1-15,1 1 16,17 0-16,-36 52 16,36-52-16,0 35 15,0-36-15,0 36 16,0 0-16,18 0 16,-18-35-16,18 0 15,-1 34 1,1-52-16,0 18 0,17 17 15,18 1 1,-18-36-16,-17 17 16,17-17-16,18 18 15,-36-18-15,19 0 16,-19-18-16,19 18 16,-19 0-16,1-17 0,17-1 15,-17 18-15,17-35 16,-17 17-16,-1 0 15,1 1-15,17-18 16,-35 17 0,36-70-1,-36 70-15,0-35 16,0 35-16,-18-17 16,18 18-16,-18-19 15,1 19-15,-19-19 16,19 19-16,-18-19 15,-18 1 1,35 35-16,-35-35 16,35 17-16,-35 1 15,53-1-15,-35 18 16,18-18-16,-1 18 16,0 0-16,-17 0 15,17 18-15,1 0 16,-19 17-1,19 0-15,-1-35 0</inkml:trace>
  <inkml:trace contextRef="#ctx0" brushRef="#br0" timeOffset="-207675.41">16245 4815 0,'-17'0'16,"17"-17"0,-18 34-16,0-17 15,18 18-15,-52 53 16,34-54-16,-17 36 0,-18 35 15,35-35-15,-70 124 16,35-72-16,-18 19 16,54-53-16,-18-19 15,17-16-15,18-1 16,-18-17-16</inkml:trace>
  <inkml:trace contextRef="#ctx0" brushRef="#br0" timeOffset="-207102.89">16387 4163 0,'0'0'0,"0"-36"32,-18 72-32,0-36 15,18 17-15,-17 19 16,-1-1-16,0-17 16,18-1-16,-17 1 15,17 0-15,0-54 31,0 19-15,17-1-16,-17 0 0,18-17 16,0 17-16,17-52 15,-17-1-15,17 36 16,-18 0-16,-17-1 16,18 19-16,0 17 15,-18 17 1,0 1-16,17 0 15,1 52-15,-18-17 16,0 0-16,18 18 16,-18-18-1,17 0-15,-17 17 16,18-35-16,-18 1 16,18-1-16,-1-17 15,-17-1-15,18 1 16,-18-1-1,-18 1 1</inkml:trace>
  <inkml:trace contextRef="#ctx0" brushRef="#br0" timeOffset="-206695.98">16563 4604 0,'0'0'0,"-18"17"15,1-17-15,-1 0 16,-17 18-16,-1 0 16,19-18-16,-1 0 15,18-18 16,18 18-31,-1-18 16,19 1-16,-1-1 0,18-17 16,0 0-1,17-1-15,-34 19 16,-1-1-16,-17 18 16,-1-18-16,1 18 15,-53 18 16,35 0-31,-18-18 0,-53 53 16,1-36 0,17 18-16,-18 1 15,1-19-15,35 1 16,-1 0-16,19-18 16,34 0-1,1-18-15,17 18 16,53-53-16,-17 18 15,-1 0-15,-17 17 16,-17 0 0,17 1-16,-36-1 15</inkml:trace>
  <inkml:trace contextRef="#ctx0" brushRef="#br0" timeOffset="-203920.26">20973 13370 0,'0'0'16,"-18"0"-16,53 0 46,-17 0-30,0 0-16,-1 0 0,1 0 16,17 0-16,-17 0 0,52-17 15,1-1-15,35 0 16,0 1-16,-1-1 16,36 0-16,-35 18 15,-18-17-15,18-1 16,-17 18-16,69-17 15,-87 17-15,17 0 16,-17-18-16,-1 18 16,36 0-1,-35-18-15,-1 18 16,-17-17-16,0 17 16,0-18-16,-18 18 15,-17 0-15,17 0 16,-17 0-16,-1 0 15,1 0 17,0 0 77,-36 0 79,0 0-63,18 18-94,-17-18 94,-1 0-94,18-18-15</inkml:trace>
  <inkml:trace contextRef="#ctx0" brushRef="#br0" timeOffset="-201759.41">27146 12947 0,'-17'0'0,"17"18"0,-18-18 16,18 17-16,-18-17 0,18 18 15,-17-1-15,-1 36 16,18-17-16,0-1 15,0 0-15,18 1 16,-1-19 0,19-17-16,-19 0 15,1 0-15,17-17 0,18-1 16,18-35-16,-54 18 16,19 17-16,-19 0 15,1-17 1,-18 17-16,0 1 15,-18 17-15,1-18 16,-19 1-16,-34-1 16,52 18-16,-70-18 15,53 18-15,-36-17 16,53 17-16,-35-36 16,18-17-1,35 36-15,18-36 16,-18 35-16,17 1 15,-17-1-15,53 0 16,-35 18 0,17 0-16,-17 0 15,0 18-15,17 17 16,-35 1-16,0 16 16,0-34-16,-18 53 15,-17-18-15,17-18 16</inkml:trace>
  <inkml:trace contextRef="#ctx0" brushRef="#br0" timeOffset="-197708.37">16739 4075 0,'0'0'0,"-17"-18"0,17 0 16,0 1-16,0-1 16,-18 36-1,18-1-15,-18 1 16,1 17-16,-1 36 0,-17-1 16,-18 54-1,18-36-15,17-53 16,0 1-16,-17 52 0,0 0 15,0-35-15,17 0 16,-17 17-16,35-52 16,0 0-16</inkml:trace>
  <inkml:trace contextRef="#ctx0" brushRef="#br0" timeOffset="-197267.89">17145 4039 0,'0'0'0,"0"-17"0,0-19 16,0 19-16,-18-1 15,1 36 16,17-1-31,0 1 16,0 0-16,17 17 16,1-17-16,53 34 15,-54-34-15,54 17 16,-36-17-16,0 0 16,18 17-16,-35-17 15,17-1-15,-35 1 16,18 0-1,-1-1-15,-17 1 16,0-1-16,0 1 16,-17-18-1,-19 35-15,19-35 16,-107 36-16,89-36 16,-53 17-16,53-17 15,-18 0-15</inkml:trace>
  <inkml:trace contextRef="#ctx0" brushRef="#br0" timeOffset="-196976.46">17110 4075 0,'0'0'0,"0"-36"16,17 36-16,-17-17 0,18-1 15,0 18-15,17-35 16,-17 17-16,52-17 16,-52 35-16,17-18 15,-17 18-15,-1 0 16,1 0-1,-18 18-15,18-18 0,-18 17 16</inkml:trace>
  <inkml:trace contextRef="#ctx0" brushRef="#br0" timeOffset="-195170">24183 14534 0,'0'0'0,"0"-17"16,18 17 15,-1 0-15,1 17-16,-1 1 0,1 0 0,17 35 15,18 17 1,-35-35-16,0-17 0,-1 53 15,1-36-15,35 88 16,-36-105-16,19 53 16,-19-18-16,1-36 15,0 18-15,-18-17 16,17-18-16</inkml:trace>
  <inkml:trace contextRef="#ctx0" brushRef="#br0" timeOffset="-194942.25">24606 14552 0,'0'0'0,"-17"-18"0,-1 18 0,0 0 16,1 18-16,-1 0 15,-35 70 1,35-70-16,-17 105 15,18-70-15,-36 88 16,35-70-16,0-1 16,1 18-16,17-70 15,0 17-15</inkml:trace>
  <inkml:trace contextRef="#ctx0" brushRef="#br0" timeOffset="-194435.07">24906 14693 0,'0'0'0,"-18"0"0,18-17 16,18 17 0,-18-18-16,18 18 15,-1 0 1,-17 18-16</inkml:trace>
  <inkml:trace contextRef="#ctx0" brushRef="#br0" timeOffset="-194300.92">24906 14887 0,'0'0'0,"0"18"0,0-1 16,0 1-1,18-18-15,-1 0 16,1 0-16,0 18 0</inkml:trace>
  <inkml:trace contextRef="#ctx0" brushRef="#br0" timeOffset="-193751.07">26564 14446 0,'0'0'0,"0"-17"0,-17 17 0,-1-36 16,0 36-16,18-17 16,-17 17-1,17 17-15,-18 1 16,18 0-16,0 17 15,0 0-15,18 0 16,-1 18-16,1-35 16,17 35-16,-17-18 15,-1 0-15,1-17 16,17 17-16,-35-17 16,18 0-16,-18-1 15,0 1-15,18 0 16,-18-1-1,-18 1-15,18-1 0,-18 1 16,1-18-16,-1 0 16,0 18-16,-34-1 15,34-17-15,-17 18 16,17-36-16,0 18 16,1-17-16,-19-1 15,19-35-15,-1 18 16,0 0-16</inkml:trace>
  <inkml:trace contextRef="#ctx0" brushRef="#br0" timeOffset="-193470.46">26370 14429 0,'0'0'0,"-18"-18"16,1 0-16,-1 1 16,36-1-1,-1 0 1,54 1-16,-36-1 16,71 0-16,-53 1 15,-18-1-15,36 1 0,-18 17 16,17-18-1,-52 36-15,0-1 16,-18 18-16,0-17 0</inkml:trace>
  <inkml:trace contextRef="#ctx0" brushRef="#br0" timeOffset="-192821.25">24694 15752 0,'0'0'0,"-17"0"16,-1 17-16,18 1 0,0-1 16,0 19-16,0-19 0,18 72 15,-18-72-15,17 54 16,19-18-16,-19 0 15,19-36-15,-19 1 0,19-18 16,-1 0-16,18-18 16,-18 1-1,18-19-15</inkml:trace>
  <inkml:trace contextRef="#ctx0" brushRef="#br0" timeOffset="-192604.18">25047 16034 0,'18'-36'0,"-53"107"0,87-194 16,-87 211-16,70-212 0,-35 89 15,0-18-15,0 35 0,0-17 16,-17 18-16,17-1 15,0 0-15,-18 54 32,18-1-17,0 35-15,18 1 16,-18 35-16,0-18 16,17 18-16,-17-36 0,18 36 15,0-18-15,-1-17 16,1-1-16,17-34 15,1 17-15,-19-36 16</inkml:trace>
  <inkml:trace contextRef="#ctx0" brushRef="#br0" timeOffset="-192366.84">25418 16087 0,'-18'-18'31,"36"18"0,-1 0-31,-17 18 0</inkml:trace>
  <inkml:trace contextRef="#ctx0" brushRef="#br0" timeOffset="-192224.3">25523 16228 0,'0'0'0,"-17"0"31,17 17-31,0 1 31,17-18-31,-17 18 0,18-18 16,0 0-16</inkml:trace>
  <inkml:trace contextRef="#ctx0" brushRef="#br0" timeOffset="-191430.05">26864 15681 0,'0'0'0,"-18"-18"15,18 36 1,0 0-16,0-1 16,0 1-16,0 0 0,0 34 15,18-16-15,0-1 16,-18-17-16,17 17 0,19-17 15,-19-1-15,18-17 16,-17 0-16,17 0 16,1-17-1,-19-1-15,1 0 16,0 1-16,-1 17 16,-17-18-16,0-17 15,-17 17-15,17 0 16,-18 1-16,-17-1 15,17-17-15,-17 0 16,-36-1-16,18 1 16,0 0-1,0 17-15,18-17 16,0 17-16,17 1 16,1-19-16,34 19 15,-17-1-15,18 0 16,17 18-16,0-17 15,18 17-15,-17 17 16,-1 1 0,-17 17-16,-1 18 15,-17 0-15,-17 0 16,-19 53-16</inkml:trace>
  <inkml:trace contextRef="#ctx0" brushRef="#br0" timeOffset="-190246.27">25841 17039 0,'0'0'0,"-18"0"0,1 0 16,34 0 15,1 0-31,0 0 16,-1 0-16,1 0 0,0 0 0,17-17 15,18 17-15,-18-18 0,18 0 16,17 1-16,19-1 16,16-17-1,1-1-15,71 1 16,-71 0-16,17 0 16,-17-1-16,17 1 15,-17 17-15,35-35 16,-70 36-16,-18-1 15</inkml:trace>
  <inkml:trace contextRef="#ctx0" brushRef="#br0" timeOffset="-187478.02">18768 15258 0,'0'-18'16,"17"18"0,1 0-1,0 0-15,17 0 0,0-18 0,-17 18 16,17 0-16,18 0 0,53-17 16,0 17-16,123-18 15,-176 0-15,141 1 16,-106 17-16,-17 0 0,105 0 15,-123 0-15,106 0 16,-124 0 0,71 0-16,-88 0 15,17 0-15,18 0 0,-36 0 16,1-18 0,0 18-16,-18-17 31</inkml:trace>
  <inkml:trace contextRef="#ctx0" brushRef="#br0" timeOffset="-186076.25">26793 14146 0,'0'0'0,"-17"-17"16,-1 17-16,1 0 15,-19 35-15,19 0 16,-54 71-16,36-53 16,17 0-16,-88 159 0,89-159 15,-72 123 1,72-123-16,-18 106 0,17-89 15,18 18 1,18-70-16,-1 35 16,1-35-16,-1-1 0</inkml:trace>
  <inkml:trace contextRef="#ctx0" brushRef="#br0" timeOffset="-185588.13">27552 14005 0,'-53'124'32,"35"-71"-32,1 0 0,-1 35 15,0-53-15,18 18 0,-35 70 16,35-87-16,18 52 15,-18-70-15,35 17 16,-17-18 0,-1 1-16,1-18 15,17-18-15,1 1 16,-19-1-16,1 1 16,-18-19-16,0 1 15,0 17-15,-18 1 16,1-1-16,-36 18 15,0 18-15,0-1 16,-18 36 0,54-35-16</inkml:trace>
  <inkml:trace contextRef="#ctx0" brushRef="#br0" timeOffset="-182067.49">24465 15646 0,'0'0'0,"18"0"31,-1 0-31,1-18 15,53 0-15,34 1 16,-52-19-16,212-52 16,-177 53-16,89-36 0,17-17 15,17 0-15,-87 53 16,211-89-16,53 1 16,-141 35-16,0 17 15,0-17 1,-18 17-16,53-17 15,-123 53-15,-106 17 0,123-35 16,-105 36 0,-18-1-16,-36 18 15,1 0-15</inkml:trace>
  <inkml:trace contextRef="#ctx0" brushRef="#br0" timeOffset="-180937.9">24853 17145 0,'0'0'0,"-17"18"0,-1-36 0,18 36 16,-18-18-16,1 0 15,52-18 16,-17 18-15,-1-18-16,18 18 0,18-17 0,53-19 16,-71 19-1,107-54-15,-72 54 16,124-72-16,-106 54 16,177-71-16,-89 53 15,142-70-15,-89 52 16,-123 36-16,229-88 15,-229 87-15,17 1 16,195-88-16,-212 105 0,176-70 16,-229 70-1,159-52-15,-177 70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11,'2'42,"3"1,10 50,-7-51,-1 0,0 57,-7-93,-2 46,2-52,0 0,0 0,0 0,0 0,0-1,0 1,-1 0,1 0,0 0,0 0,0 0,0 0,0 0,0 0,0 0,0 0,-1 0,1 0,0 0,0 0,0 0,0 0,0 0,0 0,0 0,0 0,-1 0,1 0,0 0,0 0,0 0,0 0,0 0,0 0,0 1,0-1,0 0,-1 0,1 0,0 0,0 0,0 0,0 0,0 0,0 0,0 0,0 1,0-1,0 0,0 0,0 0,-8-31,5 10,1 0,1-1,0 1,2-1,1 1,0 0,2 0,0 0,1 0,2 1,0-1,1 2,1-1,0 1,21-30,-27 46,-1 0,1 0,0 0,0 0,0 0,0 1,0-1,0 1,1 0,-1 0,1 0,0 1,-1-1,1 1,0 0,0 0,0 0,0 0,0 1,0 0,0 0,0 0,0 0,0 0,0 1,0 0,6 2,-2-1,0 1,0 0,-1 1,1 0,-1 0,0 0,0 1,0 0,-1 1,1-1,-1 1,6 8,-5-4,0 1,-1-1,0 1,0 0,-2 1,1-1,-1 1,-1 0,0 0,-1 0,0 1,0-1,-2 0,1 1,-2-1,-2 18,-2 8,1 51,4-71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0.5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65 278,'5'-2,"0"0,-1 0,1 0,-1 0,0-1,0 0,0 0,0 0,0 0,0-1,3-4,2 0,-7 7,20-19,39-43,-57 57,1 0,0 0,-1 0,0-1,-1 0,1 1,-1-1,-1 0,1-1,-1 1,-1 0,1-1,0-9,-2 16,0-1,0 0,0 0,0 1,-1-1,1 0,0 0,-1 1,1-1,-1 1,0-1,0 0,1 1,-1-1,0 1,0 0,0-1,-1 1,1 0,0-1,0 1,-1 0,1 0,-1 0,1 0,-1 0,1 1,-1-1,1 0,-1 1,0-1,1 1,-1 0,0-1,0 1,1 0,-1 0,0 0,0 0,1 0,-1 1,-2-1,-4 2,0-1,1 1,-1 0,0 0,1 1,0 0,-1 0,-6 6,2-1,2 0,-1 0,1 2,1-1,0 1,0 0,1 1,0 0,1 1,0-1,1 1,-8 22,11-28,1 0,1 0,-1 0,1 0,0 0,1 0,-1 0,1 1,1-1,-1 0,1 0,0 0,0 0,1 0,-1 0,1 0,1 0,-1-1,1 1,0-1,0 1,1-1,0 0,-1 0,2-1,-1 1,0-1,1 0,7 5,-1-2,-1-1,1 0,0-1,1 0,-1-1,1 0,0-1,22 3,0-2,65-3,-80-1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1.1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89,'-2'-4,"-4"11,-2 12,5-2,0-1,2 0,0 1,1 0,2 21,-1-30,0 0,1 0,0 0,0 0,1-1,0 1,0 0,1-1,0 0,0 0,1 0,8 10,-11-16,-1 1,0-1,1 0,-1 1,1-1,-1 0,1 0,0 0,0 0,-1 0,1-1,0 1,0 0,0-1,0 0,0 1,0-1,0 0,0 0,3 0,-2-1,0 0,0 0,0 0,0 0,0 0,0-1,0 0,-1 1,1-1,-1 0,5-4,2-4,-1 0,0 0,-1 0,0-1,6-14,53-104,-66 127,1 0,0 1,0-1,0 0,1 0,-1 1,0-1,1 1,-1-1,1 1,1-2,-2 3,0-1,-1 1,1 0,0-1,0 1,-1 0,1 0,0 0,0 0,0-1,-1 1,1 0,0 1,0-1,0 0,-1 0,1 0,0 0,0 1,0-1,3 3,0-1,0 1,-1 0,1 0,-1 0,0 1,0-1,4 6,5 7,0-1,1 0,1-1,1 0,18 13,-29-24,1 0,0 0,-1-1,1 1,0-1,0 0,0-1,0 1,1-1,-1 0,0 0,1 0,-1-1,0 0,1 0,-1-1,1 1,-1-1,0 0,0-1,1 1,-1-1,0 0,5-3,-7 4,0-1,-1 1,1-1,-1 0,1 0,-1 0,0 0,0 0,0-1,0 1,0-1,0 1,-1-1,1 0,-1 1,0-1,2-6,-2 4,0 0,-1 0,1 0,-1 0,0 0,-1 0,1 0,-1-1,0 1,-2-5,-1-1,0 0,-1 0,0 0,-1 1,0 0,-1 0,0 0,-12-13,14 18,3 4,0 0,1-1,-1 0,1 1,-1-1,1 0,-1 0,1 0,0 0,0 0,0 0,-1-4,3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3.8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16,'0'-1,"0"1,1-1,-1 1,0-1,0 1,0-1,0 1,0-1,0 1,0-1,0 1,0-1,0 1,0-1,0 1,-1 0,1-1,0 1,0-1,0 1,-1-1,1 1,0 0,-1-1,1 1,0 0,-1-1,1 1,0 0,-1-1,1 1,0 0,-1 0,1-1,-1 1,1 0,-1 0,1 0,-1-1,0 2,0-1,1 1,-1-1,0 1,1-1,-1 1,0-1,1 1,-1 0,1-1,-1 1,1 0,0-1,-1 1,1 0,0 0,-1-1,1 1,0 0,0 0,-1 0,1-1,0 3,-4 48,1 0,6 55,-1-12,11 329,12-24,-21-299,-3-52,11 78,-3-43,-9-66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4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0 169,'2'-11,"0"1,0 0,1 0,7-18,-6 18,-2 5,0-1,0 1,1 0,-1 0,1 0,0 0,1 0,-1 1,1 0,0-1,0 1,0 1,1-1,0 1,-1-1,1 1,0 1,6-4,-4 4,-1 1,0 0,0 0,1 0,-1 0,0 1,1 0,-1 1,1-1,-1 1,0 0,0 1,1-1,-1 1,0 1,7 3,4 2,-1 1,1 0,-2 1,1 1,-1 1,-1 0,0 1,-1 0,-1 1,13 17,-22-27,-1 0,0 0,0 1,0-1,0 0,-1 0,0 1,0-1,0 1,0-1,-1 1,0 0,0-1,0 1,-1 8,-1-6,0 1,-1-1,1 0,-1 0,-1 0,1 0,-1 0,-9 11,3-6,0-1,-1 0,0-1,-1 0,0-1,-1 0,1-1,-1 0,-17 7,-34 7,46-18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4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198 229,'0'5,"0"0,-1 0,0-1,0 1,0 0,-1 0,1 0,-1-1,0 1,-1-1,1 1,-1-1,1 0,-1 0,-1 0,-6 7,8-10,0 1,0 0,0-1,-1 1,1-1,0 0,-1 0,1 0,-1 0,1 0,-1 0,1-1,-1 1,0-1,1 0,-1 0,0 0,1 0,-1 0,0-1,1 1,-1-1,1 1,-1-1,1 0,-1 0,1 0,-1-1,1 1,0 0,0-1,-4-3,2 1,-1 0,1-1,0 0,0 0,0 0,1-1,-1 1,1-1,1 0,-1 1,1-1,0-1,1 1,-1 0,0-10,0-5,1 1,2-1,3-30,-4 46,1 0,-1 1,1-1,0 1,1-1,-1 1,1 0,0 0,0-1,0 1,0 1,1-1,-1 0,1 0,0 1,0 0,1-1,-1 1,0 0,1 1,0-1,0 1,0-1,0 1,0 0,0 1,1-1,-1 1,1 0,-1 0,1 0,-1 1,1-1,-1 1,1 0,-1 0,1 1,0 0,-1-1,1 2,-1-1,0 0,1 1,-1 0,0 0,0 0,0 0,4 4,9 6,0 1,-1 1,0 1,-1 0,-1 1,0 1,-2 0,1 0,-2 1,-1 1,0 0,-1 1,-1-1,-1 1,-1 1,4 22,-9-30,-1 0,0 1,-1-1,0 0,-1 1,-1-1,0 0,-6 16,-7 14,-23 41,31-70,0 0,-2 0,1-1,-1-1,-1 0,-1 0,1-1,-26 18,18-16,0-1,-1 0,-1-1,1-2,-38 13,57-21,-1-1,0 1,1-1,-1 1,1-1,-1 0,0 0,0 0,1 1,-1-1,0-1,1 1,-1 0,0 0,1-1,-1 1,1-1,-1 1,1-1,-1 0,1 1,-1-1,1 0,-1 0,1 0,0 0,-1-1,1 1,0 0,0 0,0-1,0 1,0 0,0-1,1 1,-1-1,0 0,1 1,-1-1,1 1,-1-3,0-1,1-1,-1 1,1 0,0 0,0-1,1 1,-1 0,1 0,1-1,-1 1,1 0,2-6,-2 6,1 0,-1 1,1-1,0 1,0-1,1 1,-1 0,1 0,0 1,0-1,1 1,-1 0,0 0,1 0,0 0,0 1,0 0,0 0,0 0,0 1,0 0,1 0,-1 0,0 1,1-1,-1 1,0 0,1 1,-1-1,0 1,1 0,-1 1,0-1,0 1,0 0,0 0,0 1,0-1,-1 1,1 0,-1 1,0-1,7 8,4 6,-2 2,0-1,-2 1,0 1,-1 0,14 39,-18-42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5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4,'-10'-3,"26"3,62 12,-4 2,2-4,81 0,-140-10,9 0,0 0,-1 1,50 10,-69-9,-1-1,0 0,0-1,1 1,-1-1,1 0,-1 0,0-1,0 1,9-3,-1-1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5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40,'-14'-17,"12"14,-1 0,1 0,0 1,-1-1,1 1,-1 0,-3-3,6 5,0 0,0 0,0 1,0-1,0 0,0 0,0 0,0 0,0 0,1 0,-1 0,0 0,0 0,0 0,0 0,0 0,0 0,0 0,0 0,0 1,0-1,0 0,0 0,0 0,0 0,0 0,-1 0,1 0,0 0,0 0,0 0,0 0,0 0,0 0,0 0,0 0,0 1,0-1,0 0,0 0,0 0,0 0,0 0,0 0,0 0,0 0,0 0,0 0,-1 0,1 0,0 0,0 0,0 0,0 0,0 0,0 0,6 11,9 10,11 7,1-1,1-1,2-2,45 30,-67-50,1 1,0 1,-1 0,0 0,15 14,-22-19,0 0,0 0,0 1,0-1,0 0,0 1,0-1,0 1,-1-1,1 0,-1 1,1 0,-1-1,0 1,1-1,-1 1,0-1,0 1,0 0,0-1,0 1,0-1,-1 1,1 0,-1-1,1 1,-1-1,1 1,-1-1,0 0,0 1,1-1,-1 0,0 1,0-1,-1 0,1 0,-2 2,-14 11,-1-1,0-1,-1 0,0-2,-38 16,32-15,-1 1,-41 28,54-29,3-1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7.2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230 62,'0'-6,"1"0,-2 1,1-1,-1 1,0 0,0-1,-2-6,3 12,-1-1,1 0,0 1,-1-1,1 0,-1 1,1-1,-1 1,1-1,-1 1,1-1,-1 1,0 0,1-1,-1 1,0 0,1-1,-1 1,0 0,1 0,-1-1,0 1,0 0,-1 0,-1 0,1 1,0-1,0 1,0-1,0 1,0 0,1 0,-1-1,0 1,0 1,-2 0,-14 12,0 0,0 1,1 1,1 0,1 2,1 0,0 0,-20 36,31-48,1-1,-1 1,1 0,0 0,0 0,1 0,0 0,0 1,1-1,-1 0,1 0,1 1,-1-1,1 0,0 0,0 0,1 0,0 0,0 0,0 0,1 0,0-1,0 1,0-1,1 0,6 8,9 7,2 0,0-1,1-1,40 25,-14-9,-41-29,0 1,-1 0,0 0,0 0,0 1,4 8,-9-14,0 1,0-1,0 0,-1 1,1-1,-1 1,1-1,-1 0,0 1,1-1,-1 1,0-1,0 1,0-1,0 1,0 0,-1 1,0-2,1 1,-1-1,0 0,0 0,0 0,0 0,0 0,0 0,0 0,-1 0,1 0,0 0,-1-1,1 1,0 0,-1-1,1 1,0-1,-1 0,1 1,-1-1,-1 0,-8 2,0 0,-1-2,1 1,-1-1,1-1,-1 0,-21-5,27 5,0-1,1 0,-1 0,0 0,1-1,0 0,-1 0,1 0,0-1,1 1,-1-1,1-1,-1 1,1 0,1-1,-6-8,1-2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7.5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0 269,'8'-2,"-1"1,0-1,1 0,-1 0,0-1,0 0,-1 0,1-1,6-5,19-7,-17 9,0-1,-1 0,0-1,0 0,-1-1,15-14,-24 20,-1 1,1-1,-1 0,0 0,-1-1,1 1,-1-1,0 1,0-1,3-8,-5 9,0 1,1-1,-1 1,0-1,0 1,-1-1,1 1,-1-1,0 1,0 0,0-1,0 1,0 0,-1 0,1 0,-1 0,-3-4,4 5,-1-1,0 1,0 0,0 0,0 1,0-1,0 0,0 1,0-1,-1 1,1 0,0 0,-1 0,1 0,-1 0,0 0,1 1,-1-1,1 1,-1-1,0 1,0 0,1 0,-1 1,0-1,1 1,-1-1,1 1,-1 0,0 0,1 0,0 0,-1 0,1 0,0 1,-1-1,1 1,0 0,0-1,0 1,0 0,1 0,-1 0,1 1,-1-1,1 0,0 1,-1-1,1 1,0-1,1 1,-1-1,0 5,-1-1,1 0,1 0,-1 0,1 1,0-1,1 0,-1 0,1 0,0 1,1-1,-1 0,1 0,1-1,-1 1,1 0,0-1,0 1,1-1,-1 0,1 0,0 0,0-1,1 1,0-1,-1 0,1-1,1 1,-1-1,0 0,10 4,-5-3,0 0,1-1,-1 0,1-1,0 0,-1-1,1 0,0-1,0 0,0 0,0-1,0-1,0 0,11-4,1-1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4:06:38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7514 14993 0,'18'0'16,"-36"0"-16,18-18 16,-17 1-1,-1 17 1,18-18-16,-18 18 0,1 0 15,-1-18 1,-17 18-16,17 0 16,-17 18-16,-18 0 15,18-1-15,-1 1 16,1 17-16,-18 18 16,35 0-16,1-35 15,-1 35 1,-17 0-16,35 0 15,-35 35-15,35-53 0,0 36 16,0-1 0,0-17-16,17 0 15,1 0-15,0-35 0,17 34 16,0-34-16,0 17 16,18-17-1,18 0-15,-54-18 16,36 0-16,36 0 15,-54 0-15,35-18 16,-34 18-16,-1-18 16,18-17-16,-35 17 15,17-34-15,-18 34 16,19-70-16,-19 35 16,-17-18-16,18 36 15,-36-36-15,18 36 16,-35-53-1,17 35-15,-17-35 16,18 70-16,-36-52 16,35 34-16,-53-34 15,19 17-15,-1 35 16,17-17-16,-34 35 16,34 0-16,-52 18 15,18 17-15,17 18 16,-18 17-1,54-34-15,-19 17 16,36-36-16</inkml:trace>
  <inkml:trace contextRef="#ctx0" brushRef="#br0" timeOffset="4870.91">7038 16034 0,'0'0'0,"35"0"32,-17 0-17,-1 0-15,1 0 0,70 17 16,-17 1-16,-36-18 16,124 35-16,-53-17 15,0-18 1,70 0-16,-106 0 15,-34-18-15,70 18 16</inkml:trace>
  <inkml:trace contextRef="#ctx0" brushRef="#br0" timeOffset="5984.26">13176 13688 0,'0'0'16,"36"0"31,-19 0-32,1 0-15,17 0 0,53-18 16,36 18-16,-54-18 16,177-17-16,18 0 15,-142 17-15,36 1 16,-88-1-16,193-17 16,-140 35-16,-19-18 15,-34 18-15,0 18 16,-54-18-1,1 0-15,0 17 0</inkml:trace>
  <inkml:trace contextRef="#ctx0" brushRef="#br0" timeOffset="9578.54">2981 13282 0,'0'0'0,"-18"-18"15,1 18-15,-1-17 16,0-1-16,1 18 16,-1 0-16,0-17 15,1 17-15,-1 17 16,1 1-16,-19 17 16,19 18-16,-1 0 15,0 17 1,18 54-16,18-36 15,-18-35-15,18 53 16,-1-18-16,1 0 16,17 36-16,-17-89 15,17 71-15,-17-36 16,-1 19-16,-17-54 16,18 159-16,0-106 15,-1 18 1,-17-53-16,18 106 15,-18-54-15,18 19 16,-18 17-16,17 18 16,1-53-16,0-18 15,-1-53-15,1 0 0,17 18 16,18-17-16,0-1 16,35-35-16,36-53 15</inkml:trace>
  <inkml:trace contextRef="#ctx0" brushRef="#br0" timeOffset="15033.48">11606 13300 0,'0'-18'78</inkml:trace>
  <inkml:trace contextRef="#ctx0" brushRef="#br0" timeOffset="22241.74">13176 14058 0,'0'0'0,"-17"-17"16,-1 17-1,0 17 1,18 1-16,0-1 0,0 1 0,0 17 15,18 1-15,-18-1 0,53 53 16,0 0 0,-36-70-16,19 17 0,-1 1 15,0-36 1,-17 0-16,17-18 16,0 0-16,-17-35 15,-18 0-15,0 18 16,0-35-16,-18 34 15,1 1-15,-1 17 16,18 1 0,0 34-16,0 36 15,0 18 1,18 17-16,-1 18 16,36 35-16,-35-70 15,0-19-15,17 1 16,-17 0-16,-1-35 15,1 0-15</inkml:trace>
  <inkml:trace contextRef="#ctx0" brushRef="#br0" timeOffset="22975.09">13741 14111 0,'0'0'0,"0"-18"0,0 1 0,0-1 15,17 36 1,-17-1-16,18 19 16,0-19-16,-1 54 15,19-18-15,-1 17 16,-18-17-16,36 36 16,-35-54-16,-18 0 15,18-17-15,-18-1 16,-18-34-1,0-1-15,-17 0 16,-18-17-16,0 0 16,0 17-1,36 1-15,-1-1 0,-17 18 16,17 0-16,18-18 16,-18 18-16,36-17 15,17 17 1,1-18-16,17-17 15,0 17-15,-18-35 16,0 36-16,0-19 0,1-17 16,-1 0-1,0 18-15,-17 0 16,-18 0-16,17 35 0,-17-36 16,0 19-1,18 34 1,-18 1-16,35 35 15,-35-18-15,18 36 0,17-18 16,-17 0-16,17-1 16,-17 1-1,-1-35-15,1 0 0,-18-1 16,-18-34 0,1-1-1,-18 0-15,-18-17 16,0 17-16,17 1 15,1 17-15,0-18 16,17 18-16,1 0 0,-1 0 16,53 0 15,1-17-31,16-19 16,19 1-16,0 0 15,-1-18-15,1 0 16,-36 18-16,0 17 0</inkml:trace>
  <inkml:trace contextRef="#ctx0" brushRef="#br0" timeOffset="23170.6">14570 13794 0,'-18'0'15,"18"-18"-15,-18 18 31,36 18 16,0-18-47,-18 17 16</inkml:trace>
  <inkml:trace contextRef="#ctx0" brushRef="#br0" timeOffset="23407.73">14605 13970 0,'-18'0'32,"18"18"-17,0-1-15,0 1 16,0 0-16,0 17 0,0-18 15,18 72-15,0 34 16,-1-35-16,1 1 16,0-19-1,17 1-15</inkml:trace>
  <inkml:trace contextRef="#ctx0" brushRef="#br0" timeOffset="24041.5">13935 14940 0,'0'0'0,"-18"-18"16,18 1-16,-18 17 0,1-18 15,17 1-15,0-1 16,35 53-1,-17-17-15,52 70 0,1 0 16,-36-52-16,71 87 16,0-17-16,-36-36 15,19 19-15,-19-19 16,-17-17-16,18 18 16,-36-36-16,-18-17 15,1-1-15,0 1 16,-1-1-1,-34-52 1,17 0-16,0 17 16,-36-52-1,36 17-15,-35-53 0,0 18 16</inkml:trace>
  <inkml:trace contextRef="#ctx0" brushRef="#br0" timeOffset="24233.49">14623 15275 0,'-36'-106'16,"72"212"-16,-89-247 0,17 88 0,19 0 15,-36 0-15,35 36 16,1 17-16,-1 17 15,0 1-15,1 53 16,-1-18-16,18 70 0,0 36 16,0-1-1,18-16-15,-18-37 16,0 19-16,35 17 16,-35-70-16,18-19 15,-18 1-15,17-35 16,-17 0-16</inkml:trace>
  <inkml:trace contextRef="#ctx0" brushRef="#br0" timeOffset="24849.99">14887 14799 0,'0'0'0,"-35"0"31,17 0-31,18 18 0,-17 17 0,-1 35 16,18 1-16,18 17 16,-1-17-1,1-36-15,17 18 0,0 0 16,18-35-16,0-1 16,-17-17-16,17 0 15,-36-17-15,18-1 0,1 0 16,-19 1-16</inkml:trace>
  <inkml:trace contextRef="#ctx0" brushRef="#br0" timeOffset="25124.33">15240 15169 0,'0'-17'0,"0"34"0,0-52 0,0 0 16,0 0-16,-18-18 0,1 0 16,-1 0-1,0 18-15,1 17 16,-1-17-16,18 17 16,-17 0-1,17 36 16,0 0-15,0-1-16,17 1 0,-17 0 0,35 34 16,-17 1-16,0-17 15,-1 17-15,19 0 16,-19-18-16,19-18 16,-19 1-16,18 0 15,1-36-15,-19 0 16,19-17-16,-1 0 15,-17-18-15,-18 0 16</inkml:trace>
  <inkml:trace contextRef="#ctx0" brushRef="#br0" timeOffset="25316.36">15134 14693 0,'0'0'0,"-35"0"32,35-17-17,18-1-15,-1 0 0,1 1 16,17-19-16,18 1 16,-35 17-16</inkml:trace>
  <inkml:trace contextRef="#ctx0" brushRef="#br0" timeOffset="25533.41">15240 14905 0,'0'0'0,"18"0"31,-1-18-31,1 18 0,-18-17 16,18-1-16,17 0 0,0-17 16,-17 17-1,-1 1-15,1-1 0</inkml:trace>
  <inkml:trace contextRef="#ctx0" brushRef="#br0" timeOffset="25774.33">15275 15540 0,'0'0'0,"-17"35"31,34-35-31,1 0 0,0 0 16,17-18-16,18-17 0,35 0 15,-18-36-15,19 1 16,-19 17-16,-17 0 16,0 0-16</inkml:trace>
  <inkml:trace contextRef="#ctx0" brushRef="#br0" timeOffset="28528.95">6544 16140 0,'0'0'0,"-18"35"31,18-18-31,0 1 16,18 17-16,0 18 15,17-17-15,-17-1 16,17-17-16,0-1 16,-17-17-16,-1 0 0,19 0 15,-19-17-15,36-19 16,-17 1-1,-36 17-15,35-35 16,-35 18-16,0 0 16,0 0-16,0 17 15,-18 0-15,1 1 16,-1 34 0,18 19-1,0 34 1,18 36-16,-18-35 0,52 211 15,-34-212-15,17 124 16,-17-141 0,35 124-16,-18-89 15</inkml:trace>
  <inkml:trace contextRef="#ctx0" brushRef="#br0" timeOffset="29086.51">6826 17427 0,'-17'0'16,"-1"0"-16,53-17 31,1 17-31,16-36 0,37-17 16,34-35-16,-17 18 16,88-19-16,-88 54 15,0 0-15</inkml:trace>
  <inkml:trace contextRef="#ctx0" brushRef="#br0" timeOffset="33119.65">7973 16827 0,'0'0'0,"-18"0"0,0 0 15,1 0-15,-1 0 16,18 18-16,0 0 0,0 105 15,18-35 1,17 18-16,0-18 16,1-35-16,17 18 15,0-36-15,17-35 16,-17 0-16,0-17 16,0-19-16,-36 19 0,1-19 15,35-52 1,-53 35-16,18-17 15,-36 17-15,0-18 16,-17 18-16,0 18 16,17 0-16,1 17 15,-1 0-15,0 1 16,1-1 0,34 53-1,1-17 1,-18 0-16,70 88 15,-52-71-15,35 88 16,-35-87-16,17 17 0,35 17 16,-52-35-1,17-17-15,-17 0 16,17-36-16,-17 0 16,17-52-16,-35 52 15,0-17-15,18-36 0,-18 1 16,-18 17-16,-17 0 15,17 18-15</inkml:trace>
  <inkml:trace contextRef="#ctx0" brushRef="#br0" timeOffset="33286.61">8502 16810 0,'0'0'15,"-18"0"-15,1 0 0,-19 0 16,36 17-16,-35-17 16,35 18-16,-35-18 15,17 0 1,18-18-1,18 1-15,-18-1 0,17-17 16,1 17-16,17-17 16,-17 35-1,-18-18-15</inkml:trace>
  <inkml:trace contextRef="#ctx0" brushRef="#br0" timeOffset="33475.37">8467 16845 0,'0'0'0,"-18"141"31,0-123-31,18 17 16,0 0-16,-17-17 16,17 0-16,17-18 15,1 0-15,0-18 16,17-35-16,0 0 16,18 0-16,-18 0 15,1 0-15,-19 36 16,1-1-16</inkml:trace>
  <inkml:trace contextRef="#ctx0" brushRef="#br0" timeOffset="33761.48">8449 18027 0,'0'0'0,"-18"35"0,1 18 0,-1-35 16,71-18 15,-35-18-31,-1-17 16,19 0-16,69-107 0,-69 90 16,105-107-16,-106 106 15,71-71-15,-36 54 16,-17 17-1,0 0-15,18 18 16,-54 35-16,19-18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7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55,'0'-3,"1"1,-1 0,1 0,-1 0,1 0,0 1,0-1,-1 0,4-3,-3 3,0 1,-1 0,1-1,0 1,0-1,-1 1,1-1,-1 1,1-1,-1 0,0 1,1-1,-1 0,0 1,0-1,0 0,-1-2,1 4,0 0,0 0,0 1,0-1,0 0,0 0,0 0,0 0,0 0,0 1,0-1,0 0,0 0,0 0,0 0,0 0,-1 0,1 1,0-1,0 0,0 0,0 0,0 0,0 0,0 0,-1 0,1 0,0 0,0 1,0-1,0 0,0 0,0 0,-1 0,1 0,0 0,0 0,0 0,0 0,0 0,-1 0,1 0,0 0,0 0,0 0,0 0,0 0,-1 0,1-1,0 1,0 0,0 0,0 0,0 0,0 0,-1 0,1 0,0 0,0 0,0-1,-4 15,0 18,1 0,1 1,4 33,14 98,-10-120,1 12,17 66,-19-105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8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1,'-3'0,"5"3,7 2,8-1,6 0,5-1,6 2,0 0,2 0,1-1,3-2,-3 4,-7-1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8.7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1,'0'0,"0"0,0 0,0 0,0 0,0 0,0 1,0-1,0 0,0 0,0 0,0 0,-1 1,1-1,0 0,0 0,0 0,0 0,0 0,0 0,-1 0,1 1,0-1,0 0,0 0,0 0,0 0,-1 0,1 0,0 0,0 0,0 0,0 0,-1 0,1 0,0 0,0 0,0 0,0 0,-1 0,1 0,0 0,0 0,0 0,0 0,-1 0,1 0,0-1,0 1,0 0,0 0,0 0,0 0,-1 0,1 0,0 0,0-1,0 1,0 0,0 0,0 0,0 0,0-1,0 1,0 0,0 0,-10 12,-13 28,1 1,3 0,1 2,2 0,2 1,2 0,-9 59,17-77,2-1,0 1,2-1,1 1,0 0,2-1,1 0,8 27,-8-40,0 0,0 0,2-1,-1 1,1-1,1-1,0 1,0-1,1-1,1 1,-1-1,1-1,1 0,0 0,0 0,0-2,1 1,14 6,-2-4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9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55,'0'-3,"0"1,0 0,0 0,0 0,0 0,1 0,-1-1,1 1,0 0,-1 0,1 0,0 0,0 0,0 1,0-1,0 0,1 0,-1 1,1-1,-1 1,1-1,-1 1,1-1,0 1,0 0,-1 0,1 0,0 0,0 0,0 1,0-1,0 0,1 1,-1 0,0-1,0 1,0 0,0 0,0 0,0 0,3 1,4 0,0 0,-1 1,0 0,1 1,-1-1,0 1,0 1,14 8,-18-9,1 0,-1 0,-1 0,1 1,0-1,-1 1,0 0,0 0,0 0,0 0,0 1,-1-1,0 1,0-1,0 1,-1 0,1 0,-1 0,0 6,0 0,-2 0,1 0,-1 0,-1 0,0 0,-1 0,-6 17,7-24,1 0,-1 0,1-1,0 1,0 0,0 0,0 1,1-1,0 0,0 0,0 0,0 0,1 0,-1 0,1 0,0 0,0 0,1 0,-1 0,1 0,0-1,0 1,0-1,0 1,1-1,-1 0,1 0,0 0,0 0,0 0,0-1,0 1,1-1,-1 0,5 2,-3-1,3 2,0 0,0 1,-1 0,7 7,-13-13,0 1,0 0,0-1,-1 1,1 0,0-1,-1 1,1 0,-1 0,1 0,-1 0,1 0,-1 0,0 0,1-1,-1 1,0 0,0 0,0 0,0 0,0 0,0 0,0 0,0 0,0 0,0 0,0 0,-1 0,1 0,0 0,-1 0,1 0,-1 0,1 0,-1 0,1-1,-1 1,1 0,-1 0,0-1,0 1,1 0,-1-1,0 1,0-1,0 1,0-1,-1 1,-7 4,0-1,-1 0,1-1,-1 0,0 0,-15 1,19-3,0 0,0-1,0 0,0 0,0 0,0-1,0 0,0 0,0 0,1-1,-1 0,-7-3,-1-5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29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1,'-1'15,"0"1,-8 28,6-27,0 0,-1 21,3-29,1 1,1-1,0 0,0 0,1 0,0 1,0-1,1-1,0 1,8 15,-8-21,-1 1,1 0,0-1,0 1,0-1,0 0,1 0,-1 0,1-1,0 1,-1-1,1 0,1 0,-1 0,0 0,0-1,1 0,-1 0,0 0,1 0,-1-1,1 1,-1-1,7-1,-2 1,-1-1,1-1,0 1,-1-2,1 1,-1-1,0 0,0-1,0 0,0 0,-1 0,14-12,-18 14,0-1,0 0,-1 0,1 0,-1 0,0 0,0-1,0 1,0-1,-1 1,1-1,-1 0,0 0,0 1,0-1,0 0,-1 0,0 0,0 0,0 0,0 0,-1 0,1 0,-1 0,0 0,0 1,0-1,-1 0,1 1,-4-7,-2 0,1 1,-2-1,1 1,-1 0,-1 1,1 0,-2 0,1 1,-1 0,0 0,0 1,-1 1,-13-6,5 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1.2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53,'-58'-53,"192"135,37 25,-148-90,-2 0,0 2,-1 0,0 1,19 27,-34-41,-1 1,0-1,0 1,-1 0,0 0,0 0,0 0,-1 1,0-1,-1 1,1-1,-1 1,-1 0,0-1,-1 15,0-13,-1-1,-1 0,1 0,-1 0,0 0,-1-1,0 1,0-1,-1 0,0 0,0 0,0-1,-1 0,-9 7,-12 11,-2-1,0-1,-2-2,0-1,-1-1,-43 17,59-32,16-3,-1 0,1 0,0 0,0 0,-1 0,1 0,0 0,0 0,-1 0,1 0,0 0,0 0,-1 0,1 0,0 0,0 0,-1-1,1 1,0 0,0 0,0 0,-1 0,1 0,0-1,0 1,0 0,-1 0,1 0,0-1,0 1,0 0,0 0,0-1,0 1,0 0,0 0,-1-1,1 1,0 0,0 0,0-1,0 1,0 0,0 0,0-1,0 1,1 0,-1 0,0-1,0 1,0 0,3-7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1.5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38,'0'-4,"0"-4,0-5,4 3,1 8,0 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174 1,'-3'0,"-1"1,1 0,-1-1,1 2,-1-1,1 0,0 1,0 0,-1-1,1 1,1 1,-1-1,0 0,0 1,1-1,-1 1,1 0,0 0,0 0,0 0,0 0,-1 4,-5 8,1 0,1 1,-6 22,-4 30,2 1,-7 119,21-178,-2 0,0 0,0 1,0-2,-5 11,-1-1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1,'69'18,"55"14,1-5,2-5,219 7,-226-20,72 2,-174-11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3.7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44,'-1'-25,"0"6,7 37,54 310,-46-235,-5-26,-7-42,1 0,1-1,2 0,0 0,13 31,-12-39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1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4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511 18,'0'-1,"0"0,1 1,-1-1,0 0,0 0,0 1,0-1,0 0,0 1,-1-1,1 0,0 1,0-1,0 1,-1-1,1 0,0 1,-1-1,1 1,0-1,-1 0,1 1,-1-1,1 1,-1 0,0-2,0 2,0 0,1 1,-1-1,0 0,0 0,0 0,1 1,-1-1,0 0,0 0,1 1,-1-1,0 1,1-1,-1 1,0-1,1 1,-1 0,-26 32,-8 28,-31 78,24-47,-192 337,162-293,58-111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39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1124 24,'0'-1,"0"0,1 0,-1 0,0 0,0 0,-1 1,1-1,0 0,0 0,0 0,0 0,-1 1,1-1,0 0,-1 0,1 1,-1-1,1 0,-1 0,1 1,-1-1,1 1,-1-1,0 0,1 1,-1-1,0 1,0 0,1-1,-1 1,0 0,0-1,0 1,1 0,-1 0,0-1,0 1,0 0,0 0,1 0,-1 0,0 0,0 0,0 1,0-1,1 0,-1 0,0 0,-1 2,-3-1,1 1,0-1,0 2,0-1,0 0,0 1,0-1,-4 5,-30 32,2 2,2 2,1 0,3 3,1 0,3 2,1 1,3 1,2 0,2 2,-19 96,30-90,3 0,6 86,0-40,-2-85,1 46,-15 109,-7 53,-122 427,-27-25,37-77,76-307,32-83,20-120,-21 168,16-148,6-38,-3 39,-4 29,6-64,-1 43,5-54,-1 0,-5 24,3-23,-2 36,-5 75,0 26,-3 276,6-29,10-240,9-1,0-12,-10-62,-1 28,21 149,-7-169,46 258,-43-279,3-2,51 123,-62-175,2-1,0 0,1-1,1-1,1 1,0-2,1 0,29 23,-16-17,1-2,1-1,1-2,52 22,-46-24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3.6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0 247,'3'-3,"0"1,0 0,0 0,1 0,-1 0,1 1,-1 0,1-1,-1 1,1 0,0 1,5-1,50-1,-43 2,20 1,49 9,25 1,-38-10,154 10,-126-2,156-7,-120-5,-74 0,-38 1,40 1,-3 6,145 13,-127-8,291 26,-166-22,-5 8,-91-8,134 1,-89-4,-8-1,-78-10,-22-1,1 2,79 11,-72-5,0-3,0-1,58-6,-9 0,-20 4,30 0,122-15,-154 7,103 5,-101 3,93-10,62-2,-100 9,-24-8,33-1,77-1,211-28,-143 15,-121 15,10-1,42 1,1 0,60-12,-108 5,222-18,-295 26,65-2,10-2,-84 4,84-9,119-5,-158 12,-4 0,-90 10,248-10,147 0,-271 14,71-14,-6 0,-98 11,358-12,128 1,-382 14,-183-4,59-7,-83 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4.9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393 152,'1'-1,"0"1,0-1,0 1,0 0,0-1,0 1,-1-1,1 0,0 1,0-1,-1 0,1 1,0-1,-1 0,1 0,-1 0,1 1,-1-1,1 0,-1 0,1 0,-1 0,0 0,0 0,1 0,-1 0,0 0,0 0,0-2,0-30,-1 28,-1 0,1 0,-1 1,0-1,0 1,-1-1,1 1,-1 0,0 0,0 0,-1 0,1 0,-1 1,0 0,0 0,0 0,0 0,0 0,-1 1,1 0,-1 0,1 0,-1 0,0 1,0 0,0 0,-7-1,2 1,-1 0,0 0,0 1,0 0,0 1,0 1,0-1,0 2,1-1,-1 2,-16 6,16-4,0 0,1 1,0 0,0 0,1 1,0 0,0 1,1 0,0 0,0 1,1 0,1 0,-1 0,2 1,-1 0,2 1,-1-1,2 1,-1 0,2 0,-1 0,2 0,0 0,0 0,1 0,0 1,1-1,1 0,0 0,1 0,0 0,0 0,1-1,1 0,0 1,1-1,0-1,13 18,-12-20,0-1,1 0,0 0,0-1,0 0,1-1,0 1,0-2,0 1,1-1,-1-1,1 0,0 0,10 1,-1-1,0-1,0 0,-1-2,1 0,0-1,30-6,-24 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5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39 129,'2'-3,"0"1,-1 0,1-1,-1 1,1-1,-1 0,0 1,0-1,0 0,-1 0,1 1,-1-1,1 0,-1 0,0 0,0 0,-1-4,1 7,0-1,0 1,0 0,0 0,0 0,0 0,0 0,0-1,0 1,0 0,0 0,0 0,0 0,0 0,0-1,0 1,0 0,0 0,-1 0,1 0,0 0,0 0,0 0,0 0,0-1,0 1,0 0,-1 0,1 0,0 0,0 0,0 0,0 0,0 0,-1 0,1 0,0 0,0 0,0 0,0 0,0 0,-1 0,1 0,0 0,0 0,0 0,0 0,0 0,-1 0,1 0,0 1,-8 7,-4 14,6-5,0 1,2 1,0-1,0 1,2-1,0 38,2-51,0 0,1 0,-1 0,1 0,1-1,-1 1,1 0,-1-1,1 1,1-1,-1 1,1-1,0 0,-1 0,2 0,-1 0,0-1,1 1,0-1,0 0,0 0,0 0,0-1,0 1,1-1,-1 0,1 0,0-1,0 1,-1-1,8 1,-5-1,-1 0,1-1,0 0,0 0,-1 0,1-1,0 0,0 0,-1 0,1-1,-1 0,1-1,-1 1,0-1,6-4,-4 2,0-1,-1 0,0 0,0-1,-1 0,0 0,0 0,0-1,-1 0,6-10,-7 9,1 0,-1 0,-1 0,0 0,0-1,-1 1,0-1,-1 0,1 1,-2-1,0 0,0 0,-1 0,0 1,0-1,-1 0,-1 1,1-1,-2 1,1 0,-10-16,10 21,0 0,-1 0,1 0,-1 1,0-1,0 1,0 0,-1 0,1 0,-1 1,1 0,-1 0,0 0,0 0,0 1,0 0,0 0,0 0,0 0,-1 1,1 0,-8 1,7-1,0 1,0 0,0 0,1 1,-1-1,0 1,1 1,-1-1,1 1,0 0,0 0,0 0,0 1,0 0,1 0,0 0,0 0,0 1,-4 6,-1 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6.2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23,'38'168,"-25"-110,-9-48,-2 0,1 0,-1 0,-1 1,0-1,0 11,48-195,-43 157,1 0,1 0,11-18,-16 30,0-1,1 1,-1 0,1 0,1 0,-1 1,1-1,0 1,-1 0,2 1,-1-1,10-4,-14 8,0-1,0 1,0 0,1-1,-1 1,0 0,0 0,1 0,-1 0,0 0,1 0,-1 1,0-1,0 0,1 1,-1-1,0 1,0-1,0 1,0-1,2 2,0 1,-1-1,0 0,1 1,-1-1,0 1,0 0,-1-1,3 5,1 4,-1 1,0-1,4 19,-5-10,-1-1,-1 0,-2 39,-1-40,2 0,0 1,1-1,5 27,-6-43,1 0,-1 0,1 0,0 0,0 0,0 0,0 0,0 0,0-1,0 1,0 0,1-1,-1 1,1-1,-1 1,1-1,0 0,-1 0,1 1,3 0,-2-1,0 0,1 0,-1-1,1 1,-1-1,1 0,-1 1,1-2,-1 1,1 0,4-2,3-1,-1 0,0-1,0 0,0 0,0-1,-1-1,13-8,5-8,0-2,-2 0,-1-1,-1-2,-1 0,-1-2,23-41,-42 67,0-1,-1 1,1-1,-1 1,0-1,0 1,0-1,0 1,-1-1,1 0,-1 0,0 1,0-1,-1-6,0 8,1 1,-1 0,1 0,-1 0,0-1,1 1,-1 0,0 0,0 0,1 0,-1 0,0 0,0 1,0-1,0 0,0 0,-2 0,0 0,1 0,-1 0,1 1,-1-1,0 1,1 0,-1-1,1 1,-1 0,0 1,-3 0,-7 1,0 0,1 2,-15 5,25-9,0 1,-1-1,1 1,0 0,0 0,0 0,1 0,-1 0,0 0,0 1,1-1,-1 0,0 1,1 0,0-1,-1 1,1 0,0-1,0 1,0 0,0 0,0 0,0 0,0 0,1 0,-1 1,1 2,0-3,1-1,0 1,0 0,0-1,0 1,0-1,0 1,0-1,1 0,-1 0,0 1,1-1,-1 0,1 0,0 0,-1 0,1-1,0 1,-1 0,4 0,38 10,-42-10,31 5,0 2,0 1,45 20,-67-25,-1 1,0 0,0 1,0-1,-1 2,0-1,0 1,0 0,-1 1,0 0,-1 0,0 0,0 1,-1 0,6 11,-9-15,0 0,0 0,-1 1,1-1,-1 1,0-1,-1 1,1-1,-1 1,-1 7,0-9,0 0,0-1,0 1,0-1,-1 1,0-1,1 1,-1-1,0 0,-1 0,1 0,-1 0,1 0,-1-1,0 1,-4 2,-3 2,0-1,0 0,-16 6,21-9,0-1,0-1,0 1,0-1,0 0,0 0,0 0,-1-1,1 0,-6 0,-1-3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6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39,'14'-17,"-12"15,-1-1,1 1,-1 0,1 1,0-1,0 0,0 0,0 1,4-3,-5 4,0 0,0 0,0 0,0 0,0 0,0 0,1 0,-1 0,0 0,0 1,0-1,0 0,0 1,0-1,0 1,0-1,0 1,0 0,0-1,0 1,-1 0,1 0,0-1,0 1,-1 0,1 0,0 0,0 1,4 6,1 1,-1-1,-1 1,0 0,0 0,-1 1,4 12,11 70,-18-92,34 299,-31-281,1 1,0-1,2 0,0-1,14 29,-17-40,1 0,-1 0,1 0,0 0,1 0,0-1,-1 0,2 0,-1 0,0-1,1 1,0-1,0-1,0 1,1-1,-1 0,13 3,-15-5,0 0,0-1,-1 0,1 0,0 0,0 0,0-1,0 1,0-1,-1 0,1 0,0 0,5-3,9-6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6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1,'-3'0,"-6"0,-4 0,-3 0,7 0,10 0,8 0,5 0,9 0,7 0,2 0,3 0,2 0,-1 0,1 0,0 0,-5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7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401 87,'-26'-31,"23"26,0 1,0 0,0 1,0-1,-1 0,1 1,-1 0,0 0,0 0,0 0,-1 1,1 0,-6-3,4 3,0 1,0-1,0 1,0 0,-1 1,1-1,0 1,0 0,-1 1,1 0,0 0,0 0,-8 3,5 0,-1 0,0 0,1 1,0 1,0-1,1 2,-11 8,1 2,1 1,1 1,1 1,0 0,-22 42,33-55,1 0,0 0,0 0,1 0,0 1,0-1,-1 15,3-19,0-1,0 0,0 0,0 0,0 0,1 0,-1 0,1 0,-1 0,1 0,0 0,0 0,0 0,0 0,0 0,0-1,0 1,1 0,-1-1,1 1,-1-1,1 1,0-1,-1 0,1 0,0 0,0 0,0 0,0 0,0 0,0-1,4 2,3 0,1-1,0 0,0 0,-1 0,1-2,0 1,0-1,-1 0,1-1,0 0,-1-1,0 0,1-1,-1 1,0-2,-1 1,1-1,-1-1,13-10,-12 8,0 0,-1-1,0 0,-1 0,1-1,-2 0,1 0,-2-1,1 0,-2 0,1 0,-1 0,-1-1,0 0,2-17,-2 44,14 94,-17-82,-1-21,1 0,0 0,0 0,1 0,-1 0,1 0,1 0,-1 0,1 0,0 0,0 0,5 8,2-4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7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96,'0'-95,"9"110,2 15,0 1,2 10,1 0,3-1,41 73,-58-112,1 0,-1-1,0 1,1 0,-1 0,1-1,-1 1,1 0,-1-1,1 1,0 0,-1-1,1 1,-1-1,1 1,0-1,0 1,-1-1,1 0,0 1,0-1,0 0,-1 1,1-1,0 0,0 0,0 0,0 0,0 0,-1 0,1 0,0 0,0 0,0 0,0-1,0 1,-1 0,1-1,0 1,0 0,-1-1,1 1,0-1,0 1,-1-1,1 1,-1-1,1 0,0 1,-1-1,1 0,-1 1,0-1,1 0,-1 0,1 1,-1-1,0-1,5-8,-1 0,0 0,4-16,-6 20,3-16,2 1,1 0,0 1,1-1,2 2,18-29,-28 47,0-1,0 1,0-1,1 1,-1-1,0 1,1 0,0 0,-1 0,1 0,-1 0,1 0,0 0,0 0,0 1,-1-1,1 1,0-1,0 1,0 0,0 0,0-1,3 2,-2 0,0 0,0 0,-1 0,1 1,0-1,-1 1,1 0,-1-1,0 1,1 0,-1 1,0-1,3 4,5 9,0 1,-1 0,13 33,-21-45,3 5,0 0,0 0,1-1,0 0,1 0,0 0,0 0,0-1,1 0,13 10,-15-14,0 1,0-1,1-1,-1 1,1-1,0 0,0-1,0 1,0-1,0 0,0 0,0-1,0 0,0 0,0 0,0-1,0 0,7-2,29-10,-23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1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1,'20'80,"-16"-27,7 47,-6-60,-1-1,-3 49,-1-50,1 1,9 56,-5-57,-2 1,-2 69,-2-69,1-35,0-7,0-5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8.2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0 124,'1'-6,"-1"0,2 0,-1 0,0 0,3-5,6-29,-13 14,1 9,9 33,5 24,-1 0,9 81,1 4,-15-97,23 87,-25-105,-1 0,2 0,0 0,0-1,0 1,1-1,1-1,11 14,-12-17,1 0,-1 0,1-1,0 1,0-2,0 1,0-1,1 0,-1 0,1-1,0 0,0-1,0 1,0-2,0 1,0-1,15-1,-9-1,0-1,-1 0,1 0,-1-1,0-1,0 0,-1-1,1 0,16-13,-14 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48.5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39,'-3'0,"-6"0,-4 0,-3 0,-3 0,9-4,13-1,10 1,10 0,5 1,4 2,5 0,2 1,3 0,1-4,-4 0,-4-1,-8 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0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102 1,'-1'0,"-1"0,1 1,-1 0,1-1,0 1,-1 0,1 0,0 0,-1 0,1 0,0 0,0 0,0 0,0 0,0 0,0 1,-1 2,-16 29,13-24,-4 8,0 1,2 0,0 1,1 0,1 0,0 0,-2 30,6-41,1 0,0 0,1 0,0 0,0 0,0-1,1 1,1 0,4 10,-5-13,1 0,0-1,0 1,0-1,0 0,1 0,0 0,0 0,0 0,0-1,1 0,-1 0,1 0,0-1,6 3,-2-2,1 0,0-1,0-1,0 1,0-2,0 1,0-1,0-1,0 0,0 0,-1-1,1 0,0-1,-1 0,1-1,-1 0,0 0,14-10,-18 12,-1-2,0 1,0 0,-1-1,1 0,-1 0,1 0,-1 0,0-1,-1 1,1-1,-1 0,0 1,0-1,-1 0,2-8,-2 7,-1-1,1 1,-2-1,1 1,-1 0,0-1,0 1,-1 0,0-1,0 1,-5-10,-2 0,0 1,-1 0,-1 1,0 0,-1 0,-1 1,0 1,-21-16,27 23,1 0,-2 0,-14-6,20 10,0 0,-1 0,1 0,-1 1,1-1,-1 1,1 0,-1 0,1 0,-1 0,1 0,0 0,-1 1,1-1,-1 1,1-1,-4 3,-7 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0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1,'12'154,"-2"-51,12 188,-19-258,1-1,2 1,15 50,-21-83,0 1,0-1,0 1,0 0,0-1,0 1,1-1,-1 1,0-1,0 1,1-1,-1 1,0-1,1 1,-1-1,0 1,1-1,-1 1,1-1,-1 0,1 1,-1-1,1 0,-1 1,1-1,-1 0,1 0,-1 1,1-1,0 0,0 0,0-1,0 1,0-1,-1 1,1-1,0 0,0 1,-1-1,1 0,0 0,-1 1,1-1,-1 0,1 0,0-2,17-42,-17 42,5-15,5-18,2 0,25-49,-36 83,-1-1,1 0,-1 1,1 0,0-1,0 1,0 0,0 0,0 0,1 0,-1 0,0 1,1-1,-1 1,1-1,0 1,0 0,-1 0,1 0,5 0,-4 1,1 0,-1 0,0 1,1-1,-1 1,0 0,1 0,-1 1,0-1,0 1,0 0,5 4,4 2,-1 1,0 1,0 0,-1 1,-1 0,1 1,8 12,-17-21,0 1,0-1,0 0,0 1,0-1,-1 1,0-1,1 1,-1-1,-1 1,1 0,0 0,-1 0,0-1,0 1,0 0,0 0,-1 0,1 0,-1-1,0 1,-3 6,2-5,-1-1,0 0,0 0,0 0,-1 0,1 0,-1-1,0 1,0-1,0 0,-1 0,1-1,-1 1,0-1,1 0,-9 2,-9 4,-2-1,1-1,-1-1,0-1,0-1,0-1,-45-3,67 1,0 0,-1-1,1 1,0-1,0 0,0 1,-1-1,1 0,0 0,0 0,0-1,-2-1,-5-7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1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 10,'3'-10,"5"17,4 16,-4 3,-2 0,0 1,2 28,6 33,34 138,-34-160,9 99,-22-154,0 0,0 1,-1-1,-1 1,-3 20,3-29,0 0,0 0,0 0,-1 0,1 0,-1 0,1 0,-1-1,0 1,0-1,-1 1,1-1,0 0,-1 0,1 0,-1 0,0 0,1-1,-1 1,0-1,0 0,0 1,0-1,-1-1,-2 2,-7 0,1-1,-1 1,1-2,-1 0,1-1,0 0,-1 0,1-1,0-1,0 0,0-1,0-1,0 1,-11-8,14 7,1 0,-1 0,1-1,1 0,-1-1,1 1,0-1,0-1,1 1,0-1,1 0,0-1,0 1,0-1,1 0,1 0,-1-1,-2-11,-1-48,6 35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1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41,'0'-4,"0"-4,0-5,4 3,4 4,5 6,4 4,2 4,-2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1.8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106 248,'70'-34,"-45"23,-3 3,-1-1,24-15,-39 20,-1 1,1-1,-1-1,0 1,0-1,0 0,-1 0,0 0,0 0,0-1,-1 0,4-7,-6 11,0 0,0-1,0 1,-1 0,1 0,-1-1,1 1,-1 0,0-1,0 1,0-1,0 1,-1 0,1-1,-1 1,1 0,-1-1,0 1,0 0,0 0,0 0,0 0,0 0,0 0,-1 0,1 0,-1 0,0 1,1-1,-1 0,0 1,0 0,0-1,0 1,-4-2,0 0,0 1,0-1,-1 1,1 0,-1 1,0 0,1 0,-1 0,0 1,0 0,-10 1,3 1,0 1,1 1,-1 0,1 1,0 1,0 0,0 0,-22 17,27-18,0 2,1-1,0 1,0 0,0 0,1 1,0 0,1 0,-1 0,2 1,-1 0,1 0,-5 16,8-21,0 0,0 0,1 0,-1 0,1-1,0 1,0 0,1 0,-1 0,1 0,0 0,0 0,0-1,0 1,1 0,-1-1,4 5,-2-3,1-1,-1 1,1-1,0 0,1 0,-1-1,1 1,0-1,0 0,9 4,-2-1,1-1,0-1,1-1,-1 0,1 0,0-1,-1-1,1 0,15-2,41-7,-40 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2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147 304,'-5'0,"0"1,0 0,0 0,1 1,-1-1,0 1,0 0,1 0,0 1,-1 0,1-1,0 1,0 1,0-1,1 0,-7 8,2 0,-1 0,1 0,1 0,0 1,-5 13,9-19,1 0,0 0,0 0,0 1,1-1,0 0,0 1,1-1,-1 1,2-1,-1 1,1-1,1 8,-1-9,1-1,0 1,-1-1,1 0,1 0,-1 0,1 0,0 0,0 0,0-1,0 1,0-1,1 0,0 0,0 0,-1 0,2-1,5 4,6 0,0-1,0 0,0 0,0-2,1 0,0-1,-1-1,32-1,-12-3,-1-1,0-1,40-12,-64 14,-1 0,0-1,0 0,0 0,-1-1,0-1,0 0,0 0,0 0,-1-1,10-10,-11 7,1 0,-1 0,0-1,-1 1,-1-1,0-1,0 1,-1-1,4-18,1-9,-1-1,-2 0,-2-1,-2 1,-5-70,2 99,-1 0,-1 0,1 1,-1-1,-9-16,12 26,0 1,0-1,0 1,0 0,0-1,0 1,-1 0,1-1,0 1,0 0,0-1,-1 1,1 0,0-1,0 1,-1 0,1 0,0-1,-1 1,1 0,0 0,-1 0,1 0,0-1,-1 1,1 0,0 0,-1 0,1 0,-1 0,1 0,-1 0,-4 11,4 21,19 123,-9-85,3 66,-12-121,1-1,1 1,0-1,1 0,0 0,1 0,1 0,0 0,11 19,-11-25,-1-1,1 0,0 0,1 0,0 0,0-1,0 0,1-1,-1 1,1-1,1-1,-1 1,1-1,-1 0,1-1,1 0,8 3,-3-3,0-1,0 0,1-1,-1 0,0-1,0 0,0-2,1 1,26-8,-21 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2.7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 85,'-3'-4,"-6"-1,-4 1,4-4,7 1,7 1,10-2,10 0,7 1,3 3,2 1,1 2,3-4,1 1,0-1,-3 2,-8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3.1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0 437,'6'-1,"0"0,0 0,0 0,0-1,0 0,0 0,-1 0,1-1,7-4,48-35,-47 31,0 0,0 0,0-1,-2-1,1 0,-2-1,0 0,0-1,8-17,-13 21,0-1,-1 0,0-1,-1 1,-1-1,0 0,0 1,-1-1,-1-1,0 1,-2-22,1 32,0 1,-1 0,1 0,0-1,-1 1,0 0,1 0,-1 0,0-1,0 1,0 0,0 0,0 0,-1 1,1-1,-1 0,1 0,-1 1,1-1,-1 1,0-1,0 1,0 0,0 0,0 0,0 0,0 0,0 0,0 0,-1 1,1-1,-3 1,1 0,1 0,-1 0,1 0,0 1,0 0,-1 0,1 0,0 0,0 0,0 1,0-1,0 1,0 0,1 0,-1 0,0 0,1 0,0 1,-1-1,1 1,0-1,-2 5,3-5,-1 1,1-1,0 1,0-1,0 1,0 0,0-1,0 1,1 0,0 0,-1-1,1 1,0 0,0 0,1 0,-1-1,2 6,-1-3,1 0,0-1,1 1,-1 0,1-1,0 1,0-1,7 7,3 3,2-2,0 1,0-2,19 11,62 32,-63-37,0 1,-1 2,-1 1,34 31,-63-51,-1 0,0 1,1-1,-1 1,0-1,0 1,1 0,-1-1,-1 1,1 0,0 0,0-1,-1 1,1 0,-1 0,1 0,-1 0,0 0,0 0,1 0,-2 3,0-2,1-1,-1 1,-1 0,1-1,0 1,-1-1,1 1,-1-1,1 0,-1 0,0 0,0 0,-3 3,-5 2,0 0,-1 0,1-1,-1-1,-21 8,5-5,0-1,-29 3,25-5,-2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2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85,'25'-29,"-20"22,1 0,0 0,0 1,13-10,-16 14,-1 1,1-1,0 1,0 0,0-1,-1 2,1-1,1 0,-1 0,0 1,0 0,0-1,0 1,0 1,0-1,0 0,0 1,4 0,1 2,1 0,-1 0,0 1,1 0,-2 1,1 0,0 0,-1 0,0 1,-1 0,1 1,-1-1,0 1,0 1,-1-1,0 1,-1 0,0 0,0 0,0 0,-1 1,0-1,-1 1,3 16,-4-16,1-1,-1 1,-1 0,0 0,0-1,-1 1,0 0,0-1,-1 1,0-1,0 1,-1-1,0 0,-1 0,0 0,0-1,-1 1,0-1,0 0,0 0,-1-1,0 1,-1-1,1-1,-14 10,7-8,-1-2,1 1,-1-2,0 0,0 0,-1-1,1-1,-1 0,1-2,-1 1,-18-3,14 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5.0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1,'0'-1,"0"1,-1 0,1 0,-1 0,1 0,0 0,-1 0,1 0,0 0,-1 1,1-1,0 0,0 0,-1 0,1 0,0 0,-1 0,1 1,0-1,-1 0,1 0,0 1,0-1,0 0,-1 0,1 1,0-1,0 0,0 0,-1 1,1-1,0 0,0 1,0-1,0 0,0 1,0-1,0 0,0 1,0-1,0 0,0 1,0-1,0 0,0 1,0-1,0 0,0 1,0-1,0 0,0 1,1-1,-1 0,0 0,0 1,0-1,1 1,13 15,-8-13,0 0,1-1,-1 1,1-2,0 1,-1-1,1 0,10 1,61-4,-36 0,-6 3,45 8,16 1,137 13,-46-3,27-2,105 7,-187-15,52 1,-9 0,11-1,476-10,-638 1,45 8,-44-4,44 1,565-6,-601 1,44 8,25 2,548-10,-315-2,-190 11,-3 1,1249-11,-1255-11,-8 0,-96 10,202-10,-4 1,11-1,-162 4,116 6,-1 0,-87-9,47-1,237 11,-381 0,0-1,-1-1,19-5,-1 0,-13 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1,'-3'0,"-2"3,0 5,2 5,0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5.7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1,'0'3,"-4"2,-1 4,1 3,4 3,5 3,3-1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7.2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0 147,'0'0,"0"0,0 0,0 0,0 0,1 0,-1 0,0 0,0 0,0 0,0 0,0 0,0 0,0 0,0 0,0 0,0 0,0 0,1 0,-1 0,0 0,0 0,0 0,0 0,0 0,0 0,0 0,0 0,0 0,0 0,0 0,1 0,-1 0,0 0,0 0,0 0,0 0,0 0,0-1,0 1,0 0,0 0,0 0,0 0,0 0,0 0,0 0,0 0,0 0,0 0,0 0,0-1,0 1,0 0,0 0,0 0,0 0,0 0,0 0,0 0,0 0,0 0,0 0,0 0,0-1,0 1,0 0,0 0,0 0,6 9,5 11,5 29,-2 0,-3 1,-1 1,-3 0,-2 0,-3 73,-2-95,2-1,0 0,2 1,8 30,-13-102,3 19,-13-109,0 4,11-213,0 335,0-1,1 1,0-1,0 1,1 0,-1 0,4-8,-4 13,0-1,0 2,0-1,0 0,1 0,-1 0,0 0,1 1,-1-1,1 1,-1-1,1 1,0 0,0-1,-1 1,1 0,0 0,0 0,0 1,0-1,1 0,-1 1,0-1,0 1,0 0,0 0,1-1,1 2,9 0,0 2,0-1,0 2,0 0,-1 0,0 1,0 1,0 0,-1 0,1 1,-2 1,1 0,-1 0,0 1,-1 0,0 1,11 15,-18-22,-1-1,0 0,0 1,0 0,0-1,0 1,0-1,-1 1,1 0,-1-1,0 1,1 0,-1 0,-1-1,1 1,0 0,-2 4,0-2,0 1,0-1,0 0,-1 0,0 0,0 0,0 0,-5 4,-1 1,0 0,-1-1,0 0,-1-1,0 0,-19 10,-120 49,133-61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7.6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44,'0'6,"-1"1,-1 0,1 0,-4 10,-5 21,9-29,1 1,0-1,0 1,0-1,2 1,-1-1,1 0,0 1,1-1,0 0,5 9,-6-14,0-1,0 1,0-1,1 0,0 0,0 0,-1 0,2 0,-1 0,0-1,0 0,1 1,0-1,-1-1,1 1,0 0,0-1,0 0,0 0,0 0,0 0,0-1,0 1,0-1,0 0,0-1,0 1,5-1,-1-1,-1 1,1-1,-1-1,0 1,0-1,0-1,0 1,0-1,0 0,-1-1,0 1,0-1,0-1,-1 1,0-1,0 0,0 0,0 0,6-13,-9 14,1-1,-1 1,0 0,-1 0,1-1,-1 1,0-1,-1 1,1-1,-1 0,0 1,-1-1,1 1,-1-1,0 0,0 1,-1 0,1-1,-1 1,-1 0,1 0,-1 0,0 0,0 0,0 1,0-1,-9-7,7 8,0-1,-1 0,0 1,0 0,0 1,0-1,0 1,-1 0,0 1,1 0,-11-3,13 5,0-1,0 1,0-1,0 1,0 0,0 0,0 1,0-1,0 1,0 0,0 0,0 1,1-1,-1 1,0-1,1 1,-1 0,1 1,0-1,-1 1,-2 3,-5 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8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1,'-3'3,"-2"5,0 5,2 4,0 2,1 2,5 1,2 0,-1 0,0 0,-1 0,-1-1,-1 1,3-5,0 0,1-1,-2-2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8.3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10,'-3'0,"-2"-4,4-1,2 4,1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8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4,'0'-1,"0"1,0 0,0 0,-1 0,1-1,0 1,0 0,0 0,0 0,-1 0,1 0,0-1,0 1,0 0,-1 0,1 0,0 0,0 0,0 0,-1 0,1 0,0 0,0 0,-1 0,1 0,0 0,0 0,-1 0,1 0,0 0,0 0,0 0,-1 0,1 0,0 1,0-1,0 0,-1 0,1 0,0 0,0 1,-5 11,2 15,6-3,0 0,2-1,14 45,-19-67,1 0,-1 0,0 1,1-1,-1 0,1 0,-1 0,1 0,0 0,0 0,-1-1,1 1,0 0,0 0,0 0,0-1,0 1,0-1,0 1,0 0,0-1,0 0,0 1,0-1,2 1,-1-1,0-1,0 1,0 0,0-1,0 0,0 1,-1-1,1 0,0 0,0 0,-1 0,1 0,2-3,5-4,-1 0,-1-1,14-19,-15 18,-3 5,0 0,0 1,1-1,0 1,0-1,0 1,5-4,-8 7,0 1,1-1,-1 0,1 1,-1 0,1-1,-1 1,1 0,-1-1,1 1,-1 0,1 0,-1 0,1 1,-1-1,1 0,-1 0,1 1,-1-1,1 1,-1 0,0-1,1 1,-1 0,0 0,1-1,-1 1,0 0,0 1,0-1,2 2,14 14,-12-12,0 1,0-1,0 0,0-1,1 1,0-1,0 0,0-1,1 1,-1-1,1-1,0 1,-1-1,1 0,8 1,6-2,-2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9.1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37,'0'-2,"-1"-19,1 20,1 1,-1-1,0 1,0-1,0 1,0-1,0 1,0 0,0-1,0 1,0-1,0 1,-1-1,1 1,0 0,0-1,0 1,0-1,-1 1,1 0,0-1,0 1,-1 0,1-1,0 1,-1 0,1-1,0 1,-1 0,1 0,0-1,-1 1,1 0,-2 0,2 2,0 0,-1 0,1 1,0-1,0 0,0 0,0 1,1-1,-1 0,1 3,0 0,4 53,9 58,11 54,-22-149,-2-3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59.4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23,'4'-4,"4"-1,5 1,4 0,2 1,2 2,1 0,0 1,4 0,0 0,1 0,-2 0,-1 0,2 0,1 0,-1 1,-1-1,-5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2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1,'-2'0,"0"1,0-1,0 1,-1 0,1 0,0 0,1 0,-1 0,0 0,0 1,0-1,1 1,-1-1,-2 4,-19 26,16-20,1 0,1 1,0 0,1 0,0 0,0 1,1-1,1 1,-1 14,3-23,0 1,0-1,0 0,1 1,0-1,-1 0,2 0,-1 1,0-1,1 0,0 0,0 0,0 0,0-1,1 1,-1-1,1 1,0-1,0 0,0 0,0 0,1 0,-1-1,1 1,0-1,0 0,-1 0,2 0,-1-1,4 2,-3-2,-1 0,0 0,0 0,1-1,-1 1,0-1,1 0,-1 0,0-1,0 0,1 1,-1-1,0 0,0-1,0 1,0-1,0 0,0 0,0 0,-1-1,1 1,-1-1,1 0,-1 0,0 0,0 0,-1 0,1-1,-1 1,1-1,-1 0,0 0,0 0,-1 0,1 0,-1 0,0 0,0 0,-1 0,1-1,-1 1,0 0,0-1,0 1,0 0,-1-1,-1-4,1 6,0-1,0 0,-1 0,1 0,-1 1,0-1,0 1,0 0,-1-1,1 1,-1 0,0 0,0 1,0-1,0 1,0-1,0 1,-7-4,7 5,0 0,0 0,1 0,-1 0,0 0,0 1,0 0,0-1,0 1,0 0,0 0,0 0,0 1,0-1,0 1,0 0,0-1,1 1,-1 1,0-1,0 0,1 1,-1-1,1 1,0 0,-4 3,-4 7,3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00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 32,'0'-2,"0"1,0-1,0 1,0-1,0 1,0-1,0 1,-1-1,1 1,-1 0,1-1,-1 1,1 0,-1-1,0 1,0 0,-1-2,1 2,0 1,0-1,1 1,-1 0,0-1,0 1,0 0,0-1,0 1,1 0,-1 0,0 0,0 0,0 0,0 0,0 0,0 0,0 0,0 1,-1-1,-3 2,1 0,0 0,-1 1,1-1,0 1,0 0,0 0,-6 7,-5 8,0 0,1 0,1 2,1-1,-15 36,22-46,1 0,1 1,0 0,0 0,1 0,0 0,1 0,0 1,0-1,1 0,1 0,0 1,0-1,5 20,-4-27,-1-1,0 1,0 0,1-1,0 0,-1 1,1-1,0 0,0 0,0 0,1 0,-1 0,0 0,1-1,-1 1,1-1,-1 1,1-1,0 0,0 0,-1-1,1 1,3 0,11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00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16,'-1'0,"-1"1,1-1,0 1,-1 0,1 0,0 0,-1 0,1 0,0 0,0 0,0 0,0 1,0-1,0 0,1 0,-1 1,0-1,1 1,-1-1,0 3,-11 31,10-26,0 0,1 0,0 0,1 0,0 0,0 0,1-1,0 1,0 0,1 0,0 0,7 15,-7-20,-1-1,1 1,0-1,0 1,0-1,1 0,-1 0,1 0,-1 0,1-1,0 1,0-1,0 0,1 1,-1-1,0-1,1 1,-1 0,1-1,0 0,0 0,-1 0,1 0,0-1,0 1,0-1,0 0,-1 0,1 0,0-1,7-1,-5 1,0-1,0 1,0-1,0-1,0 1,-1-1,1 0,-1 0,0 0,0-1,0 0,0 0,-1 0,1 0,5-9,-7 8,0 0,-1 0,1-1,-1 1,-1 0,1-1,-1 1,0-1,0 0,0 0,-1 1,0-1,0 0,-1 1,1-1,-1 0,-2-5,1 2,-1 1,1 0,-2 0,1 1,-1-1,0 1,-10-14,12 20,1-1,0 0,-1 0,1 0,-1 1,1-1,-1 1,0-1,0 1,0 0,0 0,0 0,0 0,0 0,0 0,0 0,0 1,0-1,-1 1,1-1,0 1,0 0,-1 0,1 0,0 0,-1 1,1-1,0 0,0 1,0 0,0-1,-1 1,-2 2,-6 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01.7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18,'2'9,"0"1,1-1,6 16,8 25,-9-14,-4-16,1-1,11 32,-12-45,3 8,-7-14,0 0,0 0,0 1,1-1,-1 0,0 0,0 0,0 1,0-1,0 0,0 0,0 1,0-1,0 0,0 0,0 1,0-1,0 0,0 0,0 1,0-1,0 0,0 0,0 1,0-1,0 0,-1 0,1 0,0 1,0-1,0 0,0 0,0 0,-1 1,1-1,0 0,0 0,0 0,-1 0,1 1,-1-2,1 1,-1 0,1-1,-1 1,1-1,-1 1,1-1,0 1,-1-1,1 1,0-1,-1 1,1-1,0 1,-1-1,1 0,0 1,0-1,0 1,0-1,0 0,0 1,-1-1,2 0,-1 1,0-1,0 0,0 0,0-21,4 3,0 1,2 0,0 1,0-1,2 1,0 1,1-1,1 1,0 1,1 0,13-14,-22 27,-1 0,1 1,0-1,0 0,-1 1,1-1,0 1,0 0,0 0,0 0,1 0,-1 0,0 0,0 0,1 1,-1-1,0 1,1-1,-1 1,5 0,-4 1,0 0,0 0,0 0,0 0,-1 0,1 1,0-1,-1 1,1 0,-1 0,1 0,-1 0,0 0,2 3,3 3,-1 1,0 0,-1 0,0 1,-1-1,1 1,-2 0,4 13,-4-7,-1 0,0 0,-1 0,-1 0,0 0,-2 0,1 0,-2 0,-5 19,4-21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02.2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0 372,'2'-5,"-1"0,1 0,0 0,1 0,-1 1,1 0,0-1,0 1,4-4,1-2,6-11,-1 0,-1-1,15-37,-22 45,0 0,-1-1,0 1,-1-1,-1 0,-1 0,1-20,-3 33,1-1,0 1,0-1,-1 0,1 1,-1-1,0 1,0-1,0 1,0 0,0-1,0 1,-1 0,1 0,-3-3,3 4,-1 0,1 0,-1 0,1 0,-1 0,1 0,-1 0,1 1,-1-1,1 1,-1-1,0 1,0 0,1-1,-1 1,0 0,1 0,-3 0,1 1,0-1,0 1,0 0,1 0,-1 0,0 1,1-1,-1 0,1 1,-1 0,1-1,0 1,-1 0,1 0,0 1,0-1,1 0,-1 1,0-1,1 1,-1-1,1 1,0 0,0 0,0-1,0 4,0-2,0 0,1 0,-1 0,1 0,0 0,1 0,-1 0,1 0,-1 0,1 0,0 0,1-1,-1 1,0 0,1-1,0 1,0-1,0 1,1-1,-1 0,1 0,-1 0,1 0,4 2,8 7,1-1,0 0,34 15,4 4,-47-25,0-1,-1 1,1 1,-1-1,-1 1,1 0,5 8,-9-12,-1 0,0 0,0 0,-1 0,1 0,0 0,-1 0,1 0,-1 0,0 0,1 0,-1 0,0 1,0-1,0 0,-1 0,1 0,-1 0,1 0,-1 0,1 0,-1 0,0 0,0 0,0 0,0 0,0 0,-1-1,1 1,-1-1,1 1,-2 1,-1 1,-1 0,1 0,-1 0,0-1,0 0,0 0,-7 3,-4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02.5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16,'3'-16,"3"21,5 24,-2 37,-2-22,1 49,-8-72,2 1,0 0,2-1,8 30,-10-42,1 0,0-1,1 0,0 0,0 0,1 0,0 0,0-1,1 0,0 0,0-1,0 0,10 8,-14-13,0 0,0 1,0-1,0 0,0 0,1 0,-1-1,0 1,1 0,-1-1,4 1,6-3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02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36,'-3'0,"-6"0,4 0,5 0,6-4,7-1,3 1,4 0,2 1,0 2,0 0,0-3,1-1,-5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0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20,'0'-4,"0"-1,4 1,4 0,1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0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295 104,'6'-22,"-5"21,0 0,0-1,-1 0,1 1,-1-1,1 1,-1-1,1 0,-1 1,0-1,0 0,0 1,0-1,0 0,0 1,-1-1,0-3,0 2,0 1,0-1,0 0,0 1,-1-1,1 1,-1-1,0 1,0 0,1-1,-2 1,1 0,0 0,0 1,-1-1,1 0,-1 1,1-1,-4 0,2 0,-1 1,1 0,-1 1,0-1,1 1,-1 0,0 0,1 0,-1 1,0-1,-4 3,-4 0,-1 2,1 0,1 0,-1 1,1 1,0 0,-13 10,16-9,0-1,1 1,0 0,0 1,1-1,1 1,-1 1,1 0,-8 17,13-24,-1 1,1 0,0 0,0 0,0-1,0 1,1 0,0 0,0 0,0 0,0 0,0 0,1 0,0 0,0 0,0 0,0 0,0-1,1 1,0 0,0-1,0 1,0-1,0 0,1 0,-1 0,1 0,0 0,0 0,6 3,2 2,1-2,0 1,1-1,-1-1,1 0,0-1,0-1,1 0,26 3,-7-4,1-1,63-6,-13-7,-47 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0.9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49,'0'-12,"-1"9,1 1,-1 0,1-1,0 1,0-1,0 1,1 0,-1-1,1 1,-1-1,1 1,0 0,1-4,-2 6,1 0,-1 0,0 0,0 0,1 0,-1 0,0 0,1 0,-1 0,0 1,1-1,-1 0,0 0,0 0,1 0,-1 0,0 0,0 1,1-1,-1 0,0 0,0 0,1 1,-1-1,0 0,0 0,0 1,1-1,-1 0,0 0,0 1,0-1,0 0,0 1,0-1,0 0,0 1,0-1,0 0,0 0,0 1,4 15,12 121,-5 269,-12-295,8-32,-5-62,0 0,-1-1,0 1,-1 0,-4 20,-4 24,7-43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1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88,'0'-4,"1"1,-1-1,1 1,0 0,0-1,0 1,0 0,1 0,-1 0,1 0,0 0,0 0,0 0,0 1,0-1,5-3,-3 2,0 1,0 0,0 1,0-1,0 1,0-1,1 1,-1 1,1-1,0 1,5-2,1 2,0 0,0 1,0 0,0 1,0 0,0 0,0 1,0 1,-1 0,1 0,-1 1,1 1,-1 0,-1 0,1 1,-1 0,0 0,0 1,-1 0,0 1,0 0,11 14,-18-20,1 0,-1 1,0-1,1 0,-1 1,0-1,0 1,-1-1,1 1,0 0,-1-1,0 1,0 0,1-1,-1 1,-1 0,1-1,0 1,-1-1,-1 5,1-4,-1 1,0-1,0 1,-1-1,1 0,-1 0,1 0,-1 0,0-1,0 1,0-1,-5 3,-8 3,1 0,-1-1,0-1,0-1,-19 5,21-6,-1-1,1 0,-1-1,0-1,1 0,-1-1,0 0,-28-5,30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3.0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6,'0'-4,"0"3,0 5,0 5,0 5,0 4,0 2,0 1,-3 1,-2 0,0 0,2 0,0 0,1 0,2-5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2.7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263 1,'2'-1,"0"2,-25 4,12 1,1 0,-1 1,1 0,0 1,1 0,0 1,1 0,-1 0,1 0,1 1,-7 13,-10 18,-27 66,50-104,-10 20,2 1,0 1,1-1,-4 28,11-42,0 0,0-1,1 1,0 0,1 0,0-1,1 1,0 0,0-1,1 0,0 1,1-1,8 16,-3-12,-1 0,1-1,1-1,0 1,1-2,0 1,0-2,1 1,1-1,-1-1,23 10,-3-4,0-1,1-2,63 13,-51-14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6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32,'10'-12,"-8"10,0 0,-1 0,1 0,0 0,0 0,0 1,0-1,0 1,4-3,-6 4,0 0,1 0,-1 0,0 0,0 0,1 0,-1 1,0-1,1 0,-1 0,0 0,0 0,1 0,-1 0,0 0,0 1,1-1,-1 0,0 0,0 0,0 1,1-1,-1 0,0 0,0 0,0 1,0-1,0 0,1 0,-1 1,0-1,0 1,3 21,-1 7,-1 7,8 51,0-19,-7-46,1 0,2 0,-1 0,11 25,-10-33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7.6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88,'-7'14,"-2"12,0 18,-5 28,13-65,1 0,0 0,0 0,0 0,1 0,0 0,3 13,-2-16,0 0,0 1,0-1,1 0,-1 0,1 0,0 0,0-1,0 1,1-1,-1 0,1 0,0 0,0 0,0-1,0 0,0 0,0 0,1 0,-1 0,1-1,-1 0,1 0,0 0,6 0,-4-1,1 1,0-2,-1 1,1-1,-1 0,1-1,-1 1,0-2,1 1,-1-1,0 0,-1 0,1-1,0 0,6-5,-10 5,0 1,0 0,0-1,0 1,-1-1,0 0,1 0,-2 0,1 0,0-1,-1 1,0 0,0-1,0 1,0 0,-1-1,0 1,0-1,0 1,0-1,-1 1,1-1,-1 1,0 0,-3-7,-1-3,0 1,0 1,-1-1,-1 1,0 0,0 0,-11-11,14 19,0-1,1 1,-1-1,1 0,0 0,1 0,-1-1,-1-6,3 11,1-1,0 0,0 0,0 0,0 1,0-1,0 0,0 0,1 0,-1 1,1-1,-1 0,1 1,-1-1,1 0,0 1,0-1,0 1,0-1,0 1,0-1,1 1,-1 0,0 0,1 0,-1-1,1 1,-1 1,1-1,2-1,5-3,0 1,1 1,-1 0,1 0,0 1,-1 0,1 0,0 1,0 1,18 0,-13 1,-1 1,0 1,1-1,-1 2,0 0,25 12,-34-13,0 0,-1 0,1 0,-1 1,0 0,1 0,-2 0,1 0,0 1,-1-1,0 1,0 0,-1 0,1 0,-1 0,0 1,0-1,-1 0,0 1,0 0,0-1,0 1,-1 10,0 5,-2 1,0-1,-1 0,-12 41,14-57,-1 1,1-1,0 1,0 0,1-1,0 1,0 0,0 0,2 9,-1-13,0 1,-1-1,1 0,0 0,0 0,0 0,1 0,-1 0,1 0,-1-1,1 1,-1 0,1-1,0 1,0-1,0 1,0-1,0 0,0 0,0 0,0 0,0 0,0-1,1 1,-1-1,3 1,4 0,-1-1,1 0,0-1,-1 0,1 0,-1-1,1 0,-1 0,0-1,0 0,0 0,0-1,-1 0,1-1,-1 1,0-2,0 1,-1-1,0 0,0 0,0 0,7-11,-9 11,0 0,0 0,-1 0,0-1,0 1,0-1,-1 0,0 0,0 0,-1 0,0 0,0-8,-1 9,0 1,-1-1,0 1,0 0,0-1,-1 1,1 0,-1 0,-1 0,1 0,-1 0,0 1,0-1,0 1,0-1,-1 1,-5-5,3 4,0 0,0 1,0-1,-1 1,0 0,0 1,0-1,0 2,-14-5,16 6,0 0,0 0,0 1,0-1,0 1,0 0,-1 1,1-1,0 1,0 0,0 1,0-1,1 1,-1 0,-8 4,0 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7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1,'-3'3,"-2"6,0 4,2 4,0 2,5 2,2 0,0 1,0 1,-2-1,0-1,-1 1,0-1,3 0,0 1,1-5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8.6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77,'0'-4,"0"0,0 0,1 0,-1 0,1 0,0 0,0 0,0 0,1 0,-1 1,1-1,0 1,0-1,3-3,-4 5,1 1,0-1,-1 1,1 0,0 0,0-1,0 1,0 1,0-1,0 0,0 0,0 1,1-1,-1 1,0 0,0 0,0-1,1 1,-1 1,0-1,0 0,0 1,0-1,1 1,-1-1,0 1,2 1,4 1,0 1,-1 0,1 0,-1 1,0 0,0 0,-1 1,1-1,-1 2,6 6,-10-10,1 1,-1-1,1 0,-1 1,0 0,0-1,-1 1,1 0,-1 0,0 0,0 0,0 0,0 0,-1 0,1 1,-1-1,0 0,-1 0,1 0,-1 0,0 0,-1 5,-2 0,0-1,-1 0,0-1,0 1,-1-1,0 0,0-1,-1 1,0-1,-12 9,5-4,14-7,10-1,19 1,-19-3,11 3,0 1,-1 0,0 2,30 13,-44-17,-1-1,1 1,-1 0,0 0,0 1,0 0,-1-1,0 2,1-1,-1 0,0 1,-1 0,1 0,-1 0,0 0,-1 0,1 1,-1-1,0 1,3 11,-5-14,0 0,1 0,-1 0,-1 1,1-1,0 0,-1 0,1 0,-1 1,0-1,0 0,-1 0,1 0,0-1,-1 1,0 0,-2 3,1-3,-1 1,0-1,0 0,0 0,0 0,0 0,0-1,-1 1,1-1,-6 1,-6 2,1-1,-1-1,0-1,0 0,-29-1,45-1,-9 0,0 0,0-1,0 0,0 0,-14-5,22 6,-1-1,1 1,-1-1,1 0,-1 0,1 0,0 1,-1-1,1-1,0 1,0 0,0 0,0 0,0-1,0 1,0 0,0-1,0 1,1-1,-1 1,0-1,1 1,0-1,-1 1,1-1,0 0,0 1,0-1,0 0,0 1,0-1,0 1,0-1,1 0,-1 1,1-1,-1 1,2-4,8-15,1 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8.9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 1,'-1'38,"0"-22,0-1,1 1,5 27,-4-37,0 0,1 0,0-1,0 1,1-1,-1 0,1 0,0 0,1 0,-1 0,1-1,0 1,0-1,7 6,3 0,1 0,26 12,-28-16,-1 1,1 0,-1 1,21 18,-31-25,0 1,-1-1,1 1,0-1,-1 1,1 0,-1 0,0 0,1 0,-1 0,0 0,0 0,0 0,-1 0,1 1,0-1,-1 0,1 1,-1-1,0 0,0 1,0-1,0 0,0 1,-1-1,1 0,-1 0,1 1,-1-1,0 0,0 0,0 0,0 0,0 0,0 0,-3 3,0-1,-1 0,1 0,-1-1,1 1,-1-1,0-1,0 1,-1-1,1 0,0 0,-1 0,1-1,-1 0,-7 1,0 0,0-1,0-1,-1 0,1 0,0-2,0 0,0 0,0-1,0 0,1-1,-1-1,1 0,0-1,-20-13,21 12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9.3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87,'4'-1,"-1"0,1 0,-1-1,1 1,-1-1,0 1,4-3,6-4,21-5,1 1,0 1,0 2,1 2,0 1,0 2,72 1,-85 3,-3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19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3,'-7'9,"-1"1,2 0,0 1,0 0,1 0,0 0,0 0,2 1,-5 17,6-19,1-1,-1 1,1 0,1 0,0 0,1 0,-1 0,2 0,2 11,-3-18,0 1,1-1,-1 1,1-1,0 0,0 0,0 0,0 0,0 0,1 0,-1 0,1-1,0 1,0-1,0 0,0 0,0 0,1 0,-1 0,0-1,1 1,-1-1,1 0,0 0,-1-1,1 1,4 0,-3-1,0 0,0 0,0-1,1 1,-1-1,0 0,0-1,0 1,0-1,0 0,-1 0,1 0,-1-1,1 0,-1 0,0 0,0 0,0-1,0 1,-1-1,1 0,-1 0,0 0,0-1,0 1,-1-1,0 0,0 1,0-1,0 0,-1 0,0 0,0-1,0 1,-1 0,1 0,-1 0,0 0,-1-1,0 1,1 0,-1 0,-1 0,1 0,-1 0,0 0,-5-8,0 3,0 0,-1 1,-1 0,-9-8,-16-18,24 19,5 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0.0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 1,'9'0,"0"1,0 1,0 0,0 0,0 1,-1 0,1 0,14 9,62 42,-81-51,17 11,0 2,-1 0,-1 2,29 33,-42-45,-1 1,0 0,-1 1,1-1,-1 1,-1 0,1 0,-1 0,-1 0,0 0,0 1,0-1,-1 1,-1-1,1 1,-1-1,-1 1,-1 10,-2-1,0 0,-2 0,0-1,-1 1,-1-1,0-1,-1 0,-1 0,-1-1,0 0,-1 0,-1-1,0-1,0 0,-22 14,8-6,0-2,-1 0,-2-2,-34 14,53-25,8-5,0 1,0-1,-1 0,1 1,0-1,0-1,-7 2,-3-2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0.8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5,'-3'0,"-2"-4,0 6,2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3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27,'0'-4,"0"-4,-3-2,1 6,3 6,3 6,2 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1.1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1,'-5'7,"0"1,1 0,0 0,1 0,-1 1,1 0,1-1,0 1,-2 11,-1 6,-21 71,5 2,4 0,-6 140,23-217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2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151 26,'0'-2,"0"1,0 0,0 0,0 0,-1 0,1 0,0 0,-1 0,1 0,-1 0,1 0,-1 0,1 0,-1 0,0 0,1 1,-1-1,0 0,0 0,0 1,1-1,-1 0,0 1,0-1,0 1,0-1,0 1,0 0,0-1,0 1,0 0,-1 0,1-1,0 1,0 0,0 0,0 0,0 1,0-1,0 0,0 0,0 0,0 1,0-1,0 1,0-1,0 1,0-1,0 1,0-1,0 1,0 0,0 0,1-1,-2 2,0 2,-1 0,1 0,0 0,0 1,1-1,-1 0,1 1,0-1,1 1,-1-1,0 1,1-1,1 7,0 9,9 37,-1 7,-8 194,-2-127,-9 17,0-21,8 144,3-99,-28 244,-23-70,47-331,-4 51,6-62,1 0,0 0,1 1,-1-1,1 0,0 0,0 1,0-1,0 0,1 0,-1 0,4 4,-4-7,0 0,-1 0,1-1,0 1,0 0,0-1,0 1,0-1,0 1,0-1,0 1,1-1,-1 0,0 1,0-1,0 0,0 0,0 0,1 0,-1 0,0 0,0 0,0 0,0-1,0 1,1 0,-1-1,0 1,0-1,0 1,0-1,2-1,11-4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3.5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302 22,'0'-1,"1"0,-1 0,1 0,-1 0,1 0,-1 0,1 0,-1 1,1-1,0 0,-1 0,1 1,0-1,0 0,0 1,0-1,-1 1,1-1,0 1,0 0,0-1,0 1,0 0,0-1,0 1,0 0,2 0,32-4,-31 4,361 0,-350 0,209 10,109 1,599-11,-929-1,0 1,0 0,0 1,0-1,0 1,0-1,0 1,0 0,0 0,0 0,0 0,-1 1,1-1,0 1,-1 0,1 0,-1 0,3 3,0 1,0 1,0 1,-1-1,0 1,3 10,-4-13,76 170,83 218,-150-348,-2 0,-1 1,2 63,-6 140,-5-243,12 332,0-226,36 251,-42-323,-1 0,-2 0,-1 0,-6 61,2-86,-1 0,0 0,-1-1,0 1,-1-1,-7 14,9-21,0 0,-1-1,0 1,0-1,0 0,-1 0,0-1,0 1,-1-1,1 0,-1-1,0 1,-1-1,-6 4,9-7,0 0,0 0,0 0,-1-1,1 1,0-1,0 0,-1 0,1 0,-7-2,-47-13,24 5,-213-32,206 36,-256-25,31 4,-384-99,617 118,-39-2,8 1,-92-12,90 15,-126 3,99 5,77-2,0 2,-28 6,27-4,-1-1,-19 1,25-3,-1-1,1 0,0-1,0 0,-24-6,23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4.8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2,'0'-1,"0"1,0 0,-1 0,1 0,0 0,0 0,0 0,-1 0,1 0,0 0,0 0,-1 0,1 0,0 0,0 0,0 0,-1 0,1 0,0 0,0 0,0 0,-1 0,1 0,0 0,0 0,0 0,-1 0,1 1,0-1,0 0,0 0,0 0,-1 0,1 0,0 1,0-1,0 0,0 0,0 0,0 1,-1-1,1 0,0 0,0 0,0 1,0-1,0 0,0 0,0 1,0-1,0 0,0 0,0 0,0 1,0-1,0 0,0 0,1 0,-1 1,0-1,0 0,0 0,0 1,14 8,11-5,0-1,0-1,1-2,34-2,2 0,217 14,-61 2,-70-5,272-3,-81-4,-200 8,51 1,36 4,-157-8,-20-2,-1 2,-1 3,71 23,-101-26,-4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5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277 1,'-11'0,"-1"2,1-1,0 1,0 1,0 0,0 1,0 0,1 1,0 0,0 0,0 1,0 1,1-1,0 2,1-1,-11 13,9-10,0 1,1 1,1 0,0 0,0 0,2 1,-1 0,2 0,0 1,0 0,1 0,-3 22,7-28,0 1,0-1,1 0,0 0,0 0,1 0,0 0,0 0,1 0,0-1,1 1,-1-1,2 0,-1 0,1 0,0 0,0-1,0 0,1 0,7 5,-4-3,1-1,0 1,0-2,1 1,-1-2,2 1,-1-2,0 1,1-1,0-1,0 0,23 2,-29-5,0 0,1-1,-1 1,0-2,0 1,1 0,-1-1,7-3,5-4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5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0 193,'1'-73,"-1"-47,11 178,23 71,-2-15,-2 74,-30-185,0 0,1 0,-1 1,1-1,0 0,0 0,0 0,0 0,0-1,1 1,2 4,-3-7,-1 0,0 1,0-1,1 0,-1 0,0 1,1-1,-1 0,0 0,1 0,-1 0,1 1,-1-1,0 0,1 0,-1 0,0 0,1 0,-1 0,1 0,-1 0,0 0,1 0,-1 0,1 0,-1-1,0 1,1 0,-1 0,0 0,1-1,14-19,-11 10,0 0,-1 0,0-1,-1 0,2-19,-2 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6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104 213,'0'-7,"-1"0,-1 0,1 1,-4-11,-5-21,9 32,1 0,0 0,0 0,0 0,0 0,1 0,0 0,1 0,-1 0,1 1,0-1,0 0,6-9,-5 12,-1 0,1 0,0 0,0 0,0 0,1 1,-1-1,1 1,-1 0,1 0,0 0,-1 1,1-1,0 1,0 0,0 0,0 1,0-1,1 1,-1-1,5 2,-1-1,0 2,-1-1,1 1,-1 0,0 0,1 1,-1 0,0 0,0 0,-1 1,1 0,-1 1,0 0,7 6,-10-9,0 1,0 0,0 0,0 0,0 1,-1-1,0 1,1-1,-1 1,-1 0,1 0,0 0,-1 0,0 0,0 0,0 0,0 0,-1 0,0 0,0 1,0-1,0 0,-1 0,1 1,-1-1,0 0,-2 4,1-4,-1-1,1 1,-1-1,0 0,0 1,0-1,-1-1,1 1,-1 0,0-1,0 0,0 0,-6 3,-56 17,39-16,1-2,-1-2,0 0,0-1,-32-5,41 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7.3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262 23,'0'-2,"0"1,0 0,-1 0,1 0,-1 0,1 0,0 0,-1 1,0-1,1 0,-1 0,1 0,-1 0,0 0,0 1,1-1,-1 0,0 1,0-1,0 1,0-1,0 1,0-1,0 1,0 0,0-1,0 1,0 0,0 0,0 0,-1-1,-2 1,0-1,0 1,0 0,0 0,0 1,0-1,-4 1,-2 3,1 0,0 0,1 1,-1 0,1 1,0 0,0 0,1 1,0-1,0 2,-11 14,4-4,2 1,0 0,1 1,-10 23,17-32,0 0,0 0,1 0,0 1,1-1,1 1,-1 21,2-28,1 1,-1 0,1-1,1 1,-1-1,1 1,0-1,0 0,0 0,1 0,0 0,0 0,0 0,1-1,-1 1,1-1,0 0,5 3,3 2,-1-1,1 0,1-1,0-1,0 0,0 0,1-1,-1-1,1-1,25 4,-13-4,0-2,0-1,0-1,0-1,26-5,-27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7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18,'-6'-15,"6"15,0 0,-1-1,1 1,0 0,0 0,0 0,-1 0,1 0,0-1,0 1,-1 0,1 0,0 0,0 0,-1 0,1 0,0 0,0 0,-1 0,1 0,0 0,0 0,-1 0,1 0,0 0,0 0,-1 0,1 0,0 0,0 1,0-1,-1 0,1 0,0 0,0 0,0 0,-1 1,1-1,0 0,0 0,0 0,0 1,-1-1,1 0,0 0,0 0,0 1,0-1,0 0,0 0,0 1,0-1,0 0,0 0,0 1,0-1,0 0,0 0,0 1,0-1,-6 28,2 0,-2 36,3-28,-2 31,4 0,12 118,15 52,-20-179,-7-45,-8-40,3-2,2-2,-1-59,-2-12,2 68,2-1,2 1,1-1,9-65,-6 75,-3 17,1 1,0-1,1 1,-1-1,1 1,5-10,-6 15,0 0,0 1,0-1,0 1,1-1,-1 1,1-1,-1 1,1 0,-1 0,1 0,0 0,-1 0,1 0,0 0,0 0,0 1,0-1,-1 1,1-1,0 1,0 0,0 0,0 0,0 0,0 0,0 0,0 1,3 0,4 1,-1 1,0 0,0 0,0 1,0 0,-1 0,0 1,1 0,-2 0,1 1,-1-1,1 1,-2 1,1-1,-1 1,0 0,0 1,-1-1,7 17,-10-20,0 0,-1 0,0 0,0 0,0 0,0 1,0-1,-1 0,0 0,0 0,0 0,0 0,-1 0,1-1,-1 1,0 0,0-1,-1 1,1-1,-1 0,-3 5,-7 6,-1-1,0 0,-18 13,3-6,0-2,-46 20,27-14,26-12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8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1,'3'19,"0"0,1 0,1-1,13 33,47 106,-50-122,86 225,-72-181,-26-69,17 37,-18-44,-1-1,1 1,0 0,0-1,0 0,0 1,0-1,0 0,1 0,-1 0,1 0,-1-1,5 3,8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22:56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9631 7655 0,'17'0'171,"1"0"-171,0 0 0,-1 0 16,1 0-16,0 0 16,-1 0-16,1 0 0,35 0 15,-36 0 1,19 0-16,-1 0 16,-17 0-16,-1 0 15,1 0-15,0 0 16,-1 0-16,1 18 15,0-18 17,-54 0 77</inkml:trace>
  <inkml:trace contextRef="#ctx0" brushRef="#br0" timeOffset="3243.87">6332 7567 0,'18'0'47,"0"0"-47,-1 0 16,1 0-16,0 0 15,-18-18-15,17 18 0,1 0 16,-1 0-16,-17-17 16,18 17-16,17 0 0,1-18 15,-19 18 1,19-17-16,-19 17 0,18 0 15,-17 0 1,17 0-16,-17 0 16,0 17-1,17-17-15,-17 0 16,-1 0-16,1 0 0,0 0 16,-1 0-16,1 0 15,-1 0-15,1 0 16,0 0-1,-1 0-15,1 0 16,0 18-16,-1-18 16,1 0-16,0 0 15,-1 0-15,18 0 16,-17 17-16,0-17 16,-1 0-1,1 0-15,0 0 0,-1 0 16,-17 18-1,18-18-15,0 0 16,-1 0-16,1 0 16,-1 0-16,1 0 15,0 18-15,-1-18 16,1-18 0,0 18-16,-1 0 0,-17 18 15,18-18-15,0 0 0,-1 0 16,1 0-1,17 0 1,-17 0-16,-1 0 16,1 0-16,0 0 15,-1 0-15,1 0 16,0-18-16,-1 36 16,1-18-16,0 0 15,-1 0-15,1 0 16,-1 0-1,1 0-15,0 0 16,-1 0 0</inkml:trace>
  <inkml:trace contextRef="#ctx0" brushRef="#br0" timeOffset="20230.06">10001 7726 0,'0'-18'110,"18"18"-95,-18-17-15,18 17 16,-1-18-16,1 18 15,-1 0-15,-17-18 16,18 18-16,0 0 0,-18-17 16,35 17-16,-17 0 15,-1-18 1,1 18-16,0 0 0,17 0 16,0 0-1,-17 18 1,-1-18-16,1 0 15,0 0-15,17-18 16,0 18-16,-17 0 16,-1 0-16,1 0 15,17-18 1,-17 18-16,0 0 16,-1 0-16,1 0 15,0 0-15,-1 0 16,1 0-1,0 0-15,-1 0 16,1-17-16,-1 17 16,1 0-16,0 0 15,-1 0-15,19 0 16,-19 0-16,1 0 16,35 0-1,-36 0 1,1 0-16,0 0 15,-18-18-15,35 18 0,0 0 16,1 0 0,-19 0-16,18 0 15,-17 18-15,17-18 16,-17 0-16,17 0 16,-17 0-1,0 0-15,-1 0 0,1 0 16,0 0-1,17 0-15,-18 0 16,1 0 0,0 17-16,-1-17 15,1 0-15,0 0 16,-1 0 0,1 0-1,0 0 1,-1 0-16,1 0 15,-1 18 1,1-18-16,0 0 16,-1 18-1,1-18-15,0 0 16,-1 0 0,1 0-16,0 0 0,-1 0 15,1 0 1,-1 0-16,1 0 15,0 0 1,-1 0 31,-34 17 31</inkml:trace>
  <inkml:trace contextRef="#ctx0" brushRef="#br0" timeOffset="50236.17">7937 7602 0,'0'-17'0,"18"17"15,0 0-15,-18-18 16,17 18-16,1 0 16,0 0-16,-18-18 15,17 18-15,1 0 0,17 0 16,-17 0 0,17 0-16,-17 0 0,35 0 15,-36 18-15,54-18 16,-36 18-1,0-1-15,18 1 16,-35 0-16,17-1 16,1-17-16,-1 18 15,0-18-15,-17 18 16,-1-18-16,54 0 16,-36 17-1,-17-17-15,17 0 16,-17 0-16,35 0 15,-53 18-15,17-18 0,36 0 16,-17 17 0,-1-17-16,-18 0 15,1 0-15,0 0 16,17 0 0,-17 0-16,-1 0 15,19-17-15,-19 17 16,18 0-16,-17 0 0,35 0 15,-35 0 1,-1 0-16,19 0 16,-1-18-16,-17 18 15,-1 0-15,1-17 16,-1 17-16,1 0 16,0 0-1,-1 0-15,1 0 16,0 0-1,-1 0 1,1 0-16,0 0 16,-1 0-1,1 0-15,-1 0 16,1 0-16,0 17 31,-1-17-15,-17 18-1</inkml:trace>
  <inkml:trace contextRef="#ctx0" brushRef="#br0" timeOffset="51217.18">7832 7655 0,'17'0'16,"-17"-17"15,18 17-15,0 0-1,-1-18-15,1 18 16,-1 0-16,1 0 15,0 18-15</inkml:trace>
  <inkml:trace contextRef="#ctx0" brushRef="#br0" timeOffset="51950.55">11112 6491 0,'0'0'0,"0"-18"0,-17 18 16,-1-17-16,1 17 15,17-18-15,-18 18 16,36 35 15,-1-17-31,-17 0 0,18-1 16,-18 1-16,17 17 0,1 1 15,0-19-15,-1 18 16,1-17-16,0 0 16,-18-1-1</inkml:trace>
  <inkml:trace contextRef="#ctx0" brushRef="#br0" timeOffset="52222.24">11042 6403 0,'0'0'0,"0"-18"0,-18 18 16,18-17-1,18 17-15,0 0 16,-1 0-16,18 17 15,-17-17-15,0 0 0,17 18 16,-17-18-16,35 35 16,-36-17-16,1-1 15,-18 1-15,18-18 0,-18 53 16,0-18 0,0 1-16,-36 16 15,36-34-15,-17-18 0,-1 35 16,0-17-16,1-18 15,-1 0-15</inkml:trace>
  <inkml:trace contextRef="#ctx0" brushRef="#br0" timeOffset="52594.61">11465 6473 0,'0'0'0,"0"-17"0,0-1 15,18 18-15,-18-17 0,0-19 16,0 19-16,0-19 16,0 19-16,0-1 15,0 0 1,-18 18-16,1 0 15,-1 18-15,18 0 16,-18 17-16,1-17 16,17 35-16,0-1 15,0-34-15,17 17 16,1-17-16,0-18 16,-18 18-16,35-36 15,0 0-15,18-35 16,-35 36-1,17-54-15</inkml:trace>
  <inkml:trace contextRef="#ctx0" brushRef="#br0" timeOffset="52911.77">11659 5944 0,'0'0'0,"-17"-17"16,-1 17-16,0 0 15,18 17-15,-17 1 16,17 0 0,17-1-16,-17 36 15,0-35-15,36 35 16,-1 0-16,0 17 16,-17-52-16,35 35 15,-18 17-15,36 18 16,-36-35-16,0 0 15,-17-35-15,-1 17 16,36 0-16,-53-17 16,53 17-16,-35 1 15,0-19-15,-18 1 16</inkml:trace>
  <inkml:trace contextRef="#ctx0" brushRef="#br0" timeOffset="53102.85">11853 6579 0,'-17'-17'32,"17"-1"-17,0 0-15,35-17 16,-17 17-16,17-34 15,-35 34-15,35-17 16</inkml:trace>
  <inkml:trace contextRef="#ctx0" brushRef="#br0" timeOffset="53517.25">11977 6121 0,'0'0'0,"-18"0"0,18 17 0,-17 19 16,17-19-16,17 36 16,-17-35-16,0 35 15,18-36-15,-1 1 16,1-18-1,0 0 1,-18-18-16,17-17 16,-17 17-16,0-34 15,0 34-15,0 0 16,0 1-16,-17-1 16,34 36 15,1-1-31,0 1 15,-1 0-15,-17-1 0,18-17 16,0 18-16,17-1 16,-18 1-16,1-18 0,0 0 15</inkml:trace>
  <inkml:trace contextRef="#ctx0" brushRef="#br0" timeOffset="54134.32">12171 6050 0,'0'0'0,"-18"-18"31,36 36-31,-18 0 16,17 17-16,1-17 15,0-1-15,-1-17 16,1 18-1,0-18-15,-1-18 16,-17 1 0,0-1-16,0 0 15,-17-17-15,17 17 16,0 1-16,-18-1 0,0 1 16,18-1-1,18 36 1,0-1-1,-1 1-15,36 35 16,-35-53-16,35 17 16,-36 1-16,1-18 0,17 0 15,-17 0-15,17-35 16,-35 17-16,18 0 16,0-52-16,-36-1 15,18 36-15,-35-53 16,35 53-1,-53-54-15,35 72 16,-17-1-16,-1 18 16,36 18-1,-17 17-15,17-17 16,17 35-16,1-18 16,17 0-16,-35-17 15,71 35-15,-53-36 0,70 19 16,-71-36-1,36 0-15,18 0 16,-53-18-16,-1 18 0,18-18 16,1-17-16,-19 17 15</inkml:trace>
  <inkml:trace contextRef="#ctx0" brushRef="#br0" timeOffset="54400.02">12753 5433 0,'0'0'0,"-18"-36"15,1 19-15,-1 17 16,18-18-16,-18 18 16,18 18-1,18-1 1,-18 1-16,18 17 0,17 18 16,0 0-16,18 18 15,-35-54-15,35 36 16,-18-17-1,0-19-15,-17-17 16,-1 0-16,1 0 16,0-17-16,-1-1 15,-17-17-15,0 17 16</inkml:trace>
  <inkml:trace contextRef="#ctx0" brushRef="#br0" timeOffset="54560.28">12859 5592 0,'-18'0'16,"0"0"-16,18-18 15,18 0 1,-18 1-16,18-1 0,35-35 16,-36 18-16,36-18 15</inkml:trace>
  <inkml:trace contextRef="#ctx0" brushRef="#br0" timeOffset="55311.67">12382 6738 0,'-17'0'0,"-1"-18"31,53 36-16,-17-18-15,0 18 16,-1-1-16,1 1 0,0 0 16,17-1-16,18 19 0,-35-19 15,-1-17-15,18 18 16,-17-18 0,0 0-16,-18-18 15,0 1 1,0-19-16,-18 19 15,18-19-15,-18 19 16,1-36-16,-1 35 16,1-17-16,17 17 15,17 36 1,-17-1-16,35 36 16,18 18-16,-35-36 15</inkml:trace>
  <inkml:trace contextRef="#ctx0" brushRef="#br0" timeOffset="56610.02">12965 6632 0,'-53'-35'16,"35"17"-16,0 18 16,1 0-16,-19 0 15,36 18-15,-35 0 16,35-1-16,-17 18 16,17 1-1,17-19-15,-17 1 16,0 0-16,18-18 15,-1 0-15,1 0 16,-18-18 0,0 0-16,18 1 15,-18-1-15,0-35 16,-18 36-16,18-19 16,0 19-1,18-1-15,-1 36 31,1-18-31,17 0 16,-17 17-16,0 1 16,34-18-1,-34 0-15,0 0 16,-1 0-16,-17-18 16,18 1-16,-18-1 0,0-17 15,0 17-15,18 0 16,-36-34-16,18-1 15,-18 0-15,1 17 16,-36-34-16,53 52 16,-53-35-16,18 18 15,17 17-15,-17 18 16,17 0-16,0 0 16,18 36-16,0 17 15,0-36-15,36 54 16,-19-36-1,19 18-15,17 0 16,-36-53-16,36 35 16,-18-35-16,1 18 15,-1-18-15,-17-18 16,-1 18-16,1-17 16,-18-19-1,18 1-15,-36-18 16,18 35-16,-18-34 15,-17-1 1,35 35 0,18 36-1,-1-18 1,-17 17-16,36 1 16,-19 0-1,1-18-15,-1 17 16,1-17-16,0 0 15,-1-17 1,-17-1 0,0 0-16,0 1 15,-17 17-15,17-18 0,-18 0 16,0 1 0,18-1-1,-17 18 1,-1 0 62,36 18 125</inkml:trace>
  <inkml:trace contextRef="#ctx0" brushRef="#br0" timeOffset="57078.47">13406 6068 0,'0'-18'47,"0"0"-47,0 1 0,17-1 16,-17 1-16,0-1 15,0 0-15,0 1 16,0-1-16,-17 0 16,17 1-16,0-1 15,-18 18-15,0 0 16,1 18 0,17-1-16,-18 1 0,18 17 15,-18-17-15,18 17 16,18-17-16,-18 17 15,0-17-15,35 35 16,-17-53-16,35 17 16,-36-17-16,72-17 15,-54 17-15,35-36 16,-52 19-16,35-19 16,-35 19-16,-1-18 15,1 17-15</inkml:trace>
  <inkml:trace contextRef="#ctx0" brushRef="#br0" timeOffset="57522.12">12859 7161 0,'0'0'0,"-18"18"31,36-36-15,-1 1-16,1-1 15,17 0-15,36-70 0,-1 0 16,1 35-16,-36 0 0,53-35 16,54-35-1,-54 34-15,35-34 16,-88 88-16,71-54 15,-70 72-15,34-54 16,-35 54-16,1-1 16,-19 0-16</inkml:trace>
  <inkml:trace contextRef="#ctx0" brushRef="#br0" timeOffset="62009.33">7814 7638 0,'0'17'31,"18"1"-31,-1-18 16,-17 18-16,18-18 16,-18 17-16,18-17 15,-18 18-15</inkml:trace>
  <inkml:trace contextRef="#ctx0" brushRef="#br0" timeOffset="83060.09">20514 7867 0,'-18'-18'16,"1"18"-1,34-17 48,1 17-63,0 0 0,-1 0 15,1 0-15,-18-18 0,35 18 16,0 0-16,-17-18 16,0 18-1,-1 0-15,1 0 0,0 0 16,-1 0-1,1 0-15,0 0 32,-1 0-17,1 0 17,0 0-32</inkml:trace>
  <inkml:trace contextRef="#ctx0" brushRef="#br0" timeOffset="84187.51">20585 9419 0,'0'0'0,"-18"0"16,18-17-1,18 17 17,-1-18-17,18 0-15,-17 18 0,0-17 16,35-1-16,0 0 15,-36 1-15,36-1 16,-35 18-16,17-18 0,0 18 16,-17 0-16,0 0 15,17 0-15,-17 0 16,-1 0-16,1 0 16,-1 0 15,-17-17 47,-17-1-62,34 18-1</inkml:trace>
  <inkml:trace contextRef="#ctx0" brushRef="#br0" timeOffset="85341.31">20585 11024 0,'-18'18'16,"0"-18"15,54-18 16,-19 18-47,1-17 0,-1 17 0,1-18 16,17 0-16,18-17 15,0 17-15,0 1 16,18-1-16,-36 1 16,53 17-16,-53 0 15,18 0-15,-17 0 16,-19 17-16,19-17 16,-19 18-16,1-1 15,-1-17-15,1 0 16,-18 18-16</inkml:trace>
  <inkml:trace contextRef="#ctx0" brushRef="#br0" timeOffset="120557.23">27922 6985 0,'-17'0'16,"17"18"62,17-18-78,1 0 16,0 0-16,-1 17 0,1-17 15,35 0 1,0 0-16,-18 0 16,0 0-16,18 0 15,-35 0-15,17 0 0,0 0 16,-17 0-16,17 0 16,-17 0-16,0 0 15,-1 0-15,-34 18 78,-1-18-78,0 0 0,1 0 16,-1 0-16,0 0 0,1 18 16,-19-18-16,-16 17 15,-1-17-15,17 0 16,19 18-16,-19-18 15,19 0-15,-1 0 16,1 0 0,52 0 15,-18 0-31,1 0 0,0-18 16,-1 18-16,1 0 0,17 0 15,-17 0-15</inkml:trace>
  <inkml:trace contextRef="#ctx0" brushRef="#br0" timeOffset="121924.17">28046 6032 0,'-18'0'16,"1"0"0,-1 0 15,0 0-15,36 18 15,0-18-16,-1 0-15,1 0 0,-1 0 16,1 18-16,0-18 0,17-18 16,0 18-16,1 0 15,-1 0-15,-18 0 16,19 0-16,-19 0 16,1 0-16,0 0 15,-54 0 32,19 0-47,-1 0 16,0 0-16,1 0 0,-1 18 15,-17-18-15,-18 17 16,18-17-16,-18 18 16,18-18-16,-1 0 15,36 18-15,-17-18 0,-1 0 16,36 0 15,-1 0-15,1 0-16,0-18 0,-1 18 15,18 0-15,18-18 16,0 18-16,-35-17 16,17 17-16</inkml:trace>
  <inkml:trace contextRef="#ctx0" brushRef="#br0" timeOffset="126154.36">25100 6421 0,'0'0'0,"-18"-18"16,18 0-1,0 36 32,18 0-47,-18-1 0,0 1 0,18 52 16,-1 19-16,1 16 16,-18 1-16,18 35 15,-18-52 1,0-54-16,17 35 0,-17-17 15,0 0-15,18-18 16,-18 1 0,0-19-16</inkml:trace>
  <inkml:trace contextRef="#ctx0" brushRef="#br0" timeOffset="126465.05">25135 6809 0,'0'0'0,"0"-18"0,0 0 0,0 1 16,0-1-16,18 0 16,-18 1-16,18-1 15,-1 0-15,1 18 0,17-17 16,1 17-16,-1 0 15,18 17 1,-18 1-16,-17 0 16,-1-1-16,-17 19 15,-17 17-15,-19 0 16,1-18-16,-18 0 16,18 18-16,0-18 15,-1-17-15,19-18 16,-1 0-16,0 0 15</inkml:trace>
  <inkml:trace contextRef="#ctx0" brushRef="#br0" timeOffset="127057.45">25224 8996 0,'0'0'0,"0"-18"0,-18 18 15,18-17-15,-18 17 0,18-18 16,0 0 0,-17 18-16,17-17 15,0 70 1,17-1-16,1 37 16,-18 16-16,18 1 15,-18-17-15,17 34 16,-17-52-16,18-1 15,0-35-15,-1 18 16,-17-17 0,18-19-16,-18 1 15,0-53 1,0 17 0,-18-17-16,1-36 15</inkml:trace>
  <inkml:trace contextRef="#ctx0" brushRef="#br0" timeOffset="127265.68">25259 9296 0,'0'0'16,"18"-89"0,-18 72-16,0-1 15,17 18-15,1-17 16,-1 34 0,1-17-16,0 18 15,-1-1-15,-17 1 16,0 0-16,0-1 0,0 1 15,0 0-15,-17 17 16,-1 0-16,-17 1 16,17-19-16,-17 18 15</inkml:trace>
  <inkml:trace contextRef="#ctx0" brushRef="#br0" timeOffset="127807.07">25594 9031 0,'0'18'31,"0"-1"-31,-18 1 16,1-18-1,-1 0 1,18-18-16,-18 18 0,18-17 16,0-1-16,0 0 15,0 1-15,18-1 0,-18 1 16,18-1-16,-18 0 16,17 1-16,19 34 15,-19 19 1,1-1-16,0 18 15,-1 0 1,-17 35-16,0-35 16,0-18-16,-17 18 15,-1 0-15,18-18 16,-18-17-16,1 17 16,-1-17-16,-17-1 15,17-17 1,18-17-16,0-1 15,18 0-15,-18 1 0,17-1 16,1 1 0,17 17-16,-17 0 15,0 0-15,34 17 0,-16 18 16,17 18-16,-18 0 16,0 18-16,-35-36 0</inkml:trace>
  <inkml:trace contextRef="#ctx0" brushRef="#br0" timeOffset="128397.56">25012 11712 0,'0'0'0,"-35"-53"31,35 71-15,-18 0-16,18-1 0,0 71 16,0 18-16,18 35 15,-1 0-15,1 71 16,-18-71-16,18 0 15,-1-52-15,1 16 16,-1-69 0,-17-19-16,18 1 15,0-18 1</inkml:trace>
  <inkml:trace contextRef="#ctx0" brushRef="#br0" timeOffset="128690.29">25030 12136 0,'0'0'0,"0"-18"0,0 0 16,0 1-16,17 17 16,18 0-16,1-18 15,-19 36-15,36-18 0,-17 17 16,-1 1-16,0 0 15,-17 17 1,-1 18-16,-34 0 16,-1-18-16,1 18 15,-19 0-15,-17-18 16,0 18-16,36-35 16,-19-18-16,19-18 15</inkml:trace>
  <inkml:trace contextRef="#ctx0" brushRef="#br0" timeOffset="129190.42">25418 11977 0,'0'0'0,"-18"-35"31,36 17-31,-18 0 0,17 18 16,19-17-16,-19-1 0,18 18 16,1 0-16,-19 0 15,1 0-15,0 18 16,-1 17-16,-17 0 15,0 0 1,-17 1-16,-1-1 16,18-17-16,-18 17 15,18-17-15,0-1 16,18 1-16,0-18 16,-1 17-16,19-17 15,-19 18-15,18-18 16,-17 18-16,0-18 15,-1 17 1,-17 1-16,0 0 16,0-1-16,-17 1 15,-19 17-15,-34 0 16,17-17-16,18 0 16,-18-1-16,35-17 15,-35-17-15</inkml:trace>
  <inkml:trace contextRef="#ctx0" brushRef="#br0" timeOffset="132394.22">27958 12912 0,'-18'0'32,"0"0"-32,54 0 47,-19 0-47,1 0 0,0 0 15,-1 0-15,18-18 16,-17 18-16,17 0 0,18 0 15,0 0-15,-35 0 16,52-18-16,-52 18 16,17 18-16,-17-18 15,-18 18-15</inkml:trace>
  <inkml:trace contextRef="#ctx0" brushRef="#br0" timeOffset="133044.84">28046 11924 0,'17'-18'46,"1"18"-30,0 0-16,-1 0 0,1 0 16,53-17-16,-1-1 15,-17 18-15,0-18 16,-18 18-16,1-17 16</inkml:trace>
  <inkml:trace contextRef="#ctx0" brushRef="#br0" timeOffset="134190.23">27975 8943 0,'18'0'47,"0"0"-47,-1 0 15,1 0-15,-1 0 0,19 0 16,-1-18-16,-17 18 0,-1 0 16,54 0-16,-36-17 15,0 17-15,-17 0 16,0 0-16,-1 0 16</inkml:trace>
  <inkml:trace contextRef="#ctx0" brushRef="#br0" timeOffset="135438.25">28028 10001 0,'-17'18'15,"34"-36"17,1 18-32,-1 0 15,19-17-15,-19 17 0,19 0 0,17-18 16,-1 0-16,-16 1 15,-1-1-15,18 18 16,-35-18 0,-1 18-16,1 0 0,0 0 15,-1 0 1</inkml:trace>
  <inkml:trace contextRef="#ctx0" brushRef="#br0" timeOffset="181270.21">21043 9278 0,'0'18'47,"18"-18"-32,-1-18 1,1 18-16,0 0 0,-1 0 15,1 0-15,0 0 0,17-18 16,-17 18-16,34 0 16,-34 0-16,0 0 15,35 0-15,-36 0 16,1 0 0,0 0-16,-1 0 15,1 0 16</inkml:trace>
  <inkml:trace contextRef="#ctx0" brushRef="#br0" timeOffset="182836.01">21255 10918 0,'0'-17'47,"17"17"-31,1 0-16,0 0 15,-1 0-15,1 17 0,0-17 16,-1 0-16,1 0 0,0 18 16,-1-18-16,1 0 15,0 18 1,-1-18-16,-17 17 15,18-17-15,-1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3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77,'0'-1,"1"1,-1-1,0 1,0-1,0 1,0-1,0 1,0-1,0 1,0 0,0-1,0 1,0-1,0 1,0-1,0 1,-1-1,1 1,0 0,0-1,0 1,-1-1,1 1,0 0,0-1,-1 1,1 0,0-1,-1 1,1 0,-1-1,1 1,0 0,-1 0,1 0,-1-1,1 1,0 0,-1 0,0 0,0 0,0 1,1-1,-1 1,0-1,1 1,-1-1,0 1,1 0,-1-1,1 1,-1 0,1-1,-1 1,1 0,0 0,-1 0,1-1,0 1,0 0,0 0,-1 0,1 1,-1 11,0 1,0-1,1 1,1 0,0-1,1 0,1 1,0-1,0 0,8 17,-10-29,-1 0,0 0,1 0,-1 0,1-1,0 1,-1 0,1 0,0 0,-1 0,1-1,0 1,0 0,0-1,-1 1,1-1,0 1,0-1,0 1,0-1,0 1,0-1,0 0,0 0,0 0,2 1,-1-2,0 1,0-1,0 0,0 1,0-1,-1 0,1 0,0 0,-1 0,1-1,-1 1,1 0,1-3,5-5,-1-1,0 0,9-17,12-31,-21 41,1 1,0 0,1 0,1 1,15-19,-24 33,0 0,0 0,0 0,0-1,0 1,1 0,-1 0,0 1,0-1,1 0,-1 0,1 1,-1-1,1 1,-1-1,1 1,-1 0,1-1,-1 1,3 0,-3 0,0 1,1-1,-1 1,0 0,1-1,-1 1,0 0,0 0,0-1,0 1,0 0,0 0,0 0,0 1,0-1,0 0,1 2,3 8,0 0,-1 0,0 1,3 16,-3-11,-2-11,-1 0,1-1,0 1,1-1,0 0,-1 0,8 9,-8-12,0 0,1 1,-1-1,1 0,-1-1,1 1,0 0,0-1,0 0,0 0,0 1,0-2,0 1,0 0,6 0,7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8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798 1,'-7'0,"0"1,0 0,0 0,0 0,0 1,0 0,1 1,-13 6,-50 35,30-17,-348 234,361-244,1 0,1 2,1 1,0 0,2 2,0 0,1 2,-16 26,27-36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29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1,'-3'3,"1"1,-1 0,1 0,0 0,0 1,1-1,-1 0,1 1,0-1,0 1,0 0,0-1,1 1,0 6,1 4,0 1,0-1,5 16,-3-16,0 1,2-1,0 1,0-1,2-1,11 21,-15-30,0-1,0 0,0 0,1 0,-1-1,1 1,0-1,0 0,1 0,-1 0,1-1,-1 1,1-1,0 0,0 0,0-1,0 0,0 0,0 0,0 0,0-1,0 0,0 0,6 0,-4-1,-1-1,1 1,0-1,-1 0,1-1,-1 0,0 0,0 0,0-1,0 1,-1-1,1-1,-1 1,0-1,0 0,-1 0,1-1,-1 1,0-1,-1 0,0 0,4-7,6-16,-2-1,0 0,9-45,-17 60,-2-10,-5 24,-2 15,-8 39,2 1,2 1,-3 69,15 169,-2-277,1 0,1 0,0 0,1-1,1 1,0-1,2 0,9 21,-6-22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30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123 34,'-11'-15,"-5"-3,15 18,1 0,-1 0,0 0,1 0,-1-1,1 2,-1-1,0 0,1 0,-1 0,1 0,-1 0,0 0,1 1,-1-1,1 0,-1 0,1 1,-1-1,1 0,-1 1,1-1,-1 1,1-1,-1 1,1-1,0 0,-1 1,1 0,0-1,-1 1,1-1,0 1,0-1,0 1,-1 0,1 0,-5 14,0-1,1 1,1 0,0 0,1 1,0 18,-2 12,-25 260,27-279,-1-1,-9 48,8-60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31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 90,'0'-1,"0"1,0 0,0 0,0 0,0 0,0 0,0 0,0-1,0 1,0 0,0 0,0 0,0 0,0 0,0 0,0-1,0 1,0 0,0 0,0 0,0 0,0 0,0 0,0 0,0-1,0 1,-1 0,1 0,0 0,0 0,0 0,0 0,0 0,0 0,0 0,-1 0,1 0,0 0,0 0,0 0,0 0,0 0,0 0,0 0,-1 0,1 0,0 0,0 0,0 0,0 0,0 0,0 0,-1 0,1 0,0 0,-9 7,-7 12,9-7,2 0,-1 0,2 0,-7 26,10-34,0 0,0 1,0-1,1 0,0 1,0-1,0 0,0 0,1 1,-1-1,1 0,0 0,1 1,-1-1,1 0,-1-1,1 1,0 0,4 4,-4-6,0 0,1 0,-1 0,1 0,-1 0,1-1,0 1,0-1,0 0,0 1,0-1,0-1,0 1,0 0,0-1,0 0,0 0,0 0,0 0,1 0,-1 0,0-1,0 0,0 1,0-1,4-2,-2 1,-1 0,1 0,-1-1,0 1,0-1,0 0,0 0,0 0,-1-1,0 1,1-1,-1 0,-1 0,1 0,0 0,2-6,2-13,-2-1,0 1,-1-1,1-46,-1 18,-4 51,-1 0,1-1,0 1,0 0,1 0,-1 0,0-1,0 1,0 0,1 0,-1 0,1 0,-1 0,1 0,-1-1,1 1,0 0,-1 1,1-1,2-2,-3 3,1 0,0 1,0-1,-1 0,1 0,0 1,-1-1,1 0,0 1,-1-1,1 1,0-1,-1 0,1 1,-1 0,1-1,-1 1,1-1,-1 1,1 0,-1-1,1 2,5 8,-1-1,0 1,3 12,-3-5,-1 0,-1 0,1 18,-2-14,8 36,-8-51,0 0,0 0,1 0,-1 0,1 0,1-1,-1 1,1-1,0 0,5 5,-7-8,-1 0,1 0,1-1,-1 1,0-1,0 1,1-1,-1 0,0 0,1 0,-1 0,1 0,0 0,-1-1,1 0,0 1,-1-1,1 0,0 0,-1 0,1-1,0 1,-1-1,1 1,-1-1,1 0,-1 0,5-2,-4 1,1 0,-1 0,0-1,0 1,0-1,-1 1,1-1,-1 0,1 0,-1 0,0-1,0 1,0 0,-1-1,1 1,-1-1,0 0,0 1,1-7,-1-1,0 1,-1-1,0 1,-1-1,0 1,0 0,-6-19,7 27,-1 0,0-1,0 1,0 0,0 0,0 0,0 0,-1 0,1 0,-1 0,1 1,-1-1,0 0,1 1,-1 0,0-1,0 1,0 0,0 0,0 0,-1 0,1 0,0 0,0 1,-1-1,1 1,0-1,-1 1,1 0,0 0,-1 0,1 0,0 1,-1-1,1 1,0-1,0 1,-1 0,-2 1,-15 6,1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3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14,'20'-6,"-18"5,0 0,0 0,0 0,0 0,0 1,0-1,0 1,0-1,5 1,0 0,-1 1,1 0,0 1,0-1,-1 1,1 0,0 1,-1 0,0 0,0 0,0 1,0 0,6 5,-10-7,0 0,0 0,-1 0,1 0,0 1,-1-1,1 1,-1-1,0 1,0-1,0 1,0 0,0 0,-1-1,1 1,-1 0,0 0,0 0,0 0,0-1,0 1,-1 0,1 0,-1 0,0-1,0 1,0 0,0-1,0 1,0-1,-1 1,0-1,1 1,-3 1,-2 4,0-1,-1 0,0-1,0 1,-1-1,-10 6,8-5,0 1,-17 16,25-23,1 1,0-1,-1 1,1 0,0 0,0-1,0 1,0 0,0 0,1 0,-1 0,1 0,-1 0,1 0,0 0,-1 0,1 1,0-1,1 0,-1 0,0 0,0 0,1 0,0 0,-1 0,1 0,0 0,0 0,0 0,0-1,0 1,0 0,2 1,5 7,1-1,-1 0,2 0,15 10,-6-4,-7-4,-1-3,-1 0,0 2,0-1,-1 1,14 19,-22-27,0 0,0 0,0 0,0 0,-1 0,1 0,-1 0,1 0,-1 1,0-1,1 0,-1 0,0 0,0 1,-1-1,1 0,-1 3,0-3,-1 1,1 0,-1-1,0 1,1-1,-1 0,0 1,0-1,-1 0,1 0,0 0,-1-1,1 1,-1 0,0-1,-2 2,-11 3,0-1,0 0,-1-1,1 0,-18 1,1 0,27-4,-1 0,1-1,0 1,0-1,0-1,-1 1,-10-3,15 2,0 1,1-1,-1 1,1-1,0 1,-1-1,1 0,-1 0,1 0,0 0,0 0,-1 0,1 0,0 0,0 0,0 0,0-1,0 1,0 0,1-1,-1 1,0-1,1 1,-1-1,1 1,0-1,-1 1,1-1,0 1,0-1,0 0,0 1,0-1,0-2,5-15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32.6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8,'1'-1,"-1"0,0 1,1-1,-1 1,1 0,-1-1,1 1,-1-1,1 1,-1 0,1-1,-1 1,1 0,-1-1,1 1,0 0,-1 0,1 0,0 0,-1 0,1 0,-1 0,1 0,0 0,-1 0,1 0,0 0,-1 0,1 0,1 1,-1 0,0 0,0 0,0 0,0 0,0 0,0 0,0 1,0-1,0 0,-1 1,1-1,0 3,11 43,-12-46,4 15,0-1,0 1,2-1,0 0,0 0,2-1,0 1,18 23,-4-10,1-2,1-1,30 25,-49-46,1 1,-1 0,-1 0,1 1,-1-1,0 1,0 0,0 0,4 11,-8-15,1 0,0 0,-1 0,1 1,-1-1,0 0,0 0,0 1,0-1,0 0,-1 0,1 1,-1-1,1 0,-1 0,0 0,0 0,0 0,0 0,0 0,0 0,0 0,-1 0,1 0,-1-1,1 1,-1-1,0 1,0-1,0 0,0 1,1-1,-4 1,-4 3,-1-1,0 1,0-2,0 1,-1-1,1-1,-1 0,-21 1,28-2,0-1,0 0,0 0,-1-1,1 1,0-1,0 0,0 0,0 0,1 0,-1-1,0 1,0-1,1 0,-1 0,1-1,0 1,0-1,0 0,0 1,0-1,0-1,1 1,-1 0,1-1,-3-5,4 5,0 1,0-1,0 0,1 0,0 0,0 0,0 0,0 1,0-1,1 0,-1 0,3-4,1-10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33.0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0 124,'17'-20,"-12"15,0-1,-1 1,1 0,1 1,-1-1,1 1,0 0,0 0,0 1,8-4,17-4,0 0,1 3,-1 1,2 1,39-2,-49 8,-3 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33.3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145 1,'-1'3,"0"0,0 0,-1-1,1 1,-1 0,0 0,1-1,-1 1,-1-1,1 1,-4 2,-6 9,2 6,0 1,1-1,1 2,1-1,1 1,-4 24,8-34,1-7,0 1,0-1,1 1,0-1,0 1,0-1,1 1,0-1,0 1,0-1,1 0,-1 0,1 1,5 7,-6-11,1 1,-1-1,1 0,0 0,-1 0,1 0,0 0,1 0,-1 0,0 0,0-1,1 1,-1-1,1 0,-1 0,1 0,0 0,-1 0,1 0,0-1,0 1,-1-1,1 0,0 0,0 0,0 0,-1-1,1 1,4-2,-3 1,0 0,0 0,0-1,0 0,-1 1,1-1,-1-1,1 1,-1 0,0-1,0 0,0 0,0 0,0 0,-1 0,1 0,3-7,-4 3,1 1,-1-1,0 1,0-1,0 0,-1 0,0 0,-1 0,0-13,-1 7,0 0,-1 0,-1 0,0 0,-1 1,0-1,-1 1,0 0,-1 0,-14-21,17 29,0 0,0 1,-1-1,0 1,1 0,-1 0,0 0,-1 0,1 1,0 0,-1 0,1 0,-9-2,1 2,0 0,0 1,1 0,-19 2,11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36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1,'90'8,"67"12,19 3,-3-4,-82-12,278 3,-37-4,14 15,-183-13,450-1,-350-10,59 4,-317-2,-3 1,1 0,-1 0,1 0,-1 0,0 0,1 0,-1 1,0-1,1 1,-1-1,0 1,1 0,-1 0,0 0,3 2,-5 2,-5-1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39.0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38,'-7'-1,"8"-1,15-3,29-4,88-4,0 6,201 14,-36 18,-275-22,-3-2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4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2,'0'0,"0"0,0 0,0 0,0 0,0 0,0 0,-1 0,1 0,0 0,0 0,0 0,0 0,0-1,0 1,0 0,0 0,0 0,-1 0,1 0,0 0,0 0,0 0,0 0,0 0,0 0,0 0,0 0,0 0,0 0,0 0,0-1,0 1,0 0,-6 20,-1 33,22 386,-19-397,0-24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1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0 285,'1'-2,"-1"1,0 0,1-1,-1 1,1 0,0 0,-1 0,1 0,0 0,0 0,0 0,0 0,0 0,0 0,0 0,0 0,0 1,0-1,2 0,25-13,-27 13,48-16,0 1,80-13,-70 16,246-43,479-25,-634 70,230-6,-355 13,-25 1,-14 2,-81 4,-135 23,-93 37,179-34,-234 56,-40 7,374-83,20-3,0-1,-47 2,55-11,24-4,26-7,50-13,121-24,-141 38,481-83,6 34,-526 61,76-8,110-14,-446 52,-139 44,172-30,26-7,-398 63,738-132,-44 7,360-57,-401 71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5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82,'-1'-26,"1"11,5 35,38 231,-40-236,1-1,0 0,0 1,2-1,11 21,-17-34,0-1,1 1,-1 0,1 0,-1-1,1 1,-1 0,1-1,-1 1,1 0,0-1,-1 1,1-1,0 1,0-1,-1 1,1-1,0 0,0 1,0-1,0 0,0 0,1 1,-2-2,1 1,0 0,0-1,0 1,-1 0,1-1,0 1,0-1,-1 0,1 1,-1-1,1 1,0-1,-1 0,1 1,-1-1,1 0,0-1,1-3,0 0,0-1,0 1,-1 0,2-10,-1-42,-4-67,-1 69,7-72,-4 127,0-1,0 0,0 1,0-1,0 1,0-1,0 0,0 1,0-1,0 1,0-1,1 1,-1-1,0 1,0-1,1 0,-1 1,0 0,1-1,-1 1,1-1,-1 1,0-1,1 1,-1 0,1-1,-1 1,1 0,-1 0,1-1,0 1,-1 0,1 0,-1 0,1-1,-1 1,2 0,0 1,0-1,0 1,0 0,1-1,-1 1,0 0,0 0,0 1,-1-1,4 2,38 39,36 70,-6-7,-36-58,48 57,-74-93,1 0,-1-1,2-1,-1 0,1-1,25 13,-35-20,0 1,0-1,0 0,0 0,0 0,0 0,0-1,0 1,0-1,1 0,-1 0,0 0,0 0,0 0,1-1,-1 1,0-1,0 0,0 0,0 0,0-1,0 1,5-4,-5 2,0 0,0 0,-1-1,1 1,-1 0,0-1,0 0,0 0,0 1,-1-1,0 0,0 0,0 0,0-1,0 1,-1 0,0-8,-2-19,-1 0,-2 1,-1-1,-2 1,-19-50,7 18,19 61,1 0,0 0,-1 0,1 0,0 0,-1 1,1-1,0-1,0 1,0 0,0 0,0 0,0 0,0 0,1 0,-1 0,0 0,0 1,1-1,-1 0,1-2,0 3,0 0,-1-1,1 1,0-1,0 1,-1 0,1 0,0-1,0 1,0 0,-1 0,1 0,0 0,0 0,0 0,0 0,-1 0,1 0,0 0,1 1,8 2,0 1,-1 0,14 8,-8-5,11 3,-16-7,-1 0,0 1,0 0,14 9,-22-12,1 0,0 0,-1 1,1-1,-1 1,0-1,1 1,-1-1,0 1,0 0,0 0,0 0,0-1,0 1,-1 0,1 0,-1 0,1 0,-1 0,0 0,0 0,0 0,0 1,0-1,0 0,0 0,-1 2,-14 44,11-38,0 1,1-1,0 1,1 0,-1 19,3-26,0 0,1 0,-1-1,1 1,0 0,0 0,0-1,1 1,-1-1,1 1,0-1,0 1,0-1,1 0,-1 0,1 0,-1-1,1 1,0 0,6 3,4 3,1-1,-1 0,1-1,1-1,-1 0,24 5,-32-9,1 0,0-1,-1 0,1 0,0 0,0-1,0 0,0-1,0 1,0-1,-1-1,1 1,0-1,-1-1,1 1,-1-1,7-3,-11 4,0 1,0 0,-1-1,1 1,-1-1,1 0,-1 1,1-1,-1 0,0 0,0 0,0 0,0 0,0 0,0 0,0 0,-1-1,1 1,-1 0,0 0,1-4,-2 2,1-1,-1 1,0 0,0 0,0 0,-1 0,0 0,1 0,-1 0,-5-7,2 5,1-1,-1 1,-1 0,1 1,-1-1,0 1,0 0,-1 1,1-1,-1 1,0 0,-9-3,-1 5,3 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5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0 136,'18'-22,"-15"18,0-1,1 1,-1 0,1 0,0 1,0-1,5-2,-8 5,0 0,1 1,-1 0,0-1,1 1,-1 0,0 0,1 0,-1 0,0 0,1 0,-1 0,1 0,-1 0,0 1,0-1,1 0,-1 1,0-1,1 1,-1 0,0-1,0 1,0 0,0 0,0 0,0 0,0 0,0 0,0 0,0 0,-1 0,2 2,5 7,-1 0,0 0,-1 0,0 1,0 0,-1 0,3 16,9 60,-17-99,0 0,1 0,1 0,0 1,1-1,0 0,0 0,2 1,-1-1,1 1,1 0,0 1,1-1,0 1,8-11,-9 13,1 1,0 1,0-1,1 1,-1 0,1 0,1 1,-1 0,1 0,0 1,0 0,0 0,0 1,1 0,0 0,-1 1,1 1,0-1,0 1,15 0,-6 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6.3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39 105,'-14'-4,"14"3,-1 1,1-1,0 1,-1 0,0-1,1 1,-1 0,1 0,-1-1,1 1,-1 0,1 0,-1 0,0 0,1 0,-1-1,1 1,-1 0,0 1,1-1,-1 0,1 0,-1 0,1 0,-1 0,0 0,1 1,-1-1,1 0,-1 1,1-1,-1 0,1 1,-1-1,1 0,0 1,-1-1,1 1,-1-1,1 1,0-1,-1 1,1-1,0 1,0-1,0 1,-1 0,1-1,0 1,0-1,0 1,0-1,0 2,-1 7,1 0,0 0,0 0,1 0,0-1,4 15,3 21,-7-4,-1-25,1-1,0 1,1-1,3 15,-5-28,0-1,0 0,0 0,0 0,0 1,0-1,0 0,0 0,0 0,0 1,0-1,0 0,0 0,0 1,0-1,0 0,0 0,0 0,0 1,0-1,0 0,1 0,-1 0,0 0,0 1,0-1,0 0,0 0,1 0,-1 0,0 0,0 1,0-1,1 0,-1 0,0 0,0 0,0 0,1 0,-1 0,0 0,0 0,0 0,1 0,-1 0,0 0,0 0,1 0,3-14,0-29,-3 38,0-12,2 1,0 0,0-1,2 2,0-1,1 0,0 1,2 0,13-22,-19 34,-1 1,1 0,-1 0,1 0,0 0,-1 0,1 0,0 0,1 1,-1-1,0 1,0-1,1 1,-1 0,1 0,-1 0,1 0,-1 0,1 1,-1-1,1 1,0 0,-1 0,1 0,0 0,-1 0,1 0,0 1,-1-1,1 1,-1 0,6 1,-3 1,0 0,-1 1,1-1,0 1,-1 0,0 0,0 0,0 1,-1-1,1 1,-1 0,0 0,-1 0,4 8,0 5,0 0,4 31,-3-13,-2-27,1-17,4-20,-9 25,8-21,0 1,2 0,0 1,2 1,0-1,1 2,1 0,1 1,25-23,-40 40,1 0,0 0,0 1,0-1,1 0,-1 1,0-1,1 1,-1 0,1 0,-1 0,1 0,-1 1,1-1,0 0,-1 1,1 0,0 0,0 0,4 0,-3 1,0 1,-1-1,1 1,-1-1,0 1,1 0,-1 0,0 0,0 1,0-1,-1 1,1 0,3 3,1 5,1 0,-1 0,-1 0,0 1,-1 0,0 0,6 21,-8-18,1 0,1 0,0-1,14 25,-16-34,0 1,1-1,-1 0,1 0,1-1,-1 1,0-1,1 0,0 0,0 0,1-1,-1 0,0 0,10 3,1-1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6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333 420,'0'-9,"0"1,0 0,-1 0,0 0,0 0,-5-14,5 21,0-1,0 0,0 0,0 0,0 1,0-1,-1 1,1-1,0 1,-1-1,1 1,-1 0,0 0,1 0,-1 0,0 0,0 0,0 0,0 1,0-1,0 1,0-1,0 1,0 0,0-1,0 1,0 0,0 0,0 1,0-1,0 0,-2 1,-9 3,0-1,1 2,-1-1,1 2,0 0,1 0,-1 1,-12 10,-82 72,105-88,-3 3,0 0,0 0,1 0,-1 1,1 0,0-1,0 1,1 0,-4 9,6-13,-1 0,1 1,0-1,0 0,-1 1,1-1,0 0,0 1,1-1,-1 0,0 1,0-1,1 0,-1 1,0-1,1 0,-1 0,2 2,-1-1,1-1,-1 0,1 0,-1 1,1-1,-1 0,1 0,0 0,-1 0,1-1,0 1,0 0,0-1,0 0,0 1,3-1,1 1,1-1,0 0,-1-1,1 1,-1-1,1-1,-1 1,0-1,1 0,-1-1,0 1,0-1,0 0,-1-1,6-4,10-7,-2-2,26-26,-38 36,-7 6,1 1,0-1,-1 0,1 1,-1-1,1 1,0-1,-1 1,1-1,0 1,0 0,0-1,-1 1,1 0,0-1,0 1,1 0,-1 0,-1 0,0 0,1 1,-1-1,1 0,-1 0,0 1,1-1,-1 0,0 0,1 1,-1-1,0 0,1 1,-1-1,0 1,0-1,1 0,-1 1,0-1,0 1,0-1,0 1,1-1,2 42,-1-15,-1-22,1 1,-1 0,1-1,0 1,1-1,-1 0,1 0,0 0,1 0,-1 0,1 0,0-1,0 0,0 0,1 0,-1 0,7 3,-4-3,1 0,1-1,-1 0,1 0,-1-1,1 0,0 0,-1-1,1 0,13-1,-2-1,1 0,-1-2,1-1,-1 0,0-2,0 0,-1-1,0-1,20-12,-20 8,-1-1,-1 0,0-2,-1 0,0-1,-2 0,0-1,0-1,-2 0,20-40,-23 42,-2 0,0 0,-1-1,-1 0,-1 0,0-1,-1 0,-1 1,0-1,-2 0,0 0,-1 1,0-1,-5-18,4 30,0 0,0 0,0 0,-1 0,0 1,0-1,-1 1,1 0,-1 0,0 0,-1 1,-4-5,8 7,-1 1,0 0,0 0,0-1,0 1,0 0,0 1,0-1,0 0,0 0,-1 1,1 0,0-1,0 1,-1 0,1 0,0 0,0 0,-1 1,1-1,0 0,0 1,0 0,0-1,0 1,-1 0,1 0,1 0,-1 1,0-1,0 0,0 1,1-1,-1 1,0-1,0 3,-8 7,1 1,1 0,0 1,0-1,2 2,-1-1,2 1,0-1,0 2,-4 24,4-8,1 0,2 1,1-1,3 34,0-44,1-1,0 1,2-1,0 0,2 0,0 0,1-1,1 0,0-1,2 0,0 0,1-1,1-1,0 0,1 0,18 13,-2-3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7.3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151 47,'-5'0,"-1"0,1 1,-1 0,1 0,-1 0,1 1,0-1,0 2,0-1,0 0,0 1,0 0,0 0,1 0,0 1,-7 6,5-3,0 0,1 0,-1 1,2 0,-1 0,1 0,0 0,1 1,-5 16,6-15,0 0,0 0,1 0,1 0,0 0,0 0,1 0,0 0,2 10,-1-14,-1 0,1 0,1-1,-1 1,1-1,0 1,0-1,0 0,1 0,-1 0,1-1,1 1,-1-1,1 0,4 4,-3-5,1 1,-1-1,1 0,0 0,-1-1,1 0,1 0,-1 0,0-1,0 0,0-1,1 0,10 0,-6-2,-1 0,0 0,1-1,-1 0,0-1,0 0,18-11,-21 10,0 0,-1-1,0 0,0 0,0-1,-1 0,0 0,0 0,0-1,-1 0,-1 0,1 0,-1-1,5-17,-5 14,-1-1,0 0,-1 0,0 0,-1-1,-1 1,0 0,-1 0,0-1,-3-13,3 23,-1-1,1 1,-1-1,0 1,0 0,0 0,-1 0,1 0,-1 0,0 0,0 1,0-1,-1 1,1 0,-1 0,0 0,0 0,0 1,0 0,0 0,0 0,-1 0,1 0,-1 1,1 0,-8-1,2 1,1 0,-1 1,0-1,1 2,-1 0,0 0,1 1,-1 0,1 0,0 1,-1 0,-9 6,6-1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7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22,'3'-18,"-3"17,0 1,1 0,-1 0,0-1,0 1,0 0,0 0,1 0,-1 0,0-1,0 1,0 0,0 0,1 0,-1 0,0 0,0 0,1-1,-1 1,0 0,0 0,1 0,-1 0,0 0,0 0,0 0,1 0,-1 0,0 0,0 0,1 0,-1 0,0 0,1 1,0 0,1 0,-1 0,0 0,1 1,-1-1,0 0,0 1,0-1,0 1,0-1,0 1,-1 0,1-1,0 4,6 24,-2 0,-1 0,-1 1,-1 0,-5 53,1-20,3 46,-3 104,-7-163,15-89,-5 26,1-1,0 1,8-23,-9 33,0 0,1 1,-1-1,0 0,1 1,0-1,-1 1,1-1,0 1,0 0,1 0,-1 0,0 0,1 0,-1 0,1 1,0-1,-1 1,1 0,0 0,0 0,3-1,1 1,1 1,-1 0,0 0,0 0,0 1,0 0,0 0,0 1,0 0,0 0,-1 1,1 0,-1 0,1 1,9 7,-8-6,0 1,0 1,-1-1,0 1,0 0,-1 1,0 0,0 0,-1 0,0 1,4 9,-8-16,0 1,1 0,-2 0,1 0,0 0,-1 0,1 0,-1 0,0 0,0 0,0 0,0 0,0 0,-1 0,0 0,1 0,-1 0,0-1,0 1,-1 0,-1 3,0-2,0 0,-1-1,1 1,-1-1,0 0,0 0,0 0,0-1,-1 1,1-1,-10 3,-4 1,-1-1,0-1,0-1,0-1,-32 0,51-2,-4 0,0 0,0 0,0 0,0-1,0 1,-6-3,1-2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8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156 1,'1'0,"0"0,0 0,0 1,-1-1,1 1,0-1,0 0,0 1,-1 0,1-1,0 1,-1-1,1 1,0 0,-1 0,1-1,-1 1,1 0,-1 0,0 0,1-1,-1 1,0 0,1 0,-1 1,7 30,-5-20,75 242,-74-243,7 17,31 98,30 157,-70-277,0 0,-1-1,1 1,-1 0,0-1,-1 1,0 0,0-1,0 1,0-1,-1 1,0-1,-2 6,2-8,0 0,0 0,0 0,0-1,-1 1,1 0,-1-1,0 1,1-1,-1 0,0 0,0 0,-1-1,1 1,0-1,0 1,-1-1,1 0,-1 0,1-1,-7 1,-12 1,0-1,-1-2,1 0,-26-5,37 4,0 0,0-1,0-1,0 0,1 0,-1-1,1 0,1-1,-1 0,-10-9,16 12,0-1,1 0,0 0,0 0,0-1,1 1,-1-1,1 1,0-1,1 0,-3-8,1 1,1 0,1 0,-1-20,3 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8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94,'0'-4,"0"-5,-3 0,-2-3,0-3,2-2,4 2,6 6,5 6,4 6,7 6,3 2,0 3,-3-2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9.2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20 500,'0'-1,"0"0,-1 1,1-1,0 1,0-1,-1 1,1-1,0 1,0-1,0 0,0 1,0-1,0 1,0-1,0 0,0 1,0-1,0 1,1-1,-1 0,0 1,0-1,1 1,-1-1,0 1,0-1,1 1,-1-1,1 1,-1-1,0 1,1 0,-1-1,1 1,-1 0,1-1,-1 1,1 0,0-1,26-16,-22 14,29-15,1 1,37-11,3-2,-63 25,-1-1,0 0,13-11,-21 15,0 0,-1 0,1 0,0-1,-1 1,1-1,-1 0,0 0,0 0,0 0,0 0,-1 0,1 0,-1-1,0 1,1-4,-1 6,-1 0,0-1,0 1,0 0,-1 0,1 0,0 0,0 0,-1 0,1-1,0 1,-1 0,1 0,-1 0,0 0,1 0,-1 0,0 0,1 1,-1-1,0 0,0 0,-1-1,-1 1,1 0,-1-1,0 1,1 0,-1 1,0-1,0 0,0 1,-3-1,-5 1,0 0,0 1,-21 3,15 1,-1 0,2 1,-1 1,1 1,0 0,0 1,1 0,0 2,1-1,0 2,1 0,1 1,-1 0,2 0,-15 23,24-33,1 0,-1 0,1 0,0 0,0 0,0 0,0 0,0 0,1 1,-1-1,1 0,0 0,0 1,0-1,0 0,1 1,-1-1,1 0,0 0,0 0,0 0,1 0,-1 0,1 0,-1 0,1 0,0 0,0-1,0 1,0-1,1 0,-1 1,1-1,3 2,5 4,1 0,-1-1,1 0,1-1,-1 0,27 8,-3-5,0 0,0-3,1-1,68 1,-83-7,0 0,0-2,0 0,0-1,-1-2,1 0,-2-1,1-1,28-15,-39 16,0 0,-1 0,0-1,0 0,0 0,-1-1,0 0,-1-1,0 1,0-1,-1-1,-1 1,0-1,0 0,-1-1,0 1,3-20,-6 30,-1 1,0-1,0 0,1 1,-1-1,0 0,0 1,0-1,0 1,0-1,0 0,0 1,0-1,0 0,0 1,-1-1,1 0,0 1,0-1,0 0,-1 1,1-1,0 1,-1-1,1 1,-1-1,1 1,-1-1,1 1,-1-1,1 1,-1 0,1-1,-1 1,0-1,0 2,0-1,0 0,1 1,-1-1,0 1,0 0,0-1,1 1,-1 0,0-1,1 1,-1 0,0 0,1-1,-1 1,1 0,0 0,-1 0,1 0,0 0,-1 0,1 0,0 1,-2 3,1 1,0-1,0 0,1 1,0-1,-1 1,2-1,-1 0,1 1,0-1,0 0,0 1,1-1,0 0,2 6,0-4,0 0,1-1,0 1,0-1,0 0,1 0,0 0,0-1,9 6,2 0,0-1,1-1,0-1,0 0,1-2,-1 0,33 6,-13-6,0-2,50 0,-71-5,-1 1,1-2,-1 0,0-1,0-1,0-1,29-11,-38 12,-1 0,0-1,-1 1,1-1,-1 0,1 0,-2-1,1 1,-1-1,1 0,-2-1,1 1,-1-1,5-12,2-11,-1 0,5-38,-3 16,2-13,5-74,-15 114,-2 18,-1 1,1-1,-1 1,0-1,0 0,-1 1,0-1,0 1,-4-12,5 18,-1 0,1 0,0 0,-1 0,1 0,0 0,-1 0,1 1,0-1,-1 0,1 0,-1 0,1 0,0 0,-1 0,1 1,0-1,0 0,-1 0,1 1,0-1,-1 0,1 0,0 1,0-1,0 0,-1 1,1-1,0 0,0 1,0-1,0 0,-1 1,1-1,0 0,0 1,0-1,0 1,-7 17,-2 16,1 0,1 1,2 0,2 0,1 1,2-1,1 0,11 68,-9-89,0-1,1 0,0 0,1-1,1 1,0-1,0 0,1-1,1 1,14 16,-16-21,1-1,0 0,0 0,0-1,1 0,0 0,-1-1,2 0,-1 0,0-1,1 0,0 0,0-1,-1-1,1 1,17 0,-18-2,0 0,0 0,0-1,0 1,0-2,0 1,-1-1,1-1,0 1,-1-1,0 0,1-1,-1 0,-1 0,1-1,0 1,-1-1,9-10,-5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2,'87'-2,"124"4,-191 1,-2 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49.5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39,'-3'-4,"5"-1,7 1,8 0,9 1,7 2,6 0,2 1,2 0,5 0,4 0,2-3,-6-2,-4 1,-9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0.1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394 57,'1'-13,"-1"11,1 1,-1 0,0-1,0 1,1 0,-1-1,0 1,0-1,0 1,-1 0,1-1,0 1,0 0,-1-1,1 1,-1 0,1-1,-1 1,0 0,1 0,-1-1,0 1,0 0,0 0,0 0,0 0,0 0,0 0,0 1,0-1,0 0,0 0,-1 1,1-1,0 1,-1-1,-1 0,-1 1,0-1,0 1,-1 0,1 1,0-1,0 1,0-1,0 1,0 1,0-1,0 0,1 1,-1 0,0 0,-6 4,-7 6,-28 25,38-32,-20 19,1 1,1 2,1 0,1 2,-19 31,33-46,0 0,2 1,0 1,0-1,1 1,1 0,1 0,0 1,1-1,1 1,1 0,0-1,2 22,0-30,1 1,0 0,0 0,1-1,0 1,1-1,0 0,0 0,0 0,1 0,10 11,-5-8,0-2,0 1,1-1,1 0,-1-1,25 12,-11-8,-1-2,2-1,-1-1,1-1,1-1,-1-2,40 3,-26-6,1-1,44-5,-53-1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0.5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233 296,'8'-10,"0"1,0-1,-1 0,-1-1,0 0,0 0,-1 0,5-16,-4 9,-1-1,-1 0,-1 0,2-30,-5 46,0 1,1-1,-1 1,-1-1,1 0,0 1,-1-1,1 1,-1-1,0 1,0-1,1 1,-2-1,1 1,0 0,-1-1,1 1,-1 0,-2-3,2 4,-1 0,1 0,-1-1,1 1,-1 1,1-1,-1 0,0 1,1-1,-1 1,0 0,0 0,1 0,-1 0,0 0,0 1,1-1,-5 2,-6 2,0 0,0 1,1 0,0 1,0 1,0-1,1 2,0 0,-19 17,17-12,0 1,0 0,2 1,0 0,0 1,-12 26,20-37,1-1,0 1,1 0,-1 0,1 0,0 0,0 0,0 0,1 0,0 0,0 0,0 1,1-1,-1 0,1 0,1 0,-1 0,1 0,2 5,-2-6,0-1,1 0,-1 1,1-1,0 0,0 0,0-1,0 1,0-1,1 0,-1 1,1-1,-1-1,1 1,0-1,0 1,0-1,0 0,0 0,0-1,0 1,0-1,0 0,7 0,-1-2,0 1,0-1,1-1,-1 0,-1 0,1-1,0 0,-1 0,0-1,0-1,0 0,-1 0,0 0,0-1,0 0,-1-1,0 0,-1 0,1 0,-2-1,1 0,-1 0,-1 0,1-1,-2 1,1-1,-1 0,-1 0,2-12,-4 30,1 0,0 0,0 0,0 0,1 0,0 0,1 0,0-1,0 0,1 1,0-1,0 0,0-1,1 1,0-1,0 0,1 0,0-1,0 1,0-1,1 0,-1-1,1 0,0 0,0 0,1-1,-1 0,1-1,0 1,-1-1,16 1,-2-1,-2-2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0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0 293,'16'-45,"-14"35,8-39,-3 0,1-54,-8 100,0 0,0 0,1 0,-1 0,1 0,0 0,-1 0,4-5,-4 8,0 0,0-1,0 1,1 0,-1-1,0 1,0 0,0 0,1 0,-1-1,0 1,0 0,1 0,-1 0,0-1,1 1,-1 0,0 0,1 0,-1 0,0 0,0 0,1 0,-1 0,0 0,1 0,-1 0,0 0,1 0,-1 0,1 0,13 15,-5 3,0 2,-1-1,-1 1,-1 1,7 38,-8-34,1 1,2-1,11 28,-19-53,0 1,0 0,0-1,1 1,-1-1,0 1,0-1,1 1,-1-1,0 1,0-1,1 0,-1 1,1-1,-1 1,0-1,1 0,-1 1,1-1,-1 0,1 1,-1-1,1 0,-1 0,1 0,-1 1,1-1,0 0,-1 0,1 0,-1 0,1 0,-1 0,2 0,-1-1,0 0,1 0,-1 0,0 0,0 0,0 0,0 0,0 0,0 0,0-1,0 1,1-2,17-41,-12 22,0-3,19-39,-24 58,2 0,-1 1,0-1,1 1,0 0,0 0,1 0,-1 0,1 1,0-1,10-5,-12 9,-1 0,0 0,1 0,0 1,-1-1,1 1,-1-1,1 1,0 0,-1 0,1 1,-1-1,1 0,0 1,-1-1,1 1,-1 0,1 0,-1 0,0 0,1 1,-1-1,0 0,0 1,0 0,0-1,0 1,0 0,2 4,8 7,-2 1,0 0,12 21,-14-21,7 12,-7-11,1-1,0 1,0-2,2 1,-1-2,2 1,14 12,-4-11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1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426 159,'0'-2,"0"0,-1 1,1-1,-1 0,1 1,-1-1,0 1,0-1,1 1,-1 0,0-1,0 1,0 0,-1 0,1-1,0 1,0 0,-1 0,1 0,0 1,-1-1,1 0,-1 0,1 1,-1-1,0 1,-2-1,-2-1,1 1,-1 0,0 0,0 0,0 1,-9 0,-1 3,0 0,0 1,0 1,1 1,0 0,0 1,0 0,1 1,-16 12,9-5,1 0,1 2,1 0,0 1,-19 27,31-38,2 0,-1 1,1-1,0 1,0 0,1 0,0 0,1 1,0-1,0 1,1 0,-1 12,2-16,0 1,1-1,-1 0,1 0,0 0,1 0,-1 0,1 0,0 0,0-1,1 1,0 0,-1-1,1 0,1 0,-1 0,1 0,-1 0,1-1,0 1,9 4,3 2,1-2,1 0,-1-1,1-1,0-1,0 0,1-2,34 4,-3-5,-1-2,58-7,-100 6,215-29,-197 25,0-1,0-1,0-2,-1 0,0-2,34-20,-55 29,1-1,-1 1,1-1,-1 0,0 0,0 0,0 0,0-1,-1 1,1-1,-1 0,0 1,0-1,-1 0,1 0,-1 0,1 0,-1-1,-1 1,2-7,-3 7,1 0,-1 0,1 0,-1 1,0-1,-1 0,1 0,-1 1,1-1,-1 1,0 0,0-1,-1 1,1 0,-1 0,1 0,-1 1,0-1,0 0,0 1,0 0,-1 0,-4-2,0 0,-1 0,0 1,0 0,0 1,0 0,0 1,0-1,-1 2,-17 0,1 2,-1 0,-30 9,45-8,0 0,1 1,0 0,0 1,0 0,-18 12,25-14,-1 1,0-1,1 1,-1 0,1 0,0 1,1-1,-1 1,1 0,0 0,0 0,0 0,1 0,-1 1,-1 9,3-13,1 1,0-1,-1 1,1-1,0 1,1-1,-1 1,0 0,1-1,-1 0,1 1,0-1,0 1,0-1,0 0,0 1,1-1,-1 0,1 0,-1 0,1 0,0 0,-1-1,1 1,0 0,0-1,0 1,1-1,-1 0,0 0,0 0,1 0,-1 0,1 0,2 0,7 2,0-1,-1 0,2 0,-1-1,24-2,-1-3,1-2,-1-1,0-2,0-1,60-27,-93 36,0 0,0 0,0 0,1 1,-1-1,0 1,1 0,-1-1,0 1,1 0,-1 1,0-1,1 0,-1 1,0-1,1 1,-1-1,0 1,0 0,4 2,1 2,0 0,-1 0,0 1,10 11,-11-11,0 0,0-1,1 0,0 0,0 0,7 4,4-2,-1-1,1 0,0-1,0-1,1-1,-1 0,34 0,-19-3,0-1,-1-2,50-10,-66 9,1 0,0-1,-1-1,0-1,0 0,-1 0,0-2,24-17,-28 17,-1 0,0 0,0-1,-1 0,0 0,0-1,-2 0,1 0,-1-1,-1 0,6-18,-4 5,0 0,5-44,-11 60,-1-1,0 1,0-1,-1 0,0 1,0-1,-1 1,-1-1,0 1,-5-13,7 20,0 0,1 1,-1-1,0 0,0 1,0-1,0 1,-1-1,1 1,0 0,-1 0,1-1,0 1,-1 0,1 0,-1 0,0 1,-3-2,4 2,-1-1,1 1,-1 0,1 0,-1 1,1-1,0 0,-1 0,1 1,-1-1,1 1,-1 0,1-1,0 1,-1 0,1-1,0 1,-1 1,-3 2,1 1,0-1,0 0,0 1,1 0,0 0,0 0,0 1,0-1,-1 7,1 0,0 0,1 0,1 0,0 0,1 1,0-1,0 0,2 1,4 19,-2-15,0-1,1 0,1 0,1 0,0-1,15 23,-14-27,1-1,1 1,0-1,0-1,1 0,0-1,0 0,1 0,0-1,1-1,0 0,-1 0,2-2,-1 0,1 0,23 3,-17-5,0 0,0-1,-1-1,1 0,0-2,0-1,-1 0,1-1,-1-1,0-1,24-11,-33 11,0 0,0 0,-1-1,0 0,0-1,0 0,-1-1,-1 1,1-1,-1-1,-1 0,0 0,0 0,-1 0,0-1,-1 0,0 0,-1 0,0 0,-1-1,1-12,-1 9,-1-1,0 0,-1 1,-1-1,-1 0,0 1,-1-1,0 1,-1 0,-1 0,-1 1,0-1,-1 1,0 0,-12-16,17 27,0 1,0-1,0 1,0-1,-1 1,1 0,-1 0,1 0,-1 0,0 1,0-1,1 1,-1-1,-6-1,7 3,0 0,0 0,0 0,1 1,-1-1,0 0,0 1,1-1,-1 1,0-1,0 1,1 0,-1 0,1 0,-1 0,1 0,-1 0,1 0,0 0,-1 1,1-1,0 0,0 1,0-1,0 1,0-1,0 1,0 1,-3 7,0-1,0 1,1 0,1 0,0 0,0 0,1 0,0 1,0-1,1 0,2 12,2 11,1 0,11 35,-7-39,1 0,1-1,2 0,0-1,2 0,1-1,2-1,34 40,-27-38,1-1,2-1,0-2,1 0,1-2,62 31,-50-32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2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516 547,'-1'-11,"0"0,-1 1,-1-1,0 1,0 0,-1 0,0 0,-1 0,0 1,-11-15,13 20,0-1,-1 2,0-1,0 0,0 1,0 0,0 0,-1 0,0 0,1 1,-1-1,0 1,0 1,-8-3,5 3,0 0,0 1,0-1,0 1,1 1,-1 0,0 0,-14 4,-3 4,2 1,-1 0,1 2,-39 27,51-33,-65 49,68-49,0 2,1-1,-1 1,2 0,-1 0,-8 16,13-22,2-1,-1 1,0-1,0 1,0 0,1-1,-1 1,1 0,-1-1,1 1,0 0,0 0,0-1,0 1,0 0,0 0,0 0,1 1,-1-2,1 0,0 0,-1 0,1 0,0 0,0-1,-1 1,1 0,0 0,0-1,0 1,0-1,0 1,0-1,0 1,0-1,0 1,0-1,0 0,0 0,2 1,3-1,0 0,0 0,1 0,-1-1,0 0,0 0,0 0,10-4,11-8,-1 0,-1-2,0-1,-1-1,43-39,-2 3,-63 51,1 0,-1 0,1 1,0 0,0-1,0 1,-1 0,1 0,0 0,0 1,0-1,1 1,-1 0,0 0,0 0,0 0,0 0,0 1,0-1,0 1,0 0,0 0,0 0,0 0,-1 1,1-1,0 1,-1-1,1 1,-1 0,3 3,9 7,-2 0,0 1,0 1,11 17,-15-20,5 7,1-1,0-1,1 0,32 25,-38-34,0-1,0-1,1 0,0 0,-1-1,2 0,-1-1,0 0,1-1,-1 0,22 1,-17-2,1-1,-1-1,1-1,-1 0,0-1,0 0,0-2,0 0,0 0,-1-1,0-1,0 0,-1-1,22-17,-19 11,-1-1,0 0,-1-1,0-1,-2 0,0-1,-1 0,0-1,-2 0,9-25,-8 19,-2-1,-1 1,-1-1,-1-1,-1 1,-1-1,-2 1,0-1,-2 0,-1 1,-6-29,7 51,0 0,0 0,0 1,0-1,-1 1,0-1,1 1,-1-1,-1 1,1 0,0 0,-1 0,1 0,-1 1,0-1,0 1,0-1,-5-2,5 4,0 0,0 0,0 1,-1-1,1 1,0-1,0 1,0 0,0 1,0-1,0 0,-1 1,1 0,0-1,0 1,0 1,1-1,-1 0,0 1,0-1,1 1,-1 0,-3 3,-3 3,0 0,0 1,1 0,0 1,1 0,0 0,1 0,0 1,0 0,1 0,1 1,0-1,0 1,-3 21,2 5,1-1,1 1,4 56,1-76,0 1,1 0,0-1,2 1,0-1,1 0,1 0,1-1,0 0,13 18,-15-26,0 0,1 0,0 0,0-1,1 0,1-1,-1 0,1 0,0-1,0 0,1 0,0-1,0 0,0-1,1 0,-1-1,1 0,16 2,-2-2,1-2,-1 0,1-2,0 0,-1-2,1-1,-1-1,0-1,-1-1,1-2,-1 0,-1-1,0-2,0 0,-1-1,-1-1,0-2,-1 0,-1-1,0 0,-2-2,29-37,-31 34,-1-1,-1 0,14-36,-24 49,1 0,-1 1,-1-1,0-1,0 1,-1 0,0 0,-1 0,0-1,0 1,-2 0,-1-11,2 18,0-1,0 1,0 0,-1 0,1-1,-1 1,0 0,0 1,0-1,0 0,0 0,-1 1,1-1,-1 1,0 0,0 0,1 0,-1 0,-1 0,1 1,0-1,0 1,-1 0,1 0,0 0,-7 0,5 0,1 1,-1 0,1 1,0-1,-1 1,1 0,0 0,0 0,0 0,0 1,0 0,0 0,0 0,0 0,0 0,1 1,-1 0,1 0,0 0,0 0,-4 5,2 0,0 0,0 1,0-1,1 1,1 0,0 0,0 1,1-1,0 1,0-1,1 1,0-1,1 1,0 0,1-1,0 1,2 12,4 5,0 0,2-1,1 0,24 44,-21-47,0-1,2-1,0-1,2 0,0-1,1-1,1 0,34 24,-24-22,1-2,0-1,2-1,0-1,57 17,-41-19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3.3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610 366,'1'-31,"-2"1,-1 0,-7-32,7 52,-1 0,0 0,-1 0,0 1,-1-1,1 1,-2 0,1 0,-1 1,-1 0,0 0,-12-12,8 11,-1 0,0 1,0 0,0 1,-1 0,0 1,-1 0,0 1,1 1,-1 0,-1 1,1 0,0 1,-1 1,1 0,-1 1,1 1,-1 0,1 1,-1 1,1 0,0 0,0 2,1 0,-1 0,1 1,0 1,0 0,1 1,0 0,-17 16,22-16,-1-1,2 1,-1 0,1 0,0 0,1 1,0 0,0 0,1 1,0-1,1 1,0 0,-2 12,3-4,1 0,1 0,0-1,2 1,-1 0,9 32,113 424,-4-35,-55-196,-57-216,-3-16,0 1,-1 1,-1-1,0 0,0 1,-1 24,-3-25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3.8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10 190,'0'0,"0"0,-1 0,1 0,-1 0,1 0,0 0,-1 0,1 0,0 0,-1-1,1 1,0 0,-1 0,1 0,0 0,0 0,-1 0,1-1,0 1,-1 0,1 0,0-1,0 1,-1 0,1 0,0-1,0 1,0 0,0 0,-1-1,1 1,0 0,0-1,0 1,0 0,0-1,0 1,0 0,0-1,0 1,0 0,0-1,0 1,0 0,0-1,0 1,0 0,0-1,0 1,0 0,0-1,1 1,-1 0,0-1,0 1,1-1,13-16,-4 12,0 0,0 1,0 0,1 0,-1 1,12-2,72-8,-50 8,7-2,247-44,-296 50,0 0,0 1,0-1,0 1,1-1,-1 1,0 0,0 0,1 0,-1 0,0 0,0 0,1 1,-1-1,0 1,0 0,0-1,0 1,3 2,-3-1,0 0,0 1,-1-1,1 1,-1-1,0 1,0 0,0-1,0 1,0 0,0 0,-1 0,1-1,-1 7,2 4,0 1,1-1,0 0,1 0,0 0,1 0,9 15,-10-20,1-1,1 1,-1-1,1-1,0 1,0-1,1 0,0-1,0 1,0-1,1-1,10 6,-2-4,-1 1,1-2,1 0,-1-1,1-1,17 2,-25-4,0-1,-1 0,1 0,0-1,0 0,-1 0,1-1,-1 0,1-1,-1 0,0 0,0-1,11-6,-14 6,0 0,-1-1,0 1,1-1,-2 0,1-1,0 1,-1 0,0-1,0 0,-1 0,0 0,0 0,0 0,-1 0,1-1,-2 1,1 0,-1-1,0-11,-1-1,-1 0,-1 0,0 0,-2 1,-11-32,9 29,1 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4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17,'1'-2,"1"1,-1-1,1 1,-1 0,1-1,0 1,-1 0,1 0,0 0,0 0,-1 1,1-1,3 0,-4 1,0 0,0 0,1 0,-1 1,0-1,0 0,0 1,0-1,0 1,0-1,0 1,0 0,0-1,0 1,0 0,0 0,0 0,0 0,0 0,-1 0,1 0,0 0,-1 0,2 2,3 6,-1 1,1 0,-1 0,-1 0,0 1,-1-1,3 16,-3 8,-1 35,1 4,-3-71,1 0,0 0,1-1,-1 1,0 0,0 0,1 0,-1 0,1-1,0 1,-1 0,1-1,0 1,0 0,0-1,0 1,1-1,-1 1,0-1,0 0,1 0,1 2,-1-3,0 1,0 0,0-1,0 0,0 1,0-1,0 0,0 0,0 0,0 0,0-1,0 1,0 0,0-1,0 0,3-1,5-3,1 0,-1-1,0 0,0-1,13-12,-4-1,0 0,21-30,12-14,-52 63,1 0,-1 1,0-1,1 0,-1 1,1-1,-1 1,1-1,-1 1,1-1,0 1,-1-1,1 1,0-1,-1 1,1-1,0 1,-1 0,1 0,0-1,0 1,-1 0,1 0,0 0,0 0,0 0,-1 0,1 0,0 0,0 0,-1 0,1 0,0 1,0-1,-1 0,1 0,0 1,-1-1,1 1,0-1,-1 0,1 1,0-1,-1 1,1 0,-1-1,1 1,-1-1,1 1,-1 0,0-1,1 1,-1 0,1 1,2 6,0 0,-1 0,1 1,0 10,-1-9,-1-5,0-1,0 1,0-1,1 1,-1-1,1 1,0-1,0 0,1 0,0 0,-1-1,1 1,0 0,1-1,3 4,0-3,-1-1,1 1,-1-1,1 0,0-1,0 0,0 0,0 0,9 0,50 4,-34-5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5.0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110 703,'0'-7,"0"0,-1 1,0-1,0 1,0 0,-1-1,0 1,-1 0,-3-8,5 13,1 0,-1 0,0 0,1 0,-1 0,0 0,0 0,0 0,0 0,0 1,0-1,0 0,0 1,0-1,0 1,0-1,0 1,0-1,-1 1,1 0,-2-1,1 2,0-1,0 1,0-1,0 1,0 0,0 0,0 0,0 0,1 0,-1 0,0 0,1 0,-1 1,1-1,-1 1,1-1,-2 3,-1 1,0 1,0-1,0 1,1-1,0 1,0 0,1 1,0-1,0 0,0 1,1-1,0 1,0-1,0 1,1-1,0 1,1 0,-1-1,1 1,0-1,1 1,2 8,0-6,0 1,0-1,1 0,0 0,0-1,1 0,0 0,1 0,-1-1,1 0,1 0,0 0,0-1,10 6,-1-3,1-1,0-1,0 0,0-1,1-1,0-1,0-1,20 1,-13-2,0-1,-1-2,1-1,-1-1,42-10,-54 9,0 0,-1-1,0 0,0-1,0-1,0 0,-1 0,0-1,17-17,-14 11,-1-1,0-1,-1 0,-1-1,18-35,-13 16,-2-1,-1-1,-3 0,0 0,-3-1,4-45,-10 42,-1 1,-3 0,-1-1,-1 1,-3 1,-1-1,-2 1,-18-41,29 80,-1-1,1 1,-1-1,1 1,-1-1,1 1,-1 0,0-1,0 1,0 0,0 0,0-1,0 1,0 0,-2-1,3 2,-1 0,1 0,0 1,-1-1,1 0,-1 0,1 0,-1 1,1-1,0 0,-1 0,1 1,0-1,-1 0,1 1,0-1,-1 0,1 1,0-1,0 0,-1 1,1-1,0 1,0-1,0 0,0 1,0-1,-1 1,1-1,0 2,-6 48,9 10,3-1,3 1,22 82,-12-61,-7-26,25 71,-28-104,0-1,1-1,1 0,1 0,0-1,20 21,-14-18,1-2,0-1,2 0,23 16,-38-31,0 1,1-1,-1-1,1 1,0-1,0-1,0 1,0-1,1 0,-1-1,1 1,-1-2,1 1,-1-1,1 0,-1 0,1-1,-1 0,14-4,-15 2,1 0,-1-1,1 1,-1-1,-1-1,1 1,0-1,-1 0,0 0,0 0,5-9,7-11,19-38,-20 34,-12 22,12-21,-16 27,1 0,-1 0,1 1,-1-1,1 0,-1 0,1 1,0-1,-1 0,1 1,0-1,0 0,-1 1,1-1,0 1,0-1,0 1,0 0,0-1,0 1,-1 0,1 0,1-1,0 4,0 0,0 0,0 0,0 0,-1 0,0 0,1 0,-1 1,1 5,4 11,-1-12,0-1,0 1,0-1,1 0,0-1,0 1,1-1,0 0,0-1,0 0,1 0,0 0,0-1,0 0,0-1,1 0,-1 0,1-1,0 0,0 0,17 0,-7-4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5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112 128,'-1'-12,"0"19,-1 21,1 40,-3 1,-15 76,17-131,-67 370,65-359,1-7,2-38,-1-93,0-39,3 131,15-196,-11 181,2 1,2-1,1 1,14-34,-18 55,0 1,0-1,2 1,-1 0,19-22,-23 31,1 1,-1 0,1-1,0 2,0-1,0 0,0 1,0-1,1 1,-1 1,1-1,-1 0,1 1,0 0,-1 0,1 1,0-1,0 1,0 0,-1 0,1 1,6 0,-1 1,-1 1,1 0,-1 0,0 0,0 1,0 1,0 0,-1 0,0 0,0 1,0 0,0 1,-1 0,-1 0,7 8,-8-9,-2 0,1-1,0 1,-1 1,0-1,-1 0,1 1,-1-1,-1 1,1 0,-1-1,0 1,0 0,-1 0,0 0,-1 0,1 0,-1-1,0 1,-1 0,0 0,-3 8,1-7,0-1,-1 1,0-1,0 0,-1-1,1 1,-2-1,1 0,0-1,-1 0,0 0,-1 0,1-1,-16 7,5-3,0-2,0 0,0-1,-1 0,-33 2,14-9,24-2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5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79 146,'-4'-4,"-1"-4,-3-5,0-4,-3-2,1-2,-2-1,2 0,2 7,6 10,3 9,2 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5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23,'-3'0,"-6"0,4-4,5-1,10 1,7 0,8 1,10 2,11 0,7 4,3 2,5 0,1 2,-1 1,1-2,-10-2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6.0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118 29,'-2'0,"0"0,0 1,0 0,0-1,1 1,-1 0,0 0,0 0,1 1,-1-1,0 0,1 0,-1 1,1-1,0 1,-1 0,0 1,-21 34,20-33,-4 9,0 1,1 0,0 0,1 1,1-1,0 1,1 0,0 0,0 19,3-28,0-1,0 1,1-1,-1 1,1-1,1 0,-1 1,1-1,-1 0,1 0,1 0,-1 0,1-1,0 1,0-1,0 1,1-1,-1 0,1 0,0 0,0-1,1 0,-1 1,1-1,-1-1,1 1,0-1,0 0,8 2,-6-1,1-1,0-1,0 0,1 0,-1 0,0-1,0 0,0-1,0 0,0 0,0-1,0 0,0 0,0-1,13-7,-15 7,0 0,-1-1,1 1,-1-1,0-1,0 1,0-1,-1 0,0 0,0 0,0-1,0 1,-1-1,0 0,0 0,-1 0,1 0,-1-1,2-11,-2 3,0 0,-1 1,-1-1,0 0,-1 1,-1-1,-4-19,4 28,0 0,0 0,0 0,-1 1,0-1,0 1,0 0,-1-1,1 2,-1-1,-1 0,1 1,-1 0,1 0,-1 0,0 0,-1 1,1 0,-11-5,3 4,-1-1,0 2,0 0,0 0,0 2,-18-1,24 2,1 0,-1 0,1 1,0 0,-1 0,1 0,0 1,0 1,0-1,0 1,1 0,-1 0,-9 8,2 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6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39,'3'56,"3"0,12 59,-9-68,11 23,-3-11,-16-66,0-1,0 1,0-1,1 1,0 0,1 0,-1 0,8-12,-1 2,0 1,2 1,0 0,0 0,1 1,1 0,1 1,0 1,0 0,1 1,32-18,-45 28,0 0,-1 0,1 0,0 0,0 0,0 1,0-1,0 0,0 1,0 0,0-1,0 1,0 0,0 0,0 0,0 1,0-1,0 0,0 1,0-1,0 1,3 1,-3 0,0 0,0-1,-1 1,1 0,-1 0,0 1,1-1,-1 0,0 0,0 1,-1-1,1 0,0 1,-1-1,1 1,-1-1,0 0,0 5,0 6,-1 0,-1-1,-3 16,2-14,1 0,0 0,1 17,1-27,0 0,0-1,1 1,-1-1,1 1,0 0,0-1,1 0,-1 1,1-1,0 0,-1 0,1 0,1 0,-1 0,5 5,-4-6,-1-1,1 1,0-1,-1 0,1 1,0-1,0 0,0-1,0 1,0-1,0 1,0-1,0 0,0 0,0 0,0 0,0-1,0 1,0-1,0 0,0 0,0 0,0 0,3-2,4-2,-1 0,1 0,-1-1,0 0,13-13,-8 4,0-1,0-1,-2 0,0 0,-1-2,-1 1,-1-1,0-1,-2 1,0-2,-1 1,-1-1,2-22,-6 34,-2-1,1 0,-1 1,-1-1,-4-16,1 2,6 22,5 7,6 8,-12-13,109 111,-82-87,-1 1,-2 1,0 2,-2 0,24 39,-44-64,-1-1,0 1,0-1,0 1,0-1,0 1,-1-1,1 1,-1 0,0-1,0 1,0 0,0 0,0-1,-1 1,1 0,-1-1,0 1,1-1,-1 1,0-1,-1 1,1-1,0 1,-1-1,1 0,-1 0,0 0,1 0,-1 0,0 0,-1 0,1-1,0 1,0-1,-1 1,-2 0,-1 2,0-1,-1 0,0-1,1 1,-1-1,0-1,0 1,-1-1,1 0,0-1,0 1,0-2,-9 0,-2-3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7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1,'4'0,"4"0,6 0,2 0,3 0,-1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7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298 60,'-17'19,"1"1,0 1,-12 24,-7 8,-66 96,82-116,0 1,-22 61,35-72,6-23,1 0,-1 0,0 1,1-1,-1 0,0 0,1 0,-1-1,0 1,0 0,1 0,-1 0,0 0,1 0,-1 0,0 0,0 0,1-1,-1 1,0 0,0 0,1 0,-1 0,0-1,0 1,0 0,1 0,-1-1,0 1,0 0,0 0,0-1,0 1,1-1,26-37,-27 37,42-68,35-83,-46 87,75-118,-103 178,1 0,0 1,0-1,0 1,9-7,-12 11,-1-1,1 1,0-1,-1 1,1-1,0 1,0 0,0-1,-1 1,1 0,0 0,0-1,0 1,0 0,-1 0,1 0,0 0,0 0,0 0,0 0,0 0,-1 1,1-1,0 0,0 0,0 1,-1-1,1 1,0-1,0 1,-1-1,1 1,0-1,-1 1,1-1,-1 1,1 0,0-1,-1 1,0 0,1 0,-1-1,1 1,-1 0,0 0,0 0,1-1,-1 1,0 1,9 30,-2 1,-1-1,-2 1,1 60,3 28,9 24,-17-141,1 0,-1 0,0 0,0-1,-1 1,1 0,-1 0,1 0,-1 0,-3 6,-3 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8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29 147,'-2'-3,"-1"1,1-1,-1 1,1-1,0 0,0 0,0 0,0 0,1 0,-1 0,1-1,0 1,0 0,0-1,0 1,1-1,-1 1,1-8,1 9,0-1,0 0,0 1,0-1,0 1,1-1,-1 1,1 0,-1-1,1 1,0 0,0 0,0 0,0 1,0-1,1 0,-1 1,0-1,1 1,-1 0,1 0,0 0,-1 0,5-1,17-4,0 2,1 0,0 1,0 2,41 2,41-2,20-11,-90 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8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56,'9'-2,"0"0,0 0,-1-1,1 0,-1-1,0 0,13-7,-5-5,-15 16,-1 0,0 0,0-1,0 1,0 0,0-1,0 1,0 0,0 0,0-1,0 1,0 0,-1 0,1-1,0 1,0 0,0 0,0-1,0 1,0 0,-1 0,1-1,0 1,0 0,0 0,0 0,-1 0,1-1,0 1,0 0,-1 0,1 0,0 0,0 0,-1-1,1 1,0 0,-1 0,-1 0,-1-1,1 1,-1 0,1 0,-1 0,1 1,0-1,-1 0,1 1,-1-1,1 1,0 0,-1 0,-2 2,-6 4,0 0,0 1,1 1,0 0,0 0,1 1,0 0,-8 13,12-15,-1-1,2 1,-1 0,2 1,-1-1,1 1,0-1,0 1,1 0,1 0,-1 0,1 16,2-20,0-1,0 1,0-1,1 1,-1-1,1 0,0 0,1 1,-1-1,1-1,0 1,0 0,0-1,0 0,0 1,1-1,0 0,-1-1,1 1,0-1,1 0,3 2,8 4,0-2,0 0,0-1,30 5,-30-8,0-1,0-1,0 0,0-1,0-1,0-1,0 0,23-9,-31 9,-1 0,-1-1,1 0,0 0,-1-1,0 0,0 0,0 0,-1-1,0 0,0 0,0 0,-1-1,0 1,0-1,0 0,-1 0,0-1,-1 1,0-1,0 1,0-1,-1 0,0 1,-1-1,1 0,-3-14,2 21,0-1,0 1,0-1,-1 1,1 0,0-1,-1 1,0 0,1-1,-1 1,0 0,1 0,-1-1,0 1,0 0,0 0,-1-1,1 2,0-1,0 1,1 0,-1-1,0 1,0 0,0 0,1 0,-1 0,0 0,0 0,0 0,0 0,1 0,-1 0,0 0,0 0,0 1,1-1,-1 0,-1 1,-1 1,0 0,1 0,-1 0,1 0,0 0,-1 0,1 1,0-1,0 1,1-1,-1 1,0 0,1 0,-2 3,1 1,0 0,0 0,1 0,-1 0,2 0,-1 0,1 1,0-1,0 0,1 0,0 1,0-1,1 0,0 0,0 0,1 0,0-1,0 1,0-1,6 8,-2-5,0-1,0 0,1-1,0 1,0-2,1 1,-1-1,1 0,1-1,-1 0,1-1,0 0,13 4,16 1,-1-3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9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2 216,'10'-8,"0"1,1 0,-1 1,1 0,1 1,-1 0,1 0,18-3,9-5,30-11,-35 14,-1-3,33-16,-60 26,-1 0,0-1,0 1,0-1,0 0,5-6,-10 9,1 0,0 1,-1-1,1 0,-1 1,0-1,1 0,-1 0,0 1,1-1,-1 0,0 0,0 0,0 0,1 1,-1-1,0 0,0 0,0 0,-1 0,1 0,-1 0,1-1,-1 2,0-1,0 0,1 0,-1 0,0 0,0 0,0 1,0-1,0 0,0 1,-1-1,1 1,0-1,0 1,0 0,0-1,-3 1,-9-3,0 1,-1 1,1 0,-1 1,0 1,1 0,0 0,-1 2,1-1,-25 10,22-6,0 0,0 1,1 1,0 1,0 0,1 1,0 0,-15 15,23-18,0 0,0 0,0 0,1 1,0 0,1 0,-1 0,2 1,-1-1,1 1,-3 13,5-17,1-1,-1 1,1-1,0 1,0 0,0-1,1 1,-1-1,1 1,0-1,1 1,-1-1,1 0,0 1,0-1,0 0,0 0,1-1,0 1,0 0,0-1,0 1,0-1,7 5,0-2,0 0,1-1,0 0,0 0,0-2,0 1,0-1,1-1,0 0,-1 0,1-1,0-1,0 0,22-3,-12 0,-1-1,-1-1,1 0,-1-2,0 0,0-1,27-16,-35 16,-1-1,-1 0,1 0,17-22,11-10,-38 41,-1-1,1 1,-1-1,1 1,0-1,-1 1,1 0,-1-1,1 1,0 0,-1-1,1 1,0 0,-1 0,1 0,0 0,0-1,-1 1,1 0,0 0,-1 0,1 1,0-1,0 0,-1 0,1 0,0 1,1 0,-1 0,1 0,-1 0,0 0,0 0,1 0,-1 1,0-1,0 0,0 1,1 2,17 49,-16-43,-1-5,-1-1,1 0,-1 0,1 0,1 0,-1 0,1 0,-1 0,1-1,0 1,0-1,1 0,-1 0,0 0,7 3,-6-4,-1-1,1 1,0-1,0 0,0 0,0-1,0 1,0-1,0 0,0 0,0 0,0 0,0-1,0 0,0 0,0 0,7-3,-2 0,-1 0,1-1,-1 0,14-11,3-2,-25 21,-3 9,0 0,2 0,-2 24,4-32,0 0,1-1,-1 1,0 0,1-1,0 1,0-1,0 1,0-1,1 0,-1 0,1 0,0 0,0-1,0 1,0-1,0 1,0-1,5 2,1 0,-1 0,1-1,0 0,1 0,-1-1,18 2,1-2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1:59.6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434 53,'0'-3,"-1"0,0 0,0 0,0 0,0 1,0-1,0 1,-1-1,1 1,-1-1,0 1,1 0,-1 0,0-1,-1 1,1 1,0-1,0 0,-1 1,1-1,-1 1,-3-2,4 4,-1-1,1 1,-1 0,1 0,0 0,-1 0,1 0,0 0,0 0,0 1,0 0,0-1,0 1,-1 2,-28 32,23-26,-46 64,3 2,3 3,-65 147,102-200,1-1,1 2,-5 27,11-41,1 1,0 0,1 0,1 0,0-1,1 1,4 25,2-15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5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22,'0'-1,"0"0,0 0,0 0,0 1,0-1,0 0,0 0,0 0,0 1,-1-1,1 0,0 1,-1-1,1 0,0 0,-1 1,1-1,-1 1,1-1,-1 0,1 1,-1-1,0 1,1-1,-1 1,0 0,-1-1,1 0,-1 1,0-1,0 1,0 0,0 0,0 0,0 0,1 0,-1 0,0 1,-2 0,-3 1,0 0,0 1,1 0,-1 0,-6 5,2 0,0 2,1-1,0 1,1 1,0 0,-10 15,-41 80,38-65,-1 3,-31 82,45-99,1 0,1 1,1 0,-3 45,9-63,0 0,1 0,0 0,0 0,1-1,0 1,1 0,0-1,0 1,1-1,1 0,-1 0,1-1,1 1,0-1,0 0,0-1,1 1,0-1,0-1,1 1,0-1,0-1,1 1,0-2,-1 1,1-1,1 0,-1-1,1 0,-1 0,1-1,0-1,0 1,14-1,-3-1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0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22 131,'-3'20,"-15"112,21 13,-5-168,1 0,1-1,0 1,2 0,1-1,1 1,1 0,1 1,1-1,19-41,-20 52,0 0,1 0,0 1,1 0,14-16,-20 25,0 0,0 0,0 0,0 1,1-1,-1 1,0-1,1 1,-1 0,1 0,-1 0,1 0,-1 1,1-1,0 1,-1-1,1 1,0 0,-1 0,1 0,0 0,-1 1,1-1,0 1,-1-1,1 1,-1 0,1 0,-1 0,1 0,-1 1,0-1,1 1,2 2,7 6,-1 0,0 1,-1 0,-1 0,1 1,-2 0,0 1,12 23,-11-16,-1 0,-1 0,-1 1,-1 0,4 31,-1-17,-6-30,-1 0,1 0,-1 0,0 1,-1-1,1 0,-1 0,0 1,0-1,-2 8,8-77,0 37,1 1,2 0,0 0,2 1,1 1,1 0,1 0,0 2,2 0,1 0,1 1,25-22,-40 40,0 0,1 1,-1-1,1 1,-1 0,1 0,0 1,-1-1,1 1,0-1,0 1,0 0,0 1,1-1,-1 1,5 0,-6 0,1 1,-1-1,0 1,0 0,0 0,0 1,0-1,-1 0,1 1,0 0,-1 0,1 0,-1 0,1 0,-1 0,0 0,0 1,0-1,0 1,-1 0,1 0,1 3,2 4,-1 0,0 1,-1 0,0 0,-1 0,0 0,0 14,-3 83,-1-18,4-68,2-4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0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0 152,'6'-7,"-1"0,0 0,-1 0,0 0,0-1,4-11,-5 11,1 0,0 1,0-1,1 1,7-10,-12 16,1 1,-1 0,0-1,1 1,-1 0,0 0,1 0,-1-1,1 1,-1 0,0 0,1 0,-1 0,1 0,-1-1,1 1,-1 0,1 0,-1 0,0 0,1 1,-1-1,1 0,-1 0,1 0,-1 0,1 0,-1 0,0 1,1-1,-1 0,0 0,1 1,-1-1,1 0,-1 0,0 1,0-1,1 1,-1-1,0 0,0 1,1-1,-1 0,0 1,0-1,0 1,0-1,1 1,-1-1,0 0,0 1,0-1,0 2,9 31,-8-28,1 5,0 0,1 0,0-1,1 1,0 0,0-1,1 0,0 0,1-1,0 1,1-1,-1-1,1 1,1-1,-1 0,1-1,1 1,-1-2,1 1,0-1,0-1,13 5,-13-5,73 25,-76-27,0-1,0 0,0 0,-1 0,1-1,1 0,-1 0,0 0,0-1,-1 0,11-2,-15 2,1 0,-1 0,0 0,1 0,-1 0,0 0,0-1,0 1,0 0,0-1,0 1,0 0,0-1,0 1,-1-1,1 0,-1 1,1-1,-1 1,0-1,1 0,-1 1,0-1,0 0,0 1,0-1,-1 0,1 1,0-1,-2-3,-1-8,0 0,-11-23,9 23,-62-146,63 145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0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1,'-10'43,"-17"87,24-75,2 1,2 0,13 81,-9-87,-4-30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1.2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4 149,'0'0,"0"0,0 0,0 0,0 0,0 0,0 0,0 0,-1 0,1 0,0 0,0 0,0 0,0 0,0 0,0 0,0 0,0 0,-1 0,1 0,0 0,0 0,0 0,0 0,0 0,0 0,0 0,0 0,0 0,0 0,-1-1,1 1,0 0,0 0,0 0,0 0,0 0,0 0,0 0,0 0,0 0,0 0,0 0,0-1,0 1,0 0,0 0,0 0,0 0,0 0,0 0,0 0,0 0,0 0,0-1,0 1,0 0,0 0,0 0,0 0,0 0,0 0,0 0,0 0,8-7,10-4,-6 6,1 0,-1 1,1 1,0 0,0 1,17-1,84 3,-61 1,341-16,-376 14,32-4,-48 5,0 0,0 0,-1-1,1 1,0-1,0 1,-1-1,1 0,0 0,-1 1,1-1,-1-1,1 1,-1 0,0 0,1 0,-1-1,0 1,0-1,2-2,-3 3,0 0,0 0,1 0,-1 0,-1 0,1 0,0 0,0 1,0-1,0 0,-1 0,1 0,0 0,-1 0,1 0,-1 1,1-1,-1 0,1 0,-1 1,0-1,1 0,-1 1,0-1,0 0,1 1,-1-1,0 1,0-1,-1 0,-32-13,29 13,-15-5,-1 1,0 1,1 1,-1 1,-1 1,1 0,0 2,-39 6,33-3,1 2,0 1,0 2,0 0,1 1,-36 21,57-28,0-1,0 1,0 0,1 0,-1 0,1 0,0 1,0 0,0-1,0 1,0 0,1 0,0 1,-3 7,4-10,1 0,0 0,-1 1,1-1,0 0,0 0,1 0,-1 1,0-1,1 0,-1 0,1 0,0 0,0 0,0 0,0 0,0 0,0 0,0 0,1 0,-1-1,0 1,1 0,0-1,-1 1,1-1,0 0,0 0,0 1,0-1,0-1,0 1,3 1,15 5,0 0,1-1,0-1,31 3,-21-4,33 10,-27-1,38 18,-42-16,51 15,-72-27,0 0,0-1,0 0,0-1,0-1,1 0,-1 0,17-3,60-19,-70 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1.6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0 287,'1'-19,"1"1,6-26,2-27,-9 48,1 0,1 0,10-42,-10 112,-2 59,-3 114,0-203,0 1,-1 0,-10 33,6-32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1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66,'1'-2,"-1"1,1-1,-1 1,1-1,-1 1,1 0,0-1,0 1,0 0,0 0,0-1,0 1,0 0,0 0,0 0,1 0,-1 1,0-1,1 0,-1 0,0 1,3-1,33-11,2 3,0 2,0 1,1 3,62 1,-100 2,0 0,1 0,-1 0,1 1,-1-1,0 0,1 1,-1 0,0 0,1 0,-1 0,0 0,0 0,0 0,0 0,0 1,0-1,0 1,-1 0,1 0,0-1,-1 1,0 0,1 0,-1 0,0 1,0-1,1 2,-1 4,0 0,0 0,-1 0,0 0,-1 0,0-1,-2 10,-1 41,4-55,0 0,0 0,1 0,-1 0,1 0,0 0,0 0,0 0,0 0,0 0,1-1,-1 1,1 0,4 4,0-1,2-1,-1 1,1-1,-1-1,2 1,-1-1,0-1,1 1,-1-1,1-1,17 3,-10-2,0-1,0-1,1-1,-1 0,29-5,-43 5,9-2,1 0,0-1,-1 0,15-7,-24 9,0 1,0-1,-1 0,1 0,0 0,-1 0,1 0,0-1,-1 1,1 0,-1-1,0 1,0-1,1 1,-1-1,0 0,0 0,-1 1,1-1,0 0,0 0,-1 0,1 0,-1 0,0 0,0 0,1 0,-1 0,0 0,-1 0,1 0,0 0,-1-3,-2-1,1 0,-1 0,0 0,0 0,-1 1,1-1,-1 1,-1 0,1 0,-1 1,1-1,-1 1,-1 0,1 0,0 1,-1 0,-10-5,6 4,0 0,0 1,0 0,-1 1,1 0,-1 0,1 1,-1 0,0 1,-11 2,8-1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2.2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1,'6'0,"-1"1,1 0,0 1,-1-1,0 1,1 0,-1 0,0 1,0 0,0 0,0 0,-1 0,1 1,-1 0,0-1,0 2,4 4,-2-2,0 0,-1 1,0 0,0 0,0 1,-1-1,0 1,-1 0,3 13,-6-2,0-20,0 0,0 1,0-1,0 0,0 1,0-1,0 0,0 1,0-1,0 0,0 1,0-1,-1 0,1 1,0-1,0 0,0 1,0-1,-1 0,1 0,0 1,0-1,-1 0,1 0,0 0,0 1,-1-1,1 0,0 0,-1 0,1 0,0 0,-1 1,1-1,0 0,-1 0,1 0,0 0,-1 0,1 0,0 0,-1 0,1 0,0 0,-1 0,1-1,0 1,-1 0,1 0,-1 0,1-1,-1 0,0 0,1 0,-1 0,1 0,-1 0,1 0,0 0,-1 0,1 0,0 0,0 0,0 0,-1-1,1 1,0 0,1 0,-1 0,0 0,0 0,0 0,1 0,-1 0,0 0,1-2,13-27,2 13,1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2.7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0 481,'24'-24,"11"-10,-1-2,47-63,-73 87,-1 0,0 0,0-1,-1 0,-1 0,0-1,-1 1,0-1,-1 0,-1 0,0 0,-1 0,-1-24,-1 32,0 1,0 0,0 0,-1 0,0 0,0 0,-4-8,5 11,0 0,0 0,0 1,-1-1,1 0,0 1,-1-1,1 1,-1-1,1 1,-1 0,0-1,0 1,0 0,1 0,-1 0,0 1,0-1,0 0,-1 1,-2-1,5 1,0 0,-1 0,1 0,0 0,-1 0,1 0,0 0,-1 0,1 0,0 0,0 0,-1 0,1 0,0 0,-1 1,1-1,0 0,0 0,-1 0,1 1,0-1,0 0,-1 0,1 1,0-1,0 0,0 0,-1 1,1-1,0 0,0 0,0 1,0-1,0 1,2 14,14 13,-15-27,41 58,-29-44,-1 0,-1 1,-1 1,0 0,12 29,-20-41,-1 0,0 0,0 0,0 0,0 0,-1 0,0 1,0-1,-1 0,1 0,-1 0,0 0,0 0,-1 0,0 0,0 0,0 0,0-1,-1 1,1-1,-1 1,0-1,-1 0,1 0,-1-1,-4 5,-47 36,40-32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3.0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40,'0'-4,"4"-1,4 0,1-2,3-1,3 2,-2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5.0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1,'0'3,"4"-2,4-1,5-1,4 0,2 4,2 1,1 0,-4-1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5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1,'3'4,"0"1,0 0,-1 1,1-1,-1 0,-1 1,1-1,-1 1,0-1,0 1,0 0,-1 0,-1 10,5 23,47 184,-50-218,0 0,0 1,0-1,-1 1,0 0,0-1,0 1,-1-1,0 1,0-1,0 1,-1-1,-2 6,3-8,0-1,-1 0,1 1,-1-1,1 0,-1 0,0 0,0 0,0-1,0 1,0 0,0-1,-1 1,1-1,-1 0,1 0,0 0,-1 0,0 0,1-1,-1 1,1-1,-1 0,0 1,1-1,-1 0,0-1,1 1,-4-1,-1 0,0-1,1 0,-1 0,1-1,-1 0,1 0,0 0,0-1,0 1,1-2,-1 1,1 0,0-1,0 0,1 0,-1-1,1 0,0 1,1-1,0 0,-1-1,2 1,-1 0,1-1,0 0,0 1,1-1,-1-10,1-2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5.3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1,'-3'0,"5"3,7 2,4-1,5 0,6-1,2-2,1 0,-1-1,-1 0,2 0,-3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6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1,'-3'0,"-2"3,-3 2,-1 3,-1 4,-4 4,1-2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6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07.5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250 89,'6'-2,"0"0,0 0,0 0,0 0,0-1,-1 0,1 0,-1-1,0 1,9-9,2 1,-8 5,-5 5,-1 0,1 0,-1-1,0 1,0-1,0 0,0 1,0-1,0 0,0 0,0 0,-1-1,1 1,1-3,-4 5,1 0,0-1,0 1,-1 0,1-1,0 1,-1 0,1 0,0-1,-1 1,1 0,0 0,-1 0,1-1,0 1,-1 0,1 0,-1 0,1 0,-1 0,1 0,0 0,-1 0,1 0,-1 0,1 0,0 0,-1 0,1 0,-1 0,1 0,-1 1,1-1,0 0,-1 0,1 0,0 1,-1-1,0 1,-18 7,-13 10,1 1,1 1,0 2,2 1,1 1,1 2,1 0,1 2,1 0,-28 48,49-72,0-1,0 1,0 0,1 0,0 1,-1-1,1 0,1 0,-1 0,1 1,0-1,0 0,0 1,0-1,1 0,0 0,-1 1,2-1,-1 0,0 0,5 8,-2-5,1-1,0 1,0-1,1 1,0-2,0 1,0-1,1 1,0-2,12 8,2-2,0-1,1 0,0-2,0 0,0-2,41 5,139-1,-164-10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14.2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1,'813'36,"-725"-30,277 25,447 97,-774-120,0 1,0 2,-1 2,42 21,-67-27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19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 46,'0'-2,"1"0,-1 0,0 1,-1-1,1 0,0 0,0 1,-1-1,1 0,-1 1,1-1,-1 0,0 1,0-1,1 1,-1-1,0 1,-1 0,1-1,0 1,0 0,0 0,-1 0,1 0,-1 0,1 0,-1 0,1 0,-1 0,1 1,-1-1,0 1,1-1,-1 1,0 0,-1-1,-1 1,0 0,0 1,0-1,1 1,-1-1,0 1,1 0,-1 1,1-1,-1 1,1-1,0 1,-1 0,1 0,-5 5,2-1,1 1,-1 0,2 0,-1 0,1 1,0-1,0 1,1 0,0 0,1 0,-1 1,2-1,-2 16,1-10,1 0,1 0,1 1,0-1,1 0,0 0,7 23,-6-30,0-1,1 0,0 0,0 0,0 0,0-1,1 0,0 0,0 0,1 0,-1-1,1 0,0 0,0 0,0-1,0 0,1 0,7 2,9 2,-1 0,1-1,1-2,26 3,-6-4,0-1,1-2,-1-3,0-1,1-2,78-21,-95 17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21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71,'1'-17,"0"13,-1-1,1 1,-1 0,0 0,-1-1,1 1,0 0,-1 0,0 0,-3-7,4 11,0 0,0 0,-1 0,1 0,0-1,0 1,-1 0,1 0,0 0,0 0,-1 0,1 0,0 0,0 1,-1-1,1 0,0 0,0 0,-1 0,1 0,0 0,0 0,-1 0,1 1,0-1,0 0,0 0,0 0,-1 1,1-1,0 0,0 0,0 0,0 1,0-1,-1 0,1 0,0 1,0-1,0 0,0 0,0 1,0-1,0 0,0 0,0 1,0-1,0 0,0 1,-4 15,-8 101,6-42,-2 66,8-123,1 0,1 0,1 0,0 0,11 29,-14-46,0 0,0-1,0 1,0 0,0-1,1 1,-1 0,0-1,0 1,1-1,-1 1,1-1,-1 1,0-1,1 1,-1-1,1 1,-1-1,1 1,-1-1,1 1,-1-1,1 0,0 0,-1 1,1-1,-1 0,1 0,0 1,0-1,0-1,0 1,0-1,0 0,0 1,0-1,0 0,0 0,0 0,0 0,-1 0,1 1,0-2,-1 1,1 0,0-1,19-52,-19 50,7-23,-3 7,2-1,0 1,1 1,14-25,-22 43,1-1,-1 1,1 0,0 0,0 0,-1 0,1 0,0 1,0-1,0 0,0 0,0 0,0 1,0-1,0 1,0-1,0 1,1-1,-1 1,0-1,0 1,0 0,1 0,-1 0,0 0,0 0,1 0,-1 0,0 0,0 0,1 0,-1 1,0-1,0 1,0-1,0 1,0-1,1 1,-1-1,0 1,0 0,0 0,-1-1,3 3,5 5,-1 0,0 0,-1 1,8 12,-2-4,-6-9,0-1,0 0,1-1,0 1,1-1,-1 0,1-1,0 0,1 0,-1-1,1 0,0 0,0-1,0 0,0-1,1 0,-1-1,0 1,1-2,0 1,-1-2,1 1,-1-1,1 0,16-5,-15 3,1 0,-1-1,0 0,0-1,0 0,-1-1,0 0,0 0,0-1,-1 0,16-16,-20 16,1 1,-1-1,-1 0,1 0,-1 0,0-1,-1 1,0-1,0 0,-1 0,0 0,0 0,-1-1,0 1,0 0,-1-1,-1-12,1 19,0 0,0 0,0 1,0-1,-1 0,1 1,0-1,-1 1,0-1,1 0,-1 1,0-1,0 1,1-1,-1 1,0 0,-1-1,1 1,0 0,0 0,0 0,-1 0,1 0,-1 0,-2-1,2 1,-1 1,0-1,0 1,0 0,0 0,1 0,-1 1,0-1,0 1,1-1,-1 1,0 0,-4 2,-7 5,0-1,0 1,1 1,-16 14,9-5,-28 31,41-42,1 1,0 0,1 0,0 1,0-1,1 1,-6 16,10-24,-1 0,1 0,0 0,-1 0,1 0,0 0,-1 0,1 0,0 0,0 0,0 0,0 0,0 0,0 0,0 0,0 0,0 0,1 0,-1 0,0 0,1 0,-1 0,1 0,-1 0,1 0,-1-1,1 1,-1 0,1 0,0 0,0-1,-1 1,1 0,0-1,0 1,0-1,0 1,0-1,0 1,0-1,0 0,0 1,0-1,0 0,0 0,0 0,0 0,0 0,0 0,0 0,0 0,0 0,0 0,1-1,5 0,-1 0,0-1,0 0,0 0,0 0,0-1,9-5,-6 1,1-2,-2 1,1-1,-1 0,-1-1,1 1,-2-2,9-15,-9 16,-6 10,0-1,0 1,1-1,-1 1,0-1,0 1,1-1,-1 0,0 1,1-1,-1 1,1 0,-1-1,1 1,-1-1,1 1,-1 0,1-1,-1 1,1 0,-1 0,1-1,-1 1,1 0,0 0,-1 0,1 0,-1 0,1 0,0 0,-1 0,1 0,-1 0,1 0,0 0,-1 0,1 0,-1 0,1 1,0-1,-1 0,1 0,-1 1,1-1,-1 0,1 1,-1-1,1 1,-1-1,0 1,1-1,-1 1,0-1,1 1,-1-1,0 1,1-1,-1 1,0-1,0 2,19 45,-14-34,-4-9,0-1,1 0,-1 0,1 0,0-1,0 1,0 0,0-1,0 1,0-1,1 0,0 1,-1-1,1 0,0-1,0 1,0 0,0-1,5 2,-4-2,1 0,-1-1,0 0,1 0,-1 0,0 0,1 0,-1-1,0 0,0 0,1 0,-1-1,0 1,7-5,-1 0,-1 0,0 0,9-9,-13 10,0 0,1 0,0 1,-1 0,1 0,1 1,-1 0,13-5,-17 8,-1-1,1 1,0 0,-1 0,1 0,0 0,-1 1,1-1,0 0,-1 1,1-1,0 1,-1-1,1 1,-1 0,1 0,-1-1,1 1,-1 0,2 2,23 29,-24-28,1 0,0 0,0 0,0-1,1 1,-1-1,1 0,5 4,-4-4,0 0,1 0,-1 1,-1-1,1 1,0 0,-1 1,0-1,0 1,0 0,0 0,-1 0,3 6,-3-8,0 1,0-1,1 0,-1 0,1-1,0 1,-1-1,1 0,0 0,0 0,1 0,-1-1,0 1,1-1,-1 0,0-1,1 1,-1-1,1 0,-1 0,7-1,7 0,-1-1,1 0,-1-2,20-5,-13-1,0-2,-1 0,0-1,-1-1,31-26,-40 29,-1 0,0-1,-1 0,0-1,-1 0,-1-1,16-28,-25 41,1-1,0 1,0 0,-1 0,1-1,-1 1,0 0,1-1,-1 1,0-1,0 1,0 0,1-1,-2 1,1-1,0-2,-1 4,1-1,0 1,-1-1,1 1,0 0,-1-1,1 1,-1-1,1 1,-1 0,1-1,-1 1,0 0,1 0,-1-1,1 1,-1 0,1 0,-1 0,0 0,1 0,-1 0,1 0,-1 0,-1 0,-3 0,1 1,-1 0,0 1,0-1,1 1,-1 0,-7 4,2 0,0 1,1 0,0 0,0 1,0 0,1 1,1-1,-1 2,1-1,1 1,0 0,0 0,1 1,0-1,1 1,1 0,-1 1,2-1,-1 1,2-1,-1 1,2 0,0 16,2 1,1 0,2 0,1 0,1-1,1 0,2 0,1-1,17 32,-27-57,10 19,12 35,-21-51,0 0,-1 0,0 1,0-1,0 0,0 0,-1 1,0-1,0 1,0-1,-1 0,0 0,-1 7,0-9,0-1,1 0,-1 1,0-1,0 0,0 0,0 0,-1 0,1 0,0 0,-1-1,0 1,1-1,-1 0,0 0,1 0,-1 0,0 0,0 0,0-1,0 0,0 1,0-1,0 0,0 0,0-1,0 1,-3-1,3 0,-1 1,0 0,1-1,0 0,-1 0,1 0,-1 0,1-1,0 1,0-1,0 0,0 0,0 0,0 0,1 0,-1 0,1-1,-1 0,1 1,0-1,0 0,0 0,-2-5,3 4,1-1,0 1,0-1,0 1,0 0,1-1,0 1,0 0,0-1,0 1,1 0,-1 0,1 0,0 0,0 0,5-6,7-9,30-33,-29 37,258-256,-136 141,-136 129,37-35,51-65,-84 90,-17 17,-17 17,23-18,1 1,0 0,0 0,1 1,0-1,0 1,0 0,1 0,0 0,0 0,1 1,0-1,-2 14,4-17,0 0,0 0,0 0,0 0,1 0,0 0,0 0,0 0,0 0,0-1,1 1,0 0,0-1,0 1,0-1,0 0,1 0,-1 0,1 0,0 0,0 0,0-1,0 1,1-1,-1 0,1 0,-1 0,6 1,8 3,1-2,-1 0,1-1,-1 0,1-2,0 0,19-2,-35 1,26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21.4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10,'4'-4,"0"-1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11.4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24,'0'-1,"0"0,0 0,-1 0,1 0,0 1,-1-1,1 0,-1 0,1 1,-1-1,1 0,-1 1,1-1,-1 1,0-1,1 1,-2-2,-3-3,18 2,277 1,-231 4,211 8,133 2,-61-1,37-1,-349-7,-26 2,-15 7,5-10,1 1,-1-1,1 0,-1 0,0-1,0 0,0 0,0 0,0-1,0 1,0-2,0 1,0-1,0 1,1-2,-9-1,-16-2,13 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44.1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69 154,'0'0,"0"-1,1 1,-1-1,0 1,0 0,0-1,0 1,0-1,0 1,0-1,0 1,0-1,-1 1,1-1,0 1,0-1,0 1,0 0,-1-1,1 1,0-1,0 1,-1 0,1-1,0 1,-1 0,1-1,-1 1,1 0,0-1,-1 1,1 0,-1 0,1-1,0 1,-1 0,1 0,-2 0,2 0,-1 0,0 1,1-1,-1 1,0-1,1 0,-1 1,1-1,-1 1,1 0,-1-1,1 1,-1-1,1 1,-1 0,1-1,0 1,0 0,-1-1,1 1,0 0,0 0,0-1,-1 1,1 1,-4 42,2 0,4 53,0-16,0-44,8 45,-5-45,1 40,-24-126,13 13,4 20,-2 0,0 0,-1-1,0 2,-8-19,8 23,0 1,1-1,0 0,1 0,1 0,-1-21,6-67,-2 83,1 0,1 1,0 0,0-1,2 2,11-24,-11 27,-1 1,2 0,-1 0,2 1,-1 0,1 0,0 1,1 0,14-10,-16 14,0 0,1 1,0 0,0 0,0 0,0 1,0 1,0-1,14 0,3 2,48 4,-64-2,0 0,0 0,-1 1,1 0,-1 1,0 0,0 0,0 1,0 0,-1 0,0 0,0 1,0 0,-1 1,0 0,0 0,0 0,-1 0,0 1,-1 0,6 13,-10-17,1 0,-1 1,0-1,0 0,0 1,0-1,-1 0,0 1,0-1,0 0,0 0,-1 0,1 0,-1 0,0 0,-1 0,1 0,0-1,-1 1,0-1,-6 6,-5 5,0-1,-1 0,-24 15,-28 10,51-31,1 1,0 1,1 0,0 1,1 0,-18 18,28-25,1 0,-1 0,1 1,-1-1,1 1,0 0,1-1,-1 1,1 0,-1 0,1 0,0 0,1 0,-1 1,1-1,0 0,0 0,0 6,2-3,-1-1,1 0,0 0,1-1,-1 1,1 0,0-1,1 0,-1 0,1 0,6 6,0 0,1-1,0-1,0 0,1-1,0 0,1-1,-1 0,2-1,-1 0,17 4,-12-6,0-1,0 0,0-2,0 0,0-1,1 0,20-5,-27 3,0 0,0-1,-1 0,1-1,-1-1,0 0,0 0,0-1,-1 0,0-1,15-13,-20 15,-1 0,0 0,0-1,-1 1,0-1,0 1,0-1,0 0,-1 0,0-1,0 1,-1 0,0-1,0 1,0 0,-1-1,0-11,-1 17,1 0,0 0,-1 0,1 0,0 0,-1 0,1 0,-1 0,0 1,1-1,-1 0,0 0,1 0,-1 1,0-1,0 0,0 1,0-1,1 0,-1 1,0-1,0 1,0 0,-2-1,1 1,0 0,0-1,0 1,0 1,0-1,-1 0,1 0,0 1,0 0,0-1,-3 2,-1 1,1 0,-1 0,1 0,0 1,0 0,0 0,-7 8,10-9,-1 0,1-1,0 1,0 0,0 1,0-1,1 0,0 0,-1 1,1-1,0 1,0-1,1 1,-1 0,1-1,0 1,0-1,0 1,0 0,1-1,-1 1,1-1,2 6,-1-5,0 0,1 0,-1-1,1 0,0 1,0-1,0 0,0-1,0 1,1 0,0-1,-1 0,1 0,0 0,0 0,0 0,0-1,0 0,7 1,13 2,-1-1,2-2,-1 0,0-1,0-2,0 0,0-2,-1-1,42-13,-60 17,13-5,1 0,-1-1,32-18,-46 23,-1-1,1 1,0-1,-1 0,0 1,1-1,-1-1,-1 1,1 0,0-1,-1 0,1 1,-1-1,0 0,-1 0,1 0,-1-1,1 1,-1 0,0 0,-1-1,1 1,-1-7,0 9,0 0,0 0,0 0,0 0,0 0,0 0,-1-1,1 1,-1 0,1 0,-1 0,0 0,0 1,0-1,0 0,0 0,-1 0,1 1,0-1,-1 1,1-1,-1 1,0-1,1 1,-1 0,0 0,0 0,0 0,0 0,0 0,0 1,0-1,0 0,0 1,0 0,-4-1,1 2,0-1,0 1,0 0,0 0,0 0,0 1,0 0,0 0,0 0,1 1,-1-1,1 1,-8 7,7-6,0 1,1-1,-1 1,1 0,0 1,0-1,1 1,0-1,0 1,0 0,-3 10,6-13,-1-1,1 0,0 1,0-1,0 1,0-1,0 0,1 1,-1-1,0 0,1 1,0-1,0 0,0 0,0 0,0 1,0-1,0 0,1 0,-1-1,1 1,-1 0,1 0,0-1,0 1,-1-1,1 0,0 1,1-1,-1 0,0 0,0 0,0 0,4 0,1 1,1 0,-1-1,0 0,1-1,-1 1,0-1,1-1,-1 0,1 0,-1 0,9-3,-9 2,1 0,-1 0,1 1,-1 0,1 1,-1 0,1 0,-1 0,1 1,-1 0,12 4,-6 1,-1 0,21 14,-26-15,0 0,1 0,0-1,0 0,0 0,0-1,1 0,0 0,14 1,-2-2,0-2,1 0,-1-1,0-1,40-10,-52 9,1 1,-1-1,0-1,0 0,0 0,-1-1,0 0,0-1,0 1,0-1,-1-1,0 0,0 0,-1 0,7-11,-11 15,0 0,0-1,0 1,-1-1,0 1,0-1,0 1,0-1,0 0,-1 0,0 0,0 1,0-1,0 0,0 0,-1 0,1 1,-3-5,3 6,-1 0,0 0,0 0,0 1,0-1,-1 0,1 1,0-1,-1 1,1 0,-1-1,0 1,1 0,-1 0,0 0,0 0,1 0,-1 0,0 1,0-1,0 0,0 1,0 0,0-1,0 1,0 0,0 0,0 0,0 0,0 1,0-1,0 1,0-1,-3 2,-1 0,0 0,0 1,0 0,0 0,1 0,-1 1,1 0,0 0,0 0,0 1,1 0,-1 0,-4 7,1-1,1 0,1 0,-1 1,2 0,-8 23,12-33,0-1,1 1,-1 0,0 0,1 0,0 0,-1 0,1 0,0 0,0 0,0 0,0 0,1 0,-1 0,1 0,-1 0,1 0,-1 0,1 0,0-1,0 1,0 0,0 0,0-1,0 1,1-1,-1 1,1-1,-1 1,1-1,-1 0,1 0,0 0,-1 0,1 0,0 0,0 0,0 0,0-1,3 1,4 1,0-1,0 0,0 0,0-1,1-1,-1 1,14-4,-5 1,-1-1,1-1,-1-1,0 0,-1-1,1-1,27-19,-33 19,0 0,-1-1,-1 0,1-1,-2 0,1-1,-1 0,-1 0,0 0,-1-1,7-17,0-4,-1 0,-2-1,-1-1,-2 0,4-60,-10 80,-2 1,0-1,-1 1,0-1,-1 1,-1 0,0 0,-1 0,0 1,-1-1,-15-23,21 37,0-1,-1 1,1-1,0 1,0 0,0-1,-1 1,1 0,0-1,0 1,-1 0,1-1,0 1,-1 0,1 0,0-1,-1 1,1 0,0 0,-1 0,1 0,-1-1,1 1,0 0,-1 0,1 0,-1 0,1 0,0 0,-1 0,1 0,-1 0,0 0,-2 15,8 30,-4-41,11 82,1 121,-13-166,-1 3,1-1,2 1,16 81,-10-92,5 44,-11-56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6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65,'4'-4,"4"-1,5 1,0-4,1 1,6 1,3 1,1-1,0 0,0 0,-1 3,-1 0,0 2,0 4,-1 2,-4-1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44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2,'-31'-1,"18"1,0-1,-25 4,38-3,1 0,-1 0,0 0,0 0,0 0,0 1,0-1,0 0,0 0,1 0,-1 0,0 0,0 0,0 1,0-1,0 0,0 0,0 0,0 0,0 0,0 1,0-1,0 0,0 0,0 0,0 0,0 1,0-1,0 0,0 0,0 0,0 0,0 0,0 1,0-1,0 0,0 0,0 0,-1 0,1 0,0 1,0-1,0 0,0 0,0 0,0 0,0 0,-1 0,1 0,0 0,0 0,0 1,0-1,0 0,-1 0,1 0,15 6,53 11,1-2,73 5,144-2,241-34,1 9,-309 9,-201-2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25.7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113 741,'-4'-4,"0"1,-1-1,1 1,-1-1,0 1,0 1,0-1,0 1,0-1,-7 0,11 2,-1 1,1 0,-1-1,1 1,-1 0,0 0,1 0,-1 0,1 1,-1-1,1 0,-1 0,1 1,-1-1,1 1,-1 0,1-1,-1 1,1 0,0 0,0 0,-1 0,1 0,0 0,0 0,0 0,0 0,0 1,0-1,0 0,1 1,-1-1,0 0,1 1,-1-1,1 1,-1-1,1 1,0 2,-4 23,2-1,1 1,4 51,0-7,-4-60,1 1,1 0,-1-1,2 1,0 0,0-1,1 1,0-1,9 18,-12-28,1 0,0 0,0 0,0 0,0 0,0 0,1 0,-1 0,0 0,0-1,0 1,1-1,-1 1,0-1,1 1,-1-1,1 0,-1 1,0-1,1 0,-1 0,1 0,-1 0,1 0,-1-1,0 1,1 0,-1-1,1 1,-1-1,0 1,3-2,6-3,-1 0,1-1,11-9,-9 6,688-432,-350 227,292-166,-585 349,-57 31,-1 0,1 0,0 0,0 0,0 0,0 0,0-1,0 1,0 0,0 0,0 0,0 0,0 0,0 0,0 0,0 0,0 0,0-1,0 1,0 0,0 0,0 0,0 0,0 0,0 0,0 0,0-1,0 1,0 0,0 0,-15 9,13-3,0-1,1 1,0-1,0 1,0-1,1 1,-1 0,2-1,-1 1,0 0,3 8,-1 3,-1 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26.85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37 879,'0'-8,"-1"-1,0 0,-1 0,0 1,0-1,-1 1,0 0,-1 0,-5-10,9 18,0 0,0 0,0 1,0-1,0 0,0 0,-1 1,1-1,0 0,0 0,0 0,0 1,0-1,0 0,-1 0,1 0,0 0,0 0,0 1,0-1,-1 0,1 0,0 0,0 0,-1 0,1 0,0 0,0 0,0 0,-1 0,1 0,0 0,0 0,-1 0,1 0,0 0,0 0,0 0,-1 0,1 0,0 0,0 0,0 0,-1 0,1 0,0 0,0 0,0-1,-1 1,1 0,2 23,9 79,-8-50,-3-51,1 1,-1-1,0 1,0-1,1 1,-1-1,1 1,-1-1,1 1,0-1,-1 1,1-1,0 0,0 1,0-1,0 0,0 0,0 0,1 0,-1 0,0 0,0 0,1 0,-1 0,1-1,-1 1,0 0,1-1,-1 1,1-1,0 0,-1 0,1 1,-1-1,1 0,-1 0,1 0,0-1,-1 1,1 0,2-1,8-2,1-1,0 0,-1 0,14-8,-10 5,724-331,-605 273,705-384,-829 442,24-15,60-48,-81 56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32.30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3 265,'-3'-2,"11"-3,14-5,234-28,-148 26,162-28,324-91,-491 110,-84 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54.4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383 155,'1'-25,"0"13,-1 0,0 0,-1 0,0 1,-1-1,-3-13,4 23,1 0,-1 0,0 0,0 0,0 0,-1 1,1-1,0 0,-1 0,1 1,-1-1,1 1,-1 0,0-1,1 1,-4-1,2 1,0 0,0 0,0 0,0 1,0-1,0 1,0 0,0 0,0 0,0 1,0-1,0 1,0-1,-5 3,-10 3,0 2,0 0,1 1,0 0,1 1,0 1,0 1,1 0,1 1,-15 17,17-17,1 1,0 0,1 0,1 1,0 1,1 0,1 0,0 0,1 1,1 0,-4 21,8-30,0-1,0 0,1 1,1-1,-1 0,1 1,0-1,1 0,0 0,0 0,0 0,1 0,0 0,5 8,-2-6,1 0,0-1,0 0,1 0,0 0,0-1,1 0,15 10,1-4,1 0,0-2,0-1,1-1,0-1,44 6,-57-12,-1 0,0-2,18 0,-2-3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54.82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253 171,'1'-26,"0"13,-1 0,0 0,-1-1,-1 1,-4-21,5 31,0 1,0-1,0 1,0 0,0-1,0 1,-1 0,1 0,-1 0,0 0,0 0,0 0,0 0,0 0,0 1,0-1,0 1,-1 0,1 0,0 0,-1 0,1 0,-1 0,1 0,-1 1,0 0,1-1,-1 1,0 0,1 0,-1 0,1 1,-1-1,-3 1,-1 1,0 0,-1 0,1 1,0 0,0 1,0-1,1 1,0 0,-1 1,1 0,0 0,1 0,0 0,-1 1,-4 8,1-3,1 1,1 0,0 0,1 1,0 0,1 0,-6 21,10-30,0 0,0 0,0 0,1 0,0 0,0 0,0 0,0 0,0 0,1 0,0 0,0 0,0 0,0 0,1 0,0 0,-1-1,1 1,1 0,-1-1,0 0,1 0,0 1,-1-1,1-1,0 1,1 0,-1-1,0 0,6 3,-4-2,1-1,-1 0,0-1,1 0,-1 1,1-1,0-1,-1 1,1-1,-1 0,1-1,0 1,-1-1,1 0,-1-1,1 1,-1-1,0 0,1 0,-1-1,9-5,-10 5,1-1,-1 0,0 0,0-1,0 1,0-1,-1 0,0 0,0 0,0 0,-1 0,1-1,-1 1,-1-1,1 1,-1-1,0 0,0 0,-1 0,1-8,-2 2,1 0,-2 0,1 0,-2 0,0 0,0 1,-1-1,0 1,-7-12,2 13,5 17,5 20,6-7,0 0,2 0,1-1,0 0,1 0,1-1,1-1,1 0,0-1,1-1,29 25,-26-27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55.28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4,'0'0,"0"0,0 0,0 0,0 0,0 0,0 0,0 0,0-1,0 1,0 0,0 0,0 0,0 0,0 0,0 0,0 0,0 0,0-1,0 1,0 0,0 0,0 0,0 0,0 0,0 0,0 0,0 0,1 0,-1 0,0-1,0 1,0 0,0 0,0 0,0 0,0 0,0 0,0 0,1 0,-1 0,0 0,0 0,0 0,0 0,0 0,0 0,0 0,0 0,1 0,-1 0,0 0,0 0,0 0,0 0,0 0,0 0,0 0,0 0,0 0,1 0,7 8,5 10,8 22,-1 0,-3 2,22 77,-20-57,-14-75,4-25,5-24,-12 55,29-89,-25 83,-1 0,2 0,-1 1,18-24,-23 35,0 0,0-1,0 1,0 0,0 0,1 0,-1 0,0 0,1 0,-1 0,1 1,-1-1,1 0,-1 1,1-1,-1 1,1 0,-1-1,1 1,0 0,-1 0,1 0,2 0,-1 1,0 0,0 0,0 0,0 1,0-1,-1 1,1-1,0 1,-1 0,1 0,2 4,5 5,0 0,-1 1,-1 1,8 13,-8-6,0 0,0 1,-2 0,-1 0,0 0,-2 1,1 27,-2-31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55.97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317 62,'-4'-4,"0"0,0 0,-1 1,1-1,-1 1,0 0,0 0,0 0,-1 1,1 0,0 0,-1 0,0 1,1 0,-1 0,0 0,0 1,1 0,-1 0,-10 1,7 1,-1 0,1 1,0 0,1 1,-1-1,1 2,-1-1,1 1,0 0,1 1,-14 12,13-9,-1 0,1 1,1 0,0 0,0 1,1 0,0 0,1 0,1 1,-6 20,8-28,1 0,0 1,1-1,-1 1,1 0,0-1,0 1,0-1,1 1,-1-1,1 1,0-1,1 1,-1-1,1 0,-1 1,1-1,1 0,-1 0,1-1,-1 1,1 0,0-1,0 0,1 1,-1-1,1-1,-1 1,1 0,0-1,0 0,5 3,2-1,0-1,0 0,0 0,0-1,0 0,0-1,1-1,-1 1,0-2,16-2,-2-1,0-1,0-1,37-14,-58 18,0 0,1 0,-1 0,0 0,0 0,0-1,-1 0,1 0,-1 0,1 0,-1 0,0-1,0 0,0 1,-1-1,0 0,1 0,-1-1,0 1,2-8,-3 5,0 1,-1 0,0 0,0-1,0 1,0 0,-1 0,0 0,-1 0,1 0,-1 0,0 0,-1 0,0 0,-4-6,-2-4,0 1,-2 1,0 0,0 0,-18-15,24 24,1 1,-1 0,-1 0,1 0,-1 1,1 0,-1 0,0 0,0 1,0 0,-1 0,1 0,0 1,-1 0,1 0,-1 1,-11 0,16 0,0 0,0 0,1 1,-1-1,0 1,0-1,1 1,-1-1,1 1,-1 0,0 0,1 0,0 0,-1 0,1 0,0 0,-1 0,1 1,0-1,0 1,0-1,0 0,0 1,0 0,1-1,-2 4,2-3,-1 0,1 1,0-1,0 0,0 1,1-1,-1 1,0-1,1 0,0 1,-1-1,1 0,0 0,0 0,1 1,-1-1,0 0,1-1,1 3,9 10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56.43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12,'0'0,"0"-1,0 1,0 0,0-1,0 1,-1-1,1 1,0-1,0 1,1-1,-1 1,0 0,0-1,0 1,0-1,0 1,0-1,1 1,-1 0,0-1,0 1,0 0,1-1,-1 1,0 0,1-1,0 0,6 10,7 22,7 30,-2 2,19 126,-38-189,0 1,0-1,0 1,0-1,0 1,0-1,0 1,0 0,0-1,0 1,1-1,-1 1,0-1,0 1,1-1,-1 1,0-1,1 0,-1 1,0-1,1 1,-1-1,1 0,-1 1,1-1,8-9,10-36,-12 27,0 5,4-12,2 0,0 1,2 0,0 1,33-37,-46 59,-1-1,0 1,1-1,-1 1,1 0,0 0,-1 0,1 0,0 0,-1 0,1 0,0 0,0 1,0-1,0 1,0-1,0 1,0 0,0 0,-1 0,1 0,3 0,-3 1,0 0,1 0,-1 0,0 1,0-1,0 1,0-1,-1 1,1-1,0 1,-1 0,1 0,-1 0,1 0,0 3,5 8,-1 1,-1 0,0 0,4 21,-7-26,5 23,0-1,2 0,2 0,1-1,18 35,-22-52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56.77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72 20,'-2'0,"0"0,1-1,-1 1,0-1,0 1,0-1,1 0,-1 0,0 0,1 0,-1 0,-1-1,2 1,0 0,0 0,-1 0,1 0,0 0,0 1,-1-1,1 1,0-1,-1 1,1-1,-2 1,1 0,1 0,0 1,0-1,0 1,0-1,0 1,0-1,0 1,0 0,0-1,0 1,1 0,-1 0,0 0,0 0,1 0,-1 0,0 0,1 0,-1 0,1 0,-1 1,-1 7,-1 0,2 0,-1 0,1 0,1 1,-1-1,2 0,-1 1,4 14,-3-10,20 131,-11-87,5 111,-11-132,0-24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6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1,'-4'0,"-1"1,0 0,1 0,0 1,-1 0,1-1,0 1,0 1,0-1,0 1,0-1,0 1,1 0,0 0,-1 1,1-1,0 1,1 0,-6 7,-3 7,1 1,-16 38,22-44,-1 0,2 0,0 1,0 0,0 24,2-19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57.31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0 230,'5'-6,"-1"0,0 0,0 0,0-1,-1 0,4-12,8-14,-3 9,-9 17,0 0,0 0,1 0,0 1,6-8,-10 14,1-1,-1 1,0 0,0 0,0-1,1 1,-1 0,0 0,0 0,1-1,-1 1,0 0,0 0,1 0,-1 0,0 0,1-1,-1 1,0 0,1 0,-1 0,0 0,1 0,-1 0,0 0,0 0,1 0,-1 0,0 0,1 0,-1 0,0 1,1-1,-1 0,0 0,1 0,-1 0,0 0,0 1,1-1,6 16,-4 19,-2-4,-1-10,0-1,2 1,8 40,-9-56,0-1,1 0,-1 1,1-1,0 0,0 0,0 0,1 0,-1-1,1 1,0 0,0-1,0 0,0 0,1 0,-1 0,1-1,0 1,0-1,0 0,0 0,0 0,0 0,5 0,-5-1,0-1,0 0,0 0,0 0,1 0,-1 0,0-1,0 0,0 0,-1 0,1 0,0-1,0 0,-1 1,1-1,0 0,-1-1,0 1,0-1,0 1,5-7,5-5,-1 0,-1-1,13-23,-19 30,64-125,-20 36,-49 97,0 0,0 0,0 0,0 0,0 0,0 0,0 0,0 0,0 1,0-1,0 0,0 0,0 0,0 0,0 0,0 0,0 0,0 0,0 0,0 0,0 0,0 0,0 0,1 0,-1 0,0 1,0-1,0 0,0 0,0 0,0 0,0 0,0 0,0 0,0 0,0 0,1 0,-1 0,0 0,0 0,0 0,0 0,0 0,0 0,0 0,0 0,0 0,0 0,0-1,1 1,-1 0,0 0,0 0,0 0,0 0,0 0,1 15,-2 20,-1 22,3-1,14 102,37 109,-50-260,9 38,12 67,-22-100,1 1,-2-1,0 1,0-1,-1 1,-5 21,6-32,0 0,-1 0,1 0,-1 0,0 0,0 0,1 0,-1 0,0 0,-1 0,1 0,0-1,0 1,-1 0,1-1,-1 1,0-1,1 0,-1 0,0 1,0-1,0 0,0 0,1 0,-2-1,1 1,0 0,0-1,0 0,0 1,0-1,0 0,0 0,-1 0,1 0,0 0,0-1,0 1,0-1,-4-1,1 0,-1 0,0-1,1 0,-1 0,1-1,0 1,0-1,0 0,1-1,-1 1,1-1,0 0,-4-5,4 1,-1-1,1 0,0 0,1 0,0 0,1 0,0-1,1 1,0-1,0 0,1 1,0-1,1 1,1-1,-1 1,7-18,-2 5,2 2,1-1,1 1,0 1,1 0,24-31,-18 29,2 1,0 1,2 0,0 2,1 0,1 2,0 0,1 2,1 0,0 2,1 0,46-13,-30 14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58.4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366 0,'-11'1,"-1"1,1 0,-1 0,1 1,0 0,0 1,1 0,-19 11,-2 3,-43 32,60-39,1 0,0 1,1 1,1 0,0 0,0 1,2 0,-1 1,-12 29,19-38,1 0,-1 1,1-1,0 1,1-1,-1 1,2 0,-1 0,1-1,-1 1,2 0,-1 0,1-1,0 1,1 0,-1-1,1 1,1-1,-1 1,1-1,0 0,0 0,1 0,0-1,0 1,0-1,8 7,1-2,0 0,0 0,1-2,1 0,-1 0,1-1,1-1,-1-1,24 6,-2-4,0-1,1-1,39-1,-58-5,0 0,1-1,-1-1,0 0,0-2,-1 0,1-1,-1-1,0-1,-1-1,0 0,31-22,-45 28,-1 1,1-1,0 1,-1-1,1 0,-1 0,0 0,0 0,0 0,-1-1,1 1,-1-1,1 1,-1-1,0 1,-1-1,1 0,-1 1,1-1,-1 0,0 0,0 1,-1-1,1 0,-2-4,1 5,0 0,-1 0,1 1,0-1,-1 0,0 1,1-1,-1 1,0 0,0 0,0 0,-1 0,1 0,0 0,-1 0,0 1,1-1,-1 1,0 0,1 0,-1 0,0 0,0 0,0 1,0-1,0 1,0 0,0 0,0 0,0 0,-4 1,-2 1,0 0,0 0,1 1,-1 0,1 1,0 0,0 0,0 1,-10 8,-9 8,-26 27,53-48,-5 5,0 0,1 0,-1 1,1-1,1 1,-1 0,1 0,0 0,-3 8,6-12,-1 0,1-1,0 1,-1-1,1 1,0 0,0-1,0 1,0 0,0-1,0 1,0-1,1 1,-1 0,1-1,-1 1,1-1,-1 1,1-1,0 1,0-1,0 0,0 1,0-1,0 0,0 0,0 1,1-1,-1 0,0 0,1-1,-1 1,0 0,1 0,-1-1,1 1,0 0,-1-1,1 0,-1 1,1-1,3 0,11 2,0 0,0-1,0-1,1 0,-1-1,0-1,0-1,20-5,-30 7,-1 0,1 1,0 0,0 0,-1 0,1 1,0 0,-1 0,1 0,0 1,-1 0,0 0,1 0,-1 0,0 1,7 5,-4-3,0-1,0 0,0-1,0 0,0 0,1-1,10 2,2-3,0-2,0 0,0-1,0-1,-1-1,0-1,1-1,-2-1,1 0,-1-2,0 0,-1-1,0-1,21-17,-11 6,0-1,-2-2,-1-1,0 0,-2-2,-2-1,28-47,-44 65,0 0,0 0,-1 0,-1-1,0 1,0-1,-1 0,-1 0,0 0,0 0,-1 0,-3-23,2 33,1 0,0 0,-1 0,1 0,-1 0,1 0,-1 1,0-1,0 0,1 0,-2 1,1-1,0 0,0 1,0-1,-1 1,1-1,-1 1,1 0,-1 0,-2-2,2 2,-1 0,0 0,1 1,-1-1,0 1,0-1,0 1,0 0,1 0,-1 0,0 1,0-1,-3 2,-3 0,0 1,1 0,-1 0,1 1,0 0,0 1,1 0,-11 8,10-5,1-1,0 2,0-1,1 1,0 0,1 0,-1 0,2 1,-1 0,2 0,-1 0,1 0,1 0,0 1,0 0,1-1,0 1,1 0,0-1,1 1,0 0,1-1,0 1,4 10,-3-10,1 1,0-1,1 0,0 0,1 0,0-1,1 0,0 0,0 0,1-1,1 0,-1-1,1 0,1 0,0-1,0 0,0-1,0 0,1 0,0-1,13 4,3-3,0-1,1-1,-1-1,1-1,-1-2,36-4,-15-1,0-3,81-24,-111 26,1-1,-1-1,-1-1,0-1,0 0,0-1,-2 0,1-2,-2 0,1 0,-2-2,0 1,16-25,-24 31,1-1,-1 1,-1-1,1-1,-2 1,1-1,-1 1,-1-1,0 0,0 0,-1 0,0 0,-1 0,0 0,0-1,-1 1,-1 0,0 0,0 1,-1-1,0 0,0 1,-1-1,-1 1,0 0,0 1,-10-14,14 21,1-1,-1 1,-1 0,1-1,0 1,0 0,0 0,-1-1,1 1,-1 0,1 1,0-1,-1 0,0 0,1 1,-1-1,-2 0,3 1,0 0,0 0,0 0,0 1,0-1,0 0,0 1,0-1,0 0,1 1,-1-1,0 1,0-1,0 1,1 0,-1-1,0 1,1 0,-1 0,0-1,1 1,-1 1,-2 3,1 0,-1 1,1-1,1 1,-1-1,1 1,0 0,-1 9,-5 72,3-59,2 0,0 0,6 55,-2-65,2 1,0-1,1 0,1 0,11 23,-13-32,1-1,0 0,0 0,1 0,0 0,0-1,1 0,0-1,0 1,1-1,0-1,9 6,11 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7.54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364 336,'-1'-3,"0"0,0 0,0 0,0 0,-1 0,0 0,1 0,-1 0,-3-2,-3-8,4 6,0 0,-1 0,1 1,-1 0,-1 0,1 0,-1 0,0 1,-1 0,1 0,-14-7,15 10,1 0,-1 0,0 1,1 0,-1 0,0 0,0 1,0-1,0 1,0 0,0 1,1-1,-1 1,0 0,0 0,0 0,1 1,-1 0,1 0,-9 5,1 0,1 1,0 1,0 0,1 1,0 0,1 0,0 1,0 0,1 1,1 0,-11 22,14-24,-1 0,2 0,-1 0,1 0,1 1,0-1,0 1,1 0,0 0,1-1,0 1,1 0,0 0,1-1,5 20,-5-25,0-1,0 1,0 0,1-1,0 1,0-1,0 0,0 0,1 0,0 0,0 0,0-1,0 0,0 0,0 0,6 2,-2-2,-1 0,1 0,0-1,0-1,0 1,0-1,0-1,0 1,12-2,9-3,0-1,-1-1,1-2,41-16,-39 12,-1-1,29-17,-51 26,0-1,0 0,0-1,-1 0,0 0,0 0,-1-1,0 0,0 0,0-1,8-15,-13 21,0 0,0 0,0 0,-1 0,1 0,-1 0,1 0,-1 0,0 0,0 0,0-1,0 1,0 0,0 0,-1 0,1 0,-1 0,1 0,-1 0,0 0,0 0,0 0,0 0,0 1,0-1,0 0,0 1,-1-1,1 1,-1-1,0 1,1 0,-1-1,0 1,1 0,-1 0,0 0,-3 0,-1-2,1 1,-2 0,1 0,0 1,0 0,-1 0,1 1,0 0,-1 0,1 0,-11 2,5 1,0 0,1 1,-1 1,1 0,0 0,0 1,0 0,1 1,0 1,-12 10,16-13,1 1,0 0,0-1,0 2,1-1,0 0,0 1,1 0,0 0,0 0,0 0,1 0,0 1,1-1,-1 1,1-1,1 1,0 7,0-13,0 0,0 0,0 0,0-1,1 1,-1 0,1 0,-1 0,1 0,0-1,0 1,0 0,0 0,0-1,0 1,0-1,0 1,1-1,-1 0,0 1,1-1,2 2,-1-2,0 0,0 0,0 0,1 0,-1-1,0 1,0-1,0 0,1 0,-1 0,0 0,5-1,2-1,0-1,0 0,0 0,0-1,-1 0,1-1,13-9,-4-2,-1-1,33-37,-3 2,-46 50,0 0,0 0,0 1,0-1,1 1,-1 0,0-1,1 1,-1 0,1 0,-1 1,1-1,-1 0,1 1,0-1,-1 1,1 0,-1 0,1 0,0 0,-1 1,1-1,0 1,-1 0,1-1,-1 1,1 0,-1 0,0 1,4 1,7 6,0 0,-1 1,-1 0,14 15,0 0,-7-9,-7-5,1 0,0-1,1 0,24 13,-33-21,1 0,-1 0,1 0,-1-1,1 0,0 0,-1 0,1-1,0 0,0 0,0 0,-1 0,1-1,0 1,-1-1,1 0,0-1,-1 1,1-1,5-3,3-3,0 0,-1 0,-1-1,0-1,0 0,-1 0,0-1,0 0,-1-1,-1 0,0-1,-1 1,6-16,7-19,-2-2,15-67,-29 101,-2 7,0-1,-1 1,0-1,-1 1,0-1,0 1,-1-1,0 1,0 0,-1-1,0 1,-1 0,1 0,-9-14,11 21,0 0,-1 0,0 0,1 0,-1 0,1 0,-1 0,0 1,0-1,1 0,-1 1,0-1,0 0,0 1,0-1,0 1,0-1,0 1,0 0,0-1,0 1,0 0,0 0,0 0,-2 0,1 0,1 1,-1-1,1 1,-1 0,1 0,-1 0,1 0,-1 0,1 0,0 0,0 0,-1 0,1 1,-1 1,-4 5,1 0,0 1,1 0,-5 10,1 4,1 1,0-1,-5 44,11-52,0-1,0 0,2 1,-1-1,2 0,0 1,7 24,-7-34,-1-1,1 0,0 1,0-1,0 0,1 0,-1 0,1 0,0-1,0 1,0-1,1 0,-1 0,1 0,0 0,-1 0,7 2,-4-3,0 0,0 0,0-1,0 0,0 0,0 0,0-1,0 0,0 0,0-1,11-1,3-3,-1-1,0-1,0-1,0 0,-1-1,32-23,-36 22,-1-1,0 0,-1-1,-1 0,0-1,0 0,-1 0,-1-1,0-1,-1 0,-1 0,0 0,-1-1,-1 0,0 0,-1-1,-1 1,0-1,-2 0,1 1,-3-25,1 38,0 0,-1 0,1 0,-1 0,0 0,0 1,0-1,0 0,0 1,0-1,-1 0,1 1,-1 0,0-1,0 1,0 0,0 0,0 0,0 0,-5-3,5 5,0-1,0 1,0-1,0 1,0 0,0 0,0 0,0 0,0 0,0 1,0-1,0 0,0 1,0 0,0-1,0 1,0 0,0 0,1 0,-1 0,0 0,1 1,-1-1,1 0,-1 1,1-1,0 1,-1 0,1-1,-1 3,-1 1,0 0,1 0,-1 1,1-1,0 0,0 1,1 0,0-1,0 1,0 0,1 0,0 0,0-1,0 1,1 0,-1 0,2 0,1 7,3 7,0 0,2-1,17 34,-15-36,1-1,0 0,1 0,1-1,1-1,0 0,0-1,21 14,-7-8,1-1,0-2,61 25,56 14,-117-45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8.21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113 65,'-2'1,"0"-1,-1 1,1-1,0 1,0 0,0 0,0 0,0 0,0 0,0 1,0-1,0 0,1 1,-1 0,0-1,1 1,0 0,-1 0,-1 2,-21 42,22-41,-8 21,1 0,1 1,2 0,1 0,1 1,1-1,1 1,2 0,1 0,4 27,-4-49,0 1,0-1,1 0,-1 0,1 0,1 0,3 6,-6-11,0 0,1 0,-1 0,1-1,0 1,-1 0,1 0,0 0,-1-1,1 1,0 0,0-1,0 1,0-1,0 1,-1-1,1 1,0-1,0 1,0-1,0 0,0 0,1 1,-1-1,0 0,0 0,0 0,0 0,0 0,0-1,0 1,0 0,0 0,0-1,0 1,0 0,0-1,0 1,0-1,-1 0,1 1,0-1,0 1,0-1,-1 0,1 0,0 0,0-1,3-2,-1 0,0 0,-1 0,1-1,-1 1,0-1,0 1,0-1,0 0,-1 0,0 0,0 0,0-7,1-12,-4-38,1 30,1-23,0 13,-2 0,-7-45,6 46,3 40,0 0,0 1,0-1,0 0,0 1,0-1,0 0,1 1,-1-1,0 0,0 1,1-1,-1 0,0 1,1-1,-1 1,1-1,-1 1,1-1,0 0,0 1,0 0,-1 0,1 0,0 0,0 0,0 0,-1 0,1 1,0-1,0 0,0 0,-1 1,1-1,0 0,-1 1,1-1,0 1,-1-1,1 1,0-1,-1 1,1 0,0 0,10 11,-1 0,0 0,0 1,-1 1,-1-1,12 28,31 96,-38-97,-4-7,-1 0,4 39,-12-63,-3-11,-2-17,6-26,3-1,1 1,16-66,-20 108,-1 0,26-104,-21 93,0 0,0 1,1 0,1 0,13-19,-19 30,0 0,0 0,1 0,-1 1,1-1,-1 0,1 1,0 0,-1-1,1 1,0 0,0 0,0 0,0 0,0 0,0 0,0 1,1-1,-1 1,0-1,4 1,-3 0,0 1,-1 0,1 0,0 0,0 0,-1 0,1 0,-1 1,1-1,-1 1,0 0,0-1,1 1,2 4,3 4,0 0,-1 0,0 1,0 1,-1-1,5 15,6 26,-3 0,14 97,-5-26,-20-104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8.57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87 147,'-3'1,"0"0,0 0,-1 0,1 0,0 0,0 1,1-1,-1 1,0 0,0-1,1 2,-1-1,1 0,0 0,-1 1,1-1,0 1,1 0,-1-1,0 1,-2 6,-1 1,1 0,0 1,0-1,1 1,-3 15,5-22,1 0,-1 1,1-1,0 1,0-1,0 1,1-1,0 0,-1 1,2-1,-1 0,0 0,1 1,0-1,0 0,0-1,0 1,1 0,-1-1,1 1,0-1,0 0,1 0,-1 0,0 0,1 0,0-1,0 0,-1 1,1-2,0 1,8 2,-4-2,0 0,0 0,0-1,0 0,1-1,-1 1,0-2,0 1,0-1,0-1,0 1,0-1,0 0,0-1,-1 0,1 0,8-6,-13 7,0 1,0-1,0 0,-1 0,1-1,0 1,-1-1,0 1,1-1,-1 0,0 0,0 0,-1 0,1 0,0 0,1-7,-3 6,1 0,-1 0,-1 0,1 0,-1 0,1 0,-1 0,0 1,0-1,-1 0,1 1,-1-1,0 1,0-1,-2-3,-24-39,-41-62,68 106,0 0,0 1,0-1,0 0,0 0,0 0,0 0,0 0,1 0,-1 0,1 0,-1 0,1 0,0 0,0 0,0-1,0 1,0 0,1 0,-1 0,1 0,-1 0,1 0,0 0,0 0,-1 0,1 0,1 1,0-3,2 0,-1 0,1 0,0 1,0 0,0-1,0 1,1 1,-1-1,1 1,9-4,5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8.89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26 17,'-2'-15,"2"15,0-1,0 1,0 0,0 0,0 0,-1 0,1 0,0 0,0 0,0 0,0 0,0 0,0 0,0-1,0 1,-1 0,1 0,0 0,0 0,0 0,0 0,0 0,0 0,-1 0,1 0,0 0,0 0,0 0,0 0,0 0,0 0,-1 0,1 0,0 0,0 1,0-1,0 0,0 0,0 0,0 0,0 0,-1 0,1 0,0 0,0 0,0 0,0 1,0-1,0 0,0 0,-2 2,1 1,0-1,0 0,0 1,0-1,0 1,0-1,0 5,-4 43,2 0,2 0,3 0,1 0,14 63,22 44,-35-139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9.3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10 212,'-1'0,"1"-1,-1 1,0-1,1 1,-1-1,1 1,-1-1,1 0,-1 1,1-1,-1 0,1 0,0 1,-1-1,1 0,0 0,-1 1,1-1,0 0,0 0,0 0,0 0,0 1,0-1,0-1,1 0,1 1,-1-1,0 1,1 0,-1-1,0 1,1 0,0 0,-1 0,1 0,3-1,22-9,1 2,-1 0,2 2,-1 1,32-2,-13 1,82-13,165-34,-294 54,1 0,0 0,-1 0,1 0,0 0,-1 0,1-1,0 1,-1 0,1 0,0-1,-1 1,1 0,-1-1,1 1,-1 0,1-1,-1 1,1-1,-1 1,1-1,-1 1,1-1,-1 1,0-1,1 0,-1 1,0-1,1-1,-2 1,1 0,-1 0,1 0,-1 1,0-1,1 0,-1 0,0 0,0 1,0-1,1 0,-1 1,0-1,0 1,0-1,-1 0,-45-15,39 14,-1 1,1 0,-1 1,0 0,1 0,-1 0,0 1,1 1,-1 0,1 0,0 0,-1 1,1 0,0 1,1 0,-1 0,1 0,0 1,0 1,0-1,0 1,1 0,0 0,0 1,1 0,0 0,0 0,-4 9,8-14,0 0,-1 1,1-1,0 0,0 1,1-1,-1 1,0-1,1 1,0-1,-1 1,1-1,0 1,0-1,1 1,-1 0,0-1,1 1,0-1,-1 1,1-1,0 0,0 1,0-1,1 0,-1 0,1 0,-1 0,1 0,0 0,-1 0,1 0,0 0,4 2,-1-2,0 1,0-1,0 0,1 0,-1 0,0-1,1 1,-1-2,1 1,0 0,-1-1,1 0,-1-1,1 1,5-2,0 0,10-3,-1 2,31-3,-44 6,0 1,0-1,0 1,0 0,0 1,0-1,-1 1,1 1,-1-1,1 1,6 4,0 0,0-1,0 0,1-1,0 0,0-2,0 1,0-2,0 0,1 0,-1-2,1 1,-1-2,1 0,18-4,-4-1,-1-1,1-2,-1-1,-1-1,0-1,27-17,3-9,-35 20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9.6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30 193,'1'-5,"-1"-1,1 0,1 0,-1 1,3-7,-2 6,0 0,0 0,-1 0,1-12,-2 7,0-1,-2 1,-2-15,3 23,1 0,-1 0,0-1,0 1,0 0,-1 0,1 0,-1 0,1 0,-1 1,0-1,0 0,-1 1,1-1,-4-2,6 5,-1-1,1 1,0 0,-1 0,1 0,0 0,-1 0,1-1,0 1,-1 0,1 0,-1 0,1 0,0 0,-1 0,1 0,0 0,-1 0,1 0,-1 1,1-1,0 0,-1 0,1 0,0 0,-1 0,1 1,0-1,-1 0,1 0,0 1,0-1,-1 0,1 0,0 1,0-1,-1 0,1 1,0-1,0 0,0 1,0-1,0 0,-1 1,1-1,0 1,0-1,0 0,0 1,0-1,0 0,0 2,0 24,1-23,24 165,-16-120,-1 2,1 71,-9-103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20.00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18 124,'0'0,"-1"1,0-1,1 0,-1 0,0 0,1 0,-1 0,0 0,1 0,-1 0,0-1,1 1,-1 0,1 0,-1-1,0 1,1 0,-1 0,1-1,-1 1,1-1,-1 1,1 0,-1-1,1 1,-1-1,1 1,-1-2,1 1,0 0,0 0,0 0,0 0,0 0,1 0,-1 0,0 0,1 0,-1 0,1 0,-1 0,1 0,-1 0,2-1,28-28,-14 19,0 2,1-1,0 2,0 0,1 2,25-7,-37 11,0 1,0 0,1 1,-1-1,0 1,0 0,0 1,1 0,-1 0,8 2,-11-2,1 1,-1-1,0 1,0 0,0 0,0 0,0 0,0 1,-1-1,1 1,-1 0,1 0,-1 0,0 0,0 0,0 0,-1 0,3 7,11 33,-9-25,0 0,1-1,1 0,12 20,-17-32,1-1,0 1,0 0,0-1,0 0,1 0,-1 0,1-1,0 0,0 0,1 0,-1 0,0-1,1 0,0 0,-1 0,11 1,8 0,1-1,-1-1,0-1,32-4,-43 3,0-1,0-1,0 0,-1-1,1 0,-1-1,0-1,0 0,17-11,-26 15,-1 0,1 0,0 0,-1 0,0 0,1-1,-1 1,0-1,-1 0,1 0,0 1,-1-1,1 0,-1 0,0-1,0 1,0 0,0 0,-1 0,1-1,-1 1,0 0,0-1,0 1,-1-6,-1 5,1 0,-1-1,0 1,0 0,0 0,-1 0,1 1,-1-1,0 1,0-1,-1 1,1 0,0 0,-1 0,0 1,0-1,0 1,-4-2,-7-3,0 0,-1 2,1 0,-1 1,0 0,0 1,-1 1,-27 0,26 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20.34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0 165,'0'-1,"0"0,0-1,0 1,0-1,1 1,-1-1,0 1,1 0,-1-1,1 1,-1 0,1 0,0-1,0 1,-1 0,1 0,0 0,0 0,0 0,0 0,0 0,0 0,1 0,-1 0,0 1,0-1,0 0,1 1,-1-1,0 1,1 0,-1-1,1 1,-1 0,0 0,1 0,-1 0,1 0,-1 0,1 0,-1 0,0 1,1-1,-1 0,3 2,2 2,1 0,-1 1,0 0,0 0,0 1,-1-1,0 1,0 0,0 1,-1-1,0 1,0 0,-1 0,1 0,3 15,-5-17,-1 1,0 0,0 0,0 0,-1 0,0 0,0 0,0 0,-1 0,0 0,0 0,-1 0,1 0,-1 0,0-1,-1 1,0-1,0 1,0-1,0 0,-5 6,7-10,0 0,0 0,1 0,-1 0,0 0,0-1,0 1,0 0,0 0,0-1,-1 1,1 0,0-1,0 1,0-1,-1 1,1-1,0 0,0 0,-1 0,-1 1,2-2,1 1,-1-1,0 1,0-1,0 1,0-1,0 1,1-1,-1 0,0 1,0-1,1 0,-1 0,1 0,-1 0,1 1,-1-1,1 0,-1 0,1-2,-2-2,0-1,1 0,0 0,0 0,1 0,0 0,0-10,6-11,1 1,2-1,0 2,1-1,2 2,0-1,2 2,1 0,17-22,-27 39,0 1,0-1,0 1,9-7,2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7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76,'0'-3,"0"0,0 0,0 0,1 0,-1 0,1 0,-1 0,1 0,0 0,0 0,0 1,1-1,-1 0,1 1,-1-1,1 1,0 0,0-1,0 1,0 0,0 0,1 0,-1 0,1 1,-1-1,1 1,0 0,-1-1,1 1,0 0,0 0,4 0,-1 0,-1 1,1-1,0 1,0 0,0 1,-1 0,1 0,0 0,-1 0,1 1,-1 0,1 0,-1 0,0 1,10 6,-7-3,0 1,-1 0,1 1,-1-1,-1 1,0 1,0-1,0 1,-1 0,6 14,-9-19,-1-1,0 1,1-1,-1 1,-1 0,1 0,0-1,-1 1,0 0,0 0,0 0,0-1,-1 1,1 0,-1 0,0-1,0 1,-1 0,1-1,-1 1,1-1,-1 0,0 1,0-1,-1 0,1 0,-1-1,1 1,-1 0,0-1,-3 3,-1-1,0 0,-1-1,1 0,-14 4,15-6,0 1,0 1,0-1,0 1,0 0,-7 5,12-8,1 1,0-1,0 0,0 1,0-1,0 0,0 1,-1-1,1 0,0 1,0-1,0 0,0 1,0-1,0 0,0 1,1-1,-1 0,0 1,0-1,0 0,0 1,0-1,0 0,1 1,-1-1,0 0,0 0,0 1,1-1,-1 0,0 0,0 1,1-1,-1 0,0 0,1 0,-1 0,0 1,1-1,-1 0,0 0,0 0,2 0,15 9,-17-9,28 11,7 3,51 27,-78-36,0 0,0 0,0 1,0 0,-1 0,0 1,-1 0,1 0,-1 1,0 0,5 10,-9-15,-1 0,0 0,0 0,0-1,0 1,-1 0,1 0,-1 0,1 0,-1 0,0 0,0 0,-1 0,1 0,-1 0,1 0,-1 0,-1 4,-1-2,1-1,-1 0,1 0,-1 0,0 0,0-1,-1 1,1-1,-1 0,-7 5,1-2,-1 0,1 0,-1-1,-1-1,1 0,-1-1,1 0,-21 3,25-5,-6 0,1 1,-1-2,1 0,-1 0,1-1,0 0,-18-5,28 5,1 1,0 0,0-1,0 0,0 1,0-1,1 1,-1-1,0 0,0 0,0 1,0-1,1 0,-1 0,0 0,1 0,-1 0,1 0,-1 0,1 0,0 0,-1 0,1 0,0 0,0-1,0 1,-1 0,1 0,0 0,1-2,1-8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20.6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0 375,'4'0,"-1"-1,1 1,-1-1,0 0,1 0,-1 0,0-1,0 1,0-1,0 0,0 0,0 0,0 0,-1 0,1-1,-1 1,1-1,-1 0,0 1,0-1,0 0,2-6,5-8,-2 0,0-1,4-18,-6 21,2-6,-1-1,-1 1,0-1,-2 0,-1-1,-1 1,-1-32,0 39,6 13,12 21,-8-9,38 35,-34-34,0 1,-1 0,-1 1,0 1,-1 0,0 0,11 22,-20-33,-1 1,0-1,0 1,-1-1,1 1,-1-1,0 1,0-1,0 1,0 0,0-1,-1 1,0-1,1 1,-2-1,1 1,0-1,-3 5,0-1,0 0,0 0,-1 0,0-1,0 0,0 0,-7 6,-6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21.0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0,'0'4,"0"4,0 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22.3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4 452,'0'0,"0"0,0 0,0 0,-1 0,1 0,0 0,0 0,0 0,0 0,0 0,0 0,-1 0,1 0,0 0,0-1,0 1,0 0,0 0,0 0,0 0,-1 0,1 0,0-1,0 1,0 0,0 0,0 0,0 0,0 0,0 0,0-1,0 1,0 0,0 0,0 0,0 0,0-1,0 1,0 0,0 0,0 0,0 0,0 0,0-1,0 1,0 0,1 0,-1 0,0 0,0 0,7-14,12-9,30-22,2 2,2 3,2 2,93-49,-96 59,1 3,1 2,1 3,79-18,-99 30,0 2,1 1,-1 2,1 2,0 1,0 2,-1 1,50 12,-69-11,-1 2,0 0,26 14,-2-1,-38-18,0-1,0 1,1-1,-1 0,0 1,1-1,-1 0,0 0,1 0,-1 0,0 0,1 0,-1 0,0 0,1 0,-1-1,0 1,1 0,-1-1,0 1,0-1,0 0,1 1,-1-1,0 0,0 0,0 0,0 1,0-1,0 0,-1 0,1-1,0 1,0 0,-1 0,1 0,-1 0,1-1,-1 1,1 0,0-3,3-11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22.6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34 14,'-28'-9,"23"4,19 7,35 8,-24-5,0 0,0 2,45 18,-65-23,0 0,0 1,0 0,0 0,-1 0,1 0,-1 1,0-1,0 1,-1 0,1 1,-1-1,1 1,-2-1,1 1,0 0,-1 0,0 0,0 0,0 1,-1-1,0 0,1 10,-2-6,-1 1,0 0,0-1,-1 1,-1-1,1 1,-1-1,-1 0,0 0,0-1,-1 1,-10 14,-9 9,-48 49,65-73,-58 57,47-47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41.24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0 201,'0'1,"1"0,-1 0,1 0,-1 0,0 0,1 0,0 0,-1-1,1 1,-1 0,1 0,0-1,0 1,-1 0,1-1,0 1,0-1,0 1,0-1,0 1,0-1,0 1,0-1,0 0,0 0,0 0,2 1,32 3,-32-4,287 2,-148-4,-85-1,92-16,-92 11,156-27,194-23,-198 40,-64 12,-32 4,-75-4,-28 4,0 1,0 0,-1 0,20 2,-5 0,0-1,0 0,29-6,33 0,-50 5,0-1,41-7,3-4,0 4,102 1,-98 3,-64 2,1 1,0 2,0 0,28 4,-7 1,-1-2,47-3,-49 0,0 1,63 9,68 12,-137-18,1-1,0-2,44-4,26 1,-74 8,-21 1,-9-7,0 0,0 1,0-1,0 1,0-1,-1 0,1 1,0-1,0 0,0 1,-1-1,1 0,0 1,-1-1,1 0,0 0,-1 1,1-1,0 0,-1 0,1 0,0 1,-1-1,1 0,0 0,-1 0,1 0,-1 0,1 0,-1 0,-10 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42.34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13,'0'-3,"4"-2,0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43.3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 0,'-3'0,"-2"0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3.97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343 274,'1'-5,"0"-1,0 0,0 1,1-1,2-5,3-10,-6 18,3-13,0-1,-1 1,-1-1,1-31,-4 44,1 0,0 0,-1-1,0 1,0 0,0 0,0 0,-1 0,0 0,0 0,0 0,0 1,0-1,-1 1,0-1,1 1,-1 0,0 0,-1 0,1 1,0-1,-1 1,0 0,1-1,-5 0,2 1,1 1,-1 0,0 0,1 0,-1 1,0 0,1 0,-1 0,0 1,0 0,1 0,-1 0,1 1,-1 0,-7 3,-1 1,0 1,0 1,0 0,-17 14,21-14,-7 5,1 0,1 1,-20 22,31-30,0 0,0 0,0 1,0-1,1 1,1 0,-1-1,1 1,0 1,0-1,1 0,0 0,0 11,1 13,2 0,1 0,8 37,30 87,-30-117,2 15,-3 1,-1 0,-3 0,-2 93,-4-96,-2 7,3-1,12 79,-5-72,-7-46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4.3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80 35,'-12'1,"0"-2,0 1,1-2,-21-4,32 6,0 0,0 0,0 0,0 0,1-1,-1 1,0 0,0 0,0 0,0 0,0 0,0-1,0 1,1 0,-1 0,0 0,0 0,0-1,0 1,0 0,0 0,0 0,0-1,0 1,0 0,0 0,0 0,0-1,0 1,0 0,0 0,0 0,0 0,-1-1,1 1,0 0,0 0,0 0,0 0,0-1,0 1,0 0,0 0,-1 0,1 0,0 0,0 0,22-4,259 2,-39 2,-171-8,-43 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4.66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59 65,'-2'1,"0"-1,-1 1,1 0,0 0,0 0,-1 0,1 0,0 0,0 0,0 1,0-1,1 1,-1-1,0 1,1 0,-1 0,-1 2,0 0,1 0,-1-1,1 1,0 0,0 1,0-1,-3 9,5-6,0-1,0 1,0-1,1 1,-1-1,2 1,-1-1,1 1,0-1,0 0,1 0,-1 0,1 0,1 0,3 5,1-1,-1 0,1 0,1 0,0-1,1-1,18 14,-20-17,0-1,0 0,0-1,1 0,-1-1,1 1,0-2,0 1,0-1,0-1,0 1,16-3,-21 2,1-1,-1 0,0 0,0 0,0 0,0-1,0 1,-1-1,1 0,0 0,-1-1,6-4,-7 5,0-1,0 1,0 0,-1-1,1 0,-1 1,1-1,-1 0,0 0,0 0,-1 0,1 0,0 0,-1 0,0 0,0 0,0 0,0 0,-1-4,-3-24,-10-32,8 40,1-1,1 1,-1-28,5 49,0 0,1 0,-1 0,0 0,1 0,-1 1,1-1,-1 0,1 0,0 0,0 1,0-1,0 1,0-1,0 1,1-1,-1 1,0 0,1-1,-1 1,1 0,-1 0,1 0,0 0,-1 0,1 0,0 1,0-1,-1 1,1-1,0 1,0-1,0 1,0 0,0 0,0 0,0 0,-1 0,1 1,0-1,3 1,13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7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25,'-7'8,"1"0,0 1,0 0,1 0,0 0,1 1,0 0,0 0,-3 18,3-12,1 1,1 0,1 0,0 0,2 22,0-35,-1-1,1 0,0 1,0-1,0 1,0-1,0 0,1 0,-1 0,1 0,0 0,0 0,0 0,1-1,-1 1,0-1,1 1,0-1,-1 0,1 0,0 0,0-1,0 1,1 0,3 0,-2 0,1-1,-1 1,1-1,0-1,-1 1,1-1,0 0,-1 0,1-1,0 0,-1 0,1 0,-1 0,10-5,-6 2,-1 0,1-1,-1-1,0 1,0-1,-1-1,1 1,-2-1,1 0,-1-1,0 0,0 0,5-10,-9 13,1 0,-1 0,0 0,0-1,-1 1,1-1,-1 1,0-1,-1 1,1-1,-1 0,0 0,-1 1,0-1,1 1,-2-1,1 0,-1 1,1 0,-1-1,-1 1,1 0,-6-8,3 6,0 0,-1 1,0-1,0 1,0 1,-1-1,0 1,0 0,0 0,-1 1,0 0,1 1,-1-1,-1 1,1 1,0 0,-17-3,7 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5.03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0,'-1'35,"3"164,3-164,-5-34,0 0,1 0,-1 1,0-1,0 0,1 0,-1 0,1 0,-1 0,1 0,-1 0,1 0,0 0,-1 0,1 0,0 0,0 0,0-1,-1 1,1 0,0-1,0 1,0 0,0-1,0 1,2-1,-2 0,0 0,0-1,0 1,0-1,0 1,0-1,0 0,0 1,0-1,0 0,0 0,-1 1,1-1,0 0,0 0,-1 0,1 0,-1 0,1 0,-1 0,1-1,10-28,-8 24,3-15,2 1,0 1,2-1,0 2,22-32,-31 49,-1-1,1 1,0 0,0 0,0-1,1 1,-1 0,0 0,0 0,1 0,-1 1,0-1,1 0,-1 0,1 1,-1-1,1 1,-1-1,1 1,-1 0,1 0,2-1,-3 2,1-1,-1 1,1 0,0 0,-1-1,1 1,-1 0,0 0,1 0,-1 0,0 1,0-1,1 0,-1 0,0 1,0-1,0 2,4 6,-1-1,0 1,0 0,-1 0,3 19,-4-17,0 0,1-1,8 21,-3-16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5.37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343 150,'0'-11,"0"-1,-1 1,0-1,-1 1,0-1,-1 1,-4-13,5 21,1 0,0 0,-1 1,0-1,1 0,-1 1,0 0,0-1,0 1,-1 0,1 0,-1 0,1 0,-1 1,1-1,-1 1,0-1,0 1,0 0,0 0,0 0,0 1,0-1,0 1,0-1,0 1,0 0,0 0,0 1,-1-1,1 0,-3 2,-5 1,1 1,1-1,-1 2,0-1,1 1,0 1,0 0,1 0,-1 0,2 1,-13 13,5-3,1 0,0 1,1 0,-15 30,22-37,1 1,0 0,1 0,0 0,1 0,0 1,-1 23,4-31,-1 0,2 0,-1-1,0 1,1 0,0-1,0 1,0-1,1 1,0-1,-1 1,2-1,-1 0,0 0,1 0,0 0,0-1,0 1,0-1,0 1,1-1,-1 0,1-1,5 4,4 1,1-1,1-1,-1 0,1 0,0-1,29 3,-14-5,1 0,44-4,-49-1,0-2,-1 0,45-16,-41 11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5.7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47 19,'0'0,"0"-1,0 0,1 1,-1-1,0 0,0 1,-1-1,1 0,0 1,0-1,0 0,0 1,-1-1,1 1,0-1,0 0,-1 1,1-1,-1 1,1-1,0 1,-1-1,1 1,-1-1,1 1,-1-1,1 1,-1 0,0-1,1 1,-1 0,1 0,-1-1,0 1,1 0,-1 0,0 0,1 0,-1 0,0 0,0 0,0 0,0 0,0 1,0-1,0 0,-1 1,1-1,0 1,0 0,1-1,-1 1,0 0,0 0,0-1,0 1,1 0,-1 0,0 0,1 0,-1 0,0 0,1 0,0 0,-1 0,0 2,-2 15,0-1,1 1,1 0,0 0,3 26,18 93,-10-75,-1-3,3 13,4 142,-16-194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6.0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30,'6'5,"-1"-1,1 0,0 0,0 0,1-1,-1 0,1 0,0-1,-1 0,1 0,0 0,12 0,11 1,50-2,-51-1,14 0,79-11,-103 8,0-2,0 0,0-1,-1 0,0-2,25-14,-42 21,0 1,0-1,0 0,0 1,0-1,0 0,0 1,0 0,0-1,0 1,1 0,-1-1,0 1,0 0,0 0,0 0,1 0,-1 0,0 0,0 0,0 1,1-1,-1 0,0 1,1 0,-1 0,0 0,0 0,0 0,0 1,0-1,0 0,-1 1,1-1,-1 1,1-1,-1 0,1 1,-1-1,0 1,0-1,0 4,0 8,0 0,-2 0,-3 19,4-29,0 4,0 1,0 0,1 0,0 0,0 0,2 8,-1-13,-1 0,1-1,-1 1,1 0,0-1,0 1,0-1,0 1,1-1,-1 1,1-1,-1 0,1 0,0 1,0-1,0-1,0 1,0 0,5 3,6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6.3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 5,'-3'-3,"-2"2,4 1,6 4,5 6,5 4,3 0,2 1,-1-2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6.68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130 44,'-5'1,"0"0,1 0,-1 0,0 0,0 1,1 0,-1 0,1 0,0 0,0 1,0 0,0 0,0 0,0 0,1 1,-1-1,1 1,0 0,0 0,0 0,-1 5,-2 1,0 0,1 0,1 1,-1-1,2 1,0 0,0 1,-1 10,4-18,-1 0,1 0,0 0,0 0,0 0,1 0,-1 0,1 0,0-1,0 1,1 0,-1 0,1-1,-1 1,1-1,0 0,1 1,-1-1,0 0,1 0,0 0,0-1,0 1,0-1,5 4,-3-3,1-1,0 1,0-1,1 0,-1-1,0 1,1-1,-1-1,1 1,-1-1,0 0,1 0,-1-1,13-3,-8 2,0-1,0-1,0 0,-1-1,1 1,-1-2,0 0,-1 0,0-1,13-10,-16 10,0 1,0-1,-1 0,0 0,0 0,-1 0,0-1,0 0,-1 0,0 0,0-1,-1 1,0-1,1-11,-2 15,0 1,-1-1,0 0,0 1,-1-1,1 1,-1-1,0 0,0 1,0 0,-1-1,0 1,1 0,-2-1,1 1,0 1,-1-1,0 0,0 0,0 1,0 0,0-1,-1 1,1 1,-1-1,0 0,0 1,0 0,0 0,0 0,-8-2,4 2,0 0,0 1,0 0,0 0,0 0,0 1,0 1,0-1,0 1,0 1,0-1,0 2,0-1,1 1,-1 0,1 0,-12 7,-2 6,3-1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7.38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3,'3'-3,"4"9,5 10,-3 6,-2 1,0 1,-1-1,-1 1,-1 0,-2 0,0 33,1-20,-3-25,1 0,1-1,6 24,-7-32,0-1,0 0,0 0,0 0,0 0,0 0,1 0,-1 0,1 0,-1-1,1 1,1 1,-2-2,1-1,-1 1,0 0,0-1,1 0,-1 1,0-1,0 0,1 0,-1 1,0-1,1 0,-1 0,0 0,1-1,-1 1,0 0,0 0,1-1,-1 1,0-1,0 1,2-2,6-3,-1 0,1-1,-1 0,0-1,0 0,-1 0,0-1,0 0,-1 0,6-9,9-19,20-41,-37 69,4-8,-3 5,0 0,1 0,0 1,0 0,2 0,10-12,-18 21,1 1,-1-1,1 1,-1-1,1 1,-1-1,1 1,-1-1,1 1,0-1,-1 1,1 0,-1-1,1 1,0 0,-1 0,1 0,0-1,-1 1,1 0,0 0,0 0,-1 0,1 0,0 0,-1 0,1 1,0-1,-1 0,1 0,0 0,-1 1,2-1,-1 2,0-1,0 1,0-1,0 1,0-1,0 1,0 0,-1-1,1 1,-1 0,1 0,0 2,0 5,0 0,0 0,-1 1,-2 12,-13 50,7-45,-4 49,11-74,1 0,0 0,0 0,0 0,0 1,0-1,0 0,1 0,-1 0,1 0,-1 1,1-1,0 0,0 0,0 0,0 0,0-1,0 1,1 0,-1 0,3 1,-2-1,0-1,1 1,0-1,-1 0,1 0,-1 0,1-1,0 1,0-1,-1 1,1-1,0 0,0 0,4-1,6-1,1 0,-1-2,0 1,0-2,21-9,-14 4,0-1,-1-1,-1 0,0-1,-1-1,0-1,-1 0,-1-2,0 1,-1-2,-1 0,-1 0,0-1,-2-1,0 0,12-37,-21 56,-1 0,1-1,-1 1,0 0,1-1,-1 1,0-1,0 1,0-1,0 1,0 0,0-1,0 1,-1-1,1 1,-1 0,1-1,-1 1,1 0,-2-2,1 2,1 0,-1 0,0 1,0-1,0 1,0-1,0 0,0 1,-1 0,1-1,0 1,0 0,0-1,0 1,0 0,-1 0,1 0,0 0,-2 0,-2 1,1 0,-1 0,0 0,0 1,1-1,-1 1,1 0,0 1,-1-1,-5 5,5-3,1 0,0 0,-1 1,2-1,-1 1,0 0,1 0,0 0,0 0,0 1,1-1,0 1,-2 7,4-10,-1 0,1 0,0 0,0 0,0 0,0 0,1 0,-1 0,1 0,0 0,0 0,0 0,0 0,0-1,0 1,1 0,0-1,-1 1,1-1,0 1,0-1,1 0,-1 0,0 0,1 0,-1 0,5 2,21 12,54 21,-50-24,43 25,-72-37,0 1,0 0,-1 0,1 0,-1 0,1 0,-1 1,0-1,0 1,0-1,0 1,0 0,0 0,-1 0,0 0,2 5,-3-6,1 0,-1 0,-1 0,1 0,0 0,0 0,-1 0,1 1,-1-1,0 0,1 0,-1 0,0-1,0 1,0 0,0 0,-1 0,1-1,-1 1,1-1,-1 1,1-1,-1 1,0-1,1 0,-3 1,-2 2,0-1,-1 0,1 0,-1 0,1-1,-1 0,0 0,0-1,-8 2,-65-2,68-1,-6-1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7.82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421 0,'-113'95,"74"-58,1 3,3 1,-50 73,69-89,1 0,2 1,0 1,2 0,1 0,1 1,1 1,-6 39,13-54,1 0,0-1,1 1,0 0,1-1,0 1,1-1,1 1,0-1,1 0,0-1,1 1,1-1,0 0,16 21,-10-18,-1-1,2-1,0 0,1 0,0-1,1-1,0-1,1 0,0-1,32 12,-18-11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9.5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140 216,'-2'-3,"-2"9,-4 10,-7 38,3 1,-7 60,-11 56,14-100,-10 38,19-88,8-33,11-34,30-131,-18 72,39-107,-46 164,2 1,2 0,42-68,-62 114,0 0,-1-1,1 1,0 0,0-1,0 1,0 0,0 0,0 0,0 0,0 0,0 0,1 0,-1 0,0 1,0-1,1 0,-1 1,1-1,-1 1,1-1,-1 1,1 0,-1 0,1-1,-1 1,1 0,-1 0,1 1,-1-1,1 0,-1 0,3 2,-1 0,1 0,-1 1,0-1,0 1,-1 0,1 0,0 0,-1 0,0 0,0 0,0 1,2 4,15 34,-2 2,11 45,-7-22,32 122,-27-93,-26-94,31 129,-28-113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9.8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27 8,'-24'7,"22"-2,15 0,45 0,0-1,97-8,-137 3,178-21,-163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26:17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11448 13441 0,'-18'17'109,"18"1"-93,0 0-16,0-1 15,0 1-15,0 0 16,0-1 0,0 1-16,18-18 0,-18 18 15,0-1-15,0 1 16,17-1 0,-17 1-16,0 0 31,18-18-31,0 0 15,-1 0 17,1 0-17,-1 0-15,1 0 16,0 0-16,-1 0 16,1 0-16,0-18 15,-1 36-15,-17-36 0,18 18 16,17 18-16,-17-36 15,-1 18-15,36 0 16,-35 0-16,0 0 16,-1 0-16,1 0 0,0 0 15,-1 0-15,19 0 16,-19 0-16,1 0 16,-1 0-16,1 0 15,0 18 1,-1-18-16,1 0 15,0 0-15,-1 0 16,1 0-16,17 0 16,-17 0-16,-1 0 15,19 0-15,-19 0 16,19 0-16,-1 0 16,-17-18-16,17 18 15,-18 0 1,19 0-16,17 0 15,-18 0 1,-17 0 0,35 0-16,-36 0 15,36 0-15,-35 0 16,-1 0-16,19 0 16,-19 0-16,19-18 15,-19 18-15,1 0 16,-1 0-16,1 0 15,0 0-15,17 0 16,-17 0 0,-1 0-16,1 0 15,17 0-15,-17 0 16,-1 0-16,1 0 16,17 0-16,-17 0 15,0 0 1,-1 18-16,1-18 15,0 0-15,-1 0 0,1 0 16,0 0 0,-1 0-16,1 0 0,-1 0 15,1 0 1,0 18-16,-1-18 16,1 0-1,0 0-15,-1 0 0,1 0 16,-18 17-1,18-17-15,-1 0 16,1 0 0,-1 0-16,1 0 15,0 0-15,-18 18 16,17-18 0,1 0-1,0 0 1,-18 18-1,17-18 1,-17-18 78,0 0-63,0 1-15,0-1-1,0 0 17,-17 1-1,34 17-16,-17-18 17,-35 36 140</inkml:trace>
  <inkml:trace contextRef="#ctx0" brushRef="#br0" timeOffset="2726.06">9613 7497 0,'-17'0'31,"17"17"-31,0 1 16,0-1-16,0 1 0,-18-18 16,18 18-16,0-1 15,18 19-15,-18-19 16,17-17 0,-17 18-16,18-18 0,-1 0 15,1 0 1,35 0-16,-18 0 15,1 0-15,-1 0 16,0-18-16,0 18 16,-17 0-16,53 0 0,-18 0 15,-18-17-15,0 17 16,36 0-16,-1 0 16,-52 0-16,35 0 15,17-18 1,-34 18-16,69-18 15,-52 18 1,-17 0-16,34 0 16,-52 0-16,52 0 15,-52 0-15,53 0 16,-19 0-16,19 0 16,-36 0-16,18 0 15,-18 0-15,18 18 16,0-18-16,0 0 15,-17 0-15,16 18 16,-16-18 0,-1 0-16,18 0 15,-35 0-15,34 17 16,-34-17-16,0 0 0,17-17 16,-17 17-16,35 0 15,-36 0-15,18 0 16,-17 0-16,17 0 15,1 17 1,-19-34 0,-17 34-1,18-34 1,-36 17 0,18-18-1,0 0 1,-17 18-16,17-17 15,-18-1-15,18 0 16</inkml:trace>
  <inkml:trace contextRef="#ctx0" brushRef="#br0" timeOffset="10276.94">13582 13564 0,'0'-17'16,"-18"17"0,18-18-1,0 0 17,0 1-1,0 52 16,0-17-32,18-1-15,-18 1 16,0 0-16,0-1 0,18 1 16,-18-1-1,17 1-15,1-18 16,-1 18-16</inkml:trace>
  <inkml:trace contextRef="#ctx0" brushRef="#br0" timeOffset="17459.3">28081 8961 0,'-18'17'63</inkml:trace>
  <inkml:trace contextRef="#ctx0" brushRef="#br0" timeOffset="18347.32">28063 9860 0,'0'0'0,"36"0"94,-19 0-94,1 0 15,0 0-15,17 0 0,18-18 16,-36 18-16,36 0 16,0 0-16,-35-17 15,0 17 1,-1 0-16,1 0 15,-53 0 17,35 17-32,-18-17 15,0 0-15,-17 18 0,0-18 16,17 18-16,-17-18 16,17 17-16,-17-17 15,17 0-15,1 18 16,-1-18-16,36 0 31,17 0-31,-17 0 16,17-18-16,-18 18 15,19-17-15,-19 17 0</inkml:trace>
  <inkml:trace contextRef="#ctx0" brushRef="#br0" timeOffset="20913.89">28152 8890 0,'-18'0'16,"18"18"15,35-36 0,-17 18-15,-18-18-16,18 18 0,-1 0 0,1-17 15,-1 17-15,1 0 16,0-18 0,-1 18-1,-34 18 1,-1-18-1,0 0-15,18 17 0,-17-17 16,-18 18-16,17-18 16,-17 0-16,17 18 15,0-18-15,1 17 16,52-34 15,-17 17-15,-1 0-16,-17-18 0,36 18 15,-19-18-15</inkml:trace>
  <inkml:trace contextRef="#ctx0" brushRef="#br0" timeOffset="23596.28">28046 11871 0,'-18'0'31,"36"-18"31,-1 18-62,1 0 16,0 0-16,-1-17 16,1 17-16,0 0 0,-1-18 15,1 18-15,0 0 16,-18-18-16,17 18 16,1 0-1,-1 0-15,-17-17 16,-35 34 31,18-17-47,-1 0 15,0 0-15,18 18 0,-17-18 16,-1 0-16,0 18 0,1-18 16,-1 0-16,18 17 15,-18-17 1,54-17 15,-19 17-31,1 0 0,0 0 16,-1-18-16,1 0 0,0 18 15,17 0-15,-18-17 0</inkml:trace>
  <inkml:trace contextRef="#ctx0" brushRef="#br0" timeOffset="24279.89">28275 13000 0,'-18'17'15,"36"-34"32,0-1-31,-1 18-16,-17-17 16,18 17-16,0-18 0,-1 18 15,1 0-15,-18-18 0,18 18 16,-1 0-16,-17 18 31,0 0-31,-17-18 16,-1 17-16,0 18 15,1-17-15,-1 0 16,0-1-16,18 1 16,-17-18-16,17 18 15,35-36 1,-17 0-16</inkml:trace>
  <inkml:trace contextRef="#ctx0" brushRef="#br0" timeOffset="51221.32">4798 16669 0,'0'0'0,"17"17"16,-17 1-1,18-18-15,-18 18 16,18-18-16,-18 17 0,17 1 16,-17 0-16,18-1 15,0 1-15,-18-1 16,17 1-16,1 0 16,0-18-16,17 17 15,-18 1 1,1-18-16,0 18 15,-1-18-15,19 0 16,-19 17-16,1-17 0,17 0 16,0 18-1,1-18-15,-19 0 16,54 18-16,-18-1 16,-18 1-16,-17-18 15,35 18 1,-18-18-16,18 17 15,-35-17-15,34 0 16,-34 0-16,35 0 16,-18 0-16,18 18 15,-18-18-15,-17 0 16,53 0-16,-36 0 16,0 0-16,-17 0 15,70 17-15,-70-17 16,17 0-16,0 0 15,36 0 1,-54 0-16,1 0 0,17 0 16,1 0-16,17 0 15,-36 0-15,36 0 16,-18 0-16,18 0 16,-17 0-16,-1 0 15,-18 0-15,36 0 16,-35 0-16,35-17 15,-35 17-15,17 0 16,-17-18 0,17 18-16,-18-17 15,54 17-15,-18-18 16,-35 18 0,-1 0-16,36-18 15,-35 18-15,35-17 16,-36 17-1,1 0-15,0 0 0,34-18 16,-34 18-16,35-18 16,-35 18-1,17 0-15,-17-17 16,17 17-16,18-18 16,-36 18-16,36 0 15,-35 0-15,17-18 16,1 18-16,-1-17 15,-18 17-15,36 0 16,-35 0 0,17-18-16,-17 18 15,52-18-15,-52 18 16,0 0-16,17 0 16,-17-17-16,-1 17 0,1 0 15,0 0-15,35-18 16,-36 18-16,36 0 15,-35 0-15,-1 0 16,1 0-16,17 0 16,1 0-16,16-17 15,-34 17-15,17 0 16,18-18 0,-35 18-16,17 0 15,-17 0-15,17-18 16,-17 18-16,-1 0 15,1 0-15,0 0 16,-1 0 0,1 0-16,0 0 15,-1 0-15,1 0 16,0 18 0,-1-18-1,1 0 1,-1 18-1,1-18 1,0 0 15,-18 17-31,17-17 16,1 0 0,-18 18-16,18-18 15,-1 17 1,1-17-1,-18-17 32,0-1-31,0 1 0,18 17-16,-18-18 15,0 0 1,-18 18-1,18-17-15,0-1 16,0 0-16,-18 1 16,18-1-16,-17 0 15</inkml:trace>
  <inkml:trace contextRef="#ctx0" brushRef="#br0" timeOffset="63976.42">22401 12224 0,'-17'0'0,"17"-18"47,17 0-31,-17 1-1,18 17-15,-18-18 0,18 18 16,35-35-16,-36 35 16,1-18-16,17 18 0,-17-17 15,35 17 1,-18 0-16,0 0 15,1 0-15,-19 0 0,36 17 16,-18-17 0,-17 0-16,17 0 15,-17 0-15</inkml:trace>
  <inkml:trace contextRef="#ctx0" brushRef="#br0" timeOffset="68961.3">22172 10566 0,'0'0'0,"-35"17"16,17-17 0,53 0 31,-17 0-47,0-17 0,-1 17 15,1-18-15,0 18 16,-1 0-16,1 0 0,0-18 15,-36 36 32,0-18-47,1 18 0,-1-1 16,0-17-16,-52 36 16,52-19-16,-17 1 15,17-18-15,1 0 16,17 18-1,17-36 1,1 18-16,17-18 16,-17 18-16,35-35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8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1,'20'0,"0"2,0 0,0 1,0 1,-1 1,0 1,0 0,0 2,-1 0,0 1,0 1,-1 0,25 22,-30-23,-1 0,-1 2,1-1,-1 1,-1 1,0 0,-1 0,0 1,-1 0,-1 0,0 0,0 1,-2 0,1 0,-2 1,0-1,-1 1,0 0,-1-1,-1 1,0 0,-1 0,0-1,-7 27,2-14,-1-1,-19 48,20-61,-1-1,0 0,0 0,-1 0,-1-1,0 0,-15 13,8-8,0-1,-1-1,-1-1,-1 0,1-1,-25 11,26-16,13-4,-1-1,1 0,-1 0,1 0,-1-1,0 1,0-1,0 0,0-1,1 1,-1-1,-6 0,-1-3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0.2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300 0,'-6'1,"1"0,-1 0,0 0,1 1,-1 0,1 0,-1 0,1 1,0 0,0 0,0 0,-7 6,-8 8,-26 28,38-36,-19 18,7-7,0 0,-31 45,47-59,0-1,1 1,0 0,0 0,0 0,1 0,0 0,0 0,1 1,0-1,0 0,0 1,1-1,0 1,0 0,1-1,0 1,1 7,0-11,-1 1,1 0,0-1,0 1,0-1,0 1,1-1,-1 0,1 0,0 0,0-1,0 1,0-1,1 1,-1-1,1 0,-1 0,1-1,-1 1,1-1,0 1,0-1,7 1,9 1,0-1,0-1,31-2,-28 0,12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0.5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341 0,'-14'1,"0"0,0 1,0 1,0 0,0 1,1 0,0 1,0 1,0 0,0 0,-14 12,9-6,1 1,0 1,1 1,1 1,0 0,-21 30,32-41,0 0,1 0,0 1,0-1,1 1,0 0,0 0,0 0,0 0,1 0,0 0,1 0,-1 0,1 0,0 0,0 1,1-1,0 0,3 11,-2-11,1 0,0 0,1-1,-1 1,1-1,0 1,0-1,1 0,0-1,-1 1,2-1,-1 0,0 0,1-1,0 1,-1-1,2 0,7 2,10 3,0-1,1-1,-1-1,30 2,101-1,-146-6,43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1.6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107 313,'1'1,"-1"-1,1 0,-1 1,1-1,-1 0,1 0,-1 0,1 1,0-1,-1 0,1 0,-1 0,1 0,0 0,-1 0,1 0,-1 0,1 0,-1 0,1-1,0 1,-1 0,1 0,-1 0,1-1,-1 1,1 0,-1-1,1 1,-1 0,1-1,0 0,22-11,0-2,-1 0,-1-1,0-2,-1 0,0-1,29-36,-47 52,-1 0,1-1,-1 1,1-1,-1 1,0-1,0 0,0 0,0 1,-1-1,1 0,-1 0,1 0,-1 0,0 0,0 0,-1 1,1-1,0 0,-1 0,-1-4,1 5,0 0,-1 0,1 0,-1 0,0 0,1 1,-1-1,0 0,0 1,0-1,0 1,0 0,0 0,0 0,-1 0,1 0,0 0,-1 0,1 1,0-1,-1 1,1 0,-1 0,1 0,-5 0,-5 1,-1 1,0 0,0 1,1 1,0-1,0 2,0 0,0 0,1 1,-18 12,17-9,0 0,0 0,1 1,0 0,1 1,0 0,1 1,0 0,-7 13,14-21,-1 0,1 0,1 0,-1 0,1 1,-1-1,1 0,1 1,-1-1,1 1,-1-1,1 1,0-1,1 1,-1-1,1 1,0-1,0 1,0-1,1 0,0 1,3 6,-1-6,0 0,0-1,0 1,1-1,-1 0,1 0,0-1,0 1,0-1,1 0,-1-1,1 1,-1-1,1 0,0 0,9 1,0-1,-1-1,1 0,-1-1,1-1,-1 0,1-1,25-7,-11 1,-1-1,50-25,-69 30,-1-1,1 0,-1-1,0 0,-1 0,1-1,-1 0,0 0,-1-1,0 0,8-13,-5 4,-1 0,0-1,-2 0,0-1,4-19,-10 36,2-8,1-1,0 0,0 1,1-1,1 1,5-10,-9 18,0 0,1 1,-1-1,1 0,-1 1,1 0,-1-1,1 1,0 0,0 0,-1 0,1 0,0 0,0 0,4-1,-3 2,-1 0,1 0,0 0,0 0,0 1,0-1,-1 1,1-1,0 1,0 0,-1 0,1 0,-1 1,5 2,4 3,-1 0,0 1,-1 0,0 0,0 1,0 0,10 16,-14-18,0 1,0 0,-1 0,0 1,-1-1,1 1,-2 0,1 0,-1 0,2 17,-4-16,-1 0,0 0,-1 0,0-1,-3 13,3-17,1 0,-1 0,0-1,0 1,0-1,-1 1,0-1,0 0,0 0,0 0,-7 6,9-9,1-1,-1 1,1-1,0 1,-1-1,1 1,-1-1,1 0,-1 1,0-1,1 0,-1 1,1-1,-1 0,0 0,1 0,-1 1,1-1,-1 0,0 0,1 0,-1 0,0 0,1 0,-1 0,1 0,-1-1,0 1,1 0,-1 0,1 0,-1-1,0 1,1 0,-1-1,1 1,-1 0,1-1,-1 1,1-1,-1 1,1-1,0 1,-1-1,1 1,0-1,-1 1,1-1,0 0,0 1,-1-1,1 1,0-1,0 0,0 0,-1-3,1 1,0-1,0 1,0-1,0 1,0-1,1 1,1-7,6-8,0 0,1 0,1 1,0 0,2 0,0 1,19-19,-8 12,1 1,1 1,47-31,-67 49,0 0,0 0,1 1,-1-1,1 1,-1 0,1 1,0-1,-1 1,1 1,0-1,10 1,-13 0,0 1,0-1,0 1,-1 0,1 0,0 0,-1 0,1 0,-1 1,1-1,-1 1,0-1,1 1,-1 0,0 0,0 0,0 0,-1 1,1-1,0 0,-1 1,0-1,1 1,-1 0,0-1,0 1,1 5,-1 1,-1-1,1 1,-1-1,0 1,-1-1,0 1,-1-1,0 1,0-1,0 0,-1 0,0 0,-7 11,3-5,2 0,-7 26,11-38,1-1,0 0,0 1,-1-1,1 1,0-1,0 0,0 1,1-1,-1 0,0 1,0-1,1 0,-1 1,1-1,-1 0,1 1,0-1,-1 0,1 0,0 0,0 0,0 0,1 2,1-2,-1 1,1-1,-1 0,1 0,-1 0,1 0,0 0,-1-1,1 1,0-1,4 1,5-1,0-1,0 0,0 0,19-6,-2-1,0-2,-1 0,39-22,-51 23,-1 0,0-1,-1-1,0 0,-1-1,0 0,13-16,-36 40,1 1,0 0,1 0,1 1,0 0,-7 23,12-33,1-1,0 0,0 1,1-1,-1 1,1-1,0 1,-1 0,2-1,-1 1,0-1,1 1,-1-1,1 1,0-1,1 0,-1 1,0-1,1 0,0 0,-1 0,1 0,1 0,-1 0,0-1,1 1,-1-1,1 1,0-1,0 0,0 0,0 0,0 0,0-1,0 1,5 0,6 2,1-1,-1 0,0-1,1-1,-1 0,1-1,-1-1,1 0,-1-1,1 0,20-8,-32 10,-1-1,1 0,-1 0,1 0,-1 0,1 0,-1 0,0-1,0 1,0-1,0 0,0 1,0-1,0 0,0 0,-1 0,1-1,-1 1,0 0,1 0,-1-1,0 1,-1-1,1 1,1-5,-2 4,0-1,-1 1,1-1,-1 1,0-1,0 1,0 0,0-1,0 1,-1 0,0 0,1 0,-1 0,0 0,-1 0,1 1,0-1,-1 1,-3-4,-7-4,-1 0,-1 1,0 0,0 1,0 1,-1 0,0 1,0 1,-1 0,-18-2,17 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1.9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13 109,'0'0,"-1"0,0 0,1 0,-1-1,0 1,1 0,-1-1,1 1,-1 0,1-1,-1 1,1 0,-1-1,1 1,-1-1,1 1,-1-1,1 0,0 1,-1-1,1 1,0-1,0 0,-1 1,1-1,0 1,0-1,0 0,0 1,0-1,0 0,0 1,0-1,0 0,0 1,0-1,0 0,1 0,-1 0,0 1,0-1,0 0,0 1,1-1,-1 1,0-1,0 1,1-1,-1 1,0-1,1 1,-1-1,1 1,-1 0,0-1,1 1,-1 0,1-1,-1 1,1 0,-1-1,1 1,-1 0,1 0,-1 0,1-1,0 1,-1 0,1 0,-1 0,1 0,-1 0,1 0,0 0,-1 0,1 0,-1 0,1 1,-1-1,1 0,0 0,-1 1,1-1,-1 0,1 0,-1 1,0-1,1 0,0 2,12 9,-1 0,0 1,0 1,-2 0,0 0,0 1,-1 0,-1 1,0 0,-1 0,0 1,-2 0,6 24,-11-4,-6-21,6-15,-1 0,1 0,-1 0,1 0,-1 1,1-1,-1 0,1 0,-1 0,1 0,-1 0,1 0,-1 0,1 0,-1 0,1 0,-1-1,1 1,-1 0,1 0,0 0,-1-1,1 1,-1 0,1 0,-1-1,1 1,0 0,-1-1,0 0,0 0,0-1,0 1,0-1,0 1,0-1,0 0,1 1,-1-1,0 0,1 1,-1-1,1 0,0 0,0 0,-1 0,1 1,1-1,-1 0,0 0,0 0,1 0,-1 1,0-1,1 0,0 0,1-1,24-49,-23 46,11-17,1 1,1 0,1 2,1-1,27-22,-34 33,2 0,-1 1,2 0,-1 1,1 0,0 1,1 1,-1 0,1 1,21-4,-16 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2.33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0 407,'25'-50,"24"-75,-40 99,-2 0,-1 0,-2-1,0 0,0-28,-4 52,0 0,0 0,0 0,0 1,1-1,-1 0,1 0,0 0,0 0,0 1,0-1,2-2,-3 4,0 1,1-1,-1 1,1 0,-1-1,1 1,-1 0,1-1,-1 1,1 0,-1 0,1-1,-1 1,1 0,-1 0,1 0,0 0,-1 0,1 0,-1 0,1 0,-1 0,2 0,19 13,49 46,-44-40,-1 2,-1 1,-1 1,35 45,-55-65,-1 0,0 0,0 0,-1 0,1 0,-1 1,1-1,-1 1,0-1,-1 1,1-1,0 1,-1 0,0-1,0 1,0-1,0 1,-1 0,1-1,-1 1,0-1,0 1,0-1,-1 1,1-1,-1 0,0 0,0 0,0 0,-3 4,-5 4,-2 0,1-1,-2 0,1 0,-22 11,33-20,-14 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2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159 0,'32'29,"63"44,5 4,-80-60,-1 2,0 0,-2 1,0 1,-2 0,0 1,14 29,-22-35,0-1,-2 2,1-1,-2 1,0-1,-1 1,-1 0,0 0,-2 0,0 1,0-1,-5 20,-1-4,-2 0,-1-1,-2 0,-1-1,-1 0,-2-1,-1 0,-1-1,-1-1,-36 41,26-39,-1 0,-1-2,-2-1,-1-2,0-1,-2-1,-1-2,-46 19,28-17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49.36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0 340,'0'-1,"1"0,-1 1,1-1,-1 0,1 0,-1 0,1 0,-1 1,1-1,0 0,-1 0,1 1,0-1,0 1,0-1,-1 1,1-1,0 1,0-1,0 1,0 0,0-1,0 1,0 0,1 0,33-7,-24 5,243-34,-87 16,1622-189,-1264 180,-288 9,-210 19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0.63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0,'4'4,"0"-3,1-1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2:59.57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295 52,'1'-1,"1"0,-1-1,0 1,0 0,0-1,-1 1,1-1,0 0,0 1,-1-1,1 1,-1-1,0 0,1 0,-1 1,0-1,0 0,0 0,0 1,0-1,-1-2,1 3,-1 1,1-1,0 0,-1 0,1 0,-1 1,1-1,-1 0,1 0,-1 1,0-1,1 0,-1 1,0-1,0 1,1-1,-1 1,0-1,0 1,0 0,1-1,-1 1,0 0,0 0,0 0,0 0,0-1,0 1,0 0,0 0,1 1,-1-1,0 0,0 0,0 0,0 1,0-1,0 0,1 1,-3 0,-11 6,0 0,0 1,0 1,1 0,0 1,1 0,0 1,1 0,0 1,-10 14,1 2,0 1,2 0,-23 52,37-71,-1 0,2 0,0 0,0 0,0 1,2-1,-1 1,1 16,1-22,0 0,1 0,0 0,0-1,1 1,-1 0,1 0,0-1,0 1,1-1,-1 0,1 1,0-1,0-1,0 1,1 0,-1-1,1 1,0-1,5 3,4 2,0-1,0-1,1 0,-1-1,1-1,0 0,1-1,-1 0,21 1,10-2,79-5,-109 1,1 0,-1 0,1-2,23-8,-36 11,1 0,0 0,0-1,-1 0,1 0,-1 0,1 0,-1 0,0-1,0 0,0 1,0-1,0 0,-1 0,1-1,-1 1,0 0,0-1,0 1,0-1,-1 0,2-6,-3 8,1 1,-1 0,0 0,0 0,0 0,0 0,0-1,-1 1,1 0,0 0,0 0,-1 0,1 0,-2-2,2 2,0 1,0 0,-1-1,1 1,-1 0,1-1,0 1,-1 0,1 0,0 0,-1-1,1 1,-1 0,1 0,-1 0,1 0,0 0,-1 0,1-1,-1 1,1 0,-1 0,1 1,-1-1,0 0,0 0,0 1,0-1,-1 1,1 0,0-1,0 1,0 0,0 0,0 0,0 0,0 0,0 0,0 0,0 0,1 0,-1 0,0 0,1 0,-1 1,1-1,-1 0,1 1,-1 1,0 1,1 1,-1-1,1 1,0 0,0-1,0 1,1-1,-1 1,1-1,0 1,1-1,-1 0,1 0,0 1,0-1,3 4,-1-2,1 0,0-1,0 1,0-1,0 0,1-1,0 1,0-1,9 4,-2-1,0-1,1-1,0 0,0-1,0-1,0 0,1 0,-1-2,24 0,-24-2,0-1,-1-1,1 0,-1-1,0 0,0-1,0-1,0 0,-1-1,19-13,-25 16,-1 0,0-1,-1 1,1-1,-1 0,0-1,0 1,0-1,-1 1,5-12,-6 12,-1 1,0-1,0 1,0-1,-1 1,0-1,0 1,0-1,0 0,-1 1,0-1,1 1,-2-1,1 1,0 0,-1-1,-2-3,0 2,0 0,0 0,-1 0,1 1,-1 0,0 0,-1 0,1 1,-1-1,0 1,0 1,0-1,-1 1,1 0,-1 1,0-1,0 1,0 0,-12-1,-12-1,-1 1,-1 2,-32 3,47-2,13 0,-32 4,36-4,0 0,0 1,0-1,0 0,-1 0,1 1,0-1,0 1,0-1,0 1,0 0,0-1,0 1,0 0,0 0,1 0,-1-1,0 1,0 0,1 0,-1 0,1 0,-1 0,1 1,-2 1,3 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0.7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87,'24'62,"5"45,11 34,-36-164,10-38,-11 49,3-10,2-1,0 1,1 1,1 0,1 0,1 1,1 0,1 1,21-23,-34 40,0 1,0 0,0-1,0 1,0 0,1 0,-1 0,1 0,-1 0,0 0,1 0,-1 1,1-1,0 0,-1 1,1-1,-1 1,1 0,0-1,0 1,-1 0,1 0,0 0,-1 0,1 1,0-1,-1 0,1 1,0-1,-1 1,4 1,-3-1,0 1,1 0,-1 0,0 1,0-1,-1 0,1 1,0-1,-1 1,1-1,-1 1,0-1,0 1,0 0,0 0,-1 0,2 5,-2 4,1 0,-1-1,-1 1,0 0,-1-1,0 1,-1-1,-4 14,-8 13,-20 37,6-12,28-62,0 1,0 0,0-1,0 1,1 0,-1-1,0 1,1 0,0 0,-1 0,1 0,0 0,0-1,0 1,0 0,1 0,-1 0,0 0,1 0,-1-1,1 1,0 0,-1 0,2 1,0-1,0-1,-1 0,1 0,0 0,0 0,0 0,0 0,0-1,0 1,0 0,0-1,0 0,1 0,-1 1,0-1,0 0,3-1,10-1,-1 0,0-1,-1 0,1-2,14-5,-4-2,0 0,-1-2,0-1,-1-1,22-20,94-100,-121 118,36-44,-49 57,0-1,0 0,-1 0,1 0,-1 0,-1-1,1 1,-1-1,2-9,-4 14,0 1,0 0,0-1,0 1,0 0,-1-1,1 1,0 0,-1-1,1 1,-1 0,1 0,-1 0,1-1,-1 1,0 0,0 0,1 0,-1 0,0 0,0 0,0 0,0 0,0 1,-2-2,0 0,0 1,0 0,0 0,0 0,0 0,0 0,-1 1,1-1,0 1,-7 0,6 1,0-1,0 0,1 1,-1 0,0 0,0 0,0 1,1-1,-5 3,7-3,-1 0,1 0,-1 0,1 0,0 0,0 0,-1 0,1 1,0-1,0 0,0 1,0-1,1 1,-1-1,0 1,1-1,-1 1,1 0,-1-1,0 4,2-1,-1-1,0 1,1-1,0 1,0-1,0 1,0-1,1 1,-1-1,1 0,0 0,0 0,0 0,0 0,1 0,-1 0,1-1,0 1,5 3,8 5,-1 0,29 13,-24-14,62 30,-62-33,-1 2,1 1,-2 0,1 1,-1 1,22 20,-38-30,-1-1,1 1,0 0,-1 0,0 0,1 0,-1 0,0 0,0 0,0 0,0 0,0 0,-1 1,1-1,-1 0,1 1,-1-1,0 0,0 1,0 3,-1-3,0 1,0-1,0 0,-1 1,0-1,1 0,-1 0,0 0,0 0,-1 0,1 0,-4 2,-6 6,0-2,-1 1,0-2,-28 14,0-3,-55 18,81-32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8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6,'-3'-4,"-2"3,0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1.12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16,'0'0,"0"-1,0 0,0 0,0 1,0-1,0 0,0 0,0 1,0-1,0 0,0 0,1 1,-1-1,0 0,1 1,-1-1,0 0,1 1,-1-1,2 0,8 6,8 25,-5 10,-1 0,-3 2,-1-1,-2 1,0 57,-5-76,2-1,0 1,1-1,1 0,13 35,-15-51,0 0,0 0,0-1,1 1,-1-1,1 0,0 0,1-1,-1 1,10 6,-10-8,0-1,0 0,1 0,-1 0,0-1,1 1,0-1,-1 0,1-1,0 1,-1-1,1 0,0 0,-1 0,1 0,6-2,-3 0,0 1,1-1,-1 0,-1-1,1 0,0 0,-1-1,12-6,-6-2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1.4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 43,'-3'0,"5"-3,7-2,8 0,9 1,8 1,4 2,3 0,6-3,2-1,3 1,1 0,-3 2,-9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1.90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418 80,'0'-2,"-1"0,1 0,-1 0,0 1,0-1,0 0,0 0,0 0,0 1,0-1,0 0,-1 1,1-1,-1 1,1 0,-1-1,-2 0,-32-21,31 20,-3-1,0 0,-1 1,1 0,-1 1,0 0,0 0,0 1,0 0,0 1,0 0,0 0,0 1,0 0,0 0,0 1,0 0,0 1,1 0,-10 5,5-2,0 0,0 1,0 1,1 0,1 0,-1 1,1 1,1 0,0 0,0 1,-11 17,18-23,0-1,1 1,0-1,0 1,0 0,0 0,1 0,0 0,0 0,0 0,0 0,1 0,0 0,0 0,1 0,1 10,-1-12,0 0,1 0,-1 0,1 0,-1 0,1 0,0 0,0 0,1-1,-1 1,0-1,1 0,-1 0,1 0,0 0,0 0,0 0,0-1,0 0,0 1,0-1,1 0,-1 0,0-1,0 1,6 0,1-1,0 0,-1-1,1 0,-1 0,1-1,-1 0,14-5,62-28,-78 31,0 0,0 0,0-1,-1 0,0 0,0 0,0-1,0 0,-1 0,0-1,8-13,-13 19,1 0,-1 0,1 0,0 0,-1 0,1 0,0 1,0-1,-1 0,1 0,0 0,0 1,0-1,0 1,0-1,2 0,-3 1,1 0,-1 0,1 0,-1 1,0-1,1 0,-1 0,1 0,-1 1,0-1,1 0,-1 1,0-1,0 0,1 1,-1-1,0 0,0 1,1-1,-1 1,0-1,0 0,0 1,0-1,0 1,1-1,-1 1,0 0,3 46,-3-32,0-9,1 1,1-1,-1 0,1 1,0-1,0 0,1 0,0 0,0 0,0-1,1 1,0-1,0 0,0 0,1 0,-1-1,1 0,0 1,1-2,-1 1,1-1,-1 1,1-2,0 1,0-1,1 1,11 1,2-1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2.30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 36,'-5'-30,"3"24,6 22,8 41,-5-22,2-1,23 60,-32-94,0 1,0 0,1-1,-1 1,0 0,1-1,-1 1,0 0,1-1,-1 1,1-1,-1 1,1-1,-1 1,1-1,-1 0,1 1,0-1,-1 1,1-1,0 0,-1 0,1 1,0-1,-1 0,3 0,-2 0,0 0,0-1,0 1,1-1,-1 1,0-1,0 1,0-1,0 0,0 0,0 0,0 1,0-1,1-1,27-41,-25 36,9-14,40-61,-47 74,0 1,1-1,-1 1,1 0,1 1,-1 0,13-8,-19 13,0 0,0 0,1 0,-1 1,1-1,-1 0,1 1,-1-1,1 1,-1-1,1 1,0 0,-1 0,1-1,-1 1,1 0,0 1,-1-1,1 0,-1 0,1 1,0-1,-1 1,1-1,-1 1,1 0,-1-1,0 1,1 0,-1 0,0 0,0 0,1 0,-1 1,0-1,0 0,0 0,0 1,0-1,-1 0,1 1,1 2,2 8,-1-1,0 0,-1 1,2 23,-1-15,0 8,-2-18,0 1,1-1,0 0,0 1,8 16,-9-24,1 0,0 0,0 0,1 0,-1 0,0 0,1-1,0 0,-1 1,1-1,0 0,0 0,0 0,1-1,-1 1,0-1,1 0,-1 0,0 0,1 0,4 0,10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2.63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52 11,'-2'-10,"4"24,5 11,-1 0,-1 0,-2 1,2 44,-6-23,-11 82,-18 9,5-32,21-89,-1-4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02.97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 55,'-3'0,"1"-3,6-2,9 0,6 2,7 0,6 2,5 0,3 0,2-2,2-2,3 1,5-3,1-1,-9 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4.88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96,'1'-12,"1"0,0 0,5-20,0 5,-7 27,0 1,0-1,0 0,0 0,0 0,0 0,0 0,0 0,1 0,-1 0,0 0,0 0,0 0,0 0,0 0,0 0,0 0,0 0,0 0,0 0,0 0,0 0,0 1,1-1,-1 0,0 0,0 0,0 0,0 0,0 0,0 0,0-1,0 1,0 0,0 0,0 0,1 0,-1 0,0 0,0 0,0 0,0 0,0 0,0 0,0 0,0 0,0 0,0 0,0 0,0 0,0 0,0 0,0-1,0 1,0 0,0 0,0 0,1 0,-1 0,0 0,0 0,0 0,5 11,2 16,111 441,-88-348,-31-109,-5-16,-8-17,0-10,1 0,-16-68,-2-71,26 141,4 24,0 0,0 0,1 0,0 0,0 0,1 0,-1 0,1 1,4-12,-4 14,0 1,0-1,0 1,1 0,-1 0,1 0,-1 0,1 0,0 0,0 0,0 0,0 1,0-1,0 1,1-1,-1 1,0 0,1 0,-1 0,1 0,-1 1,1-1,-1 0,4 1,11-2,0 1,0 1,0 1,0 0,17 4,-27-4,-1 1,1-1,0 1,-1 0,1 1,-1 0,0 0,0 0,0 1,0 0,0 0,-1 0,0 1,10 9,-14-11,0 0,1 0,-1 0,0 0,0 1,-1-1,1 0,-1 0,1 0,-1 1,0-1,0 0,-1 0,1 0,-1 1,1-1,-1 0,0 0,0 0,0 0,-1 0,1 0,-1 0,0-1,0 1,-3 3,-4 6,0 0,-1-2,0 1,-18 13,21-18,0-1,-1 0,0 0,0-1,-11 5,1-3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5.2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86,'5'2,"0"0,-1 0,1 0,-1 1,1 0,-1-1,0 1,0 1,0-1,3 5,11 7,7 4,-1 1,-1 1,-1 0,-1 2,-1 1,28 42,-37-42,-8-11,-3-12,0-1,0 0,0 0,0 0,0 1,0-1,0 0,0 0,-1 0,1 1,0-1,0 0,0 0,0 0,0 1,0-1,0 0,0 0,-1 0,1 0,0 0,0 1,0-1,0 0,0 0,-1 0,1 0,0 0,0 0,0 0,-1 0,1 0,0 1,0-1,0 0,-1 0,1 0,0 0,0 0,0 0,-1 0,1-1,-1 1,-1-1,1 1,0-1,-1 0,1 0,0 0,0 0,0 0,0 0,0 0,0 0,0 0,0 0,0-1,1 1,-1 0,0-1,1 1,-1 0,1-1,0 1,-1-1,1-1,-6-37,6 39,-1-15,0-1,1 0,1 1,1-1,0 1,1-1,1 1,0 0,10-21,-11 29,1 1,0 0,0 0,0 0,1 0,0 1,0 0,1 0,0 0,0 1,0 0,0 0,1 1,0-1,0 1,0 1,1-1,-1 1,1 1,0-1,9 0,1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5.57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0,'0'4,"0"4,0 5,4 4,0 2,1 2,2 1,1 0,1 0,1 0,-2 0,1-1,2 1,0-1,2-4,2-4,-2-5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5.9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26 21,'-3'-3,"-6"-2,0-3,4 3,7 6,7 7,5 1,4 4,3 2,-3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48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313 1,'-24'23,"0"1,2 1,0 1,2 1,-29 53,4 10,-55 163,94-231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6.27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1 251,'0'29,"-1"-8,1 0,4 23,-3-38,0 0,0 0,1 0,0-1,0 1,0 0,1-1,-1 0,2 1,-1-1,7 8,-9-12,1 1,-1-1,0 0,0 0,1 0,-1 0,1 0,-1 0,1 0,-1 0,1 0,-1-1,1 1,0-1,-1 1,1-1,0 0,-1 0,1 1,0-1,2-1,-1 1,0-1,0 0,-1 0,1 0,-1-1,1 1,-1-1,1 1,-1-1,0 0,0 0,2-2,6-8,0 0,-2 0,15-27,-18 30,-4 8,-1 0,1 0,0 1,-1-1,1 0,0 0,-1 1,1-1,0 1,0-1,0 0,0 1,-1-1,1 1,0 0,0-1,0 1,0 0,0 0,0-1,0 1,0 0,0 0,0 0,0 0,0 0,0 1,0-1,0 0,0 0,0 0,0 1,0-1,0 1,0-1,-1 1,1-1,0 1,0-1,0 1,-1 0,2 0,7 6,-1 1,0-1,9 12,0-2,-13-13,0-1,0 1,0-1,1 0,0-1,0 1,0-1,0 0,0 0,0 0,0-1,0 0,1 0,-1 0,1-1,-1 1,0-1,1-1,-1 1,1-1,-1 0,0 0,1 0,-1-1,8-3,1-4</inkml:trace>
  <inkml:trace contextRef="#ctx0" brushRef="#br0" timeOffset="1">530 251,'1'-12,"0"1,1-1,4-14,3-24,-7 27,0 12,0 0,-2-1,1 1,-1-1,-1 1,0-1,-5-21,6 33,0 0,0 0,0 0,0 0,0-1,0 1,0 0,0 0,0 0,0 0,0 0,0-1,0 1,-1 0,1 0,0 0,0 0,0 0,0 0,0-1,0 1,0 0,0 0,-1 0,1 0,0 0,0 0,0 0,0 0,0 0,0 0,-1 0,1 0,0 0,0 0,0 0,0 0,-1 0,1 0,0 0,0 0,0 0,0 0,0 0,-1 0,1 0,0 0,0 0,0 0,0 0,0 0,0 0,-1 0,-4 11,0 14,4 0,1-1,1 0,1 1,1-1,6 25,40 121,-10-40,-33-112,0-5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6.60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22 83,'-3'0,"-2"-3,-3-2,3-3,6 0,7 0,5 0,8-1,3 3,3 1,-2 3,0-3,3-1,0 2,-2 0,-4 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6.94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27 233,'-2'0,"0"1,0-1,0 0,-1 1,1-1,0 1,0 0,0 0,-3 2,3 1,14-3,63-9,133-33,-91 16,159-35,188-34,-411 86,64-2,-99 10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8.34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218 26,'-3'-20,"3"19,0 1,0 0,0-1,-1 1,1 0,0 0,0-1,0 1,0 0,-1 0,1-1,0 1,0 0,0 0,-1 0,1-1,0 1,-1 0,1 0,0 0,0 0,-1 0,1 0,0-1,-1 1,1 0,0 0,-1 0,1 0,0 0,-1 0,-1 1,1 1,-1-1,0 0,1 1,-1-1,1 1,-1-1,1 1,0-1,-1 1,1 0,0 0,0 0,0 0,0 2,-14 34,2 1,2 0,-9 58,5-27,-4 17,-58 302,69-334,3 0,4 81,2-110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9.45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445 578,'-17'-43,"14"35,0 0,-1 0,0 1,-1 0,0 0,0 0,0 0,-1 1,0 0,0 0,-1 0,1 1,-1 0,0 0,-1 1,1 0,-1 0,0 1,0 0,0 0,0 1,-1 0,1 0,-16 0,11 0,0 2,-1 0,1 0,0 1,0 1,0 0,0 1,0 0,0 1,1 0,-1 1,1 1,1 0,-1 0,-17 13,27-17,-1 0,1 1,-1-1,1 0,0 1,-1-1,1 1,1 0,-1-1,0 1,1 0,-1 0,1 0,0 1,0-1,0 0,1 0,-1 0,1 1,-1-1,1 0,0 1,0-1,1 0,-1 1,1-1,1 5,1-1,0 0,1 0,0-1,0 1,0-1,1 0,0 0,0 0,0-1,11 9,73 49,-57-42,0 1,30 30,-54-45,0 2,0-1,-1 1,0 0,-1 0,0 1,0 0,-1 0,-1 1,1-1,3 18,-6-20,0 0,0 1,-1-1,-1 1,1-1,-2 18,0-22,0 0,-1 0,1 0,-1 0,1 0,-1 0,0-1,-1 1,1-1,-1 1,1-1,-1 0,0 0,0 0,-1 0,-3 2,2-2,0 0,0-1,0 1,0-1,0 0,0-1,-1 1,1-1,-1 0,-6 0,10 0,1-1,-1 0,1 0,0 0,-1 0,1 0,0 0,-1-1,1 1,0 0,-1-1,1 1,0-1,-1 1,1-1,0 1,0-1,0 0,0 0,0 0,0 0,0 0,0 0,0 0,0 0,0 0,0 0,1 0,-1 0,1-1,-1 1,1 0,-1 0,1-1,-1 1,1 0,0-1,0 1,0-1,0 1,0 0,0-1,0 1,0 0,1-1,0-1,0-4,1 1,1 0,-1 1,1-1,0 0,0 1,0-1,8-8,40-42,-34 40,64-68,107-118,-161 170,-3-1,0-2,-3 0,29-62,-48 90,1 0,-1 0,-1-1,2-12,-3 18,1 1,-1 0,0 0,0 0,0-1,-1 1,1 0,0 0,0 0,-1 0,1 0,-1 0,1-1,-1 1,1 0,-2-1,1 1,0 1,1 0,-1-1,0 1,0 0,0 0,0-1,1 1,-1 0,0 0,0 0,0 0,0 0,0 0,0 0,1 1,-1-1,0 0,0 0,0 1,0-1,1 0,-1 1,0-1,0 1,0 0,-6 3,1 1,0-1,0 1,1 0,-1 1,1-1,0 1,-4 7,-30 52,33-51,-1-1,2 1,0 0,-4 20,8-29,0 0,0-1,1 1,-1 0,1 0,0 0,0 0,1 0,0-1,-1 1,2 0,-1 0,0-1,1 1,0-1,0 1,3 3,-3-5,1-1,0 0,-1 0,1 0,0-1,0 1,0-1,0 1,0-1,1 0,-1 0,0 0,0-1,1 1,-1-1,0 0,1 0,-1 0,1 0,-1-1,0 1,1-1,5-2,10-2,1-1,29-14,-43 17,13-6,-1-1,0-1,0-1,-1 0,-1-1,0-1,-1 0,-1-1,0-1,-1 0,0-1,-1 0,-1-1,-1 0,-1-1,0 0,-2 0,0-1,4-21,-1 2,-1 7,5-43,-13 66,0 0,-1 0,0 0,0 0,-1 1,0-1,-1 0,0 0,-5-14,7 22,0 0,-1 0,1 0,0 0,-1 0,1 0,-1 1,1-1,-1 0,0 0,1 1,-1-1,0 0,1 1,-1-1,0 0,0 1,1-1,-1 1,0-1,0 1,0 0,0-1,0 1,0 0,0 0,0 0,1-1,-1 1,-1 0,1 1,0-1,0 1,0-1,0 1,0-1,0 1,0 0,1-1,-1 1,0 0,1 0,-1-1,0 1,1 0,-1 0,1 0,-1 0,1 0,0 0,-1 0,1 0,0 0,0 0,-1 0,1 0,0 0,0 2,0 15,1 0,0 0,2 1,0-2,5 19,33 90,-22-72,-1 11,14 89,-30-146,1 11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59.92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19 49,'0'-3,"0"-1,0 1,0-1,-1 1,1-1,-1 1,0-1,0 1,0 0,-1-1,1 1,-4-5,5 8,0 0,0 0,0 0,-1 0,1 0,0 0,0 0,-1 1,1-1,0 0,0 0,0 0,-1 0,1 0,0 0,0 0,0 0,0 1,-1-1,1 0,0 0,0 0,0 0,0 1,0-1,-1 0,1 0,0 0,0 1,0-1,0 0,0 0,0 0,0 1,0-1,0 0,0 0,0 1,0-1,0 0,0 0,0 0,0 1,0-1,0 0,0 0,0 1,0-1,0 0,1 0,-1 0,0 1,0 14,36 152,4 22,-37-163,0-1,-2 0,-1 1,-2-1,-6 41,-4 4,10-51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0.26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15 112,'-4'0,"-4"0,6 0,10-3,12-2,9 0,10 1,10-2,7-4,9 0,4-3,0 2,4-1,0 2,-2-2,-13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0.60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124 259,'-1'0,"1"1,-1-1,0 0,1 0,-1 0,0 0,1 0,-1 0,0 0,1-1,-1 1,0 0,1 0,-1 0,0-1,1 1,-1 0,1-1,-1 1,1-1,-1 1,0 0,1-1,0 1,-1-1,1 1,-1-1,1 0,0 1,-1-1,1 1,-1-2,1 0,0 0,0 1,1-1,-1 0,0 0,1 1,-1-1,1 0,-1 1,1-1,0 1,1-3,31-38,-9 20,-7 6,26-29,-39 41,-1-1,0 1,0 0,0-1,0 0,-1 0,0 0,0 0,0 0,-1 0,0 0,2-10,-3 14,0 0,0 0,0 0,0 0,0 0,-1 0,1 0,0 0,0 0,0 0,-1 0,1 0,-1 0,1 0,-1 0,1 0,-1 1,1-1,-1 0,0 0,1 1,-1-1,0 0,0 1,0-1,1 0,-2 0,-1 1,1-1,0 1,0-1,-1 1,1 0,0 0,-1 0,1 0,0 0,0 0,-4 2,-3 0,0 1,0 0,0 1,-15 7,10-1,0 0,1 0,0 2,1-1,0 2,1-1,1 2,-1-1,2 2,0-1,-10 24,17-34,1 0,-1-1,1 1,0 0,0 1,0-1,1 0,0 0,-1 0,2 0,-1 0,0 1,1-1,-1 0,1 0,0 0,1 0,-1 0,1 0,0-1,0 1,0 0,0-1,0 1,1-1,0 0,0 0,-1 0,7 4,-1-1,1 0,0-1,0 1,1-2,-1 0,1 0,0 0,0-2,0 1,17 1,4-1,0-2,1-1,-1-2,58-10,-66 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0.97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63,'4'-16,"-4"16,1 0,0 0,0 0,0 0,0 0,0 0,0 0,-1 0,1 1,0-1,0 0,0 0,-1 1,1-1,0 1,0-1,-1 1,1-1,0 1,-1-1,1 1,0 0,18 15,-1 1,-1 1,0 0,-2 2,0-1,23 43,-29-47,-1 0,-1 0,0 1,-1 0,-1 0,-1 0,5 33,-8-48,-1 0,0-1,0 1,0 0,0-1,0 1,0 0,0-1,0 1,0 0,0-1,0 1,-1 0,1-1,0 1,0 0,-1-1,1 1,0-1,-1 1,1-1,-1 2,-10-7,-8-23,16 18,1-1,0 1,1 0,0-1,1 0,0 1,0-1,1 1,4-18,0 7,0 1,2-1,15-34,-19 49,32-58,-32 58,1 1,-1 0,1 1,0-1,0 1,1 0,-1 0,1 0,8-5,0 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1.38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26 383,'1'-7,"0"1,1-1,0 0,0 1,0-1,5-8,3-11,-3-3,-2-1,-1 1,-1-1,-1 0,-2 0,-6-50,5 76,1 1,0 0,-1 0,0 0,0 0,0 0,0 1,0-1,-1 0,-3-5,5 8,-1-1,1 1,-1-1,1 1,-1-1,1 1,-1 0,1-1,-1 1,0 0,1-1,-1 1,1 0,-1 0,0 0,1-1,-1 1,0 0,1 0,-1 0,0 0,-1 1,1-1,0 1,0-1,-1 1,1-1,0 1,0 0,0-1,0 1,0 0,0 0,0 0,0 0,0 0,0 1,-3 5,1-1,0 1,1-1,-1 1,1 0,1 0,-1 0,1 0,0 0,1 1,0-1,0 0,0 0,1 0,0 1,0-1,1 0,0 0,0-1,1 1,0 0,0-1,1 1,7 9,-1-7,2 0,-1-1,1-1,0 0,1 0,-1-2,15 6,-15-7,0 1,0 0,0 1,-1 0,0 1,0 0,-1 1,12 11,-20-18,-1 1,1 0,-1 0,0 0,1 0,-1 0,0 0,0 0,0 0,0 0,-1 1,1-1,-1 0,1 1,-1-1,0 0,0 1,0-1,0 0,0 1,0-1,-1 0,1 1,-2 3,0-2,0 1,-1-1,0 0,1 0,-1 0,-1 0,1 0,0-1,-1 1,-7 4,-2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50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1,'42'8,"-9"0,236 24,410 62,-451-56,147 30,13 17,-119-33,-38-9,334 50,22-42,-470-42,80 2,5 2,-99-4,116 13,-152-13,-41-4,35 1,-43-6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3.09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225 19,'5'-10,"-2"1,-7 13,-5 7,2 0,-1 0,1 1,1 0,-8 22,-20 67,34-101,-44 155,6 1,-17 163,51-281,2 0,2-1,1 1,1 0,15 66,-6-63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3.86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387 153,'0'-7,"0"-1,0 1,-1 0,0-1,0 1,-1 0,0 0,0 0,-6-12,5 15,0 0,0 0,0 0,0 0,-1 0,0 1,0 0,1-1,-2 2,1-1,0 0,-1 1,1 0,-1 0,-6-2,-1 0,-1 1,1 0,-1 0,0 1,0 1,0 1,0-1,0 2,0 0,-18 4,25-4,-1 1,0-1,1 2,0-1,-1 1,1 0,0 0,0 1,1-1,-1 2,1-1,0 0,0 1,0 0,0 0,1 0,0 1,0 0,1-1,-6 14,3-1,1 0,0 0,2 1,0 0,1-1,1 1,1 0,0 0,6 28,5 20,27 85,-20-87,-16-57,40 171,-38-151,0 0,-2 0,-1 1,-4 39,-1-35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4.20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8 154,'0'0,"0"1,0-1,-1 0,1 0,0 0,0 0,0 0,-1 0,1 0,0 0,0 0,-1 0,1 0,0 0,0 0,0 0,-1 0,1 0,0 0,0 0,0 0,-1 0,1 0,0 0,0 0,0 0,-1-1,1 1,0 0,0 0,0 0,0 0,-1 0,1-1,0 1,0 0,0 0,0 0,0-1,0 1,-1 0,1 0,0 0,0-1,0 1,0 0,0 0,0 0,0-1,0 1,0 0,0 0,0-1,0 1,0 0,0 0,0 0,1-1,-1 1,0 0,0 0,0 0,0-1,14-8,196-24,-69 14,223-48,-325 57,-6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4.5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24 393,'2'29,"1"0,1 0,15 54,38 89,-49-152,-2-3</inkml:trace>
  <inkml:trace contextRef="#ctx0" brushRef="#br0" timeOffset="1">24 54,'0'-3,"-3"-2,-2-3,0-4,-2 0,3 2,10 7,7 3,5 6,4 4,0 6,2-1,-5-3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5.37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21 676,'0'0,"1"-1,-1 1,0 0,0-1,0 1,0-1,0 1,0-1,0 1,0-1,0 1,0-1,0 1,0-1,0 1,-1 0,1-1,0 1,0-1,0 1,-1-1,1 1,0 0,0-1,-1 1,1 0,0-1,-1 1,1 0,0-1,-1 1,1 0,-1 0,1-1,0 1,-1 0,1 0,-1 0,1 0,-1-1,0 2,0-1,1 1,-1-1,0 1,1-1,-1 1,0 0,1-1,-1 1,1 0,-1-1,1 1,-1 0,1-1,0 1,-1 0,1 0,0 0,0-1,0 1,-1 0,1 2,-1 5,1 0,0 0,0 0,1 0,0 0,0 0,1 0,0-1,0 1,1 0,0-1,0 0,1 1,0-1,0-1,1 1,0 0,0-1,7 7,-8-9,0-1,0 0,0 0,0 0,0-1,0 1,0-1,1 0,0 0,-1-1,1 1,0-1,0 0,-1 0,1-1,0 1,0-1,0 0,0-1,0 1,0-1,0 0,-1 0,1 0,0-1,-1 0,1 1,-1-2,1 1,-1-1,0 1,5-5,2-2,-1-1,-1 1,0-2,0 1,-1-1,8-14,-5 8,-10 15,1 0,-1 0,1 0,0 0,-1 1,1-1,0 0,0 1,0-1,0 1,0 0,1 0,-1 0,0 0,1 0,-1 0,0 1,1-1,-1 1,1-1,-1 1,1 0,-1 0,1 0,2 1,6 1,0 1,0 0,-1 1,17 7,25 8,-24-14,1-1,0-1,-1-2,1-1,31-4,-39 2,0-2,0 0,0-1,-1-2,0 0,0 0,30-18,-45 22,-1 0,0 0,0-1,0 1,0-1,0 0,0 0,-1 0,0-1,0 1,0-1,-1 1,1-1,1-6,-3 9,-1-1,1 1,-1 0,1-1,-1 1,0-1,0 1,0-1,-1 1,1 0,0-1,-1 1,1-1,-1 1,0 0,0-1,0 1,0 0,0 0,-1 0,1 0,-1 0,1 0,-1 0,0 1,1-1,-1 0,0 1,0-1,0 1,-1 0,-3-2,3 2,0-1,0 1,0 0,0 0,0 0,0 0,0 1,0-1,-1 1,1 0,0 0,0 0,0 0,-1 1,1-1,0 1,0 0,0 0,-5 2,3 0,0 0,0 0,0 0,0 1,1 0,0-1,0 2,0-1,0 0,-5 9,5-6,-1 1,1-1,1 1,-1 0,1 0,1 0,-2 10,3-14,0 1,0 0,1 0,0 0,0 0,0-1,0 1,1 0,0 0,0 0,0-1,3 6,-3-8,0 0,0 0,1 0,-1 0,1 0,-1 0,1-1,0 1,-1-1,1 1,0-1,0 1,0-1,0 0,0 0,1 0,1 1,1-1,0 0,0 0,1 0,-1-1,0 0,0 0,9-1,-3 0,0-1,-1-1,1 0,-1 0,1-1,18-10,-24 11,0-1,-1 0,1 0,-1-1,0 0,0 1,0-1,0 0,-1-1,0 1,0-1,0 1,-1-1,0 0,2-8,2-9,-2-1,3-35,-5 20,-1 1,-2-1,-2 0,-10-50,-1 26,-39-110,51 166,-1-1,0 1,0 0,0 0,-1 0,0 0,-1 1,1-1,-9-7,13 14,0-1,-1 1,1 0,-1-1,1 1,-1 0,1-1,-1 1,1 0,-1-1,1 1,-1 0,1 0,-1 0,1 0,-1 0,1-1,-1 1,0 0,1 0,-1 0,1 0,-1 1,1-1,-1 0,1 0,-1 0,1 0,-1 1,0-1,-6 17,9 24,7 7,3 0,1-1,22 48,-13-34,11 20,56 100,-79-164,1 0,0 0,21 24,-10-18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6.86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18 17,'-3'0,"-6"4,4 1,5-1,6 3,7-3,4-2,2-2,3-1,3 0,3-4,2 0,1 0,-2-3,-2 1,-3 1,-4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7.32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194 6,'-1'-1,"-1"1,1-1,-1 0,1 1,-1-1,0 0,1 1,-1 0,0-1,1 1,-1 0,0 0,1 0,-1 0,0 0,1 1,-1-1,0 0,1 1,-1-1,0 1,1 0,-1-1,-1 2,-36 22,28-15,1 1,1 1,0-1,0 1,1 1,0-1,1 2,0-1,1 1,1 0,0 0,1 0,0 1,1-1,0 1,1 0,1 0,0 19,1-29,1 0,0 0,0 0,0 0,0 0,1 0,-1 0,1-1,0 1,0 0,0-1,1 0,-1 1,1-1,0 0,4 4,-1-3,0 0,1 0,-1-1,1 1,-1-1,1-1,0 1,12 1,7 1,0-2,0-1,0-1,28-3,-30 0,0 0,-1-1,0-2,1 0,-2-2,1 0,-1-2,0 0,-1-1,30-20,-31 14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7.65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63 3,'-15'0,"13"-1,1 1,0-1,-1 1,1 0,0 0,-1 0,1 0,-1 0,1 0,0 0,-1 0,1 0,0 1,-1-1,1 0,0 1,-1 0,1-1,0 1,0-1,-1 1,1 0,0 0,0 0,0 0,0 0,0 0,0 0,1 0,-1 0,0 0,0 1,1-1,-1 0,1 0,-1 1,1-1,-1 0,1 1,0 1,-2 8,1 0,0 0,1 0,0 0,0 0,1 0,1 0,0 0,5 16,39 95,-43-116,144 313,-95-200,-44-98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7.98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3 161,'0'-3,"0"-1,1 0,-1 0,1 1,-1-1,1 1,0-1,1 1,-1-1,0 1,1-1,0 1,0 0,0 0,5-6,-5 8,-1-1,1 1,0 0,0-1,0 1,0 0,0 0,0 0,0 1,0-1,1 0,-1 1,0-1,0 1,1 0,-1 0,0 0,1 0,-1 0,0 0,0 1,1-1,-1 1,0 0,0-1,3 3,6 2,0 1,-1 0,0 1,-1 0,1 1,-1 0,-1 0,1 1,-1 0,-1 1,0-1,0 1,-1 1,0-1,5 14,-10-20,0 0,0 0,0 0,0 0,-1 0,1 0,-1 0,0 1,0-1,-1 0,1 0,-1 0,0 0,0 0,0 0,-1-1,1 1,-1 0,0 0,0-1,0 1,-1-1,1 0,-1 0,0 0,0 0,0 0,0-1,-5 4,1-1,0 0,0 0,0-1,0 0,-1 0,0-1,0 0,0 0,0-1,0 0,-1 0,1-1,-12 1,17-3,0 1,1 0,-1 0,0-1,1 1,-1-1,0 0,1 0,-1 0,1 0,0 0,-1-1,1 1,0-1,0 1,0-1,0 0,0 0,0 0,-2-2,2 0,0 0,0 0,1 0,-1 0,1-1,0 1,0 0,0-1,0 1,1 0,0-7,1-3,0 1,1-1,1 1,0-1,0 1,2 0,6-15,-2 12,1 0,1 1,1 0,0 1,0 0,2 1,0 0,0 1,1 1,0 0,1 1,18-9,-7 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9.31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0 624,'2'-148,"-2"141,0-1,0 1,1 0,0 0,0 0,0 0,1 0,0 0,1 0,0 1,0-1,0 1,1 0,8-12,-9 15,0 0,0 0,0 0,1 0,-1 1,1-1,0 1,-1 0,1 0,0 1,0-1,1 1,-1-1,0 1,0 1,1-1,-1 1,0-1,1 1,-1 0,0 1,1-1,-1 1,0 0,8 2,-3 0,0 1,0 0,-1 1,1-1,-1 2,0-1,0 1,-1 0,0 1,0 0,0 0,-1 0,0 1,0 0,-1 0,8 16,0 5,-1 0,-2 1,12 55,-22-83,1 0,-1-1,0 1,1-1,-1 1,1 0,-1-1,1 1,0-1,0 0,-1 1,1-1,0 1,0-1,0 0,1 0,-1 0,0 0,0 0,1 0,-1 0,1 0,-1 0,0 0,1-1,0 1,-1-1,1 1,-1-1,1 0,0 1,-1-1,1 0,-1 0,1 0,0 0,-1-1,1 1,0 0,-1-1,1 1,-1-1,1 1,-1-1,4-1,8-5,0 0,-1-1,0 0,14-13,-12 10,1 0,-1 0,0-2,-1 1,-1-2,17-21,-23 25,0 0,0 0,-1-1,0 0,-1 1,0-2,-1 1,0 0,2-20,-5 26,0 0,0 0,-1 0,1 0,-1 0,0 0,-1 0,1 0,-4-7,5 11,-1 0,1 0,-1 1,1-1,-1 0,0 0,1 0,-1 0,0 1,0-1,1 0,-1 0,0 1,0-1,0 1,0-1,0 1,0-1,-1 1,0 0,1 0,0 0,0 0,-1 0,1 1,0-1,0 1,-1-1,1 1,0-1,0 1,0-1,0 1,0 0,0 0,0 0,0 0,0-1,0 1,-1 2,-1 1,0 0,0 0,1 0,-1 0,1 0,0 0,0 1,1-1,-1 1,1-1,0 1,0 0,1-1,-1 1,1 0,0 0,0-1,1 1,-1 0,1 0,0-1,0 1,1-1,-1 1,1-1,0 1,3 3,-3-3,1-1,0 1,1-1,-1 0,1 0,0 0,0-1,0 1,0-1,1 0,0 0,-1 0,1-1,0 0,0 0,0 0,0 0,1-1,-1 0,0 0,1 0,-1-1,9 0,-6 0,1-1,-1 1,0-2,1 1,-1-1,0-1,0 1,0-2,-1 1,1-1,-1 0,1 0,-1-1,-1 0,1 0,-1-1,1 0,-2 0,1 0,8-13,-12 16,0 0,0 0,0 0,1 0,-1 1,1-1,0 0,0 1,0 0,0 0,0 0,0 0,1 0,-1 1,5-2,-4 2,1 1,-1 0,1 0,-1 0,1 0,-1 1,1 0,-1 0,0 0,1 0,-1 1,7 3,-2-1,1 0,0 0,0-1,1-1,-1 0,0 0,1-1,-1 0,1-1,0 0,10-2,-12 0,-1 0,0 0,0-1,0 0,0 0,0-1,0 0,-1 0,0-1,0 0,0 0,-1-1,0 0,7-8,-4 4,1 0,-2-1,0 0,0-1,-1 1,-1-2,0 1,0-1,-1 0,-1 0,0 0,-1 0,0-1,-1 1,-1-1,0 0,-2-23,-9-43,10 80,0-1,0 1,0 0,0-1,0 1,0-1,0 1,0-1,0 1,0-1,0 1,0-1,0 1,0 0,0-1,1 1,-1-1,0 1,0 0,0-1,1 1,-1-1,0 1,1 0,-1-1,0 1,1 0,-1 0,0-1,1 1,-1 0,1 0,-1-1,0 1,1 0,-1 0,1 0,-1 0,1 0,-1 0,1 0,-1 0,0 0,1 0,-1 0,1 0,-1 0,1 0,-1 0,1 0,-1 0,0 1,1-1,-1 0,1 0,24 13,3 9,-1 1,-1 1,-1 2,-1 0,-2 2,0 0,17 33,-12-12,-23-38,2 0,-1 0,1-1,1 0,0 0,1 0,-1-1,2 0,14 12,-10-15,-1-4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58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24,'7'-15,"-2"6,1 18,108 278,-34-92,-51-120,-23-62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9.6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71 137,'-7'0,"-6"0,-5 0,-2 0,9-3,10-2,12-4,12 1,13-3,10-3,2-2,3 1,0 0,-4 2,-4 4,-6-1,-8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09.99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0 571,'19'-8,"0"1,36-9,-3 2,350-128,-39 12,212-44,-432 133,-75 20,-10 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4.16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274 50,'-15'-17,"12"14,0-1,0 1,0 0,0 0,-1 0,1 0,-1 0,-5-2,8 5,-1-1,0 1,0-1,0 1,0 0,0 0,0 0,0 0,0 0,0 1,0-1,0 0,0 1,0 0,0-1,1 1,-1 0,0 0,0 0,1 0,-1 0,1 0,-3 3,-8 6,0 1,1 1,1 0,0 0,-11 19,-36 71,49-86,1 0,1 0,1 0,0 1,1-1,0 1,-1 33,4-45,1 0,1 0,-1 0,1 0,-1 0,1-1,1 1,-1 0,1 0,0-1,0 1,0-1,0 0,1 0,0 0,0 0,0 0,0 0,0-1,1 1,0-1,0 0,0 0,0 0,0-1,0 0,1 0,-1 0,1 0,0 0,-1-1,7 1,23 3,0-2,1-1,-1-1,1-2,-1-2,68-14,-57 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4.5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154 0,'-5'1,"-1"-1,1 1,-1 0,1 1,0-1,0 1,0 0,0 0,0 0,0 1,0 0,1 0,-1 0,1 1,0-1,0 1,0 0,0 0,1 1,0-1,0 1,0-1,-4 10,0 2,0 0,0 1,2 0,0 0,-4 35,7-43,1-1,1 1,0 0,0-1,0 1,1 0,3 11,-3-18,-1 0,1-1,0 1,0 0,-1 0,1-1,0 1,1 0,-1-1,0 1,0-1,1 0,-1 1,1-1,-1 0,1 0,-1 0,1 0,0 0,0 0,-1 0,1-1,0 1,0-1,0 1,0-1,0 0,0 1,0-1,0 0,0 0,-1-1,1 1,0 0,0-1,0 1,3-2,3 0,0-1,-1 0,1 0,-1-1,0 0,0 0,-1-1,1 0,-1 0,0 0,0-1,9-11,-8 8,-1 0,1-1,-2 0,0 0,0 0,-1-1,0 1,4-18,-8 27,0 1,0-1,0 0,0 1,0-1,0 1,0-1,1 1,-1-1,0 0,0 1,0-1,1 1,-1-1,0 1,1-1,-1 1,0 0,1-1,-1 1,1-1,-1 1,1 0,-1-1,1 1,0-1,11 11,12 35,-16-30,-1-3,0 0,1 0,11 11,-5-8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5.00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0,'2'38,"2"0,1 0,2-1,2 0,1 0,25 58,-33-91,0 0,0 0,1 1,-1-2,1 1,0 0,4 4,-6-8,-1 1,1-1,-1 1,1-1,-1 1,1-1,-1 0,1 0,-1 1,1-1,0 0,-1 0,1 1,0-1,-1 0,1 0,-1 0,1 0,0 0,-1 0,1 0,0 0,0-1,0 1,0-1,0 0,0 0,0 1,0-1,0 0,-1 0,1 0,0 0,-1 0,1 0,-1 0,1 0,-1-1,1 1,-1 0,0 0,1-2,3-19,0-1,0-23,-2 22,8-38,-6 46,-2 2,2 0,0 0,0 0,13-25,-16 37,0 0,0 0,1 0,-1 0,0 1,1-1,-1 0,1 1,-1-1,1 1,0 0,-1-1,1 1,0 0,0 0,0 0,0 0,0 1,0-1,0 0,0 1,0 0,1-1,-1 1,0 0,0 0,0 0,0 0,1 1,-1-1,0 0,0 1,0 0,0-1,0 1,0 0,0 0,0 0,0 0,2 3,3 1,-1-1,1 2,-1-1,0 1,-1 0,0 0,0 0,6 10,30 62,-10-16,-18-37,14 35,-20-42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5.91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0,'7'18,"10"21,12 43,16 86,-41-154,-1-6,-1 0,1 1,-2 0,1-1,-1 1,0 13,-1-22,0 1,0-1,0 0,0 0,0 0,0 0,0 0,0 1,0-1,0 0,0 0,0 0,0 0,0 0,0 1,0-1,0 0,0 0,0 0,0 0,0 0,0 0,-1 1,1-1,0 0,0 0,0 0,0 0,0 0,0 0,-1 0,1 0,0 0,0 0,0 0,0 0,0 1,-1-1,1 0,0 0,0 0,0 0,0 0,0 0,-1 0,1-1,0 1,0 0,0 0,0 0,0 0,-1 0,1 0,-7-9,-5-14,6 5,1 0,0 0,1 0,1 0,1-1,0-23,2 31,1 0,0 0,1 1,0-1,1 0,0 0,1 1,0 0,0 0,1 0,12-18,-16 26,1 0,-1 0,1 0,-1 0,1 0,0 0,0 0,0 1,0-1,0 1,0-1,0 1,0 0,0 0,1 0,-1 0,0 0,1 0,-1 1,1-1,-1 1,1 0,-1 0,1 0,-1 0,1 0,-1 0,1 1,-1-1,1 1,-1-1,1 1,-1 0,0 0,0 0,1 1,-1-1,3 3,1 1,1 0,-1 1,0 0,0 0,-1 1,1 0,-1 0,-1 0,0 0,4 9,4 15,-2 2,8 35,8 30,-25-94,1 0,0 0,0 0,0 0,0 0,0-1,1 1,-1-1,1 0,0 1,0-1,0 0,1-1,-1 1,1 0,-1-1,1 0,0 0,0 0,0-1,0 1,0-1,5 1,-5-1,0-1,0 0,0 0,0 0,-1-1,1 1,0-1,0 0,0 0,-1 0,1-1,-1 1,1-1,-1 0,0 0,1 0,-1-1,0 1,0-1,-1 1,1-1,0 0,-1 0,0 0,0 0,3-6,-2 3,-1 1,0-1,0 0,0 0,-1 0,0 0,0 0,0-1,-1-6,2-16,-1 29,-1 0,0 0,1 0,-1 0,0 0,0 0,1 0,-1 0,0 0,1 0,-1 0,0 0,1 0,-1 0,0 0,0 0,1 0,-1 0,0 1,1-1,-1 0,0 0,0 0,1 0,-1 1,0-1,0 0,0 0,1 1,-1-1,0 0,0 0,0 1,0-1,1 0,-1 0,0 1,0-1,0 0,0 1,0-1,14 18,-12-15,3 3,1 1,0-1,0-1,0 1,1-1,-1 0,1-1,1 0,-1 0,1 0,-1-1,13 4,-17-6,0 0,0 0,1-1,-1 1,0-1,0 0,1 0,-1 0,0 0,0 0,1-1,-1 0,0 1,0-1,0 0,0-1,0 1,0 0,0-1,0 0,0 1,-1-1,1 0,-1-1,1 1,-1 0,0-1,0 1,0-1,0 0,0 0,-1 1,1-1,1-6,-1 3,-1 0,1 0,-1 0,0 0,-1 0,1 0,-1-1,-1 1,1 0,-1 0,0 0,0 0,-1 0,0 0,0 0,0 1,-1-1,0 1,0-1,0 1,-1 0,1 0,-1 1,0-1,-1 1,1 0,-1 0,0 0,0 0,0 1,0 0,-1 0,1 1,-1-1,0 1,0 0,0 1,0-1,-7 0,-41 3,52-1,0 0,0 0,-1 1,1-1,0 1,0-1,0 1,0 0,0 0,0 0,0 0,0 0,1 0,-1 1,0-1,1 1,-1-1,1 1,-1-1,1 1,-2 3,1 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6.2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46 10,'0'0,"0"0,0-1,0 1,0 0,0-1,0 1,0 0,0-1,0 1,0 0,0-1,0 1,0 0,0-1,0 1,-1 0,1 0,0-1,0 1,0 0,-1-1,1 1,0 0,0 0,-1 0,1-1,0 1,0 0,-1 0,1 0,0 0,-1-1,1 1,0 0,-1 0,1 0,0 0,-1 0,1 0,0 0,-1 0,1 0,0 0,-1 0,1 0,0 0,-1 0,1 0,0 0,-1 1,1-1,0 0,0 0,-1 0,1 0,-1 1,-15 13,13-5,0-1,0 1,1 0,0 0,1 0,0 0,0 15,6 66,6-26,33 105,-23-95,-17-56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3:16.58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 87,'-3'0,"1"-3,6-2,5 0,5-3,8 1,3-3,4 1,5 1,4 0,2 0,-1 1,-1 3,4 1,3 2,-7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15.38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142 77,'-14'-11,"0"0,-1 0,0 2,-1 0,-19-8,10 9,17 11,10 10,13 13,1 0,1-2,1 0,25 27,-12-15,377 382,-389-399,16 15,1-2,1-1,56 34,-91-64,0 0,0 0,1 0,-1 0,0 0,1 0,-1-1,1 1,-1-1,3 1,6-3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15.7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381 0,'-8'5,"0"0,0 1,1 0,0 0,0 0,0 1,1 0,0 0,0 1,1 0,0 0,-6 13,-5 14,-19 66,20-55,-89 280,60-206,9-28,19-51,-6 15,19-41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8:59.2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1,'-3'0,"0"1,0 0,0 0,0 0,0 0,0 0,0 1,1-1,-1 1,0 0,1 0,0 0,-3 3,-30 31,33-34,-16 19,-9 11,-40 37,42-45,1 1,2 1,-30 45,35-38,12-17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16.6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0 128,'165'2,"179"-4,-220-8,32-1,33 4,229-36,-138-6,-264 46,0 1,22-1,-43 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26.47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208 103,'3'0,"0"0,-1-1,1 1,0-1,-1 0,1 0,0 0,-1 0,1 0,-1 0,0-1,1 1,-1-1,0 0,0 0,0 0,0 0,0 0,-1 0,1 0,0 0,1-5,-2 5,0 0,0 1,0-1,-1 0,1 0,-1 0,1 1,-1-1,0 0,0 0,0 0,0 0,0 0,0 0,0 0,-1 1,1-1,-1 0,1 0,-1 0,0 1,0-1,1 0,-1 1,0-1,-1 1,1-1,0 1,0-1,-1 1,1 0,-1-1,-1 0,0 1,0-1,0 1,0 1,0-1,0 0,0 0,0 1,0 0,0 0,0 0,0 0,0 0,0 0,0 1,0 0,0-1,0 1,0 0,0 1,0-1,1 0,-1 1,0 0,1-1,-1 1,-2 3,-4 2,0 1,1-1,0 1,1 1,-13 18,4-3,2 1,1 0,1 1,1 0,1 1,1 0,-7 42,14-60,1 0,0 0,1 1,0-1,0 0,1 0,0 1,1-1,0 0,0 0,1 0,0-1,1 1,0-1,0 1,0-1,1-1,1 1,-1-1,1 1,0-2,1 1,0-1,0 0,0 0,15 8,-4-5,2-1,-1 0,1-1,0-1,0-1,1-1,-1-1,1-1,0 0,0-2,0 0,38-7,-26 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26.90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72 126,'0'-3,"0"0,-1-1,0 1,1 0,-1-1,-1 1,1 0,0 0,-1 0,1 0,-1 0,0 0,0 0,0 1,0-1,-1 1,1 0,-1-1,1 1,-1 0,0 0,0 1,0-1,0 0,0 1,0 0,-4-1,7 2,-1 0,1 0,-1 0,1 0,-1 0,1 0,-1 0,1 0,0 0,-1 0,1 1,-1-1,1 0,-1 0,1 1,0-1,-1 0,1 0,0 1,-1-1,1 0,0 1,-1-1,1 0,0 1,0-1,-1 1,1-1,0 0,0 2,-3 18,10 18,-5-29,1-1,0 1,0-1,1 0,0 0,1 0,0 0,0-1,0 0,1 0,0 0,0-1,1 0,0 0,0 0,0-1,1 0,-1-1,1 1,0-2,1 1,-1-1,1 0,-1-1,1 0,0 0,0-1,0 0,0-1,0 0,0 0,0-1,0 0,13-3,-19 3,0 0,-1 0,1-1,0 1,0-1,-1 1,1-1,-1 0,1 0,-1 0,0 0,0 0,0 0,0-1,0 1,0-1,-1 1,1-1,-1 0,1 0,-1 0,0 1,-1-1,1 0,0 0,-1 0,1 0,-1-1,0 1,0 0,0 0,-1 0,1 0,-2-4,0-3,0 1,-1 0,0-1,-1 1,0 1,0-1,0 1,-1-1,-1 1,-6-7,4 6,-1 0,-1 1,0 0,0 0,-18-10,23 15,-1 1,1-1,0 1,-1 0,0 0,1 0,-1 1,0 0,0 0,0 0,0 1,0 0,0 0,-6 1,10 0,0-1,0 1,1-1,-1 1,0 0,0-1,1 1,-1 0,0 0,1 0,-1 1,1-1,0 0,-1 0,1 1,0-1,0 1,0-1,0 1,0 0,0-1,0 1,0 0,0 3,0 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27.56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55,'0'-14,"0"-13,0 27,0 0,0 0,0 0,0 0,0 1,0-1,0 0,1 0,-1 0,0 0,0 0,0 0,0 0,0 0,0 0,0 0,0 0,0 0,0 0,0 0,0 0,0 0,0 0,0 0,0 0,0 0,1 0,-1 0,0 0,0 0,0 0,0 0,0 0,0 0,0 0,0 0,0 0,0 0,0 0,0 0,0 0,0 0,0 0,0 0,1 0,-1 0,0 0,0-1,0 1,0 0,0 0,0 0,0 0,0 0,0 0,0 0,5 17,20 68,26 109,-51-191,1 2,0 0,0 0,0 0,1 1,-1-2,1 1,1 0,-1 0,6 7,-8-11,0-1,1 0,-1 0,1 0,-1 1,0-1,1 0,-1 0,1 0,-1 0,1 0,-1 0,0 0,1 0,-1 0,1 0,-1 0,1 0,-1 0,0-1,1 1,-1 0,1 0,-1 0,0 0,1-1,-1 1,0 0,1 0,-1-1,0 1,1 0,-1-1,0 1,0 0,1-1,-1 1,0-1,0 1,0 0,0-1,1 1,-1-1,0 1,0 0,0-1,0 1,0-1,0 1,0-1,5-24,-2-12,-3-39,-1 49,1 1,2-1,8-49,-9 71,0 0,0 1,1-1,0 1,0-1,0 1,0 0,1 0,0 0,0 0,4-5,-5 8,-1 0,1 0,-1 0,1 0,-1 1,1-1,0 0,-1 1,1-1,0 1,0-1,-1 1,1 0,0 0,0 0,0 0,0 0,-1 0,1 1,0-1,0 0,-1 1,1-1,0 1,-1 0,1 0,0 0,-1-1,1 2,-1-1,1 0,-1 0,2 2,4 3,-1 0,0 1,0 0,0 0,-1 1,0-1,0 1,-1 0,0 1,-1-1,0 1,4 16,1 10,5 70,-9-65,-4-35,0-1,1 0,0 0,0 0,1 0,-1 0,1 0,-1 0,5 6,2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28.05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98 461,'2'-13,"0"1,1-1,0 0,1 1,0-1,12-22,-1-1,-5 9,-1 0,8-43,-15 57,0 0,-1 1,0-1,-1 0,-1 0,0 0,-1 0,-3-13,4 23,0 0,0 0,0 0,0 0,-1 0,1 0,-1 0,0 0,0 0,0 0,0 1,0-1,0 1,-1 0,1 0,-1 0,0 0,0 0,0 0,0 1,0-1,0 1,0 0,0 0,0 0,-1 0,1 1,0 0,-1-1,1 1,0 0,-1 0,-2 1,1 0,0 0,0 0,1 0,-1 1,0 0,1 0,0 0,-1 0,1 1,0 0,0 0,0 0,1 0,-1 1,1-1,-1 1,1 0,1 0,-1 0,0 0,1 0,-2 6,3-7,0-1,1 1,-1-1,1 1,0-1,0 1,0-1,0 1,0-1,1 1,-1-1,1 1,0-1,-1 1,1-1,0 0,1 1,-1-1,0 0,1 0,-1 0,1 0,-1 0,1 0,0 0,0-1,0 1,0-1,3 2,8 6,0-1,0-1,24 10,-27-13,110 37,-25-11,-85-27,-1 1,0 1,0-1,0 1,-1 1,0-1,15 14,-20-16,-1-1,0 0,-1 1,1-1,0 1,-1 0,1-1,-1 1,0 0,0 0,0 0,0 0,0 0,-1 0,0 0,1 0,-1 0,0 0,0 0,-1 0,1 0,-1 0,1 0,-1 0,0 0,0 0,0 0,-1 0,-2 5,-2-1,1 0,-1 0,0 0,0 0,-1-1,0 0,0-1,-14 9,2-3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28.41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7,'0'-6,"0"6,6 13,6 12,-1 1,-1 0,-1 1,-2 0,7 40,-8-36,1 0,1 0,23 52,-26-74,0 0,0 0,1 0,0-1,0 0,1 0,0-1,1 0,-1 0,1-1,1 0,-1 0,1-1,0 0,0 0,10 3,-10-5,-2 0,0 0,0 0,1 0,-1-1,0-1,1 1,-1-1,1 0,0-1,-1 0,1 0,14-2,-9-2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28.74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 94,'-4'0,"3"0,5 0,9-3,9-2,9 0,5-2,5-4,5 0,7-1,4-3,0 1,-10 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29.65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29 89,'-7'-9,"-9"-11,11 20,6 14,13 36,41 97,-16-48,-12-27,18 51,-40-106,-1 1,0 0,-2-1,0 1,0 20,-17-69,-8-31,-5-11,-22-93,32 94,7 34,-8-60,18 91,1 1,0 0,0 0,0-1,1 1,0 0,0 0,0 0,1 0,0 0,0 0,0 0,1 0,0 1,5-8,-5 9,1 0,0 0,-1 1,1-1,0 1,1 0,-1 0,0 0,1 1,0 0,0 0,-1 0,1 0,1 1,-1-1,0 1,0 1,8-1,-3 1,0 0,0 1,-1 0,1 1,0 0,-1 1,1 0,-1 0,0 1,0 0,0 0,0 1,9 7,-13-8,0 0,0 0,0 1,0-1,-1 1,1 0,-1 0,-1 1,1-1,-1 1,0 0,0 0,0 0,-1 0,0 0,0 1,-1-1,0 0,0 1,0-1,-1 8,-2-4,0 0,-1 0,0 0,0 0,-1 0,0-1,-1 0,0 0,0 0,-1 0,-1-1,-10 11,4-3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0.01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42 0,'-4'7,"-1"1,2-1,-1 1,1 0,0 0,1 0,-1 0,2 0,-2 10,0-2,0-6,1 1,1 0,0 0,0 0,1 0,0 0,1-1,3 18,-2-24,-1 0,0 1,1-1,0-1,0 1,0 0,0 0,1-1,0 1,-1-1,1 0,0 0,1 0,-1 0,0 0,1-1,0 0,-1 0,1 0,0 0,0 0,0-1,0 1,5 0,1 0,0-1,1 0,-1 0,0-1,1 0,-1-1,0 0,1-1,-1 0,0-1,11-3,-13 3,0-1,0 1,0-1,-1 0,1-1,-1 0,0 0,0 0,-1-1,0 0,0-1,0 1,8-13,-13 17,0 0,0-1,0 1,0 0,0 0,-1-1,1 1,-1-1,1 1,-1 0,0-1,0 1,0-1,0 1,-1-1,1 1,-2-5,0 3,0-1,0 1,0 0,0 0,-1 1,0-1,1 0,-1 1,-4-4,-3-1,0 0,0 0,-1 1,0 1,0 0,-12-5,12 6,-7-3,-34-9,49 16,-1 0,0 1,0-1,0 1,0-1,1 1,-1 0,0 0,0 1,0-1,0 1,0 0,1 0,-1 0,-5 3,9-4,-1 1,0-1,1 0,-1 1,1-1,-1 0,1 1,-1-1,1 0,-1 1,1-1,0 1,-1-1,1 1,0-1,-1 1,1 0,0-1,-1 1,1-1,0 1,0 0,0-1,0 1,0 0,-1-1,1 1,0-1,1 1,-1 1,4 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0.36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4,'0'-3,"0"5,0 7,0 4,4 5,0 2,5 2,-1 0,3 1,3-1,2 0,3-4,1-5,1-5,1-3,-4-4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1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1,'-1'1,"-1"0,1 1,-1-1,1 1,0-1,-1 1,1 0,0 0,0-1,0 1,0 0,1 0,-1 0,1 0,-1 0,0 2,-1 3,-3 8,0 0,1 1,1-1,0 1,1-1,1 1,0 19,1-26,1 0,0 1,1-1,0 0,0 0,1 0,0-1,0 1,1 0,0-1,1 0,-1 0,11 12,-13-18,0 0,0 1,0-1,1 0,-1 0,1 0,-1-1,1 1,0 0,-1-1,1 0,0 0,0 0,0 0,0 0,0 0,0-1,0 1,5-1,-4-1,0 1,0-1,0 0,0-1,0 1,0-1,0 1,0-1,-1 0,1-1,-1 1,6-6,-1 1,0-1,0-1,-1 1,-1-1,0-1,0 1,0-1,-1 0,6-19,-2 3,-6 20,-1-1,0 0,0 1,0-1,-1 0,0 0,0-15,-1 23,0-1,0 0,0 0,0 0,0 0,0 0,0 0,0 0,-1 0,1 0,0 0,0 0,0 0,0 0,0 0,0 0,0 0,0 0,0 0,0 0,0 0,0 0,0 0,-1 0,1 0,0 0,0 0,0 0,0 0,0 0,0 0,0 0,0 0,0 0,0 0,0 0,0 0,0 0,0 0,-1 0,1 0,0 0,0 0,0 0,0 0,0 0,0-1,0 1,0 0,0 0,0 0,0 0,0 0,0 0,0 0,0 0,0 0,0 0,0 0,0 0,0 0,0-1,0 1,0 0,0 0,-5 9,-3 13,-9 64,-31 194,46-270,2-1,-1 0,1 1,0-1,1 1,0-1,1 0,0 0,0 0,1 0,5 12,-1-8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0.68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34 86,'0'-3,"-3"-6,-2-4,-3 0,-1-1,2-3,6 6,5 5,4 7,3 3,3 4,0 6,-3-1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1.0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76 37,'-1'-2,"0"-1,-1 1,1 0,-1 0,1-1,-1 1,0 0,0 0,0 1,0-1,0 0,0 1,0-1,-1 1,1-1,0 1,-1 0,1 0,-1 0,0 1,-4-2,6 3,-1-1,1 0,0 1,0-1,0 0,0 1,-1 0,1-1,0 1,0 0,0-1,0 1,0 0,0 0,1 0,-1 0,0 0,0 0,1 0,-1 0,0 0,0 2,0 0,0 0,1 0,-1 0,1 0,0 0,0 0,0 0,0 0,1 5,0-2,1 1,0 0,0-1,0 1,1-1,0 0,0 0,4 6,-5-9,0-1,0 0,0 0,0 0,1 0,-1 0,1-1,-1 1,1-1,-1 1,1-1,0 0,0 0,0 0,0 0,-1-1,1 1,0-1,0 0,0 0,0 0,0 0,0 0,0-1,0 1,0-1,0 0,0 0,4-2,0 0,1-1,-1 0,0 0,0-1,-1 0,1 0,-1 0,0-1,8-10,-13 14,0 0,0 1,0-1,1 0,-1 1,0-1,1 1,-1 0,1 0,-1-1,1 1,0 0,-1 0,1 0,0 1,0-1,0 0,0 1,0-1,0 1,2-1,-1 2,0 0,0 0,0 1,0-1,0 1,0 0,0-1,-1 1,1 0,-1 1,1-1,2 3,12 12,-9-9,0 0,0 0,0-1,1 0,0-1,0 0,1-1,17 8,-15-9,-1-1,1 0,0-1,0 0,0-1,1 0,-1-1,0 0,0-1,0-1,0 0,0 0,20-8,-14 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1.34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145 350,'1'-8,"-1"1,2-1,-1 0,3-8,-2 9,0 1,-1-1,1 1,-2-1,1 0,-1-10,-4-23,-1 1,-2-1,-2 1,-16-46,25 85,-1 0,1 0,0 0,0 0,0 0,0 0,0 0,0 0,0 0,0 0,0 0,0 0,0 1,-1-1,1 0,0 0,0 0,0 0,0 0,0 0,0 0,0 0,0 0,-1 0,1 0,0 0,0 0,0 0,0 0,0-1,0 1,0 0,0 0,0 0,-1 0,1 0,0 0,0 0,0 0,0 0,0 0,0 0,0 0,0 0,0 0,0-1,0 1,0 0,0 0,0 0,0 0,0 0,0 0,0 0,0 0,-1 0,1-1,0 1,1 0,-1 0,0 0,0 0,0 0,0 0,0 0,0 0,0-1,0 1,0 0,-2 11,3 18,13 38,4 0,42 104,-34-100,-19-54,1-4</inkml:trace>
  <inkml:trace contextRef="#ctx0" brushRef="#br0" timeOffset="1">18 265,'-3'-3,"-6"-2,4-3,8 0,9 0,9 3,7 2,4 1,3 1,3 1,2 0,1 0,-2 1,-8-1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1.6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6,'0'0,"0"0,1-1,-1 1,0 0,0-1,0 1,0 0,1 0,-1-1,0 1,0 0,1-1,-1 1,0 0,0 0,1 0,-1-1,0 1,1 0,-1 0,0 0,1 0,-1 0,0 0,1 0,-1-1,0 1,1 0,-1 0,1 0,-1 0,0 1,1-1,-1 0,0 0,1 0,-1 0,0 0,1 0,-1 0,0 1,1-1,-1 0,0 0,0 0,1 1,-1-1,0 0,0 1,1-1,17 12,96 126,-88-112,1 0,36 26,-51-43,2-1,-1 0,1-1,0 0,0-1,0 0,31 6,-27-9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2.02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513 30,'-9'-9,"7"6,0 1,0 0,0 0,0 0,-1 0,1 1,0-1,-5-2,6 4,0 0,0 0,-1 0,1 0,0 0,0 0,0 0,-1 0,1 0,0 1,0-1,0 0,0 1,0-1,0 1,0-1,0 1,0 0,0-1,0 1,0 0,0 0,0 0,0 0,1-1,-2 3,-15 20,1 1,0 1,2 1,-20 51,23-53,-40 113,45-119</inkml:trace>
  <inkml:trace contextRef="#ctx0" brushRef="#br0" timeOffset="1">5 348,'-4'0,"3"-3,5-2,5-3,5 0,7 0,8 3,5-2,5 0,2 1,2 2,1 2,0-3,-1 0,0 0,0-2,4 0,-7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2.36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 18,'-2'-15,"-3"13,5 3,-1 0,0 1,0-1,1 1,-1-1,1 0,-1 1,1-1,0 1,0-1,-1 1,1-1,0 1,0-1,1 3,9 109,32 140,0-11,-40-227,2 30,3 0,1 0,3-1,23 65,-12-57,-15-39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2.6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1 151,'0'-12,"0"1,0-1,2 0,-1 0,7-23,-6 32,-1-1,1 1,-1 0,1 0,0 0,0 0,1 0,-1 0,1 1,-1-1,1 1,0-1,0 1,0 0,0 0,0 0,0 1,1-1,-1 1,1 0,-1 0,1 0,6-1,5 1,0 0,1 1,0 1,-1 0,0 1,1 1,-1 0,0 1,0 1,-1 0,1 1,-1 1,-1 0,1 0,-1 2,0 0,-1 0,0 1,-1 1,12 12,-21-20,1 0,-1 0,0 0,0 0,0 0,-1 1,1-1,-1 1,0-1,0 1,0-1,0 1,0 0,-1 0,0-1,0 1,0 0,0 4,-2-3,1 1,-1-1,0 0,0 1,0-1,-1 0,0 0,0-1,0 1,-8 7,-4 3,0-1,-2 0,1-1,-2-1,-24 13,28-18,0 0,-22 8,17-9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3.17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55,'18'-21,"-17"19,1 0,-1 0,1-1,-1 1,1 0,0 0,0 0,0 1,0-1,0 0,0 1,1-1,-1 1,0 0,1 0,-1 0,1 0,-1 0,1 0,-1 1,1-1,0 1,-1 0,1 0,0 0,-1 0,5 1,3 1,0 1,0 0,-1 1,0 0,1 1,-2 0,1 0,12 10,-16-12,0 2,0-1,0 0,-1 1,0 0,1 0,-2 0,1 1,-1-1,1 1,-2 0,1 0,-1 0,3 9,-5-13,1 1,-1-1,0 1,0 0,0-1,-1 1,1-1,0 1,-1-1,0 1,0-1,1 0,-1 1,-1-1,1 0,0 1,-1-1,-2 3,-2 1,0 0,0 0,-1-1,-8 6,-5 3,43-6,-14-6,1 1,-1 0,0 0,0 1,0 1,0-1,-1 2,0-1,0 1,0 0,-1 0,9 10,-13-13,0 1,0 0,0-1,0 1,-1 0,1 0,-1 0,0 1,0-1,-1 1,1-1,-1 1,0-1,0 1,-1 0,1-1,-1 1,0 0,0 0,-1-1,1 1,-1 0,0-1,0 1,-1-1,1 1,-4 5,1-4,0-1,0 1,-1-1,0 0,0-1,0 1,0-1,-1 0,0 0,0 0,0-1,0 0,0 0,-10 2,2 0,0-2,-1 1,1-2,-1 0,-26 1,37-3,1-1,-1 1,1-1,-1 1,1-1,-1 0,1-1,0 1,-5-3,-5-5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3.52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56 47,'-13'1,"9"-1,1 0,-1 1,1-1,0-1,-1 1,1-1,-1 1,1-1,-5-1,8 2,0-1,0 1,-1 0,1 0,0 0,0 0,0 0,0 0,-1 0,1 0,0 0,0-1,0 1,0 0,0 0,0 0,0 0,-1 0,1-1,0 1,0 0,0 0,0 0,0 0,0-1,0 1,0 0,0 0,0 0,0 0,0-1,0 1,0 0,0 0,0 0,0-1,0 1,0 0,0 0,0 0,0 0,1-1,7-6,13-3,1 4,0 2,0 0,0 1,1 1,-1 1,46 4,-9-1,-21 2,-25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3.86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0,'4'0,"4"0,5 0,4 0,2 0,2 0,1 0,0 0,0 0,0 0,-1 0,1 0,-1 0,4 0,-3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4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21,'5'-16,"-3"12,-3 12,-39 116,40-123,0-1,0 1,0-1,1 1,-1 0,0-1,0 1,0-1,0 1,1-1,-1 0,0 1,0-1,1 1,-1-1,0 1,1-1,-1 0,1 1,-1-1,0 0,1 1,-1-1,1 0,-1 0,1 1,-1-1,1 0,-1 0,1 0,-1 0,1 0,-1 1,1-1,-1 0,1 0,-1 0,1-1,0 1,-1 0,1 0,-1 0,1 0,-1 0,1-1,0 1,38-8,-24 4,-7 3,0-1,1 1,-1 1,1 0,-1 0,1 1,-1 0,1 0,11 4,-17-4,1 1,-1 0,0 0,1 0,-1 0,0 0,0 1,-1-1,1 1,0 0,-1 0,0 0,0 0,1 0,-2 0,1 1,0-1,-1 1,0-1,1 1,-1 0,-1-1,2 6,-1-1,0 0,0 0,-1 0,0-1,0 1,-1 0,0 0,-1 0,1 0,-1-1,-1 1,0-1,0 1,0-1,-1 0,0 0,0-1,-1 1,-5 6,3-6,-1 1,0-2,0 1,-1-1,1 0,-1 0,-1-1,1-1,-1 1,1-1,-1-1,-1 0,1-1,-11 2,9-2,1-1,-1 0,-18-1,27 0,0-1,0 1,0 0,0-1,0 0,0 0,0 0,1 0,-1 0,0 0,1-1,-1 1,1-1,-1 0,1 0,0 0,0 0,0 0,-3-4,-1-6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4.5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14,'3'-13,"3"23,10 34,-13-33,11 29,2 1,2-2,1-1,2 0,40 53,-47-77,-14-14,0 0,1 0,-1 0,0 0,0 0,0 0,1 0,-1 0,0 0,0 0,0 0,1 0,-1 0,0 0,0 0,0 0,0 0,1 0,-1 0,0 0,0-1,0 1,0 0,1 0,-1 0,0 0,0 0,0 0,0-1,0 1,1 0,-1 0,0 0,0 0,0-1,0 1,0 0,0 0,0 0,0 0,0-1,0 1,-1-33,0 20,-2-22,2 0,3-36,-1 59,0 0,1 0,1 1,0-1,0 1,1-1,1 1,0 1,12-21,-15 29,-1-1,1 1,0 0,0-1,0 1,0 0,1 0,-1 0,0 1,1-1,-1 1,1-1,0 1,-1 0,1 0,0 0,0 0,0 1,0-1,0 1,0-1,0 1,-1 0,1 0,0 1,0-1,0 0,0 1,0 0,0 0,5 2,1 1,0 1,0 1,0 0,0 0,-1 1,0 0,11 11,-8-5,0 0,0 1,-1 1,-1-1,0 1,-1 1,-1 0,-1 0,0 0,-1 1,0 0,1 17,-5-29,0 0,0 0,1 0,-1 0,1 0,0 0,1 0,-1 0,1-1,0 0,5 7,3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4.93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46 335,'1'-4,"0"0,-1 0,2 0,-1-1,0 1,1 1,0-1,0 0,0 0,0 1,1-1,5-5,38-37,-23 26,-5 6,0-1,26-30,-40 40,-1 1,1-1,-1 1,0-1,-1 0,1 0,-1 0,0-1,0 1,0 0,-1-1,0 1,0-1,-1 0,1 1,-1-10,0 13,-1 0,1 1,0-1,0 0,-1 0,1 0,-1 1,0-1,1 0,-1 1,0-1,0 1,0-1,0 1,0-1,0 1,0 0,-1-1,1 1,-1 0,1 0,0 0,-1 0,-3-2,2 3,0-1,-1 1,1-1,0 1,0 0,-1 0,1 0,0 1,-1-1,1 1,0 0,-6 1,-1 2,-1 1,1 0,1 0,-1 1,1 0,0 1,-12 10,9-4,1 0,0 0,1 1,1 0,-15 31,21-40,1 0,0 0,0 1,0-1,1 1,0-1,0 1,0-1,1 1,-1-1,1 1,1 0,-1-1,1 1,0-1,0 1,1-1,0 1,0-1,0 0,5 10,-2-10,0 0,1 0,-1 0,1 0,0-1,0 0,0 0,1-1,-1 1,1-2,0 1,9 2,2 0,-1-1,1 0,33 1,7-9,-33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5.51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22 122,'0'-4,"0"0,-1-1,0 1,0 0,0 0,0 0,0 0,-1 0,0 0,-4-7,5 13,0 1,0-1,0 1,1-1,-1 1,1 0,0-1,0 5,0 7,1 0,0 0,1 0,7 25,-7-31,0-1,1 1,0-1,0 1,1-1,0 0,0-1,0 1,1-1,6 7,-9-11,0 0,0 0,1-1,-1 1,0-1,1 1,-1-1,1 0,0 0,-1 0,1 0,0 0,0 0,-1-1,1 0,0 1,0-1,0 0,0 0,0-1,-1 1,1 0,0-1,0 0,-1 0,1 0,0 0,-1 0,1 0,-1-1,1 1,-1-1,0 0,1 0,-1 1,3-6,7-6,-1 0,0-1,-1 0,14-27,-18 31,2-7,-5 11,0 0,0 0,0 0,1 0,0 1,0-1,0 1,1 0,0 0,0 1,6-5,-9 8,0 1,0 0,0 0,0 0,0 0,0 1,1-1,-1 1,0-1,0 1,0-1,-1 1,1 0,0 0,0 0,0 0,0 1,-1-1,1 0,-1 1,1-1,-1 1,1-1,1 4,31 43,-30-40,1 1,1-1,-1 0,2-1,-1 1,1-1,0-1,0 1,1-1,0 0,0-1,0 0,1 0,-1-1,1 0,0 0,0-1,20 4,-27-7,0 0,0 0,0 0,1 0,-1 0,0 0,0-1,0 1,0-1,0 1,0-1,0 0,0 0,0 0,0 0,0 0,0 0,-1 0,1-1,0 1,-1-1,3-2,-1 0,-1 0,0 0,0 0,-1 0,1 0,-1 0,0-1,0 1,0 0,0-8,-1-6,-1 0,0 0,-1 0,-6-25,5 31,2 4,-1 1,1 0,-2 0,1 0,-5-9,6 15,0 0,1 0,-1 0,0 0,1 0,-1 0,0 0,0 0,0 1,0-1,0 0,0 1,0-1,0 1,0-1,0 1,0-1,0 1,0 0,0-1,-1 1,1 0,0 0,0 0,0 0,0 0,-1 0,1 0,0 0,0 1,0-1,0 0,0 1,-1-1,1 1,0-1,0 1,0 0,0-1,1 1,-2 1,-26 25,16-11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7.27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316 39,'0'-1,"0"-1,-1 0,1 0,-1 0,0 1,1-1,-1 0,0 1,0-1,0 1,0-1,0 1,0 0,-1-1,1 1,0 0,-1 0,1 0,-1-1,1 2,-1-1,0 0,1 0,-1 0,0 1,1-1,-1 1,0 0,0-1,0 1,-2 0,-3-1,1 0,-1 1,0 0,0 0,0 0,-13 3,9 1,1 0,-1 1,1 0,1 1,-1 0,1 0,0 1,0 0,-14 16,8-7,1 0,1 1,1 1,-13 24,21-35,1 0,0 0,0 0,1 0,0 1,0-1,0 1,1-1,1 1,-1 0,1-1,0 1,1 0,0-1,0 1,1-1,3 12,-2-12,1 1,0-1,0 1,1-1,0 0,0-1,0 1,1-1,0 0,0-1,1 1,-1-1,1 0,1-1,12 7,-6-6,0 1,0-2,1 0,-1-1,1 0,0-1,0-1,0 0,0-1,19-3,-11 0,0-1,0 0,0-2,-1-1,41-18,-55 20,0 1,0-1,0 0,-1-1,0 0,8-7,-13 11,0 0,0 0,-1 0,1 0,0 0,-1-1,0 1,1 0,-1-1,0 1,0 0,0-1,0 0,-1 1,1-1,-1 1,0-1,1 0,-1 1,0-1,-1 0,1 1,0-1,-1 0,0-3,1 6,0 0,0 0,0 0,-1 0,1-1,0 1,0 0,0 0,0 0,0 0,0 0,0-1,0 1,0 0,0 0,-1 0,1 0,0 0,0 0,0 0,0-1,0 1,0 0,-1 0,1 0,0 0,0 0,0 0,0 0,-1 0,1 0,0 0,0 0,0 0,0 0,-1 0,1 0,0 0,0 0,0 0,0 0,-1 0,1 0,0 0,0 0,0 1,-7 7,-1 14,6-15,1 1,1-1,0 0,0 0,0 0,1 0,-1 1,2-1,-1 0,1 0,0-1,1 1,0 0,0-1,0 1,1-1,-1 0,2 0,-1-1,1 1,0-1,0 0,0 0,0 0,1-1,0 0,0 0,0-1,1 1,-1-1,1 0,0-1,-1 0,1 0,0-1,0 1,1-1,-1-1,11 0,-12 0,1 0,-1-1,0 0,0-1,-1 1,1-1,0 0,-1 0,1-1,-1 0,1 0,-1 0,0-1,0 1,-1-1,1 0,-1-1,0 1,5-7,-7 8,0-1,0 1,0-1,-1 1,1-1,-1 1,0-1,0 0,0 0,0 0,-1 0,1 0,-1 1,0-1,-1 0,1 0,-1 0,1 0,-1 0,0 0,0 1,-1-1,1 0,-1 1,0-1,0 1,0 0,0-1,-1 1,-2-3,-3-2,1 1,-1 0,0 0,0 1,-18-10,21 13,0 0,-1 1,1 0,-1 0,0 0,0 0,0 1,1 0,-1 0,-1 1,-8 0,14 0,-1 0,1 0,-1 1,1-1,0 0,-1 1,1-1,0 1,-1 0,1-1,0 1,0 0,-1 0,1-1,0 1,0 0,0 0,0 0,0 1,-1 0,-2 10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8.05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57,'4'19,"0"0,2 0,0 0,14 28,-10-22,-6-14,3 7,1 1,19 32,-27-51,0 0,0 0,0 0,0 0,0 1,1-1,-1 0,0 0,0 0,0 0,0 0,0 0,0 0,0 1,0-1,0 0,0 0,0 0,1 0,-1 0,0 0,0 0,0 0,0 0,0 0,0 0,1 0,-1 0,0 0,0 0,0 0,0 0,0 0,0 0,1 0,-1 0,0 0,0 0,0 0,0 0,0 0,0 0,1 0,-1 0,0 0,0 0,0 0,0 0,0 0,0 0,0-1,0 1,1 0,-1 0,3-12,-1-20,-1 26,1-13,2 0,0 0,2 1,-1 0,2 0,1 0,0 1,1 0,17-24,-26 40,1 0,0 0,0-1,0 1,0 0,0 0,0 0,0 0,0 0,0 0,0 1,0-1,1 0,-1 1,0-1,1 0,-1 1,0 0,1-1,-1 1,1 0,-1 0,1-1,-1 1,0 0,3 1,-1 0,-1 0,0 0,1 0,-1 1,0-1,0 1,0 0,0-1,0 1,0 0,0 0,-1 0,3 3,4 8,-1-1,-1 1,0 0,6 18,-7-14,-3-8,1 0,0 0,1 0,0 0,0-1,7 10,-10-16,1 0,0 0,0 0,0-1,0 1,0 0,0-1,0 1,1-1,-1 0,1 0,-1 0,1 0,-1 0,1-1,-1 1,1-1,0 0,-1 1,1-1,0 0,-1-1,1 1,-1 0,1-1,0 1,3-2,0-1,1 1,0-1,-1 0,1 0,-1-1,0 0,0 0,-1 0,1-1,-1 0,0 0,0 0,-1-1,1 0,-1 0,5-10,-3 5,-1-1,0 0,-1 1,0-1,-1-1,0 1,-1 0,1-22,-4 32,1 1,0-1,0 1,0-1,0 0,0 1,1-1,-1 1,0-1,1 1,-1-1,1 0,-1 1,1 0,0-1,-1 1,1-1,0 1,0 0,0 0,0-1,3-1,-2 3,0 0,0 0,0 0,0 0,0 1,0-1,-1 0,1 1,0-1,0 1,0 0,0 0,0-1,-1 1,1 0,0 1,-1-1,1 0,1 2,66 54,-30-22,-31-29,-1 0,1 1,-1 0,0 0,-1 1,8 11,-13-16,0-1,0 0,0 1,0-1,0 0,-1 1,1-1,-1 1,0-1,0 1,0-1,0 1,0-1,0 1,-1-1,1 1,-1-1,0 1,1-1,-1 0,0 1,0-1,-1 0,1 0,0 0,-1 0,0 0,1 0,-1 0,-3 2,-10 8,1-3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8.40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69,'0'-1,"2"-36,-2 35,1 0,-1 0,0 0,1 1,-1-1,1 0,0 0,-1 1,1-1,0 1,0-1,0 1,0-1,0 1,0-1,3-1,-3 2,0 1,0 0,0 0,0 0,0 0,0 0,0 0,0 0,0 1,0-1,0 0,0 1,0-1,0 0,0 1,0-1,0 1,0-1,0 1,-1 0,1-1,0 1,0 0,-1-1,1 1,-1 0,1 0,0 0,0 1,18 29,-19-31,15 28,-2 1,-1 0,-2 0,0 2,-2-1,-2 1,0 0,1 54,-7-74,1 0,0 0,0-1,1 1,1-1,-1 1,9 17,-10-25,0-1,1 1,-1 0,1 0,0-1,0 1,0-1,0 0,0 0,0 0,1 0,-1 0,1 0,0 0,-1-1,1 1,0-1,0 0,0 0,0 0,0 0,0-1,0 1,0-1,0 1,0-1,1 0,-1-1,0 1,4-1,-1 0,0-1,0 1,-1-1,1-1,-1 1,1-1,-1 1,0-2,0 1,9-8,-4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8.7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 42,'-3'0,"-6"0,7-3,7-2,6 0,9 2,8 0,6 2,5-4,3 0,1 1,1 0,0 2,-8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9.3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 76,'-14'-21,"8"12,8 29,132 566,-131-568,-3-14,1-1,-1 1,1-1,0 1,-1-1,2 0,-1 1,0-1,1 0,-1 0,1 0,3 4,-4-7,-1 0,0-1,1 1,-1 0,0-1,1 1,-1-1,0 1,1-1,-1 1,0-1,0 1,0-1,1 1,-1-1,0 1,0-1,0 0,0 1,0-1,0 1,0-1,0 1,0-1,0 1,-1-1,1 1,0-1,0 1,0-1,-1 0,-2-25,3 26,-10-50,-34-95,27 96,-20-100,31 112,0-41,5 69,1-1,1 1,0-1,0 1,0-1,1 1,1 0,0 0,0 0,5-9,-6 14,1 0,-1 0,1 1,0-1,1 1,-1-1,0 1,1 0,0 0,0 1,0-1,0 1,0 0,0 0,1 0,-1 0,1 1,6-1,-4 1,0 0,0 1,1 0,-1 0,0 1,1 0,-1 0,0 1,0 0,0 0,9 4,-8-2,0 0,-1 0,1 1,-1 0,0 0,0 1,0-1,-1 2,8 9,-11-12,1 0,-1 1,-1 0,1-1,-1 1,0 0,0 0,0 1,0-1,-1 0,0 1,0-1,-1 0,0 1,0 6,-1-3,-1 0,0 0,0 0,-1-1,0 0,-1 1,0-1,0 0,-1-1,0 1,-11 12,-7 5,-48 40,21-20,38-34,1-3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39.72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0,'-1'38,"0"-19,1-1,1 1,0-1,6 30,-5-43,-1 0,1 0,-1-1,1 1,1-1,-1 1,1-1,0 0,0 0,0 0,0 0,1-1,-1 1,1-1,0 0,0 0,0 0,0-1,1 0,-1 1,10 2,-8-3,-1-1,1 0,-1 0,1 0,0 0,-1-1,1 0,0 0,0 0,-1-1,1 0,0 0,-1-1,1 1,-1-1,6-3,-8 3,0 1,-1-1,0 0,1 1,-1-1,0 0,0-1,0 1,0 0,0-1,0 1,-1-1,1 1,-1-1,0 0,0 0,0 1,0-1,0 0,0 0,-1 0,0 0,1 0,-1 0,0 0,-1 0,1 0,0 0,-1 0,0 0,-1-5,-2-1,1 0,-1 0,-1 0,0 1,0-1,-1 1,0 1,0-1,-1 1,0 0,0 0,0 1,-1 0,0 0,0 1,-1 0,0 1,-12-6,20 10,0 0,0-1,0 1,0-1,-1 1,1 0,0 0,0 0,0-1,0 1,0 0,0 0,-1 1,1-1,0 0,0 0,0 0,0 1,0-1,0 1,0-1,0 1,0-1,0 1,0-1,0 1,0 0,0 0,1 0,-1-1,0 1,0 0,1 0,-1 0,1 0,-1 0,1 0,-1 0,1 0,-1 0,1 0,0 0,0 1,0-1,0 0,0 1,2 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0.07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0,'0'8,"0"5,0 5,0 2,0 2,4 0,0 1,1-1,-1 0,2 0,0 0,0-1,1-3,0-2,3-3,-1-4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4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0 111,'1'-3,"-1"1,1 0,0-1,0 1,0 0,0 0,0 0,1 0,-1 0,1 0,-1 0,1 0,3-2,25-22,-18 19,1 0,-1 0,1 2,0-1,1 2,-1-1,1 2,0 0,0 1,0 0,0 1,1 0,-1 1,0 1,0 0,0 1,24 7,-36-8,1 0,-1 0,1 0,-1 0,0 1,1-1,-1 1,0 0,0 0,0 0,0-1,-1 2,1-1,0 0,-1 0,1 1,1 4,2 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0.41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 37,'0'-3,"-3"-6,-2-3,4 2,6 8,5 7,5 6,4 2,-2-1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0.77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38 307,'0'0,"0"-1,0 0,0 1,0-1,0 0,0 1,0-1,0 0,0 1,0-1,0 0,-1 1,1-1,0 0,0 1,-1-1,1 1,0-1,-1 1,1-1,-1 1,1-1,-1 1,1-1,-1 1,1-1,-1 1,1 0,-1-1,0 1,1 0,-1 0,0-1,1 1,-1 0,1 0,-1 0,0 0,1 0,-2 0,1 0,0 0,0 0,0 1,0-1,0 1,0-1,0 0,0 1,0 0,0-1,0 1,1-1,-1 1,0 0,0 0,1-1,-1 1,1 0,-1 0,0 0,1 0,0 0,-1 0,1 0,-1 0,1 1,-1 2,1 0,0 0,0 0,0 0,0 0,1 0,-1-1,1 1,0 0,0 0,0-1,1 1,-1 0,1-1,0 1,0-1,0 0,1 0,-1 0,1 0,0 0,-1 0,1-1,0 1,7 3,-8-5,0 0,1 0,-1 0,0 0,1 0,-1 0,1 0,-1-1,1 0,0 1,-1-1,1 0,-1 0,1 0,-1-1,1 1,0-1,-1 1,1-1,-1 0,0 0,1 0,-1 0,0 0,1-1,-1 1,0-1,0 1,0-1,0 0,-1 0,1 0,0 0,-1 0,1 0,-1 0,0 0,2-5,3-8,-5 12,0 0,0 0,0 1,1-1,-1 0,1 1,-1-1,1 1,2-3,-4 5,1 0,-1 0,1 0,-1 0,1 0,-1 0,1 0,-1 0,1 0,-1 0,1 1,-1-1,1 0,-1 0,1 0,-1 1,1-1,-1 0,1 0,-1 1,0-1,1 0,-1 1,0-1,1 1,-1-1,0 0,0 1,1-1,-1 1,0-1,0 1,0-1,1 1,11 23,-9-19,1 2,0 0,1 0,-1-1,1 0,1 0,-1 0,1-1,0 0,0 0,1 0,0-1,-1 0,1 0,1 0,-1-1,12 3,-3-3</inkml:trace>
  <inkml:trace contextRef="#ctx0" brushRef="#br0" timeOffset="1">356 32,'-3'-27,"2"22,3 19,8 28,2-1,25 61,10 28,-35-94,-7-23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1.11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 52,'0'-3,"-3"-2,1 0,6-2,5 3,5 3,8 1,2 1,6 0,4 0,0-4,2-2,1 1,3 0,0 2,-2-4,-8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1.43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108 0,'-2'1,"0"-1,0 1,0 0,0-1,0 1,0 0,0 0,0 0,0 0,1 1,-1-1,0 0,1 1,-1-1,1 1,0 0,-2 2,-20 30,14-14,0 0,2 1,0 0,2 0,0 0,1 1,1-1,1 1,1 0,1 0,5 41,-3-54,0 0,0 0,1 0,0-1,1 1,-1-1,2 0,-1 0,1 0,0-1,1 1,0-1,0 0,0-1,1 0,0 0,0 0,1-1,0 0,0 0,0-1,14 5,-9-3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2.39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15,'0'0,"0"0,0-1,0 1,-1-1,1 1,0-1,0 1,0-1,0 1,0 0,0-1,0 1,0-1,1 1,-1-1,0 1,0 0,0-1,0 1,0-1,1 1,-1 0,0-1,0 1,1-1,-1 1,0 0,1 0,-1-1,0 1,1 0,-1-1,0 1,1 0,-1 0,1 0,-1-1,0 1,1 0,-1 0,2 0,-2 0,1 1,0-1,0 1,0-1,-1 1,1-1,0 1,-1 0,1-1,-1 1,1 0,0 0,-1-1,0 1,1 0,-1 0,1 0,-1 0,0 0,1 0,21 119,-18-86,2-1,14 47,-15-67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2.73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0,'0'4,"0"4,0 5,0 4,4 2,0 2,1 1,-1 0,2-4,1-1,-2-3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3.08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0,'4'6,"-1"-1,0 1,0 0,0 0,-1 0,0 0,0 1,-1-1,0 1,1 6,1 4,46 276,-43-252,-5-24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3.42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96 0,'4'1,"0"-1,0 1,-1 0,1 0,0 0,-1 0,1 1,-1-1,1 1,-1 0,0 0,1 0,-1 0,0 1,4 4,4 5,0 0,11 19,-13-19,11 15,0 2,-2 0,25 54,-40-74,1 0,-1 0,-1 0,1 0,-2 0,1 1,-1-1,-1 1,0-1,0 0,-1 1,0-1,0 1,-1-1,-1 0,1 0,-1 0,-7 13,1-6,-1-1,-1 0,0-1,0 0,-2-1,0 0,0-1,-17 11,-1-1,-2-2,-60 29,66-37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3.77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 0,'-3'0,"-2"0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4.11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272 0,'-3'4,"-2"5,-3 4,-4 3,-4 7,-2 3,-2 4,-1 4,2 0,2 1,0 3,-1-3,-1 1,-1-3,0 1,-1-2,3-7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5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208 148,'-1'-1,"0"1,0-1,0 1,0-1,0 0,0 1,0-1,0 0,1 0,-1 0,0 1,0-1,1 0,-1 0,0 0,1 0,-1 0,1 0,-1 0,1-1,0 1,0 0,-1 0,1 0,0 0,0 0,0-2,-3-31,4 30,-1 0,1 0,0 0,0 0,0 0,0 0,1 0,0 1,-1-1,2 1,-1-1,0 1,0 0,1 0,0 0,0 0,0 0,0 1,0-1,0 1,1 0,-1 0,1 0,-1 0,1 1,0-1,0 1,0 0,0 0,0 0,0 1,0 0,0-1,0 1,0 1,4 0,-3-1,-1 0,0 1,0 0,0 0,0 0,0 0,0 1,0-1,0 1,0 0,-1 0,1 1,-1-1,1 1,2 3,-4-3,0-1,0 1,0 0,0 0,-1-1,1 1,-1 1,0-1,0 0,0 0,0 0,-1 0,1 1,-1-1,0 0,0 1,0-1,0 0,-1 1,0-1,-1 6,0-1,-1 0,0 0,-1-1,0 1,0-1,0 1,-1-1,0-1,-1 1,1-1,-12 10,-6 2,0-1,-28 16,4-3,101-30,-49 0,1 0,-1 0,1 1,-1-1,1 1,-1 1,0-1,1 1,-1 0,0 0,0 0,0 1,0 0,-1 0,1 0,-1 0,0 1,0 0,0 0,0 0,-1 0,0 0,1 1,-1 0,-1-1,1 1,-1 0,0 0,0 1,0-1,-1 0,0 1,0-1,0 0,-1 8,0-8,0 1,0-1,-1 1,0-1,0 1,-1-1,1 0,-1 0,0 1,0-1,-1 0,0-1,0 1,0 0,-4 3,2-2,-1-1,0 0,0 0,0 0,0-1,-1 0,0 0,1-1,-16 5,9-4,0 0,-1-2,0 1,0-2,0 0,0 0,0-1,0-1,0-1,1 0,-23-6,31 7,0-1,0 0,1 0,-1 0,0-1,1 0,-8-5,11 7,-1-1,1 1,0-1,-1 1,1-1,0 1,0-1,0 0,1 1,-1-1,0 0,0 0,1 0,-1 1,1-1,0 0,0 0,0 0,-1 0,2 0,-1 0,0 0,1-3,2-7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44.8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42 191,'-40'1,"40"-1,0 0,0 0,0 0,0 0,0 0,0 0,0 0,0 0,0 0,1 1,-1-1,0 0,0 0,0 0,0 0,0 0,0 0,0 0,0 0,0 0,0 0,0 0,0 0,0 0,0 1,0-1,-1 0,1 0,0 0,0 0,0 0,0 0,0 0,0 0,0 0,0 0,0 0,0 0,0 0,0 0,0 0,0 0,0 0,0 0,0 0,0 0,0 0,-1 1,1-1,0 0,0 0,0 0,0 0,0 0,0 0,0 0,0 0,0 0,0 0,10 3,15 3,151 4,229-16,-323 3,253-10,1212-52,-375-27,-929 61,-217 28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52.81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0 153,'3'-2,"0"0,0 0,-1 0,1 1,1-1,-1 0,0 1,0 0,1 0,-1 0,0 0,6 0,46-1,-27 1,542-49,-272-2,-266 39,-26 4,-6 9,-1-1,1 1,-1-1,0 1,1-1,-1 1,0 0,0-1,1 1,-1 0,0-1,0 1,1 0,-1 0,0 0,0 0,0 0,1 0,-2 0,-42-1,0 2,-82 12,39-3,-167 24,22-3,202-28,10-2,-1 1,1 1,-31 9,50-12,1 0,0 0,0 0,0 0,0 0,0 0,0 0,0 0,0 0,0 0,0 0,-1 0,1 0,0 0,0 0,0 0,0 0,0 0,0 0,0 1,0-1,0 0,0 0,0 0,0 0,0 0,0 0,0 0,0 0,0 0,0 0,0 0,0 1,0-1,0 0,0 0,0 0,0 0,0 0,0 0,0 0,0 0,0 0,0 0,0 1,0-1,0 0,0 0,0 0,0 0,0 0,0 0,0 0,0 0,0 0,0 0,0 0,0 0,0 0,0 0,1 0,-1 1,0-1,0 0,0 0,10 4,13 2,73 1,0-5,160-16,-133 5,-41 4,142-29,-195 21,-24 6,-21 4,-26 5,-78 14,16-1,-42-4,35-3,-112 23,223-31,0 0,0 0,-1-1,1 1,0 0,-1 0,1 0,0 0,-1 0,1 0,0 0,0 0,-1 1,1-1,0 0,-1 0,1 0,0 0,0 0,-1 0,1 0,0 1,0-1,-1 0,1 0,0 0,0 1,-1-1,1 0,0 0,0 1,0-1,0 0,0 0,-1 1,1-1,0 0,0 1,0-1,13 6,24 1,64-4,0-4,192-27,-256 23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55.49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3775 852,'0'-13,"0"0,-1 0,-1 0,0 1,-6-21,5 25,0 0,-1 0,0 0,-1 1,1-1,-1 1,-1 0,0 1,-8-8,-30-24,-1 3,-90-52,-99-43,157 90,-18-6,-1 4,-2 5,-1 3,-157-30,-420-32,481 80,-1 8,-291 26,372-4,1 6,1 4,1 6,-185 74,127-25,164-76,1 1,0 0,0 0,0 0,0 1,-6 8,0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55.83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383 0,'-4'1,"0"0,0 0,-1 0,1 0,0 1,0 0,0-1,1 1,-1 1,0-1,-3 4,-38 32,41-35,-21 22,2 0,0 2,-27 42,-47 94,86-145,2 0,0 1,1 0,1 0,0 1,-4 30,10-45,0 1,0-1,1 1,0-1,0 1,1-1,0 1,0-1,0 1,0-1,1 0,0 1,0-1,0 0,1 0,0-1,0 1,0 0,0-1,1 0,0 0,0 0,0 0,0-1,0 1,1-1,0 0,9 4,12 5,2-1,0-1,48 10,89 6,-109-20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4:57.82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5794 530,'-3'-1,"0"-1,0 0,0 0,0 0,1-1,-1 1,1-1,-1 1,1-1,0 0,0 0,0 0,-2-5,-5-5,-6-5,-2 1,0 0,-1 2,0 0,-2 1,-33-19,-135-57,173 84,-71-29,-132-33,-97-2,117 37,-1 9,-320 1,-806 24,1118 7,-207 36,278-22,0 6,2 6,1 5,-135 61,134-45,19-9,-193 108,204-96,68-41,2 2,0 2,2 1,-41 35,46-32,2 2,1 1,1 1,-31 51,42-58,1 0,1 0,1 1,1 0,1 1,1-1,-6 50,11-49,1-1,1 1,1 0,2 0,10 43,48 112,-38-128,1-1,3-1,2-1,38 45,-54-76,0-1,1-1,1-1,1 0,0-1,0 0,1-2,1 0,0-1,1-1,-1-1,2 0,35 8,17-2,1-4,122 3,-68-6,565 66,-492-50,1145 42,-1087-55,-147-2,194-13,-69-10,-22 3,34-18,-120 13,-68 9,0-3,0-2,-1-3,58-23,-75 21,104-45,-106 43,113-64,-101 50,71-49,12-4,-50 34,-64 39,0-1,-1 0,-1-2,0-1,-2 0,0-2,-1 0,-1 0,0-2,-2 0,-1-1,14-31,-7 3,14-55,-28 85,-2 0,0 0,-2 0,0 0,-2-37,-3 29,-2 1,-1 0,-1 1,-1 0,-2 0,-1 0,0 1,-2 1,-1 0,-1 1,-1 1,-2 0,0 1,-1 1,-1 0,0 2,-35-25,50 40,-174-127,130 99,-94-47,101 60,28 14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01.5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4761 573,'0'-15,"0"-1,-1 0,-1 0,-4-15,3 22,0 0,-1 0,1 0,-2 1,1 0,-1 0,-1 0,-6-8,-2 1,0 0,-2 1,0 0,0 2,-1 0,-1 1,-18-10,-138-54,139 61,-67-23,-180-39,-113 12,244 52,-159 10,175 3,-80 12,102-4,-203 13,35-2,-67 7,192-14,-272 31,360-37,1 3,0 3,1 3,-85 32,97-24,1 3,2 1,0 4,2 1,-53 47,70-52,1 0,-35 44,50-52,1 1,1 1,1 0,1 1,-10 25,0 9,2 2,2 0,-18 114,14 52,22-207,0 0,1 0,1 0,1-1,1 1,0-1,1 1,1-1,11 21,4 4,2-2,37 52,75 76,-115-147,0-1,2 0,46 31,80 36,121 30,10-23,-191-66,29 5,122 16,-77-17,122 13,-206-35,11-2,150-7,-110-3,-104 2,42 1,111-14,-71-2,-33 5,97-24,-72 7,140-44,122-63,-87 49,-228 71,4-1,-1-2,85-41,55-44,-149 76,58-50,-20 14,-63 49,-1 0,0-1,-1 0,0-2,-1 1,-1-1,-1-1,0 0,-1 0,-1-1,-1 0,0-1,-1 1,6-37,-11 48,6-24,-1-1,-2 0,0-34,-4 29,1 1,10-62,-5 54,-3 0,-2-87,-3 54,2 64,-2 0,1-1,-2 1,0 0,0 1,-6-15,-37-71,38 78,0-1,1 0,1-1,1 1,2-1,-3-25,-3-20,4 43,0 0,-1 0,-14-32,17 49,0 0,-1 0,0 0,0 0,0 1,-1-1,0 1,0 1,-1-1,0 1,0-1,0 2,0-1,-13-6,6 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02.64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0,'915'0,"-768"10,-78-3,-29-5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04.67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66 69,'1'-5,"-1"-1,0 1,-1-1,1 1,-1 0,0-1,0 1,-1 0,1-1,-6-8,7 14,0 0,0 0,0 0,-1 0,1 0,0 0,0 0,-1 0,1 0,0 0,0 0,0 0,-1 0,1 0,0 0,0 0,0 0,-1 1,1-1,0 0,0 0,0 0,0 0,-1 1,1-1,0 0,0 0,0 0,0 0,0 1,0-1,0 0,-1 0,1 1,0-1,0 0,0 0,0 0,0 1,0-1,0 0,0 0,0 1,0-1,0 0,0 0,1 0,-1 1,-2 14,0 43,13 114,1-7,-2 77,1 16,-46 631,11-733,14-102,2 0,2 0,2 95,5-143,-1 0,1 0,1-1,-1 1,1 0,0-1,3 6,-4-10,-1 0,1 0,-1 0,1-1,-1 1,1 0,-1 0,1 0,0-1,-1 1,1 0,0-1,0 1,-1-1,1 1,0-1,0 1,0-1,0 1,0-1,0 0,0 0,0 1,0-1,0 0,0 0,0 0,0 0,0 0,-1 0,1 0,0-1,0 1,0 0,0 0,0-1,0 1,0 0,0-1,0 1,0-1,-1 0,1 1,0-1,0 0,-1 1,1-1,-1 0,1 0,0 0,22-35,-21 32,9-18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05.5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0 231,'0'-1,"1"0,-1 0,0 0,1 0,-1 0,1 0,-1 0,1 0,0 0,-1 0,1 0,0 0,0 0,0 0,-1 0,1 1,0-1,0 0,0 1,0-1,2 0,25-10,-26 10,48-14,1 2,88-10,111 4,-140 12,211-14,573-47,-713 55,47-5,-225 18,0-1,0 1,0 0,1 0,-1 0,0 0,0 0,0 1,0-1,0 1,0 0,0 0,0 0,0 0,0 1,0-1,0 1,-1-1,4 3,-5-1,1-1,0 1,-1-1,0 1,1-1,-1 1,0 0,0 0,-1 0,1-1,0 1,-1 0,0 0,0 0,0 0,0 0,0 0,0 0,-1 0,-1 4,-13 60,8-39,1 0,-4 52,8 32,4 0,6 0,39 201,-5-131,69 184,-71-249,44 225,-81-327,-1 1,-1-1,0 0,-1 0,-1 1,0-1,-1 0,-1 0,0 0,-8 20,7-26,0 0,0 0,-1 0,0-1,-1 0,0 0,0 0,-1-1,0 0,0 0,-1 0,1-1,-1-1,-1 1,1-1,-1 0,-9 3,-24 7,0-1,-58 10,-92 6,132-21,-387 18,232-20,-342-12,410 0,-88-7,185 6,1-1,-81-23,91 16,-51-25,54 21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06.0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47 3,'-10'-1,"9"1,1 0,-1-1,0 1,1 0,-1 0,0 0,1 0,-1 0,0 0,1 0,-1 0,0 0,1 0,-1 0,0 0,1 1,-1-1,0 0,1 0,-1 1,1-1,-1 0,1 1,-1-1,0 1,1-1,0 1,-1-1,1 1,-1-1,1 1,-1-1,1 1,0-1,0 1,-1 0,1-1,0 1,0 0,-5 13,2 1,0-1,1 1,0-1,1 1,1 0,3 29,-2-18,6 79,21 110,36 104,-5-28,-48-234,-3-17,-1 1,2 67,-10-90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27:41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10795 13670 0,'-18'0'31,"36"0"16,0 0-47,-1 0 16,1 0-16,0-18 0,17 18 15,35 0-15,-17-17 16,35-1-16,-17 18 16,-18-17-1,18-1-15,-1 18 16,1-18-16,-54 18 0,54 0 16,-36-17-16,18 17 15,-18 0-15,18 0 16,0-18-16,-18 18 15,1 0-15,-19 0 16,1-18-16,0 18 16,-1 0-1,1 0-15,0 0 32</inkml:trace>
  <inkml:trace contextRef="#ctx0" brushRef="#br0" timeOffset="1938.72">6879 16228 0,'35'0'31,"-17"0"-31,0 0 16,-1 0-16,19 0 0,-1 0 16,53 17-1,-35-17-15,0 18 16,17-18-16,-17 18 16,18-18-16,0 0 15,34 0-15,-34 0 16,-1 17-16,1-34 15,0 17-15,-19 0 16,19 0-16,-36 0 16,1 0-16,-19 0 15,1 0 1,0 0-16,-1 0 16,1 0 15,-18-18 0</inkml:trace>
  <inkml:trace contextRef="#ctx0" brushRef="#br0" timeOffset="6832.72">27746 6773 0,'0'18'62,"0"0"-62,0-1 16,0 1-16,0 0 0,0-1 15,-18 36 1,18-35-16,0 17 16,-17-17-16,17-1 15,0 1-15,0 0 32,17-18-17,1 0 1,0 0-1,-1 0-15,1-18 0,0 18 16,-1 0-16,18 0 0,1-18 16,-1 18-16,18 0 15,-35-17-15,34 17 16,1 0-16,-35-18 0,35 18 16,0 0-16,0 0 15,-18-18-15,18 18 16,18 0-16,-36 0 15,0 0-15,18-17 16,-18 17-16,1 0 16,16 0-1,-34-18-15,17 18 16,1 0-16,-19 0 16,19-18-16,-1 18 15,-18 0-15,-17-17 16,18 17-16,-18-18 31,0 1-15,0-1-1,-18 0-15,18 1 16,0-1-16,-17 18 16,17-18-16,0 1 0,0-1 15,-18 0-15,18 1 16,0-1-1,-17 18 1,34 18 15,-17-1-31,0 1 0</inkml:trace>
  <inkml:trace contextRef="#ctx0" brushRef="#br0" timeOffset="8953.84">27940 6050 0,'0'0'0,"18"0"47,-1-18-32,19 18-15,-19 0 0,1 0 0,52-17 16,1-1-16,-1 1 15,1-1-15,0 0 16,-36 18-16,18-17 0,-18 17 16,0-18-1,1 18-15,-19 0 16,1-18-16,0 18 16,-1 0 15,-34 0 109,-1 0-108,0 0 343,18-17-235</inkml:trace>
  <inkml:trace contextRef="#ctx0" brushRef="#br0" timeOffset="11366.83">10954 7655 0,'0'0'0,"106"36"31,-71-36-31,-18 0 0,89 0 16,35-18-1,-88 18-15,106-35 16,-53-1-16,53-17 16,-106 36-16,70-54 15,-70 54-15,-18-1 0,36-53 16,-18 36-16,17-53 16,-52 53-16,17-54 15,-17 19-15,-1 17 16,-17-18-16,-17-17 15,-1 53-15,-17-36 16,0 18 0,-1 1-16,-52-1 15,53 35-15,-71-17 16,36 17-16,-160 36 16,177-1-16,-158 54 15,122-36-15,-87 36 16,0 52-1,140-87-15,-52 52 0,18 0 16,-19 53 0,54-35-16,0 53 15,35-106-15,18 88 16,17-36-16,0-34 16,36 17-16,52 0 15,-70-70-15,106 35 16,-36-35-16,54-36 15,-107 18-15,107-53 16,-107 18 0,-17 17-16,53-35 0,-18 0 15,53-35-15,-123 70 16,70-52-16,-70 35 16,-1 17-16</inkml:trace>
  <inkml:trace contextRef="#ctx0" brushRef="#br0" timeOffset="12933.48">27958 10125 0,'0'0'0,"53"17"15,-36-17-15,1 0 16,88-17-16,-53 17 16,17-18-16,36-17 15,-71 17-15,53-35 16,-35 18-16,0-18 15,-35 35-15,17 1 0,18-54 16,-35 36-16,17-36 16,-35 18-1,0-17-15,0-1 16,-18-17-16,18 53 16,-53-36-16,18 18 15,-18 18-15,-17 0 16,-89 17-1,106 18-15,-176 35 16,176-17-16,-88 53 16,88-36-16,-53 36 15,35-19-15,-17 37 16,71-54-16,-36 53 16,35-53-16,-17 71 15,35 0-15,0-71 16,17 89-1,1-89-15,35 53 0,0-35 16,53 0 0,-71-35-16,36-1 15,105-17-15,-141-17 16,71-19-16,-71 19 16,53-36-16,-35 0 15,0 18-15,-35-1 0,0 19 16,17-36-1,-35 35-15,-18-35 16,1 18-16,-36 17 0</inkml:trace>
  <inkml:trace contextRef="#ctx0" brushRef="#br0" timeOffset="14007.78">27834 12876 0,'0'0'0,"0"18"16,0 0 0,0-1-16,18 1 0,-1 0 0,-17-1 15,71 36-15,-36-35 0,36 17 16,-36-17-16,124-1 15,-71-17-15,18-17 16,-36-1-16,54-35 16,-71 35-1,35-52-15,-35 17 16,-18 0-16,0-17 16,1-36-16,-36 70 15,0-105-15,-18 71 16,0 17-1,-34-18-15,-37-35 16,36 89-16,-123-36 16,35 35-16,-18 18 15,0 18-15,-87 52 16,175-34-16,-158 70 16,123-36-16,18 1 15,17 17-15,18 53 16,53-70-1,18 34-15,35-16 16,17-1-16,124 0 16,-141-70-16,194-1 15,-141-34-15,141-19 16,-141-17-16,53-17 16,-107 35-16,37-54 15,-72 54-15</inkml:trace>
  <inkml:trace contextRef="#ctx0" brushRef="#br0" timeOffset="16144.59">27869 7338 0,'0'0'0,"-17"0"0,17 17 0,17 1 16,-17 0-16,18-18 15,17 17-15,36 1 16,35-18-16,-36-18 16,-17 18-16,0-17 0,18-1 15,-1-35-15,36-17 16,-53 34-1,0-17-15,-35 18 0,34-53 16,-16 35 0,-36-18-16,0-17 15,0 35-15,-18 0 16,0 18-16,-70-71 16,71 89-16,-72-36 15,54 35-15,-177-17 16,160 35-16,-125 17 15,89 1-15,-124 53 16,142-54-16,-195 107 16,212-89-1,-141 106-15,159-88 16,-89 88-16,89-53 16,18 53-16,17-105 15,52 52-15,-34-70 16,159 35-1,-54-36-15,124-34 16,-106-19-16,-70 19 16,123-72-16,-89 54 15,1-18-15,-18-17 16,-70 52-16,53-53 16,-54 19-16,1 16 15,-36 1-15,1 17 0</inkml:trace>
  <inkml:trace contextRef="#ctx0" brushRef="#br0" timeOffset="20684.86">21643 12153 0,'-18'0'0,"18"-17"15,-17 17-15,-1 0 47,18 17-31,0 1-16,0-1 0,0 1 15,0 0-15,0-1 0,0 19 16,0 17 0,0-36-16,0 1 15,18-1-15,-1-17 16,-17 18-16,53-36 16,-35 18-16,70-35 15,0 18 1,-53-1-16,124-17 15,-88-1-15,-1 36 16,1-17-16,35 17 16,-53 0-16,17 0 15,-17 0-15,-18 0 16,54 0-16,-72 0 16,1 0-16,17 0 0,0 0 15,36 0 1,-53 0-16,17 0 15,0 0-15,-17 0 16,-1-18 0,-17 0-16,0 1 15,0-1-15,0 1 16,-17-19-16,17 19 16,-18-36-16,1 35 15,17 0-15,0 1 16,-18 17-1,18 17 1,0 1-16,18 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5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16,'-22'45,"-17"54,33-83,1 1,1 0,1 0,0 0,2 0,-1 0,2 18,1-32,-1 0,0 0,1 0,-1-1,1 1,0 0,0 0,0-1,0 1,0 0,0-1,1 1,0-1,-1 0,1 0,0 1,0-1,0 0,0 0,0-1,1 1,-1 0,1-1,-1 0,1 1,-1-1,1 0,0 0,0 0,-1-1,1 1,0-1,0 1,0-1,0 0,-1 0,1 0,0-1,4 0,2 0,0-1,0 0,-1 0,1-1,-1 0,1-1,-1 0,0 0,-1-1,1 1,12-12,-14 10,0-2,0 1,0 0,-1-1,0 0,0 0,-1-1,0 1,0-1,-1 0,-1 0,1 0,-1 0,-1-1,0 1,0-14,-1 17,0-1,-1 1,1 0,-1 0,-1 0,0 0,1 0,-2 0,1 0,-1 1,0-1,0 1,0 0,-1 0,1 0,-1 0,-1 1,1-1,-1 1,0 0,1 0,-2 1,1-1,0 1,-10-3,-7-2,-1 1,-1 1,-24-2,38 6,-24-4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06.42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1 211,'0'-24,"-1"9,1-1,1 0,3-20,-3 31,0 1,1 0,-1 0,0 0,1 0,0 0,0 0,0 0,1 1,-1-1,1 1,0-1,0 1,0 0,0 0,7-4,0 1,1 1,-1 0,1 1,0 0,0 1,1 0,-1 1,1 0,-1 0,1 2,0-1,-1 1,1 1,-1 0,21 5,-2 2,0 1,0 1,-1 1,46 26,-69-34,0 1,0-1,0 1,0 1,-1-1,0 1,1 0,-2 0,1 0,-1 1,0 0,7 11,-9-13,-1 0,0 1,0-1,0 0,0 0,-1 0,1 1,-1-1,0 0,0 1,-1-1,1 0,-1 0,0 1,0-1,-1 0,1 0,-1 0,0 0,0-1,0 1,-4 4,-3 4,0-1,-1 0,0-1,-1 0,0-1,-1 0,0-1,-25 14,21-14,0-1,-1 0,0-1,0 0,0-2,-34 5,33-8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06.97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0 170,'1'-9,"1"0,0 0,0 0,1 0,0 1,1-1,0 1,0-1,1 1,-1 1,2-1,6-7,-7 10,1 1,0 0,0-1,0 2,1-1,-1 1,1 0,0 0,0 1,0 0,8-1,10-2,46-1,-56 5,-1 2,0-1,0 2,26 5,-36-6,0 0,0 0,-1 0,1 0,0 1,-1 0,1-1,-1 1,1 0,-1 1,0-1,0 1,0-1,0 1,-1 0,1 0,-1 0,1 0,-1 1,0-1,3 7,-5-6,0-1,0 1,0-1,0 1,-1-1,1 1,-1-1,0 0,0 1,0-1,-1 0,1 0,-1 0,1 0,-1 0,0 0,0 0,-1-1,1 1,0-1,-1 1,-3 1,-6 7,-2 0,-29 17,-87 44,129-71,0-1,0 1,0-1,0 1,1 0,-1-1,0 1,0 0,0-1,0 1,1 0,-1 0,0 0,1 0,-1 0,1 0,-1 0,1 0,-1 0,1 1,0-1,0 0,0-1,1 1,-1 0,0-1,1 1,-1 0,0-1,1 1,-1-1,1 1,-1 0,1-1,-1 1,1-1,0 0,-1 1,1-1,-1 1,1-1,0 0,0 1,8 2,0 0,1 0,15 2,-15-3,14 3,107 27,-115-26,-1 0,1 0,-1 2,-1 0,1 0,12 12,-24-19,-1 1,0 0,0-1,0 1,-1 0,1 0,0 1,-1-1,1 0,-1 0,0 1,0-1,0 1,0-1,0 1,0 0,-1-1,1 1,-1-1,0 6,0-4,-1 0,0 1,0-1,0 0,-1 0,1 0,-1 0,0 0,0-1,0 1,-1 0,-2 2,-2 2,0 0,-1-1,0 0,0 0,0-1,-1 0,0 0,0-1,0 0,-13 4,-10 0,-2-2,1-1,-1-2,1-1,-1-1,-60-6,89 4,0-1,0 0,0 0,0 0,0-1,1 0,-1 0,-9-5,12 6,0-1,1 1,-1-1,0 1,0-1,1 0,-1 0,1 1,-1-1,1 0,0 0,0-1,0 1,0 0,0 0,0 0,1-1,-1 1,1 0,-1-4,2-11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07.9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27 397,'-1'0,"0"0,0 0,-1-1,1 1,0 0,0-1,0 1,0-1,0 0,0 1,0-1,0 0,0 1,0-1,0 0,1 0,-1 0,0 0,0 0,1 0,-1 0,1 0,-1 0,1 0,-1 0,1 0,0-1,-1-1,0 0,0 0,1 0,0 0,-1 0,1 0,0 0,0-1,1 1,0-5,2 1,0 1,0 0,1 0,0 0,0 0,0 0,1 1,-1 0,1 0,1 0,-1 1,1 0,8-5,11-6,48-20,-72 34,74-31,2 3,1 3,111-21,-150 40,0 1,1 3,0 1,0 2,-1 1,1 3,0 1,-1 1,42 14,-43-6,-1 2,0 1,-1 2,-1 1,-1 2,-1 1,-1 2,-1 1,33 36,-52-49,-4-5,-1 0,1 0,1-1,0 0,10 6,-19-13,0 0,1 0,-1 1,0-1,1 0,-1 0,0 0,1 0,-1 0,0 0,1 0,-1 0,0 0,1 0,-1 0,1 0,-1 0,0 0,1 0,-1 0,0 0,1 0,-1 0,0 0,1-1,-1 1,0 0,1 0,-1 0,0-1,1 1,-1 0,0-1,0 1,1 0,-1 0,0-1,0 1,0 0,0-1,1 1,-1 0,0-1,0 1,0 0,0-1,0 1,0-1,0 1,0 0,0-1,0 1,0 0,0-1,0 1,0-1,0 1,0 0,-1-1,1 0,-6-24,-5-4,-1 0,-1 1,-2 0,-1 1,-20-25,-3 2,-65-65,104 113,5 2,20 7,28 13,50 20,-35-15,124 64,-188-86,1 0,-1 0,1 0,-1 0,0 1,0 0,-1 0,1 0,-1 0,0 0,5 8,-7-9,-1-1,1 1,0-1,0 1,-1-1,0 1,1-1,-1 1,0-1,0 1,0-1,-1 1,1 0,-1-1,1 1,-1-1,0 0,0 1,0-1,0 0,0 1,-1-1,1 0,-1 0,1 0,-3 2,-7 7,0-1,0 0,-2 0,1-1,-23 12,-75 33,75-38,2-1,1 2,-45 30,64-36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09.38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0 269,'376'-25,"-201"9,1547-87,-1699 102,1 0,231-17,-190 11,120-31,-182 37,0 1,-1-1,1 0,-1 0,1 0,0-1,-1 1,0-1,1 1,-1-1,3-3,-4 4,-1 1,0 0,0-1,1 1,-1 0,0-1,0 1,0 0,0-1,0 1,0-1,0 1,1 0,-1-1,0 1,0-1,-1 1,1 0,0-1,0 1,0-1,0 1,0 0,0-1,0 1,-1-1,1 1,0-1,-19-10,-20-2,20 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0.61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43 39,'0'-3,"4"-2,1-3,0-4,-5 3,-6 8,-5 3,-2 5,-1 2,2-1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0.95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18,'0'0,"0"-1,0 0,0 1,0-1,0 1,0-1,0 0,0 1,0-1,0 1,0-1,0 0,0 1,1-1,-1 1,0-1,0 0,1 1,-1-1,0 1,1-1,-1 1,1-1,-1 1,1 0,-1-1,0 1,1-1,0 1,-1 0,1-1,0 1,1 0,-1 0,1 0,-1 0,0 1,1-1,-1 1,0-1,1 1,-1-1,0 1,1 0,-1-1,2 2,32 31,77 130,-85-118,2-1,3-1,43 45,22 12,-84-87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1.30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329 22,'-2'-2,"0"0,0 0,0 0,0 0,0 0,0 0,-1 1,1-1,-1 1,-4-2,6 3,0 0,-1 0,1 1,-1-1,1 1,0-1,-1 1,1-1,0 1,-1 0,1 0,0-1,0 1,0 0,0 0,0 0,0 0,0 0,0 1,0-1,0 0,0 0,0 3,-23 36,1 2,3 0,-26 76,-17 38,38-102,3 2,-18 73,32-99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1.6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0,'1'11,"1"0,0 0,1 0,0-1,0 1,1-1,1 0,9 17,-9-19,-1 0,1 0,1-1,-1 0,1 0,0 0,1-1,0 0,0 0,0-1,0 0,10 5,-12-8,1 0,-1 0,0 0,1-1,-1 0,1 0,-1-1,1 1,-1-1,1 0,-1-1,1 1,-1-1,1 0,-1-1,1 1,-1-1,0 0,0 0,0-1,0 0,0 0,-1 0,1 0,-1 0,0-1,0 0,5-6,-2 1,0 0,-1-1,0 0,0 0,-1 0,0-1,-1 0,0 0,-1 0,0 0,-1-1,2-17,-23 108,15-40,2 1,2 50,2-69,0-1,2 1,0-1,1 0,1 0,9 22,-5-22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2.09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29,'1'-1,"0"-1,-1 0,1 1,-1-1,1 0,-1 1,0-1,0 0,1 0,-1 0,-1-1,0-3,0 17,0 39,2 0,2 0,3 0,1-1,3 0,2 0,33 86,52 131,-83-222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2.5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16 17,'-7'-13,"7"12,0 1,0 0,0 0,0 0,-1 0,1-1,0 1,0 0,0 0,0 0,0 0,-1 0,1 0,0-1,0 1,0 0,-1 0,1 0,0 0,0 0,0 0,-1 0,1 0,0 0,0 0,0 0,-1 0,1 0,0 0,0 0,0 0,-1 0,1 0,0 0,0 0,0 0,-1 0,1 1,0-1,0 0,0 0,0 0,0 0,-1 0,1 0,0 1,0-1,0 0,0 0,0 0,0 0,-1 1,1-1,0 0,0 0,0 0,0 1,0-1,0 0,0 0,0 0,0 1,0-1,0 0,0 0,0 0,0 1,0-1,0 0,0 16,1-1,0 0,1 0,0 0,6 20,1 7,62 279,-50-232,-17-70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6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729 10,'0'-1,"0"1,0 0,0-1,1 1,-1 0,0-1,0 1,0 0,0-1,-1 1,1 0,0 0,0-1,0 1,0 0,0-1,0 1,0 0,0 0,-1-1,1 1,0 0,0 0,0-1,-1 1,1 0,0 0,0 0,-1-1,1 1,0 0,0 0,-1 0,1 0,0 0,0-1,-1 1,1 0,0 0,-1 0,-13 7,-10 17,0 14,1 1,-16 42,5-11,-107 266,30 13,69-167,12-45,-151 703,166-760,-23 164,32-192,6-52,0 0,0 0,0 0,0-1,0 1,1 0,-1 0,0 0,0 0,0 0,0 0,0 0,0 0,1 0,-1 0,0 0,0 0,0 0,0 0,0 0,0 0,1 0,-1 0,0 0,0 0,0 1,0-1,0 0,0 0,1 0,-1 0,0 0,0 0,0 0,0 0,0 0,0 1,0-1,0 0,0 0,0 0,0 0,1 0,5-8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3.1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0,'19'202,"-3"-55,1 115,61 513,-11-437,30 185,-84-420,-5 1,-4-1,-11 119,2-165,-1 1,-4-1,-31 107,33-141,3-5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7.74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2735 699,'2'-3,"1"0,-1 0,0 0,-1 0,1 0,-1-1,1 1,-1-1,0 1,0-1,0 0,0-5,1-51,-2 40,0 3,-1 1,0-1,-1 0,-1 1,-1-1,0 1,-1 0,-1 0,0 1,-1 0,-1 0,0 0,-1 1,-1 0,0 1,0 0,-2 1,0 0,0 0,-1 2,0-1,-1 2,-15-9,-27-13,-1 2,-2 3,0 2,-2 3,-80-16,41 17,0 4,-164-3,159 19,0 4,1 5,0 4,-189 51,216-41,0 3,2 4,1 4,2 2,1 4,-121 89,166-108,0 1,1 2,1 0,2 1,0 1,2 1,1 1,1 1,1 0,2 2,1 0,1 0,2 1,1 0,2 1,-7 52,11-33,2 1,2-1,3 1,2-1,2 0,3-1,2 1,2-2,2 0,2-1,3 0,1-2,3-1,1 0,3-2,1-1,3-2,1-1,1-2,3-1,1-2,1-1,67 41,-53-44,0-3,2-2,1-3,0-2,2-2,0-4,1-1,98 7,-73-15,1-5,0-3,0-4,0-4,131-32,121-52,-246 62,145-72,-186 77,-1-2,-2-3,0-2,43-40,-60 44,-2 0,0-2,-2-2,-2 0,-1-1,25-50,-40 66,0 0,-1-1,-1 0,-1-1,-1 0,0 0,-2 0,-1 0,0-1,-1 1,-2 0,0-1,-1 1,-1 0,-1 0,-1 0,-1 0,-1 1,-15-33,2 15,-2 1,-1 1,-1 1,-3 2,0 0,-2 2,-50-43,20 27,-3 3,-1 2,-93-45,113 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8.85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 70,'-2'-28,"1"22,0 1,0 0,1-1,0 1,1-9,-1 26,0 1,0-1,1 1,3 14,-1-8,70 483,-66-460,-5-20,2-1,1 0,12 36,-11-41,-1-2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19.20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0 208,'0'-15,"1"0,0-1,1 1,1 0,5-19,-5 28,-1-1,1 0,0 1,0-1,1 1,0 0,0 0,1 0,-1 1,1 0,0-1,1 2,7-7,-9 9,0 1,0-1,0 1,0 0,0 0,0 0,0 1,0 0,0-1,0 1,0 1,0-1,0 0,1 1,-1 0,4 2,9 2,0 0,21 12,-20-9,0 1,0 2,-2 0,1 0,-1 1,26 27,-38-34,0 0,0-1,-1 1,0 1,0-1,0 0,-1 1,1-1,-1 1,0 0,1 10,-3-11,0-1,0 1,0 0,-1-1,1 1,-1-1,0 1,-1-1,1 1,-1-1,0 0,0 0,0 0,0 0,-1 0,0 0,-4 4,-2 1,0 0,0-1,0-1,-1 1,-1-2,-19 11,-73 27,85-38,5-2,1 0,-1-1,1-1,-1 0,0 0,-17-2,12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0.03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20,'1'-1,"-1"0,1 0,-1 0,1 0,-1 0,1 0,0 0,-1 1,1-1,0 0,0 0,0 1,0-1,0 0,0 1,0-1,0 1,0-1,0 1,0-1,0 1,0 0,0-1,0 1,0 0,0 0,2 0,32-3,-28 4,0 0,0 0,0 1,0 0,0 0,0 1,0-1,-1 1,1 1,-1 0,0-1,0 2,0-1,9 10,-11-10,-1-1,1 1,-1 0,0 0,0 1,0-1,-1 0,0 1,0 0,0-1,0 1,-1 0,1 0,-1 0,0 0,-1 0,1 0,-1 0,0 1,-1-1,0 7,-4 3,-1 0,-9 20,9-23,1 0,0 0,1 1,-4 16,8-25,-1 0,1 0,0 1,0-1,0 0,0 0,1 0,0 0,0 1,0-1,0 0,1-1,0 1,-1 0,1 0,1-1,4 7,0-1,1 0,1-1,-1 0,1-1,1 1,-1-2,13 7,78 33,-74-36,0 1,-1 1,24 17,-48-29,1 1,-1 0,0-1,0 1,0 0,0 0,0-1,0 1,0 0,0 0,-1 0,1 0,0 1,-1-1,1 0,0 0,-1 0,1 0,-1 1,0-1,1 0,-1 1,0-1,0 0,0 3,0-3,-1 1,0-1,0 1,0-1,0 1,0-1,0 1,0-1,0 0,-1 0,1 1,0-1,-1 0,1 0,-1-1,-1 2,-7 3,1-1,-1 0,0-1,0 0,-14 2,-24-1,0-1,-93-8,123 2,4-2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0.37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30,'78'-16,"300"9,-216 9,-151-2,-5 1,1-1,0-1,0 1,13-4,-7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0.7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58 42,'-5'-2,"0"0,0-1,0 1,0-1,1-1,-1 1,1 0,0-1,-4-5,1 3,80 39,-26-10,-14-7,0 1,-1 2,33 25,-63-42,1-1,-1 1,0 1,0-1,0 0,0 1,0-1,0 1,0-1,-1 1,1 0,-1 0,0-1,0 1,0 0,0 0,-1 0,1 0,-1 0,1 4,-2-2,0-1,0 1,0-1,0 1,-1-1,1 0,-1 0,0 1,-1-1,1 0,-1-1,-3 5,-7 7,-2 0,0-1,-1 0,-30 19,-29 10,45-27,12-6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3.52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253 201,'6'-20,"-5"18,0 0,0 0,0 0,0 0,-1 0,1 0,-1 0,0-1,1-3,-2 1,1 0,-1 0,0 0,-1 0,1 1,-1-1,0 0,0 1,0-1,-1 1,1 0,-1-1,0 1,-1 1,-4-6,5 6,0 1,0 0,0 0,0 0,0 0,0 0,0 1,-1-1,1 1,-1 0,1 0,-1 0,1 1,-1-1,0 1,1 0,-1 0,0 0,1 0,-1 1,-6 1,1 1,1 0,-1 1,1 0,0 0,0 1,0 0,1 0,0 1,0 0,0 0,1 0,0 1,0 0,0 1,1-1,0 1,1 0,-4 9,5-10,0 0,1-1,0 1,0 0,1 0,0 1,0-1,1 0,0 0,0 0,1 1,0-1,0 0,0 0,1 0,0 0,1 0,-1-1,1 1,1-1,-1 1,1-1,6 7,37 39,1-2,64 49,-73-66,-19-13,-1 0,-1 1,0 0,-2 2,0 0,-2 1,-1 0,0 1,8 29,-17-45,-2 0,1 0,-1 1,-1-1,1 1,-2-1,1 1,-2 14,0-21,1 0,-1 0,0 0,1 1,-1-1,-1 0,1 0,0-1,-1 1,0 0,1 0,-1-1,0 1,0-1,-1 1,1-1,0 0,-1 0,0 0,1 0,-1-1,0 1,0-1,0 1,0-1,0 0,0 0,-4 0,0 1,-1-1,1 0,0-1,-1 0,1 0,-1 0,1-1,0 0,0-1,-1 0,1 0,0 0,-6-4,10 5,0-1,0 1,1-1,-1 0,1 0,-1 0,1 0,0-1,0 1,0 0,0-1,0 0,0 1,1-1,0 0,-1 0,1 0,0 0,0 0,1 0,-1 0,0 0,1 0,0 0,0 0,0-1,0 1,0 0,1 0,0 0,-1 0,3-5,6-20,1 1,2 0,22-39,54-72,17-28,-95 146,-4 10,0-1,0 0,-1 0,-1 0,1-1,-2 0,0 0,3-22,-6 33,0 0,0-1,0 1,0 0,0 0,0 0,0 0,0 0,0 0,-1 0,1 0,0-1,-1 1,1 0,-1 0,1 0,-1 0,0 1,1-1,-1 0,0 0,0 0,0 0,1 1,-2-2,0 2,1 0,-1-1,1 1,-1 0,1 0,-1 0,1 0,-1 0,1 0,-1 0,1 1,-1-1,1 1,-1-1,-2 2,-4 2,0 0,1 1,-1 0,1 0,-7 7,9-7,0 0,1 0,0 0,0 1,0-1,1 1,-1 0,1 0,1 1,-1-1,-2 13,4-16,1 0,-1 0,1 0,0 0,0 1,0-1,0 0,1 0,-1 0,1 0,0 0,0 0,0 0,0 0,1 0,-1 0,1-1,-1 1,1 0,0-1,0 0,0 1,1-1,-1 0,0 0,1 0,3 2,3 1,1-1,0 0,0 0,0-1,1 0,-1-1,1 0,-1-1,1 0,0-1,-1 0,1-1,13-1,9-4,1 0,58-21,-53 13,-2-1,47-25,-70 32,0-1,0 0,-1-1,0 0,-1-1,0-1,-1 0,15-20,-21 24,-1 0,0-1,0 0,-1 0,0 0,-1 0,0 0,0-1,-1 1,-1-1,1 1,-2-17,-1 8,0 0,-1 1,-1 0,-1-1,-12-29,17 46,0 1,0 0,0-1,0 1,0-1,0 1,0 0,-1-1,1 1,0-1,0 1,0 0,0-1,-1 1,1 0,0-1,0 1,-1 0,1-1,0 1,-1 0,1 0,0-1,-1 1,1 0,0 0,-1 0,1-1,-1 1,1 0,-1 0,-1 14,5 24,14 26,26 61,9 32,-33-95,-8-29,6 36,-14-51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3.97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26 107,'-2'-2,"-1"0,1-1,0 1,0-1,0 1,0-1,0 0,0 0,1 0,0 0,-1 0,1 0,0-4,1 6,0 0,0-1,0 1,0-1,0 1,1 0,-1-1,0 1,1-1,0 1,-1 0,1 0,0-1,-1 1,1 0,0 0,0 0,0 0,0 0,0 0,0 0,0 0,0 0,1 1,-1-1,0 0,0 1,1-1,-1 1,0-1,1 1,1-1,17-4,0 1,39-4,-13 2,-4 1,80 3,-95 2,-9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4.78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59 60,'-14'-27,"13"25,1 0,-1 0,0 0,0 0,1 0,-1 0,-1 0,1 1,0-1,0 0,-1 1,1-1,-1 0,1 1,-1 0,-3-3,5 4,-1 0,0 0,1 0,-1 0,1 0,-1 0,1 0,-1 0,0 0,1 0,-1 1,1-1,-1 0,1 0,-1 0,1 1,-1-1,1 0,-1 1,1-1,-1 0,1 1,0-1,-1 1,1-1,-1 1,1-1,0 1,0-1,-1 1,1-1,0 1,0-1,0 1,-1 0,-4 23,4 16,3 1,1-1,1 0,15 55,-5-22,65 304,-79-375,1 4,1 0,-1 0,1-1,0 1,1 0,-1-1,5 6,-7-13,1 0,-1 0,1-1,-1 1,0 0,0-1,0 1,0-1,0 1,0 0,-2-3,-13-77,3 0,4-1,4-122,4 192,1 0,1 0,0 0,1 1,7-22,-9 31,0 0,1 0,-1 0,1 0,0 0,0 0,0 1,0-1,1 1,-1-1,1 1,-1 0,1 0,0 0,0 0,0 1,0-1,0 1,0 0,0-1,1 1,-1 1,0-1,1 0,-1 1,4 0,4 0,-1 1,1 0,-1 0,1 1,-1 1,0-1,0 2,0 0,-1 0,1 0,-1 1,0 1,0-1,-1 2,1-1,-2 1,1 0,8 10,-12-12,0 1,0-1,0 1,0-1,-1 1,0 0,-1 0,1 1,-1-1,0 0,-1 1,1 0,-1-1,-1 1,1 0,-1-1,0 1,-1 0,1-1,-1 1,-1 0,1-1,-1 0,0 1,-1-1,0 0,1 0,-2 0,-3 6,-3 1,-1 0,0-1,0-1,-2 0,1 0,-1-1,-26 15,21-14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7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761 1,'153'12,"-66"-3,662 96,-316-35,-147-25,251 28,-497-70,71 14,-109-16,1-1,-1 1,0 0,0 0,0 0,0 0,0 1,0-1,0 0,0 1,0 0,-1-1,1 1,0 0,-1 0,0 0,1 0,-1 0,0 0,0 0,0 0,0 0,-1 0,1 1,0-1,-1 0,0 1,1-1,-1 0,0 4,-1 8,0 0,-1-1,0 1,-6 16,3-7,-57 431,48-270,-14 124,-41 47,3-18,64-324,-2 19,-2-1,-13 42,17-68,0-1,0 0,-1 0,0-1,0 1,0 0,0-1,0 0,-1 0,1 0,-1 0,0 0,0-1,0 0,0 0,-1 0,1 0,0 0,-1-1,1 0,-1 0,-9 0,-9 2,0-2,0 0,-27-4,49 3,-147-16,-278-67,19-33,244 67,-217-78,-390-85,699 195,-203-42,233 46,23 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5.22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40,'3'0,"-1"-1,0 0,1 0,-1 0,0 0,0 0,1-1,-1 1,0-1,0 1,3-4,15-10,-16 14,-1-1,1 1,0 0,0 0,0 1,1-1,-1 1,0 0,0 0,0 0,0 1,0-1,0 1,0 0,0 0,0 0,0 1,0-1,-1 1,1 0,3 3,-1-1,-1 0,0 0,0 0,0 1,-1 0,0 0,0 0,0 1,0-1,-1 1,0 0,4 10,-6-10,0 0,0-1,-1 1,1 0,-1 0,0 0,-1 0,1 0,-1 0,-1 0,1 0,-3 6,2-7,0-1,1 1,-1 0,1-1,1 1,-1 0,1 0,-1 0,1-1,1 1,-1 0,1 0,0 0,0-1,0 1,0 0,5 8,-3-8,1 0,-1 0,1-1,1 0,-1 1,0-2,1 1,0 0,9 4,51 20,-49-23,-1 1,23 13,-36-19,0 1,-1 0,1 0,0 1,-1-1,1 0,-1 0,1 1,-1-1,0 1,1-1,-1 1,0 0,0-1,0 1,0 0,0 0,-1 0,1 0,-1 0,1 0,-1 0,1 2,-2-1,1 0,-1 0,0-1,0 1,0 0,0-1,0 1,0 0,-1-1,1 0,-1 1,0-1,0 0,-3 3,-4 4,-1-1,0 0,-1-1,0 0,0-1,-14 6,15-8,0-1,0 0,0-1,-17 2,8-2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5.55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0 101,'15'-1,"1"-1,-1-1,0 0,21-8,14-3,25-3,0 4,125-8,-176 20,0-2,25-5,-30 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5.9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118 9,'0'-5,"0"2,7 8,-5-4,4 4,0 0,-1 0,1 0,-1 1,0-1,-1 1,1 0,-1 1,0-1,-1 1,1 0,-1 0,-1 0,3 7,-4-7,0 0,-1 0,0 0,0 0,-1 0,1 0,-2 0,1 0,-1-1,0 1,0 0,0-1,-1 1,0-1,-6 9,-4 2,0 1,-1-2,-1 0,0 0,-1-1,-1-1,0-1,-20 12,25-17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6.23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43 61,'-1'-5,"0"1,-1-1,1 0,-1 1,0-1,0 1,-1-1,1 1,-1 0,0 0,-6-7,8 11,1 0,0 0,0 0,0 0,-1 0,1 0,0-1,0 1,0 0,-1 0,1 0,0 0,0 0,-1 0,1 0,0 0,0 0,0 0,-1 0,1 0,0 0,0 0,-1 0,1 0,0 0,0 1,0-1,-1 0,1 0,0 0,0 0,0 0,0 0,-1 1,1-1,0 0,0 0,0 0,0 0,0 1,-1-1,1 0,0 0,0 0,0 1,0-1,0 0,0 0,0 1,0-1,0 0,0 0,0 0,0 1,0-1,-2 16,2-15,0 27,2-1,1 1,1-1,12 45,0-4,10 59,64 185,-74-268,26 65,-42-109,1 0,-1-1,0 1,0 0,0-1,0 1,0 0,0 0,1-1,-1 1,0 0,0 0,0-1,1 1,-1 0,0 0,0-1,1 1,-1 0,0 0,0 0,1 0,-1 0,0-1,1 1,-1 0,0 0,1 0,-1 0,0 0,1 0,-1 0,0 0,0 0,1 0,-1 0,0 0,1 0,-1 0,0 1,1-1,-1 0,0 0,0 0,1 0,-1 0,0 1,1-1,-1 0,0 0,0 1,0-1,1 0,-1 0,0 1,0-1,0 0,0 0,0 1,1-1,-1 1,2-13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6.5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38 163,'-1'-10,"-1"-1,-1 1,0 0,-8-19,8 21,0 1,1 0,-1 0,1-1,1 1,-2-14,3 20,0-1,0 1,0 0,0 0,0 0,0 0,1 0,-1 0,1-1,-1 1,0 0,1 0,0 0,-1 0,1 0,0 1,-1-1,2-2,0 3,-1-1,1 0,0 0,-1 1,1-1,-1 1,1-1,0 1,-1 0,1 0,0 0,0 0,-1 0,1 0,0 0,2 1,9 2,0 0,0 2,-1-1,1 2,-1-1,-1 2,23 14,-6 0,47 45,-72-64,-1 1,1-1,0 1,-1 0,0 0,0 0,0 0,0 0,0 1,-1-1,1 0,-1 1,0-1,0 1,0 0,-1-1,1 1,-1 0,0-1,0 1,0 0,-1 4,0-5,-1 1,1 0,-1-1,0 1,0-1,0 0,0 0,-1 0,1 0,-1 0,0 0,0-1,0 1,0-1,0 0,-1 0,1 0,-1 0,1-1,-8 3,-1 0,1-1,-1 0,0-1,1 0,-21 1,29-3,-1 0,1 0,-1 0,1-1,-1 1,1-1,-1 1,1-1,0 0,-1-1,1 1,0 0,0-1,0 0,0 0,0 0,0 0,1 0,-1-1,0 1,1-1,0 1,-3-5,-1-6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6.90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79,'0'0,"0"0,0-1,0 1,0-1,0 1,0 0,0-1,0 1,0 0,1-1,-1 1,0 0,0-1,0 1,0 0,1-1,-1 1,0 0,0-1,1 1,-1 0,0 0,0-1,1 1,-1 0,0 0,1 0,-1-1,0 1,1 0,-1 0,0 0,1 0,-1 0,17 2,12 13,-13-3,0 1,-2 1,1 0,-2 1,17 23,51 87,-77-118,1 2,-4-8,-9-23,7 10,0-1,1 1,0 0,1-1,0 1,1 0,1 0,0 0,0 0,2 0,-1 0,1 1,1 0,0 0,0 1,1-1,1 1,-1 1,2-1,-1 2,1-1,1 1,-1 0,1 1,16-9,-17 12,1 1,-1 0,1 1,9-2,17-4,-23 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7.25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0 150,'1'1,"0"-1,0 0,0 1,0-1,0 1,0-1,-1 1,1 0,0-1,0 1,-1 0,1 0,0-1,-1 1,1 0,-1 0,1 0,-1 0,1 0,-1 0,0 0,1-1,-1 1,0 0,0 0,1 0,-1 2,4 32,-4-31,1 40,-2-25,2 0,0 0,6 32,-6-46,0-1,1 1,-1-1,1 0,0 0,0 0,0 0,1 0,-1 0,1-1,0 1,0-1,0 1,1-1,-1 0,1-1,-1 1,1 0,0-1,7 3,-7-4,0 0,0 0,0-1,0 0,0 0,0 0,1 0,-1 0,0-1,0 0,0 0,0 0,4-2,-7 3,13-4</inkml:trace>
  <inkml:trace contextRef="#ctx0" brushRef="#br0" timeOffset="1">148 45,'-3'-3,"-2"-6,-3 0,-1-3,2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7.60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0 390,'0'3,"0"-1,0 0,1 0,-1 1,0-1,1 0,0 0,-1 1,1-1,0 0,0 0,0 0,1 0,-1 0,0 0,1-1,-1 1,1 0,-1-1,1 1,0-1,0 0,0 1,0-1,0 0,0 0,0 0,0 0,0-1,0 1,1 0,-1-1,4 1,0-1,0 1,0-1,0 0,-1-1,1 1,0-1,0 0,-1-1,1 1,0-1,-1 0,7-4,-4 1,1-2,-1 1,0-1,-1 0,1 0,-1-1,-1 0,7-10,4-4,-17 21,1 0,-1 1,1-1,-1 1,1-1,-1 1,1-1,-1 1,1 0,0-1,-1 1,1 0,0 0,-1-1,1 1,0 0,-1 0,1 0,0 0,-1 0,1-1,0 2,0-1,-1 0,1 0,0 0,-1 0,1 0,0 0,-1 1,1-1,0 0,-1 1,1-1,0 0,-1 1,1-1,-1 1,1-1,-1 1,1-1,-1 1,1-1,0 2,23 34,-13-19,-8-13,1 0,0 0,0-1,0 0,0 0,0 0,1 0,-1-1,1 1,0-1,0 0,-1-1,1 1,1-1,-1 0,0 0,0-1,0 1,0-1,1 0,-1-1,0 1,0-1,0 0,8-3,9-3,0-1,0 0,-1-2,26-16,-41 22,0 0,0 0,0-1,-1 0,0 0,0 0,0 0,0-1,-1 0,0 0,0 0,-1 0,0-1,0 0,0 1,-1-1,0 0,0 0,-1 0,2-14,-2-8,-2 0,0 0,-11-54,7 51,5 30,-3-20,1 18,3 15,6 39,2-1,2 0,29 76,-27-84,-7-23,1 0,15 26,-14-31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7.94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5 210,'0'-3,"-3"-6,1-4,3-3,3-4,5 3,5 0,7 3,7 1,3-2,3 2,2 0,4 2,1-1,-3 1,0 4,-7 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8.9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7 264,'0'0,"0"1,1-1,-1 0,0 0,0 0,0 1,0-1,0 0,0 0,0 0,1 1,-1-1,0 0,0 0,0 0,0 1,0-1,0 0,0 0,0 0,0 1,0-1,0 0,0 0,-1 0,1 1,0-1,0 0,0 0,0 0,0 1,0-1,0 0,-1 0,1 0,0 0,0 1,0-1,0 0,0 0,-1 0,1 0,0 0,0 0,0 1,-1-1,1 0,0 0,0 0,0 0,-1 0,1 0,0 0,0 0,-1 0,1 0,0 0,0 0,0 0,-1 0,1 0,0 0,0-1,0 1,-1 0,1 0,0 0,0 0,17 9,18-5,0-2,0-1,35-4,108-17,-82 8,1201-102,-832 81,-311 14,151-39,-241 42,-11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8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4,'0'-1,"0"1,1 0,-1 0,0-1,0 1,0 0,1 0,-1 0,0-1,0 1,1 0,-1 0,0 0,0 0,1 0,-1 0,0 0,1-1,-1 1,0 0,0 0,1 0,-1 0,0 0,1 0,-1 0,0 0,0 1,1-1,-1 0,0 0,1 0,-1 0,0 0,0 0,1 0,-1 1,0-1,0 0,0 0,1 0,-1 1,7 16,-3 23,-4-39,0 131,-24 185,9-166,3-55,6-57,2 0,1 0,3 46,8-44,-3-23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29.93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406 270,'0'-19,"-1"0,0 1,-2-1,0 0,-1 1,-1-1,-1 1,-1 0,-14-28,19 42,-1 0,0 0,0 0,0 0,0 1,-1-1,1 1,-1 0,0 0,0 0,0 1,-1-1,1 1,0 0,-1 0,0 0,1 1,-6-1,2 1,0 1,-1 0,1 0,0 1,-1 0,1 0,0 1,0 1,0-1,-7 4,4-1,0-1,0 2,1-1,0 1,0 1,0 0,1 0,0 1,1 0,0 1,0 0,0 0,1 0,1 1,0 0,0 1,1-1,0 1,1 0,0 0,1 1,0-1,1 1,0-1,0 1,1 12,-1 76,5 1,27 178,-10-58,-13-109,0 52,-5-81,17 108,38 261,-54-387,-9 96,1-97,7 105,1-125,2-1,2-1,1 1,3-1,1-1,19 42,-19-57,1 0,2-2,0 0,2 0,0-1,1-1,2-1,0-1,1-1,1 0,1-2,1-1,0 0,1-2,0-1,1-1,1-1,36 10,-8-8,0-3,0-2,94 2,-45-11,105-16,-123 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0.7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43 163,'-7'-29,"0"25,2 18,4-1,-22 220,29-296,3 0,33-120,-40 174,1-1,0 1,1 0,0 0,5-8,-8 15,-1 1,1 0,0 0,-1 0,1 0,0 0,0 0,0 0,0 0,0 1,0-1,0 0,0 0,0 1,0-1,0 1,0-1,1 1,-1-1,0 1,0 0,1 0,-1-1,0 1,0 0,1 0,-1 0,0 0,0 1,1-1,-1 0,0 0,0 1,1-1,-1 1,0-1,0 1,0 0,0-1,0 1,0 0,0 0,0 0,0-1,0 1,0 0,-1 0,1 0,1 2,6 7,1 2,-2-1,1 1,-2 0,0 0,6 16,24 85,-23-70,12 30,-11-32,18 81,-31-105,-3-3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1.09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105 155,'-7'-6,"-1"0,0 0,-17-9,18 11,0 0,0 0,1 0,0-1,0 0,-10-11,16 16,-1 0,1-1,0 1,0 0,0-1,0 1,-1 0,1-1,0 1,0 0,0-1,0 1,0-1,0 1,0 0,0-1,0 1,0 0,0-1,0 1,0-1,1 1,-1 0,0-1,0 1,0 0,0-1,1 1,-1 0,0 0,0-1,1 1,-1 0,0-1,0 1,1 0,-1 0,0 0,1-1,-1 1,0 0,1 0,-1 0,18-7,11 1,1 2,-1 0,35 2,15-2,150-28,-196 24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1.42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108 0,'-10'12,"0"-1,1 2,0-1,1 1,1 1,0-1,1 1,0 0,-7 29,6-12,1 0,2 1,-1 56,4-84,1 0,0 0,0 0,1 0,-1 0,1 0,0 0,0-1,0 1,1 0,-1-1,1 1,0-1,0 1,0-1,1 0,-1 0,1 0,-1 0,1 0,0 0,0-1,0 0,0 1,1-1,-1 0,1-1,-1 1,1-1,0 1,0-1,-1 0,1 0,0-1,0 1,0-1,6 0,13-2</inkml:trace>
  <inkml:trace contextRef="#ctx0" brushRef="#br0" timeOffset="1">320 42,'-1'2,"0"0,0 0,0 0,-1 0,1-1,0 1,-1-1,1 1,-1-1,0 1,0-1,1 0,-3 1,-8 7,6-3,0 1,1-1,0 1,0 0,1 1,-1-1,2 1,-1 0,1 0,0 0,1 0,0 0,0 1,0-1,1 1,1-1,0 17,1-19,-1 0,1 0,1 0,-1-1,1 1,0 0,0-1,0 1,1-1,0 0,0 0,1 0,-1 0,1 0,0-1,0 0,1 0,-1 0,1 0,0-1,0 1,0-1,0-1,0 1,1-1,8 3,-1-2,0 0,0-1,1-1,15 0,-4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2.37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0 179,'1'-8,"0"-1,0 1,1-1,0 1,0 0,1 0,0 0,1 0,-1 1,2-1,-1 1,1 0,0 0,0 0,1 1,0 0,9-8,-11 11,0-1,1 0,0 1,0 0,0 0,0 0,0 1,0 0,1 0,0 0,-1 1,1 0,0 0,-1 0,1 0,0 1,0 0,-1 1,1-1,0 1,0 0,-1 0,1 1,-1 0,1 0,6 3,-9-3,0 0,0-1,0 1,0 1,0-1,0 0,-1 1,0 0,1-1,-1 1,0 0,0 0,0 0,-1 0,1 1,-1-1,0 0,1 1,-2-1,1 1,1 5,-2 0,0 0,-1 0,0-1,0 1,-1-1,0 1,-5 11,39-63,-25 30,14-26,-20 37,0 0,1 0,-1 0,1 0,-1 1,1-1,0 0,0 1,0-1,0 1,0 0,0-1,3 0,-4 2,0 0,-1 0,1 0,0 0,0 0,0 0,-1 1,1-1,0 0,0 1,-1-1,1 0,0 1,-1-1,1 1,0-1,-1 1,1-1,-1 1,1-1,0 1,-1 0,0-1,1 1,0 1,12 23,-9-17,-1-2,0-1,0-1,1 1,-1 0,1-1,0 0,0 0,1 0,-1 0,1-1,0 1,0-1,0 0,0-1,0 1,1-1,-1 0,1-1,0 1,-1-1,1 0,0-1,0 1,0-1,-1 0,1-1,0 1,0-1,-1 0,1-1,0 1,-1-1,1 0,-1 0,0-1,0 0,0 0,0 0,0 0,8-9,-10 10,-1-1,0 0,1 0,-1 0,0 0,-1-1,1 1,-1 0,1-1,-1 1,0-1,0 1,-1-1,1 1,-1-1,1 0,-1-5,-1 7,1 0,0-1,-1 1,1 0,-1 0,1 0,-1 0,0 0,0 0,0 0,0 0,0 0,-1 0,1 1,-1-1,1 0,-1 1,1-1,-1 1,0 0,0-1,0 1,0 0,0 0,0 0,0 0,0 1,0-1,-3 0,-3-1,0 1,0 1,0-1,0 1,0 1,0-1,0 1,0 1,1-1,-12 5,4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2.83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0 114,'0'-1,"0"0,0 0,0 0,0 0,0 0,1 0,-1 0,0 0,0 0,1 0,-1 0,1 0,-1 0,1 0,-1 0,1 0,0 0,-1 0,1 0,0 1,0-1,-1 0,1 1,0-1,1 0,1 0,-1 0,0 0,1 1,-1-1,0 1,1 0,-1 0,0 0,1 0,-1 0,3 1,4 1,0 0,-1 0,1 1,-1 0,9 5,31 26,-39-26,1 0,19 11,-28-19,0 0,0 0,0 1,-1-1,1 0,0 0,0 0,0-1,-1 1,1 0,0 0,0 0,0 0,-1-1,1 1,0 0,0-1,-1 1,1-1,0 1,-1-1,1 1,0-1,-1 1,1-1,-1 0,1 1,-1-1,1 0,-1 1,0-1,1 0,-1 0,0 0,15-34,-12 27,2-2,0 0,0 1,1 0,0-1,0 2,1-1,1 1,-1 0,1 1,1-1,-1 2,13-9,-20 15,0-1,0 1,0-1,1 1,-1 0,0 0,0-1,0 1,0 0,1 0,-1 0,0 0,0 0,0 0,0 1,1-1,-1 0,0 1,0-1,0 1,1 0,22 18,-22-16,1-1,0 1,0-1,0 1,0-1,0 0,0 0,0 0,6 1,2-1,0 0,0-1,1-1,-1 0,1-1,-1 0,0-1,22-5,32-4,-47 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3.22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100 0,'-4'1,"0"-1,-1 1,1 0,0 0,0 1,0-1,0 1,0 0,0 0,0 0,1 1,-1-1,1 1,-1 0,1 0,0 0,0 0,1 0,-1 1,1-1,-1 1,1 0,-2 4,2-3,-1 0,1 0,0 0,1 0,-1 0,1 0,0 0,0 1,1-1,-1 1,1-1,1 0,-1 1,1-1,-1 0,2 1,-1-1,2 6,0-6,1 0,-1 0,1-1,0 1,0-1,0 0,1 0,0 0,-1-1,1 1,1-1,-1 0,0-1,1 1,-1-1,1 0,0 0,-1-1,1 0,0 0,0 0,0-1,7 0,1 0,0 0,1-1,-1-1,0 0,0-1,0-1,-1 0,24-10,-34 12,0 1,0 0,0-1,0 0,0 0,0 0,-1 0,1 0,-1 0,1-1,-1 1,0-1,0 0,0 1,-1-1,1 0,-1 0,1 0,-1-1,0 1,0 0,0 0,-1 0,1-1,-1 1,0 0,0-1,0 1,0-1,0 1,-1 0,1 0,-1-1,0 1,0 0,-3-6,1 2,-1 1,0 0,0-1,0 1,-1 0,1 1,-1-1,-1 1,1 0,-1 1,0-1,0 1,0 0,-1 0,1 1,-8-3,6 4,0 0,0 1,-1 0,1 1,0-1,0 1,-1 1,1 0,0 0,0 1,0-1,0 2,0-1,1 1,-1 0,1 1,-9 5,-2 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4.35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0 349,'1'6,"0"0,0-1,0 1,1-1,0 1,0-1,0 0,0 0,7 9,-8-11,1-1,0 1,0 0,0-1,0 1,1-1,-1 1,1-1,-1 0,1 0,0-1,0 1,0 0,0-1,0 0,0 1,0-1,0-1,1 1,4 1,-3-3,0 0,0 1,0-1,-1-1,1 1,-1-1,1 0,-1 0,1 0,-1 0,0-1,0 0,0 0,-1 0,1 0,-1 0,1-1,-1 0,3-5,7-9,-1-1,17-39,-17 34,-12 23,0 1,1-1,-1 0,0 1,1-1,-1 1,0-1,1 0,-1 1,0-1,1 1,-1-1,1 1,-1 0,1-1,0 1,-1-1,1 1,-1 0,1-1,-1 1,1 0,0 0,-1 0,1-1,0 1,-1 0,1 0,0 0,-1 0,1 0,0 0,-1 0,1 1,0-1,-1 0,1 0,1 1,23 19,-7-4,-11-12,0-1,1 1,-1-1,0-1,1 1,0-1,0-1,-1 1,1-2,0 1,0-1,0 0,0 0,0-1,0 0,0-1,-1 1,1-2,12-4,-11 3,-1 0,1-1,-1 0,0 0,0-1,0 0,-1 0,0-1,0 0,-1 0,1-1,-2 0,1 0,-1 0,7-16,-5 6,0-1,8-37,-14 50,0 1,0-1,-1 1,1-1,-1 1,-1-1,1 1,-1-1,0 1,0-1,0 1,-1-1,1 1,-2 0,-2-6,5 11,-1-1,1 0,-1 0,1 0,-1 0,1 1,-1-1,0 0,1 1,-1-1,0 0,0 1,0-1,1 1,-1-1,0 1,0-1,0 1,0 0,0 0,0-1,0 1,0 0,0 0,0 0,0 0,0 0,0 0,-1 0,0 1,0 0,0 0,0 1,0-1,0 0,1 1,-1-1,0 1,1-1,-1 1,1 0,-2 2,-3 5,0 1,1 0,1-1,-6 15,4-5,-3 8,-10 50,18-71,0 0,0 0,1 0,0 0,0 0,0 0,1 0,-1 0,1 0,1 0,-1 0,1 0,0-1,6 10,-6-12,1 0,-1-1,1 1,0-1,0 0,-1 0,2 0,-1 0,0 0,0-1,1 0,-1 1,0-1,1-1,0 1,-1 0,1-1,-1 1,1-1,-1 0,1-1,0 1,6-2,4-1,0 0,0 0,-1-2,23-10,39-26,-54 27,2 2,-1 1,32-12,-49 22,0-1,0-1,0 1,0 0,-1-1,1 0,-1 0,0-1,0 1,6-8,0 0,-2-1,12-20,-20 31,0 1,1-1,-1 1,0-1,0 1,1-1,-1 1,0-1,1 1,-1-1,1 1,-1-1,0 1,1-1,-1 1,1 0,-1-1,1 1,0 0,-1 0,1-1,-1 1,1 0,-1 0,1 0,0 0,-1 0,1-1,-1 1,1 0,0 1,0-1,0 1,0 0,0-1,0 1,0 0,0 0,-1 0,1 0,0 0,-1 0,1 0,0 0,-1 0,1 2,13 52,-12-47,18 64,4-1,38 82,16 41,-76-187,1 1,-1-1,-1 0,0 0,0 1,0-1,-1 0,0 1,0-1,-1 0,0 1,0-1,-1 0,-4 13,3-15,1 1,-1-1,-1-1,1 1,-1 0,1-1,-1 0,-1 0,1 0,-1 0,1 0,-1-1,0 0,0 0,0-1,-1 1,1-1,-1 0,-6 1,6-2,0 0,0 0,0 0,0-1,0 0,0-1,0 1,0-1,0 0,0-1,0 1,1-1,-1 0,0-1,1 1,0-1,0 0,-1 0,2-1,-1 0,0 0,1 0,0 0,0 0,0-1,0 0,1 0,0 0,0 0,0-1,0 1,1-1,0 1,0-1,1 0,0 0,0 0,0 0,1 0,-1 0,1 0,1-7,4-7,0 1,1-1,0 1,2 0,0 1,1 0,1 0,23-30,-11 20,0 1,2 1,1 2,36-28,-36 33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4.68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4 174,'-3'4,"5"-6,10-3,10-4,13-4,10 0,12-1,8-2,6-2,10-5,2-2,-7 3,-15 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5.84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430 523,'34'-39,"-23"25,1 0,22-18,15-7,3 4,0 1,2 3,2 2,86-32,-31 23,230-48,-166 57,2 8,248 1,354 74,-31 69,-605-89,-2 6,-1 6,153 74,-237-93,-1 2,-1 3,-2 2,-1 3,-2 1,87 89,-114-100,0 0,-1 1,-2 1,-1 1,25 59,-33-62,-1 0,-1 0,-1 1,-2 0,-1 0,-1 1,-1 53,-4-53,-2 0,0 0,-2-1,-1 1,-1-1,-1-1,-2 0,-1 0,0-1,-22 31,12-26,-1 0,-1-2,-2-1,-1 0,-1-2,-1-2,-44 29,11-12,-1-2,-3-3,0-4,-2-2,-2-3,-74 19,-50-3,-1-8,-1-8,-329 1,466-28,-385-5,2-36,254 8,1-8,-226-81,202 42,3-9,-333-199,505 266,1-1,1-2,1-2,2-1,0-1,-27-35,47 50,1-1,1 0,0 0,1-1,1 0,0 0,-6-23,10 25,1 1,0-1,1 0,0 1,1-1,0 0,2 0,-1 1,2-1,5-19,0 9,2 1,0 0,2 1,0 0,1 1,2 0,21-25,130-121,12 14,-98 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9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190 64,'0'-3,"1"0,-1 0,1 0,0 1,0-1,0 0,0 1,0-1,1 1,-1-1,1 1,-1 0,1-1,0 1,0 0,0 0,0 0,0 0,1 1,-1-1,0 1,1-1,-1 1,1 0,0 0,-1 0,1 0,0 0,0 1,4-1,-1 0,-1 0,1 0,0 1,0-1,0 1,0 1,0-1,0 1,0 0,-1 1,1-1,0 1,-1 0,6 3,-2 1,0 1,-1 0,0 0,0 0,-1 1,1 0,-2 1,1 0,-2 0,6 10,-9-16,0 0,-1 0,0 0,1 0,-1 0,-1 1,1-1,0 0,-1 1,1-1,-1 0,0 1,0-1,-1 1,1-1,-1 0,1 1,-1-1,0 0,0 0,-1 0,1 1,-1-1,1 0,-1-1,0 1,0 0,0-1,0 1,-1-1,1 1,-1-1,0 0,-5 3,-3 2,-1-1,0-1,-1 0,1-1,-1 0,-19 3,-81 7,95-13,3 0,0-1,-27-4,29 2,0 0,-1 2,-21 1,18 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38.13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9,'4'-3,"0"-2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58.46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583 292,'1'-6,"0"-1,0 0,0 0,5-12,3-19,-6 16,-1-1,-1 0,-1 0,-1 0,-5-30,5 51,1 0,-1 0,1 0,-1 0,0 0,0 0,0 0,0 0,0 0,0 1,-1-1,1 0,-1 1,1-1,-1 1,1-1,-1 1,0 0,0 0,1 0,-1 0,-3-1,2 1,-1 0,0 1,1-1,-1 1,0 0,1 0,-1 0,0 1,1-1,-1 1,1 0,-5 2,-5 2,1 0,-1 1,1 1,0 0,-22 18,-7 11,0 2,3 2,1 1,3 2,1 2,2 1,2 1,2 1,2 2,-25 71,41-85,1 1,2-1,-3 66,6-71,2 14,9 81,-5-86,19 143,-1-15,8 38,4 54,-22-148,1 32,-2-18,1-1,1 30,-4-71,15 143,-2 24,-12-145,3 98,0 57,-2-113,-1-29,2 38,-1 27,1 13,-13 8,4 165,5-297,3 0,23 80,-26-125,1-1,1 0,1-1,2 0,1 0,0-1,2-1,1-1,1 0,1-1,1 0,0-2,2 0,0-2,2 0,-1-2,41 23,6-3,2-3,1-3,2-4,78 18,-3-11,164 15,-250-41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5:59.9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892 1587,'48'23,"0"-3,1-1,1-3,1-2,0-2,0-2,1-3,56 1,-24-6,1-4,-1-3,-1-4,1-4,135-39,-179 39,-1-2,0-2,-1-1,-2-2,0-1,-1-2,-1-2,-1-1,-1-1,29-33,-42 37,-1 0,-1-2,-1 0,-1 0,-1-1,-1-1,-2-1,13-43,-19 50,-1 0,-1-1,0 1,-2-1,-1 0,0 0,-1 1,-2-1,0 1,-1-1,-2 1,-9-26,-2 8,-1 1,-2 2,-1 0,-2 0,-36-40,2 10,-100-87,116 118,-2 1,-1 3,-2 1,-1 3,-1 1,-1 3,-1 2,-69-20,70 28,0 2,-1 3,0 1,0 2,-1 3,1 2,-1 2,1 3,-53 11,34 0,0 4,1 2,2 3,0 4,2 2,1 3,-80 57,89-51,1 3,2 1,2 3,2 3,3 1,1 2,-65 108,88-126,3 1,0 1,2 0,2 1,2 0,1 1,-5 44,12-58,1 0,1 0,2 0,0 0,2-1,0 1,2 0,1-1,1 0,0 0,2-1,19 35,-5-20,2-1,1-2,2 0,2-2,1-1,1-2,2-1,0-1,2-2,41 22,-18-16,1-2,1-3,2-2,0-4,2-2,67 11,-79-23,2-2,-1-2,1-3,-1-2,0-3,0-2,0-2,-1-2,0-3,-1-2,83-38,-105 39,1 0,-2-2,0-1,-2-2,0 0,-1-2,-1-1,-1-1,-1-1,27-38,-29 30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0.3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1067 2263,'26'-8,"197"-71,-162 54,91-52,-89 40,-2-4,-2-2,-2-3,-2-2,-2-2,-2-3,60-81,-83 95,-1-1,-3-1,-1-2,-2 0,-2-1,-2-1,-2-1,-2 0,-2-1,-2-1,-2 1,0-60,-7 49,-3 0,-3 1,-2-1,-29-103,24 119,-1 1,-3 1,-1 1,-1 0,-3 1,-1 1,-31-38,34 53,-1 0,-1 1,0 2,-2 0,0 2,-1 0,-1 2,0 0,-1 2,-1 1,0 1,0 2,-1 1,0 1,0 1,-1 1,0 2,-48 1,22 4,0 2,0 3,0 1,1 4,0 2,1 2,1 2,1 3,0 2,2 2,1 3,1 2,1 1,2 3,-46 44,25-16,2 3,4 3,2 3,4 2,3 2,-74 147,100-167,4 0,1 1,4 1,-17 98,27-107,2 1,2 0,3-1,1 1,3 0,13 59,-9-73,1 0,3-1,0 0,2-1,2-1,1 0,1-1,2-1,1-1,1-1,1-1,2-1,0-1,54 37,-44-36,2-3,2 0,-1-3,2-1,1-2,0-2,1-2,0-2,1-1,1-3,73 4,-50-13,0-2,0-3,-1-3,0-3,0-3,-2-3,111-48,-32-1,-3-6,157-110,-210 125,-2-5,96-91,-150 125,-2-2,-1-1,-2-2,-1 0,-2-2,-1 0,-2-2,20-52,-33 68,-1 0,-1-1,-1 0,-1 0,-1 0,0-32,-6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38.6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0 234,'202'-11,"-70"2,1055-86,-898 68,275-40,-504 56,-33 6,35-3,-44 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2.4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143 0,'-3'1,"-1"-1,1 1,-1 0,1 0,-1 0,1 1,0-1,-1 1,1-1,0 1,0 0,0 1,1-1,-1 0,0 1,1-1,0 1,-1 0,1 0,-3 6,-4 6,2 0,-12 30,18-44,-8 24,1 1,1 0,1 0,2 1,0 0,1 28,2-42,2 1,0-1,0 0,1 0,1 0,0 0,1 0,0 0,1-1,0 0,1 0,1 0,0-1,9 13,-10-19,-1 1,1-1,0 1,1-2,-1 1,1-1,0 0,0 0,0-1,0 0,1 0,-1 0,1-1,0-1,0 1,0-1,-1-1,1 1,0-1,0 0,12-3,-9 1,1 0,-1-1,1 0,-1-1,0 0,0-1,0 0,-1-1,0 0,0 0,0-1,-1-1,14-13,-18 15,0 1,0-1,-1 0,0 0,0-1,-1 1,1-1,-1 0,-1 0,1 0,-1 0,-1 0,1-1,-1 1,0-1,-1 1,0 0,0-1,0 1,-1-1,0 1,-4-13,-5 5,10 15,0 0,0-1,-1 1,1 0,0 0,0 0,-1 0,1 0,0 0,-1 0,1 0,0 0,0 0,-1 0,1 0,0 0,0 0,-1 0,1 0,0 0,0 0,-1 0,1 0,0 0,-1 0,1 0,0 0,0 1,0-1,-1 0,1 0,0 0,-1 2,0-1,0 0,0 1,1-1,-1 1,1-1,-1 1,1-1,-1 1,1-1,0 1,0 0,0-1,0 1,0-1,0 1,1 1,0 6,1 0,1-1,0 1,0-1,0 0,1 0,1 0,-1-1,1 1,0-1,1 0,0 0,0-1,0 0,1 0,0 0,0-1,0 0,1 0,9 4,-10-6,-1 0,1-1,-1 1,1-1,0-1,0 1,-1-1,1 0,0 0,0-1,0 0,0-1,0 1,0-1,0-1,0 1,0-1,0 0,-1-1,1 1,-1-1,0-1,0 1,0-1,10-9,-12 10,-1-1,0 0,-1 0,1-1,-1 1,1-1,-1 1,-1-1,1 0,-1 1,1-1,-1 0,-1 0,1 0,-1 0,0 0,0 0,0 0,-1 0,1 0,-3-5,2 2,-1 0,0 0,-1 0,0 0,0 0,-1 0,0 1,0 0,-1 0,0 0,-10-11,6 10,0 1,-1 0,1 1,-1 0,-1 0,-13-5,18 9,1 0,0 0,0 1,-1 0,1 0,-1 0,1 0,-1 1,1 0,-1 0,1 1,-1-1,1 1,0 0,-8 3,11-3,0 0,1 0,-1 0,0 1,0-1,1 1,-1-1,1 1,-1-1,1 1,0 0,-1 0,1 0,0 0,0 0,0 0,1 0,-1 0,0 0,1 0,0 0,-1 0,1 0,0 1,0-1,0 0,0 0,1 3,2 12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2.9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29,'2'16,"0"0,0-1,2 1,7 23,2 5,-10-33,9 41,37 99,-49-150,1-1,-1 1,0 0,0-1,0 1,0-1,1 1,-1-1,0 1,1-1,-1 1,0-1,1 0,-1 1,0-1,1 1,-1-1,1 0,-1 1,1-1,-1 0,1 0,-1 1,1-1,-1 0,1 0,0 1,8-13,-1-22,-6 14,18-137,-15 132,1 0,1 0,1 1,14-28,-22 50,1 1,0-1,0 0,0 1,0-1,0 0,0 1,0 0,0-1,1 1,-1 0,0-1,1 1,-1 0,1 0,0 0,-1 0,3 0,-3 1,0 0,1 0,-1 0,0 0,1 0,-1 0,0 0,0 0,1 1,-1-1,0 1,0-1,1 1,-1-1,0 1,0-1,0 1,0 0,2 1,1 3,0 0,1-1,-2 2,1-1,-1 0,1 1,-1-1,-1 1,3 6,10 43,-2 0,8 79,-20-119,2 6,-2-3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3.31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46 380,'-1'-10,"0"-1,-1 1,-1 0,1 0,-6-11,-4-20,6 9,1-1,1 1,2-1,5-62,-3 93,0 0,0 0,0 0,0 0,1 0,-1 0,1 1,-1-1,1 0,0 0,0 0,0 1,0-1,0 0,0 1,0-1,0 1,1 0,-1-1,0 1,3-2,-3 3,1-1,0 1,0-1,0 1,0 0,0 0,0 0,0 0,-1 0,1 0,0 0,0 0,0 1,0-1,0 1,-1 0,3 0,9 6,-1 0,0 0,0 1,14 14,-19-17,7 6,0 0,-1 1,0 1,0 0,-2 0,0 1,0 1,-1 0,-1 0,10 24,-13-26,0-4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3.6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28,'2'-23,"2"18,3 16,10 29,-3 0,-2 2,10 56,19 61,-37-147,0 0,1 0,1 0,0-1,8 12,-11-19,0-1,0 1,0-1,0 0,0 0,1 0,0 0,-1-1,1 1,0-1,0 0,0 0,1 0,-1-1,0 0,1 0,7 1,5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3.9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4 121,'-3'0,"5"-3,7-6,4 0,9-3,6 1,7-1,7 1,8-1,6 2,1 2,1 2,2-1,-2 1,-11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09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1,'40'24,"10"-9,1-3,0-2,1-2,57 1,-80-6,180 17,-169-17,46-3,24 2,-93 1,-3 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4.3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42 38,'-1'0,"-1"0,1 0,0 1,-1-1,1 0,0 0,0 1,-1-1,1 0,0 1,0 0,-1-1,1 1,0 0,0-1,0 1,0 0,0 0,0 0,0 0,0 0,-1 2,1 0,-1-1,1 1,0 0,0 0,0 0,1 0,-1 0,1 1,-1 4,2 6,0 1,0 0,5 17,-5-27,70 247,-54-198,-1-9,40 82,-55-126,-1 0,1 0,0 0,-1 1,1-1,0 0,-1 0,0 1,1-1,-1 0,0 1,0-1,1 1,-1 1,-1-3,1 1,-1-1,1 0,-1 0,1 0,-1 0,1 0,-1 0,1 0,-1-1,1 1,-1 0,1 0,-1 0,1 0,-1-1,1 1,-1 0,1 0,0-1,-1 1,1 0,0-1,-1 1,0-1,-34-30,21 14,0 0,1-1,1 0,1-1,0 0,2-1,0 0,1-1,1 0,-8-39,11 36,1 0,0 0,2 1,1-1,1 0,1 0,1 0,1 0,13-40,-15 58,1-1,0 1,1 0,-1 0,1 1,0-1,0 1,1 0,0 0,0 0,0 0,0 1,1 0,-1 0,1 1,0-1,1 1,-1 1,0-1,1 1,-1 0,1 0,0 1,0 0,-1 0,1 1,0 0,0 0,0 0,0 1,0 0,-1 1,1-1,0 1,-1 0,0 1,1 0,6 4,-8-5,-1 1,0-1,1 1,-1 0,-1 0,1 1,0-1,-1 1,0 0,1 0,-1 0,-1 0,1 0,-1 1,0-1,0 1,0 0,0-1,-1 1,0 0,0 0,0 0,-1 0,1 0,-1 0,-1 0,1 0,-1 0,0 5,-4 9,0-1,-2 0,1-1,-2 0,-1 0,0 0,-1-1,-19 24,-3 8,29-44,1 1,-1-1,1 1,0-1,0 1,-1 5,1 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4.6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 30,'11'-8,"-7"10,-7 23,2-14,-12 69,12-71,0-1,1 1,1-1,-1 1,1-1,0 0,4 12,-3-17,0 1,0-1,1 0,-1 1,1-1,0 0,0 0,0-1,0 1,0-1,1 1,-1-1,1 0,-1-1,1 1,0 0,0-1,0 0,0 0,0 0,0 0,0-1,0 0,5 0,-1 1,0-1,0 0,0-1,0 1,0-1,0-1,0 0,0 0,0-1,-1 1,13-8,-17 8,0 0,-1 0,0 0,1 0,-1 0,0-1,0 1,0-1,-1 0,1 1,-1-1,1 0,-1 0,0 0,0 0,0 0,0-6,0 3,-1-1,0 1,0-1,-1 1,0 0,0-1,0 1,-4-10,1 5,0 1,-1 0,-1 0,1 0,-1 0,-1 1,0 0,0 1,-17-16,21 22,0 0,0 0,-1 0,1 1,-1-1,1 1,-1 0,1 0,-1 0,0 0,0 1,-6-1,8 1,0 0,0 0,1 1,-1-1,0 0,0 1,0-1,0 1,1-1,-1 1,0 0,1 0,-1 0,0 0,1 0,-1 0,1 0,0 1,-1-1,1 0,0 1,0-1,0 1,0 0,0-1,0 1,-1 2,0 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4.98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1 262,'0'-11,"-1"-4,6 23,1 14,6 41,-9-45,0 1,1 0,11 29,-12-40,0-1,1 1,-1 0,2-1,-1 0,1 0,0 0,0-1,1 1,0-1,7 5,2-1</inkml:trace>
  <inkml:trace contextRef="#ctx0" brushRef="#br0" timeOffset="1">191 29,'-3'-3,"-6"-2,-4-3,4 0,3 4,6 3,7 6,6 2,4-1,3 2,-2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5.60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49 343,'-13'-4,"-15"-4,21 12,11 12,-2-12,1 0,-1 0,1 0,0 0,0-1,1 1,-1-1,1 0,0 0,0 0,0 0,0-1,0 0,0 0,1 0,-1 0,1 0,-1-1,1 0,0 0,-1 0,1-1,0 0,0 0,-1 0,10-1,-7 0,1 0,-1-1,1 0,-1 0,0 0,0-1,0 0,0 0,0-1,-1 0,1 0,-1-1,0 0,0 0,-1 0,6-8,-10 12,0-1,0 1,0 0,0-1,0 1,1 0,-1 0,0 0,0 0,1 0,-1 0,1 0,-1 0,1 0,-1 0,4 0,-3 1,-1 0,0 1,1-1,-1 1,1-1,-1 1,1-1,-1 1,0 0,0 0,1-1,-1 1,0 0,0 0,0 0,0 0,0 1,0-1,2 2,6 10,2-1,0-1,0 0,24 18,-28-25,0 0,-1 0,1-1,1 0,-1 0,0-1,1 1,-1-2,1 1,0-1,-1 0,10-1,-8 0,-1 0,1-1,-1 0,1-1,-1 0,1 0,-1-1,0 0,0 0,-1-1,1 0,0-1,-1 1,0-1,0-1,-1 1,0-1,0 0,0-1,6-8,-2 0,-1-1,-1 0,0 0,-1-1,-1 0,0 0,-2 0,5-29,-5 21,0 9,-1 0,-1 0,-1 0,-1-1,0 1,-4-27,1 21,3 22,0 0,0 0,0 0,0 0,0 0,0 0,0 0,0 0,1 0,-1 0,0 0,0 0,0 0,0 0,0 0,0 0,0 0,0 0,0 0,0 0,0 0,0 0,0 0,0 0,0 0,0 0,1 0,10 36,-2-6,117 271,-62-154,-56-129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5.97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 48,'-2'-1,"1"-1,-1 1,1-1,-1 1,1-1,0 0,0 0,0 0,-2-3,3 4,0 0,0 0,0 1,1-1,-1 0,0 1,0-1,1 0,-1 1,0-1,1 0,-1 1,0-1,1 0,-1 1,1-1,-1 1,1-1,0 1,-1-1,1 1,-1 0,1-1,0 1,-1 0,1-1,0 1,0 0,-1 0,1 0,0 0,-1-1,1 1,1 0,19-4,0 1,1 1,0 1,-1 0,32 5,4-2,107-2,-146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16.39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301 27,'0'-1,"0"0,0 0,0 0,0 0,-1-1,1 1,0 0,-1 0,1 0,-1 0,1 0,-1 0,0 0,1 0,-1 0,0 0,0 0,1 0,-1 1,0-1,0 0,0 1,0-1,0 0,0 1,0-1,0 1,0-1,0 1,-1 0,1 0,0-1,0 1,0 0,0 0,-1 0,1 0,0 0,-2 1,-2-1,0 1,-1 0,1 0,0 0,0 1,0-1,-7 5,1 1,1 1,0 0,0 0,1 1,0 1,0-1,1 1,1 1,0-1,-10 20,-2 10,-25 72,33-80,1 1,1 0,2 0,2 0,1 1,2 0,1 0,1 0,6 38,-4-61,1 0,0 1,1-1,0-1,1 1,0 0,0-1,1 0,1-1,8 11,-4-7,1-1,1 0,0-1,0-1,1 0,19 10,4-2,0-1,2-2,0-1,79 15,-74-22,0-1,67-1,-73-5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43.5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6,'0'4,"0"-3,4-1,0-5,1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7.5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193 163,'-1'5,"-1"0,0 0,-1 0,1 0,-1 0,1-1,-2 1,1-1,-7 7,6-8,1 0,0-1,-1 0,1 1,-1-2,0 1,0 0,0-1,0 1,0-1,0 0,0-1,0 1,0-1,-1 0,1 0,0 0,0 0,0-1,0 1,-1-1,1 0,0-1,0 1,1-1,-1 1,0-1,0 0,1-1,-1 1,1-1,0 1,0-1,0 0,0 0,0 0,1-1,-1 1,1-1,0 1,0-1,0 0,1 0,-1 0,-1-6,2 4,0 0,1 0,0 0,0 0,0 0,0 0,1 0,0 0,0 0,1 0,0 0,0 0,0 1,1-1,-1 1,2 0,-1-1,0 2,1-1,0 0,6-5,-7 6,2 1,-1-1,0 1,1 0,-1 0,1 0,0 1,0 0,0 0,0 0,0 1,1-1,-1 1,0 1,1-1,-1 1,1-1,-1 2,1-1,-1 1,0-1,1 1,-1 1,6 1,0 2,1 1,-1 1,0-1,-1 2,1-1,-1 2,-1-1,0 1,0 1,10 13,0 4,0 0,26 56,-35-60,-1-1,-2 1,0 0,-1 1,-2 0,0 0,-2 0,0 26,-2-28,-1 0,-1 0,-1 0,-1 0,-1-1,0 1,-2-1,-1-1,-11 22,16-36,-1 0,0 0,0-1,0 0,-1 0,0 0,0 0,0-1,-1 0,1 0,-1 0,0-1,0 0,-1 0,1-1,0 1,-1-1,1-1,-1 1,0-1,0 0,0-1,1 1,-1-1,0-1,0 1,0-1,1-1,-1 1,-12-5,12 4,1 0,0-1,0 1,0-1,0-1,0 1,1-1,0 0,-1 0,1 0,1-1,-1 0,1 0,0 0,0 0,0-1,1 1,-1-1,2 0,-1 0,1 0,-1-1,2 1,-1-1,1 1,0-1,0 1,1-1,0 1,0-1,2-12,-1 15,0-1,0 0,0 1,1 0,0-1,0 1,0 0,1 0,-1 0,1 0,0 0,0 1,0-1,0 1,1 0,0 0,-1 0,1 0,0 1,0 0,0 0,1 0,-1 0,0 0,1 1,-1 0,1 0,8-1,-1 1,0 1,0 0,0 0,-1 1,1 1,0 0,-1 1,1 0,-1 0,16 8,16 10,0 2,-1 2,52 41,-72-49,-1 2,-1 1,0 0,-1 1,-2 1,0 1,16 29,-25-36,-3-1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9.09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 41,'0'-38,"0"35,0 5,0 20,1 18,0-12,-2 1,0-1,-7 35,6-27,2-35,0-1,0 1,0-1,0 1,0 0,0-1,0 1,0-1,1 1,-1-1,0 1,0-1,1 0,-1 1,0-1,0 1,1-1,-1 0,1 1,-1-1,0 1,1-1,0 0,0 0,-1 0,1 0,0 0,0 0,0 0,-1-1,1 1,0 0,0-1,-1 1,1 0,0-1,0 1,-1-1,1 1,-1-1,1 0,0 1,-1-1,1-1,10-12,-1 0,16-29,-19 30,0 0,1 0,1 1,0 0,18-19,-24 29,0 0,0-1,0 1,1 0,-1 1,1-1,-1 0,1 1,-1 0,1 0,0 0,0 0,-1 1,1-1,0 1,0 0,0 0,0 1,-1-1,1 1,0 0,0 0,-1 0,1 0,0 1,6 3,11 8,0 1,-1 1,0 1,-2 0,0 2,19 23,-31-35,52 63,-53-63,-1 1,1 0,-1 0,-1 0,1 1,-1-1,0 1,3 15,-6-18,0 1,-1-1,1 0,-1 1,0-1,0 0,0 0,-1 0,0 0,0 0,0 0,-1-1,1 1,-1-1,0 1,-1-1,1 0,-1 0,1-1,-1 1,0-1,-1 0,1 0,0 0,-1 0,-8 3,7-3,-1 0,1-1,-1 1,1-1,-1 0,0-1,0 0,1 0,-1 0,0-1,0 0,0-1,0 1,0-1,0 0,0-1,1 0,-1 0,-11-5,5-2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9.44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63 232,'-2'1,"-1"-1,1 0,-1 0,1 0,-1-1,1 1,-1-1,1 1,-1-1,1 0,0 0,-1 0,1 0,0 0,0 0,-1-1,1 1,0-1,1 1,-1-1,0 0,0 0,1 0,-1 0,1 0,0 0,-1 0,0-4,1 3,1 1,0-1,0 0,-1 0,2 0,-1 0,0 0,1 1,-1-1,1 0,0 0,0 1,0-1,0 0,0 1,1-1,-1 1,1-1,-1 1,1 0,0 0,0 0,0 0,4-3,5-4,1 1,0 0,1 1,0 0,0 1,23-8,89-20,-75 22,-21 5,0 1,42-4,-61 10,0 0,1 0,-1 1,0 0,0 1,0 0,0 0,0 1,-1 1,15 6,-11-3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23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687 59,'8'-23,"-7"22,0 0,0 0,0 0,0-1,-1 1,1 0,-1 0,1-1,-1 1,1-1,-1 1,0 0,0-1,0 1,1-1,-1 1,-1-1,1 1,0-1,0 1,-1-3,0 4,1-1,0 1,-1 0,1-1,-1 1,1 0,0 0,-1-1,1 1,-1 0,1 0,-1 0,1 0,-1-1,1 1,-1 0,1 0,-1 0,1 0,-1 0,1 0,-1 0,1 1,0-1,-1 0,1 0,-1 0,1 0,-1 1,1-1,-1 0,1 0,0 1,-2 0,-15 11,16-12,-265 231,72-59,4-18,189-154,-1 1,1 0,0 0,0 0,0-1,0 1,0 0,0 1,0-1,1 0,-1 0,0 0,0 0,1 1,-1-1,1 0,-1 1,1-1,0 0,-1 1,1-1,0 0,0 2,1-2,-1 0,1 0,0 0,0 0,-1 0,1 0,0 0,0-1,0 1,0 0,0-1,0 1,0-1,0 1,1-1,-1 1,0-1,0 0,0 0,0 1,1-1,-1 0,0 0,0 0,0 0,1 0,0-1,49-1,-23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9.78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112 17,'0'0,"0"0,0-1,0 1,-1 0,1-1,0 1,0 0,0 0,-1-1,1 1,0 0,0-1,-1 1,1 0,0 0,0 0,-1-1,1 1,0 0,-1 0,1 0,0 0,-1 0,1 0,0 0,-1-1,1 1,0 0,-1 0,1 0,-1 0,1 1,0-1,-1 0,1 0,0 0,-1 0,1 0,0 0,-1 0,1 1,0-1,0 0,-1 0,1 0,0 1,-1-1,1 0,0 0,-1 1,-17 12,11-4,-1 1,1-1,1 2,0-1,0 1,1 0,0 0,1 1,0-1,1 1,0 0,1 0,1 0,0 0,0 21,2-25,0-1,0 1,0 0,1 0,0-1,0 1,1-1,0 0,0 0,1 0,5 7,-5-9,0 0,0-1,0 0,1 1,-1-2,1 1,0-1,0 1,0-1,1-1,-1 1,1-1,0 0,-1 0,12 2,-10-4,1 1,0-1,-1 0,1-1,0 0,-1 0,1 0,-1-1,1 0,-1-1,0 1,14-9,-12 6,0 0,0-1,0 0,-1-1,0 0,0 0,-1-1,13-16,-17 19,0-1,0 1,-1-1,0 1,0-1,0 0,-1 1,1-1,-1 0,-1 0,1 0,-1 0,0 0,-1-1,1 1,-1 0,-3-11,1 8,0 0,-1 0,0 0,0 1,-1 0,0-1,0 1,-1 1,0-1,-10-8,7 9,1 0,-1 1,0 0,0 0,-1 1,0 1,1 0,-2 0,1 0,0 2,-1-1,1 1,-1 1,0 0,0 0,1 1,-1 1,0-1,0 2,1 0,-1 0,1 1,-1 0,-17 8,14-5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33.7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437 0,'8'9,"-1"1,-1-1,1 1,-1 0,-1 1,0-1,-1 1,0 0,0 0,-1 1,-1-1,0 1,0-1,-1 1,-1 0,0-1,0 1,-1 0,-3 12,2-20,0 1,0-1,0 0,0 1,-1-1,0 0,0 0,0-1,0 1,0-1,-1 1,0-1,0 0,1 0,-2-1,1 1,0-1,0 0,-10 3,-8 2,0-1,-44 7,40-8,-12 0,0-2,0-1,0-1,-44-6,80 5,0 0,-1 0,1 0,0-1,-1 1,1 0,0-1,-1 0,1 0,0 0,0 1,0-2,-1 1,1 0,0 0,1-1,-1 1,0-1,0 0,1 1,-1-1,1 0,-1 0,-1-3,2-7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34.2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87 40,'-1'0,"1"-1,-1 1,0-1,0 1,0 0,1-1,-1 1,0 0,0 0,0-1,0 1,0 0,0 0,0 0,0 0,1 0,-1 0,0 0,0 1,0-1,0 0,0 0,0 1,1-1,-1 1,0-1,0 0,0 1,1 0,-1-1,0 1,1-1,-1 1,0 0,1-1,-1 1,1 0,-1 1,-20 31,14-15,1 0,0 1,2 0,0 0,-2 38,5-50,1-1,0 1,0 0,1-1,0 1,0-1,1 1,0-1,0 0,0 0,1 0,0 0,0 0,0 0,1-1,0 1,0-1,0 0,1 0,0-1,6 5,-5-5,1 0,0-1,1 0,-1 0,0-1,1 0,0 0,-1-1,1 0,0 0,0-1,-1 0,1 0,0-1,10-2,-8 1,0 0,-1 0,1-1,-1-1,0 0,0 0,0 0,0-1,-1-1,0 1,13-12,-16 12,-1 1,0-1,0 0,-1 0,1 0,-1 0,0 0,0-1,-1 0,0 1,0-1,0 0,-1 0,1 0,-1 0,-1 0,1 0,-1-1,0 1,-1 0,0 0,0 0,0 0,0 0,-1 0,0 0,0 1,-6-12,-1 3,-1 0,0 1,-1 0,0 0,-25-20,28 26,0 1,-1 1,0 0,1 0,-1 0,-1 1,1 1,-1-1,1 2,-1-1,-14-1,21 4,-1 0,1 0,-1 0,1 1,0-1,-1 1,1-1,-1 1,1 0,0 1,0-1,0 1,-1-1,1 1,-3 2,-3 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1.90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53,'0'-52,"29"123,-9-25,2-1,2-1,1-1,3-2,49 59,-58-76,-16-18,1 0,0 0,1-1,-1 1,1-1,0 0,1 0,-1-1,1 0,0 0,12 6,-18-9,1-1,0 0,-1 0,1 0,0 1,-1-1,1 0,0 0,0 0,-1 0,1-1,0 1,0 0,-1 0,1 0,0 0,-1-1,1 1,0 0,-1-1,1 1,-1 0,1-1,0 1,-1-1,1 1,-1-1,1 1,0-2,0 0,0 0,-1 0,1 0,0 0,-1-1,1 1,-1 0,0 0,0-5,-6-45,0 17,2 0,1 1,2-39,-2-27,3 99,0 0,0-1,0 1,0 0,0 0,0 0,0-1,-1 1,1 0,-1 0,1 0,-1 0,1 0,-1-1,0 1,1 0,-1 0,0 1,0-1,-1-1,2 2,-1-1,0 1,0 0,0 0,0 0,1 0,-1 0,0 0,0 0,0 0,0 0,1 0,-1 1,0-1,0 0,0 0,1 1,-1-1,0 0,1 1,-2 0,-3 3,0 0,0 1,0-1,1 1,-8 10,-11 24,2 1,2 1,1 1,-23 84,-6 14,40-122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2.2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46 119,'-3'0,"1"-1,-1 1,0-1,1 0,-1 0,1 0,-1 0,1-1,-1 1,1-1,0 1,0-1,-3-3,4 5,1-1,-1 1,0-1,1 1,-1-1,1 1,-1-1,1 1,-1-1,1 0,0 1,-1-1,1 0,0 1,0-1,-1 0,1 0,0 1,0-1,0 0,0 0,0 1,0-1,0 0,0 0,0 1,0-1,0 0,1 1,-1-1,0 0,0 0,1 1,-1-1,0 0,1 1,-1-1,1 1,-1-1,1 0,-1 1,1-1,0 1,-1 0,1-1,-1 1,1-1,0 1,-1 0,1-1,1 1,18-6,0 0,0 2,1 0,-1 1,27 0,-17 1,95-7,132-16,-224 18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2.56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 30,'-7'-21,"3"13,4 12,47 154,5 20,48 344,-92-484,1-1,21 52,-23-71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2.9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84,'0'-3,"0"-1,0 0,0 1,1-1,-1 0,1 1,0-1,0 1,0-1,0 1,1-1,-1 1,1 0,0 0,0 0,0 0,1 0,-1 0,4-3,-3 4,1 0,-1 1,1-1,-1 1,1-1,-1 1,1 0,-1 1,1-1,0 1,0-1,-1 1,1 0,0 1,-1-1,1 1,0-1,-1 1,6 2,3 1,0 0,0 0,0 2,-1-1,0 2,0-1,-1 1,1 1,14 14,-22-19,1 1,-1-1,0 1,0 0,0 0,-1 0,0 0,1 0,-1 0,-1 1,1-1,-1 1,1 0,-1-1,-1 1,1 0,-1 0,1-1,-1 1,-1 0,1 0,-1-1,0 1,0 0,0-1,-1 1,1-1,-4 7,-5 5,-1-1,0 0,-1-1,-1 0,0-1,-1-1,0 0,-1-1,0 0,-20 10,18-13,3-2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3.29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283 152,'0'3,"-1"-1,1 1,-1-1,0 1,0-1,0 0,0 0,0 1,0-1,0 0,-1 0,1 0,-1 0,0 0,0-1,1 1,-1 0,0-1,0 1,-1-1,1 0,0 0,0 0,-4 1,-2 2,0-1,-1 0,0-1,1 0,-13 1,7-2,0 0,0-1,1-1,-23-3,30 3,1 0,-1-1,1 1,0-1,0 0,0-1,0 1,0-1,0 0,1 0,-1-1,1 1,0-1,-4-5,6 7,1-1,-1 1,1-1,0 0,0 0,0 1,0-1,1 0,-1 0,1 0,-1 0,1 0,0 0,0 0,1 0,-1 0,1 0,-1 0,1 1,0-1,0 0,0 0,0 1,1-1,-1 0,1 1,0-1,-1 1,4-3,1-3,1 0,0 1,0-1,1 2,0-1,1 1,9-6,-11 8,0 1,1 0,-1 0,1 0,0 1,0 1,0-1,0 1,0 0,0 1,0 0,0 0,0 1,1 0,7 2,-10-2,-1 1,0 0,0 0,0 0,0 0,0 1,-1 0,1 0,-1 0,1 0,-1 1,0 0,0-1,-1 2,1-1,-1 0,0 1,0-1,-1 1,1 0,-1 0,0 0,2 6,0 10,0 1,-2 0,0 0,-1 0,-1 0,-1 0,-1-1,-1 1,-1 0,-7 20,-1-4,-1-2,-1 0,-2 0,-38 59,43-78,0-1,-18 19,26-31,-1-1,1 1,-1-1,0 1,0-1,0 0,0-1,-1 1,1-1,-1 0,1 0,-1 0,0-1,-7 2,11-3,0 0,0 1,0-1,0-1,-1 1,1 0,0 0,0 0,0-1,0 1,0 0,0-1,0 1,0-1,0 1,0-1,0 1,0-1,0 0,1 0,-1 1,0-1,0 0,0-2,-1 1,1 0,1-1,-1 1,0-1,1 1,-1-1,1 1,0-1,0 1,0-5,1-2,0-1,1 1,0-1,6-15,-5 16,1 0,1 0,-1 0,1 1,1 0,0 0,0 1,13-14,-16 19,0 0,0-1,0 1,0 0,0 1,0-1,0 1,1-1,-1 1,0 0,1 0,-1 0,1 1,-1-1,1 1,0 0,-1 0,1 0,-1 0,1 1,0 0,-1-1,0 1,1 1,-1-1,1 0,2 3,14 9,0 1,-1 1,-1 1,-1 1,0 0,21 30,-3-6,-24-28,-6-7,-1-1,1 1,0-1,0 0,1-1,-1 0,8 5,0-3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3.6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6,'1'0,"1"-1,-1 0,0 0,0 1,1-1,-1 1,1 0,-1-1,0 1,1 0,-1 0,1-1,-1 1,0 1,1-1,-1 0,1 0,-1 0,2 1,30 9,-29-9,18 8,-1 1,1 1,-2 1,22 16,75 63,-96-72,0 0,-1 1,0 1,-2 1,16 25,-24-31,-2-1,0 2,0-1,-2 1,0 0,-1 1,0-1,-2 1,2 20,-4-25,-1 0,0 1,-1-1,-1 0,0 1,-1-1,0 0,-1 0,0-1,-1 1,-1-1,0 0,0 0,-1-1,-1 0,0 0,0-1,-1 0,-1 0,1-1,-1 0,-1-1,0 0,-21 11,-8 0,-53 16,75-28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 59,'-3'-3,"-2"-6,0-4,-2 0,3 2,7 3,5 7,6 2,3 6,0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24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185 78,'0'-3,"0"0,0 0,0 0,0 0,0 0,1 0,-1 0,1 0,0 0,0 0,0 0,0 1,0-1,1 0,-1 1,1-1,0 1,0 0,0-1,0 1,0 0,0 0,0 0,1 0,-1 1,1-1,-1 1,1 0,0-1,0 1,-1 0,1 0,0 1,0-1,0 1,0-1,0 1,0 0,0 0,0 0,6 2,3-1,1 1,0 1,-1 0,0 0,1 1,-1 1,-1 0,18 11,-22-13,-1 1,0 1,-1-1,1 1,-1 0,0 0,0 0,0 1,-1-1,0 1,0 0,-1 1,1-1,-1 1,-1-1,5 14,-7-16,0-1,0 1,-1 0,1 0,-1-1,1 1,-1 0,0-1,0 1,-1-1,1 1,-1-1,0 1,0-1,0 0,0 0,-1 0,1 0,-1-1,-4 5,-5 3,0 0,0 0,-22 11,18-12,0-1,0-1,-1 0,0-1,0-1,-34 6,44-11,11-3,15-2,-5 6,0 1,0 0,0 1,-1 0,1 2,-1-1,0 1,0 1,17 11,-25-15,-1 1,0 0,0 0,-1 1,1-1,-1 1,1-1,-1 1,0 0,-1 0,1 1,-1-1,1 0,-1 1,-1 0,1-1,-1 1,0 0,0 0,0 0,0 0,-1 0,0 0,0 0,0 0,-1 0,0-1,0 1,0 0,-2 5,-1-1,0-1,0-1,-1 1,1-1,-2 0,1 0,-1 0,0 0,-1-1,1 0,-1-1,0 0,-1 0,1 0,-1-1,0 0,-15 5,8-3,-1 0,0-2,-1 0,1 0,-1-2,0 0,1-1,-27-2,30 0,0-2,0 1,1-2,-18-6,26 8,0 1,0-1,0 0,0 0,1 0,-1 0,1-1,-1 1,1-1,0 0,0 0,0 0,1-1,-1 1,1-1,0 1,-3-6,5 8,-1-1,1 0,0 0,0 0,0 1,0-1,0 0,0 0,0 0,1 1,-1-1,1 0,-1 0,1 1,0-1,0 0,-1 1,1-1,0 1,1-1,-1 1,0-1,2 0,0-2,1 1,0 0,0 0,0 0,0 0,1 1,5-3,8-1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4.32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113 0,'-6'8,"0"0,0 0,0 1,1-1,1 1,0 0,0 0,0 1,1-1,1 1,0 0,-2 17,1 0,2 0,1 0,5 40,11 143,-16-177,-1-1,-2 1,-1-1,-11 47,10-64,-1 0,-1 0,-14 24,9-19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24.66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59,'69'0,"983"-12,-284-14,-327 21,-416 3,40-8,-46 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44.6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166 9,'0'0,"0"0,0 0,0-1,0 1,0 0,0-1,0 1,0 0,0 0,0-1,0 1,0 0,0-1,0 1,0 0,0 0,0-1,0 1,0 0,0-1,1 1,-1 0,0 0,0-1,0 1,0 0,1 0,-1 0,0-1,0 1,1 0,-1 0,0 0,0 0,1-1,8 8,6 17,-10-9,-1 1,-1 0,0 0,-1 0,-1 1,0-1,-2 21,-2-2,-1 0,-13 45,-4-8,-3-1,-60 121,81-184,-1-1,0 0,-1 0,0 0,0 0,0-1,-9 8,0-3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45.00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 0,'-2'67,"0"-39,2-1,0 1,2-1,9 50,-9-70,0-1,1 1,-1-1,1 1,1-1,-1 0,1 0,0-1,0 1,1-1,0 0,0 0,0 0,0 0,1-1,0 0,0 0,0-1,0 0,0 0,1 0,-1-1,1 0,0 0,13 1,-5-1,0-1,1-1,-1 0,0-1,0-1,0 0,0-1,0-1,0 0,26-12,-31 11,12-5,-1 0,28-19,-44 26,-1 0,0 0,0 0,0-1,0 0,-1 1,1-1,-1 0,0 0,0-1,-1 1,1-1,-1 1,0-1,0 0,-1 0,2-6,-2-6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47.86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6 285,'0'0,"0"1,1-1,-1 0,0 0,0 0,0 0,0 1,0-1,0 0,1 0,-1 0,0 1,0-1,0 0,0 0,0 1,0-1,0 0,0 0,0 0,0 1,0-1,0 0,0 0,0 0,0 1,0-1,-1 0,1 0,0 0,0 1,0-1,0 0,0 0,0 0,0 0,-1 1,1-1,0 0,0 0,0 0,-1 0,1 0,0 1,0-1,0 0,0 0,-1 0,1 0,0 0,0 0,-1 0,1 0,0 0,0 0,0 0,-1 0,1 0,0 0,0 0,0 0,-1 0,1 0,0 0,0 0,0-1,-1 1,18 9,2-7,0-1,0-1,0-1,26-4,-4 0,604-83,-592 80,202-33,561-78,-726 110,102-13,-158 16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55.57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190 105,'-3'3,"-3"6,20-4,40-1,0-2,107-9,-59 0,259-9,627-19,-846 34,324-11,-354 7,-28 2,102-18,-169 15,-17 6,0 0,0 0,0 0,1-1,-1 1,0 0,0 0,0 0,0-1,0 1,0 0,0 0,0 0,-1-1,1 1,0 0,0 0,0 0,0-1,0 1,0 0,0 0,0 0,0 0,-1-1,1 1,0 0,0 0,0 0,0 0,0 0,-1 0,1-1,0 1,0 0,0 0,-1 0,1 0,0 0,0 0,-1 0,-33-8,-484 13,398 1,-1526 135,1085-65,524-71,36-5,8-1,64-7,824-37,-764 41,1465 32,-1098-20,-494-8,0-1,0 2,0-1,1 0,-1 0,0-1,0 0,0 1,1-1,-1 0,7-4,-10 5,-1 0,0-1,0 1,0 0,0 0,1-1,-1 1,0 0,0-1,0 1,0 0,0 0,0-1,0 1,0 0,0-1,0 1,0 0,0-1,0 1,0 0,0 0,0-1,0 1,-1 0,1-1,0 1,0 0,0 0,0-1,0 1,-1 0,1 0,0 0,0-1,-1 1,1 0,0 0,0 0,-1-1,1 1,0 0,0 0,-1 0,1 0,0 0,-1 0,1 0,0 0,0 0,-1 0,1 0,-19-8,-13-1,-1 1,-1 2,-34-3,-104 2,53 4,-720-3,1 60,70 21,608-64,231-21,1343-89,-729 100,-619-1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10.9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275 0,'-6'5,"0"-1,0 0,0 0,0 0,-1-1,-10 3,-11 7,13-3,0-1,1 2,0 0,1 0,0 2,1-1,0 2,1-1,0 1,1 1,1 0,0 1,2 0,-1 0,-6 23,13-35,0 0,0 0,0 1,1-1,-1 0,1 0,0 1,0-1,0 0,1 1,0-1,0 0,0 0,0 0,0 1,1-1,0-1,0 1,0 0,0 0,1-1,-1 1,1-1,0 0,0 0,0 0,1 0,-1 0,5 2,-1-1,0 0,1-1,-1 0,1 0,0 0,0-1,0-1,0 1,0-1,0-1,0 1,0-1,0-1,14-1,28-10,0-1,-2-3,0-2,56-29,-96 44,-1 1,0-1,1 2,0-1,-1 1,1 0,0 1,0 0,0 0,-1 1,1-1,0 2,0-1,-1 1,1 0,13 7,-15-7,0 1,-1-1,1 1,-1 0,0 1,0-1,0 1,0 0,0 1,-1-1,0 1,0 0,0 0,-1 0,1 0,-1 0,-1 1,1 0,-1-1,0 1,3 11,-5-14,0 0,1 0,-1 0,0 0,-1 0,1 0,-1 0,1 0,-1 0,0 0,0 0,0 0,0 0,-1 0,1 0,-1-1,0 1,-3 3,1-2,0-1,0 1,0-1,0-1,-1 1,1 0,-1-1,0 0,0 0,-8 2,4-2,-1 0,0-1,0 0,0 0,0-1,1 0,-1-1,0 0,0 0,0-1,-12-4,19 5,0 0,0-1,0 1,1 0,-1-1,1 0,-1 0,1 1,-1-1,1-1,0 1,0 0,0 0,0-1,1 0,-1 1,1-1,-1 0,1 1,-1-5,1 3,0-1,1 0,0 1,0-1,0 0,0 1,1-1,0 0,0 1,0-1,0 1,3-5,3-6,0 0,2 1,-1-1,2 2,0-1,16-16,31-20,-29 30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11.49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17 0,'-1'1,"0"-1,0 0,1 0,-1 1,0-1,0 1,0-1,0 1,1-1,-1 1,0-1,1 1,-1 0,0-1,1 1,-1 0,1-1,-1 1,1 0,-1 0,1 0,-1 0,1-1,0 1,0 0,-1 0,1 0,0 0,0 0,0 0,0 0,0 0,0 0,0 1,4 38,-4-35,10 48,1 1,25 67,48 101,-79-209,67 152,-69-149,-11-21,-13-22,15 14,0-1,1 0,0-1,1 1,1-1,0 1,2-1,-1 0,1 0,1 0,3-22,3-7,2 0,21-68,-26 102,0-1,1 1,0 0,1 0,12-18,-15 24,1 1,0 0,0 0,0 0,0 0,0 1,1-1,-1 1,1 0,-1 0,1 0,0 0,0 1,0-1,0 1,0 0,0 1,6-2,-4 2,0 0,0 0,-1 0,1 0,0 1,0 0,-1 0,1 1,-1-1,1 1,-1 0,0 1,1 0,-1-1,-1 2,8 4,-9-5,0 0,-1 0,1 1,-1-1,1 0,-1 1,0 0,-1-1,1 1,-1 0,1 0,-1 0,0 0,-1 0,1 0,-1 0,0 0,0 1,0-1,0 0,-1 0,1 0,-1 0,-2 4,-1 6,-1 0,-1-1,0 1,-1-1,0-1,-1 0,-17 22,2-8,-1-2,-33 27,41-38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12.09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71,'2'1,"1"-1,-1 0,0 1,0-1,0 1,0 0,1 0,-1 0,0 0,-1 0,1 0,0 1,0-1,0 1,-1-1,1 1,-1 0,1-1,-1 1,0 0,2 2,23 51,-13-25,-10-23,1 0,0 0,0-1,1 1,0-1,0 0,7 7,-10-12,1 1,-1-1,0 0,0 0,0 0,1 0,-1 0,0-1,1 1,-1 0,1-1,-1 0,0 0,1 0,-1 0,1 0,-1 0,1 0,-1-1,1 0,-1 1,0-1,1 0,-1 0,0 0,4-3,2 0,0-1,-1 0,0 0,0-1,0 1,-1-2,0 1,0-1,0 0,-1 0,0 0,0-1,-1 0,0 0,0 0,-1 0,0-1,-1 1,0-1,0 0,-1 1,0-1,0 0,-1 0,-1-13,2 50,-2 36,-1-42,2 0,0 0,7 42,20 105,-23-145,-1 0,-1 1,-1 26,-1-43,0 0,-1-1,0 1,0-1,-1 0,0 1,-1-1,1 0,-1 0,0 0,-1-1,0 1,0-1,-7 8,10-11,-2-1,1 0,0 0,0-1,-1 1,1 0,-1-1,1 1,-1-1,0 0,1 0,-1 0,0 0,0 0,0-1,0 1,0-1,0 0,0 0,0 0,0 0,0 0,0-1,1 1,-1-1,0 0,0 0,0 0,1 0,-1-1,0 1,1-1,-1 1,1-1,-5-4,2 2,1-1,-1 0,0 0,1 0,0-1,1 1,-1-1,1 0,0 0,0-1,1 1,0 0,0-1,0 1,0-9,2-2,1 1,0-1,1 1,1-1,0 1,2 0,0 0,0 1,2-1,-1 1,2 1,0-1,12-14,2-1,1 1,1 1,1 2,55-45,-48 48,1 1,1 2,1 1,0 2,46-16,-22 13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14.7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192 32,'0'-1,"0"0,0-1,0 1,-1 0,1-1,0 1,-1 0,1 0,-1 0,0-1,1 1,-1 0,0 0,0 0,1 0,-1 0,0 0,0 0,0 0,0 0,0 1,-1-1,1 0,0 1,0-1,0 1,-1-1,1 1,-2-1,1 0,-1 1,1 0,-1-1,1 1,-1 0,1 0,-1 0,1 0,-1 1,1-1,-1 0,1 1,0 0,-4 1,-3 4,0 0,0 1,1 0,0 0,1 1,0 0,0 0,0 1,1 0,1 0,-1 0,-3 11,3-7,1-1,1 0,0 1,1 0,0 0,1 0,1 0,0 0,1 20,0-31,0 0,0 1,0-1,1 0,-1 1,1-1,-1 0,1 0,0 0,0 0,0 1,0-1,0-1,1 1,-1 0,0 0,1 0,-1-1,1 1,0 0,0-1,0 0,0 1,-1-1,2 0,-1 0,0 0,2 0,0 0,0-1,0 1,0-1,-1 0,1-1,0 1,0-1,0 1,-1-1,1 0,0 0,-1-1,1 1,-1-1,1 0,4-3,8-7,28-25,-32 25,0 1,1 1,26-16,-35 24,1 0,-1 0,1 0,0 1,-1 0,1 0,0 0,0 1,0-1,0 1,0 0,0 0,0 1,0 0,-1 0,1 0,0 0,0 1,-1-1,1 1,-1 1,8 3,-5-1,-1 0,1 0,-1 1,0-1,0 1,-1 1,0-1,0 1,0 0,-1 0,0 0,-1 1,4 7,-6-12,0 0,0 0,-1 0,1 0,-1 0,1 0,-1-1,0 1,0 0,0 0,0 0,-1 0,1 0,-1 0,0 0,0 0,0 0,0 0,-2 3,0-3,0 1,1-1,-1 0,-1 0,1 0,0 0,-1 0,0-1,1 1,-1-1,-8 3,3-1,-1-1,0 0,0-1,0 0,0 0,0-1,0 0,0-1,0-1,-17-1,23 1,0 0,0 0,1 0,-1 0,0 0,1-1,-1 1,1-1,-1 0,1 0,0-1,0 1,0-1,0 1,0-1,0 0,1 0,0 0,-1-1,1 1,-3-7,4 5,-1-1,2 1,-1 0,0 0,1 0,0-1,0 1,1 0,-1 0,1 0,0-1,1 1,-1 0,1 0,4-9,-1 6,-1 0,1 1,0-1,1 1,0 0,0 1,0-1,1 1,12-8,1 1,0 0,30-12,-27 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24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192 1,'-25'23,"16"-15,1 0,-1 1,1 0,1 0,-12 18,10-11,-58 116,61-118,1-1,0 1,1 0,1 0,0 0,1 0,0 0,1 17,1-28,0 0,0 1,1-1,-1 1,1-1,0 0,0 0,0 1,0-1,0 0,1 0,-1 0,1 0,0 0,0-1,0 1,0 0,0-1,1 1,-1-1,1 0,-1 0,1 0,0 0,0-1,0 1,0-1,0 1,0-1,1 0,-1 0,0-1,1 1,-1-1,0 0,1 1,4-2,1 1,1-1,-1-1,1 0,-1 0,1 0,-1-2,0 1,-1-1,1 0,0-1,-1 0,9-6,-10 4,0 0,0 0,-1-1,0 1,0-1,0-1,-1 1,-1-1,0 0,0 0,0 0,-1 0,0-1,-1 0,0 1,-1-1,0 0,0 0,-1 0,-1 0,1 1,-2-1,1 0,-1 0,-6-17,6 22,0 0,0 0,-1 1,1-1,-1 0,0 1,0 0,-1 0,1 0,-1 0,0 0,0 1,0 0,0 0,-1 0,1 0,-1 0,0 1,0 0,0 0,-9-2,4 2,0 1,0 1,0-1,0 1,0 1,0 0,0 0,0 1,0 1,-16 5,1 1,2-1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15.40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0,'15'37,"-1"0,-3 1,8 38,-12-44,34 162,-43-215,1 0,1 1,3-26,-3 40,2-16,0 0,2 0,0 0,2 1,0-1,2 1,0 1,19-36,-26 54,0 1,0-1,0 1,-1-1,1 1,1 0,-1-1,0 1,0 0,0 0,1 0,-1 0,0 0,1 0,-1 0,1 0,0 0,-1 1,1-1,-1 1,1-1,0 1,-1 0,1 0,0-1,0 1,-1 0,1 0,0 1,-1-1,1 0,0 1,-1-1,1 1,0-1,-1 1,1 0,-1-1,1 1,-1 0,0 0,1 0,-1 0,0 1,1-1,-1 0,0 0,0 1,1 1,5 6,0 0,-1 1,0 0,-1 1,8 19,30 101,-42-130,-1 1,0-1,1 0,-1 1,1-1,-1 0,1 1,0-1,0 0,-1 0,1 0,0 0,0 0,0 0,0 0,1 0,-1 0,0 0,0 0,0 0,1-1,2 2,-3-2,1 0,-1 0,1-1,-1 1,1 0,-1-1,1 1,-1-1,1 1,-1-1,0 1,1-1,-1 0,0 0,1 0,-1 0,2-2,3-3,0 0,-1-1,1 0,-1 0,-1-1,6-10,-6 8,1 0,0 0,0 1,1 0,0 0,8-9,-12 17,-1 0,1 0,-1-1,1 1,-1 0,1 0,0 0,-1 0,1 1,0-1,0 0,0 1,-1-1,1 1,0 0,4-1,-4 2,1-1,-1 1,0 0,1 0,-1-1,0 2,1-1,-1 0,0 0,0 1,0-1,0 1,0-1,0 1,-1 0,3 3,6 8,-1 1,-1 0,0 0,-1 0,-1 1,0 0,-1 1,4 20,-5-17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15.7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1 164,'-1'-47,"3"-52,-2 99,0-1,-1 0,1 0,0 0,0 1,1-1,-1 0,0 0,0 1,0-1,0 0,1 0,-1 1,0-1,1 0,-1 1,0-1,1 0,-1 1,1-1,-1 1,1-1,0 0,9 12,9 37,-18-43,12 37,-2 0,-2 0,-2 1,-2 0,-2 1,-3 55,0-81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16.07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5 164,'0'0,"-1"-1,1 1,-1-1,1 0,0 1,-1-1,1 1,0-1,-1 0,1 0,0 1,0-1,0 0,0 1,0-1,0 0,0 0,0 1,0-1,0 0,0 1,0-1,0 0,1 0,-1 1,0-1,0 0,1 1,-1-1,1 1,-1-1,0 0,1 1,-1-1,1 1,-1-1,1 1,0-1,-1 1,1 0,-1-1,1 1,0 0,-1-1,1 1,0 0,1 0,38-16,-36 15,41-11,51-6,-63 14,0-2,-1-1,0-2,43-18,-55 16,-13 8,0-1,-1 1,1 0,1 0,9-3,-15 6,0 0,0 0,-1 0,1 0,0 0,0 0,-1 0,1 0,0 1,-1-1,1 1,0-1,-1 1,1 0,-1-1,1 1,-1 0,1 0,-1 0,1 0,-1 1,0-1,0 0,0 0,1 1,-1-1,-1 1,3 2,46 74,-43-69,1 0,0-1,1 0,0 0,0 0,12 7,-19-15,-1 0,1 1,0-1,-1 0,1 1,0-1,-1 0,1 0,0 0,-1 0,1 0,0 0,-1 0,1 0,0 0,0 0,-1 0,1 0,0 0,-1-1,1 1,0 0,-1 0,1-1,-1 1,1 0,0-1,-1 1,1-1,-1 1,1-1,-1 1,1-1,-1 1,0-1,1 0,-1 1,1-1,-1 0,0 1,0-1,1 0,-1 1,0-1,0-1,10-40,-8 32,-1 5,0-1,0 0,0 0,1 0,0 1,0-1,1 1,-1-1,1 1,1 0,-1 0,1 0,-1 1,1-1,1 1,-1 0,6-5,5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16.41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0,'0'4,"0"-1,0 0,0 0,1 0,-1 0,1 1,-1-1,1 0,0 0,0 0,1 0,-1-1,1 1,-1 0,1 0,0-1,0 1,0-1,0 0,1 1,-1-1,1 0,-1 0,1-1,-1 1,1-1,0 1,0-1,0 0,0 0,0 0,0 0,0 0,0-1,6 1,2-1,0 0,1 0,-1-1,0-1,0 0,0 0,0-1,19-8,-7-1,-14 7,0 1,0 0,0 0,12-3,-20 6,1 1,-1 0,1-1,-1 1,1 0,-1 0,1 0,-1 0,1 0,-1 0,1 0,-1 1,1-1,-1 1,1-1,-1 1,1-1,-1 1,0 0,1 0,-1-1,0 1,0 0,1 0,-1 0,0 1,0-1,0 0,0 0,0 1,-1-1,2 2,3 11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16.7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14 195,'0'1,"-1"-1,1 0,-1 0,1 0,-1 0,1 0,-1 0,1 0,-1 0,1 0,-1 0,1 0,0 0,-1 0,1 0,-1 0,1-1,-1 1,1 0,-1 0,1 0,0-1,-1 1,1 0,-1-1,1 1,0 0,-1-1,1 1,0 0,-1-2,2 2,0-1,-1 0,1 1,0-1,0 0,0 1,0-1,0 1,0-1,0 1,0 0,0-1,0 1,0 0,0 0,2 0,189-18,-80 10,39-6,909-71,-1009 83,666-45,-631 38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59.35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28 260,'-2'-1,"0"0,1 0,-1 0,0-1,1 1,-1-1,1 1,-1-1,1 0,0 1,0-1,0 0,-2-3,-3-6,10 17,14 29,-1 1,18 63,13 80,-41-149,8 33,-2 1,-4 0,-2 1,-3 65,-6-159,-2-1,-11-49,1 15,-12-73,-21-126,37 185,-1-109,11 181,0 0,0 0,1 0,0 0,0 1,0-1,1 0,0 0,0 1,0-1,1 1,5-8,-6 9,1 1,1 0,-1 0,0 0,1 0,0 0,0 1,-1-1,2 1,-1 0,0 0,0 1,0-1,1 1,-1 0,9-1,13-1,-1 1,1 0,0 2,42 6,-59-5,-1 0,0 0,0 1,0 1,-1-1,1 1,0 1,-1-1,0 1,0 0,0 1,-1 0,1 0,-1 0,0 1,0 0,-1 0,8 11,-11-12,0 0,0-1,-1 1,1 0,-1 0,0 0,0 1,-1-1,1 0,-1 0,0 0,-1 0,1 1,-1-1,0 0,0 0,-1 0,1 0,-1 0,0-1,-1 1,1-1,-1 1,-4 5,-9 11,0-1,-1-1,-32 28,34-33,-31 25,32-27,-1 0,2 0,-1 1,2 1,-20 27,25-27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6:59.7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 46,'2'24,"1"-1,1 0,1 0,1-1,1 1,1-1,1-1,1 1,1-2,23 35,-29-47,1-1,1 1,-1-1,1 0,1 0,-1-1,1 0,0-1,0 1,10 3,-15-7,-1-1,1 0,0 0,0 0,0 0,0-1,0 1,0-1,0 1,0-1,0 0,0 0,0-1,0 1,0 0,0-1,0 0,-1 0,1 0,0 0,0 0,-1-1,1 1,0-1,-1 1,0-1,1 0,-1 0,0 0,0-1,0 1,0 0,0-1,-1 1,1-1,1-5,1-1,0 0,-1 0,-1 0,1-1,-1 0,-1 1,0-1,0 0,-1 1,-2-20,0 14,0 1,-1-1,-1 1,0 0,-1 0,-10-21,10 24,-1 1,-1 1,0-1,0 1,0 0,-1 0,-11-8,14 13,0 0,-1 0,0 1,0-1,0 1,0 1,0-1,-1 1,1 0,-1 0,1 1,-1 0,-11 0,11 1,-1 0,1 1,0 0,0 0,0 1,0 0,0 0,0 1,-10 5,14-6,1-1,-1 1,1-1,-1 1,1 0,0 0,-1 0,1 0,0 1,1-1,-1 0,0 1,1 0,-1-1,1 1,0 0,0-1,0 1,0 0,0 0,1 0,-1 0,1 0,0 0,0 0,0 4,5 12,3-2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0.0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10 4,'-3'-3,"-2"5,4 7,2 8,1 5,4 3,0 4,4 1,3-2,-1 3,-2-2,1-1,-1-2,0-2,-1-1,2-1,-1-1,-3-4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0.40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38 29,'-4'-3,"-4"-2,-5-3,3 0,8 4,7 3,6 3,2 3,2 1,2 4,-2-1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0.76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33 0,'-1'1,"-1"-1,1 1,0-1,-1 1,1-1,0 1,0 0,0 0,-1-1,1 1,0 0,0 0,0 0,0 0,0 0,1 1,-1-1,0 0,0 0,1 1,-1-1,0 2,-8 32,9-28,0-1,1 1,0 0,0 0,1-1,0 1,0-1,0 1,1-1,0 0,0 0,0 0,1 0,0-1,0 0,0 1,1-1,0-1,7 7,-8-8,0-1,0 1,1 0,0-1,-1 0,1 0,0-1,0 1,0-1,0 0,0 0,0-1,0 1,0-1,0 0,0-1,0 1,0-1,0 0,0 0,0 0,0-1,-1 0,1 0,0 0,4-4,6-4,-1-2,0 0,0-1,-1-1,-1 0,0 0,14-25,-26 39,0 0,1-1,-1 1,0 0,0-1,0 1,1 0,-1-1,0 1,1 0,-1 0,0-1,0 1,1 0,-1 0,0 0,1-1,-1 1,1 0,-1 0,0 0,1 0,-1 0,0 0,1 0,-1 0,1 0,-1 0,0 0,1 0,-1 0,1 0,-1 0,1 0,9 13,3 30,-11-34,5 11,0-1,1 1,15 27,-18-39,0 0,0-1,1 0,0 0,0 0,1 0,0-1,0 0,0-1,11 7,1-3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3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3,'0'-1,"0"1,0 0,0 0,-1 0,1 0,0-1,0 1,0 0,0 0,-1 0,1 0,0 0,0 0,0 0,-1 0,1 0,0-1,0 1,0 0,-1 0,1 0,0 0,0 0,0 0,-1 0,1 0,0 1,0-1,0 0,-1 0,1 0,0 0,0 0,0 0,-1 0,1 0,0 0,0 1,0-1,0 0,0 0,-1 0,1 0,0 1,-6 12,1 17,1 90,-2 21,-8 271,15-299,-2-83,-9 45,5-44,-1 42,6-44,1-23,-1-20,0-2,0-1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1.08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103 111,'-5'-58,"5"54,-1 1,0-1,0 0,0 1,0-1,0 1,-1-1,1 1,-1 0,0 0,0 0,0 0,-3-3,4 6,1-1,0 1,0 0,0 0,0 0,0 0,0 0,-1 0,1-1,0 1,0 0,0 0,-1 0,1 0,0 0,0 0,0 0,0 0,-1 0,1 0,0 0,0 0,0 0,-1 0,1 0,0 0,0 0,0 0,-1 0,1 0,0 0,0 0,0 0,0 0,-1 0,1 1,0-1,0 0,0 0,0 0,-1 0,1 0,0 0,0 1,-2 11,5 14,4-5,1-1,20 36,-6-13,-2-1,3 3,-3 1,-1 1,15 61,-18-40,-12-50</inkml:trace>
  <inkml:trace contextRef="#ctx0" brushRef="#br0" timeOffset="1">18 386,'-3'0,"-2"-3,-3-2,6 0,8 2,10 0,10 2,6-4,7 0,6 0,7-2,5-1,4 2,6-2,-2 1,-11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1.6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48 18,'-16'-8,"-1"-2,16 10,1 0,-1 0,1 0,-1 0,1 1,-1-1,1 0,-1 0,1 0,-1 0,1 1,-1-1,1 0,-1 1,1-1,-1 0,1 1,0-1,-1 0,1 1,-1-1,1 1,0-1,0 1,-1-1,1 1,0-1,0 1,-1-1,1 1,0-1,0 1,0-1,0 1,0 0,-1 9,0 0,1 0,0 1,1-1,0 0,1 0,0 0,4 14,0 1,33 150,59 353,-57-260,-50-312,-1 1,-21-51,10 33,5 8,2-1,-12-102,23 119,1-1,2 1,2-1,1 1,10-43,-12 74,1 0,-1 1,1-1,0 1,1-1,-1 1,1 0,0 0,1 0,-1 0,1 0,0 1,0 0,0 0,0 0,9-5,-6 5,0 0,0 1,0 0,1 0,0 1,-1 0,1 0,0 1,0 0,0 0,9 1,-1 1,0 0,0 2,0-1,-1 2,1 0,-1 1,0 1,0 0,-1 1,1 0,22 17,-32-20,0-1,0 2,-1-1,1 1,-1-1,0 1,0 0,-1 1,1-1,-1 1,0-1,-1 1,0 0,1 0,0 9,-2-10,-1 0,0 0,0 0,0-1,-1 1,0 0,0 0,0 0,0-1,-1 1,0-1,0 1,0-1,0 0,-1 1,0-1,0 0,0-1,0 1,-6 5,-9 8,-1-1,-1-1,-29 19,37-27,0-1,0 0,-1-1,1 0,-1-1,0 0,-27 4,37-8,1 0,-1 0,1 0,-1 0,1 0,-1-1,1 1,-1-1,1 1,-1-1,1 0,-4-2,-7-6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3.07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18 22,'0'0,"1"-1,-1 0,0 0,0 0,0 0,0 0,0 1,0-1,-1 0,1 0,0 0,0 1,0-1,-1 0,1 0,0 0,-1 1,1-1,-1 0,1 1,-1-1,1 0,-1 1,0-1,1 1,-1-1,0 1,0-1,0 1,1 0,-1 1,0-1,1 1,-1-1,1 1,-1-1,1 1,0-1,-1 1,1 0,-1-1,1 1,0 0,0-1,-1 1,1 0,0-1,0 1,0 0,0 0,0-1,-1 1,2 0,-1-1,0 1,0 0,0 0,0-1,0 1,0 0,1 1,16 184,-15-168,1 1,8 29,-10-42,1 1,1-1,0 1,0-1,0 0,0 0,1 0,0-1,0 1,7 6,-9-11,-1 1,1-1,0 0,0 0,-1 0,1 0,0 0,0 0,0-1,0 1,0 0,1-1,-1 0,0 1,0-1,0 0,0 0,0 0,4-1,-1 0,-1-1,0 1,0-1,0 0,0 0,0 0,0 0,0-1,3-3,0 0,-1 0,0 0,0 0,-1-1,1 0,-2 0,1 0,-1 0,6-14,-7 3,0 0,-1 0,-2-34,20 186,-10-57,3 0,31 102,-38-161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4.07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215 16,'0'0,"1"-1,-1 1,0-1,0 1,0-1,0 1,0-1,0 1,0-1,0 1,0-1,0 1,0-1,0 1,-1-1,1 1,0-1,0 1,0-1,-1 1,1 0,0-1,-1 1,1-1,0 1,-1 0,1-1,0 1,-1 0,1-1,-1 1,1 0,0-1,-1 1,1 0,-1 0,0 0,-1 0,1 0,-1 1,1 0,-1-1,1 1,0 0,-1 0,1-1,0 1,0 0,-1 0,0 2,-32 38,12-7,3 0,0 1,2 1,2 1,2 0,1 1,1 0,3 1,1 0,2 1,-1 59,7-88,0 0,0 0,1 0,0 0,1-1,0 1,0-1,2 1,-1-1,1-1,0 1,1-1,0 0,1 0,10 11,-4-8,1 0,1-1,-1 0,2-1,0-1,0 0,0-1,26 8,-2-3,1-1,75 10,-55-15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5.5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44,'0'-2,"0"-1,0 0,0 0,1 1,-1-1,1 0,-1 1,1-1,0 0,0 1,0-1,3-3,-4 5,1 1,-1-1,1 1,-1 0,1-1,-1 1,1-1,-1 1,1 0,-1 0,1-1,-1 1,1 0,0 0,-1 0,1 0,-1 0,1 0,0 0,-1 0,1 0,0 0,1 0,0 1,0 0,0 0,-1-1,1 1,0 0,-1 1,1-1,-1 0,3 3,7 8,-1 0,0 1,9 15,18 24,113 112,-130-136,-12-13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5.88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184 72,'0'-6,"-1"-1,0 1,0 0,-1 0,0-1,0 1,0 0,-1 0,-6-10,9 16,-1 0,1 0,-1 1,1-1,-1 0,1 0,-1 0,1 0,-1 1,1-1,-1 0,1 0,-1 1,1-1,-1 0,1 1,0-1,-1 1,1-1,0 0,-1 1,1-1,0 1,-1-1,1 1,0-1,0 1,0-1,-1 1,1-1,0 1,0-1,0 2,-8 24,7-21,-83 258,34-124,45-126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6.2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 21,'-3'0,"5"0,7 0,5 0,7 0,8 0,5 0,2 0,0 0,3 0,1-3,1-2,-2 0,-2 2,-2 0,-8 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6.57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5,'0'-4,"0"4,6 18,29 58,30 100,-53-136,-2 0,-2 0,-2 0,2 68,-7-53,2-1,2 1,3-1,2-1,25 78,-27-112,20 35,-23-45,5 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6.91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80,'0'-3,"0"0,1-1,-1 1,1 0,0 0,0 0,0-1,0 1,0 0,1 0,0 1,-1-1,1 0,0 0,0 1,0-1,1 1,-1 0,1 0,-1-1,1 2,0-1,-1 0,1 0,0 1,0 0,0-1,0 1,1 1,2-2,2 0,0 1,-1 0,1 0,0 1,0-1,0 2,-1-1,1 1,0 0,0 1,12 4,-11-2,1 0,-1 1,0 0,0 1,-1-1,0 2,0-1,0 1,-1 0,0 1,7 8,-11-12,-1 1,1-1,-1 0,0 1,0-1,0 1,-1-1,1 1,-1 0,0 0,-1 0,1 0,-1-1,0 1,0 0,0 0,-1 0,0 0,0 0,0 0,0-1,-1 1,0-1,0 1,-3 4,-5 7,0 0,-2-1,0 0,0-1,-24 21,26-27,0 1,-1-2,0 1,0-2,0 1,-1-1,0-1,0 0,-14 3,7-5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7.33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22,'0'-1,"1"0,-1 0,1 1,-1-1,0 0,1 0,0 0,-1 0,1 0,-1 1,1-1,0 0,0 1,-1-1,1 0,0 1,0-1,0 1,0-1,0 1,0 0,0-1,0 1,0 0,0-1,0 1,1 0,33-4,-31 4,6-1,1 2,-1-1,0 1,0 1,0 0,0 0,0 1,-1 0,16 7,-23-9,1 1,-1-1,1 1,-1 0,0-1,0 1,0 0,0 0,0 0,0 1,0-1,-1 0,1 1,-1-1,0 1,1 2,-1-2,-1 0,1 0,-1-1,0 1,-1 0,1 0,0 0,-1-1,1 1,-1 0,0 0,0-1,0 1,0 0,-1-1,1 1,-1-1,1 0,-4 3,2 0,-1-1,0-1,-1 1,1-1,-9 5,10-6,0 0,-1 0,1 1,0-1,0 1,0 0,0-1,1 1,-1 0,-2 5,4-7,1 0,0 0,0 0,0 0,0 0,0 0,0 0,0 0,0 0,1 0,-1-1,0 1,0 0,1 0,-1 0,1 0,-1 0,1-1,-1 1,1 0,-1 0,1-1,0 1,-1-1,1 1,0 0,0-1,-1 1,1-1,0 1,0-1,1 1,35 14,-28-12,11 6,0 0,31 19,-46-25,0 0,-1 0,0 0,1 0,-1 1,0 0,-1 0,1 0,-1 0,0 1,0-1,0 1,0 0,-1 0,0 0,3 7,-5-8,0 0,0 0,-1 0,1-1,-1 1,0 0,0 0,0 0,-1-1,1 1,-1-1,0 1,1-1,-2 0,1 1,0-1,-1 0,1-1,-1 1,0 0,0-1,0 1,0-1,-7 3,-7 5,0 0,-1-2,-27 9,40-15,0 0,-1 0,1-1,-1 0,1 0,-1 0,1-1,-1 0,1 0,-1 0,0 0,-5-2,-3-3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28:18.7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14235 5062 0,'0'18'78,"0"0"-63,17-18-15,-17 17 0,0 1 16,0 0-16,0-1 16,18-17-16,-18 18 15,0-1-15,17 1 16,1-18 0,0 0-1,-1 18-15,1-18 16,0 0-16,17-18 15,0 18-15,1 0 16,-1-18-16,0 18 0,18 0 16,0-17-1,0-1-15,0 18 16,-18-17-16,53-1 16,-53 0-16,18 18 15,-17-17-15,17 17 16,0-18-16,17 18 15,-17-18-15,0 18 16,0-17-16,0 17 16,35 0-1,-35-18-15,0 18 16,0 0-16,-18 0 16,18 0-16,0 0 15,0 18-15,0-18 16,-18-18-16,35 18 15,1 0-15,-18 0 16,-18 0-16,0 0 16,18 0-1,0 0-15,-17 18 16,-1-18-16,0 0 16,-17 17-16,35-17 15,-36 0-15,19 0 16,-19 0-16,19 18 15,-1-18-15,0 0 16,-17 0-16,17 0 16,-17 0-1,17 0-15,-17 0 16,17 0-16,-18 18 16,19-18-16,-19 0 15,36 0-15,-17 0 16,-19 0-16,19 0 15,-1 0-15,0 0 16,18-18-16,-18 36 16,1-18-1,-1 0-15,0 0 16,0 0-16,36 0 16,-36 0-16,0 0 15,1 0-15,17-18 16,-18 18-16,18 0 15,-35 0-15,17 0 16,0 0-16,0 18 16,-17-18-1,17 0-15,1 0 16,-19 0-16,1 0 16,-1 17-16,19-17 15,-19 0-15,19 0 16,-19 0-16,1 0 15,17 0-15,0 0 16,-17 0-16,17 0 16,1 0-16,-1 0 15,0 0 1,18 0-16,-18 0 16,1 0-16,-1-17 15,18 17-15,17 0 16,-17 0-16,-17 0 15,17 0-15,-1 0 16,19-18-16,-36 18 16,18 0-16,0 0 15,0-18 1,35 18-16,-52-17 16,16 17-16,1-18 15,18 18-15,17-18 16,-35 18-16,0 0 15,18-17-15,-19 17 16,1-18-16,-17 18 0,17 0 16,17-17-16,-17 17 15,0 0 1,0-18-16,35 18 16,-53-18-16,18 18 15,-17 0-15,16 0 16,1-17-16,0 17 15,-17 0-15,-19 0 16,18 0-16,-17 0 16,17 0-1,1 0-15,-19 0 16,1 0-16,17 0 16,-17 0-16,17-18 15,18 18-15,-18 0 16,1 0-16,-1 0 15,0 0-15,0-18 16,18 18-16,-17 0 16,-1 0-1,0 0-15,18 0 16,0 0-16,-18 0 16,36 0-16,-36 0 15,0 0-15,18 0 16,-17 0-16,17 0 15,-18 0-15,0 0 16,0 0-16,-17 0 16,35 0-16,-35 0 15,17 0 1,-18 0-16,19 0 16,-19 18-16,19-18 15,-19 0-15,1 0 16,0 0-16,-1 0 15,1 0-15,-1 0 16,-17 18-16,36-18 16,-19 0-1,1 0-15,0 0 16,-1 0-16,19 0 16,-19 0-16,19 0 15,-19 17-15,1-17 16,-1 0-16,19 0 15,-19 0-15,1 0 16,0 0-16,-1 0 16,1 0-1,0 0-15,-1 18 16,1-18-16,-1 0 16</inkml:trace>
  <inkml:trace contextRef="#ctx0" brushRef="#br0" timeOffset="6452.14">9331 7479 0,'-18'-18'31,"18"1"-15,0 34 46,0 1-62,0 0 16,18-18-16,-18 17 0,0 1 15,0-1-15,18 1 0,-18 35 16,0-35 0,17-1-16,-17 1 15,0 0-15,18-18 16,0 17-16,-1-17 16,1 0-1,-1 0-15,1 0 0,0 0 16,-1 0-1,19 0-15,-19 0 0,36-17 16,-18 17 0,-17 0-16,17-18 15,-17 18-15,0 0 0,35-18 16,-18 18-16,0 0 16,0-17-16,1 17 15,-1-18-15,-17 18 16,-1 0-16,54 0 15,-54 0-15,36 0 16,0 0-16,-17-18 16,16 18-16,19 0 15,-18-17-15,-35 17 16,52 0-16,-17-18 16,0 36-16,-35-18 15,52 0-15,-52 0 16,17 0-16,36 17 15,-18-17 1,-1 0-16,1 0 16,-35 0-1,35 0-15,-35-17 16,34 17-16,-34 0 0,0 0 16,-1 0-16,36 17 15,-35-17-15,17 0 16,-17 0-16,17 0 15,-17 0-15,17 18 16,-17-18-16,17 0 16,0 18-1,1-18 1,16 17 0,-34-17-16,17 0 15,-17 0-15,17 0 16,-35 18-16,18-18 0,17 0 15,-17 0-15,35 18 16,-18-1 0,0-17-16,-17 0 15,0 0 1,-1 0-16,1 18 16,0-36 15,-1 18 0,-17-17-15,0-1-1,0 0 1,0 1 0,0-1-16,0 0 15,0 1-15,0-1 16,0 0-1</inkml:trace>
  <inkml:trace contextRef="#ctx0" brushRef="#br0" timeOffset="20120.12">20726 9207 0,'-18'-17'0,"0"17"16,1 0-16,-1 0 15,0 0 1,1 0 0,52 0 30,-17 0-46,-1 0 0,19 0 0,-19 0 16,36 0-16,-17-18 0,-19 18 16,54 0-16,-1-17 15,-34 17-15,16-18 16,-16 18-16,17 0 16,-36 0-16,1 0 15,0 0-15,-54 0 31,19 0-15,-1 0-16,-35 0 16,18 18-16,-36-1 15,36-17-15,-36 0 16,1 18-16,52-18 16,1 0-16,-1 0 15,0 0-15,1 0 16,52 0-1,-17 17 1,-1-17-16,36 0 16,-18 18-16,18-18 15,-35 18-15,17-18 0,53 0 16,-70 0-16,35 0 16</inkml:trace>
  <inkml:trace contextRef="#ctx0" brushRef="#br0" timeOffset="22346.65">25329 6773 0,'0'0'0,"0"-17"0,0-1 16,-17 0-16,17 1 15,0 52 17,17-17-32,-17 17 0,18 0 15,17 124-15,-17-53 16,0 0-16,-1-18 16,1-18-16,0-17 15,-1 18-15,-17-53 16,18 17-1,-18-18-15,0-52 32,0 18-32,0-1 15,-18-70-15</inkml:trace>
  <inkml:trace contextRef="#ctx0" brushRef="#br0" timeOffset="22587.93">25471 6932 0,'0'0'0,"0"-35"31,0 17-31,17 18 16,1 0-1,-1 0-15,1 0 0,0 0 16,-1 18-16,36-1 16,-35 1-16,-18 0 15,18 17 1,-18-17-16,-18-1 0,0 19 15,-17-1-15,-18 0 0,-53 18 16,71-35-16,-88 17 16,87-17-16</inkml:trace>
  <inkml:trace contextRef="#ctx0" brushRef="#br0" timeOffset="23283.93">24236 7955 0,'0'0'0,"-18"-18"31,18 36-15,0 0-16,0 17 0,18 18 15,-18-18-15,17 1 16,-17-19-16,0 1 0,18 17 15,-18-17 1,0-1 0,0-34-1,-18-1 1,18 0-16,0 1 0,0-18 16,-17-36-16,17 36 15,0-1-15,0 19 16,0-1-1,17 18-15,1 18 16,0-18-16,-1 17 16,1 1-16,0 17 15,17 1-15,-35-19 16,18 19-16,-18-19 16,-18 71-16,0-70 15,18 0-15,-17 17 16,-1-35-16</inkml:trace>
  <inkml:trace contextRef="#ctx0" brushRef="#br0" timeOffset="23895.54">24465 8220 0,'18'0'15,"-18"-18"-15,17 18 0,-17-18 16,18 1-16,0-1 16,-1 1-16,1-1 0,17-17 15,-17-1-15,-18 1 16,0 17-16,18-17 16,-36 35-1,0 0 1,18 18-16,-35-1 0,17 36 15,1-35-15,17 35 16,0-35-16,0-1 0,0 18 16,35 1-1,-35-19-15,53 1 16,-35-18-16,52-18 16,-35 1-16,36-36 15,-36 35-15,18-35 16,-18 0-16,-17 0 15,0 18-15,-18-53 16,0 70-16,-36-52 16,19 52-1,17 0 1,-18 18-16,0 0 16,18 18-16,-17 17 15,17-17-15,17 70 16,1-17-16,0 35 15,-1-71-15,-17 0 0,36 89 16,-1-36-16,-17-18 16,17 1-1,-18-1-15,1-52 16,0 35-16,-18-35 16,0-54-1</inkml:trace>
  <inkml:trace contextRef="#ctx0" brushRef="#br0" timeOffset="24070.18">24941 8361 0,'0'0'0,"-17"0"0,17-18 15,-18 18-15,0 0 16,18-17-16,-17 17 16,34-18-16,-17 0 15,53-17-15,-17 17 16,34-17-1,-35 17-15,36-17 16,-36 18-16,36-1 16</inkml:trace>
  <inkml:trace contextRef="#ctx0" brushRef="#br0" timeOffset="24434.55">25241 8008 0,'0'0'0,"-17"0"0,-1 0 16,0 18-16,1-18 16,17 17-16,-18 1 15,18 17-15,-18-17 16,18 17-16,0-17 16,18-1-1,0-17 1,-1 0-1,-17-17-15,18-1 16,-18 1-16,0-19 16,0 19-16,0-1 15,0 0-15,18 36 32,-1 0-32,-17-1 15,18 1-15,17 17 16,-35-17-16,35-18 15,-17 17-15,17-34 16</inkml:trace>
  <inkml:trace contextRef="#ctx0" brushRef="#br0" timeOffset="25003.44">25418 8026 0,'0'0'0,"-18"-36"31,0 36-16,18 18 1,0 0-16,0-1 0,0 1 16,0 0-16,18 17 15,0-17-15,-18-1 16,17-17-16,1 0 16,0-17-1,-18-1-15,0 0 0,0 1 16,17-1-16,-17-17 15,0-1-15,-17 1 16,17 17 0,17 36 15,1 0-31,-18-1 16,17-17-16,1 36 0,0-19 15,-1 1 1,1-18-1,0-18-15,-1 1 0,1-1 16,-18 0-16,18 1 0,-18-36 16,0 18-1,0-18-15,0 17 16,-18-17-16,0 36 16,18-1-16,0 1 15,-17 52 1,17 0-16,0 0 15,17 36 1,-17-53-16,18 34 16,17-16-16,-17-19 15,17-17-15,-17 0 16,-1 0-16,1-17 16,0-19-16</inkml:trace>
  <inkml:trace contextRef="#ctx0" brushRef="#br0" timeOffset="25201.19">25841 7867 0,'0'0'0,"0"-71"16,0 54-16,-35-89 15,35 88-15,-18-17 16,0 17-16,1 1 16,17 34-1,-18 1 1,18 53-16,18-36 16,-18 0-16,17 18 0,1 0 15,0 0-15,17 17 16,-17-52-16,17 17 15,-17-35-15,-18 18 16,17-36 0</inkml:trace>
  <inkml:trace contextRef="#ctx0" brushRef="#br0" timeOffset="25358.41">25753 7885 0,'0'0'0,"0"-18"0,-18 18 0,0 0 16,1-18-1,34 18-15,1-17 16,0-1-16,52-17 16,-52 35-16,17-18 15,-17 18-15,17 0 16,-17 0-16</inkml:trace>
  <inkml:trace contextRef="#ctx0" brushRef="#br0" timeOffset="25701.5">24518 8890 0,'0'0'0,"-18"0"0,1 0 0,-1 18 15,36-36 17,-1 0-32,19 1 0,-1-1 15,53-35-15,141-70 16,-140 87-16,158-105 16,-71 71-16,89-36 15,-177 71-15,88-36 16,-123 53-16,141-34 15,-159 34-15,36 18 16,-53 0-16</inkml:trace>
  <inkml:trace contextRef="#ctx0" brushRef="#br0" timeOffset="33750.01">8484 13670 0,'0'0'0,"0"-18"15,-17 18 1,52 0 31,-17 0-47,-1-17 15,1 17-15,-1 0 16,1 0-16,0-18 0,-1 18 16,1 0-16,0 0 15,-1 0-15,1-17 32,-36 17 14,1 0-46,-1 0 0,0 17 16,1-17-16,-19 0 16,1 18-16,0-18 15,17 0-15,1 17 16,-1-17-16,36 0 47,-1 0-32,1 0-15,0-17 0,-1 17 16,1 0-16,-1 0 0,1-18 16,17 18-16,-17 0 15,35-17-15,-35 17 16,-1 0-16,1 0 16,0 0-16</inkml:trace>
  <inkml:trace contextRef="#ctx0" brushRef="#br1" timeOffset="40011.6">8714 13670 0,'0'-18'31,"17"18"-31,1 0 0,0-17 16,-1 17-16,1 0 15,-1 0-15,1 0 16,0 0-16,17 0 0,-17 0 16,17 0-16,-17 0 15,-1 0-15,1 0 16,-1 0-1,1 0 1,-53 0 31,17 0-47,18-18 0,-17 18 0,-1 0 16,-17 0-16,17 0 15,-35-17-15,18 17 16,0 0-16,-1-18 15,19 18 1,34 18 15,1-18-31,0 0 16,-1 0-16,1 17 0,17-17 16,-17 0-16,17 0 15,18 0-15,-35 0 16,17-17-16,-18 17 15,1 0 1,0 0-16,-54 0 47,19 0-47,-1 0 16,1 0-16,-1 0 0,-35 0 15,18 0-15,-18 0 16,35 0-16,-35 17 15,36-17 1,52-17 15,-17 17-31,-1 0 0,18 0 16,-17 0-16,0 0 0,52-18 16,-52 18-16,35 0 15,-36 18-15,19-18 16,-19 0-16,1 17 15,-18 1 1,-35-36 15,17 18-15,18-17 0,-18 17-1</inkml:trace>
  <inkml:trace contextRef="#ctx0" brushRef="#br1" timeOffset="48009.41">9207 13494 0,'0'0'0,"0"17"110,0 1-95,18-18-15,-18 18 16,0-1-16,18-17 16,-18 18-16,0 0 31,0-1-15,17-17 30,1 0-30,0 0 0,-1 0-1,1 0 1,0 0 0,-1 0-1,1 0-15,0 0 16,-1 0-1,1 0-15,-1 0 16,1 0 0,0 0-16,-18-17 15,17 17-15,1 0 0,0 0 16,-1 0 0,1 0-1,0-18-15,-1 18 0,1 0 16,-1 0-1,1 0-15,0-18 16,-1 18 0,1 0-16,0 0 15,-1 0 1,1 0-16,0 0 16,-1 0-16,1 0 15,-1-17-15,1 17 16,0 0-1,-1 17 1,1-17 0,0 0-16,-1 0 15,1 0 1,0 0 0,-1 0-1,1 0 1,0 0-1,-18 18-15,17-18 16,1 0 0,-1 0-16,1 0 15,0 0 1,-1 0 0,1 0-1,0 0 1,-1 18 15,-17-36 0,0 0 1,0 1-17,-17-1 1,-1 0-1,18 1 1,-18 17 0,18-18-1,-17 0 17,17 1-17</inkml:trace>
  <inkml:trace contextRef="#ctx0" brushRef="#br1" timeOffset="48935.17">9631 13000 0,'-18'-18'62,"1"18"-62,17-17 16,17 17-16,-17-18 16,0 0-16,0 1 0,18-1 15,-18 0-15,17-52 16,1 52-16,0-35 16,-18 36-16,17-1 15,-17 0-15,18 18 16,-18-17-16,0-1 15,0 36 110,-18-1-109</inkml:trace>
  <inkml:trace contextRef="#ctx0" brushRef="#br1" timeOffset="49711.98">9631 12506 0,'-18'-18'16,"36"36"15,-1-18-31,1 18 16,0-1-16,-1-17 0,1 18 16,0 0-16,-1-1 15,1-17-15,0 18 16,-1-18-1,1 0 1,-18-18 15,0 1-15,0-1-16,-18 0 0,18 1 16,0-1-16,0 0 15,-17 18-15,17-17 0,0-1 16,0 0-1,17 36 17,-17 0-32,18-18 0,-18 17 15</inkml:trace>
  <inkml:trace contextRef="#ctx0" brushRef="#br1" timeOffset="50205.82">10019 12435 0,'-18'-17'16,"1"34"-1,-1 1 1,18 0-16,-18-1 16,18 1-16,0 35 15,-17-35 1,17-1 0,17-17-16,-17-17 31,0-1-16,0 0-15,0 1 16,0-1-16,0 0 16,0 1-1,18 17 17,0 17-32,-1-17 15,1 0-15,0 0 16,-1 0-16,1 0 15,-1 0 1,1 0 0,-18-17-16,18 17 0</inkml:trace>
  <inkml:trace contextRef="#ctx0" brushRef="#br1" timeOffset="50626.23">10072 12294 0,'0'0'0,"-18"0"31,18-17-15,-17 34 0,34 1-16,-17 0 0,0-1 15,18-17-15,-1 35 16,1-35-16,17 36 15,-17-36-15,0 17 16,-1-17 0,1 0-1,0 0 1,-18-17-16,0-1 16,0 0-1,0 1-15,-18-1 16,18 1-1,-18 17-15,18-18 0,-17 0 16,-1 18 0</inkml:trace>
  <inkml:trace contextRef="#ctx0" brushRef="#br1" timeOffset="52564.05">10178 12330 0,'0'0'0,"-18"0"15,36 17 17,-1-17-32,-17 18 15,18-18-15,0 17 0,-1-17 16,18 18-1,-17-18-15,0 0 16,-1 0-16,-17-18 0,18 18 16,-18-17-1,18 17-15,-18-18 16,-18 1-16,18-1 16,0 0-16,-18 1 15</inkml:trace>
  <inkml:trace contextRef="#ctx0" brushRef="#br1" timeOffset="52969.93">10530 12277 0,'0'-36'16,"0"19"-16,0-1 0,0 0 16,0 1-16,0-1 15,0 1 1,-17 17-1,-1 17 1,0 1-16,18-1 16,-17 1-16,17 0 15,0 35 1,0-36-16,0 1 16,17 0-16,1-18 31,0 0-31,-1 0 15,1 0-15,0-18 0,-1 0 16,19-17 0,-36 17-16,17 1 15,-17-1-15</inkml:trace>
  <inkml:trace contextRef="#ctx0" brushRef="#br1" timeOffset="69040.98">10813 13564 0,'0'-17'32,"0"52"14,0-17-46,0-1 16,17-17 0,-17 18-16,0-1 15,0 1 1,18-18 0,0 0-1,-1 0-15,1 0 16,17 0-16,-17 0 15,-1 0-15,1-18 16,0 18-16,-1 0 0,1 0 16,0 0-16,17 0 15,18-17-15,-18 17 16,18-18-16,-18 18 16,1 0-16,16-17 15,-16 17-15,34 0 16,-34 0-1,-1 0-15,0 0 16,-17 0-16,17 0 16,0 0-16,-17 0 15,17 0-15,-17 0 0,-1 0 16,19 0-16,-19 0 16,1 0-16,35 0 15,-35 0-15,-1-18 16,1 18-1,17 0-15,-17 0 16,-1 0 0,1 0-16,0 0 15,-1 18-15,1-18 16,0 0-16,-1-18 16,19 18-16,-19 0 15,1 0-15,-1 0 16,1 0-16,17 0 15,-17 0-15,0 0 16,-1 0-16,1 0 16,0 0-1,-1 0-15,1 0 16,-1 0-16,1 0 16,0 0-16,17 0 15,-17 0-15,-1 0 16,1 0-16,0 0 15,17 18 1,-17-18-16,17 17 16,-18-17-16,1 0 15,-18 18-15,18-18 16,-1 0-16,1 0 16,0 0-1,-1 0 1,-17-18-16,18 18 0,0 0 15,-1 0 1,1 0 15,-18-17-31,17 17 32,-17-18-17,0 0 16,18 18-15,-18-17 47,0-1-48,18 0 16</inkml:trace>
  <inkml:trace contextRef="#ctx0" brushRef="#br1" timeOffset="76899.13">28540 7232 0,'0'0'0,"-18"-53"16,0 35-16,18 1 15,-17-1-15,-1-17 0,-17 0 16,-18-36 0,0 36-16,18-1 15,-18 19-15,0-18 16,-35-1-16,35 19 15,0-1-15,0 18 16,0 0-16,-17 18 16,52-18-16,-53 17 0,18 19 15,-17-1 1,35 18-16,-18-18 16,35 0-16,-17 18 0,-1 18 15,19-18-15,-1 17 16,18-17-16,18 35 15,-1-17-15,19-18 16,-1 17-16,0-17 16,1-17-16,16 16 15,-34-34-15,35 17 16,0 1-16,0-1 16,0-17-16,0 17 15,53-18-15,-54-17 16,19 0-16,0-17 15,-19-1-15,19 1 16,-18-1-16,35-35 16,-35 18-16,0-1 15,-18-16 1,1 16-16,16-34 16,-34 17-16,0 18 15,-18-18-15,0-18 16,0 18-16,-18 0 15,0 0-15,1 18 16,-18-18-16,-1 18 16,19 0-16,-1 17 15,-17-17 1,-1 17-16,19 18 16,-1 0-16,-35 0 15,0 35-15,18-17 0</inkml:trace>
  <inkml:trace contextRef="#ctx0" brushRef="#br1" timeOffset="104703.3">9084 13688 0,'18'0'109,"-1"0"-109,1 0 0,0-18 0,-1 18 16,1 0-16,-1 0 15,1 0-15,0-18 16,-1 18-16,19 0 16,-19 0-16,1 0 15,0-17 1,-1 17-1,1 0-15,-18-18 16,18 18-16</inkml:trace>
  <inkml:trace contextRef="#ctx0" brushRef="#br1" timeOffset="106917.19">9137 13652 0,'18'18'94,"-1"-18"-78,-17 18-16,18-18 15,-1 0-15,1 0 0,0 0 16,-1 0-1</inkml:trace>
  <inkml:trace contextRef="#ctx0" brushRef="#br1" timeOffset="119391.02">20567 10548 0,'-18'-18'15,"18"36"48,0 0-47,0-1-16,0 1 0,0 0 15,-17-1-15,34 1 0,-34 0 16,34-1-16,-17 1 0,0-1 15,0 1-15,0 0 16,0-1-16,18-17 16,0 0-16,-1 0 15,18 0 1,18-17-16,0-1 16,36-17-16,-37 35 15,1-18-15,0 18 16,0-17-16,35 17 15,-35 0-15,0 0 16,18 0-16,-18 0 16,35 17-16,-18-34 15,1 17 1,-18 0-16,0 0 16,35-18-16,-53 18 15,1 0-15,-1 0 16,18-18-16,-18 18 15,-17 0-15,-1 0 16,1 0-16,0 0 16,-1-17-1,1-1 1,-18 0 0,0 1-1,0-1 1,0 0-16,0 1 15,0-1-15,-18 0 16,18 1-16,0-1 31,0 36 1,0-1-32,0 1 0,0 0 15,0-1-15</inkml:trace>
  <inkml:trace contextRef="#ctx0" brushRef="#br1" timeOffset="122258.17">8184 11465 0,'18'0'31,"0"0"-31,-1 0 0,1 0 16,35-17 0,17 17-16,19 0 15,-54-18-15,71 0 16,-71 18-16,106-17 16,-106 17-16,54-18 15,-72 18-15,36 0 16,-18-18-16,1 18 15,-19 0-15,1 0 16,0 0-16,-36 0 47,0 0-31,1 0-16,-1 0 0,0 0 0,1 0 15,-54 18-15,36-18 16,-53 18-16,70-1 15,-17-17-15,-36 18 16,18-18-16,-35 18 16,53-1-16,-18-17 15,18 0-15,-1 18 16,19-18-16,-1 0 16,53 0-1,-17-18 1,35 18-16,-18 0 15,53-17-15,-52-1 0,-1 18 16,71-18 0,-71 18-16,71-17 15,-35 17-15,17-18 16,-71 18-16,54 0 16,-36 0-16,18 0 15,-35 0 1,-1 0-16,-34 0 31,-1 0-15,0 0-16,1 0 0,-18 0 15,-36 0-15,53 0 16,-17 0-16,-35 18 0,-1-1 16,-35 1-16,53-18 15,-35 18-15,17-1 16,19 1-16,34-18 15,0 0-15,54-18 32,-1 18-32,18-17 15,-18-1-15,124-17 16,-124 35-16,53-18 16,-52 18-16,-1 0 0</inkml:trace>
  <inkml:trace contextRef="#ctx0" brushRef="#br1" timeOffset="127455.26">12047 14358 0,'18'18'62,"0"-18"-62,-1 0 16,1 17-16,0-17 16,-1 0-16,1 0 0,-1 0 0,19 0 15,17 0 1,0 0-16,-18 0 16,18 0-16,0-17 15,-18 17-15,0 0 0,36-18 16,-18 18-16,0-18 15,0 18 1,17-17-16,-35 17 0,36 0 16,-36-18-1,18 18-15,-18 0 16,54-18-16,-54 18 16,0-17-16,18 17 15,53-35 1,-71 35-16,-17 0 15,17 0-15,0-18 16,1 18 0,-1 0-16,-35-18 0,18 18 15,17 0 1,0 0-16,-17 0 16,17 0-16,-17 0 15,-1-17-15,1 17 16,17 0-16,1 0 15,-19 0-15,18 0 16,1 0 0,-19 0-16,19 0 15,-1 0 1,-17 0-16,-1 0 16,1 0-16,17 0 15,-17 0-15,35 17 16,-36-17-16,1 0 15,17 0-15,-17 0 0,-1 0 16,19 0-16,-19 18 16,1-18-16,0 0 0,17 0 15,-17 0 1,17 18-16,-17-18 16,17 0-16,-18 0 15,19 0-15,-19 0 16,1 0-16,0 0 15,17 0-15,-17 0 16,-1 0-16,1 0 16,-1 0-16,1 0 15,0 17 1,-1-17 31,-52 0 109,35 18-140</inkml:trace>
  <inkml:trace contextRef="#ctx0" brushRef="#br1" timeOffset="129347.53">22049 10283 0,'0'-17'78,"17"17"532,-17-18-595</inkml:trace>
  <inkml:trace contextRef="#ctx0" brushRef="#br1" timeOffset="134286.51">11201 7655 0,'35'-17'16,"-17"17"-1,-1-18-15,54 0 16,-1 1-16,19-19 16,34 1-16,-52 0 15,-36 17-15,53-17 16,-35 17-16,0 1 16,-18-1-16,0 18 15,-17-18 1,-53 36 15,17-18-31,-17 18 0,17-1 16,-17-17-16,-71 53 15,18-17-15,17-19 16,18 18-16,1-17 0,-19 17 16,-52 18-16,52-35 15,36 17-15,-18-17 16,35-18-16,53-18 31,-17 18-31,70-35 16,-35 0-16,53-18 0,35 0 15,-88 18-15,141-54 16,-88 36-16,70-17 16,-140 52-16,69-35 15,-69 36-15,17-1 16,17-17-16</inkml:trace>
  <inkml:trace contextRef="#ctx0" brushRef="#br1" timeOffset="136749.29">27975 9490 0,'0'0'15,"-17"0"-15,-1 0 0,18 17 0,-18-17 16,1 0-16,-1 18 15,0-18 1,54-18 15,-1 18-31,-17 0 0,17-17 16,18 17-16,35-18 16,35-17-16,-52 35 15,-36-18-15,89 1 16,-71-1-16,-36 18 15,19 0 1,-19-18 0,-52 36-1,17-18-15,1 0 16,-36 0-16,18 18 0,17-18 16,-88 17-16,35 1 15,1-1-15,-18 1 16,52 0-16,1-18 15,0 17-15,-36 1 16,36-18-16,0 18 16,17-18-16,1 0 15,52 17 1,-18-34 0,36 17-16,0-18 15,53 0-15,-71 1 16,71-1-16,-71 18 15,54-35 1,-72 35-16,19 0 0,-19-18 0,36 1 31,-35 17-15,-1-18 0,-17 36 93,0-1-93</inkml:trace>
  <inkml:trace contextRef="#ctx0" brushRef="#br1" timeOffset="138249.18">28681 10089 0,'0'-17'15,"0"-1"1,-18 18-16,18-17 16,0-1-16,-17 0 15,-1 1-15,0-36 16,-17 35-16,-18-17 15,0 17-15,-17-17 16,-72 17-16,37 1 16,-19 17-16,18 17 15,-17 18-15,-54 18 16,72 0 0,-1 0-16,35 0 15,18 0-15,18 35 16,17-35-16,18 18 15,18-18-15,0 0 16,-1-18-16,19 0 0,-1 18 16,18 0-16,0 0 15,0-18-15,35 18 16,-18-18 0,1-17-16,0 0 15,17-1-15,0-17 16,53-17-16,-35-1 15,-18-17-15,-17-1 16,17-16-16,-35 16 16,35-17-16,-35 18 15,-18-18-15,0 18 16,1-18 0,-19 0-16,1-18 15,-18 36-15,0-18 16,-18 0-16,-17 0 15,-18-17-15,18 35 16,-18-18-16,0 17 16,-18 1-16,-34 0 15,16 17 1,19 1-16,-18 17 16,17 0-16,-52 17 15,52 1-15,-17-1 16,17 19-16,-17 17 15,18-18-15,17 0 16,0 1-16,0 16 16,0 19-16,18-18 15,-1 0-15,19 0 16,-1 17 0,18-17-16,0 18 15,18-36-15,17 18 16,0-18-16,18 1 15,18-1-15,-1 0 16,-52-17-16,70-1 0,0 1 16,1-18-16,-19 0 15,1 0 1,34-18-16,-34 1 16,0-1-16,-19-17 15,1 17-15,0-35 16,18 0-16,-36 18 15,0-18-15,1 18 16,-1-18-16,-17-35 16,-1 35-16,-34 0 15,17 0 1,-36 18-16,-17-36 16,18 54-16</inkml:trace>
  <inkml:trace contextRef="#ctx0" brushRef="#br1" timeOffset="140223.72">24959 10125 0,'0'0'0,"-18"-18"31,54 36-15,-36 17-16,17 0 0,1 1 16,17 69-16,-17-16 15,17 34-15,-17-70 16,-1 18-16,1-19 15,0-16-15,-1 17 16,-17-36-16,0 1 16,18 0-16,-18-1 15,-18-70 17,18 36-32,0-1 15,0 0-15,-17-52 0,-1-18 16,0-1-16,1 1 15,17 35-15,0-17 16,17 17-16,-17 18 16,18 35-16,0-18 15,-1 0-15,36 36 16,-17 0 0,16 17-16,-34 0 15,17 0-15,-35 1 16,0 17-16,-17-1 15,-1-16-15,0-1 16,-17 0-16,35-17 16,-17 0-16,-1-18 15,18-18-15</inkml:trace>
  <inkml:trace contextRef="#ctx0" brushRef="#br1" timeOffset="140782.37">25506 10107 0,'0'0'16,"17"18"-1,-17-1 1,0 1-16,-17-18 16,17 18-16,-18-18 15,1 0 1,-1 0-16,18-18 0,-18 18 15,18-18-15,-17 1 0,17-19 16,-18 19-16,36-18 16,-18 17-16,0 0 0,17 1 15,1 17 1,17 0-16,0 17 16,-17 1-16,53 52 15,-54-17-15,1 0 16,0 0-16,-1 0 15,-17-18-15,-17-17 0,17 17 16,-18 1-16,18-19 16,-18 1-16,1-1 15,-1 1 1,0-36 0,1 18-16,-1-17 15,18-18-15,0 17 16,0 0-16,0 1 0,0-1 15,18 18-15,-1 0 16,19 0-16,-19 18 16,19-1-16,-1 1 15,-18 0 1,36 17-16,-35-35 16,0 17-16,-18 1 15,17 0-15,-17-1 16,-17 1-16</inkml:trace>
  <inkml:trace contextRef="#ctx0" brushRef="#br1" timeOffset="141173.79">24977 10918 0,'0'0'16,"-18"0"-16,0 0 16,54 0 15,-19-17-31,1 17 0,17-18 0,0 1 16,1 17-16,70-36 15,-53 19-15,52-19 0,-16 1 16,-1 17-16,0-17 15,-53 35-15,0-17 0,1 17 0,34-18 16,-17 0-16,-17 1 16,-1 17-16,-18 0 15,1-18 1,0 18 0,-54 18-1,19-18 1,17 17-16,-35 1 15,17-18-15</inkml:trace>
  <inkml:trace contextRef="#ctx0" brushRef="#br1" timeOffset="171523.62">27534 10372 0,'18'-18'141</inkml:trace>
  <inkml:trace contextRef="#ctx0" brushRef="#br1" timeOffset="175373.61">24553 12647 0,'0'0'0,"0"-18"15,-17 18 1,17 36 0,17-19-16,-17 1 0,0 17 15,0 53-15,18 18 16,0-53-16,-1 53 16,-17 18-16,18-19 15,0 54-15,-1-88 16,1-1-16,-18-17 15,17 18-15,-17-54 16,18 1-16,-18 0 16,0-36-1,0 0-15,0-35 16,-18 0 0,18 1-16,-17-19 15,-18-17-15,17 17 16,0 18-16,1 0 15,17 1-15,-18 16 16,18 19-16,0-19 16,18 19-1,-1-1-15,1 18 0,0 0 16,17-18-16,18 18 16,-18 18-1,0 0-15,-17-18 0,17 17 16,-17 1-16,-1 0 15,-17-1-15,0 19 16,-17-1-16,-1 0 16,-17 0-16,17-17 15,1 17-15,-19-35 16,36 18 0,-17-36-16</inkml:trace>
  <inkml:trace contextRef="#ctx0" brushRef="#br1" timeOffset="175973.12">24924 12788 0,'0'0'0,"0"-17"0,0-1 0,17 18 15,-17-18-15,18 1 0,35 17 16,-18-18-16,0 18 16,18 18-16,-17-1 15,-1-17-15,-35 36 16,18-36-16,-18 35 16,-18 0-1,-17-17-15,17-1 16,0 19-16,1-19 15,-1-17-15,18 18 0,-18-18 16,18-18 15,0 1-15,18 17-16,-18-18 0,18 18 16,-1-18-16,19 18 15,-19 0-15,19 0 16,-19 0-16,1 0 0,17 0 15,-17 18-15,-1 0 16,1-1-16,-18 19 16,0-19-16,-18 1 15,1 17-15,-1-17 16,1-1 0,-19 19-16,1-19 15,0 1-15,17-18 16,-17 18-16,17-36 15,-17 18-15,35-18 16,-18 1-16,18-1 16,18 18-16,-1-18 15,1 18-15</inkml:trace>
  <inkml:trace contextRef="#ctx0" brushRef="#br1" timeOffset="176530.74">24906 13617 0,'0'0'0,"-35"18"31,52-36 0,1 18-31,17-17 16,-17 17-16,17-18 0,36-17 15,-1-1-15,54-17 16,-36 18-16,0-18 16,-17 18-1,-18 0-15,35-18 16,-53 35-16,0 1 15,-17 17-15,0-18 16,-1 18-16,1-18 16,0 18 15</inkml:trace>
  <inkml:trace contextRef="#ctx0" brushRef="#br1" timeOffset="190062">8202 15099 0,'0'-18'31,"0"36"-16,-18 0-15,36-18 16,-18 17-16,0 1 0,0-1 16,0 1-16,0 0 15,0-1-15,0 1 0,18-18 16,-18 18-16,17-18 16,-17 17-1,36-17-15,-19 0 16,1 0-16,0 0 0,17 0 15,18 0-15,-18-17 16,0 17-16,18 0 16,0-18-16,-18 18 15,18 0-15,-17-18 16,34 18 0,-35 0-16,1 0 15,17 0-15,-18 0 16,18 0-16,0 0 15,0 0-15,0 0 16,-1 0-16,19 0 16,-18-17-16,35 17 15,-17 0-15,-18 0 16,17-18 0,-17 18-16,18 0 15,-1 0-15,-17 0 16,-18 0-16,18 0 15,0 18-15,0-18 16,18 0-16,-18 0 16,-18 0-16,18 0 15,0 0 1,-18 0-16,-17 0 16,52-18-16,-52 18 15,-1-18-15,1 18 16,0-17-16,-1 17 15,-17-18 1,0 1-16,-17-1 16,17 0-1,-18 18-15,18-17 16,-18-1-16,1 18 16,-1-18-16,18 36 62,18 0-62</inkml:trace>
  <inkml:trace contextRef="#ctx0" brushRef="#br1" timeOffset="192278.84">10601 15152 0,'-18'-18'15,"36"36"32,-18-1-31,18-17-16,-18 18 16,0 0-16,17-18 15,1 0-15,-18 17 16,18-17-16,-1 0 15,1 0 1,-1 0-16,1 0 0,0 0 0,-1-17 16,1 17-16,0 0 0,35 0 15,-18 0-15,35 0 16,-34 0 0,34 0-16,-35 0 15,18 0-15,0 0 16,18-18-16,-36 18 15,18 0-15,-35 0 16,52 0 0,-34 18-16,34-36 15,-35 18-15,-17 0 0,53-18 16,-54 18 0,1 0-16,17-17 0,0-1 15,18 1-15,-35 17 16,35-18-16,-35 0 15,-1 18 1,1-17 0,-36-1-1,18 0 1,-17 1 0,34-1 15</inkml:trace>
  <inkml:trace contextRef="#ctx0" brushRef="#br1" timeOffset="194474.02">9807 15540 0,'0'-18'16,"-17"18"0,17-17-16,0 34 31,0 1-31,17 17 15,-17-17-15,18 17 16,17 18 0,-17-35-16,-1-18 0,1 35 0,17-17 15,1-1-15,-19 1 16,1-18 0,17 17-16,-17-17 15,-18 18 1,0 0-1,-18-18-15,18 17 16,-17-17-16,-1 18 0,0-18 16,-17 0-16,17 0 15,-17-18-15</inkml:trace>
  <inkml:trace contextRef="#ctx0" brushRef="#br1" timeOffset="194648.34">9860 15540 0,'0'0'0,"18"0"0,-1-18 0,1-17 0,17 0 16,1-18-1,17 17-15,-18 19 0</inkml:trace>
  <inkml:trace contextRef="#ctx0" brushRef="#br1" timeOffset="195406.1">12294 15275 0,'0'0'0,"-17"18"0,17 0 0,0-1 16,0 18-16,0 1 15,17-1-15,-17-17 16,18-1-16,17 1 16,-17 0-1,-1-18-15,19 0 16,-19-18-16,1 18 15,-18-18-15,18 18 0,-18-17 16,0-1 0,-18 18-16,18-18 15,-35 1-15,17 17 0,-17-18 16,0 0 0,-1 1-16,-17-18 15,36 17-15,-19-17 16,19-1-16,17 19 15,0-1-15,0-17 16,17 17-16,1 1 16,0 17-16,-1 0 15,1 0-15,0 0 16,-1 17 0,1 1-16,-18 17 15,0 0-15,-18 1 16,18 17-16</inkml:trace>
  <inkml:trace contextRef="#ctx0" brushRef="#br1" timeOffset="195747.29">12171 15893 0,'0'0'16,"17"0"-1,1-18 1,0 0-16,-1 18 16,1-17-16,0 17 0,-1-18 15,19 0-15,-1 1 0,0-1 16,18 1-16,-18-1 15,1 0-15,-1 1 16,0-1-16,0 0 16,-17 18-16,0 0 31</inkml:trace>
  <inkml:trace contextRef="#ctx0" brushRef="#br1" timeOffset="199266.2">21943 4921 0,'-18'18'609</inkml:trace>
  <inkml:trace contextRef="#ctx0" brushRef="#br1" timeOffset="200156.42">21661 5203 0,'0'0'0,"0"36"31,0-19-15,0 1-16,0 35 0,0 35 15,0-53-15,0 18 16,0-17-16,0-19 16,0 19-16,0-19 15,0 1 1,-18-53 15,18 17-31,0 0 16,0 1-16,0-19 15,-18-17-15,18 18 0,0-18 16,0 0-16,0 18 16,0 0-16,0 17 15,0 0-15,0 54 32,18-1-17,-18 18-15,0 0 16,0-18-16,0 0 0,0 1 15,0-1-15,0-17 16,0-1-16,0 1 16,0-53 15,0 17-31,0 0 16,0-52-16,0 34 15,0-16-15,0 16 16,0-17-16,0 36 15,18-1-15,-18 0 16,0 54 0,-18-1-16,36-17 15,-36 87-15,18-52 16,0 0-16,0-17 16,0-1-1,0 0-15,0-70 31,0 17-31,0 1 0,18-36 16,-18 0-16,0 0 16,0 0-16,17 18 15,-17 17-15,0 0 16,-17 54 0,17-19-1,0 54-15,0-18 16,0-36-16</inkml:trace>
  <inkml:trace contextRef="#ctx0" brushRef="#br1" timeOffset="201531.25">24007 5098 0,'-18'17'15,"18"1"-15,0 17 16,0 18-16,-18 35 15,18-35-15,0 18 16,0-36-16,0 0 16,0-17-16,0 0 0,-17-18 15,17 17 1,0-34 0,0-1-1,-18-17-15,18-18 16,0 0-16,0 0 15,18-18-15,-18 18 16,0 1-16,0 16 16,0 19-16,0-1 15,0 0-15,0 1 16,0 34 31,0 1-32,0 0 1,0-1 15,-18-34 235</inkml:trace>
  <inkml:trace contextRef="#ctx0" brushRef="#br1" timeOffset="202398.61">23954 5080 0,'0'-18'47,"-18"36"0,18 0-47,-18-18 16,18 17-16,-17 1 15,-1 0 1,0-1-16,1-17 0,-1 0 16,18 18-16,-18-18 0,1 0 15,-1 17-15,1-17 0,-36 0 16,35-17-16,0 17 16,1-18-1,-1 1-15,0-19 16,36 19-16,0-19 15,-1 19-15,19-1 16,17 18-16,-1 0 16,1 35-16,18-17 15,-36 35-15,18-18 16,0 36 0,-35-18-16,-18 0 15,0-18-15,0 18 16,-36 0-16,19-18 15,-18 0-15,17 1 16,-17-19-16,17 1 16,0-18-16,1 0 0,-1 0 15,0 0-15,1 0 16,-1-18-16,18-17 16,18 0-1,-1 17-15,1 0 16,17 1-16,1-1 15,-1 0-15,18 18 16,-18 0-16,0 0 16,1 18-16,-19-18 15,1 0-15,0 0 0,-1 18 16,1-18 0,-1 0-1,-17 17-15,18-17 16,0 0 78,-1 0-79,-17-17-15,18 17 0,0 0 0,-1-18 0</inkml:trace>
  <inkml:trace contextRef="#ctx0" brushRef="#br1" timeOffset="203848.22">29210 5168 0,'-18'-17'15,"18"-1"1,18 18-16,0-18 16,-1 18-16,1-17 15,17 17-15,-17 0 16,-1 0-16,1 17 15,0-17-15,-18 18 16,0 0-16,0-1 16,0 1-16,-18-18 15,18 17-15,-18-17 16,18 18 0,0 0-1,18-18 1,0 0-16,-1 0 0,1 0 15,0 0-15,-1 0 16,19 17 0,-19-17-16,-17 18 15,0 0 1,-17-1-16,17 1 16,-18-18-16,0 18 15,-17-1-15,17 1 16,1-18-16,-1 17 15,0-17-15,1 0 16,-1 0 0,1 0-16,-1 0 15,18-17-15,-18 17 0,1-18 32,34 18 46</inkml:trace>
  <inkml:trace contextRef="#ctx0" brushRef="#br1" timeOffset="206006.83">23636 5838 0,'0'0'0,"-18"0"0,1 0 16,52 0-1,-17 0 1,17 0-16,18 0 16,-18 0-16,53-17 0,1 17 15,-1 0-15,-18 0 16,1-18-16,17 18 16,-70 0-16,35 0 15,-18 0-15,-17 0 16,-54 0 31,19 0-47,-1 18 0,-17-18 0,-1 0 15,19 17-15,-71 1 16,52-18-16,-52 18 16,71-18-16,-1 0 0</inkml:trace>
  <inkml:trace contextRef="#ctx0" brushRef="#br1" timeOffset="211567.51">13758 15152 0,'0'-18'0,"-17"36"32,17-1-17,0 1-15,0 0 16,0-1 0,0 1-1,17 0 1,1-1 15,-18-34-15,18 17-16,-1 0 0,1 0 15,0 0-15,-1 0 16,-17-18-16,18 18 0,-1 0 16,1 0-16,17 0 15,-17 0-15,0-18 16,35 18-16,-18 0 15,-18-17-15,19 17 16,-1 0 0,0 0-16,1-18 0,16 18 15,-34 0 1,17 0-16,1 0 16,-19 0-16,19 0 15,-19 0-15,1 0 16,0 0-16,17 0 15,-18 0-15,1 0 16,0 0 0,-1 0-1,1 0-15,0 0 16,-1 0 15,-17-18-31,18 18 31,-18-17-15,0-1 15,0 1-15,0-1 0,-18 0-1,18 1 1</inkml:trace>
  <inkml:trace contextRef="#ctx0" brushRef="#br1" timeOffset="-207737.39">3316 15399 0,'0'0'0,"-18"0"0,1 0 15,17 17 1,-18-17-16,18 18 0,-17-18 16,17 18-16,-18-18 0,18 35 15,-18-35-15,18 18 0,0-1 0,0 1 16,-17 17-16,17 0 15,0-17-15,0 17 16,0 1 0,17-1-16,-17-17 0,0-1 15,0 18 1,18 1-16,-18-19 16,18 1-16,-18 17 15,17 1-15,-17 16 16,18 1-1,-18-17 1,0-19-16,0 1 0,17 0 0,-17 34 16,0-16-1,0-1-15,18 0 16,-18-17-16,0 17 16,0 1-16,18-1 15,-18-18-15,17 19 16,-17-19-16,0 19 15,0-1 1,18 18 0,-18-36-16,0 19 15,0-19-15,0 1 16,0 0-16,0 17 16,0-17-16,0-1 15,0 1-15,0-1 16,0 1-16,0 0 15,18-18-15,-18 17 16,0 1-16,0 0 16,17-1-1,-17 1 1,0 0 0,18-1 15,0-17-16,-18 18 1,17-18-16,1 0 16,-1 0-16,1 0 15,0 0-15,-1 0 16,19 0-16,17 0 16,-36 0-16,36 0 15</inkml:trace>
  <inkml:trace contextRef="#ctx0" brushRef="#br1" timeOffset="-206448.29">3246 15416 0,'0'0'0,"17"0"0,-17-17 16,18 17-16,-1 0 15,-17-18-15,36 18 16,-19 0-16,1 0 15,0-18-15,-1 18 16,1 18-16,0-18 16,-1 0-16,-17 18 15,18-18 1,-36-18 31,1 0-32,-1 1 1,0 17-16,1 0 16,-1-18-16,0 18 15,1 0-15,-1 0 0,0 0 16,1 18-16,-1-1 0,-17 1 16,17 0-1,1 17-15,17 0 16,17 1-16,-17-19 0,36 1 15,-19-1-15</inkml:trace>
  <inkml:trace contextRef="#ctx0" brushRef="#br1" timeOffset="-194677.86">14164 15205 0,'18'17'31,"-18"1"-31,0 17 0,0-17 0,17 52 16,1 1 0,0 17-16,-1-17 0,1 17 15,-1-35 1,1 0-16,0-36 16,-18 19-16,0-19 15,17 1-15,1-36 31,-18 1-31,0-1 16,-18-70-16</inkml:trace>
  <inkml:trace contextRef="#ctx0" brushRef="#br1" timeOffset="-194332.2">14182 15275 0,'0'0'0,"0"18"0,0 0 0,0 17 16,-18 0-16,18 0 15,0 1-15,-18-19 16,18 1-16,0 0 16,-17-18-1,-1-18 1,18 0-16,0 1 15,-18-19-15,18-17 16,0-17-16,0 35 16,18-1-16,-18 19 15,18 17-15,-1 0 16,1 0-16,17 17 16,1 19-1,-1-1-15,0 0 16,0 0-16,-35-17 0</inkml:trace>
  <inkml:trace contextRef="#ctx0" brushRef="#br1" timeOffset="-193523.8">14358 16281 0,'0'0'0,"18"17"15,-1 1-15,-17 17 16,18-17-16,0 17 0,-1 18 16,19 18-16,-19-36 15,-17 0-15,18-17 16,-1-1-16,-17 1 16,-17-36-1,-1 18 1,18-17-16,-17-1 0,-19-17 15,1-36-15,-18 1 16,18-1-16,17 18 16,0 0-16,18 0 15,0 36-15,18-1 16,0 1-16,-1 17 16,19 0-1,-1 0-15,-17 17 16,-1 18-16,1 1 15,-18-19-15,0 36 16,0 18-16,-18-36 16,18-17-16,0 17 15</inkml:trace>
  <inkml:trace contextRef="#ctx0" brushRef="#br1" timeOffset="-192840.29">14658 15946 0,'0'0'0,"-18"0"0,1 0 16,-1 0-16,0 0 15,18 17-15,-17 36 16,17-18-16,0 18 15,0-17-15,17-1 16,-17 0-16,18-17 16,0-18-16,-1-18 15,1 0 1,-18 1-16,0-18 0,0-1 16,0 1-1,0 17-15,0 1 16,0-1-16,18 18 31,-18 18-31,17-18 0,1 17 16,-1 19-16,1-19 15,0-17-15,17 18 16,-17-36 0,-18 1-16,0-1 15,0 0-15,0 1 16,-18-1-16,18-17 15,-18 17-15,1 1 16,17-1-16,-18 0 16,18 1-1,18 34 1,-1-17-16,19 18 0,-19 17 16,19-17-1,-19-1-15,1 19 16,-1-19-16,-17 1 15,18-18-15,-18-18 47,0 1-47,-18-1 0,18 0 16,0 1-16,0-36 0,0 0 16,0 0-1,18 35-15,0 1 16,-1-1-16</inkml:trace>
  <inkml:trace contextRef="#ctx0" brushRef="#br1" timeOffset="-192456.75">15117 15752 0,'0'0'0,"-53"0"31,35 17-31,18 1 16,0-1-16,-18 1 0,18 0 0,0 17 15,0 0-15,0 1 16,0-19-16,18 1 16,0-18-1,-1-18 1,1-17-16,-18 0 15,0-1-15,0-17 16,0 18-16,0 18 16,0-1-16,18 36 31,-1-18-31,-17 17 0,35 1 16,1-1-1,-19 1-15,19 0 16,-19-18-16,1 0 0</inkml:trace>
  <inkml:trace contextRef="#ctx0" brushRef="#br1" timeOffset="-191907.22">15205 15487 0,'0'0'0,"0"-18"31,0 36-16,0 0-15,17-1 0,-17 1 16,18 17-16,0 0 0,-1-17 16,1 17-16,0 1 15,-1-19-15,-17 1 16,18 0-16,-18-36 47,-18 18-47,18-18 15,-17 1-15,17-1 0,-18-35 16,0 0-16,1 0 16,17 18-16,0 17 15,0 1-15,17 34 32,1-17-32,-18 18 15,35 17-15,-17 18 16,-1-18-16,1-17 15,-18 0-15,18-18 16,-18 17-16,17-34 16,-17-1-1,0-17-15,0-18 16,18 0-16,-18-18 16,18 36-1,-18 17-15,17 18 16,1 0-16,0 18 15,-1 17-15,36 36 16,-35-18-16,-1 0 16,1 17-16,-18-52 0</inkml:trace>
  <inkml:trace contextRef="#ctx0" brushRef="#br1" timeOffset="-191690.25">15205 16316 0,'0'0'0,"-18"18"15,71-54 1,-35 19 0,17-19-16,0 1 0,0 0 0,18 0 15,-17-1-15,87-70 16,-35 36-16,53-36 15,-70 36-15,-18 34 16</inkml:trace>
  <inkml:trace contextRef="#ctx0" brushRef="#br1" timeOffset="-190820.53">13317 15381 0,'0'0'0,"-17"-18"32,-1 36-1,18 0-31,-18 17 0,18-17 15,-17 17-15,17 0 0,-18 71 16,-35 53-16,18 0 16,0-18-16,-18 0 15,0-18-15,18-17 16,17 0-16,0-36 16,18-34-1,0-1-15,0 0 16,0-17-16,18-36 15,-18 1-15</inkml:trace>
  <inkml:trace contextRef="#ctx0" brushRef="#br1" timeOffset="-190473.38">13000 15610 0,'0'0'0,"-35"0"16,35-17 0,0-1-16,17 0 15,1-17-15,-1 0 16,19-18-16,17 18 15,-18-18-15,-17 35 16,-1 1-16,19-1 0,-19 18 16,1 0-16,17 18 15,0-1-15,1 54 16,-19-18 0,1 35-16,-18 0 15,0 0-15,0-17 16</inkml:trace>
  <inkml:trace contextRef="#ctx0" brushRef="#br1" timeOffset="-189212.35">12382 17392 0,'0'0'0,"18"18"16,-18-1 0,18 18-16,-1-17 0,19 35 0,17 53 15,-36-88-15,19 52 16,-19-52-16,1-1 16,-18 1-1,17-18-15,-17-18 16,-17 1-1,17-1-15,-18 0 0,1-34 16,-36-37 0,35 72-16,0-19 0,-17-17 15,17 18-15,1 0 16,17 17-16,17 1 16,1-1-16,0 18 15,17 18-15,36-1 16,-54-17-16,54 36 15,-54-36-15,1 17 0,17 1 16,-17 17-16,-18-17 16,0 17-16,0 0 15,-18 36 1,1-36-16,-1-17 16,0-1-16,1 1 15,-1-18-15</inkml:trace>
  <inkml:trace contextRef="#ctx0" brushRef="#br1" timeOffset="-188848.22">12894 17268 0,'0'0'0,"-18"0"0,1 0 16,-1 18-16,18 0 16,-18-1-16,18 1 0,0 35 15,0-35-15,18 17 16,0-18 0,-1-17-1,1-17 1,-18-1-16,18 18 15,-18-17-15,17 17 16,1 0 0,0 0-1,-1 0-15,18 17 16,-17-17-16,0-17 16,-1 17-16,1-18 15,-18 0-15,0 1 0</inkml:trace>
  <inkml:trace contextRef="#ctx0" brushRef="#br1" timeOffset="-188670.32">13000 17039 0,'0'0'0,"-35"-53"15,17 53-15,18-17 16,-18 34 0,36 1-16,0 52 15,-1-52-15,36 70 16,-35-70-16,52 70 15,-52-70-15,35 17 16,-53-17-16,18-18 16</inkml:trace>
  <inkml:trace contextRef="#ctx0" brushRef="#br1" timeOffset="-188506.23">12965 17304 0,'0'-18'32,"17"0"-32,1 1 0,-1-1 15,19 1-15,-1-19 16,-17 1-16,17 17 0,-17-17 0</inkml:trace>
  <inkml:trace contextRef="#ctx0" brushRef="#br1" timeOffset="-188165">13212 17039 0,'0'0'0,"0"18"0,0-1 0,0 19 15,0-1-15,0-17 16,17-36 15,-17 0-31,0 1 0,0-1 16,0-17-16,0 17 16,0 1-1,18 17 1,-1 17-1,1-17-15,-18 18 16,18-18-16,-1 0 0,1 17 16,17 19-16</inkml:trace>
  <inkml:trace contextRef="#ctx0" brushRef="#br1" timeOffset="-187448.82">13017 17815 0,'0'0'0,"0"-17"0,-17 17 0,34 17 32,1-17-32,0 18 15,-1 0-15,1 17 0,17-18 16,-17 1-16,0 0 15,-1-1-15,1 1 16,-36-36 15,1 1-15,17-1-16,-18 18 0,18-18 16,-18-17-16,1 0 15,-1-18-15,18 35 16,0 1-16,18-1 15,-1 18-15,1 0 16,0 0-16,-1 18 16,19-1-16,-19 1 15,18 0-15,-35-1 16,18-17-16,0 18 16,-36-53 30,18 17-46,-18 0 0,18-17 16,0 17-16,0 1 0,-17-36 16,17 35-16,0-17 15,0 17-15,17 18 32,1 18-32,0 0 15,-1 17-15,1-17 16,0 17-16,-1-18 15,1 1-15</inkml:trace>
  <inkml:trace contextRef="#ctx0" brushRef="#br1" timeOffset="-187157.11">13494 17586 0,'0'0'0,"0"-18"0,0 1 15,0-1-15,0 0 16,0 1-16,0-1 0,-18-17 16,18 17-16,-18 1 15,1 17-15,17-18 16,-18 18 0,1 18-16,17 17 15,-18-18-15,36 19 16,-18-1-16,17 0 15,1-35-15,-1 18 0,19 0 16,-1-1-16,0-34 16,-17 17-16,17-18 15</inkml:trace>
  <inkml:trace contextRef="#ctx0" brushRef="#br1" timeOffset="-186020.92">13564 17374 0,'-17'0'32,"34"18"-17,1 0 1,0-1-16,-1-17 15,-17 18-15,18-18 16,-18 17-16,17-17 16,-17-17 15,0-1-15,0 1-16,0-1 15,-17 0-15,17 1 0,0-1 16,-18 0-16,18 1 15,0-1 17,18 36-17,-1-18-15,-17 17 16,18-17 0,0 0-1,-1 0 1,1 0-16,0 0 0,-1 0 15,1 0-15,0 0 16,-1 0-16,1 0 16,0-17-16,-1 17 15,-17-18-15,0 0 16,18 1-16,-36-1 16,18 1-16,0-1 15,0 0-15,-35 1 16,17-36-16,-17 17 15,0-16-15,-1-1 16,1 35-16,17 0 16,1 1-16,-1-1 15,1 18 1,17 18-16,17-1 16,-17 19-1,35-1-15,-17 0 16,0 0-16,-1 1 15,1-19-15,0 1 16,-1-18-16,-17 18 16,0-54 15,-17 19-15,17-1-16,0 0 0,0 1 15,0-1-15,17 1 16,1 17-1,-18 17-15,18-17 16,-18 18-16,17-1 0,1 1 16,-18 17-16,18-17 15,-18 0-15,17-1 16,1-17 0,-18-17-1,17-1-15,-17-17 16,18-1-16,-18 1 15,0 18-15,0-19 0,0 1 16,0 0-16,-18 17 16,1 18-1,17 18-15,0-1 16,0 1-16,0 0 16,0-1-1,17 1-15,-17 0 0,18-18 16,0 0-16,-1 0 15,1 0-15,17-18 16,-17 0-16,17 1 16,-17-1-16,-1 36 31</inkml:trace>
  <inkml:trace contextRef="#ctx0" brushRef="#br1" timeOffset="-185815.33">13776 17868 0,'0'0'0,"-18"18"0,1 17 0,-1 0 16,36-35 0,-1 0-16,1-17 15,17-19-15,36-34 0,17-36 16,0 18-16,-17 0 15,-1 17-15,-17 18 16</inkml:trace>
  <inkml:trace contextRef="#ctx0" brushRef="#br1" timeOffset="-185674.93">14464 17233 0,'0'-17'47,"0"-1"-31</inkml:trace>
  <inkml:trace contextRef="#ctx0" brushRef="#br1" timeOffset="-169074.49">13106 15222 0,'-18'0'0,"53"0"47,-17 0-31,0 0-16,-1 0 0,54-17 15,-54 17-15,19 0 16,17 0-16,17 0 15,1 0 1,-36 17-16,0-17 16,1 0-16,-1-17 15,-18 17-15,1 0 0,0 0 16,-1-18-16,1 18 16,0 0-1,-18-18-15,17 18 16</inkml:trace>
  <inkml:trace contextRef="#ctx0" brushRef="#br1" timeOffset="-151786.36">12312 14658 0,'18'-18'47,"-1"1"-32,1 17-15,-1-18 0,1 0 16,35-35-16,35 1 16,-35 34-16,35-35 0,36 0 15,-18 18-15,-1-1 16,72-16-16,-71 16 15,0 19-15,-71-1 16,88 0 0,-52 18-16,-1 18 15,-17-18-15,0 18 0,0-1 16,-35 19 0,17-19-16,0 1 15,-17 17-15,0 0 16,-1-17-16,1 0 15,0-18-15,-1 17 16,-17 1 0,18-18-16,-18 18 15,0-36 95,-18 0-95,18 1 1,-17 17 0,17-18-16,-18 0 0,18 1 15,0-1 32,18 36-31,-1-18-16,1 0 15,-1 0 1,-17 17-16,18-17 16,0 0-16,-1 0 15,1 0-15,-18 18 16,18-18-16,-18 18 15,0-1 1,-18 1-16,0 0 16,18-1-16,-17-17 15,-1 18-15,0 0 0,1-18 16,17 17-16,-18-17 16,-17 18-16,17-18 15,1 0 1,-1 0-16,0 0 15,36-18 1,-18 1 0</inkml:trace>
  <inkml:trace contextRef="#ctx0" brushRef="#br1" timeOffset="-144840.09">27587 12788 0,'-17'-17'31,"17"34"-16,0 1-15,0-1 0,0 36 16,0 0-16,0 35 16,0-52-16,0 87 15,17-17 1,-17-71-16,18 36 16,-1-36-16,-17-17 15,0-1-15,18-17 0,-18 18 16</inkml:trace>
  <inkml:trace contextRef="#ctx0" brushRef="#br1" timeOffset="-144145.95">27481 12912 0,'0'0'0,"0"-18"15,18 18 1,-18-18-16,18 18 0,17-17 16,0-1-16,53-17 15,-35 17-15,18 18 16,35-17-16,0-1 15,52 0-15,-105 18 16,88 0-16,-70 0 16,-36-17-16,53 17 15,-35 0-15,-17 17 16,-19-17 0,1 0-16,-1 0 31,-17 18-31,0 0 15,0-1-15,0 1 16,0 17-16,0 0 0,0-17 16,0 0-16,0 35 15,18-1 1,-18-34-16,0 17 16,0 1-16,0-19 15,0 1-15,0 0 0,0 17 16,-18-17-1,18-1-15,-17 1 16,-18-1-16,17 1 16,-17 17-16,-1-17 15,-34 0 1,35-1-16,-54 1 16,19 0-16,-1-1 15,1-17-15,17 18 0,17-18 16,-87 0-16,52 0 15,1 0-15,17 0 16,0 0-16,35-18 16,1 18-1,34-17-15</inkml:trace>
  <inkml:trace contextRef="#ctx0" brushRef="#br1" timeOffset="-143560.22">29686 12876 0,'0'-17'16,"18"34"30,-18 1-46,0 0 0,18-1 16,-1 36-16,-17-18 16,18-17-16,-18 35 0,17 18 15,-17-36-15,18 0 16,-18-17 0,0 17-16,18-17 15,-18-1 1,17-17-1</inkml:trace>
  <inkml:trace contextRef="#ctx0" brushRef="#br1" timeOffset="-140456.72">4780 16510 0,'0'0'0,"0"18"63,0-1-63,18 1 0,-18 0 15,0-1-15,0 1 16,0-1-16,0 1 16,17 0-16,-17-1 15,0 1-15,0 17 16,0-17-16,18 0 16,0-18-16,-18 17 15,17-17-15,19 18 16,-19-18-16,19 0 15,-19 0-15,1 0 0,35 0 16,0 0 0,-36-18-16,1 18 0,17 0 0,89 0 31,-107 0-31,19 0 0,16-17 16,37 17-16,-54 0 15,53 0-15,-35 0 16,-18 0-16,89 0 15,-54 0-15,-34 0 16,17 0-16,52 0 16,-69 0-16,52 0 15,-18 0-15,1 0 16,0 0-16,52-18 16,-88 18-1,89 0-15,-71-18 16,123 18-16,-123-17 15,35 17-15,36-18 16,-89 18-16,106-18 16,-88 18-16,106-17 15,-106 17-15,17 17 16,54 1 0,-89-18-16,88 18 15,-87-18-15,70 0 16,-36 0-16,54 0 15,-89 0-15,53 0 16,53-18-16,-106 18 16,89-18-16,-36 18 15,18-17 1,-71 17-16,71-18 16,-18 0-16,-53 18 15,54-35-15,-36 18 16,0-1-16,17-17 15,-52 17-15,17-17 16,-35 17-16,18-17 16,-18 17-16,-18-17 15,0 17-15,1-17 16,-1 17-16,0 1 16,1-1-1</inkml:trace>
  <inkml:trace contextRef="#ctx0" brushRef="#br1" timeOffset="-138328.58">29686 11906 0,'0'18'15,"0"0"-15,-17-18 0,-1 17 16,0 1-1,1-18 1,17-18 0,-18 18-16,0 0 15,1-17-15,17-1 0,0 0 16,-18 18-16,18-35 16,18 0-16,-18 17 15,17 0-15,1 18 16,17 0-16,18 18 15,-17 17-15,-19-17 16,18 35-16,-17-18 16,0-17-16,-18 52 15,-18-52 1,18 0-16,-18 35 16,-17-36-16,18 18 15,-19-17-15,19 0 16,-1-18-16,0 0 15,1 0-15,17-18 16,0 0 0,17 18-1,1 0-15,0 18 16,17 0-16,0-1 16,36 19-1,-54-19-15,1-17 0,17 18 16,-17-18-16,0 0 15</inkml:trace>
  <inkml:trace contextRef="#ctx0" brushRef="#br1" timeOffset="-135636.46">29774 10160 0,'-17'-18'16,"17"1"-16,0-1 47,0 53-31,0-17-16,17 0 15,-17-1-15,0 19 0,0-1 16,0 18-16,0-36 15,18 19-15,-18-19 16,0 1 0,0 0-16,0-1 15,0-52 32,0 17-47,0 1 0,0-1 16,-18 0-16,18 1 0,0-19 15,0 19-15,-17-54 16,17 36-16,0 17 16,0 1-1,0 52 17,0-17-32,0-1 0,0 54 15,0-36-15,0 0 16,0-17-16,17 35 15,-17-35-15,0-1 16,0 1-16,18-18 16,-18 17-1,18-17-15,-18-17 16,17 17-16</inkml:trace>
  <inkml:trace contextRef="#ctx0" brushRef="#br1" timeOffset="-126506.68">29686 9084 0,'0'0'0,"-17"0"31,-1 0-15,0 0-16,18-18 0,-17 18 0,-1 0 15,0-17-15,1 17 16,-1-18-16,0 0 15,18 1 1,0-1 0,18 18-1,0 0 1,17 0-16,0 18 16,1 17-16,-1 36 15,-17-18-15,-1-1 16,-17-16-16,0-19 0,-17 36 15,17-17-15,-18-1 16,0 0-16,-17 0 16,35-17-16,-35 0 15,17-1-15,0-17 16,-17 18 0,17-36-1,18 1-15,0-1 16,18 0-16,0-17 15,-1 18-15,54-1 16,-53 0-16,35 18 16,-36 18-16,36-18 15,-18 0-15,1 18 16,-19-36-16</inkml:trace>
  <inkml:trace contextRef="#ctx0" brushRef="#br1" timeOffset="-125673.84">30092 7038 0,'0'18'15,"0"-1"1,0 1-16,0 35 0,0-36 15,0 54-15,0-36 16,0 0-16,0-17 16,0 0-16,0-1 15,0-52 32,0 17-47,0 1 16,-18-1-16,18 1 0,0-19 0,0 19 15,0-54-15,0 53 16,0-34-16,0 34 16,18 36-1,-18-1 1,0 1-16,0 35 16,0-18-16,0 0 0,18 71 15,-18-88-15,0 52 16,17-52-16,1 17 15,-18-17 1,17-18-16</inkml:trace>
  <inkml:trace contextRef="#ctx0" brushRef="#br1" timeOffset="-125087.33">29968 6385 0,'0'0'0,"-52"-17"31,34 17-31,0 0 0,1-18 16,-1 18-16,18-18 15,-18 1-15,36-1 16,0-17 0,-18 17-16,17 18 0,19-35 15,-19 17-15,1 18 0,17 0 16,-17 0-16,17 0 15,-17 36-15,17-1 16,-35 0-16,0 0 16,0 1-1,-18-1-15,1 18 16,-1-36-16,-17 19 16,-1-19-16,19 1 15,-36-18-15,35 18 16,1-18-16,-1-18 15,18 0 1,35-17-16,-17 17 16,35 1-1,-36 17-15,1 0 0,17 0 0,36 35 16,-36-17-16,18 17 16,-35-17-1,17 17-15,-17 0 16,-18-17-16</inkml:trace>
  <inkml:trace contextRef="#ctx0" brushRef="#br1" timeOffset="-124637.81">29827 6685 0,'18'0'16,"0"0"-16,52-18 15,-17 18-15,0-17 0,53 17 16,70-18-16,-105 1 16,105-1-1,-123 18-15,53 0 0,-36 0 16</inkml:trace>
  <inkml:trace contextRef="#ctx0" brushRef="#br1" timeOffset="-124374.15">29916 7708 0,'0'0'0,"35"-17"16,-18 17-16,19 0 0,-19-18 15,142 18 1,-88 0-16,17 0 16,-53 0-16,-17 18 0</inkml:trace>
  <inkml:trace contextRef="#ctx0" brushRef="#br1" timeOffset="-123943.33">29475 12400 0,'0'0'15,"0"18"-15,-18-18 0</inkml:trace>
  <inkml:trace contextRef="#ctx0" brushRef="#br1" timeOffset="-123507.85">29545 13582 0,'18'0'15,"-1"-18"-15,1 18 16,0 0-16,-1-17 0,36 17 16,-17-18-16,16 0 15,-34 18-15,17-17 16,1-1-16</inkml:trace>
  <inkml:trace contextRef="#ctx0" brushRef="#br1" timeOffset="-122916.15">29774 10724 0,'0'0'0,"53"0"16,-17-17-16,-1 17 0,71-18 16,-71 1-16</inkml:trace>
  <inkml:trace contextRef="#ctx0" brushRef="#br1" timeOffset="-122432.52">29704 9790 0,'0'0'0,"18"0"0,-1 0 0,18 0 16,36-18-16,35 0 15,17 1-15,-17-1 16,-71 18-16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3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0 152,'1'-7,"0"0,0 0,0 0,1 0,0 1,0-1,1 0,0 1,0 0,0 0,1 0,0 0,0 1,0-1,1 1,0 0,0 0,0 1,1-1,-1 1,1 0,0 1,0 0,0 0,1 0,-1 0,1 1,0 0,-1 1,1-1,7 1,-3 0,1 1,-1 1,0 0,0 1,0 0,0 0,-1 1,1 1,-1 0,1 0,-1 1,-1 0,1 1,-1 0,0 0,0 1,0 0,-1 1,0 0,11 16,-16-21,-1 1,0-1,0 1,-1-1,1 1,-1 0,0 0,0 0,0 0,0 0,-1 0,1 0,-1 0,0 0,0 0,-1 0,1 0,-1 0,0 0,0 0,-1 0,1 0,-4 6,2-4,-1 0,0-1,-1 1,1-1,-1 0,0 0,0 0,0-1,-1 0,0 0,0 0,-12 5,9-5,-17 7,-35 11,55-20,0 0,0-1,0 0,0 0,-1 0,1-1,0 0,-1 0,1 0,0-1,-13-3,18 4,1 0,-1-1,0 1,0 0,0-1,0 1,0-1,0 1,0-1,1 0,-1 1,0-1,1 0,-1 1,0-1,1 0,-1 0,1 0,-1 1,1-1,-1 0,1 0,-1 0,1 0,0 0,0 0,0 0,-1-2,2 2,-1-1,0 0,1 0,-1 1,1-1,0 0,0 1,-1-1,1 0,0 1,0 0,1-1,-1 1,2-3,9-7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7.70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32 0,'11'1,"0"0,0 1,0 0,-1 0,1 2,0-1,-1 1,0 0,18 12,5 5,43 35,-64-46,1 0,-1 0,0 1,-1 1,0-1,-1 2,-1 0,0 0,0 0,-1 1,10 26,-14-28,-1 0,0 0,0 0,-1 0,-1 1,0-1,-1 1,0-1,-1 1,0-1,-1 1,-1-1,0 0,-6 15,1-5,-1-1,-2 0,0-1,-1 0,-1 0,0-1,-2-1,0 0,-1-2,-1 1,-1-2,0 0,-1-2,0 1,-1-2,0-1,-1-1,-1 0,-26 7,44-15,0-1,-1 0,1 0,0-1,-1 1,-7-1,-1-2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8.0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21,'0'-3,"4"-6,0 4,1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8.3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119 0,'-16'46,"14"-25,0 1,2-1,0 1,2 0,6 32,3 48,-11-70,-2-1,0 1,-3-1,0 1,-2-1,-1-1,-2 0,0 0,-3 0,0-2,-22 35,26-47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09.75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0,'43'17,"257"9,-133-13,365-3,-330-13,3137 3,-2675 4,-260 5,57 0,-1-10,-443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27.0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0 111,'674'-34,"-271"7,-361 25,539-37,-498 30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35.16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4191 1590,'23'9,"0"-1,0-2,1 0,-1-2,1 0,39 0,304-1,-193-5,-29-4,0-7,240-52,-258 34,185-70,-271 83,-1-1,-1-2,-1-1,0-2,62-54,-80 62,-1-2,-1 0,0-1,-2 0,23-35,-32 43,-1 0,0-1,-1 0,-1 1,0-2,0 1,-2 0,1-1,-1 0,-1 1,0-1,-1 0,-2-15,-2 4,-1 1,0 0,-2 0,-1 1,-1 0,-1 0,0 1,-2 0,0 1,-2 0,-22-26,5 12,0 2,-2 1,-2 2,-1 1,-42-26,1 10,-2 3,-2 3,-1 4,-154-41,-358-41,368 86,-330-1,-410 80,827-36,-450 49,-57 50,70 24,425-91,-254 113,300-108,2 5,-189 134,262-166,1 2,-45 48,63-60,1 0,0 1,1 0,1 0,0 1,1 0,0 0,-7 29,7-15,2 0,0 0,3 1,0-1,2 0,1 1,1-1,7 36,-5-47,1 0,0 0,1-1,1 0,1 0,0-1,1 0,1 0,0-1,1 0,1-1,0 0,1-1,18 15,-2-8,0-1,2-1,0-2,1-1,53 18,-9-10,109 18,222-2,-406-39,418-7,-258 0,967-54,-604 15,-493 43,0 0,1-2,-2-2,1 0,40-17,-58 18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48.03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217 16,'-2'-1,"0"-1,0 0,0 1,-1 0,1-1,-1 1,1 0,0 0,-1 0,0 1,1-1,-1 1,0-1,1 1,-1 0,0 0,1 0,-1 0,0 0,1 1,-1-1,1 1,-1 0,0 0,1 0,-4 2,0 0,0 0,1 0,0 0,0 1,0 0,0 0,0 0,1 1,-1-1,-4 8,-3 9,1 1,0-1,2 2,1 0,1 0,0 0,-5 43,8-27,1 0,1 0,3 0,6 42,-5-65,1 0,0-1,1 1,1-1,1 0,0 0,12 21,-14-31,-1 1,1-1,0 1,0-1,1 0,-1-1,1 1,0-1,1 0,-1 0,1 0,-1-1,1 0,0 0,0 0,1-1,-1 0,0 0,1-1,9 1,4-1,-1-1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48.42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84 26,'-1'0,"-1"0,0 0,1-1,-1 1,1-1,-1 1,1-1,-1 0,1 0,-1 0,1 1,0-1,-1 0,-1-2,3 2,-1 0,0 0,1 1,-1-1,0 0,0 1,1-1,-1 1,0-1,0 1,0-1,0 1,0-1,0 1,0 0,0 0,0-1,0 1,0 0,0 0,0 0,0 0,0 0,0 0,0 1,0-1,0 0,0 0,0 1,0-1,0 0,0 1,0-1,0 1,1 0,-1-1,0 1,0-1,0 1,0 1,-2 1,1 0,0 0,0 0,0 0,0 0,0 1,1-1,-1 0,1 1,0-1,0 1,1 0,-1-1,1 1,-1 0,1-1,1 7,0 7,1 0,6 25,-5-30,0 2,2 0,-1 0,2 0,0-1,0 1,1-1,15 19,-19-26,1-1,1 0,-1 0,1-1,-1 1,1-1,0 0,1 0,-1 0,1-1,0 0,0 0,0-1,0 1,0-1,0 0,1-1,-1 0,9 1,-11-2,0-1,1 1,-1-1,0 0,0 0,1 0,-1 0,0-1,0 0,0 0,-1 0,1 0,0 0,-1-1,0 0,1 0,-1 0,0 0,0 0,-1 0,1-1,-1 1,0-1,1 0,-2 0,1 0,0 0,1-8,1-2,-1 0,0-1,-1 1,-1-1,0 1,-1-1,-3-19,2 27,0 1,0-1,-1 1,1-1,-2 1,1 0,-1-1,0 1,0 1,-1-1,1 0,-1 1,-1 0,1 0,-1 0,0 0,0 1,0-1,0 2,-1-1,-6-3,2 2,-1 1,0 0,0 0,0 1,0 0,0 1,-1 1,1 0,-1 0,1 1,-19 2,28-2,-1 0,0 1,1-1,-1 0,1 1,-1 0,1 0,-1 0,1 0,-1 0,1 0,0 1,0-1,0 1,0-1,0 1,0 0,0 0,0 0,1 0,-1 0,1 0,-1 0,1 1,0-1,0 1,0-1,0 1,0-1,1 1,-1-1,1 1,-1 2,3 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48.99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 36,'-1'-3,"0"0,0 1,0-1,-1 0,1 0,-1 1,0-1,0 1,0-1,0 1,-5-4,36 67,10 15,-3 2,47 147,-72-200,-8-28,-3-15,-8-262,8 214,0 60,0-1,1 1,0-1,0 1,0-1,1 1,4-11,-5 15,-1 0,1 1,0-1,0 1,0 0,0-1,0 1,0 0,1-1,-1 1,0 0,1 0,-1 0,1 0,-1 0,1 0,-1 1,1-1,0 0,-1 1,1-1,0 1,-1 0,1-1,0 1,0 0,-1 0,1 0,0 0,0 1,-1-1,1 0,2 2,4 0,0 2,0-1,0 1,-1 0,0 0,0 1,0 0,0 0,-1 1,0 0,0 0,0 1,-1-1,0 1,0 0,5 10,5 14,-1 0,17 59,-15-41,-3-7,-9-24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49.3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42 150,'-4'-5,"-1"-1,1 0,0 0,0 0,1 0,0-1,0 0,1 1,-1-1,1 0,1 0,-2-10,3 15,0 1,-1-1,1 0,0 0,0 0,0 0,0 0,1 0,-1 0,0 0,1 0,-1 0,1 0,0 0,0 0,0 0,0 1,0-1,0 0,0 1,0-1,1 1,-1-1,1 1,-1 0,1 0,-1-1,1 1,0 0,0 0,-1 0,1 1,0-1,0 0,0 1,0-1,0 1,0 0,0 0,0 0,0 0,0 0,0 0,0 0,0 0,3 2,6 0,-1 1,1 0,-1 0,0 1,0 1,0 0,-1 0,0 1,13 9,-6-2,0 1,-1 1,26 31,-35-38,-1 1,0 0,-1 0,0 1,0-1,-1 1,0 0,0 0,-1 0,-1 0,0 1,0-1,-1 0,0 0,-1 1,0-1,-6 20,2-17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4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26,'-3'-4,"-6"-1,4-3,1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49.67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 12,'0'0,"0"0,0-1,0 1,-1 0,1-1,0 1,0 0,0-1,0 1,0 0,0-1,0 1,0-1,0 1,0 0,0-1,0 1,0 0,0-1,1 1,-1 0,0-1,0 1,0 0,0-1,1 1,-1 0,0 0,0-1,1 1,-1 0,0 0,0-1,1 1,-1 0,8 12,4 25,64 186,-57-179,2 0,48 75,-55-102,-2-3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0.01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4 121,'-3'0,"5"0,7-3,8-6,6 0,5-3,6 1,4-1,2-2,3 1,0 2,-3 1,-2 1,-6 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0.3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237 19,'-7'0,"1"-1,-1 0,0-1,-10-3,-20-5,31 10,-1 1,1-1,0 1,-1 0,1 0,0 1,0 0,0 0,0 0,1 1,-1 0,0 0,1 0,0 1,0-1,0 1,0 1,1-1,0 1,-1-1,2 1,-1 1,-5 8,6-9,0 1,0-1,1 0,-1 1,1-1,1 1,-1 0,1 0,0-1,0 1,0 0,1 0,0 0,0 0,1 0,0 0,0 0,0 0,0-1,1 1,0 0,1-1,-1 0,1 1,5 7,-7-12,0 1,1-1,-1 1,1-1,-1 1,1-1,0 0,0 0,-1 0,1 0,0 0,0 0,0-1,0 1,0 0,0-1,0 0,0 1,3-1,-1 0,0-1,0 1,0-1,0 0,0 0,0 0,0-1,0 1,5-4,-1 1,0-1,0-1,-1 1,1-1,-1-1,0 0,10-13,-13 14,-1 2,-1 0,1 1,-1-1,1 1,0-1,1 1,-1 0,6-4,-8 7,1-1,0 1,0-1,0 1,-1 0,1 0,0 0,0 0,0 0,0 0,0 0,-1 0,1 1,0-1,0 1,0-1,-1 1,1 0,0 0,-1 0,1 0,-1 0,1 0,1 2,12 9,0 1,-1 0,19 23,-22-22,2 0,0-1,1 0,19 13,-20-18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0.7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41 8,'-14'-4,"13"4,1-1,-1 1,1 0,-1-1,1 1,-1 0,0 0,1 0,-1-1,1 1,-1 0,0 0,1 0,-1 0,1 0,-1 0,0 0,1 0,-1 0,1 0,-1 0,0 0,1 1,-1-1,1 0,-1 0,1 1,-1-1,1 0,-1 1,1-1,-1 0,1 1,-1-1,1 1,0-1,-1 1,1-1,-1 1,1-1,0 1,0-1,-1 1,1-1,0 1,0 0,0-1,0 1,0-1,-1 2,0 2,1 1,-1-1,1 1,-1-1,1 1,1-1,-1 1,1 0,-1-1,1 1,0-1,1 0,-1 1,1-1,0 0,0 0,0 0,1 0,3 5,-3-5,0-1,0 1,0 0,0-1,1 1,-1-1,1 0,0 0,0-1,0 1,0-1,1 0,-1 0,0 0,1-1,0 0,-1 1,8 0,-8-2,0-1,0 1,0 0,0-1,0 0,-1 0,1 0,0 0,0-1,-1 0,1 1,-1-1,0-1,1 1,-1 0,4-4,1-3,0 0,-1-1,13-20,-14 20,0 0,1 0,15-16,-20 25,-1-1,1 1,0 0,0 0,0 0,0 0,0 0,0 0,0 1,0-1,0 1,0-1,0 1,0 0,0 0,1-1,-1 2,0-1,0 0,0 0,0 1,0-1,0 1,0 0,0-1,0 1,0 0,0 0,0 0,0 1,-1-1,4 3,6 5,0 1,-1 0,17 22,-15-17,-4-6,0-1,1 0,-1-1,2 0,-1 0,1-1,13 6,-19-9,0-1,0 0,1-1,-1 1,1-1,0 0,-1 0,1 0,0-1,-1 0,1 0,0 0,0 0,-1-1,1 0,0 0,-1 0,1 0,7-4,2-4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1.02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50 309,'0'-42,"1"-1,-1 1,-3-1,-12-64,15 105,-1 0,0 0,1 0,-1-1,0 1,0 0,-1 0,1 0,0 1,-1-1,1 0,-1 0,-2-2,4 4,0 0,0 0,-1 0,1 0,0-1,0 1,-1 0,1 0,0 0,-1 0,1 0,0 0,0 0,-1 0,1 0,0 0,-1 0,1 0,0 0,-1 0,1 0,0 0,0 0,-1 0,1 0,0 1,0-1,-1 0,1 0,0 0,0 0,-1 1,1-1,0 0,-5 21,5 1,2 0,0 0,1-1,2 1,13 40,50 102,-39-100,-28-61,10 23,27 47,-30-63</inkml:trace>
  <inkml:trace contextRef="#ctx0" brushRef="#br0" timeOffset="1">29 352,'-3'0,"-6"0,3-3,6-2,7 0,5-3,9 1,3-3,6 1,4-2,0 1,2-2,2 2,1-1,2 1,0-1,-5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1.6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113 46,'-3'-3,"0"0,0 0,0 1,0-1,-1 1,1-1,-1 1,1 0,-1 0,0 1,-8-3,11 4,-1 0,0 0,1 0,-1 0,0 0,1 0,-1 0,0 1,1-1,-1 1,1-1,-1 1,0 0,1-1,-1 1,1 0,0 0,-1 0,1 0,0 0,0 1,0-1,-1 0,1 1,0-1,1 0,-1 1,0-1,0 1,1-1,-2 4,-2 7,0 1,0 0,1 1,1-1,-2 26,6 70,-2-97,1 2,0 0,1 0,0 0,1-1,1 1,0-1,1 0,0 0,10 16,-13-25,0-1,0 1,1-1,0 1,0-1,0 0,0 0,0-1,0 1,1 0,-1-1,1 0,0 0,0 0,0 0,0-1,0 0,0 0,0 0,0 0,1 0,-1-1,0 0,0 0,1 0,-1 0,0-1,0 1,0-1,1 0,-1-1,0 1,0-1,4-1,0-1,0 0,0 0,0 0,-1-1,1 0,-1-1,-1 1,1-1,-1-1,0 1,0-1,0 0,-1-1,0 1,-1-1,0 0,0 0,-1 0,0-1,0 1,-1-1,0 1,0-1,-1 0,0 0,-1-17,0 10,-1 1,-1 0,0 0,-1 0,-1 0,0 0,-1 1,0-1,-14-23,15 32,1 0,-1 0,0 1,0-1,-1 1,0 0,0 1,0-1,0 1,-1 0,1 0,-1 1,0 0,0 0,-1 0,1 0,0 1,-1 0,0 1,1 0,-1 0,0 0,0 0,-9 2,13-1,-1 0,1 0,0 1,-1 0,1-1,0 1,-1 1,1-1,0 0,0 1,0-1,0 1,0 0,0 0,0 0,1 1,-1-1,1 1,0-1,0 1,-1 0,2-1,-1 1,0 0,1 1,-1-1,1 0,0 0,-1 4,1 11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2.15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45 20,'0'0,"0"-1,0 0,0 1,0-1,0 0,0 0,0 1,0-1,0 0,0 1,0-1,-1 0,1 1,0-1,-1 0,1 1,0-1,-1 1,1-1,-1 0,1 1,-1-1,1 1,-1-1,1 1,-1 0,0-1,1 1,-1 0,1-1,-1 1,0 0,1 0,-1-1,0 1,0 0,1 0,-1 0,0 0,1 0,-1 0,0 0,1 0,-1 0,0 0,0 1,1-1,-1 0,0 0,1 1,-1-1,1 0,-1 1,0-1,1 1,-1-1,1 1,-1-1,1 1,-1-1,1 1,0-1,-1 1,1 0,-1-1,1 1,0 1,-4 9,1 1,1 1,0-1,0 0,1 0,1 1,0-1,2 13,19 101,-17-107,8 39,3 0,2-1,3 0,36 71,-31-74,-18-38,-20-55,9 30,1-1,1 0,0 0,0 0,1 0,0-1,1-19,0 27,0 0,1 0,-1 0,1 1,0-1,-1 0,1 0,1 1,-1-1,0 1,1-1,-1 1,1-1,0 1,-1 0,1 0,0 0,1 0,-1 0,0 0,0 0,1 1,-1-1,1 1,0 0,-1 0,1 0,0 0,0 0,-1 1,1-1,3 0,3 1,0 0,0 0,0 1,0 0,0 1,0-1,-1 2,1-1,0 1,-1 1,16 8,-22-11,1 1,0-1,0 1,-1 0,1 0,-1 0,1 1,-1-1,0 0,0 1,0 0,0-1,-1 1,1 0,-1 0,1 0,-1 0,0 0,0 0,-1 0,1 0,0 0,-1 1,0-1,0 0,0 0,0 1,-1-1,1 0,-1 0,1 0,-1 0,0 0,-1 0,1 0,-2 3,-3 4,-1-1,0 1,-1-2,0 1,0-1,-1 0,0-1,0 0,-1 0,1-1,-2 0,1-1,-1 0,-18 5,25-9,1 0,-1-1,0 0,1 0,-1 0,0 0,-4-1,-6-2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2.49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208 0,'1'29,"2"-1,0 1,13 49,35 83,3 10,-49-150,26 123,-28-120,0 0,-2 0,0 0,-4 25,3-46,0 1,-1-1,0 0,0 1,0-1,0 0,0 0,-1 0,0 0,1 0,-1 0,0-1,0 1,0 0,-1-1,1 0,-6 4,3-2,0-1,-1 0,1-1,-1 1,0-1,0 0,0-1,0 1,-7 0,-3-1,0 0,0-1,0-1,0-1,0 0,-29-8,18 1,1-1,-28-16,21 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2.8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71,'4'-3,"0"-6,5-3,3-5,3 1,0 7,0 5,2 4,1 4,1 2,5 4,-2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3.16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62 346,'0'0,"0"-1,-1 1,1-1,0 1,-1-1,1 1,0-1,0 0,0 1,0-1,0 1,0-1,0 0,0 1,0-1,0 1,0-1,0 0,0 1,0-1,0 1,1-1,-1 0,0 1,0-1,1 1,-1-1,0 1,1-1,-1 1,1-1,-1 1,13-24,19-23,-16 25,0-2,19-39,-32 56,0 1,-1-1,0 0,0 0,0 0,-1 0,0 0,0 0,-1 0,0 0,0-1,-1 1,0 0,0 0,-2-7,2 12,1 1,-1-1,1 1,-1-1,1 1,-1-1,0 1,0 0,0-1,1 1,-1 0,0 0,-1 0,1 0,0 0,0 0,0 0,-1 0,1 0,0 0,-1 1,1-1,-1 1,-1-1,0 0,1 1,-1 1,1-1,-1 0,1 0,-1 1,1 0,-1-1,1 1,0 0,-1 0,1 0,-3 3,-5 2,0 2,1-1,0 1,0 1,-8 10,10-10,0 0,1 0,0 1,1 0,0 0,1 0,-1 1,2-1,-5 22,7-24,0 1,0-1,1 0,0 0,1 0,-1 0,2 0,-1 0,1 0,0 0,1-1,0 1,0 0,6 9,-6-14,-1 1,1-1,0 0,0 0,1-1,-1 1,0-1,1 1,0-1,0 0,-1 0,1-1,0 1,0-1,0 0,1 0,-1 0,0-1,0 1,0-1,1 0,-1 0,7-2,8 0,0-1,0-1,32-11,-25 5,-2 0,28-17,-22 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4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222 51,'1'-1,"0"0,0 0,0 0,0-1,0 1,0 0,0 0,-1 0,1-1,0 1,-1 0,1-1,-1 1,1 0,-1-1,0 1,0-1,0 1,1-1,-1 1,-1 0,1-1,0 1,0-1,0 1,-1-1,1 1,-2-3,1 3,1 1,-1-1,0 0,0 0,0 1,0-1,0 0,0 1,0-1,0 1,0-1,0 1,0 0,0-1,0 1,0 0,0 0,-1 0,1 0,0 0,0 0,0 0,0 0,0 0,-1 0,1 1,0-1,0 0,0 1,0-1,0 1,0-1,0 1,0 0,0-1,-1 2,-1 1,0 0,0 0,0 0,0 0,0 0,1 1,-1-1,1 1,0-1,0 1,0 0,1 0,0 0,-1 0,1 0,1 1,-1-1,0 0,1 0,0 1,0-1,0 0,2 6,-1-1,0-1,1 1,0-1,0 0,1 1,0-1,1 0,-1-1,2 1,7 11,13 8,-15-18,-1 1,0 0,-1 0,0 1,7 13,-14-22,0 0,0 0,0 1,0-1,0 1,-1-1,1 0,-1 1,0-1,0 1,1-1,-2 1,1-1,0 1,0-1,-1 1,1-1,-1 0,0 1,0-1,0 0,0 0,0 1,0-1,-1 0,1 0,-1 0,1 0,-1-1,0 1,0 0,0-1,-2 2,-3 2,1-1,-1-1,-1 1,1-1,0 0,-1-1,0 1,1-2,-1 1,0-1,-10 0,-9 0,0-1,-26-5,49 5,0-1,-1 1,1-1,0 0,0 0,1-1,-8-3,10 5,0-1,0 0,0 1,0-1,1 0,-1 1,0-1,0 0,1 0,-1 0,0 0,1 0,-1 0,1 0,-1 0,1 0,0 0,-1 0,1 0,0 0,0 0,0-1,-1 1,1 0,0 0,1 0,-1 0,0 0,0 0,0 0,1-2,5-12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3.50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37 469,'0'-13,"1"8,-1 1,0-1,0 0,0 1,0-1,-1 1,0-1,0 1,0-1,-1 1,-2-6,4 10,0-1,0 1,0 0,0-1,-1 1,1 0,0-1,0 1,0 0,-1-1,1 1,0 0,-1 0,1 0,0-1,0 1,-1 0,1 0,0 0,-1-1,1 1,-1 0,1 0,0 0,-1 0,1 0,0 0,-1 0,1 0,0 0,-1 0,1 0,-1 0,1 0,0 0,-1 0,1 0,-1 1,-8 13,3 23,6-27,1 0,1 1,0-1,0 0,1 0,1 0,-1 0,2 0,5 9,-7-14,1 0,-1 0,1 0,1 0,-1-1,1 0,-1 0,1 0,0 0,1-1,-1 0,1 0,-1 0,1-1,0 0,9 2,-3-1,0-1,0-1,0 0,0-1,0 0,0-1,0 0,0-1,0 0,-1-1,1 0,-1-1,1 0,-1-1,-1 0,1-1,-1 0,1 0,-2-2,1 1,-1-1,0 0,-1-1,0 0,0 0,-1-1,0 0,-1 0,0 0,-1-1,0 0,0 0,-1-1,-1 1,0-1,-1 0,2-19,0-27,-6-61,1 101,-1 0,0 1,-2-1,0 1,-1 0,-1 0,-14-30,19 45,1 1,-1 0,1 0,-1 0,1 0,-1 0,0 0,0 0,1 0,-1 0,0 0,0 0,0 0,0 1,0-1,0 0,0 1,0-1,0 1,0-1,0 1,-2-1,2 1,0 1,0-1,0 1,0-1,1 1,-1-1,0 1,1 0,-1-1,0 1,1 0,-1-1,1 1,-1 0,1 0,-1 0,1 0,0-1,-1 1,1 0,-1 2,-1 7,-1 1,2 0,-2 18,3 5,2 1,1 0,2-1,13 53,-2-34,1-1,29 58,-40-98,1 0,0 0,1-1,0 0,17 18,-22-26,1 0,-1 0,1 0,0 0,0-1,0 1,0-1,0 0,6 1,-8-2,0-1,1 1,-1-1,0 0,1 0,-1 0,0 0,1 0,-1 0,0-1,1 1,-1-1,0 0,0 0,1 1,-1-1,0-1,0 1,2-1,6-7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3.8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 66,'0'4,"-3"1,5-4,10-2,7-5,7-1,2-3,5 0,3-2,3 2,2 1,1 4,-3 1,-8 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4.19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64 341,'-1'-21,"-1"0,-6-28,-2-9,5 27,-16-53,6 30,15 53,0 0,0 1,-1-1,1 0,0 1,0-1,0 0,0 1,0-1,0 0,0 0,0 1,0-1,0 0,1 1,-1-1,0 0,0 1,0-1,1 0,-1 1,0-1,1 1,-1-1,1 1,-1-1,1 0,-1 1,1-1,1 1,-1-1,1 1,-1-1,0 1,1 0,-1-1,1 1,-1 0,1 0,-1 0,1 0,-1 1,2-1,49 17,-49-16,10 4,32 13,48 27,-81-38,-1 0,1 1,-1 0,0 1,-1 0,0 0,-1 1,16 21,-22-26,-1 0,1 0,-1 1,0-1,0 0,0 1,-1 0,0-1,0 1,0 0,-1 0,0 0,0-1,-1 1,1 0,-1 0,0-1,-1 1,1 0,-1-1,0 0,-1 1,1-1,-1 0,-5 6,1 0,-1 0,-1-1,0 0,0 0,-1-1,0 0,0-1,-1 0,-23 12,6-7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7:55.46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0 800,'1'-1,"-1"0,0 0,1 1,-1-1,1 0,-1 0,1 0,0 0,-1 1,1-1,0 0,0 0,0 1,-1-1,1 1,0-1,0 1,0-1,0 1,0-1,2 1,29-11,-21 8,447-127,-106 35,-247 66,1 4,2 5,0 5,0 5,117 3,19-5,-122 3,201-23,-29 1,-242 28,355-16,64-9,-401 22,256-24,-237 23,-28 1,0 3,88 7,114 15,-87-8,218-5,-234-8,25-9,-5 0,135 0,124-32,-58 36,-77 6,-110-20,-163 18,0-2,52-16,-73 18,0 0,0-1,-1 0,1-1,-1 0,0-1,0 0,0 0,-1-1,0 0,11-14,-16 17,0-1,0 1,-1-1,0 0,0 0,0 0,-1 0,0 0,0-1,1-9,-1-2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04.6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0 882,'1'1,"-1"-1,0 1,1-1,-1 0,1 1,-1-1,0 0,1 0,-1 1,1-1,-1 0,1 0,0 1,-1-1,1 0,-1 0,1 0,-1 0,1 0,-1 0,1 0,-1 0,1 0,0 0,-1 0,1 0,-1-1,1 1,-1 0,1 0,-1-1,1 1,-1 0,1 0,-1-1,1 0,22-9,154-97,-72 40,733-408,-431 270,-375 187,-32 19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07.03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0 764,'32'3,"-12"-6,-1-1,1-1,-1-1,31-14,72-43,-91 46,695-396,-521 310,-60 31,-5 14,-139 57,0 1,0-1,0 1,0 0,1 0,-1-1,0 1,0 0,0 0,1 0,-1 0,0 0,0 1,0-1,0 0,1 1,-1-1,0 0,0 1,0-1,0 1,0 0,0-1,0 1,0 0,0 0,0-1,-1 1,1 0,0 0,0 0,-1 0,1 0,0 0,-1 0,1 0,-1 1,0-1,1 0,-1 0,0 0,0 0,0 1,0-1,0 0,0 0,0 0,0 1,0-1,0 0,-1 0,1 0,0 0,-1 0,1 0,-1 1,1-1,-1 0,0 0,1 0,-1-1,0 1,-1 2,-8 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07.53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103 75,'-3'0,"-2"-3,-3-2,-1-3,-1-4,0-3,-2 0,-2 3,-3 8,2 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07.87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10,'1'-9,"1"9,4 18,4 32,-6 1,7 52,-7-53,-4-41,0 0,0 0,1-1,1 1,-1 0,4 10,-4-18,0 0,-1 0,1 0,0 0,-1 0,1-1,0 1,0 0,0 0,0-1,0 1,0-1,0 1,0-1,0 1,0-1,0 1,0-1,0 0,0 0,0 1,0-1,0 0,1 0,-1 0,0 0,0-1,0 1,0 0,0 0,2-1,38-15,-34 13,216-116,-125 63,12-3,-65 35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17.04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8,'0'-3,"0"-2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3.63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25 199,'-3'-19,"2"15,1 13,6 366,-8-218,0-196,-7-43,-2-34,8 41,5 0,13-97,-14 164,1-9,1 1,1 0,1 0,10-26,-14 39,0 1,0-1,1 1,-1-1,1 1,-1 0,1 0,0-1,0 1,0 0,0 1,0-1,0 0,0 1,1-1,-1 1,0-1,1 1,0 0,-1 0,1 1,-1-1,1 0,0 1,0-1,-1 1,1 0,0 0,0 0,-1 1,1-1,0 0,0 1,-1 0,1 0,3 1,1 2,0 0,-1 0,0 1,1 0,-1 0,-1 0,1 1,-1-1,0 1,0 1,-1-1,0 1,0 0,3 7,5 13,0 0,9 40,8 37,18 136,-41-201,20 69,-20-91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4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12 253,'71'-63,"-50"47,-2-1,0-1,-1-1,20-25,-36 42,-1 0,0 1,1-1,-1 0,0 1,0-1,0 0,-1 0,1 0,0 0,-1 0,1 0,-1 0,1 0,-1 0,0 0,0-1,0 1,0 0,-1 0,1 0,0 0,-1 0,0 0,1 0,-1 0,0 0,-2-3,1 3,0 1,0-1,0 1,0-1,0 1,-1 0,1 0,0 0,-1 0,1 1,-1-1,1 1,-1-1,1 1,-1 0,1 0,-1 0,0 0,1 0,-1 0,1 1,-1 0,-3 1,-4 1,1 0,-1 1,1 1,0-1,0 2,1-1,-1 1,-8 8,12-10,0 1,1-1,0 1,0 0,0 0,0 0,1 0,0 1,0-1,0 1,0 0,1 0,0 0,-1 8,3-11,0 0,-1 0,2 0,-1 0,0 0,1 0,-1 0,1 0,0 0,0-1,0 1,0 0,0-1,1 1,-1 0,4 3,-2-2,1 0,0 0,0-1,1 1,-1-1,1 0,-1-1,9 5,0-2,1 0,0-1,0-1,0 0,0 0,15 0,-4-4,0-1,0 0,0-2,45-13,-63 15,20-5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3.97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 56,'-3'0,"5"0,3-3,4-2,8 0,4 2,2-3,5-1,1 2,3 1,-1 1,-1 2,-3 0,-2 1,-2-3,-1-2,-5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4.30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58,'0'0,"0"0,0 0,0 0,0 0,0-1,0 1,0 0,0 0,1 0,-1 0,0 0,0 0,0-1,0 1,0 0,0 0,0 0,0 0,1 0,-1 0,0 0,0 0,0 0,0-1,0 1,0 0,1 0,-1 0,0 0,0 0,0 0,0 0,0 0,1 0,-1 0,0 0,0 0,0 0,0 0,0 0,1 0,-1 0,0 0,0 0,0 1,0-1,0 0,0 0,1 0,-1 0,13 7,10 11,2 5,-1 1,34 43,-47-52,-1 1,0-1,-1 1,-1 1,0 0,7 26,-12-31,-5-14,-4-24,5 8,0 0,1 1,1-1,1 0,1 1,0-1,10-27,-9 33,0 0,2 0,-1 1,1-1,1 1,0 1,1-1,0 1,1 0,0 1,12-10,-8 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4.64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8,'0'0,"0"0,0 0,0-1,0 1,0 0,0 0,0-1,0 1,0 0,0-1,0 1,0 0,0 0,0-1,0 1,0 0,1 0,-1-1,0 1,0 0,0 0,0 0,0-1,1 1,-1 0,0 0,0 0,0 0,1-1,-1 1,0 0,0 0,1 0,-1 0,0 0,0 0,1 0,-1 0,0-1,1 1,12 6,12 16,-24-21,13 14,-1 1,0 0,-1 0,0 1,-2 1,0 0,-1 0,-1 1,9 29,-16-46,-1 0,1-1,-1 1,0 0,0 0,0 0,0 0,0 0,0 0,-1 0,0 2,-3-3,-1-15,4 5,-1 0,1 0,0 0,1-1,0 1,1 0,0 0,0-1,1 1,0 0,1 0,0 1,0-1,1 0,0 1,1 0,-1 0,2 0,-1 1,1 0,0 0,0 0,1 0,0 1,0 0,14-7,-4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5.1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277 61,'0'-2,"0"-1,0 1,0-1,-1 1,1-1,-1 1,0-1,0 1,1 0,-2-1,1 1,0 0,0 0,-1 0,1 0,-1 0,1 0,-1 0,0 0,0 0,0 1,0-1,0 1,0 0,-1 0,1-1,0 1,-1 1,1-1,0 0,-1 1,1-1,-1 1,1-1,-6 1,2 0,0 0,-1 0,1 1,0-1,-1 1,1 1,0-1,0 1,0 0,0 1,1-1,-1 1,-7 5,4 0,-1 1,2 0,-1 1,1 0,0 1,1-1,1 1,-7 14,4-7,1 2,1-1,1 1,-5 28,9-40,1 0,0 0,0 1,1-1,0 0,1 0,2 14,-2-20,-1 0,1 0,0 0,0 0,-1-1,1 1,1 0,-1 0,0-1,0 1,1-1,-1 1,1-1,-1 1,1-1,-1 0,1 0,0 0,0 0,-1 0,1 0,0 0,0-1,0 1,0-1,0 1,0-1,0 0,0 0,0 0,0 0,0 0,1 0,-1 0,2-1,5-1,0-1,1 0,-1 0,-1-1,1 0,0-1,-1 1,0-2,0 1,-1-1,1 0,-1-1,0 0,-1 0,0 0,0-1,-1 0,0 0,0 0,0-1,-1 1,-1-1,0 0,0-1,3-15,-8-20,2 45,0-1,0 1,-1-1,1 0,0 1,0-1,0 1,0-1,-1 0,1 1,0-1,-1 1,1-1,0 1,-1-1,1 1,-1-1,1 1,-1 0,1-1,-1 1,0-1,0 1,0 1,0-1,0 0,0 1,1-1,-1 1,0-1,0 1,0-1,1 1,-1 0,0-1,1 1,-1 0,1 0,-1 0,1-1,-1 1,1 0,-1 0,1 1,-4 5,1 0,0 0,1 0,0 0,0 0,0 1,1-1,0 1,0-1,1 1,0-1,1 1,-1-1,1 1,1-1,4 15,-5-17,1 1,1-1,-1 1,1-1,0 0,0 0,1 0,-1 0,1-1,0 1,0-1,1 0,-1 0,1-1,0 1,0-1,0 0,0 0,0-1,1 0,10 4,2-3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5.8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67 142,'0'-8,"-1"1,1-1,-2 0,-2-12,4 19,-1 0,1-1,0 1,-1-1,1 1,-1-1,1 1,-1 0,0 0,0-1,1 1,-1 0,0 0,0 0,0 0,0 0,-1 0,1 0,0 0,0 0,0 0,-1 1,1-1,0 0,-1 1,1-1,-1 1,1 0,-1 0,1-1,-2 1,2 1,-1-1,1 1,0-1,0 1,-1 0,1-1,0 1,0 0,0 0,0 0,0 0,0 0,0 0,1 0,-1 0,0 1,0-1,1 0,-1 0,1 1,-1-1,1 0,0 1,-1-1,1 3,-4 39,4-39,-1 15,1 0,1 0,1 0,1 0,0-1,11 34,-13-48,1 0,0 1,0-1,0 0,0 0,1 0,-1 0,1-1,0 1,0-1,1 1,-1-1,1 0,-1 0,1-1,0 1,0-1,0 0,1 0,-1 0,0 0,1-1,-1 0,1 0,-1 0,1 0,0-1,-1 0,1 0,0 0,-1-1,10-1,-4 0,0-1,-1 0,1-1,-1 0,1 0,-1-1,-1-1,1 1,-1-1,0-1,0 1,0-1,-1-1,-1 1,1-1,-1 0,9-17,-9 15,-1 0,0-1,0 1,-1-1,-1 0,0 0,0 0,-1-1,-1 1,0-1,0 1,-1-1,-1 1,0-1,-4-19,3 26,0 0,0 0,0 0,-1 0,0 0,0 1,-5-7,7 10,1 0,-1 0,0 0,0 0,0 0,0 0,0 0,0 0,0 1,0-1,0 0,0 1,0-1,0 1,-1-1,1 1,0-1,0 1,-1 0,1 0,0-1,0 1,-1 0,1 0,0 0,-1 1,1-1,0 0,0 0,-1 1,1-1,0 1,0-1,-1 1,1-1,-1 2,1-1,0 1,0-1,0 1,0-1,0 1,0 0,0-1,0 1,1 0,-1 0,1 0,-1-1,1 1,0 0,0 0,0 0,0 0,0 0,1 2,7 41,-6-37,66 227,-18-71,-37-116,13 96,-18-79,-2-25,0 53,-6-76,1-5,-1-1,-1 1,0-1,0 1,-1-1,-4 13,5-21,0-1,0 0,0 1,0-1,-1 0,1 0,-1 0,1 0,-1 0,0-1,0 1,0 0,0-1,0 1,0-1,0 0,-1 0,1 0,0 0,-1 0,1 0,-1 0,1-1,-1 0,1 1,-1-1,1 0,-1 0,1 0,-1 0,1-1,-1 1,-4-2,-5-1,0-1,0 0,0-1,1 0,-1 0,1-2,1 1,-14-11,5 2,1 0,1-1,-24-30,35 39,1-1,-1 0,1 0,1 0,-1-1,2 0,-1 0,1 0,1 0,-1 0,1-1,1 1,0-1,0 1,1-1,1 0,2-17,-1 15,1 0,1 0,0 0,1 1,0 0,1 0,0 0,0 0,2 1,-1 0,1 1,0 0,14-12,52-35,-38 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6.25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253 0,'-3'3,"2"8,3 15,9 26,4 28,-15-74,1 1,-1-1,-1 1,1-1,-1 1,0-1,0 1,-1-1,-4 11,5-14,-1-1,1 0,-1 1,0-1,0 0,0 0,0 0,0 0,-1 0,1-1,0 1,-1-1,1 1,-1-1,0 0,1 0,-1 0,0 0,0-1,1 1,-1-1,0 0,0 1,0-1,0-1,0 1,1 0,-6-2,-5 0,0-1,0-1,1 0,-23-10,26 9,0 0,1 0,0-1,0 0,0 0,1-1,0 0,-8-10,12 14,0 0,1-1,0 1,0-1,0 1,0-1,0 0,1 0,-1 0,1 0,0 0,0 0,1 0,-1 0,1 0,0 0,0 0,0-1,1 1,0 0,-1 0,3-4,-2 5,1 1,-1-1,1 1,0 0,0 0,0 0,0 0,0 0,0 1,0-1,1 1,-1-1,0 1,1 0,0 0,-1 0,1 0,0 0,-1 1,1-1,0 1,3-1,11 0,1 0,25 3,-22-1,8-1,-3 0,45 6,-46-1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6.78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296 359,'3'-3,"-1"0,0 0,0 0,0 0,-1-1,1 1,-1-1,0 1,0-1,0 1,0-1,0-5,1-51,-2 44,1-19,1 11,-2 0,-4-34,4 53,-1 0,0 1,0-1,0 0,0 1,-1-1,0 1,0-1,0 1,-1 0,1 0,-1 0,0 0,0 0,0 1,-1-1,-7-5,9 7,-1 1,0 0,0 0,1-1,-1 2,0-1,0 0,0 1,0-1,0 1,0 0,0 0,0 0,0 0,-4 1,0 1,1 0,0 0,0 0,0 1,0 0,-10 6,3 1,0 1,0 0,1 0,-19 24,22-22,1 0,0 0,1 1,0 1,1-1,1 1,0 0,1 0,0 0,2 1,-2 20,-3 22,2-34,2 0,1 0,1 0,1 0,1 0,5 29,21 137,-5-8,-8-80,1 160,-16-46,1-198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7.15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 77,'-10'1,"-6"-1,24-4,64-13,0 4,96-6,-6 1,-120 12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7.5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134 6,'-1'-1,"-1"1,1-1,0 0,-1 1,1-1,-1 1,0-1,1 1,-1 0,1 0,-1-1,1 1,-1 0,0 0,1 1,-1-1,1 0,-1 1,0-1,1 0,-1 1,1 0,0-1,-1 1,1 0,-1 0,-1 1,-3 2,0 0,0 0,0 1,-8 8,8-6,1 0,0 1,0 0,1 0,0 0,0 0,1 0,0 1,1 0,0 0,-2 14,1 9,2 61,1-90,0 17,1 0,1 0,1-1,8 32,-10-48,0 1,0-1,0 0,0 1,1-1,-1 0,1 0,0 0,0 0,0-1,0 1,1 0,-1-1,1 0,-1 1,1-1,0 0,0 0,0-1,0 1,0-1,0 1,1-1,-1 0,0 0,1 0,-1-1,1 1,-1-1,1 0,-1 0,1 0,-1 0,4-1,3-1,0-1,0 0,-1 0,0-1,1 0,-1 0,0-1,-1 0,1-1,-1 0,-1-1,1 1,-1-1,0-1,0 1,-1-1,0 0,0-1,5-10,-8 12,0 0,0 0,0 0,-1 0,0 0,-1-1,1 1,-1-1,-1 1,1-1,-2 1,1-1,-1 1,0-1,0 1,-1-1,0 1,0 0,-1 0,1 0,-2 0,1 1,-1-1,0 1,0 0,-8-8,3 4,-1 1,0 0,0 1,-1 0,0 1,-1 0,1 0,-1 2,-1-1,1 1,-1 1,0 1,1-1,-2 2,-16-2,6 9,28-6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8.06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23 20,'-8'-17,"8"17,0 0,0 0,0-1,-1 1,1 0,0 0,0 0,0 0,0-1,-1 1,1 0,0 0,0 0,-1 0,1 0,0 0,0-1,-1 1,1 0,0 0,0 0,-1 0,1 0,0 0,0 0,-1 0,1 0,0 0,0 0,-1 0,1 1,0-1,0 0,-1 0,1 0,0 0,0 0,-1 0,1 1,0-1,0 0,0 0,-1 0,1 0,0 1,0-1,0 0,0 0,0 1,-1-1,1 0,0 0,0 1,0-1,0 0,0 0,0 1,0-1,0 0,0 0,0 1,0-1,0 0,0 0,0 1,0-1,-2 13,1 0,0 0,1 0,0 0,4 20,17 68,-9-49,3 22,34 183,-47-248,1 15,2-1,12 39,-23-107,3 30,0-1,1 1,0-1,2 1,1-26,0 37,-1 1,1-1,0 1,0-1,0 1,0 0,0-1,1 1,0 0,-1 0,1 0,0 0,4-4,-4 6,0-1,0 1,0 0,1 0,-1 0,0 0,0 0,1 0,-1 0,1 1,-1-1,1 1,-1 0,1-1,-1 1,1 1,-1-1,1 0,-1 0,1 1,3 1,5 1,0 1,0 0,0 1,0 0,-1 1,0 0,0 0,0 1,-1 1,0 0,-1 0,1 0,-2 1,1 0,-1 1,-1 0,0 0,5 11,-9-17,-1-1,0 1,0 0,0 0,0 0,-1 0,0-1,1 1,-1 0,-1 0,1 0,-1 0,1 0,-1 0,0-1,-1 1,1 0,-1-1,1 1,-1-1,0 1,0-1,-1 0,1 0,-1 0,1 0,-1 0,0 0,0-1,-4 3,0 0,-1 0,0 0,-1-1,1 0,-1-1,1 1,-1-2,0 1,0-1,-1-1,-15 2,18-3,3 0,0 1,0-1,0 0,0 0,0-1,0 1,0-1,0 0,1 0,-1 0,0 0,0-1,1 1,-8-5,2-4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5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10,'0'-9,"0"20,-4 50,-35 173,31-177,2-22,-2 63,8-79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8.45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184 0,'0'1,"-1"31,2 1,1-1,1 0,12 49,87 244,-89-290,5 12,13 53,-28-87,0 0,-1 0,-1 1,0-1,-1 1,0-1,-1 1,0-1,-4 14,4-23,0-1,0 1,0-1,-1 0,0 0,1 0,-1 0,0 0,0 0,-1 0,1-1,-1 1,1-1,-1 1,-6 3,4-3,-1-1,1 1,-1-1,0 0,0-1,1 1,-1-1,-12 1,6-2,-1 0,0 0,0-2,0 1,1-2,-1 0,1 0,-18-8,14 3,0-2,0 0,1-1,0 0,-25-26,18 14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8.79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9,'0'-3,"4"-2,1 4,3 2,4 1,4 4,2 0,-1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9.15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192 224,'1'-1,"8"-7,0-1,-1 0,0-1,-1 1,0-2,0 1,-1-1,-1 0,6-13,-9 19,-1-1,1 0,-1 0,0 0,-1 0,0 0,0 0,0 0,0 0,-3-12,2 16,0 0,1 0,-1 0,0 1,0-1,0 0,0 1,0-1,0 0,-1 1,1-1,-1 1,1 0,-1 0,1-1,-1 1,0 0,1 0,-1 0,0 1,0-1,0 0,0 1,1-1,-1 1,0 0,0-1,0 1,0 0,0 0,0 0,0 1,0-1,0 0,-4 2,-3 1,-1 0,1 0,0 1,0 0,0 1,0 0,1 1,0-1,0 1,1 1,-1 0,1 0,-9 12,4-3,0 1,1 0,1 1,0 0,-11 31,18-42,1-1,0 1,1-1,-1 1,1-1,1 1,-1 0,1 0,1-1,-1 1,1 0,0 0,0-1,1 1,0-1,4 11,-3-12,0 0,0 0,1-1,-1 0,1 0,0 0,0 0,0 0,1-1,-1 1,1-1,0 0,0-1,0 1,0-1,0 0,1 0,-1-1,0 0,10 1,10 1,1-2,-1 0,1-2,0-1,-1-1,1-1,-1-2,0 0,28-12,-30 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9.59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91 503,'6'-28,"-4"24,-1 1,0-1,0 1,0-1,-1 0,1-7,-1 9,0 0,0-1,-1 1,1 0,-1-1,1 1,-1 0,0 0,1 0,-1-1,0 1,0 0,-1 0,1 0,0 1,-1-1,1 0,-1 0,0 1,1-1,-1 1,-3-3,3 4,0 0,1-1,-1 1,0 0,1 0,-1 0,0 0,0 0,1 0,-1 0,0 1,1-1,-1 1,1-1,-1 1,0 0,1-1,-1 1,1 0,0 0,-1 0,1 0,0 0,0 0,-1 1,1-1,0 0,0 1,0-1,0 1,-1 2,-3 7,0-1,1 2,0-1,1 0,0 1,1-1,0 1,1 0,1-1,-1 1,2 0,-1 0,2-1,4 23,-3-29,-1 1,1-1,0 1,0-1,1 0,-1 0,1 0,0-1,1 0,-1 1,1-1,0-1,0 1,0-1,0 0,0 0,1 0,7 2,-4-1,1-1,-1 0,1-1,0 0,0-1,-1 1,1-2,0 0,0 0,16-2,-12-1,-1-1,1 0,-1 0,0-1,0-1,-1 0,1-1,-2 0,1-1,-1-1,0 1,11-13,-10 8,-1 0,-1 0,-1-1,0-1,0 1,-1-2,-1 1,-1-1,8-28,-1-4,-1-1,-3 0,-1-1,0-69,-8 99,-2 0,0 0,-2 0,-8-29,13 102,22 129,-5-26,-12-120,0-2,3 1,24 65,-28-91,0 0,0 1,1-2,0 1,0-1,1 0,13 13,-14-17,-1 1,1-1,0 0,1-1,-1 1,1-2,0 1,-1 0,1-1,0-1,0 1,11 0,1-1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49.9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32 129,'-3'0,"-6"0,0-3,1-6,5 0,7 1,7-2,8 1,8-1,7-4,1 2,2 3,2-2,1 2,2 2,0 3,0 1,-6 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50.26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80 500,'11'-12,"-1"0,0-1,-1-1,-1 1,0-1,-1-1,10-29,-2-1,11-66,-23 95,-1 0,0-1,-1 1,-2-32,1 44,0-1,-1 1,0-1,0 1,0-1,0 1,-1 0,0 0,0 0,0 0,0 0,0 0,-1 0,0 1,0-1,0 1,0 0,0 0,-1 0,0 0,1 0,-7-2,7 4,0 0,0 0,0 1,-1-1,1 1,0 0,0 0,0 0,0 0,-1 1,1-1,0 1,0 0,0 0,0 0,0 0,0 1,0-1,1 1,-1 0,0-1,-2 4,-4 2,1 0,-1 1,2-1,-14 19,18-23,0 1,0 0,1 0,0 0,0 0,0 0,0 1,0-1,1 1,0-1,0 1,0-1,1 1,-1 0,1-1,0 1,1-1,-1 1,1 0,0-1,0 1,0-1,1 1,-1-1,1 0,0 1,0-1,1 0,-1 0,1-1,0 1,0-1,4 4,11 10,1 0,1-2,0 0,1-2,23 11,-13-5,-7-6,-9-5,-1 0,1 1,-1 1,-1 0,18 18,-29-26,0 0,0 1,0-1,-1 1,1-1,-1 1,0 0,0-1,1 1,-2 0,1 0,0 0,-1 0,1-1,-1 6,0-4,-1-1,0 0,0 0,0 1,0-1,-1 0,1 0,-1 0,0 0,1 0,-2 0,1-1,0 1,0-1,-1 1,-4 2,0 1,0-1,-1-1,0 0,1 0,-2 0,1-1,-9 2,10-2,-16 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52.2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0 283,'35'2,"43"7,30 2,335-11,-205-1,-17-10,-6 0,252 12,-433 1,44 7,25 2,7-9,159-17,-229 10,0 3,0 1,0 2,58 10,-11-3,171-5,-126-6,110-9,16-10,-90 16,-117 6,92-10,23-6,-42 5,24 2,9-3,79-9,-197 16,223-20,-73 6,113-3,-275 20,49-7,-46 4,33-1,22 5,-29 1,99-11,-93 4,120 2,-114 5,91-9,-70 1,117 4,66-5,-70 2,-50 5,-58-8,-51 4,46 0,6 9,104-5,-182-1,-3-2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52.95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21,'0'-3,"4"-6,4 4,5 1,0 6,-2 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8:53.2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0,'0'4,"4"4,4 1,1 3,3 0,-1 0,-2-1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1.7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162 144,'10'-28,"-26"66,1 0,-12 55,-19 48,29-101,-18 44,35-82,0-1,-1 1,1-1,-1 1,0-1,1 1,-1-1,0 1,0-1,0 0,0 1,0-1,-2 2,-1-7,6-13,5-17,2 1,2 0,1 0,22-41,74-118,-89 158,21-31,-37 59,1 1,0 0,0 1,1-1,-1 1,1 0,0 0,0 0,6-3,-10 7,1-1,-1 0,0 1,1-1,-1 1,0 0,1-1,-1 1,1 0,-1 0,0 0,1 0,-1 0,1 0,-1 0,0 1,1-1,-1 1,1-1,-1 1,2 0,-1 1,1-1,-1 1,0 0,0 0,0 0,0 0,0 1,0-1,-1 0,2 4,3 5,0 1,-2 1,6 20,-9-29,15 62,7 84,-6-30,-13-89,-1 0,-2 37,-1-51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5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1,'-3'0,"5"0,7 0,8 0,6 0,5 0,6 3,4 2,3-1,1-4,1-2,1-1,-1 1,0-1,-7 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2.10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26 44,'-3'-3,"-6"-2,0-3,4 0,11 0,11 3,7 2,6 1,5 1,4 1,2 0,2 0,1 1,-1-1,1 0,-5 0,-4 0,-9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2.49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57,'0'0,"0"0,0 0,0 0,0 0,0 0,0 0,0 0,0 0,0 0,0-1,0 1,0 0,0 0,0 0,0 0,0 0,0 0,0 0,0 0,0 0,0 0,0-1,0 1,0 0,0 0,0 0,0 0,0 0,0 0,0 0,0 0,0 0,0 0,0 0,0-1,1 1,-1 0,0 0,0 0,0 0,0 0,0 0,0 0,0 0,0 0,0 0,0 0,0 0,1 0,-1 0,0 0,0 0,0 0,0 0,0 0,0 0,0 0,0 0,0 0,1 0,-1 0,0 0,0 0,0 0,0 0,6 8,5 11,-2-1,-2 1,0 1,-1-1,-1 1,-1 0,-1 0,0 1,-1 24,-2-67,2 0,0 1,2-1,0 1,1-1,13-32,-14 43,1 1,0-1,1 1,0 0,0 1,10-12,-14 20,-1-1,1 1,0-1,0 1,0 0,0 0,0-1,0 1,0 1,0-1,0 0,0 0,0 1,1-1,3 1,-3 0,0 0,0 1,0 0,0-1,0 1,0 0,-1 1,1-1,0 0,0 1,-1-1,1 1,-1 0,0 0,3 2,6 7,-1 0,0 0,-1 1,0 0,-1 0,0 1,-1 0,0 1,-1-1,-1 1,0 1,-1-1,-1 0,0 1,0 0,-2 0,0 22,3-55,1 0,1 1,0 0,1 0,1 0,1 1,14-22,-17 31,-1 0,1 1,0-1,1 1,0 1,12-9,-1 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2.9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312 39,'0'-1,"0"-1,0 1,0-1,0 1,0-1,0 1,-1-1,1 1,0-1,-1 1,1-1,-1 1,0 0,0-1,1 1,-1 0,0 0,0-1,0 1,0 0,0 0,0 0,-2-1,0 1,1 0,-1 0,1 1,-1-1,1 0,-1 1,1 0,-1 0,1 0,-1 0,1 0,-5 1,-5 1,0 1,1 1,0 0,-20 10,13-4,0 0,1 2,1 0,-1 0,2 2,0 0,1 0,0 1,-15 23,28-37,0 1,0-1,0 0,0 1,1-1,-1 0,0 1,1-1,-1 1,1-1,0 1,-1 0,1-1,0 1,0-1,0 1,0-1,0 1,0 0,1 2,0-3,0 1,0-1,0 0,-1 0,1 0,0 0,1 0,-1-1,0 1,0 0,0 0,0-1,1 1,-1-1,0 1,1-1,-1 1,3-1,2 1,1 0,0-1,-1 0,1 0,0 0,-1-1,1 0,10-4,-7 2,-1-1,-1 0,1-1,-1 0,0 0,0-1,0 0,0 0,10-13,0-3,30-45,-36 48,-12 19,0 0,0 0,0 0,0 0,0 0,0 0,0 0,0 0,0 0,0 0,0-1,0 1,0 0,0 0,0 0,0 0,0 0,1 0,-1 0,0 0,0 0,0 0,0 0,0 0,0 0,0 0,0 0,0 0,0 0,0 0,1 0,-1 0,0 0,0 0,0 0,0 0,0 0,0 0,0 0,0 0,0 0,0 0,0 0,1 0,-1 0,0 0,0 0,0 0,0 0,0 0,0 0,0 0,0 0,0 0,0 0,0 0,0 1,0-1,0 0,0 0,0 0,0 0,0 0,0 0,0 0,1 0,-1 0,0 0,0 1,1 11,-1 24,0-20,0-11,0-1,0 0,0 1,1-1,0 0,0 1,0-1,0 0,0 0,1 0,0 0,0 0,0 0,1 0,-1-1,1 1,0-1,0 0,0 1,0-2,0 1,1 0,-1 0,8 3,1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3.7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0 249,'1'-13,"1"1,0-1,1 0,1 1,0 0,0-1,9-15,-13 28,0 0,1 0,-1 0,0 0,0 0,0 0,0 0,0 0,0 1,0-1,0 0,0 0,0 0,0 0,0 0,0 0,0 0,1 0,-1 0,0 0,0 0,0 1,0-1,0 0,0 0,0 0,0 0,1 0,-1 0,0 0,0 0,0 0,0 0,0 0,0 0,0 0,1 0,-1 0,0 0,0 0,0 0,0 0,0-1,0 1,0 0,0 0,1 0,-1 0,0 0,0 0,0 0,0 0,0 0,0 0,0 0,0-1,0 1,0 0,0 0,0 0,0 0,0 0,0 0,0 0,1 0,-1-1,0 1,0 0,0 0,3 14,-1 19,-3-14,-7 38,0 1,7-55,1 0,0 0,-1 0,2 1,-1-1,0 0,1 0,-1 0,1 0,0 0,0 0,0 0,0 0,1 0,-1-1,1 1,0 0,0-1,0 1,0-1,0 0,0 1,0-1,1 0,-1-1,1 1,0 0,0-1,-1 1,1-1,0 0,0 0,0 0,0 0,0-1,1 1,-1-1,0 0,0 0,6 0,0 0,-1-1,0 0,0 0,0-1,0 0,0 0,0-1,0 0,0 0,-1-1,0 0,0 0,0-1,12-10,-3-2,-2 0,1-1,-2-1,-1 0,0-1,-1 0,-1-1,10-32,-14 39,5-18,-11 31,1 0,-1 0,0-1,1 1,-1 0,0 0,0 0,0 0,0 0,0 0,0 0,0-1,-1 1,1 0,0 0,-1 0,1 0,0 0,-1 0,1 0,-2-1,2 1,-1 1,1 0,0 0,-1-1,1 1,0 0,0 0,-1 0,1-1,0 1,-1 0,1 0,-1 0,1 0,0 0,-1 0,1 0,0 0,-1 0,1 0,-1 0,1 0,0 0,-1 0,1 0,0 0,-1 0,1 1,0-1,-1 0,1 0,0 0,-1 1,1-1,-10 15,1 18,6-9,1 0,1 0,2 1,5 40,27 99,-9-54,-15-71,-4-16,-1 0,2 24,-5-40,-1 0,0-1,-1 1,0-1,0 0,0 1,-1-1,1 0,-1 1,-1-1,1 0,-5 5,6-8,-1-2,0 1,1 0,-1 0,0 0,0-1,0 1,0-1,-1 1,1-1,0 0,-1 0,1 0,0 0,-1-1,1 1,-1-1,1 1,-1-1,0 0,1 0,-1 0,1 0,-1 0,1-1,-1 1,1-1,-1 0,1 0,-1 1,1-2,0 1,0 0,-1 0,1-1,0 1,0-1,0 0,0 1,1-1,-1 0,0 0,1 0,0 0,-1-1,1 1,0 0,0-1,-1-3,0-2,1 0,0 0,1 0,-1 0,2 1,-1-1,1 0,0 0,1 0,0 0,0 1,6-14,5-7,31-51,-31 57,276-381,-224 319,-55 69,-3 4,-6 11,-1 1,1-1,-1 1,1-1,-1 0,0 1,1-1,-1 1,0-1,1 1,-1-1,0 1,0-1,0 1,1 0,-1-1,0 1,0-1,0 1,0-1,0 1,0 0,0-1,0 1,-1 0,6 21,0 0,1 0,1-1,15 31,-12-28,0 0,11 47,-21-65,1 0,-1 0,0 0,-1 1,0-1,0 0,0 0,0 0,-1 0,0 0,0-1,-1 1,0-1,0 1,0-1,0 0,-7 7,4-4,0-1,-1 0,0 0,-1-1,1 0,-1 0,0-1,-1 0,1 0,-15 5,9-6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4.5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442 64,'0'-2,"0"0,-1-1,0 1,1 0,-1 0,0 0,0 0,0 0,0-1,0 2,0-1,-1 0,1 0,-1 0,1 1,-1-1,0 0,0 1,0 0,0-1,0 1,0 0,-3-1,-2-2,-1 1,0 0,0 1,0 0,-9-2,5 3,-1 1,1 0,-1 0,1 1,-1 1,1 0,0 1,0 0,0 1,0 0,1 1,-12 6,1 1,1 1,0 1,0 1,2 1,-19 18,34-30,0 0,0 0,1 1,-1 0,1 0,0 0,0 0,1 0,-1 1,1-1,0 1,-1 8,3-12,0 0,-1 1,2-1,-1 0,0 0,0 1,1-1,-1 0,1 0,-1 0,1 0,0 1,0-1,0 0,0 0,1-1,-1 1,0 0,1 0,-1-1,1 1,0 0,-1-1,1 0,0 1,0-1,0 0,0 0,0 0,0 0,0-1,0 1,1 0,2 0,3 0,1 0,-1 0,1-1,0 0,0 0,-1-1,1 0,-1-1,1 0,-1 0,1-1,-1 0,0 0,13-8,-7 4,0-2,-1 0,0 0,0-1,-1-1,0 0,12-15,-12 8,-11 15,1 0,0-1,0 1,0 0,0 1,0-1,1 0,0 1,-1-1,6-3,-7 6,-1 0,0 0,1 0,-1 0,1 0,-1 0,0 0,1 0,-1 0,1 0,-1 0,0 0,1 0,-1 0,1 0,-1 0,0 1,1-1,-1 0,0 0,1 0,-1 1,0-1,1 0,-1 0,0 1,1-1,-1 0,0 1,0-1,1 0,-1 1,0-1,0 0,0 1,0-1,1 1,-1-1,0 0,0 1,0-1,0 1,0-1,0 1,0-1,0 0,0 1,0-1,-1 1,1-1,0 0,0 1,-3 26,2-26,-1 12,0 0,1 0,0 0,1 0,0 0,1 0,4 22,-4-31,0-1,0 1,0 0,1-1,-1 1,1-1,0 0,0 1,0-1,0 0,1 0,-1 0,1-1,0 1,-1-1,1 1,1-1,-1 0,0 0,0 0,1-1,-1 1,1-1,0 0,-1 0,1 0,0 0,-1 0,1-1,6 0,-3 0,-1-1,0 0,0-1,0 0,0 1,0-2,0 1,0-1,-1 0,1 0,-1 0,0-1,0 0,0 0,0 0,-1-1,0 1,0-1,7-10,2-5,0 0,-2-1,17-41,-18 30,-8 24,0 1,0 0,0 0,1 1,0-1,0 0,8-10,-10 17,0-1,-1 1,1-1,0 1,0-1,0 1,0 0,0 0,0-1,0 1,0 0,0 0,0 0,0 0,0 0,0 0,-1 0,1 1,0-1,0 0,0 0,0 1,0-1,0 1,0-1,-1 1,1-1,0 1,0-1,-1 1,1 0,0-1,-1 1,1 0,0 1,23 28,35 45,-10-14,-46-58,-1 0,0 0,0 0,0 1,0-1,-1 1,1-1,-1 1,0-1,0 1,0 0,-1-1,1 1,-1 0,0 0,0 0,0-1,0 1,-1 0,1 0,-1-1,0 1,0 0,-1-1,-2 7,-5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5.17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87 81,'-4'-28,"1"25,4 17,18 208,-17-203,-1 1,-1-1,0 0,-2 0,0 0,-9 33,11-58,-1-1,0 1,0 0,0 0,-1 0,0 0,-5-10,4 7,-9-25,-6-12,-12-54,27 88,1 0,0-1,1 1,0-1,0 1,2-1,-1 1,2-1,4-21,-5 31,0 0,0 0,1 0,-1 0,1 0,-1 0,1 0,0 0,0 0,0 1,1-1,-1 1,1 0,-1 0,1 0,0 0,5-3,-3 3,0 0,0 1,0 0,0 0,0 0,0 1,0-1,0 1,0 0,9 2,6 2,0 0,-1 2,1 1,30 14,-28-10,0 0,-1 2,-1 0,26 22,-36-28,-1 1,-1 1,0 0,0 0,-1 1,0-1,0 2,-1-1,-1 1,9 20,-13-27,0 0,0 0,0 0,-1 0,0 0,1 0,-1 0,-1 0,1 0,0 0,-1 0,0 0,0 0,0-1,-1 1,-3 7,2-6,-1 1,0-1,0 0,-1 0,1 0,-1-1,0 1,-1-1,-7 5,-6 1,-1 0,0-1,-1-1,0-1,-23 5,8-3,1-2,-2-1,-51 2,70-8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5.80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350 181,'-2'-1,"0"0,0-1,0 1,0-1,1 1,-1-1,0 0,1 0,0 0,-1 1,1-2,0 1,0 0,-2-4,-4-6,4 7,0 1,0 0,0-1,-1 1,0 0,0 1,0-1,0 1,-1 0,1 0,-1 0,0 0,0 1,0 0,0 0,0 0,0 1,-1-1,1 1,0 1,-1-1,1 1,-1 0,1 0,-1 0,1 1,0 0,-1 0,1 0,0 1,0 0,0 0,0 0,0 1,0-1,-5 5,2-2,-62 46,64-45,0 0,-1 0,2 0,-1 1,1 0,0 0,-7 14,11-20,0 1,0 0,0-1,1 1,-1 0,1 0,-1-1,1 1,0 0,0 0,0 0,0-1,0 1,0 0,0 0,1-1,-1 1,0 0,1 0,0-1,-1 1,3 2,-2-2,1 0,0 0,0 0,0-1,0 1,0-1,0 1,1-1,-1 0,0 0,1 0,-1 0,1 0,2 0,3 1,1-1,0 0,-1 0,1-1,0 0,-1-1,1 0,13-3,-6-1,-1-1,0-1,0 0,27-19,-20 12,-21 13,0 0,1 0,-1 0,1 0,-1 1,1-1,0 1,-1-1,1 1,0 0,-1-1,1 1,0 0,-1 0,1 0,0 0,-1 0,1 1,0-1,-1 0,1 1,0 0,-1-1,1 1,-1 0,3 1,1 2,0 1,0 0,0 0,0 0,5 8,-5-7,-1 0,1 0,0-1,11 9,-8-9,0 0,0-1,1 0,-1-1,1 0,0 0,0-1,0 0,0-1,1 1,-1-2,0 1,1-2,-1 1,0-1,1 0,-1-1,0 0,0-1,0 0,-1 0,1-1,-1 0,1 0,-1-1,11-9,-13 7,0 1,0-1,-1-1,0 1,0-1,-1 0,0 0,0 0,2-12,21-81,-26 96,3-17,-3 14,0 1,0 0,1-1,0 1,0 0,1 0,5-8,-13 60,-23 166,27-198,1 0,0 0,0 0,5 23,-4-30,0-1,0 0,1 1,0-1,0 0,0 0,0 0,1-1,0 1,0-1,0 1,0-1,8 7,3-1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6.1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22,'0'-3,"4"-2,4 0,9 2,4 0,7 2,5 0,4 0,3 1,6 1,2-1,4 0,0 0,-2 0,-2 0,-1 0,-10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6.4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286 13,'-19'-6,"17"5,0 0,0 1,0-1,0 0,0 0,-1 1,1 0,0-1,-4 1,-7 1,0 1,0 1,0 0,1 0,-1 2,1-1,0 2,0-1,1 2,0 0,0 0,0 1,1 0,0 0,1 1,0 1,0 0,1 0,0 0,-8 16,15-25,0 1,1-1,-1 1,0-1,1 1,-1 0,1-1,0 1,-1 0,1-1,0 1,0 0,0-1,0 1,0 0,1-1,-1 1,0 0,1-1,-1 1,1-1,0 1,0-1,-1 1,1-1,0 1,0-1,0 0,0 1,1-1,-1 0,0 0,0 0,1 0,-1 0,1 0,-1 0,3 0,0 2,1-2,0 1,0 0,0-1,0 0,0 0,1-1,-1 1,0-1,0 0,7-1,0-2,1 0,0-1,-1-1,0 0,0 0,-1-1,1-1,14-11,-25 17,0 1,0-1,0 1,0-1,0 1,0-1,0 1,0-1,0 1,0 0,0 0,0 0,0-1,1 1,-1 0,0 0,0 0,0 1,0-1,0 0,0 0,0 1,0-1,0 0,0 1,0-1,0 1,0-1,0 1,0 0,0-1,0 1,-1 0,1 0,0 0,0-1,-1 1,2 2,2 4,0 1,0-1,-1 1,3 11,3 4,-2-11,0 1,1-1,14 16,-5-9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7.69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2,'9'-1,"-8"1,0 0,-1 0,1 0,-1 0,1 0,0 0,-1 0,1 0,0 0,-1 0,1 0,0 0,-1 0,1 0,-1 1,1-1,0 0,-1 0,1 1,-1-1,1 0,-1 1,1-1,-1 1,1-1,-1 1,1-1,-1 1,0-1,1 1,-1-1,0 1,1-1,-1 1,0 0,5 11,0 0,-1 0,-1 0,0 0,2 22,-1-11,0 24,-4-39,0 1,1-1,0 1,1-1,-1 1,6 14,-7-23,0 0,0 0,0 1,0-1,0 0,0 0,0 0,0 0,1 0,-1 0,0 1,0-1,0 0,0 0,0 0,0 0,0 0,0 0,0 0,0 1,0-1,0 0,1 0,-1 0,0 0,0 0,0 0,0 0,0 0,0 0,1 0,-1 0,0 0,0 0,0 0,0 0,0 0,0 0,1 0,-1 0,0 0,0 0,0 0,0 0,0 0,0 0,1 0,-1 0,0 0,0 0,0 0,0 0,4-9,-1-14,-3 21,2-30,6-33,-6 56,0 0,0 0,1 1,0-1,1 1,-1 0,2 0,8-14,-12 22,-1-1,1 0,-1 0,1 1,0-1,-1 0,1 1,0-1,-1 0,1 1,0-1,0 1,0-1,0 1,-1 0,1-1,0 1,0 0,0 0,0-1,0 1,0 0,0 0,0 0,0 0,0 0,0 0,0 1,1-1,-1 1,1 0,0 0,0 1,0-1,0 0,-1 1,1-1,-1 1,1 0,-1-1,0 1,2 2,2 5,0 0,-1 1,0-1,4 15,-6-8,1 0,-2 0,0 24,0 5,-1-44,0 0,0 0,0 1,0-1,0 0,0 0,1 0,-1 0,0 0,0 0,1 0,-1 0,1 0,-1 0,1 0,0 0,-1 0,1 0,0 0,-1 0,1-1,0 1,0 0,1 0,-1-1,0 1,0-1,1 0,-1 0,0 0,0 0,0-1,0 1,1 0,-1 0,0-1,0 1,0-1,0 1,0-1,0 1,0-1,1-1,5-3,-1 0,0 0,-1-1,1 0,6-10,22-39,-27 41,0 1,1 0,1 0,0 0,1 1,20-18,-29 28,1 1,0 0,-1 0,1-1,0 1,0 0,0 1,0-1,0 0,0 1,0-1,0 1,3-1,-4 1,0 0,0 0,1 1,-1-1,0 0,0 1,0-1,0 1,0-1,0 1,0-1,0 1,0 0,0-1,0 1,0 0,0 0,0 1,3 4,0 1,0 0,-1 0,0 1,-1-1,3 9,-3-8,0-1,1 0,0 0,6 12,-4-13,0 0,0-1,1 0,-1 0,1-1,0 1,0-1,1 0,-1-1,1 0,0 0,0 0,0-1,0 0,0 0,0-1,1 0,-1 0,1-1,-1 1,0-2,13-1,-6 0,0-1,0 0,0-1,-1-1,0 0,1-1,-2 0,1-1,-1 0,22-17,-29 19,0-1,0 1,0-1,-1 0,1 0,-2 0,1-1,-1 1,0-1,0 0,2-7,-5 12,1 0,0 0,-1 1,0-1,1 0,-1 0,0 0,0 0,0 0,0 0,0 0,-1 0,1 0,-1 0,1 0,-1 1,0-1,1 0,-1 0,0 0,0 1,0-1,0 1,-1-1,1 1,0-1,-1 1,1 0,-1-1,1 1,-1 0,0 0,1 0,-1 0,0 1,0-1,0 0,0 1,1-1,-1 1,0 0,0 0,0-1,0 1,-2 1,-2-2,1 1,-1 1,1-1,-1 1,1 0,0 0,-1 0,1 1,0 0,0 0,0 0,0 1,0-1,0 1,1 0,-1 1,1-1,0 1,0 0,0 0,-3 6,4-7,1 0,0 1,0 0,0-1,0 1,1 0,0 0,-1 0,1 0,1 0,-1 0,1 0,-1 0,1 0,0 0,1 0,-1 1,1-1,-1 0,1 0,1 0,-1 0,0-1,1 1,0 0,0-1,0 1,5 5,0-1,0 0,1-1,0 0,0 0,1-1,0 0,0 0,0-1,1 0,-1-1,15 4,2 0,0-2,0 0,34 2,-32-6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5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246 41,'0'-3,"0"0,0 1,0-1,0 0,-1 1,1-1,-1 1,0-1,0 1,0-1,-2-2,3 4,-1 0,1 1,-1-1,0 1,0-1,1 1,-1-1,0 1,0 0,0-1,0 1,1 0,-1 0,0 0,0-1,0 1,0 0,0 0,0 0,1 0,-1 1,0-1,0 0,0 0,0 0,0 1,1-1,-1 0,0 1,0-1,0 1,1-1,-1 1,0-1,1 1,-1 0,-1 1,-8 6,0 0,1 1,0 1,0 0,-12 19,-33 61,46-76,-5 10,1 1,1 0,1 1,-8 32,14-44,1 1,1-1,0 1,1-1,1 1,0 0,1-1,1 1,5 22,-5-30,1 1,0 0,1-1,0 0,0 0,0 0,1 0,0-1,1 0,6 7,0-2,1-1,0 0,0-1,17 9,-5-5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8.84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7 313,'-7'-1,"7"4,5 5,19 42,-1 1,21 75,-34-104,-9-22,-1 0,0 0,1 0,-1 0,0 0,0-1,1 1,-1 0,0 0,1-1,-1 1,0 0,0-1,1 1,-1 0,0 0,0-1,0 1,0 0,1-1,-1 1,0 0,0-1,0 1,0-1,0 1,0 0,0-1,0 1,0 0,0-1,0 0,2-50,-1 37,0 0,0 0,1 0,6-17,-7 26,1-1,0 0,0 1,0-1,1 1,0 0,0 0,0 0,1 0,0 0,0 1,7-7,-10 10,0 1,-1-1,1 0,0 1,0-1,0 1,0-1,1 1,-1-1,0 1,0 0,0 0,0 0,0-1,0 1,0 0,1 0,-1 1,0-1,0 0,0 0,0 0,0 1,0-1,2 1,-1 1,0-1,0 1,0-1,0 1,-1 0,1 0,-1 0,1 0,-1 0,1 0,0 3,2 3,-1 0,0 1,0-1,-1 1,3 13,-5-15,7 31,-6-37,-1-1,0 1,1-1,-1 1,0-1,1 1,-1 0,1-1,-1 1,1-1,-1 0,1 1,-1-1,1 1,-1-1,1 0,-1 1,1-1,0 0,-1 0,1 0,0 1,-1-1,1 0,0 0,-1 0,1 0,0 0,-1 0,1 0,0 0,-1 0,1-1,-1 1,1 0,0 0,-1-1,1 1,-1 0,1-1,0 1,-1 0,1-1,-1 1,1-1,-1 1,1-1,-1 1,0-1,1 0,26-25,-21 20,0-1,1 1,-1 0,1 1,1 0,7-5,-12 9,-1 0,1 0,0 1,-1-1,1 0,0 1,0 0,0-1,0 1,0 1,-1-1,1 0,0 1,0-1,0 1,-1 0,1 0,0 0,-1 0,1 0,-1 1,1-1,2 3,9 6,0-1,1 0,0-2,0 1,22 6,-33-13,0 0,0 0,1 0,-1 0,1-1,-1 1,0-1,1 0,-1-1,1 1,-1-1,0 0,1 0,-1 0,0-1,0 1,0-1,0 0,0 0,0-1,0 1,-1-1,1 0,-1 0,5-5,-5 4,0-1,0 1,-1-1,0 1,0-1,0 0,-1 0,1 0,-1 0,0 0,-1 0,1 0,-1 0,0 0,-1-10,-2-8,-1 0,-7-26,7 32,-5-21,2-1,2 0,-1-78,9 102,2 20,5 25,1 37,4 80,-14-135,8 68,2 20,-7-81,-4-19,1 0,-1 0,0 0,0 0,1 0,-1 1,0-1,0 0,1 0,-1 0,0 0,1 0,-1 0,0 0,0 0,1 0,-1 0,0 0,1 0,-1 0,0-1,0 1,1 0,-1 0,0 0,1 0,-1 0,0-1,0 1,0 0,1 0,-1 0,0-1,1 1,23-34,-12 17,-9 13,-1 0,2 1,-1 0,0-1,1 1,-1 0,1 1,0-1,0 1,0-1,0 1,0 0,1 1,-1-1,1 1,-1 0,1 0,-1 0,1 1,0 0,-1-1,1 2,0-1,-1 0,1 1,-1 0,1 0,-1 0,1 1,-1 0,0 0,1 0,-1 0,0 0,-1 1,1 0,0 0,-1 0,1 0,-1 0,0 1,0-1,4 8,-5-9,0 1,1 0,-1 0,-1 1,1-1,0 0,-1 1,0-1,0 1,0-1,0 1,0-1,-1 1,1 0,-1-1,0 1,0 0,0-1,-1 1,0 0,1-1,-1 1,0-1,-1 1,1-1,-1 0,1 1,-1-1,0 0,-4 5,0-2,0 1,0-1,-1-1,0 1,0-1,-1 0,1-1,-1 0,0 0,0 0,-15 3,4 0,15-6,0 1,0 0,0-1,-1 0,1 0,-1-1,1 1,-1-1,-4 0,-2-2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9.17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0 205,'11'-1,"0"-1,0 0,0-1,-1 0,1-1,19-9,0 0,-23 10,24-9,33-18,-57 26,0 0,0 0,0-1,-1 0,0 0,0 0,0-1,0 0,-1 0,6-9,-10 14,-1 0,1 0,0 0,0-1,-1 1,1 0,-1 0,1 0,-1 0,0-1,1 1,-1 0,0 0,0-1,0 1,0 0,0-1,0 1,0 0,0 0,-1-1,1 1,0 0,-1 0,1 0,-1-1,0 1,1 0,-1 0,0 0,1 0,-1 0,0 0,0 0,0 0,0 1,0-1,0 0,0 0,0 1,0-1,0 1,-1-1,1 1,0-1,0 1,0 0,-3-1,-2 0,0 0,0 0,-1 0,1 1,0 0,0 0,-1 1,-8 1,7 1,-1 0,1 1,-1 0,1 0,0 1,1 0,-1 0,1 1,0 0,0 0,1 1,-10 12,11-14,1 0,0 1,1 0,-1 0,1 0,0 0,1 0,0 0,0 1,0-1,0 1,1 0,0-1,1 1,0 0,0 0,1 11,1-13,0 0,0 0,0 0,1 0,0 0,0 0,0-1,0 0,1 1,-1-1,1 0,0-1,1 1,-1-1,1 0,-1 0,1 0,0-1,7 3,0 0,1 0,0-1,0-1,0 0,0 0,23 0,-13-3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9.5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 36,'-1'0,"0"-1,1 0,-1 0,0 0,0 1,1-1,-1 0,1 0,-1 0,1 0,-1 0,1 0,-1 0,1 0,0 0,-1-1,1 1,0 0,0 0,0 0,0 0,0 0,0 0,0 0,1-1,-1 1,1-1,-1 1,1 1,0-1,-1 1,1-1,0 1,-1-1,1 1,0 0,-1-1,1 1,0 0,0-1,0 1,-1 0,1 0,0 0,0 0,0 0,-1 0,1 0,0 0,0 0,0 0,-1 1,1-1,0 0,0 1,-1-1,1 0,0 1,-1-1,1 1,0-1,-1 1,1-1,-1 1,1-1,0 2,8 6,-1 1,-1 1,0 0,0 0,0 0,-2 0,1 1,-1 0,-1 0,0 1,0-1,2 20,-5-29,-1 0,1 0,-1 0,0 0,0 0,1 0,-1 0,-1 0,1 0,0 0,0 0,-1-1,1 1,-1 0,0 0,1 0,-1 0,0 0,0-1,0 1,0 0,-1-1,1 1,0-1,-3 2,2-2,0 0,0 0,0 0,0-1,0 1,0-1,0 1,-1-1,1 0,0 0,0 0,-1 0,1 0,0-1,0 1,0-1,-1 1,-2-3,1 2,0-1,0 0,0 0,1 0,-1 0,1-1,0 1,0-1,0 0,0 0,-3-4,4 5,1 0,0 0,-1 0,1-1,0 1,0 0,0 0,1-1,-1 1,0-1,1 1,0-1,0 1,-1-1,1 1,1-1,-1 1,0-1,2-4,1 0,0-1,1 0,1 1,-1 0,1 0,0 0,7-7,0 0,-1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09.84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0 255,'46'-23,"60"-34,-95 49,0 1,-1-1,0-1,-1 1,0-2,0 1,8-13,-15 18,0 0,0 0,-1 0,1 0,-1-1,0 1,0 0,0 0,0-6,-1 6,1-1,0 1,-1-1,2 1,-1-1,3-6,-3 10,0 1,-1-1,1 0,0 1,-1-1,1 1,0-1,0 1,0-1,-1 1,1-1,0 1,0 0,0-1,0 1,0 0,0 0,0 0,-1 0,1 0,0 0,0 0,0 0,0 0,0 0,0 0,0 1,0-1,0 0,-1 1,1-1,0 0,0 1,0-1,-1 1,2 0,36 27,-27-20,35 24,-2 2,55 52,-96-82,1 0,0 0,-1 0,0 1,0-1,0 1,0 0,-1 0,0 0,0 0,1 5,-3-8,1 0,-1 0,0 0,0 0,0 0,0 0,-1 0,1 0,-1 0,1 0,-1 0,1 0,-1 0,0-1,0 1,0 0,0 0,0-1,-1 1,1-1,0 1,-1-1,1 1,-1-1,1 0,-1 0,0 0,1 0,-1 0,0 0,0 0,-2 0,-15 7,-1-2,-27 6,28-8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0.18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0,'4'0,"0"0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1.1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12 191,'-12'3,"18"2,19 4,6-4,41 0,3-1,473 11,-359-18,511-9,301 1,-613 13,-191 0,208-4,-267-9,59-1,48 2,-1 0,-83 0,-18 0,58-1,33 0,-18 0,-2 1,77-1,36 0,-110 1,-38 0,168-12,62 0,-212 12,10 0,-187 10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6.5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0 206,'0'-22,"0"30,0 39,0-32,5 176,-2-153,2 1,18 72,-10-82,-5-23,-2-21,-5-3,-1 1,0 0,-1-1,-1 1,-5-17,-3-46,-2-58,6 83,2 0,4-71,0 121,1 0,-1 1,1-1,0 1,0-1,0 1,1-1,-1 1,1 0,0 0,1 0,3-6,-4 8,0 1,0-1,0 1,-1 0,1 0,0 0,1 0,-1 0,0 0,0 0,0 1,0-1,1 1,-1 0,0-1,0 1,1 0,-1 0,0 1,1-1,-1 0,0 1,0-1,0 1,0 0,4 2,6 2,-1 0,0 1,0 0,-1 0,0 1,0 1,-1 0,17 18,-22-22,0 0,-1 0,0 0,0 0,0 1,-1-1,1 1,-1 0,0-1,-1 1,1 0,-1 0,0 1,0-1,0 0,-1 0,0 0,0 1,0-1,-1 0,1 0,-1 0,-3 7,-1 0,-2 0,1-1,-2 0,0-1,0 0,0 0,-1 0,-1-1,0-1,0 0,-16 10,5-2,-28 26,39-31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6.85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0,'2'1,"-1"0,0 0,0-1,1 1,-1 0,0 0,0 0,0 0,0 1,0-1,0 0,0 0,-1 1,1-1,0 0,-1 1,1-1,-1 1,1-1,-1 0,1 3,7 33,-1 35,-7-55,1-1,1 1,7 27,-7-38,0 0,0 0,1 0,0 0,0-1,1 0,-1 1,1-1,0 0,1-1,-1 1,1-1,8 6,-7-6,-1-1,1 0,0 0,1 0,-1-1,0 0,1 0,-1 0,1-1,0 0,-1-1,9 1,-10-1,0-1,1 1,-1-1,0 0,0 0,0 0,0-1,0 1,0-1,-1-1,1 1,-1-1,1 1,-1-1,0-1,6-4,-8 4,0 1,1-1,-1 1,-1-1,1 0,0 0,-1 0,0 0,0-1,0 1,-1 0,1 0,-1 0,0-1,0 1,0 0,-1 0,1-1,-1 1,0 0,-1 0,1 0,-3-5,0-1,-1-1,0 0,0 1,-1 0,-1 1,0-1,-10-10,11 14,0 0,0 1,0 0,0 0,-12-5,16 9,0-1,0 2,0-1,-1 0,1 0,0 1,-1-1,1 1,-1 0,1 0,-1 0,1 0,0 0,-1 0,1 0,-1 1,1 0,0-1,-1 1,1 0,-4 2,-7 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7.20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0,'4'4,"0"4,1 5,-1 4,2 2,0 2,0 1,1 0,0 0,3 0,-1 0,2-4,3-5,-2-5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7.5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 31,'-3'-3,"-6"-6,-4-3,4 6,7 8,3 8,6 5,4 4,5 2,0-2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6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88,'-1'-2,"-1"1,1-1,-1 1,1-1,0 1,0-1,0 0,0 0,0 1,0-1,0 0,0 0,1 0,-1 0,1 0,0 0,-1 0,1 0,0 0,0 0,0 0,0 0,1 0,-1 0,1 0,-1 0,1 0,1-3,0 2,-1 1,1 0,0 0,0-1,0 2,0-1,0 0,1 0,-1 1,0-1,1 1,0 0,-1-1,1 1,-1 1,1-1,0 0,0 1,4-1,6 0,-1 1,1 1,-1 0,0 0,1 1,-1 1,0 0,0 1,-1 0,12 6,-17-7,0 0,-1 1,0-1,0 1,0 0,0 0,0 1,-1-1,6 9,-8-10,0 1,0 0,0-1,0 1,-1 0,0 0,0-1,0 1,0 0,-1 0,1 0,-1 0,0 0,0 1,-1-1,0 4,0-4,0 0,0 0,-1 0,1 0,-1 0,0-1,0 1,-1-1,1 1,-1-1,1 0,-1 0,0 0,-5 3,-4 4,-1-2,-20 12,15-11,18-9,-1 1,1-1,-1 0,0 0,1 1,-1-1,1 0,-1 1,1-1,-1 0,1 1,-1-1,1 1,0-1,-1 1,1-1,-1 1,1-1,0 1,0 0,-1-1,1 1,0-1,0 1,0 0,0-1,-1 1,1 0,1 0,-1 0,1 0,0-1,-1 1,1 0,0-1,-1 1,1 0,0-1,0 1,-1-1,1 1,0-1,0 1,0-1,1 1,50 11,-42-11,7 3,-1 1,1 0,21 11,-32-14,0 1,0 1,0-1,-1 1,1 0,-1 1,0-1,0 1,-1 0,1 0,6 10,-11-13,1-1,0 1,0 0,-1 0,1 0,-1 0,0 1,0-1,1 0,-1 0,-1 0,1 0,0 0,0 0,-1 0,1 0,-1 0,0 0,1 0,-1 0,0 0,0 0,0-1,-1 1,1 0,0-1,-1 1,1-1,-1 1,1-1,-1 0,1 1,-4 0,-3 4,-1 0,0-1,0-1,0 1,-15 3,-2-1,0-2,0-1,0-1,-1-2,1 0,-46-6,67 5,0-1,0 1,0-2,0 1,0 0,-8-4,12 4,-1 0,1 0,0 0,-1 0,1 0,0 0,0 0,0 0,0 0,0 0,0 0,0-1,0 1,0 0,1-1,-1 1,0-1,1 1,-1-1,1 1,0-1,-1 1,1-1,0-2,1-11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7.8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68,'11'17,"-8"-10,1 0,1 0,-1-1,1 1,0-1,8 7,-11-10,2-1,-1 0,0 0,0 0,1 0,-1 0,1 0,-1-1,1 0,0 0,0 0,-1 0,1-1,0 1,0-1,0 0,0 0,0 0,-1-1,1 1,6-3,-5 1,-1 0,0 0,0-1,1 1,-1-1,-1 0,1-1,0 1,-1 0,0-1,0 0,0 0,0 0,-1 0,1-1,3-7,6-36,-4 13,-8 34,0 1,0-1,1 1,-1-1,0 1,0 0,0-1,0 1,1-1,-1 1,0 0,0-1,1 1,-1 0,0-1,0 1,1 0,-1-1,0 1,1 0,-1 0,1-1,-1 1,0 0,1 0,-1 0,1 0,-1-1,0 1,1 0,-1 0,1 0,-1 0,1 0,14 11,9 24,-23-33,7 11,28 41,-34-50,1-1,0 0,0 0,1 0,-1 0,1 0,-1-1,1 0,0 0,0 0,0 0,6 2,5-1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8.2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10 222,'1'-6,"0"-1,0 0,0 0,5-10,3-20,-7-21,-2 40,1 0,4-28,4 71,7 94,4 31,-12-103,5 28,-11-68,0 0,0-1,1 1,-1-1,2 1,-1-1,1 0,4 6,1-3</inkml:trace>
  <inkml:trace contextRef="#ctx0" brushRef="#br0" timeOffset="1">10 286,'-3'0,"-2"-3,4-2,6-4,9 1,5 0,4 3,5 2,1 1,3 1,4-3,-2 0,1-1,-1 2,-7 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8.8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276 40,'-3'-3,"0"-1,-1 1,1 0,-1 0,0 0,0 0,0 1,0 0,0-1,0 2,-1-1,1 0,-1 1,1 0,-1 0,0 0,1 0,-1 1,0 0,0 0,1 0,-1 1,0 0,1-1,-1 2,0-1,1 0,-1 1,1 0,0 0,0 0,0 1,0-1,0 1,0 0,-5 6,-3 2,2 0,-1 1,2 0,0 1,0 0,1 0,1 1,0 0,1 0,-5 17,7-19,1 0,0 1,1-1,1 1,0 0,0 0,2-1,-1 1,2 0,3 19,-3-25,1 0,-1 0,1 0,0 0,1-1,0 1,0-1,0 0,0 0,1-1,0 1,1-1,-1 0,1-1,0 1,0-1,0 0,1 0,10 3,-3-1,1-2,0 0,0 0,0-2,0 0,0 0,22-2,-10-1,0-1,0-2,35-9,-30 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9.2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 91,'0'-9,"0"0,-1-1,0 1,0 0,-1-1,0 1,-7-16,17 88,15 54,28 206,-36-204,-12-99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9.8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334 77,'0'-3,"-1"-1,1 1,-1-1,0 1,0-1,0 1,-1-1,1 1,-1 0,0 0,0 0,0 0,0 0,-1 0,1 1,-1-1,1 1,-1-1,0 1,0 0,0 0,0 0,0 1,-1-1,1 1,0 0,-1 0,1 0,-1 0,1 0,-1 1,0 0,-3-1,-4 3,0 1,0 0,0 0,0 1,1 1,-1-1,1 2,1-1,-12 9,-1 3,0 0,-32 34,50-47,1 1,-1-1,1 1,0 0,0 0,0 0,1 0,0 1,0-1,0 1,1-1,-2 9,3-13,0 1,0-1,0 1,0-1,0 1,1-1,-1 1,0-1,1 1,-1-1,1 1,-1-1,1 1,0-1,0 0,-1 1,1-1,0 0,2 2,-1-2,0 1,0-1,1 0,-1 0,0-1,0 1,1 0,-1-1,0 1,1-1,-1 0,0 0,1 0,-1 0,1 0,4-1,5-1,0 0,0-1,0-1,0 1,-1-2,0 0,18-10,-22 11,0-1,0 0,-1 0,0-1,0 0,-1 0,0 0,0 0,0-1,0 0,-1 0,5-12,-6 12,4-9,-6 35,-3 4,-2 55,4-72,0 0,1 0,0 0,0 0,0 0,1 0,0 0,0 0,0 0,4 5,-4-9,0 1,1 0,-1-1,1 0,-1 0,1 1,0-2,0 1,0 0,0 0,0-1,0 0,1 0,-1 0,0 0,1 0,-1 0,0-1,1 0,-1 0,1 0,-1 0,1 0,-1-1,7-1,2-1,0 0,0 0,-1-2,1 1,20-13,-15 6,0-1,0-1,-1 0,20-22,49-68,-79 96,-5 6,0-1,0 1,0-1,1 1,-1-1,1 1,-1 0,1 0,-1-1,1 1,0 0,0 1,2-2,-3 2,0 0,-1-1,1 1,0 1,0-1,-1 0,1 0,0 0,0 0,-1 0,1 1,0-1,-1 0,1 1,0-1,-1 0,1 1,-1-1,1 1,0-1,-1 1,1-1,-1 1,1 0,3 5,-1 0,0 1,0-1,-1 1,1-1,0 9,8 15,-10-28,0 0,1 0,-1 0,1 0,-1-1,1 1,-1-1,1 1,0-1,0 1,0-1,0 0,0 0,0 0,0 0,0 0,1-1,-1 1,0-1,0 1,1-1,-1 0,0 0,1 0,3 0,7-2,-1-1,0 0,0-1,11-4,-15 4,1 1,-1 0,0 1,1 0,0 0,11 0,-13 2,0 1,0-1,0 2,-1-1,1 1,-1 0,1 0,-1 1,0 0,0 0,0 0,0 1,0 0,-1 0,7 6,-1 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40.6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74 0,'-1'1,"0"-1,0 0,1 1,-1-1,0 1,0-1,0 1,0 0,1-1,-1 1,0 0,1-1,-1 1,0 0,1 0,-1 0,1 0,0-1,-1 1,1 0,-1 2,-9 28,6-18,-17 23,18-32,0 1,0 0,0 0,0 0,1 0,0 1,-3 8,5-12,0 0,0 0,1 0,-1 0,0 0,1 0,-1-1,1 1,-1 0,1 0,0 0,0-1,0 1,0 0,0-1,0 1,0-1,1 1,-1-1,1 0,-1 1,1-1,-1 0,1 0,0 0,-1 0,4 1,29 13,-27-13,-1 1,1-1,-1 1,0 1,0-1,10 9,-15-11,1 1,-1-1,0 1,0 0,0 0,0-1,0 1,0 0,0 0,-1 0,1 0,-1 0,1 0,-1 0,0 0,0 0,0 0,0 0,0 0,0 0,-1 1,1-1,-1 0,1 0,-1-1,0 1,-1 4,-12 25,10-25,1 1,-1 0,1 0,1 0,-1 1,1-1,1 1,-1-1,1 1,1-1,-1 1,1 0,1-1,-1 1,3 10,28 83,1 8,-28-85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41.7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83 17,'-3'-3,"-8"-7,9 7,8 5,-4-1,0 1,0-1,0 1,-1 0,1-1,0 1,-1 0,1 0,-1 0,0 0,1 1,-1-1,0 0,0 0,-1 1,1-1,0 0,-1 1,1-1,-1 1,0-1,0 1,0-1,0 1,0-1,-1 1,1-1,-2 3,1 4,-2 1,1-1,-2 0,1 0,-10 17,2-8,4-7,1 0,0 0,-9 24,14-31,0-1,0 0,1 1,-1-1,1 1,0-1,0 1,0-1,0 1,1-1,-1 1,1-1,0 1,0-1,0 0,0 0,1 1,0-1,1 3,4 2,-2 0,1 1,-1-1,-1 1,1 0,-1 1,-1-1,0 1,0-1,-1 1,1 14,-1-9,1 0,0-1,0 1,2-1,0 0,0 0,2 0,-1-1,2 0,14 20,6 13,-26-44,-1 0,0 0,0 0,0 0,0 0,0 0,0 0,-1 0,1 0,-1 1,1-1,-1 0,0 1,0-1,0 0,0 0,0 1,0-1,-1 0,1 1,-1-1,0 0,0 0,0 0,-1 4,-1-3,0 0,0-1,0 1,-1 0,1-1,0 0,-1 0,0 0,1 0,-1 0,0-1,0 1,-7 0,0 1,1-1,-1 0,0-1,0-1,1 1,-1-2,0 1,-12-4,4-1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42.1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 26,'-3'-3,"-2"-6,-3 0,3 5,3 6,1 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42.5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43 0,'0'7,"-1"0,-1 0,1-1,-4 11,-5 21,-14 367,25-376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43.5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0,'144'19,"-25"-13,430 12,163-35,-354 12,-274 5,-81 0,33 4,-26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6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1,'-7'7,"1"0,-1 1,2 0,-1 1,1-1,0 1,1 0,0 0,0 1,1-1,-3 14,4-16,1 1,1-1,-1 1,1-1,0 1,1-1,0 0,0 1,0-1,1 0,0 1,0-1,1-1,0 1,1 0,4 7,-5-10,1 0,0 1,0-2,0 1,1 0,-1-1,1 0,0 0,0-1,0 1,0-1,1 0,-1 0,1-1,-1 1,1-1,-1 0,1-1,5 0,-4 1,0-1,-1 0,1-1,0 1,-1-2,1 1,-1-1,1 1,-1-2,0 1,0-1,0 0,0 0,0-1,9-7,-13 9,1 0,-1-1,1 0,-1 1,0-1,0 0,0 0,-1 0,1 0,-1-1,0 1,1 0,-2-1,1 1,0 0,-1-1,1 1,-1-1,0-4,-1 3,0 1,0-1,0 0,-1 1,0-1,0 1,0-1,0 1,-1 0,0 0,1 0,-7-6,3 3,-1 1,-1-1,1 1,-1 0,0 1,0-1,-1 2,0-1,1 1,-2 1,1-1,0 2,-15-3,20 4,-1 1,0 0,1 0,-1 0,1 1,-8 1,-2 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5.0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228 0,'-6'1,"-1"0,0 0,1 0,-1 1,1 0,0 0,0 1,0-1,0 2,0-1,0 0,1 1,0 0,0 0,0 1,0 0,0-1,1 2,0-1,0 0,-5 10,-4 8,1 0,2 1,0 0,-8 31,8-23,2 0,1 0,2 1,0-1,2 36,3-54,0 0,2 0,0-1,0 1,1 0,1-1,0 0,1 1,1-2,0 1,0-1,1 0,1 0,14 17,-7-14,0 0,1-1,1 0,0-2,1 0,0-1,1 0,27 10,-7-6,2-2,0-2,49 8,-30-10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6.0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16,'3'-16,"-2"16,1 0,-1 0,0 0,0 0,0 1,0-1,0 0,0 0,0 1,0-1,0 1,1-1,-1 1,-1-1,1 1,2 0,25 17,0 1,-2 1,0 1,-1 1,-1 1,-1 1,-1 2,-1 0,32 54,-48-72,0 1,0 0,-1 1,-1-1,1 0,-1 1,-1 0,0 0,0 0,-1 0,0 0,-1 0,0 0,0 1,-1-1,-1 0,0 0,0 0,-1-1,0 1,0-1,-1 1,-1-1,0 0,-8 12,-9 7,-1-1,-1-1,-33 27,9-12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6.9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113 3,'0'0,"0"0,0 0,0 0,0 0,0-1,0 1,0 0,0 0,0 0,0 0,0 0,0 0,-1-1,1 1,0 0,0 0,0 0,0 0,0 0,0 0,0 0,0 0,-1 0,1-1,0 1,0 0,0 0,0 0,0 0,-1 0,1 0,0 0,0 0,0 0,0 0,0 0,-1 0,1 0,0 0,0 0,0 0,0 0,0 0,-1 0,1 1,0-1,0 0,0 0,0 0,0 0,-1 0,-12 8,-9 9,12-7,1 0,0 0,1 1,0 0,-10 17,17-26,0 0,0 0,0 0,0 1,0-1,0 0,0 1,1-1,0 0,-1 1,1-1,0 1,0-1,0 0,0 1,1-1,-1 1,1-1,-1 0,1 1,0-1,0 0,0 0,0 1,0-1,0 0,1 0,-1 0,1 0,-1-1,1 1,0 0,0-1,0 1,0-1,0 0,0 1,3 0,21 11,-15-8,-1 0,0 1,0 0,-1 0,11 9,-18-12,1-1,-1 1,0 0,0 0,0 0,0 0,0 0,-1 0,1 1,-1-1,0 0,0 1,0-1,0 1,-1-1,0 1,1-1,-1 1,0-1,-1 1,0 4,-7 31,-16 48,7-26,-22 55,30-93,-2 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7.6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0,'4'1,"-1"1,1-1,-1 0,1 1,-1 0,0 0,1 0,-1 0,0 0,-1 1,1 0,0-1,2 4,3 3,1 1,-2 0,8 12,-12-18,-1 1,0-1,0 1,-1 0,1 0,-1-1,0 1,0 0,-1 0,1 0,-1 0,0 0,-1 0,-1 8,-1 1,-1 1,-1-1,-10 20,11-26,0 0,0 0,1 1,0 0,1-1,0 1,0 0,0 0,1 0,1 1,0 13,1-19,1 0,-1 1,1-1,-1 0,1 0,1 0,-1 0,0-1,1 1,0 0,0-1,6 6,7 4,29 19,-34-26,0 1,-1 0,0 1,-1 0,17 19,-24-24,0 0,0 0,-1 0,1 0,-1 0,0 1,0-1,0 1,0-1,0 1,-1-1,0 1,1-1,-1 1,-1-1,1 1,0-1,-1 1,0-1,0 0,0 1,0-1,-1 0,1 1,-3 3,-1 1,1 0,-1 0,-1-1,1 0,-1 0,-1 0,1-1,-1 0,0 0,0-1,-1 0,0 0,1-1,-2 1,1-2,0 1,-15 3,6-6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58.1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 7,'-9'-7,"16"20,3 4,9 29,-2 0,-2 2,-2-1,9 68,19 72,-31-144,-9-32,2 0,-1-1,1 1,7 14,-4-18,1-6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58.4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91,'0'-3,"0"-1,1 0,-1 0,1 1,0-1,0 0,0 1,1-1,-1 1,1 0,0-1,0 1,0 0,0 0,0 0,1 0,-1 0,1 1,0-1,0 1,0 0,0 0,0 0,0 0,1 0,-1 1,1-1,-1 1,1 0,0 0,4 0,0-1,1 1,0 0,0 0,0 1,0 0,0 1,0 0,0 0,0 1,0 0,0 0,8 5,1 2,-1 0,0 1,0 1,26 23,-35-26,1 0,-1 1,0 0,-1 0,0 0,-1 1,1 0,-2 1,6 13,-9-20,-1 0,0 0,0 1,-1-1,1 0,-1 0,0 0,0 1,0-1,-1 0,1 0,-1 0,0 0,-1 0,-1 6,0-4,-1 1,0-1,0 1,0-1,-1-1,0 1,0-1,-7 6,-2 0,0 0,-1-1,0-1,-1 0,0-2,-25 10,20-10,-1 0,0-2,-38 5,41-9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59.3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83,'0'-1,"0"0,0 0,0-1,0 1,0 0,0 0,0 0,1-1,-1 1,0 0,1 0,-1 0,1 0,-1 0,1-1,-1 1,1 0,0 0,0 1,-1-1,1 0,0 0,0 0,0 0,0 1,0-1,2-1,0 2,-1-1,1 1,0 0,-1-1,1 1,-1 1,1-1,0 0,-1 1,1-1,-1 1,4 1,6 2,0 2,0-1,-1 1,15 11,-15-8,1 0,-1 2,18 21,-23-26,-2 1,1 0,0 0,-1 0,-1 0,1 1,-1-1,3 13,-5-19,-1-1,0 1,0 0,1 0,-1-1,0 1,0 0,0 0,0-1,0 1,0 0,0 0,0 0,0-1,0 1,0 0,0 0,-1-1,1 1,0 0,-1 0,1-1,0 1,-1 0,1-1,-1 1,1-1,-1 1,1 0,-1-1,1 1,-1-1,0 0,1 1,-1-1,0 1,1-1,-1 0,0 0,0 1,0-1,-1 0,1 0,0 0,0-1,0 1,-1-1,1 1,0-1,0 1,0-1,0 1,0-1,0 0,0 0,0 1,0-1,0 0,0 0,0 0,1 0,-1 0,0 0,1 0,-1 0,1-1,-1 1,0-1,0-3,-1 1,1-1,0 1,1-1,-1 1,1-1,-1 0,2 1,-1-1,0 0,1 1,0-1,0 1,0-1,0 1,3-5,-1 2,1 1,0-1,1 1,0 0,-1 0,2 0,-1 1,12-10,2 2,0 1,1 0,1 1,0 2,31-11,-28 13,-4 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59.6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45 0,'0'1,"1"-1,-1 0,0 1,1-1,-1 1,0-1,0 1,0-1,1 0,-1 1,0-1,0 1,0-1,0 1,0-1,0 1,0-1,0 1,0-1,0 1,0-1,0 1,0-1,0 1,-1-1,1 0,0 1,0-1,-1 1,1-1,0 1,0-1,-1 0,0 1,-10 23,9-21,-3 9,0 0,0 1,1 0,1 0,0 0,0 0,2 0,0 1,0-1,1 1,1-1,0 1,4 17,-4-25,1 0,-1 0,1 0,0-1,1 1,-1-1,1 1,0-1,1 0,-1 0,1 0,0 0,0-1,0 1,1-1,0 0,-1-1,2 1,-1-1,0 0,0 0,1-1,0 1,0-1,-1 0,1-1,0 1,0-1,0-1,1 1,5-1,-1-1,-1 0,1 0,-1-2,1 1,-1-1,13-6,-4 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0.2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 59,'-4'-3,"-1"-6,1-4,4 0,5 2,7 3,0 7,2 2,2 6,2 5,-2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0.7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 0,'-2'5,"4"13,6 19,-6-28,1 0,0 0,1 0,0-1,0 1,1-1,9 13,-12-19,-1 0,1 0,0 0,0 0,0 0,0-1,0 1,0-1,1 1,-1-1,1 0,-1 0,1 0,-1 0,1-1,-1 1,1 0,0-1,-1 0,1 0,0 0,-1 0,1 0,-1 0,1-1,0 1,-1-1,1 0,-1 0,1 0,3-2,4-3,-1-1,0 0,0-1,-1 0,0-1,-1 1,1-1,-2-1,1 1,8-20,1 3,-15 25,-1 0,1-1,0 1,-1 0,1 0,0 0,0 0,0 0,-1 0,1 0,0 1,0-1,1 0,-1 0,0 1,0-1,0 0,0 1,1 0,-1-1,0 1,0-1,1 1,-1 0,0 0,1 0,-1 0,0 0,0 0,1 0,-1 0,0 1,1-1,-1 0,0 1,0-1,0 1,1 0,-1-1,0 1,0 0,0-1,0 1,0 0,0 0,0 0,0 0,0 1,8 8,-1 1,0 0,-1 0,6 12,-1-2,-5-12,0 0,0 0,1 0,0-1,0 0,1 0,14 8,-17-12,-1-1,1 0,0 0,0-1,1 1,-1-1,0-1,1 1,-1-1,1-1,-1 1,1-1,-1 0,11-1,4-3,-3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8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6,'-3'-4,"-2"3,0 5,5-2,2-2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1.0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0 358,'1'-6,"0"-1,0 1,1-1,0 1,0-1,4-7,6-18,18-152,-26 157,-5-34,4 109,1 1,3-1,1 0,3-1,2 0,2-1,2 0,1-1,43 72,-53-103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1.3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37 105,'-3'-3,"-6"-2,-4 0,4-2,6 0,12 0,7-1,9 0,10 2,11 1,7-1,3 0,2 1,2-2,2 0,-3 1,-3 2,-12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2.1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80 15,'0'-1,"-1"1,0-1,1 0,-1 0,0 0,0 1,0-1,1 0,-1 1,0-1,0 1,0-1,0 1,0-1,0 1,0 0,0 0,0-1,0 1,0 0,0 0,-1 0,1 0,0 0,-1 0,1 1,0 0,0 0,1 0,-1 0,0 0,1 0,-1 0,0 0,1 0,-1 0,1 0,-1 0,1 0,0 0,0 0,-1 1,1-1,0 2,-1 11,1 1,4 25,-4-32,13 78,3-1,30 93,-42-166,9 40,-7-24,19 50,-102-250,57 131,1-2,-15-53,29 80,0 0,2-1,0 0,1 0,0 0,2 0,0 0,1 0,4-22,-5 35,1 0,1 0,-1 0,0 0,1 1,0-1,0 0,0 1,0-1,1 1,-1 0,1 0,0 0,0 0,0 0,0 1,7-5,-4 4,-1 1,1 0,-1 0,1 0,0 1,0 0,-1 0,1 0,0 1,0 0,8 1,-2 0,0 1,-1 0,1 1,-1 0,1 1,-1 1,0-1,-1 2,1-1,-1 2,17 13,-23-17,0 1,-1 0,0 0,0 0,0 0,0 0,0 1,-1 0,0-1,0 1,0 0,-1 0,0 0,2 8,-3-4,0 0,0-1,0 1,-1-1,-1 1,1-1,-1 0,-4 10,-2 3,-2-1,0 0,-1-1,-1 0,-26 33,25-36,2-3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2.4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0,'4'2,"0"0,0-1,0 1,0 1,0-1,-1 1,1-1,-1 1,0 0,0 0,0 0,3 6,3 0,6 7,21 32,-27-35,0-1,1 0,0 0,0-1,21 16,-28-25,-1 0,1 0,0-1,0 1,1-1,-1 0,0 1,0-1,1-1,-1 1,1 0,-1-1,1 0,-1 0,0 0,1 0,-1 0,1-1,-1 0,1 1,-1-1,6-3,-7 3,1-1,-1 1,0-1,0 1,0-1,0 0,-1 0,1 0,0 0,-1 0,1-1,-1 1,0 0,0-1,0 1,0-1,0 1,0-1,-1 1,1-1,-1 0,0 1,0-1,0 0,0 1,0-1,0 0,-1 1,-1-6,-1-1,0 0,-1 0,0 0,-1 0,0 1,0-1,-1 1,0 1,0-1,-1 1,-13-12,7 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2.8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15 242,'0'4,"0"4,-3 2,-2 1,0 4,5 2,-1 2,3 2,1 0,0 1,3-1,4 1,5 0,2-5,3-4,-3-4</inkml:trace>
  <inkml:trace contextRef="#ctx0" brushRef="#br0" timeOffset="1">57 9,'-3'0,"-6"0,0-3,-3-2,1 4,6 2,4 5,5 4,6 5,5 3,3 5,3 3,-3-3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3.1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 0,'-1'1,"0"0,-1 0,1 1,0-1,0 0,0 0,0 1,0-1,0 0,0 1,0-1,1 1,-1-1,0 1,1 0,0-1,-1 1,1 0,0-1,0 1,0 0,0-1,0 1,0 0,0-1,0 1,1-1,-1 1,1 0,-1-1,1 1,0-1,0 1,-1-1,1 0,0 1,0-1,0 0,3 3,-1-2,0 1,0-1,0 1,1-1,-1 0,1 0,0-1,-1 1,1-1,0 0,0 0,0 0,0 0,0-1,5 1,-5-1,-1-1,1 1,0-1,-1 1,1-1,-1 0,1-1,-1 1,1-1,-1 1,0-1,0 0,0 0,4-3,-1-1,0-1,0 1,-1-1,7-12,-12 19,1 0,-1 0,0-1,0 1,0 0,0 0,1-1,-1 1,0 0,0 0,1 0,-1-1,0 1,0 0,1 0,-1 0,0 0,0-1,1 1,-1 0,0 0,1 0,-1 0,0 0,0 0,1 0,-1 0,0 0,1 0,-1 0,0 0,1 0,-1 0,0 0,0 0,1 1,10 11,8 28,-13-25,-4-12,0 0,0 0,0 1,1-1,-1-1,1 1,0 0,0-1,0 1,0-1,0 0,1 0,-1 0,0-1,1 1,0-1,-1 0,1 0,0 0,-1 0,1-1,6 1,8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3.4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66 133,'-1'-12,"-1"1,0-1,-1 0,0 1,-1-1,0 1,-1 0,0 0,-8-12,13 23,0 0,0-1,-1 1,1 0,0-1,0 1,0 0,0-1,-1 1,1 0,0-1,0 1,-1 0,1 0,0-1,0 1,-1 0,1 0,0 0,-1-1,1 1,0 0,-1 0,1 0,0 0,-1 0,1 0,0 0,-1 0,1 0,0 0,-1 0,1 0,-1 0,1 0,0 0,-1 0,1 0,0 0,-1 0,1 0,-1 1,-6 17,4 27,3-17,2 0,0 0,3 0,0 0,1 0,2-1,16 38,-15-47,0-5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3.8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37 106,'-3'0,"-6"0,-4-3,4-2,7-3,7-1,10 2,10 1,4-1,4 0,1 2,1-2,2-1,-6 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4.1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326 5,'-4'-3,"3"1,1 6,1 5,0 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04.5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 0,'-3'4,"-2"5,0 4,5 0,6-2,5-7,9-4,0-1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34:27.52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10830 7532 0,'-17'0'31,"17"17"-31,0 1 16,0 17-16,17-17 0,19 53 15,-19-36 1,1 0-16,17 0 15,-17 1-15,-18-19 0,17 1 16,1 17-16,0-17 16,-18-1-16,17 1 15,-17 0 1</inkml:trace>
  <inkml:trace contextRef="#ctx0" brushRef="#br0" timeOffset="283.83">10883 7567 0,'0'0'0,"0"-18"31,18 18-31,-1 0 16,1 0-16,0 18 0,17 0 15,18 17-15,-18-17 16,0 17-1,-17 0-15,0-17 16,-1 35-16,-17-18 16,-17 0-16,17 18 15,-36 0-15,19-18 16,17-17-16,-18 0 0,1-1 16,-1-17-1</inkml:trace>
  <inkml:trace contextRef="#ctx0" brushRef="#br0" timeOffset="1009.17">11342 7832 0,'0'0'0,"17"-36"31,-17 19-31,0-1 0,0-17 16,0-18-16,0 18 16,0-1-16,-17 1 15,-1 17-15,1 1 16,-1 34-16,0 1 16,-17 35-16,0 0 15,35 17 1,0-17-16,17 18 15,19-18-15,-1-18 16,0-17-16,18-18 16,-18 0-16,-17-18 0,17 0 15,1-34-15,-1 16 16,-18-17-16,1 0 16,-18-17-16,0 17 15,0 0 1,-18 18-16,1 0 15,-18-18-15,17 35 16,0 18-16,18-18 16,-17 54-1,17 17-15,17-18 0,1 53 16,17 18-16,-17-18 16,35 18-16,0-36 15,0 19 1,-1-36-16,-16-18 15,-1-18-15,-17-17 16,-1 0-16,-34-17 31,-1-1-31,0 18 16,1-17-16,-19-1 0,1 18 16,0-18-16,0 18 15,17 18 1,0-18-16,36-18 31,0 1-31,-1-1 0,1 0 16,35-35-16,35-17 15,-35 17-15,-18 35 0,18-35 16,0 18-16</inkml:trace>
  <inkml:trace contextRef="#ctx0" brushRef="#br0" timeOffset="1995.74">12012 7585 0,'-35'-18'15,"17"18"-15,1 0 16,-1 0-16,18 18 15,-18-1 1,18 36-16,0 0 16,0 0-16,18-35 15,-18 17-15,18-17 16,-1-36 0,-17 0-1,0 1 1,0-19-16,0 19 15,-17-1-15,17 1 16,0-1-16,17 18 31,1 0-31,-1 18 16,1-18-16,0 17 16,-1-17-1,1 0-15,0 0 16,-18-17-1,0-1-15,0 0 16,17 1-16,-17-1 16,0 0-16,0 1 15,18 17 1,0 0 0,-1 0-1,1 17 1,-1-17-1,1 0 17,-18-17-17,0-1 1,0 0-16,0 1 16,0-1-1,18 36 16,-1-18-15,1 17 0,0-17-16,-1 0 31,-17-17-31,18-1 16,-18 1-16,0-1 15,0 0-15,0 1 0,0-1 16,-18 0-16,1-35 15,17 36-15,-36-54 16,19 71-16,-1-35 16,-17 17-16,17-17 15,1 35-15,-1 0 16,0 0 0,18 18-16,18 17 15,-18-17-15,35 70 16,-35-53-16,53 53 15,-18-35-15,18 0 16,-35-35-16,0-1 0,52 54 16,-52-71-16,-1 18 0,36-1 15</inkml:trace>
  <inkml:trace contextRef="#ctx0" brushRef="#br0" timeOffset="2178.77">12347 7514 0,'0'0'0,"-53"0"16,36 0-16,-1 0 0,-17 18 15,17-18-15,36-18 32,-1 1-17,-17-1-15,53-17 16,-35 17-16,0 0 0</inkml:trace>
  <inkml:trace contextRef="#ctx0" brushRef="#br0" timeOffset="2587.04">12665 6967 0,'0'0'0,"-36"106"32,36-53-32,0-18 0,0 71 0,36 141 15,-1-70 1,0 17-16,1-106 0,-19 0 15,71 106-15,-70-141 16,35 17-16</inkml:trace>
  <inkml:trace contextRef="#ctx0" brushRef="#br0" timeOffset="3809.32">13088 7602 0,'-18'-17'32,"1"17"-17,34 17-15,-17 19 0,36 17 16,-1 17-16,18 54 16,-35-89-1,-1 35-15,1-52 16,-1 17-16,1-35 15,-18 18-15,0-53 16,-18 17 0,18-17-1,-17 17-15,-18-52 16,17 34-16,-17-52 16,-1 35-16,19-17 15,17 34-15,0-17 16,0 36-16,17-1 15,1 18-15,0-17 0,17 17 16,-17 0-16,34 0 16,-34 17-16,0 1 15,-1 17 1,-17 0-16,0 36 16,0-36-16,-35 53 15,17-70-15,18 17 16,-17-35-16</inkml:trace>
  <inkml:trace contextRef="#ctx0" brushRef="#br0" timeOffset="4500.05">13458 7320 0,'0'0'0,"-17"0"0,-1 0 16,18 18-16,-17-1 0,17 1 16,-18 35-16,18-35 15,0-1-15,0 19 16,0 16-16,18-16 16,-1-1-1,1-17-15,-1-36 16,1 0-16,-18 1 15,0-19-15,0 19 16,0-36-16,0 35 16,0-17-16,-18 35 15,18-18 1,0 1-16,18 34 16,0 1-1,-1 0-15,19 17 16,-19-17-16,19 17 15,-19-18-15,18 1 16,-17 0-16,0-18 16,-18-18-16,17 0 15,-17 1 1,0-1-16,-17-17 16,17 17-16,0 1 0,0-36 15,-18 35-15,18 0 16,0 1-16,18-1 15,-1 18 1,19 18-16,-19-18 16,19 17-16,-36 1 15,35-18 1,-35 18-16,18-1 16,-18 1-16,-18 0 15,18-36 16,-18 0-31,18 1 0,0-89 16,0 53-16,18-71 16,17 36-16,-17 53 15,35 0 1,-53 17-16</inkml:trace>
  <inkml:trace contextRef="#ctx0" brushRef="#br0" timeOffset="5250.92">14111 6844 0,'-35'0'16,"17"0"0,1 0-1,17 18-15,-18-1 0,0 1 16,18-1-16,0 1 0,-17 35 16,17 0-16,-18-18 15,36 18-15,-18-18 16,17-35-16,1 18 15,0-36-15,-1 1 16,1-1-16,-18 0 16,17-17-16,-17 18 15,0-1 1,0 0-16,18 36 31,0-18-31,-1 18 16,1-18-1,0 0-15,-1-18 16,1 18-16,-18-18 16,18 1-16,-18-1 15,0 0 1,0 1-16,0-1 0,0 0 0,-18-17 16,18 0-1,-18 17-15,18 1 16,18 17-1,0 17 1,-1-17 0,-17 18-16,35 0 0,-17-1 15,0 1-15,-18-1 16,17 1-16,-17 0 16,18-18-16,-18 17 15,0-34 32,0-1-47,0 0 0,0 1 16,0-1-16,0 1 0,0-1 15,0 0-15,0 1 16,0-1 0,0 0-1,18 1 1,-1-1-1,1 18-15,0-18 16,-1 18-16,1 0 0,0 0 16,-1 0-16,1 18 0,-1-18 15,1 18-15,0-1 16</inkml:trace>
  <inkml:trace contextRef="#ctx0" brushRef="#br0" timeOffset="5485.09">14076 7814 0,'0'0'16,"17"-18"-1,19-17-15,-19 0 16,19-18-16,-1 18 0,35-36 15,-34 36-15,105-124 0,-88 124 16,70-89-16,-35 54 16,1 17-16,-72 35 0</inkml:trace>
  <inkml:trace contextRef="#ctx0" brushRef="#br0" timeOffset="5626.82">15187 6862 0,'0'0'0,"18"0"0,-18-18 0,17 18 15</inkml:trace>
  <inkml:trace contextRef="#ctx0" brushRef="#br0" timeOffset="6762.58">14499 6773 0,'0'-17'15,"0"-1"1,0 0-16,0 1 15,18-1-15,-18 0 0,17 1 16,1-1-16,0 1 16,-1 17-16,36 0 15,0 35 1,-35-18-16,-1 19 16,1-1-16</inkml:trace>
  <inkml:trace contextRef="#ctx0" brushRef="#br0" timeOffset="8645.68">20690 9190 0,'0'0'0,"-17"0"31,52-18 16,-17 18-47,-1-17 0,19 17 16,-19 0-16,19-18 15,34 0-15,-17 1 0,18 17 16,-19 0 0,-16 17-16</inkml:trace>
  <inkml:trace contextRef="#ctx0" brushRef="#br0" timeOffset="9492.04">21008 10883 0,'0'0'0,"-18"0"31,36-17-15,0-1-1,17 18-15,-18-18 0,36-17 16,18 17-16,-18 1 16,35-1-1,-53 0-15,-17 18 0</inkml:trace>
  <inkml:trace contextRef="#ctx0" brushRef="#br0" timeOffset="12770.29">20673 12471 0,'0'-36'63,"17"36"-47,-17-17-16,18-1 0,17-35 15,1 36-15,34-54 16,-17 18-16,0 35 15,35-17-15,-53 35 16,-17-17-16,0 17 0,52 0 16,-34 17-1,-1-17-15,0 18 16,0-1-16,-35 1 16,18 0-16</inkml:trace>
  <inkml:trace contextRef="#ctx0" brushRef="#br0" timeOffset="14185.3">21290 12330 0,'35'0'94,"-17"0"-94,0 0 0,-1 0 16,36 0-16,-35 0 0,88 0 15,-36 0 1,36 0-16,-71 0 15,36 0-15,35 17 16,-53-17-16,17 18 16,-34-18-16,34 17 15,-52-17-15,35 18 16,-18-18-16,-17 0 16,-1 18-1,1-18-15,-1 0 16,-17 17 124</inkml:trace>
  <inkml:trace contextRef="#ctx0" brushRef="#br0" timeOffset="20457.84">25418 6685 0,'0'18'63,"17"-1"-63,-17 1 0,18 17 0,-18-17 16,18 53-16,17-19 15,-35 1-15,17 18 16,19-1-16,-19 1 15,1-18-15,0 0 16,-18-18-16,17-17 0,-17 17 16,0-17-16,18 17 15,-18-17-15,0-1 16,0 1 15,0-53 16,-18 17-31,18 0 15,-17 1 469,17-1-469,-18 18-15,18-18-16,0 1 15,0-1 1,-18 18-16,18-18 0,-17 1 16,17-1-16,-18 1 15,18-1-15,0 0 16,-18 18-16,18-17 0,0-1 16,-17 0-16,17 1 15,0-1 1,0 0-16,0-17 15,0 18-15,0-1 16,0 0-16,17-17 16,-17 17-16,18 1 15,-18-19-15,18 1 16,-18 18-16,17-1 16,1-17-16,0 17 15,-1 0 1,1 18-16,-18-17 15,18 17-15,-1 0 16,1 0-16,17 0 16,-17 0-16,-1 17 15,1-17-15,0 18 16,-1-18-16,-17 18 0,18-1 16,-18 19-1,0-19 1,-18 18-16,1-17 15,17 0-15,-36 17 0,19-17 16,-19 17-16,1-17 16,-18 17-16,0-18 15,18 1-15,17 0 16,-17-1-16,18-17 16,-19 0-16,19 0 15,34 0 16,1 0-15</inkml:trace>
  <inkml:trace contextRef="#ctx0" brushRef="#br0" timeOffset="21375.98">25435 9013 0,'0'0'0,"0"-17"16,-17 17-16,17-18 16,0 53 15,0-17-31,17 0 0,-17 17 0,18 18 16,0 35-16,-1 0 15,18 71 1,-17-88-16,-18-18 15,18 17-15,-1-17 16,-17-35-16,0 17 16,0-17-1,18-18-15,-36-18 32,1 0-32,17 1 15,0-1-15,-18-35 0,0 0 16,1-17-1,17-1-15,-18 18 16,18 36-16,0-19 0,18 19 16,-18-1-16,0 0 15,17 18-15,19 0 16,-1 0-16,0 18 16,-17 0-16,0-1 15,-1 19 1,-17-19-16,0 54 15,-17-36-15,-1 0 16,-17 18-16,-1-18 16,19-17-16,-1-18 15,18-18 1</inkml:trace>
  <inkml:trace contextRef="#ctx0" brushRef="#br0" timeOffset="21908.92">25735 9296 0,'0'0'0,"0"17"32,-18-17-17,1 0-15,-1 0 16,1 0-1,-1-17-15,18-1 16,-18 18-16,18-18 0,0 1 16,0-1-16,0 0 0,0 1 15,18-18-15,0 35 16,-1-18-16,1 18 16,17 0-16,-17 0 0,17 18 15,0 17 1,1 18-16,-19-18 15,1 18-15,0 35 16,-18-53-16,-18 18 16,18-17-16,-18-1 15,1 0-15,-1-17 16,0-1-16,1-17 31,17-17-31,0-1 16,0 1-1,17-1-15,1 0 16,0 18-16,17 0 16,-17 18-16,34 35 15,-16-18-15,-19 18 16,1 0-16,0 17 16,-36 1-16,18-36 15,0 1-15</inkml:trace>
  <inkml:trace contextRef="#ctx0" brushRef="#br0" timeOffset="22692.05">25135 12030 0,'0'0'0,"-17"-18"0,17 0 0,-18-17 0,18 18 16,-18 17-16,1-36 0,-1 19 16,18-1-16,0 53 31,0 1-31,0-19 15,18 36-15,-1 53 0,1 17 16,0-17-16,-1 0 16,1 35-16,0-88 15,-18 0-15,17-18 16,-17-17-16,0 0 16,0-1-16,0-52 31,0 17-31,-17-70 15,-1 0-15,18-18 16,-18 0-16,18-35 16,0 88-16,18 18 15,-18 0-15,18 17 16,-1 18 0,1 0-16,0 0 0,-1 18 15,19-1-15,-1 19 16,-18-19-16,19 18 15,-1 1-15,-17-1 16,-1 0-16,1 18 16,-18 18-16,-18-18 15,-17 0-15,0 0 16,-1-1-16,-34 1 16,35-35-16,-1 0 15,1-36-15,17 0 16,1-17-1,-1-35-15</inkml:trace>
  <inkml:trace contextRef="#ctx0" brushRef="#br0" timeOffset="23216.97">25435 11977 0,'-17'-35'15,"34"17"-15,-17 0 0,18 1 16,0-1-16,-1 0 16,1 18-16,-1-17 0,19 17 15,-1 17 1,0 1-16,-17 17 15,0 1-15,-18 16 16,0-16-16,-18-1 16,18 0-16,-18-17 15,18 0-15,0-1 0,0 1 16,-17-18 0,34-35-1,-17 17 1,0 0-16,18 1 15,0-1-15,-1 0 16,1 1-16,-1 17 16,1 0-16,0 0 15,-1 17-15,1 1 16,0 17-16,-18 1 16,-18-1-16,18 0 15,-35 18 1,17-18-16,-17 1 15,0-19-15,-1 18 16,-17-17-16,36-18 0</inkml:trace>
  <inkml:trace contextRef="#ctx0" brushRef="#br0" timeOffset="23803.08">25206 12277 0,'0'0'15,"-18"-18"-15,18 0 0,0 1 16,-17-1-16,17 0 16,0 1-16,-18 34 47,18 1-47,0 17 0,0 1 0,0-1 0,18 71 15,-18 17 1,0 18-16,0 53 15,17-88-15,-17 18 16,0-36-16,18 35 16,-18-87-16,18 52 15,-18-53-15,0-17 16,17-1-16,-17 1 16,18-18-1,-18-18 1,0-17-16</inkml:trace>
  <inkml:trace contextRef="#ctx0" brushRef="#br0" timeOffset="24208.87">25100 13829 0,'0'0'0,"-70"88"31,70-70-31,-18-18 0,18 17 16,-18-17-16,18 18 16,36-18-1,-36-18 1,35 1-16,0-1 0,36-35 16,17 0-16,-18 0 15,36 0 1,-70 53-16,69-35 15,-34 35-15,-36 0 16,-17 0-16</inkml:trace>
  <inkml:trace contextRef="#ctx0" brushRef="#br0" timeOffset="34550.78">14023 12136 0,'0'0'0,"-18"0"16,1 0 31,52 0 31,-17 0-63,-1 0-15,1 0 16,-1 0-16,1 0 16,0 0-16,-1 0 15,1 0-15,0 0 0,-1 0 16,1 0-16,0 0 15,17 17-15,-18-17 16,19 0-16,-19 0 16,1 0-1,0 0-15,-1 0 0,1 0 16,-18 18-16,18-18 16,-1 0-16,1 0 15,0 0 1,-1 0-1,1 0-15,-1 0 16,-17 17 0,18-17-16,0 0 15,-1 0 17,1 0-32,0 0 31,-1 0-31,1 0 15,0 0 1,-1 18 0,1-18-16,-1 0 15,1 0 17,-53 0 30,17 0-46,1 0-1,17 18-15,-18-18 0,0 0 0,1 0 16,-1 0-16,0 0 16,1 17-16,-1-17 0,0 0 15,-17 0-15,0 0 16,0 0-1,-1 0-15,1 0 16,17 0-16,-17 0 0,0 0 16,17 0-16,-17 0 15,17 0-15,-17 0 16,17 0-16,-17-17 16,17 17-16,-17 0 31,18 0-31,-1 0 15,0 0-15,1 0 32,34 0 15,1-18-32,0 18-15,-1 0 0,1 0 0,-1 0 16,1 0-1,0 0-15,-1 0 0,1-18 16,17 18-16,1 0 16,-1-17-16,0 17 15,0 0-15,-17 0 16,17 0-16,1 0 16,-19 0-16,19 0 15,-19 17-15,1-17 16,17 0-1,-35 18-15,18-18 0,-1 0 16,1 18 0,-36-18 31,1 0-47,-1 0 15,0 0-15,18 17 16,-17-17-16,-1 0 0,1 0 15,-19 0-15,-17 0 16,18 18-16,-18-18 16,18 0-16,0 0 15,-18 0-15,17-18 16,19 18-16,-1 0 16,0 0-16,36 18 46,0-18-30,-1 0-16,1 0 16,0 0-16,-1 0 0,1 0 15,0 0-15,-1 0 0,1 0 16,17 0-16,-17 0 16,17 0-16,-17 0 15,-1 0-15,1 0 16,0 18-16,-1-18 15,1 0 1,0 17 0,-54-34 62,19 17-31</inkml:trace>
  <inkml:trace contextRef="#ctx0" brushRef="#br0" timeOffset="36998.08">9243 7567 0,'-18'0'16,"0"-18"-1,36 36 48,-18 0-47,18-18-16,-18 17 15,0 1-15,17-18 0,-17 18 16,0-1-16,18-17 15,-18 18-15,0 0 0,18-18 16,-18 17-16,17-17 16,1 0-1,0 0-15,17-17 16,0-1-16,18 0 16,-18 18-16,1-17 15,-1-1-15,35 18 16,-34 0-1,-1-18-15,0 18 16,1 0-16,16 18 16,-16-18-16,-1 0 15,-17 18-15,17-18 16,-17 0-16,-1 0 0,1 17 16,0-17-16,-1 0 15,1 0 1,-1 0-1,1 0-15,0 0 16,-18-17 31,0-1-47,-18 18 16,0-18-16,1 1 15,17-1 1,-18 18-16,18-18 15,-17 18-15,17-17 16,-18 17-16,36 17 31</inkml:trace>
  <inkml:trace contextRef="#ctx0" brushRef="#br0" timeOffset="49072.05">9278 12171 0,'0'-18'78</inkml:trace>
  <inkml:trace contextRef="#ctx0" brushRef="#br0" timeOffset="56391.11">10601 12083 0,'0'-18'16,"-18"18"0,54 0 46,-19 18-62,1-18 0,0 0 16,-1 0-16,54 0 15,-54 0-15,-17 17 0,53-17 16,-35 0-16,17 0 16,-17 18-16,17-18 15,-17 0 1,-1 18-16,1-18 16,0 0-1,-1 0 16,-17 17 16,-17-17-31,-1 0 93</inkml:trace>
  <inkml:trace contextRef="#ctx0" brushRef="#br0" timeOffset="62043.99">20867 9137 0,'0'0'0,"0"18"0,-18-18 0,1 0 16,-1 17-1,53-17 16,-35-17-31,18 17 16,17 0-16,-17-18 0,17 18 16,71-53-16,-89 53 15,72-35 1,-36 17-16,-1 0 16,-16 1-16,-1-1 15,-17 18-15,-1 0 16,1 0-1,-53 0 17,17 0-32,18 18 0,-18-18 15,-17 17-15,0 1 0,-53 17 16,35-17-16,17 0 16,19-1-16,-71 36 15,35-18-15,35-35 0,-35 18 16,36 0-1,34-36 17,1 18-32,35-35 0,-18 17 0,0 1 15,53-36-15,54-18 16,-72 36-16,18-18 16,-35 18-1,-35 35-15,0-18 0</inkml:trace>
  <inkml:trace contextRef="#ctx0" brushRef="#br0" timeOffset="67078.57">4304 12929 0,'0'0'0,"-18"-17"31,36 17 16,0 0-32,-1 0-15,1 0 16,-1 0-16,1 0 0,0 0 16,17 17-16,18-17 15,-18 0 1,-17 0-16,17 0 16,0 0-16,-17 0 15,0 0-15,-1 0 31,-52 0-15,17 0 0,1 0-16,-1 0 0,-17 0 15,17 0-15,-17 0 16,17 0 0,1 0-16,-1 0 15,0 0 1,36 18-1,0-18-15,17 0 16,-17 18-16,17-18 16,0 0-16,-17 0 15,35 0 1,-36 0-16,1 0 16,0 0-16,-36 17 46,0-17-46,1 0 0,-1 0 16,0 0-16,1 0 0,-1 0 16,0 0-16,1 0 0,-1 0 31,1 0-31,52 0 31,-18 0-15,1 0-16,0 0 0,35 18 15,0-1-15,-1 1 16,-34 0-16</inkml:trace>
  <inkml:trace contextRef="#ctx0" brushRef="#br0" timeOffset="71828.39">21308 10813 0,'0'-18'16,"0"0"-1,17 18-15,-17-17 0,18 17 16,0-18-16,17 0 15,18 1-15,-35 17 16,70-18-16,-53 1 0,0 17 16,1 0-16,16-18 15,-34 18 1,17 0-16,1 0 16,-19-18-16,19 36 15,-19-18 1,1 0-1</inkml:trace>
  <inkml:trace contextRef="#ctx0" brushRef="#br0" timeOffset="76840.98">3581 12841 0,'-18'0'0,"36"18"78,-1-18-63,1 0-15,0 0 16,-1 17-16,1-17 0,0 0 16,-1 0-16,18 0 15,1 0-15,-19 0 0,1-17 16,0 17-1,-1 0-15,1 0 16,-36 17 31,1-17-31,-1 0-16,0 0 0,1 0 15,-1 0-15,0 18 16,1-18-1,34 0 48,1-18-63,0 18 0,-18 18 0,17-36 16,1 18-16,0 0 0,-1 0 15,1 0-15,0 0 16,-18 18-1,17-18-15,-52 0 47,17 0-47,1 0 16,-1 0-16,0 0 16,1 0-16,-1 0 15,0 0 1,36 0 31,0 0-47,-1 0 0,1 0 15,0 0-15,-1 0 16,1 0-16,0 0 31,-54 0 16,19 0-47,-1 0 0,0 0 16,1 0-16,-1 0 15,0 0-15,1 0 32,52 0-17,-17 0 1,-1 0-16,1 0 0,0 0 15,-1 0-15,1 0 0,17 18 16,0-18-16,-17 0 0</inkml:trace>
  <inkml:trace contextRef="#ctx0" brushRef="#br0" timeOffset="78016.1">3916 12965 0,'-18'0'15,"53"-18"17,-17 18-17,0 0-15,17 0 0,-17 0 16,-1 0-16,19 0 15,-1-18-15,18 18 16,-18-17-16,18 17 16,-35 0-16,17 0 0,0 0 15,-17 0-15,17 0 16,-17 0-16,-1 17 16,1-17-16,0 0 15,-18 18 1,-18-18 15,0 0-15,1 0-16,-1 0 0,0 0 15,1 0-15,-1-18 16,1 18 0,-1 0-16,36 0 31,-1 18-16,1-18-15,-1 0 0,1 0 0,0 0 16,-1 0-16,19-18 16,-19 18-16,1 0 15,0 0-15,-1-17 16,1 34-16,-1-17 16</inkml:trace>
  <inkml:trace contextRef="#ctx0" brushRef="#br0" timeOffset="84160.92">29228 10072 0,'0'0'0,"-18"0"0,18 17 0,-53 36 15,35-17-15,1-19 16,-18 19-16,35-19 16,-18-17-16,18 18 15,-18-36 1,36 1 0,-18-1-16,0 0 0,18-17 15,-1 0 1,-17 17-16,18-17 0,-1 35 15,1-35-15,-18 17 16,0 0-16,18 18 16,-1 18-1,-17 0-15,18-1 16,-18 18-16,0 36 16,18-53-16,-18 52 15,0-52 1,0 35-16,0-18 15,0-17-15,0 17 16,0-17-16,0-1 16,0 1-16,0-1 15,0 1 1,-18-18 0,0 0-16,1 18 15,-1-18-15,-17 17 0,-18 1 16,35 0-1,-17-18-15,17 17 16,1-17-16,-1 18 16,53-36 15,-17 18-31,17-17 16,-17 17-16,52-36 15,-52 36-15,70-35 16,-70 35-16,17 0 15,-17-18-15,17 18 16,-17 0-16,-1 0 47,-17 18 265</inkml:trace>
  <inkml:trace contextRef="#ctx0" brushRef="#br0" timeOffset="88067.19">28998 9084 0,'-53'35'15,"53"-17"-15,-17-18 16,-19 18 0,19-18-16,-18 0 15,-1 0-15,1 0 16,0-18-16,17 18 15,0-18-15,1 1 16,-1-1-16,18 0 16,18 1-1,-18-1-15,17 18 16,1-18-16,0 18 16,-1 0-16,54 36 15,-53-19 1,-1-17-16,1 36 0,-1 17 15,1-1-15,0 1 16,-18-35-16,0 53 16,-18-36-16,0 18 15,18-36-15,-17 19 16,-1-19 0,1 1-16,-1 0 0,0-18 31,1 0-31,17-18 15,-18 0-15,18-17 16,18 17-16,-18 1 16,17-1-16,1 18 0,17-17 15,-17 17-15,35 17 16,-36-17-16,54 18 16,-36-18-16,1 17 15,-1 1-15,0 17 16,-17-17-1</inkml:trace>
  <inkml:trace contextRef="#ctx0" brushRef="#br0" timeOffset="91128.32">29104 7338 0,'0'0'0,"-17"17"0,-1 1 16,0 0 0,18-36-1,-17 18-15,17-18 16,0 1-16,-18-1 16,18-17-16,0 0 15,0-1-15,18 19 0,-18-19 16,0 19-16,17-1 15,1 0 1,-18 36-16,53 70 16,-36-35-1,1 0-15,0 0 16,-1 0 0,1 0-16,0-18 15,-18-17-15,0 17 16,17-17-16,-17 17 15,0-17 1,-17-18-16,17 17 16,-18-17-1,0 0-15,1-17 16,-1 17 0,18 17-16,18-34 46,-1-1-46,1 18 0,0 0 16,17-18-16,18 1 16,0-19-16,17 1 15,-34 18-15,-19-1 16</inkml:trace>
  <inkml:trace contextRef="#ctx0" brushRef="#br0" timeOffset="91766.93">29139 6156 0,'0'0'0,"-17"0"0,-1 0 0,1-18 15,-1 18-15,0 0 16,-35-17-1,36 17-15,-1 0 0,-17-18 16,17 18 0,18-18-16,0 1 15,18-1-15,-1 18 0,1-18 16,35 18 0,-18 0-16,1 18 0,-1 35 15,-18-35-15,1 52 16,-18-34-1,0 34-15,-18-35 16,18 1-16,-17-19 0,17 1 16,-18 0-16,-35 17 15,18-35-15,17 17 16,1-17-16,-1 0 16,0 0-16,18-17 15,0-1 1,18 1-16,17-1 15,-17 18-15,53 0 16,-54 0-16,1 0 0,35 35 16,-18 0-16,36 18 15,-54-17-15,1 34 16,-18-35-16,0 1 0</inkml:trace>
  <inkml:trace contextRef="#ctx0" brushRef="#br0" timeOffset="98469.52">12876 14552 0,'0'0'0,"-17"0"31,-1 0-31,0 0 16,1 0-1,-1 0-15,1 0 0,-1 0 16,0 0-16,-17 0 0,0 0 15,-1 18-15,19-18 16,-18 0-16,17 17 16,0-17-16,1 0 15,52-17 17,-17 17-32,-1 0 0,1 0 15,17 0-15,18-18 16,-18 18-16,18 0 15,0 0-15,-35 0 16,-1 0-16,1 0 0,35 0 16,-35 0-16,-1 0 15,1 0 1,-36 0 15,1 0-31,-1 18 16,0-18-16,-35 0 15,0 0-15,1 17 16,16-17-16,1 0 16,-18 0-16,35 0 15,1 0 1,52 0 0,-17 18-1,-1-18-15,19 0 16,17 0-16,-1 0 15,1 0-15,18 18 16,-53-1-16,17-17 0</inkml:trace>
  <inkml:trace contextRef="#ctx0" brushRef="#br0" timeOffset="105628.37">14482 14429 0,'0'0'0,"-18"0"63,18 17-63,0 19 15,18-36-15,-18 17 0,0 1 16,0-1-16,0 1 15,0 17-15,0-17 16,17 0-16,-17-1 0,0 1 31,0 0-15,18-18 0,-18-18-16,17 18 15,1 0-15,0 0 16,17-18-16,18 1 15,-35 17-15,34 0 16,-16-18-16,17 18 16,0 0-16,-36 0 15,54 18 1,-18-18-16,-18 0 16,53 17-16,-53 1 15,18-18-15,-35 0 0,35 18 16,0-18-1,0 17-15,-18-17 16,0 0-16,-17 0 16,17 0-16,-17 0 15,17 0-15,-17 0 0,17-17 16,-17 17 0,-1 0-1,1 0-15,0-18 16,-1 18-16,1-18 15,0 1-15,-1 17 16,-17-18-16,18 18 16,-1 0-1,-17-18-15,0 1 16,0-1 0,0 0-16,0 1 15,0-1-15,-17 1 16,17-1-16,0 0 15,-18 18-15,18-17 16,-17-1 0,17 0-16,-18 18 15,18-17 1,18 34 46,-18 1-46,17 0 0,-17-1-1,0 1 1</inkml:trace>
  <inkml:trace contextRef="#ctx0" brushRef="#br0" timeOffset="111783.18">15381 14499 0,'0'18'32,"0"-1"-32,0 19 0,0-1 15,0-17-15,18 70 0,-1 88 16,-17-70-1,18 70 1,0-87-16,-1-54 16,1 35-16,-18-34 15,0-19 1,0-34 0,0-1-1,0 0-15</inkml:trace>
  <inkml:trace contextRef="#ctx0" brushRef="#br0" timeOffset="112128.45">15258 14764 0,'0'-18'31,"0"0"-31,0 1 16,0-1 0,17-17-16,-17 0 15,0 17-15,18 0 16,-18 1-16,18 17 15,-1 0-15,1 17 16,17 19-16,0-1 16,1 18-16,17 17 15,-36-34-15,1 17 16</inkml:trace>
  <inkml:trace contextRef="#ctx0" brushRef="#br0" timeOffset="112608.96">14852 16369 0,'18'-53'31,"-18"35"-31,0 1 0,0-19 16,0 19-16,17-36 15,-17 18-15,0 17 16,-17-17-16,-1 17 15,0 18 1,18 18-16,-17-18 16,-1 17-16,18 1 0,-18 0 0,1 17 15,17-18-15,0 36 16,0-17 0,0-19-16,0 1 0,35 17 15,-17-35 1,-1 0-16,1 0 15,0-17-15,52-36 16,-35 35-16,-17-17 16,0 17-16,-1 0 15</inkml:trace>
  <inkml:trace contextRef="#ctx0" brushRef="#br0" timeOffset="113341.02">14993 16034 0,'0'0'0,"0"-18"31,18 18-31,-1 18 16,1-18-16,-18 17 16,18 1-16,-1 0 15,1-1-15,0 19 16,-1-36 0,-17 17-16,-17-52 46,17 17-46,0 1 0,-18-1 16,18 0-16,0 1 16,0-1-16,18 36 31,-1-1-15,1-17-16,-18 18 15,17-18-15,1 0 0,0 0 16,-18-18-16,17 18 15,-17-17-15,18-1 16,-18 0-16,18 1 0,-18-18 16,0-1-16,0 19 15,0-1-15,-18-17 16,0 17-16,18 0 16,-17 1-1,-1 17-15,18 17 31,18 19-31,-1-1 16,19 18-16,-19 0 16,36 17-16,-35-34 0,17 17 15,0-1-15,1-16 16,-19-19-16,1 19 16,0-36-16,-1 17 15,-17 1-15,0-53 31,-17 35-15,17-18-16,-18 0 0,0-17 16</inkml:trace>
  <inkml:trace contextRef="#ctx0" brushRef="#br0" timeOffset="113574.42">15293 15928 0,'0'0'0,"0"-18"16,0 1-16,0-1 15,18 18-15,-18-18 16,17 18-16,1 0 16,-1-17-16,1 34 15,0-17-15,-1 0 0,-17 18 16,18 0-16,-18 17 16,0 0-16,0 0 15,-18-17-15,1 17 16,-1-35-1,0 0-15</inkml:trace>
  <inkml:trace contextRef="#ctx0" brushRef="#br0" timeOffset="113923.92">15381 15699 0,'18'0'15,"-1"17"1,1-17-16,0 0 0,-1 18 16,1-18-16,-18 18 15,18-18-15,-1 17 0,1 1 16,-1-1-16,-17 1 15,0 0 17,-17-36-17,-1 0 1,18 1-16,-17-1 0,17-17 0,-18 17 16,0-35-16,18-17 15,-17 17-15,17 35 16</inkml:trace>
  <inkml:trace contextRef="#ctx0" brushRef="#br0" timeOffset="114844.1">15628 15699 0,'0'0'0,"18"0"31,-18-18-15,0 0-16,0 1 0,0-1 15,0 0-15,0 1 0,0-1 16,-18 0-16,18 1 0,-18-1 16,1 1-16,17-1 15,-18 18-15,18 18 16,-18-1-16,18 1 0,0 35 16,18-18-16,-18 0 15,18 1-15,-1-19 16,1 1-1,0-18-15,-1-18 16,1 1-16,0-1 16,-18-17-16,17 17 0,-17 0 15,0-17-15,0 0 16,0 17-16,0-17 16,-17 17-16,17 1 0,0-1 15,0 0-15,-18 18 16,18-17-16,18 17 31,-1 17-31,1-17 16,0 18-16,-1-18 15,1 18-15,-1-1 16,1-17-16,-18 18 0,18-18 16,-1 0-1,-17 18-15,0-36 47,-17 18-47,17-18 16,-18 18-16,18-17 0,-18-1 15,1-17-15,17 17 16,0 0-16,0 1 16,0-1-16,0 1 0,0-1 15,17 18 1,1 0-1,0 0-15,-1 18 16,1-1-16,0 1 16,-1-1-16,1 1 15,0 0-15,-18-1 16,17-17-16,1 0 16,-18-17-1,0-1-15,0 0 0,0-17 16,0-18-1,0 36-15,0-36 0,-18 17 16,18 1-16,-17 18 16,17-1-16,-18 0 15,0 18-15,1 0 16,17 18 0,-18-18-16,18 18 15,18-18 32,-1 0-47,1 17 16</inkml:trace>
  <inkml:trace contextRef="#ctx0" brushRef="#br0" timeOffset="115231.9">15981 15169 0,'-18'18'16,"36"0"0,-18-1-16,17-17 0,1 18 15,0 0-15,-1-1 16,1-17-16,0 0 15,-1-17 1,1 17-16,-18-18 0,18 0 16,-18 1-1,0-1-15,0 0 16,0 1-16,-18-1 16,0 1-16,1 17 15,-1 0-15,-17 0 16,17 0-1,0 0-15,18 17 16,0 1 0</inkml:trace>
  <inkml:trace contextRef="#ctx0" brushRef="#br0" timeOffset="115564.74">16104 15028 0,'0'18'31,"0"0"-31,18-18 0,-18 17 16,18-17-1,-1 0-15,1-17 16,-18-1-1,0 0-15,17 18 0,-17-17 16,0-1-16,0 0 16,0 1-16,0-1 0,0 0 15,18 18 1,-18-17-16,18 17 16,-1 0-16,1 0 15,0 0-15,-1 0 16,19 17-16</inkml:trace>
  <inkml:trace contextRef="#ctx0" brushRef="#br0" timeOffset="115924.51">15222 16880 0,'0'0'0,"0"0"31,18-35-31,0 17 16,17-34-16,35-72 15,89-88-15,-53 54 16,18 17-16,-1-1 16,-52 72-16,-19 17 0,72-53 15,35-53-15,-71 89 16,0-1-16,0 1 16,-35 17-16,0 18 15,-35-1-15,-1 19 16</inkml:trace>
  <inkml:trace contextRef="#ctx0" brushRef="#br0" timeOffset="131614.57">13917 14340 0,'-18'0'16,"18"18"109,0 0-78,18-18 47,-18 17-79,18-17 1,-18 18-16,0 0 16,17-18-16,-17 17 15,18 1-15,-18 0 16,18-1-16,-18 1 15,0-1-15,17 1 32,1-36-1,-18 1-15,18 17-16,-18-18 15,17 1-15,1-1 16,-1 18-1,-17-18-15,18 18 16,0 18 0,-18 0-1</inkml:trace>
  <inkml:trace contextRef="#ctx0" brushRef="#br0" timeOffset="131988.84">14093 14517 0,'0'0'0,"-17"17"47,17 1-47,0 0 0,0-1 0,0 1 16,-18 53-16,1 17 15,17 0-15,-18 18 16,-17 0-16,17-1 16,-35 54-16,35-53 15,-17-35-15,18-1 16,-1-17-16,0 0 15,1 0 1,34-88 15</inkml:trace>
  <inkml:trace contextRef="#ctx0" brushRef="#br0" timeOffset="132340.12">13899 14693 0,'0'0'0,"0"-106"31,18 89-31,-18-1 16,18-17-16,17 17 16,-17 1-16,-1-1 15,36 18-15,-35 0 16,-1 0-16,1 18 16,17-1-16,-17 18 15,-18-17-15,18 35 0,-1-18 16,-17 18-16,18 0 15,-18 0 1,0 53-16</inkml:trace>
  <inkml:trace contextRef="#ctx0" brushRef="#br0" timeOffset="132723.18">13053 16686 0,'0'0'0,"0"18"0,17 0 16,1 17-16,0-17 0,35 70 16,0-18-16,-18-17 15,0 0-15,0-18 16,-17 1-16,0-19 15,-1-17 1</inkml:trace>
  <inkml:trace contextRef="#ctx0" brushRef="#br0" timeOffset="132984.1">13141 16739 0,'0'0'0,"0"-17"0,18 17 16,-18-18-16,17 18 16,1 0-16,0-18 0,17 18 15,0 0-15,0 0 16,1 0-16,-19 18 16,19 0-16,-19 17 15,1 18-15,-1 0 16,1 0-16,-18 0 15,-18 0 1,1-1-16,17-34 16,0 0-16</inkml:trace>
  <inkml:trace contextRef="#ctx0" brushRef="#br0" timeOffset="133423.87">13617 16563 0,'-35'18'15,"17"-18"-15,18 35 16,-17-18-1,17 36-15,0 0 16,0-17-16,17 16 16,1-16-16,0-19 15,-18 1-15,17-36 16,-17 1 0,0-19-16,0 1 15,-17 18-15,17-19 16,0 19-16,-18-1 15,36 18 1,-18-18-16,17 36 16,1-18-16,-1 0 15,36 18-15,-17-18 16,-19 0-16,1 0 16,17 0-16,-35-18 15,18 0-15,-18-17 16</inkml:trace>
  <inkml:trace contextRef="#ctx0" brushRef="#br0" timeOffset="133614.99">13635 16439 0,'0'0'0,"-18"-17"0,1 17 0,17-18 16,-18 18-16,0-17 16,36 34 15,-18 1-31,18-1 0,-1-17 15,18 36-15,36 17 16,-36-18-16,18 0 16,-17-17-16,-19-1 15,1 1-15</inkml:trace>
  <inkml:trace contextRef="#ctx0" brushRef="#br0" timeOffset="133807.13">13670 16651 0,'0'-18'16,"0"1"0,18-1-16,-18 1 0,35-36 15,-35 35-15,35-17 0,-17-1 16,17 1-16</inkml:trace>
  <inkml:trace contextRef="#ctx0" brushRef="#br0" timeOffset="134174.06">13882 16157 0,'0'0'0,"-35"18"16,35-1 0,-18 1-16,18 0 0,18-18 15,-18 17-15,0 36 0,17 0 16,1-17-16,-1-19 16,1 1-16,0-1 15,-1-17-15,1-17 16,-18-1-1,0 1-15,0-1 16,0-17-16,-18 17 16,18 0-16,0 1 15,18 17 1,0 17 0,17 19-16,18-19 15,-36 19-15,19-19 16</inkml:trace>
  <inkml:trace contextRef="#ctx0" brushRef="#br0" timeOffset="135943.79">13617 17657 0,'-17'0'0,"-1"0"16,36 17 0,-1-17-16,-17 18 15,18-1-15,-1-17 0,19 36 16,-19-19-16,1 1 0,0 17 15,-1-17 1,-17 0-16,18-1 16,-18 1-1,-18-36 1,1 18-16,17-17 16,-18 17-16,0-18 0,1 0 15,-19-17-15,19 17 16,-1-17-1,18 17-15,-17 1 16,34-1-16,1 1 16,-1 17-1,19 0-15,-19 17 16,1-17-16,17 18 0,-17-18 16,0 17-16,-1 1 15,1 0-15,0-18 16,-1 17-1,-17 1 1,-17-18 0,-1-18-1,0 1-15,1 17 16,-1-36-16,-17 19 0,17-18 16,0-1-16,1 19 15,34-1 1,-17 0-16,18 18 15,0 0-15,-1 0 16,19-17-16,-1 17 16,-17 0-16,-1 0 15,1 0-15,-1-18 16,-17 0-16,0 1 16,0-19-16,0 19 15,-17-18-15,17-1 16,-18 19-1,18-1-15,-17 0 0,-1 18 16,0-17-16,18 34 16,0 1-1,0 0-15,18-1 16,0 1-16,-1 0 16,1-1-16,-1-17 15,-17 18-15,18-18 0,0 0 16,-1-18-1,-17 1 1,0-1-16,0-17 16,0 17-16,0 0 15,-17 18-15,17-17 16,17 17 15,1 17-15,0 1-16,-1-18 15,1 18-15,0-18 16,-1-18 15,1 0-15,-1 18 0,1 0-16,0 0 15,-1 0-15,1 0 16,0 0-16,-1 0 0,1 0 15,-18-17 1,0-1-16,0 0 16,0 1-16,-18-18 15,-17-1-15,17-17 16,1 36-16,-19-19 0,1-16 16,0-1-16,0 17 15,17 19-15,0-1 16,18 0-1,18 36 1,-18 0-16,35-1 16,-17 1-16,0 0 0,17 17 15,-18-17-15,1 17 16,17-18-16,-17-17 16,-18 18-16,18-18 15,-36-18 16,0 18-31,18-35 16,-17 35-16,17-35 0,-18 17 16,18 1-16,0-1 15,18 18-15,17 0 16,-17 35 0,17 1-16,0 34 15,-17-35-15,17 54 16,-17-54-1,-18 71-15</inkml:trace>
  <inkml:trace contextRef="#ctx0" brushRef="#br0" timeOffset="136103.16">14305 17709 0,'0'0'0,"-18"18"0,18 0 16,-17-18-16,17-18 31,0 0-31,17-17 0,-17 18 0,0-19 15,36-70-15,-19 36 16,1 17-16,35-194 0,-18 159 16,1-71-16</inkml:trace>
  <inkml:trace contextRef="#ctx0" brushRef="#br0" timeOffset="139669.51">12823 13882 0,'-17'-18'0,"17"1"15,0-1-15,0 0 16,17 1-16,-17-1 0,18-53 16,0-17-1,17 18-15,-17 17 16,17 17-16,0-52 0,18 18 15,35-36-15,-35 53 16,18 0-16,-1 0 16,19 0-16,34-17 15,-70 70-15,88-36 16,-35 19 0,-18 17-16,53 17 15,-35 1-15,0 0 16,-18-1-16,0 1 15,36 35-15,-36-18 16,-18-17-16,-34-1 16,70 19-16,-71-19 15,71 36 1,-89-35-16,19 0 0,17 17 16,-18 0-1,0-17-15,-17-1 0,-1 1 16,-17 0-1,18-18-15,-18 17 16,18-17 0,-36-17 15,18-1-15,-18 18-16,18-18 0,0 1 0,-17-1 15,17-35-15,-18 36 0,0-54 16,-17-17-1,18 70-15,17 0 16,0-17-16,17 53 31,-17-1-15,18 1-16,17 17 16,-35-17-16,53 53 0,-35-36 15,-1 0-15,19 18 16,-36-35-1,17-1-15,-17 1 16,0 0-16,0 17 0,-17 0 16,-19 18-1,19-35-15,-54 52 16,53-70-16,-17 18 16,0 0-1,17-18-15,-17 0 0</inkml:trace>
  <inkml:trace contextRef="#ctx0" brushRef="#br0" timeOffset="145596.51">28981 10425 0,'35'-36'16,"-17"36"-16,52-17 15,-17 17 1,18 17-16,-1 1 15,18 17-15,-35-17 0,-17 17 16,105 53-16,-53-17 16,0-1-16,36 72 15,-54-54-15,1 0 16,-54-35-16,71 88 16,-35-53-1,-35-53-15,0 18 0,35 88 16,-36-52-16,-17-1 15,0 18-15,-17-36 16,-19 71-16,1-52 16,17-1-16,-17 0 15,-18 18-15,-35 35 16,17-53 0,1-17-16,-1 17 0,1-35 15,17 0 1,-35 0-16,35-18 15,-18 0-15,36-17 16,-18-1-16,0 1 16,35 0-16,-17-18 15,18 0-15,-1 0 16,0 0 15</inkml:trace>
  <inkml:trace contextRef="#ctx0" brushRef="#br0" timeOffset="146078.59">29263 12771 0,'0'0'0,"0"-18"16,-18 36-1,18-1 1,-17 1-16,-19 35 15,19-36-15,17 36 16,-18-35-16,0 35 16,18-18-16,-17 18 15,17-35-15,17 17 16,-17-17-16,18-1 16,0 1-16,17 0 15,0-1 1,-17-17-16,0 0 0,17 0 15,-18 18-15,19-18 16,-19 0-16,19 0 16,-19 0-16,1 0 15,0 0-15,-1 17 16,1-17 15,-18 18-15,-18-18-1,18 18 1</inkml:trace>
  <inkml:trace contextRef="#ctx0" brushRef="#br0" timeOffset="149262.1">29175 9296 0,'0'0'0,"17"0"15,1 0-15,35-18 0,17 0 16,1 18-16,17-17 16,18 17-16,0 0 15,-71 17-15,18-17 0,106 36 16,-53-1 0,-18 18-16,0-18 15,-35 0-15,-18 1 0,89 70 16,-36-36-16,-18 18 15,-34-52-15,70 175 16,-54-87-16,-16-18 16,-19 17-16,1-52 15,-18 158 1,0-106-16,0-17 16,-18 0-16,1 0 15,-36 35-15,35-106 0,-35 71 16,36-71-1,-36 71-15,35-71 16,-70 36-16,17 0 16,54-54-16,-71 54 15,70-54-15,-70 19 16,35-19-16,-71 36 31,107-35-31,-72-18 16,37 18-16,-1-18 15,0 17-15,-35-17 16,70 0-16,-88 18 16,88-18-16,-35 17 15,18-17-15,-35 18 16,17 0-16,17-1 16,1-17-16,-35 18 15,52-18-15,-35 18 16,35-18-1,1 0-15,-18 17 16,17-17-16,-17 0 16,17 0-16,0-17 15,36-1 17</inkml:trace>
  <inkml:trace contextRef="#ctx0" brushRef="#br0" timeOffset="149647.94">29281 11712 0,'0'-17'16,"-18"-1"-1,0 36 1,1-18-16,17 17 16,-18-17-16,18 18 0,-35 17 15,17 18-15,0 0 16,1 0-16,-1-18 16,18 18-16,18-18 15,-18-17-15,35 17 16,-17-35-16,52 18 15,-34-18 1,69 0-16,-69 0 16,34-18-16,-52 18 15,35-35-15,-36 35 16,1 0-16</inkml:trace>
  <inkml:trace contextRef="#ctx0" brushRef="#br0" timeOffset="160257.1">12382 14605 0,'0'0'0,"-17"0"16,-1 0-16,1 0 47,52 0-32,-18 0 1,1 0-16,0 0 16,35 0-16,0-18 15,17 18-15,-52 0 0,35 0 16,-18 0-16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19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29,'-3'-2,"-1"0,1 0,0 0,0 0,0 0,0-1,0 1,0-1,-4-5,6 7,34 15,-6 6,-1 1,-1 1,-1 1,0 1,-2 1,31 45,-42-51,0 0,-1 0,-2 1,0 0,0 0,-2 1,-1 0,0 0,-2 0,0 1,-1 29,-2-33,-2-1,1 1,-2-1,0 0,-1 0,-1 0,-1 0,0-1,-1 0,-1 0,0 0,-1-1,-1-1,0 1,-17 17,8-13,0-1,-1-1,-1 0,0-2,-1 0,-41 19,60-33,0 1,0-1,0 0,0 0,-1 0,1-1,0 1,0-1,-1 1,1-1,0 0,-5-1,-3-2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25.5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75 13,'0'0,"0"0,0 0,0-1,0 1,0 0,0 0,0-1,0 1,0 0,0 0,0-1,0 1,0 0,0 0,0-1,0 1,0 0,0 0,1 0,-1-1,0 1,0 0,0 0,0 0,1-1,-1 1,0 0,0 0,0 0,1 0,-1-1,0 1,0 0,0 0,1 0,-1 0,0 0,0 0,1 0,-1 0,0 0,0 0,1 0,-1 0,0 0,0 0,1 0,-1 0,0 0,1 0,-1 1,1-1,-1 0,0 0,1 1,-1-1,0 0,1 1,-1-1,0 1,0-1,1 0,-1 1,0-1,0 1,0-1,1 1,-1-1,0 1,0-1,0 1,0-1,0 1,0-1,0 0,0 1,0-1,0 1,-1-1,1 1,-1 1,1 0,-1 0,0 0,0-1,-1 1,1-1,0 1,0-1,-1 1,1-1,-1 1,1-1,-1 0,0 0,0 0,1 0,-1 0,0 0,0-1,0 1,0-1,0 1,0-1,0 0,0 1,-2-1,2 0,0 0,1 0,-1 0,1 0,-1 0,1 0,-1 0,0-1,1 1,-1 0,1-1,-1 0,1 1,0-1,-1 0,1 1,0-1,-1 0,1 0,0 0,0 0,0-1,0 1,0 0,0 0,0-1,0 1,0 0,1-1,-1 1,0-1,1 1,-1-3,1 4,0-1,0 0,0 1,0-1,0 0,0 0,0 1,0-1,0 0,0 1,0-1,0 0,1 1,-1-1,0 0,1 1,-1-1,0 1,1-1,-1 0,1 1,-1-1,1 1,-1-1,1 1,-1-1,1 1,-1 0,1-1,0 1,-1 0,1-1,0 1,-1 0,1 0,0 0,-1 0,1-1,0 1,0 0,-1 0,1 0,1 1,-1-1,1 0,-1 0,1 0,-1 1,1-1,-1 0,1 1,-1 0,1-1,-1 1,1 0,-1 0,0-1,0 1,1 0,-1 0,0 1,0-1,2 2,-3-1,1 0,0 1,-1-1,1 0,-1 1,0-1,0 0,0 1,0-1,0 0,-1 0,1 1,-2 3,2-5,0 0,0-1,0 1,0 0,0-1,-1 1,1-1,0 1,-1 0,1-1,0 1,-1-1,1 1,0-1,-1 1,1-1,-1 1,1-1,-1 1,0-1,1 1,-1-1,1 0,-1 0,0 1,1-1,-1 0,1 0,-1 0,0 1,0-1,1 0,-1 0,0 0,1 0,-1 0,0 0,1-1,-1 1,0 0,1 0,-1 0,1-1,-1 1,0 0,1 0,-1-1,1 1,-2-1,1 0,1 0,-1 1,1-1,-1 0,1 1,-1-1,1 0,-1 0,1 1,-1-1,1 0,0 0,0 0,-1 1,1-1,0 0,0 0,0 0,0 0,0 0,0 0,0 1,0-1,0 0,1 0,-1 0,0 0,0 0,1 1,-1-1,1 0,-1 0,0 1,1-1,0 0,-1 1,1-1,-1 0,1 1,0-1,-1 1,1-1,0 1,0-1,-1 1,1-1,0 1,0 0,0 0,0-1,1 1,11-2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26.1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55 36,'7'7,"0"-1,0 1,0-1,-1 1,8 11,-13-17,-1 0,1 0,-1 0,1 0,-1-1,0 1,1 0,-1 0,0 0,0 0,0 0,0 0,1 0,-1 0,-1 0,1 0,0 0,0 0,0-1,0 1,-1 1,0 0,0-1,0 0,0-1,0 1,0 0,0 0,-1 0,1-1,0 1,0 0,-1-1,1 1,0-1,-1 0,1 1,0-1,-1 0,1 0,-3 0,-1 0,0 0,0-1,0 0,0 0,0 0,0 0,1-1,-1 0,0 0,-6-4,10 6,0 0,0-1,0 1,0-1,0 1,0-1,0 0,0 1,0-1,0 0,1 0,-1 1,0-1,1 0,-1 0,0 0,1 0,-1 0,1 0,-1 0,1 0,0 0,-1 0,1 0,0 0,0 0,0-1,0 1,0 0,0 0,0 0,0 0,0 0,0 0,1 0,-1 0,1 0,-1-1,0 1,1 1,-1-1,1 0,0 0,-1 0,1 0,0 0,0 0,0 1,-1-1,1 0,2 0,-1-1,1 1,0-1,0 1,0 0,0 0,0 0,-1 1,2-1,-1 1,0-1,0 1,0 0,0 0,0 0,0 1,0-1,3 2,-1-1,-1 0,1 0,-1 1,1-1,-1 1,1 0,-1 0,0 1,0-1,4 4,-8-5,1-1,-1 0,1 0,-1 0,0 1,1-1,-1 0,1 1,-1-1,0 0,0 1,1-1,-1 0,0 1,1-1,-1 0,0 1,0-1,0 1,1-1,-1 1,0-1,0 0,0 1,0-1,0 1,0-1,0 1,0-1,0 1,0-1,0 1,0-1,0 1,0-1,-1 0,1 1,0-1,0 1,0-1,-1 0,1 1,0-1,0 1,-1-1,1 0,0 1,-1-1,1 0,-1 0,1 1,0-1,-1 0,1 0,-1 0,1 1,0-1,-1 0,1 0,-1 0,1 0,-1 0,1 0,-1 0,1 0,-1 0,0 0,-32-1,31 0,0 1,-1-1,1 0,0 0,0 0,0 0,0-1,1 1,-1 0,0-1,0 1,1-1,-1 0,1 1,-1-1,1 0,0 0,0 0,0 0,0 0,0 0,0 0,0 0,1-1,-1 1,1 0,0 0,0-1,-1 1,1 0,1 0,-1-1,0 1,1 0,-1 0,1-1,-1 1,3-3,4-14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26.7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53 54,'1'-3,"-1"0,1-1,0 1,0 0,0 0,1 0,-1 0,1 0,0 0,0 0,0 0,3-3,-4 5,-1 1,0-1,1 0,-1 1,1-1,-1 0,1 1,0-1,-1 1,1-1,0 1,-1 0,1-1,0 1,-1-1,1 1,0 0,0 0,-1-1,1 1,0 0,0 0,-1 0,1 0,0 0,0 0,0 0,-1 0,1 0,0 0,0 1,0-1,-1 0,1 0,0 1,-1-1,1 1,0-1,-1 0,1 1,0-1,-1 1,1 0,-1-1,1 1,-1-1,1 1,-1 0,1-1,-1 1,0 0,1 0,-1-1,0 2,1-1,-1 1,1-1,-1 1,0-1,0 0,0 1,0-1,0 0,0 1,0-1,0 0,0 1,-1-1,1 1,-1-1,1 0,-1 0,1 1,-1-1,0 0,1 0,-1 0,0 0,0 0,0 0,0 0,0 0,0 0,0 0,0 0,-1-1,1 1,-2 1,0-1,-1 1,1 0,-1-1,1 0,-1 0,1 0,-1 0,1-1,-1 1,0-1,-6 0,8 0,0-1,-1 1,1-1,0 1,0-1,0 0,0 0,-1 0,1 0,1 0,-1-1,0 1,0-1,0 1,1-1,-1 0,1 1,-3-4,4 4,-1 0,1 1,0-1,0 1,0-1,-1 0,1 1,0-1,0 0,0 1,0-1,0 0,0 1,0-1,0 0,1 1,-1-1,0 1,0-1,0 0,1 1,-1-1,0 1,1-2,1 1,-1 0,0 0,1 0,-1 0,1 0,0 0,-1 0,1 0,-1 1,1-1,0 1,0-1,2 0,2 1,0-1,0 1,0 0,0 0,0 1,0 0,0 0,0 0,0 1,0-1,-1 2,1-1,0 0,-1 1,0 0,0 1,0-1,6 6,-11-9,1 1,-1-1,1 1,-1-1,1 1,-1 0,0-1,1 1,-1-1,0 1,1 0,-1 0,0-1,0 1,0 0,0-1,0 1,0 0,1-1,-2 1,1 0,0 0,0-1,0 1,0 0,0-1,-1 1,1 1,-1-1,-1 1,1-1,0 0,0 1,-1-1,1 0,0 0,-1 0,1 0,-1 0,-2 0,-3 2,-1 0,1-1,-1 0,-10 1,15-2,-1-1,1 1,-1-1,1 0,0 0,-1 0,1-1,-1 1,1-1,-1 0,1 0,0 0,-4-2,1-2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27.3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56,'0'-1,"0"0,0 0,0-1,0 1,0 0,0 0,1 0,-1-1,0 1,1 0,-1 0,1 0,-1 0,1 0,0 0,-1 0,1 0,0 0,0 0,-1 0,1 0,0 0,0 1,0-1,0 0,2 0,-1 0,0 0,1 1,-1-1,1 1,-1 0,1 0,-1 0,1 0,-1 0,1 0,-1 1,4 0,-1 0,0 1,0 0,0-1,0 2,-1-1,1 0,-1 1,0 0,1 0,-1 0,0 0,5 8,-8-11,-1 1,1-1,-1 1,1 0,-1-1,0 1,0 0,1-1,-1 1,0 0,0-1,0 1,0 0,0 0,0-1,0 1,0 0,0 0,0-1,0 1,0 0,0-1,0 1,-1 0,1 0,0-1,-1 1,1 0,-2 0,1 0,0 0,0 0,0 0,-1 0,1 0,-1-1,1 1,0-1,-1 1,1-1,-3 1,-2 0,1 0,-1 0,1-1,-1 0,1 0,-11-2,14 1,-1 1,0-1,1 0,-1 0,1-1,0 1,-1 0,1-1,0 1,0-1,0 0,0 0,0 0,0 0,1 0,-1 0,1 0,-1-1,1 1,0 0,-1-4,1 4,1 1,0 0,0-1,0 1,0-1,0 1,0-1,1 1,-1-1,0 1,1-1,-1 1,1-1,-1 1,1 0,0-1,0 1,-1 0,1 0,0-1,0 1,0 0,0 0,1 0,-1 0,0 0,0 1,1-1,-1 0,0 1,1-1,-1 0,0 1,1 0,-1-1,1 1,-1 0,1 0,1 0,7-3,0 2,0-1,0 2,0-1,0 1,0 1,0 0,-1 0,1 1,0 0,0 1,-1 0,1 0,10 7,-19-10,0 1,0-1,0 1,0-1,-1 1,1 0,0-1,0 1,0 0,-1 0,1-1,0 1,-1 0,1 0,-1 0,1 0,-1 0,0 0,1 0,0 2,-2-2,1-1,0 1,0 0,-1 0,1-1,0 1,-1 0,1-1,-1 1,1 0,-1-1,1 1,-1-1,1 1,-1-1,1 1,-1-1,0 1,1-1,-1 0,-1 1,-3 1,0 0,0 0,0 0,0-1,-1 0,-7 1,2-1,0-1,0 0,-15-3,24 3,0-1,0 1,0-1,0 1,0-1,0 0,1 0,-1 0,0 0,0 0,-2-2,3 2,1 0,-1 1,1-1,0 0,-1 0,1 1,0-1,-1 0,1 0,0 1,0-1,0 0,0 0,0 0,0 1,0-1,0 0,0 0,0 0,0 1,1-1,-1 0,0 0,1 1,-1-1,0 0,1 0,-1 1,1-1,0 0,2-3,0 1,1-1,-1 1,1 1,-1-1,1 0,0 1,0 0,1-1,6-1,8-4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0.5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0,'-3'0,"1"4,6-3,2-1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1.2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232 214,'1'-2,"0"-1,0 0,0 1,0-1,0 0,0 1,1 0,-1-1,4-2,5-11,-7 9,0-1,0 1,-1-1,0 1,-1-1,1 0,-1 0,-1 0,0 0,0 0,0 1,-2-10,1 14,0 0,1 0,-1 0,-1 0,1 0,0 0,-1 0,0 0,1 1,-1-1,0 1,-1-1,1 1,0 0,-1 0,1 0,-1 0,1 0,-1 0,0 1,0-1,0 1,0 0,0 0,0 0,0 0,0 1,0-1,-1 1,1 0,-6 0,2 0,0 1,1 0,-1 0,0 0,1 1,-1 0,1 0,-1 1,1 0,0 0,0 0,0 1,1 0,-1 0,-8 9,6-6,1 1,1 0,-1 0,2 1,-1 0,1 0,0 0,1 0,-6 18,9-22,-3 6,0-1,1 1,0 0,1 1,0-1,1 0,0 0,1 1,0-1,1 1,0-1,3 11,46 219,13 139,-47-292,-11-70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1.7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52 235,'-22'-14,"19"12,0 1,1-1,-1 0,0 1,0-2,1 1,0 0,-4-4,5 5,1 0,0 0,-1 0,1 0,0 0,0 0,0 0,0 0,0 0,0 0,0 0,0 0,0-1,0 1,1 0,-1 0,0 0,1 0,-1 0,1 0,-1 1,1-1,-1 0,1 0,0 0,-1 0,1 0,0 1,0-1,0 0,-1 1,3-2,5-4,0 0,0 0,1 1,0 0,0 1,0 0,1 0,13-3,86-16,-88 19,-17 3,9-2,1 1,0 1,0 0,17 1,-28 0,0 0,0 0,0 1,0 0,0-1,0 1,0 0,0 1,0-1,-1 0,1 1,0-1,-1 1,0 0,1 0,-1 0,0 0,0 0,0 1,0-1,0 1,-1-1,1 1,-1 0,2 3,12 47,-12-42,-1-1,1 0,0 0,1 0,0 0,7 11,-8-18,-1 0,1 0,-1-1,1 1,0-1,0 1,0-1,0 0,0 0,1 0,-1-1,0 1,1-1,0 0,-1 0,1 0,-1 0,1-1,0 1,0-1,-1 0,6-1,5-1,-1 0,1-1,-1-1,0 0,0-1,0 0,-1-1,1 0,-1-1,-1-1,1 0,-2 0,1-1,-1 0,12-14,-19 19,-1-1,1 1,-1 0,0-1,0 1,-1-1,1 0,-1 1,0-1,0 0,-1 0,1 0,-1 0,0 0,0 0,-1 1,0-1,0 0,0 0,0 0,-1 1,1-1,-1 0,-4-5,4 5,-1 1,1-1,-2 1,1 0,0 0,-1 0,0 0,0 0,0 1,0 0,0-1,-1 2,1-1,-1 0,0 1,0 0,0 0,0 1,0-1,0 1,-1 0,-7 0,12 1,-1 0,1 0,0 0,-1 0,1 0,-1 0,1 0,0 1,-1-1,1 0,0 1,-1-1,1 1,0 0,0-1,0 1,-1 0,1 0,0 0,0 0,0 0,0 0,1 0,-1 0,0 0,0 0,1 1,-2 1,1 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2.0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75,'19'-20,"-15"15,-1 1,1-1,1 1,-1 0,1 1,5-4,-8 5,1 1,0 0,0 0,-1 1,1-1,0 0,0 1,0 0,0 0,0 0,0 0,0 0,0 0,0 1,5 1,1 1,1 0,-1 1,-1 1,1-1,-1 1,1 1,-2-1,1 1,0 1,-1 0,8 9,-6-5,0 0,-1 0,0 1,-1 0,-1 0,0 1,7 18,-12-26,0 0,0 0,0 0,-1 0,0 0,0 0,0 0,0 0,-1 0,0 0,0 0,0 0,-1 0,0 0,1 0,-2-1,-3 9,4-11,0 1,0-1,0 0,0 1,0-1,-1 0,1 0,0 0,-1 0,0-1,1 1,-1-1,0 1,0-1,0 0,0 0,0-1,0 1,0 0,0-1,0 0,0 0,0 0,0 0,-1 0,1-1,0 1,0-1,0 0,-3-1,4 2,1-1,-1 0,1 1,-1-1,0 0,1 0,-1 0,1 0,0 0,-1 0,1-1,0 1,0 0,0-1,0 1,0-1,0 1,0-1,0 1,0-1,1 1,-1-3,0 0,1 0,-1 1,1-1,0 0,1 0,-1 0,0 1,1-1,0 0,1-3,2-4,1 0,0 0,0 1,1 0,13-18,-1 8,1 0,1 1,1 1,0 1,1 1,1 1,39-19,-33 20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2.4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147 41,'0'-1,"0"-1,1 0,-2 1,1-1,0 0,0 1,0-1,-1 1,1-1,-1 0,1 1,-1-1,0 1,1-1,-1 1,0 0,0-1,0 1,0 0,0-1,-1 1,1 0,0 0,-1 0,1 0,0 0,-1 1,-1-2,1 2,1 0,-1-1,0 1,0 1,0-1,1 0,-1 0,0 0,0 1,1-1,-1 1,0 0,1-1,-1 1,1 0,-1 0,1 0,-1 0,1 0,-1 0,1 1,0-1,0 0,0 1,-1-1,0 3,-6 9,0 1,1 0,0 0,1 1,-7 26,-12 78,22-101,1-1,1 1,1-1,0 1,1-1,1 1,1-1,0 0,1 0,9 22,-9-29,1 1,0-2,1 1,0 0,1-1,-1 0,2-1,-1 0,1 0,1 0,-1-1,1 0,0-1,1 0,0 0,-1-1,14 4,-4-2,1-2,0 0,0-2,1 0,-1-1,32-1,-29-2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2.7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72 303,'-2'-3,"-1"1,0-1,1 1,-1-1,0 1,-1 0,1 0,-4-2,6 4,1 0,-1 0,1 0,-1 0,0 0,1 0,-1 0,0 0,1 0,-1 0,0 0,1 0,-1 0,0 0,1 1,-1-1,0 0,1 0,-1 1,0 0,0 0,-1 0,1 1,0-1,0 1,0-1,0 1,0-1,0 1,0 0,-1 3,-2 14,0 0,1 1,1-1,1 1,1 0,4 38,-3-42,-1-8,1 1,0-1,0 0,1 0,0 0,0 0,1 0,5 9,0-4</inkml:trace>
  <inkml:trace contextRef="#ctx0" brushRef="#br0" timeOffset="1">51 49,'-3'-3,"-6"-6,0-4,-3 0,5 6,6 3,8 8,6 1,4 5,3 4,2 2,0 3,1 2,-1 1,-3 0,-6-4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20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1,'-3'0,"-2"0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3.1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0,'0'14,"1"0,0 0,6 22,-6-30,1-1,-1 0,1 0,0 0,0 0,1 0,0-1,-1 1,2-1,-1 0,0 1,1-1,0-1,6 6,-7-7,-1-1,1 0,0 1,0-1,0 0,0 0,0-1,0 1,0-1,0 1,0-1,0 0,0 0,0 0,0-1,1 1,-1-1,0 0,0 1,-1-1,1-1,0 1,0 0,0-1,-1 1,1-1,-1 0,1 0,-1 0,3-3,3-3,0 0,-1 0,0-1,0 0,-1 0,-1-1,7-11,-12 18,1 1,0 0,0 0,0-1,0 1,1 0,-1 0,1 0,-1 0,1 1,2-3,5 7,2 14,-7-8,1-1,-1 0,1 0,1-1,0 1,0-1,11 10,-12-13,0-1,0 0,0 0,0 0,1-1,-1 0,1 0,-1 0,1-1,0 0,0 0,-1 0,10 0,48-2,-44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3.5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109 108,'-1'-8,"-1"0,0-1,-1 1,0 0,0 1,0-1,-1 0,-7-9,10 15,0 0,0 0,0 1,-1-1,1 0,-1 1,1-1,-1 1,1 0,-1-1,0 1,0 0,0 0,1 0,-1 0,0 1,0-1,0 0,-1 1,1-1,0 1,-3 0,3 0,0 1,1-1,-1 1,1-1,-1 1,1 0,-1 0,1 0,-1 0,1 0,0 0,-1 0,1 1,0-1,0 0,0 1,0-1,0 1,0-1,0 1,1-1,-1 1,1 0,-1-1,1 1,-1 0,1-1,0 3,-2 18,0 1,2-1,1 1,0-1,2 0,6 27,-1-1,2 5,-5-27,-1 0,1 28,-4-41,0 0,5 23,-1-18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3.8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45,'0'-3,"-4"-2,3-4,5 1,5 0,5 3,4 2,5 1,4 1,3 1,4 0,4 0,2 1,2-1,4 0,-5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4.2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24 264,'-8'-16,"8"16,-1-1,1 1,0 0,0 0,0-1,-1 1,1 0,0 0,0 0,-1 0,1 0,0-1,0 1,-1 0,1 0,0 0,0 0,-1 0,1 0,0 0,-1 0,1 0,0 0,0 0,-1 0,1 0,0 0,0 0,-1 0,1 0,0 1,-1-1,1 0,0 0,0 0,0 0,-1 0,1 1,0-1,0 0,0 0,-1 0,1 1,0-1,0 0,0 0,0 1,-1-1,1 0,0 0,0 1,0-1,0 0,0 0,0 1,0-1,0 0,0 1,0-1,0 0,0 0,0 1,0-1,0 1,-2 15,1 0,1 0,0 0,1 0,5 27,2-4,14 43,-20-76,0 0,0-1,0 1,1-1,0 1,0-1,4 5,2-1</inkml:trace>
  <inkml:trace contextRef="#ctx0" brushRef="#br0" timeOffset="1">66 95,'0'-3,"-3"-6,-2-3,0-5,-2 1,0 0,4 2,7 8,6 4,5 7,7 5,3 6,-2-1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4.5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22,'-3'0,"1"0,6 0,5 0,5-3,4-2,2 0,1 2,2 0,-1 2,0 0,0 4,0 2,-1-1,-3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4.9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42,'-3'0,"1"0,6 0,5 0,5 4,4 1,2-1,2 0,0-2,0 0,4-5,0-1,1-1,-2 2,-1 0,-2 1,-3 1</inkml:trace>
  <inkml:trace contextRef="#ctx0" brushRef="#br0" timeOffset="1">386 21,'0'-3,"4"-6,0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5.3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85 8,'-15'-4,"14"4,0-1,0 1,0-1,0 1,1 0,-1-1,0 1,0 0,0 0,0 0,0-1,0 1,0 0,0 0,0 1,0-1,0 0,0 0,0 0,0 1,0-1,1 0,-1 1,0-1,-1 2,-2 0,1 0,0 1,0 0,0 0,0 0,0 0,0 0,1 0,0 1,-1-1,1 1,1 0,-1-1,0 1,1 0,0 0,0 0,0 0,0 0,1 0,0 1,0-1,0 0,0 0,0 0,2 7,0-4,-1 0,1 0,0-1,1 1,-1-1,1 0,1 1,-1-1,1-1,0 1,0-1,1 1,0-1,0 0,6 5,-5-6,-1-1,1 0,0 0,0 0,0-1,0 0,0 0,0 0,1-1,-1 0,1 0,-1 0,1-1,6-1,0 0,0-2,0 0,0 0,-1-1,1 0,12-8,-22 11,0 0,0 0,0-1,0 0,0 0,0 0,-1 0,1 0,-1 0,1-1,-1 1,0-1,0 0,0 1,0-1,0 0,-1 0,1 0,-1-1,0 1,0 0,0 0,0-1,-1 1,1 0,-1-1,0 1,0-1,0 1,0 0,-1-1,0 1,1 0,-1-1,0 1,-2-4,0 1,0 0,0 0,0 1,0-1,-1 1,0 0,0 0,-1 0,1 1,-1-1,0 1,0 0,-1 1,1-1,-1 1,1 0,-1 1,-10-4,4 3,-1 1,0 0,1 1,-1 1,0 0,1 0,-1 1,-15 4,10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5.6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34 29,'0'-3,"-3"-2,-2-3,-3 0,-1 4,2 7,6 3,2 4,1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6.0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22 130,'-2'3,"-1"1,1-1,0 0,0 1,1-1,-1 1,1-1,0 1,0 0,0 0,0-1,0 8,-1 51,2-42,2 12,0 0,2 0,2 0,1 0,19 53,-11-52,-7-19</inkml:trace>
  <inkml:trace contextRef="#ctx0" brushRef="#br0" timeOffset="1">657 3,'-2'-2,"-4"10,-2 13,2 33,3 0,8 102,-5-146,1-1,0 1,0 0,1-1,1 1,0-1,0 0,1 0,9 16,-2-11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6.3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 9,'-4'0,"-1"-3,-3-2,0 4,4 6,7 1,7 5,4 2,1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20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1,'-2'0,"0"0,0 1,0 0,1-1,-1 1,0 0,0 0,1 0,-1 0,0 0,1 1,-1-1,1 0,-1 1,1-1,0 1,-2 2,-20 32,20-30,-65 137,48-96,-35 59,43-86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6.68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210 6,'0'0,"0"-1,-1 1,1 0,-1-1,1 1,0-1,-1 1,1 0,-1-1,1 1,-1 0,1 0,-1-1,1 1,-1 0,1 0,-1 0,1 0,-1 0,1-1,-1 1,1 0,-1 0,1 0,-1 0,0 1,1-1,-1 0,1 0,-1 0,1 0,-1 1,0-1,-21 5,10 0,0 1,1 0,-1 0,1 1,1 1,-1-1,1 2,0-1,1 2,0-1,0 1,1 0,1 1,0 0,-11 21,17-29,0 1,1-1,-1 0,0 1,1-1,0 0,0 1,0-1,0 0,0 1,1-1,0 0,-1 1,1-1,0 0,1 0,-1 0,1 0,-1 0,1 0,0 0,0-1,0 1,0 0,1-1,-1 0,5 4,7 5,1-1,1 0,0-1,19 7,8 6,3 10,-32-22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8.3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80,'0'-3,"0"0,0 0,1-1,-1 1,1 0,-1 0,1 0,0 0,1-1,-1 1,0 1,1-1,-1 0,1 0,0 1,0-1,0 1,1-1,-1 1,0 0,1 0,-1 0,1 0,0 0,0 1,0-1,0 1,0 0,0 0,0 0,6-1,-4 1,-1 0,1 1,0 0,0 0,-1 0,1 1,0-1,-1 1,1 0,0 0,-1 1,1 0,-1-1,0 1,0 1,0-1,0 1,0-1,0 1,0 0,3 5,-3-3,-1-1,1 1,-1 0,-1 0,1 0,-1 1,0-1,0 0,0 1,-1-1,0 1,0 0,-1-1,1 1,-1 0,0 0,-1-1,1 1,-1 0,0-1,-1 1,1-1,-1 1,0-1,-1 0,1 1,-4 4,-2 4,-2 0,1 0,-2-1,0 0,0-1,-1 0,-1-1,-14 10,16-13,-18 16,29-24,0 0,0 0,0 0,0 1,-1-1,1 0,0 0,0 0,0 0,0 1,0-1,0 0,0 0,0 0,0 0,0 1,0-1,0 0,0 0,0 0,1 0,-1 1,0-1,0 0,0 0,0 0,0 0,0 1,0-1,0 0,0 0,1 0,-1 0,0 0,0 0,0 0,0 0,0 1,1-1,-1 0,0 0,0 0,0 0,0 0,1 0,-1 0,0 0,16 3,14-1,-4-2,0 2,0 1,0 1,-1 1,1 2,-1 0,-1 1,41 21,-62-28,-1 0,1 1,-1-1,1 1,-1-1,1 1,-1 0,0 0,0 0,0 0,0 1,-1-1,1 0,0 1,-1-1,0 1,2 5,-2-6,-1 0,0 1,0-1,0 0,0 1,0-1,-1 0,1 1,-1-1,0 0,1 0,-1 0,0 1,0-1,-1 0,1 0,-3 3,-1 1,-2 1,1-1,-1 0,0 0,0-1,0 0,-1 0,0-1,0 0,-10 3,1-1,-1-1,0-2,0 1,0-2,0 0,-1-2,-29-2,46 2,1 1,-1-2,1 1,-1 0,1 0,-1 0,1-1,-1 1,1-1,0 1,-1-1,1 1,0-1,-1 0,1 0,0 1,0-1,0 0,0 0,-1 0,1-1,1 1,-1 0,0 0,0 0,0-1,0-1,1 1,0 0,0 0,0 0,0 0,0 0,1 0,-1 0,1 0,0 0,-1 0,1 0,0 0,0 0,0 1,0-1,1 0,-1 1,0-1,3-2,15-13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8.6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0,'3'1,"-1"-1,1 1,-1-1,0 1,1 0,-1 0,0 0,0 0,0 1,1-1,-1 1,-1-1,1 1,0-1,0 1,0 0,-1 0,1 0,-1 0,0 0,0 0,1 1,-1-1,0 0,-1 1,1-1,0 5,4 10,-1 0,2 33,-4-35,-1-5,1 0,0 0,1 0,0 0,0 0,1 0,1-1,-1 0,1 0,1 0,0-1,0 1,1-1,14 13,-16-17,0 0,1 0,0 0,0-1,0 0,0 0,0 0,0-1,1 0,0 0,-1-1,1 0,0 0,0 0,-1-1,1 0,0 0,0-1,0 0,-1 0,1 0,0-1,7-3,-5 1,-1 1,-1-1,1 0,0-1,-1 0,0 0,0-1,-1 0,1 0,-1 0,-1-1,1 0,-1 0,6-10,-9 12,0 1,0-1,0 0,0 1,-1-1,0 0,0 0,0 0,-1 0,0 0,0 0,0 1,0-1,-1 0,0 0,0 0,0 0,0 0,-1 1,0-1,0 1,0-1,-1 1,1 0,-1 0,-6-7,1 3,1 1,-1 0,0 0,0 1,-1 0,1 1,-2-1,1 2,0-1,-1 2,-10-4,6 3,-1 1,1 1,-1 0,1 0,-1 2,0 0,-17 2,29-2,1 1,0-1,0 1,-1-1,1 1,0 0,0-1,0 1,0 0,-3 2,1 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8.9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9,'0'-3,"4"-2,0 4,5 2,-1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9.34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42 220,'-5'8,"0"0,1 1,-1-1,2 1,-1 0,1 0,1 0,-1 0,-1 17,2-10,1 0,1 1,0-1,1 0,0 1,1-1,1 0,1 0,0 0,1-1,1 1,1-1,0 0,10 16,-14-28,0 1,0 0,1-1,-1 1,1-1,0 0,-1 0,1-1,1 1,6 3,6 0</inkml:trace>
  <inkml:trace contextRef="#ctx0" brushRef="#br0" timeOffset="1">550 8,'0'0,"0"0,1 0,-1 0,0-1,0 1,0 0,0 0,0 0,0-1,0 1,0 0,0 0,0-1,0 1,0 0,0 0,0 0,0-1,0 1,0 0,0 0,0-1,0 1,0 0,-1 0,1 0,0 0,0-1,0 1,0 0,0 0,0 0,-1 0,1-1,0 1,0 0,0 0,-1 0,1 0,0 0,0 0,0 0,-1 0,1-1,0 1,0 0,0 0,-1 0,1 0,0 0,0 0,-1 0,1 0,0 0,0 0,0 1,-1-1,1 0,0 0,0 0,0 0,-1 0,1 0,-9 14,5 8,2 0,0 0,1 0,3 26,0-2,-3-31,2 0,0 0,0-1,2 1,0-1,0 1,1-1,1 0,12 25,-7-26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39.6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 5,'-3'0,"-2"-3,8 1,3 6,4 2,4 3,3 4,-1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0.0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132 0,'-3'4,"-2"4,0 5,2 7,0 4,1 2,2-1,-1 4,5-4,1 1,-1 0,0-1,3-1,-1-2,0 1,-2-2,2-3,0-6</inkml:trace>
  <inkml:trace contextRef="#ctx0" brushRef="#br0" timeOffset="1">5 296,'0'-3,"-3"-2,1 0,6 2,9 0,6 2,7 0,2 0,4 1,4 1,-1-1,1 0,2-3,-3-2,1 0,-7 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0.3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98 99,'-1'-31,"0"18,1 0,3-24,-3 37,0-1,0 1,0 0,0 0,0 0,0 0,0 0,0 0,0-1,0 1,0 0,0 0,0 0,0 0,0 0,0 0,0-1,0 1,0 0,0 0,0 0,0 0,0 0,0 0,0 0,0-1,0 1,1 0,-1 0,0 0,0 0,0 0,0 0,0 0,0 0,0 0,1 0,-1 0,0 0,0 0,0 0,0 0,0 0,0 0,1 0,-1 0,0 0,0 0,0 0,0 0,0 0,0 0,1 0,5 8,3 13,-9-21,102 220,-84-178,-12-24</inkml:trace>
  <inkml:trace contextRef="#ctx0" brushRef="#br0" timeOffset="1">140 311,'-8'-1,"-1"-1,1-1,-1 1,1-1,0-1,0 0,0 0,-12-9,2 3,14 8,0-1,-1 0,1 1,0-1,1-1,-6-4,9 8,0 0,-1 0,1-1,0 1,0 0,0 0,0-1,-1 1,1 0,0 0,0-1,0 1,0 0,0-1,0 1,0 0,0 0,0-1,0 1,0 0,0-1,0 1,0 0,0 0,0-1,0 1,1 0,-1-1,0 1,0 0,0 0,0-1,0 1,1 0,-1 0,0 0,1-1,22-4,76 3,44-3,-109 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0.6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0,'21'1,"-1"1,1 1,-1 1,0 1,0 0,0 2,-1 0,0 1,27 16,3 6,0 2,47 42,-82-62,-1 0,0 0,0 1,-2 1,1 0,-2 0,10 19,-16-27,-1 0,0 0,-1 0,0 1,0-1,0 1,-1-1,1 1,-2 0,1 0,-1-1,0 1,0 0,-1 0,0-1,0 1,-1 0,1-1,-1 1,-1-1,-5 12,-1-5,0 1,-1-2,-1 1,0-1,0-1,-1 0,-19 13,-3-1,-63 32,48-30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1.5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235 0,'-3'1,"0"0,0 0,0 1,0-1,0 0,0 1,0 0,0 0,-3 3,-6 3,-4 2,0 1,1 0,0 2,1-1,0 2,1 0,-17 24,23-28,0 0,1 0,0 0,1 1,0 0,1 0,0 0,1 1,0-1,0 1,2 0,-1 0,1 16,2-25,0 1,0-1,0 0,0 1,0-1,1 0,-1 0,1 0,0 0,0 0,0 0,0 0,1-1,-1 1,1-1,-1 0,1 1,0-1,0 0,0-1,0 1,0 0,1-1,-1 0,0 0,5 1,8 3,1-2,0 0,-1 0,19-1,-14-1,-1-1,0-1,1-1,-1-1,0 0,0-2,-1 0,1-1,19-9,-37 13,1 0,-1 0,1 0,-1 0,0 0,0 0,0-1,3-3,-5 5,1 1,-1-1,1 1,-1-1,0 1,1-1,-1 0,0 1,1-1,-1 1,0-1,0 0,0 1,0-1,0 0,0 1,1-1,-2 0,1 1,0-1,0 0,0 1,0-1,0 1,0-1,-1 0,1 1,0-1,0 1,-1-1,1 0,-1 1,1-1,0 1,-1-1,1 1,-1 0,1-1,-1 1,1-1,-1 1,1 0,-1-1,0 1,0 0,0-1,1 1,-1 0,0-1,1 1,-1 0,0 0,1 0,-1 0,0 0,0-1,1 1,-1 0,0 1,1-1,-1 0,0 0,1 0,-1 0,0 0,1 1,-1-1,0 0,1 1,-1-1,0 0,1 1,-1-1,0 2,0-1,0 0,1 0,-1 1,1-1,-1 1,1-1,-1 0,1 1,0-1,0 1,-1-1,1 1,1 1,-1 1,0 0,0 0,1 0,0 0,0 0,0 0,0 0,0-1,4 8,0-7,0 1,0-1,0 0,0-1,1 1,0-1,-1 0,1 0,0-1,0 1,1-2,-1 1,0 0,1-1,-1-1,1 1,-1-1,1 0,11-1,-1-1,1 0,0-1,-1-1,0 0,0-1,19-9,-32 12,0 1,-1-1,0 0,1 0,-1 0,0-1,0 1,0-1,5-5,-8 8,0-1,1 0,-1 1,1-1,-1 0,0 1,0-1,1 0,-1 0,0 0,0 1,0-1,0 0,0 0,0 1,0-1,0 0,0 0,-1 0,1 0,-1-1,0 1,0-1,0 0,0 1,0 0,0-1,-1 1,1 0,0-1,-1 1,1 0,-2-1,-8-4,0 1,0-1,0 2,0 0,-1 0,0 1,0 1,1 0,-1 0,-1 1,1 1,-14 0,17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21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1,'-1'11,"0"0,1 0,1 19,33 178,-2-14,-11-66,-15-100,-6-27,1 0,-1 0,0-1,0 1,1 0,-1 0,0-1,1 1,-1 0,1-1,-1 1,0 0,1-1,0 1,-1-1,1 1,-1-1,1 1,0-1,-1 0,1 1,0-1,-1 0,1 1,0-1,0 0,0 0,-1 1,1-1,0 0,0 0,7-3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1.9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38 47,'-2'1,"1"-1,-1 0,0 1,1-1,-1 1,0 0,1 0,-1 0,1-1,-1 1,1 0,-1 1,1-1,0 0,0 0,0 1,-1-1,1 0,0 1,1-1,-1 1,0 0,0-1,1 1,-1 0,1-1,-1 1,1 0,-1 3,0 0,0 0,1 0,-1 0,1 1,0-1,0 0,1 1,2 8,-1-9,0-1,0 1,0-1,1 0,0 0,0 0,0 0,0-1,1 1,-1-1,1 0,0 0,0 0,0 0,0-1,0 0,1 1,-1-2,1 1,0 0,8 1,2-1,-1 1,1-2,-1 0,1 0,-1-2,17-1,-29 2,-1 0,1-1,0 1,-1 0,1 0,0-1,-1 1,1-1,0 1,-1-1,1 0,-1 0,1 0,-1 0,1 0,-1 0,0 0,1 0,-1 0,0-1,0 1,0-1,0 1,1-4,-1 3,-1-1,1 1,-1-1,0 0,0 1,0-1,-1 0,1 1,-1-1,1 1,-1-1,0 1,0-1,-2-3,-4-6,0-1,-1 2,0-1,-19-19,21 25,-14-19,19 24,0 0,1 0,0-1,-1 1,1 0,-1 0,1-1,0 1,0 0,0-1,0 1,0 0,0-1,0 1,0 0,1-1,-1 1,0 0,1 0,-1 0,2-3,5-8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2.2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0,'1'36,"1"0,2-1,17 66,-10-62,-2 0,7 79,-15-100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2.5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51 8,'-4'0,"-4"0,-5 0,-4 0,9 0,8 0,13 0,10 0,5 0,6 0,3 0,7 0,2 0,2-3,-8-2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2.9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318 20,'0'-1,"-1"0,1 0,-1 0,1 0,-1 0,0 0,1 0,-1 1,0-1,0 0,0 0,1 0,-1 1,0-1,0 1,0-1,0 1,0-1,0 1,-1-1,1 1,0 0,0-1,0 1,0 0,0 0,-2 0,-31-3,22 5,0-1,1 1,-1 1,1 0,0 1,0 0,0 1,0 0,-12 8,4-1,1 1,0 1,-30 29,45-41,0 1,1-1,0 1,-1 0,1 0,0 0,0 1,0-1,1 0,-1 1,1-1,0 1,0-1,0 1,1 0,-1-1,1 1,0 0,0 0,0-1,0 1,1 0,-1-1,1 1,0 0,2 4,0-2,-1-1,2 0,-1-1,0 1,1-1,0 1,0-1,0 0,1-1,-1 1,1-1,0 0,0 0,0 0,0 0,9 2,3 1,0-1,1 0,0-2,0 0,0 0,0-2,0 0,24-3,-13-2</inkml:trace>
  <inkml:trace contextRef="#ctx0" brushRef="#br0" timeOffset="1">678 126,'0'-1,"0"0,0-1,0 1,-1-1,1 1,0 0,-1 0,1-1,-1 1,0 0,1 0,-1-1,0 1,0 0,0 0,1 0,-1 0,0 0,0 0,-1 0,1 1,0-1,0 0,0 0,0 1,-1-1,1 1,0-1,-1 1,1 0,0-1,-1 1,1 0,-1 0,0 0,-3 0,1 0,-1 0,0 0,1 1,-1-1,1 1,-1 0,1 0,-6 3,-1 3,0 0,0 1,1 0,0 0,0 1,1 1,0-1,1 2,0-1,1 1,0 0,0 0,1 1,-6 19,11-28,0 0,0 1,0-1,1 0,-1 0,1 0,0 1,0-1,1 0,-1 0,0 1,1-1,0 0,0 0,0 0,0 0,3 6,-1-5,0 1,1-1,-1 0,1 0,0-1,0 1,0-1,1 0,-1 0,6 2,6 3,1-1,1 0,-1-1,1-2,22 4,1-2,41 0,-45-5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3.4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50,'0'-2,"1"0,-1 0,1 1,0-1,-1 0,1 0,0 0,0 0,0 1,0-1,0 0,0 1,1-1,-1 1,1 0,-1-1,1 1,-1 0,1 0,0 0,-1 0,1 0,0 0,2 0,1-2,1 1,-1 0,1 1,0-1,-1 1,12-1,-8 3,-1 0,0 0,1 1,-1-1,0 2,0 0,0 0,0 0,-1 1,1 0,-1 0,0 1,0 0,-1 0,1 0,-1 1,7 9,-8-10,-1 0,0 0,0 1,0-1,-1 1,0 0,0 0,0 0,-1 0,0 1,0-1,-1 0,0 1,0 0,0-1,-1 1,0 0,0-1,0 1,-1-1,0 1,-3 8,-2-1,-1 0,0-1,-1 0,-1 0,-19 21,25-30,2-3,1-1,-1 1,0-1,1 1,-1 0,0-1,1 1,-1 0,1 0,-1-1,1 1,-1 0,1 0,0 0,-1 0,1-1,0 1,0 0,0 0,0 0,0 0,0 0,0 2,1-3,0 0,-1 0,1 0,0 1,0-1,0 0,0 0,0 0,0 0,0 0,0-1,0 1,0 0,0 0,0-1,-1 1,3-1,42-21,3-7,60-48,-96 68,0-1,-1-1,-1 0,1-1,-2 0,1 0,-2-1,0 0,0-1,5-15,-12 28,0 0,-1 0,0 1,1-1,-1 0,1 0,-1 0,0 0,0 0,0 0,1 0,-1 0,0 0,0 0,0 0,-1 0,1 0,0 0,0 0,0 0,-1 0,1 0,0 0,-1 1,1-1,-1 0,1 0,-1 0,0 0,1 1,-1-1,0 0,1 1,-1-1,0 0,0 1,0-1,0 1,1-1,-1 1,0 0,0-1,0 1,0 0,0 0,0 0,0-1,0 1,0 0,0 0,0 0,0 1,0-1,0 0,0 0,-1 1,-5 0,0 0,1 0,-1 1,0 0,1 0,-12 7,5-2,1 2,0 0,1 0,0 1,0 0,1 1,0 0,1 0,-9 16,16-23,-1 1,1 0,0 0,0 0,0 0,1 0,0 0,0 1,0-1,1 0,-1 1,2 6,-1-8,1 0,0 1,1-1,-1 0,1 0,-1 0,1 0,0-1,1 1,-1 0,1-1,0 0,0 1,0-1,0 0,0 0,5 2,0 1,1-1,-1 0,1-1,0 0,0-1,19 6,60 6,-79-14,23 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3.9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274 129,'0'-5,"-1"-1,1 0,-1 1,0-1,-1 1,0-1,1 1,-2 0,1-1,-1 1,1 0,-1 1,-1-1,1 0,-1 1,0 0,0 0,0 0,0 0,-1 1,1-1,-1 1,0 0,0 1,0-1,0 1,-1 0,1 0,-1 1,1 0,-1 0,1 0,-1 0,0 1,1 0,-1 0,0 1,1-1,-1 1,0 1,1-1,-1 1,1 0,0 0,0 0,0 1,0-1,0 2,-5 3,5-4,0 1,0 0,1 0,-1 1,1-1,0 1,0 0,1 0,0 0,0 1,0-1,0 1,1 0,0-1,-3 13,4-11,1 1,0-1,0 0,1 1,0-1,0 0,0 0,1 0,0 0,1 0,-1 0,1-1,6 10,6 11,0 1,-2 1,-1 0,-2 1,0 0,-2 0,-2 1,6 59,-12-69,2 0,1 0,0 0,2-1,0 0,1 1,1-2,11 22,-15-37,-1 0,1-1,1 1,-1-1,0 1,1-1,0 0,0 0,0-1,0 1,0-1,0 0,1 0,-1 0,1-1,7 3,-3-3,-1 1,1-1,-1-1,1 1,-1-1,1-1,-1 0,13-2,-2-3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4.2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72 34,'0'-1,"1"0,-1 0,0 0,0 0,0-1,0 1,0 0,0 0,0 0,-1 0,1 0,0-1,0 1,-1 0,1 0,-1 0,1 0,-1 0,0 0,1 0,-1 0,0 0,0 1,1-1,-1 0,0 0,0 0,0 1,0-1,0 1,0-1,0 1,0-1,0 1,-1 0,1-1,0 1,0 0,-2 0,1 0,0 1,0-1,0 1,1 0,-1-1,0 1,1 0,-1 0,1 0,-1 0,1 1,-1-1,1 0,0 1,-1-1,1 1,0-1,0 1,0 0,0-1,0 1,1 0,-1 0,0 2,-3 8,2 0,-1 0,2 0,-1 1,2-1,-1 0,4 22,-3-29,1-1,0 0,0 1,0-1,1 0,-1 0,1 1,0-1,1-1,-1 1,0 0,1 0,0-1,0 0,0 1,0-1,1 0,-1-1,1 1,0 0,-1-1,1 0,0 0,5 1,8 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4.5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0,'4'0,"4"0,2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4.9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17,'0'-1,"1"1,-1-1,0 0,1 0,-1 0,1 0,-1 1,1-1,-1 0,1 0,-1 1,1-1,0 0,-1 1,1-1,0 1,0-1,-1 1,1-1,0 1,0-1,0 1,0 0,0 0,0-1,-1 1,1 0,0 0,0 0,0 0,0 0,0 0,0 0,1 1,34 3,-27-1,1 0,-1 2,0-1,0 1,0 0,-1 1,1 0,12 12,58 67,-49-52,-16-13,0 1,-1 0,-1 1,-1 0,16 46,-16-38,13 30,2-2,44 74,-27-68,85 98,-99-131,-21-24,0 0,-1 1,0 0,0 0,-1 1,0-1,0 2,-1-1,8 20,-13-28,0 1,1-1,-1 1,0-1,0 1,0-1,0 1,0-1,-1 1,1-1,0 1,-1-1,1 0,-1 1,1-1,-1 1,0-1,0 0,1 0,-1 1,0-1,0 0,0 0,0 0,0 0,-1 0,1 0,0-1,0 1,-1 0,1 0,0-1,-1 1,1-1,0 1,-1-1,1 0,-1 0,1 1,-3-1,-9 1,0 0,0 0,-22-3,21 1,3 1,-39-5,47 4,0 1,1-1,-1 0,1 0,-1 0,1 0,0-1,-1 1,1-1,0 1,0-1,0 0,0 0,0 0,0 0,-1-2,-3-8</inkml:trace>
  <inkml:trace contextRef="#ctx0" brushRef="#br0" timeOffset="1">1101 398,'-3'-3,"-6"-2,4 4,1 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5.2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69 0,'-1'9,"0"0,-1 0,0-1,-1 1,0-1,0 0,-9 15,-10 31,15-26,2 1,2 0,0 0,2-1,1 1,1 0,1 0,8 32,-4-38,1-1,1-1,0 1,24 38,-18-35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21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440 1,'-24'26,"2"2,0 1,-20 38,-17 23,-166 197,215-274,1 0,-12 21,15-22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6.5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469 100,'-3'-4,"0"0,1 0,-1 0,1 0,0-1,0 1,0-1,-1-7,2 7,-1 1,1-1,-1 1,1 0,-1 0,-1 0,1 0,-4-5,5 8,-1 0,1 0,-1 0,0 0,1 0,-1 0,0 1,0-1,1 1,-1-1,0 1,0-1,0 1,0 0,0 0,1 0,-1 0,0 0,0 0,0 1,0-1,1 1,-1-1,0 1,-2 1,-5 1,1 1,-1 1,1-1,0 1,1 0,-1 1,1 0,0 0,0 1,1-1,0 1,0 1,-4 7,-2 4,2 0,0 1,1 0,-9 29,6-4,3 2,1-1,2 1,1 53,3-55,-17 126,13-116,-2-1,-2 0,-22 64,-7 40,32-121,-20 125,18-83,-5 108,14-169,1 1,0 0,2 0,0-1,1 1,1-1,13 31,-11-36,1 0,1-1,0 0,0 0,1 0,1-2,0 1,0-1,1-1,0 0,1-1,0 0,21 9,8 2,1-2,1-2,50 10,111 19,-146-31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7.5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147 19,'0'0,"0"-1,0 0,0 0,0 0,0 1,0-1,-1 0,1 0,0 1,-1-1,1 0,0 1,-1-1,1 0,-1 1,1-1,-1 0,1 1,-1-1,1 1,-1-1,0 1,1-1,-1 1,0 0,1-1,-1 1,0 0,1-1,-1 1,0 0,0 0,0 0,1 0,-1 0,0 0,0 0,1 0,-1 0,0 0,0 0,0 0,1 0,-1 1,-1-1,-2 1,0 0,0 1,-1-1,1 1,0 0,-6 4,2-1,1 1,1 1,-1-1,1 1,0 0,1 0,0 1,0-1,0 1,1 0,0 1,1-1,0 1,0 0,0-1,2 1,-1 0,1 0,0 0,1 1,0-1,0 0,1 0,0 0,1 0,0 0,0 0,1 0,0-1,1 1,0-1,0 0,0 0,1 0,1-1,-1 0,1 0,0 0,1-1,0 1,10 6,-6-6,1-1,1 0,-1-1,1 0,0-1,0 0,0-1,16 1,-5-1,1-2,0 0,38-5,-56 3,0 0,0-1,-1 0,12-4,-16 5,0 0,0 1,0-1,-1 0,1 0,0 0,-1-1,1 1,-1 0,1-1,-1 1,0-1,1 1,-1-1,0 0,0 1,0-1,0 0,1-3,-2 4,0 0,0 0,0 0,0 0,-1 0,1 0,0 1,0-1,-1 0,1 0,0 0,-1 0,1 1,-1-1,1 0,-1 1,1-1,-1 0,0 1,1-1,-1 0,0 1,0-1,1 1,-1-1,0 1,0 0,0-1,1 1,-1 0,0 0,0-1,0 1,0 0,0 0,0 0,0 0,1 0,-1 0,0 0,-1 1,-39 3,36-3,0 1,0 0,0 0,1 0,-1 0,1 1,-1 0,1 0,0 0,0 0,0 1,1-1,-1 1,-2 4,4-6,1 0,0 0,0 0,1 0,-1 0,0 0,1 0,-1 1,1-1,0 0,-1 0,1 0,0 1,1-1,-1 0,0 0,1 0,-1 0,1 1,-1-1,1 0,0 0,0 0,0 0,0 0,0-1,1 1,-1 0,0 0,1-1,-1 1,1-1,0 1,2 1,3 1,0 0,0 0,0 0,0-1,0 0,1-1,0 1,-1-1,1-1,0 0,0 0,0 0,0-1,14-1,7-2,-1-1,47-12,-65 13,0 0,-1 0,1-1,-1 0,0-1,10-6,-18 10,1 0,-1 0,0 0,0 0,1 0,-1 0,0 0,0 0,0 0,0 0,0-1,0 1,0 0,-1-1,1 1,0-1,-1 1,1-1,-1 1,0-1,1 1,-1-1,0 1,0-1,0 1,0-1,0 0,0 1,0-1,-1 1,1-1,-1 1,1-1,-1 1,1-1,-1 1,0 0,0-1,0 1,0 0,0-1,0 1,0 0,0 0,0 0,0 0,-3-1,-2-3,0 1,0 0,-1 1,1 0,-1 0,0 0,0 0,0 1,0 1,-1-1,1 1,-9 0,-4-1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7.9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73 0,'-6'6,"0"-1,1 1,-1 0,1 0,0 0,0 1,0-1,1 1,0 0,-5 14,7-15,0 0,0 1,0 0,0-1,1 1,0 0,1 0,0 0,0 0,1 8,0-11,0 0,0 0,1 0,0 0,0 0,0-1,0 1,0-1,1 1,-1-1,1 0,0 0,0 0,0 0,0 0,1-1,6 5,-2-3,1 0,-1-1,1 1,0-2,0 1,0-1,0-1,1 1,15-1,-21-1,-1 0,0-1,1 1,-1-1,0 1,1-1,-1 0,0 0,0-1,0 1,0-1,0 1,3-3,-4 2,-1 1,1-1,-1 0,0 0,1 0,-1 0,0 0,0 0,0 0,0 0,-1 0,1 0,0-1,-1 1,0 0,1 0,-1-1,0 1,0 0,-1 0,1-4,-9-43,6 38,1 0,0 0,1-1,0 1,1-1,1-21,4 15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8.2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 0,'-6'65,"3"-46,1 1,0-1,3 36,29 170,-28-207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8.5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5 144,'0'-3,"-3"-2,1-3,10 0,6-3,5 1,5 2,7 2,2 3,2 1,2 1,2 1,2 1,1-1,-7 1</inkml:trace>
  <inkml:trace contextRef="#ctx0" brushRef="#br0" timeOffset="1">725 17,'0'-1,"0"0,-1 0,1 1,-1-1,1 0,-1 0,1 0,-1 0,0 1,1-1,-1 0,0 0,1 1,-1-1,0 1,0-1,0 0,0 1,0 0,1-1,-1 1,0 0,0-1,0 1,0 0,0 0,0 0,0 0,-2 0,-30 0,24 2,1 0,0 2,1-1,-1 1,1 0,-1 0,1 1,0 0,1 0,-1 0,1 1,0 0,-8 11,1 0,1 0,0 1,2 0,-12 26,20-39,0 0,1 0,-1 0,1 0,0 0,0 0,1 1,0-1,0 0,0 0,0 1,1-1,0 0,0 0,0 0,1 0,-1 0,1 0,1 0,-1-1,0 1,1-1,0 1,0-1,1 0,-1 0,1-1,0 1,0-1,0 1,0-1,0-1,1 1,-1 0,1-1,0 0,0 0,0-1,0 1,8 0,5 0,0-1,1-1,-1 0,0-1,22-5,-9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8.9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149 0,'-8'1,"0"0,0 0,0 0,0 1,0 0,1 1,-1 0,1 0,-1 1,1 0,0 0,0 0,1 1,-9 7,13-10,-1 1,1-1,0 0,0 1,0 0,0-1,0 1,0 0,1 0,-1 0,1 0,0 1,0-1,0 0,0 0,1 1,-1-1,1 0,0 1,0-1,0 1,0-1,1 0,-1 1,1-1,0 0,0 0,0 0,0 1,1-1,0 0,-1 0,1-1,0 1,0 0,4 3,-2-1,1-1,-1 0,1 0,0 0,0 0,0-1,1 0,-1 0,1-1,-1 1,1-1,0-1,10 3,8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9.4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42 80,'0'0,"0"0,0-1,0 1,0 0,0-1,0 1,0-1,0 1,0 0,0-1,0 1,0 0,0-1,0 1,-1 0,1-1,0 1,0 0,0 0,-1-1,1 1,0 0,0-1,-1 1,1 0,0 0,0 0,-1-1,1 1,0 0,-1 0,1 0,0 0,-1 0,1 0,0-1,-1 1,1 0,-1 0,1 0,0 0,-1 0,1 0,0 0,-1 1,1-1,0 0,-1 0,1 0,0 0,-1 0,1 0,0 1,-1-1,1 0,0 0,0 0,-1 1,-16 15,15-13,0 1,1-1,0 1,0 0,0-1,0 1,0 0,1 0,0-1,0 1,0 0,0 0,0 0,1-1,0 1,-1 0,2 0,-1-1,0 1,1-1,-1 1,1-1,0 0,3 4,-2-3,1 0,-1 0,1 0,0-1,0 1,1-1,-1 0,1 0,-1-1,1 0,0 1,0-1,0-1,0 1,0-1,10 1,-4-1,0-1,0 0,-1 0,1-2,0 1,0-1,0-1,-1 0,0 0,1-1,-1-1,0 1,9-8,-13 9,0-1,0-1,-1 1,1-1,-1 0,0-1,0 1,-1-1,0 0,0 0,0 0,-1 0,0-1,0 1,0-1,-1 0,0 0,-1 0,1 0,0-11,-2 7,1 5,-1-1,0 1,0-1,-3-11,3 18,1 0,-1 0,0 0,0 0,0-1,0 1,0 0,0 0,0 0,0 0,0 0,-1-1,1 1,0 0,0 0,0 0,0 0,0 0,0 0,0-1,0 1,0 0,0 0,0 0,0 0,-1 0,1 0,0 0,0 0,0-1,0 1,0 0,0 0,-1 0,1 0,0 0,0 0,0 0,0 0,0 0,0 0,-1 0,1 0,0 0,0 0,0 0,0 0,0 0,-1 0,1 0,0 0,0 0,-6 10,-2 12,-37 292,44-280,3-1,0 1,2 0,16 60,-7-37,-6-24,-4-24,-1 0,0 0,0 0,0 15,-3-20,1 0,-1-1,1 1,-1 0,0 0,-1 0,1 0,-1-1,1 1,-1-1,0 1,0-1,-1 0,-3 4,3-2,-1-1,1 0,-1 0,0 0,-1-1,1 0,0 1,-1-2,0 1,-9 4,12-7,-1 1,1-1,-1 0,1 0,-1 0,0 0,1 0,-1-1,1 1,-1-1,1 1,-1-1,1 0,0 0,-1 0,1 0,0 0,-1-1,1 1,0-1,0 0,0 1,1-1,-4-4,-1-1,0-1,1 1,0-1,0 0,1-1,0 1,1-1,-1 0,2 0,-1 0,1 0,1 0,-1-1,2 1,-1 0,1-1,2-10,-1 4,2 1,0-1,0 1,1 0,1 0,1 1,0-1,1 1,13-21,1 7,36-39,-32 41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49.7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32,'4'-3,"0"-6,5 0,3 1,4 5,2 4,-2 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50.1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129 0,'-2'1,"1"0,-1-1,0 1,1 0,-1 0,1 0,-1 0,1 0,-1 1,1-1,0 0,-1 1,1-1,0 1,0-1,0 1,-1 3,-16 30,17-34,-14 31,2 1,1 0,1 1,2 0,1 1,2-1,1 1,1 38,5-10,-1-45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50.4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 91,'-11'0,"31"-1,21-1,98-17,213-36,-326 48,-5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27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1,'8'5,"0"0,0-1,0 0,1 0,0-1,-1 0,1 0,0-1,12 2,-1 0,108 21,183 11,-99-15,498 90,-316-45,-176-30,287 38,-331-57,444 39,-196-30,-161-5,-166-12,53 2,-10 0,8-1,21 1,8-1,-121-10,-4-1,96 10,-57 0,158-4,-161-5,81-1,-156-1,-20-4,-3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0:52.3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44,'4'-3,"4"-2,8-3,9 0,11 0,10 3,8 2,6 1,6 1,8 1,0 0,4 0,-2 1,-13-1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1.6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374 348,'-1'-35,"-1"0,-2 1,-2-1,-17-59,20 85,0 0,-1 0,0 0,0 0,-1 1,0 0,0 0,-8-9,10 14,1 1,-1-1,0 1,1 0,-1 0,0 0,0 0,0 0,-1 1,1-1,0 1,-1 0,1 0,0 0,-1 1,1-1,-1 1,1 0,-1 0,0 0,1 0,-1 0,1 1,-7 1,-1 2,0 0,0 1,0 0,1 1,-1 0,1 0,1 1,-1 0,1 1,0 0,1 1,0 0,0 0,1 1,0-1,-10 21,11-16,0 0,0 1,2 0,-1 0,2 0,0 0,1 0,0 1,2-1,0 1,0-1,4 24,2-12,0 0,2-1,20 48,46 68,-46-92,-17-28,-1 0,-1 1,10 43,9 76,-25-122,4 42,-2 0,-4 68,-2-57,9 75,-5-128,3 40,3 0,2 0,3-1,22 59,-32-107,27 67,46 83,-65-139,1-1,1 0,1 0,1-2,1 0,0-1,2 0,26 19,-37-32,0 0,0-1,0 0,1 0,0-1,0 0,17 4,-1-4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6.3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21 232,'-5'-22,"3"15,3 19,7 123,-1-9,2 52,-5-47,-3-117,1-1,0 0,1 1,0-1,9 21,-12-34,0 1,0-1,0 0,0 1,0-1,0 0,0 1,1-1,-1 0,0 1,0-1,0 0,1 0,-1 1,0-1,0 0,1 0,-1 1,0-1,0 0,1 0,-1 1,0-1,1 0,-1 0,0 0,1 0,-1 0,0 0,1 0,-1 0,1 0,-1 0,0 0,1 0,-1 0,0 0,1 0,-1 0,0 0,1 0,-1 0,1-1,10-16,3-28,-10-11,-2 0,-2 0,-14-96,4 50,4 50,-3-1,-2 1,-31-89,38 130,1 1,1 0,-1-1,-1-16,4 25,0 1,0 0,0-1,0 1,0-1,0 1,0-1,0 1,0-1,1 1,-1 0,1-1,-1 1,1-1,-1 1,1 0,0 0,0-1,0 1,-1 0,1 0,0 0,1 0,-1 0,0 0,0 0,0 0,0 1,1-1,-1 0,0 1,1-1,-1 1,1-1,-1 1,0 0,1-1,-1 1,1 0,-1 0,1 0,-1 0,3 1,10 1,0 0,0 1,0 1,0 1,0 0,-1 0,0 2,0-1,-1 2,1 0,-2 0,1 1,-1 0,0 1,-1 0,-1 1,1 0,8 14,-16-19,1-1,-1 1,1 0,-1 0,-1-1,1 2,-1-1,-1 0,1 0,-1 0,0 0,0 0,0 1,-1-1,0 0,-1 0,1 0,-1 0,0-1,0 1,-1 0,0-1,0 1,0-1,-1 0,-7 8,-9 9,0-1,-2-1,-1-1,-33 22,25-19,15-11,2-2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6.7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57 0,'-6'7,"1"-1,-1 1,1 1,1-1,-1 1,1-1,0 1,1 0,0 1,0-1,1 0,0 1,-1 9,2-6,1-1,-1 1,2 0,-1 0,2-1,0 1,0 0,1-1,5 13,-5-18,0 0,0 0,1 0,0 0,0 0,0-1,1 0,-1 0,1 0,1-1,-1 1,1-1,-1-1,1 1,0-1,1 0,-1 0,0-1,1 1,0-2,-1 1,1-1,0 0,0 0,0-1,0 1,-1-2,1 1,0-1,0 0,0 0,-1-1,1 0,0 0,-1-1,0 0,0 0,0 0,0-1,0 0,0 0,-1 0,0-1,7-7,-8 7,-1 1,1-1,-1 0,0-1,0 1,-1-1,0 1,0-1,0 0,0 1,-1-1,0 0,0 0,-1 0,0 0,0 0,0 0,-1 0,1 0,-2 0,1 0,0 0,-1 0,0 1,-1-1,1 1,-1 0,-5-8,3 5,0 0,-1 1,0 0,0 0,0 1,-1 0,0 0,0 0,0 1,-1 0,0 1,0-1,0 1,0 1,-1 0,1 0,-1 0,-12-1,9 3,0 1,0 0,0 1,0 0,-14 3,23-4,0 1,1-1,-1 1,1 0,-1 0,1 0,-1 0,1 0,0 0,0 0,-1 1,1-1,0 1,0 0,0 0,0 0,1 0,-1 0,1 0,-1 0,1 0,-1 0,1 1,0-1,0 1,0-1,1 1,-1-1,0 6,1-6,0-1,0 1,1 0,-1 0,1-1,-1 1,1 0,0-1,-1 1,1 0,0-1,0 1,0-1,0 0,1 1,1 1,9 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7.0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 8,'-9'-7,"6"8,6 19,-1-15,13 40,2-2,35 66,-49-103,-1-2,23 38,-24-40,1 0,0-1,-1 1,1 0,0-1,0 1,0-1,0 1,0-1,0 0,0 0,1 0,-1 0,0 0,1-1,-1 1,3 0,7-2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7.4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40 105,'0'-3,"-3"-6,-2-4,0-4,-2 2,0-1,-3-1,8 5,4 10,5 4,2 5,3 6,-1 3,1 4,3 1,-2-2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7.7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 3,'-2'-3,"-4"10,-3 12,7-6,0 0,1 0,0 0,1 0,3 22,-2-30,-1-1,1 1,0-1,0 0,0 1,1-1,-1 0,1 0,0 0,0 0,1 0,-1-1,1 1,0-1,0 1,0-1,0 0,1 0,-1 0,6 2,-7-4,1 0,0 0,0 0,-1 0,1-1,0 0,0 1,0-1,0 0,0 0,-1-1,1 1,0-1,0 1,0-1,0 0,-1 0,1 0,-1 0,1 0,0-1,-1 0,0 1,1-1,-1 0,0 0,0 0,3-4,1-1,0 0,-1-1,1 0,-2 0,1-1,-1 1,5-15,4-7,-13 29,1 1,-1-1,0 1,1 0,-1-1,0 1,1 0,-1 0,0-1,1 1,-1 0,1 0,-1-1,0 1,1 0,-1 0,1 0,-1 0,1 0,-1 0,0 0,1 0,-1 0,2 0,-1 0,-1 1,1-1,0 1,0-1,0 1,0 0,0-1,-1 1,1 0,0 0,-1 0,1-1,-1 1,1 0,0 2,6 9,5 11,29 40,-36-57,0 0,1 0,-1-1,1 1,0-1,1 0,-1-1,1 0,0 0,12 5,-14-8,0 0,0 0,-1-1,1 1,0-1,0 0,0-1,0 1,0-1,0 0,-1 0,1 0,6-3,6-4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8.1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47 19,'0'0,"0"-1,1 0,-1 1,0-1,0 0,0 1,-1-1,1 0,0 1,0-1,0 1,0-1,0 0,-1 1,1-1,0 0,-1 1,1-1,0 1,-1-1,1 1,-1-1,1 1,-1-1,1 1,-1 0,1-1,-1 1,1 0,-1-1,1 1,-1 0,0-1,1 1,-1 0,0 0,1 0,-1 0,0 0,1 0,-1 0,0 0,-1 0,1 0,0 1,0-1,0 1,0-1,0 1,0-1,0 1,0 0,0-1,0 1,0 0,0 0,0 0,0 0,1 0,-1 0,0 0,1 0,-1 0,1 0,-1 0,0 2,-2 16,0 1,1 0,1 1,1-1,1 0,1 0,7 36,2 27,-9-59,2 0,0 1,2-2,0 1,2-1,14 33,-15-43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8.4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60,'-3'-3,"5"-2,7 0,4 2,5 0,6-2,2-1,1 2,3 0,3 1,4-2,-2 0,2 0,-7 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8.7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5,'0'-3,"4"2,4 1,5 4,0 6,1 0,-1-1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28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1,'0'0,"0"0,-1 0,1 1,0-1,-1 0,1 1,0-1,0 0,0 1,-1-1,1 1,0-1,0 0,0 1,0-1,0 1,0-1,0 0,-1 1,1-1,0 1,1-1,-1 1,0-1,0 0,0 1,0-1,0 1,0-1,0 0,1 1,-1-1,0 1,15 10,20 2,15-7,0-3,83-5,-42 0,403 36,-461-30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9.1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34 149,'0'4,"-3"4,-2 5,-3 0,-1 1,2 3,6 1,5-2,7-4,5-4,3-3,2-3,1-5,-3-2</inkml:trace>
  <inkml:trace contextRef="#ctx0" brushRef="#br0" timeOffset="1">521 0,'-3'0,"1"0,6 4,5 1,2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9.4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 0,'0'4,"-3"1,-2 3,0 4,5 0,6-2,5-3,1 2,2-6,3-2,5-2,-1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29.85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88 105,'0'0,"0"0,-1-1,1 1,0 0,0-1,-1 1,1 0,0-1,-1 1,1 0,0 0,-1-1,1 1,-1 0,1 0,0 0,-1 0,1 0,-1-1,1 1,-1 0,1 0,0 0,-1 0,1 0,-1 0,1 0,-1 0,1 1,0-1,-1 0,1 0,-1 0,-6 15,4 22,3-35,19 304,-19-305,4 54,9 66,-5-68,-40-138,-20-123,43 160,2 1,0-71,6 109,1-6,0-1,1 1,0-1,1 1,5-21,-5 33,-1-1,0 1,1-1,0 1,0 0,0-1,0 1,0 0,1 0,-1 1,1-1,0 0,-1 1,1 0,1-1,-1 1,0 0,0 1,1-1,-1 1,1-1,0 1,-1 0,1 0,0 1,-1-1,6 1,0-1,1 2,0-1,0 1,0 1,-1 0,1 0,-1 1,1 0,-1 1,0 0,0 0,11 9,-13-9,0 0,0 1,-1 1,0-1,0 1,0 0,-1 0,1 0,-2 1,1 0,-1 0,0 0,0 1,-1-1,3 10,-5-11,0 0,-1 0,1 0,-2 1,1-1,0 0,-1 0,0 0,-1 0,0 0,1 0,-2-1,1 1,-1-1,0 1,0-1,-5 7,-8 9,-1 0,-34 31,21-22,-19 24,39-41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0.1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3,'0'0,"0"0,1 0,-1-1,0 1,0 0,0 0,1 0,-1-1,0 1,0 0,1 0,-1 0,0 0,0 0,1-1,-1 1,0 0,0 0,1 0,-1 0,0 0,0 0,1 0,-1 0,0 0,1 0,-1 0,0 0,0 0,1 0,-1 0,0 1,1-1,-1 0,0 0,0 0,0 0,1 0,-1 1,0-1,0 0,1 0,-1 0,0 1,0-1,0 0,7 19,-3 22,-4-38,0 16,1-1,1 1,6 28,-7-41,1-1,0 1,0-1,1 0,0 1,0-1,0-1,0 1,1 0,-1-1,1 0,0 0,1 0,-1 0,10 6,-8-7,1 1,-1-1,1-1,0 1,-1-1,1-1,0 1,0-1,1 0,-1 0,0-1,0 0,12-2,-14 1,0 0,0 0,-1 0,1-1,0 1,-1-1,0 0,1-1,-1 1,0-1,0 0,0 0,0 0,-1 0,1-1,-1 0,0 1,0-1,0 0,-1-1,3-4,-3 3,0 0,0 0,-1 0,1-1,-2 1,1 0,-1-1,0 1,0-1,0 1,-1 0,0-1,0 1,-1 0,0 0,0 0,0 0,-1 0,0 1,0-1,-1 1,1-1,-1 1,0 0,0 1,-1-1,1 1,-1 0,0 0,-1 0,1 0,0 1,-1 0,0 0,0 1,0 0,0 0,0 0,0 1,0-1,-1 2,-10-1,13 1,0 1,1 0,-1 0,0 0,1 0,-1 1,1-1,0 1,-1 0,-4 4,-3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0.5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0,'2'9,"-2"1,1-1,-1 0,-1 13,-1 18,-1-18,2 1,1-1,1 1,6 40,-6-60,0 1,0 0,0-1,1 1,-1-1,1 1,0-1,0 0,0 1,5 3,0-1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0.8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 41,'0'-3,"-3"-6,-2-4,4 4,6 2,1 8,4 2,1 5,1 5,-1-1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1.2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36 19,'-1'0,"-1"0,1 0,0 0,-1 0,1 0,-1 1,1-1,0 0,-1 1,1-1,0 1,-1-1,1 1,0 0,0-1,-1 1,1 0,0 0,0 0,0 0,0 0,0 0,-1 2,1-1,1 0,-1 0,0 0,1 0,-1 0,1 0,0 1,0-1,0 0,0 0,0 0,0 0,1 0,0 3,0 0,0 0,1 0,0 0,0-1,0 1,1 0,-1-1,1 0,0 1,0-1,1 0,6 5,-5-6,0 0,1 0,0-1,0 0,0 0,0-1,0 1,0-1,0-1,0 1,0-1,0 0,0 0,1-1,-1 0,0 0,0 0,0-1,0 0,-1 0,10-5,6-3,-1-1,0-1,0 0,23-22,-22 13,-17 17,-1-1,1 1,0 0,1 0,-1 1,7-5,-10 8,0-1,0 1,0-1,0 1,1 0,-1 0,0-1,0 1,0 0,1 0,-1 0,0 0,0 1,1-1,-1 0,0 0,0 1,0-1,0 1,0-1,1 1,-1-1,0 1,0 0,0-1,0 1,-1 0,1 0,0 0,0 0,0 0,-1 0,1 0,0 1,10 12,-1-1,0 0,21 21,-26-30,-1-1,1 1,0-1,0 0,0 0,1 0,-1-1,1 0,-1 0,1 0,9 1,-5-2,-1 0,1 0,-1-1,1-1,0 1,-1-1,0-1,1 0,-1-1,15-5,-5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1.5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277 66,'0'-4,"-1"-1,0 0,-1 1,1-1,-1 1,0-1,0 1,0 0,0 0,-5-6,6 9,1 0,-1 1,1-1,-1 0,0 0,0 1,1-1,-1 0,0 1,0-1,0 1,0-1,0 1,0-1,0 1,0-1,0 1,0 0,-2 0,2 0,0 0,0 1,0-1,0 1,0 0,0-1,0 1,0 0,1-1,-1 1,0 0,0 0,1 0,-1 0,1 0,-1 0,0 0,1 0,0 0,-1 0,1 0,0 0,-1 0,1 1,-4 22,0-1,1 1,2-1,0 1,5 41,-1 3,-3 87,0-137</inkml:trace>
  <inkml:trace contextRef="#ctx0" brushRef="#br0" timeOffset="1">23 235,'-3'0,"-6"0,0-3,8-2,7 0,8 2,7 0,8 2,6-4,4 0,7 1,2 0,4 2,1-3,1-1,3 1,-1 2,-11 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1.8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194 0,'-4'2,"-1"-1,1 1,0 0,0 0,0 1,0-1,0 1,1 0,-1 0,1 0,0 0,-1 0,-3 7,3-6,-11 14,0 0,1 1,1 0,1 1,0 1,2 0,-8 23,13-30,0 2,1-1,1 0,0 1,2-1,-1 1,2 0,0 0,1-1,1 1,4 22,-3-29,1 1,0-1,1 1,0-1,0 0,1-1,0 0,0 0,1 0,0 0,0-1,1 0,0-1,13 8,6 4,2-2,0-1,37 14,52 13,-63-25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3.4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235 17,'0'-1,"0"1,0-1,-1 0,1 0,0 0,-1 1,1-1,-1 0,1 0,-1 1,1-1,-1 0,1 1,-1-1,0 1,1-1,-1 0,0 1,1 0,-1-1,0 1,0-1,1 1,-1 0,0 0,0-1,0 1,0 0,1 0,-1 0,0 0,0 0,0 0,0 0,0 0,0 0,-1 1,-32 6,21 0,1 0,0 1,0 0,1 1,0 0,1 1,0 0,0 1,1 0,1 0,0 1,0 0,1 0,1 1,0 0,0 0,2 0,-4 15,7-23,0 0,0 1,1-1,0 1,0 0,0-1,1 1,0-1,0 0,0 1,1-1,-1 0,1 1,1-1,-1 0,1-1,4 7,-3-5,1-1,1 0,-1 0,1 0,-1-1,1 0,1 0,-1 0,0-1,1 0,12 4,-2-3,1 0,-1-1,1 0,0-2,-1 0,1-1,0 0,0-2,34-7,-38 5,-1 0,1-1,-1 0,24-15,-33 18,-1 0,1 0,-1-1,0 1,1-1,-1 0,0 0,-1 0,1 0,0 0,-1-1,0 1,0-1,0 0,0 0,-1 1,1-1,-1 0,0 0,1-9,-2 12,0 1,1-1,-1 0,0 0,0 0,-1 0,1 0,0 0,0 0,0 0,-1 0,1 0,0 0,-1 0,1 0,-1 1,1-1,-1 0,1 0,-1 1,0-1,1 0,-1 0,0 1,1-1,-1 1,0-1,0 1,0-1,0 1,0-1,1 1,-1 0,-2-1,1 1,1 0,0 1,-1-1,1 0,0 1,0-1,-1 0,1 1,0 0,0-1,0 1,0 0,-1-1,1 1,0 0,0 0,0 0,1 0,-1 0,0 0,0 0,0 0,1 1,-1-1,0 2,-1 1,0 0,1 0,-1 0,1 1,0-1,0 1,0-1,1 0,0 1,0-1,0 1,0-1,1 1,-1-1,1 1,0-1,0 0,1 1,0-1,-1 0,1 0,1 0,-1 0,0-1,1 1,0-1,0 1,0-1,5 4,0-1,-1 0,1-1,1 0,-1-1,0 0,1 0,0-1,0 0,0-1,0 0,1 0,-1-1,11 1,-7-2,0 0,0-1,-1 0,1-1,-1 0,1-1,12-5,-22 7,0 0,0-1,0 1,0-1,0 1,0-1,-1 0,1 0,0 0,-1-1,0 1,1 0,-1-1,0 0,-1 1,1-1,0 0,-1 0,1 0,-1 0,0 0,0 0,0 0,0-1,-1 1,1 0,-1 0,0-1,0 1,0 0,-1-1,0-4,0 3,-1 0,1 1,-1-1,0 0,0 1,-1 0,1-1,-1 1,0 0,0 0,-1 1,1-1,-1 1,1-1,-1 1,0 0,0 1,-1-1,1 1,-1-1,1 1,-7-1,-12-5,0 2,0 1,-35-4,14 2,39 6,0 0,1 0,-1 1,0-1,0 1,0 0,0 0,1 0,-1 1,0 0,0 0,0 0,1 1,-9 3,5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0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1,'13'231,"33"158,-42-339,4 33,-7-75,0 0,1 0,0-1,1 1,0-1,0 0,8 14,-6-16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3.8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20,'3'45,"1"0,14 59,0 1,-15-86,1-1,6 21,3-111,-6 37,1-8,15-49,-18 79,-1 0,2 1,0 0,0 0,1 0,0 1,1 0,11-11,-16 18,0 1,0 0,0 1,1-1,0 0,-1 1,1 0,0 0,0 0,0 0,0 1,0 0,0 0,1 0,-1 0,0 0,1 1,-1 0,0 0,1 0,-1 1,0-1,1 1,4 1,-4 0,0 0,0 0,-1 1,1-1,-1 1,0 0,0 0,0 0,0 1,0-1,-1 1,0 0,1 0,-1 0,-1 0,1 1,-1-1,1 1,-1 0,2 7,-1 5,0-1,0 1,-2 0,0 0,-1 0,-1 0,0-1,-2 1,1 0,-10 26,7-25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4.2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0 398,'4'-5,"0"-1,0 0,-1 0,0 0,0-1,0 1,1-8,6-11,0-4,-1-1,-1 1,-2-2,5-58,-9 76,1-35,-3 45,0 0,0 1,0-1,0 1,-1-1,0 1,1-1,-1 1,0 0,0-1,0 1,0 0,0 0,-1-1,-1-1,3 4,-1-1,1 1,-1-1,1 1,-1-1,1 1,-1 0,1-1,-1 1,1-1,-1 1,0 0,1 0,-1-1,0 1,1 0,-1 0,0 0,1 0,-1 0,0 0,1 0,-1 0,0 0,1 0,-1 0,0 0,0 1,0 0,-1 0,1 0,0-1,0 1,0 1,1-1,-1 0,0 0,0 0,1 0,-1 0,0 1,0 1,0 1,-1 0,1 0,0 0,0 1,1-1,-1 0,1 1,0 4,1-4,0 0,1-1,0 1,0-1,0 1,0-1,1 0,-1 0,1 0,0 0,1 0,-1-1,1 1,-1-1,6 3,7 5,0-1,28 13,-6-4,-18-8,-7-5,-1 1,0 0,0 1,0 0,15 15,-25-21,0 0,-1 0,1 0,0 0,-1 1,0-1,0 0,1 1,-1-1,-1 1,1-1,0 1,-1-1,1 1,-1-1,0 1,0 0,0-1,0 1,0-1,0 1,-1 0,1-1,-1 1,0-1,0 1,0-1,0 0,0 1,-1-1,1 0,0 0,-1 0,0 0,0 0,-2 2,1 1,-1-1,0 0,-1 0,1 0,-1-1,1 0,-1 1,0-2,0 1,-1 0,1-1,-9 2,-3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4.6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55 7,'-14'-4,"13"4,1 0,-1-1,1 1,-1 0,1-1,-1 1,1 0,-1 0,0 0,1-1,-1 1,1 0,-1 0,1 0,-1 0,0 0,1 0,-1 0,1 0,-1 0,0 0,1 1,-1-1,1 0,-1 0,1 0,-1 1,1-1,-1 0,1 1,-1-1,1 0,-1 1,1-1,0 1,-1-1,1 1,-1-1,1 1,0-1,0 1,-1-1,1 1,0-1,0 1,0-1,-1 1,1 0,0-1,0 1,0 0,-3 15,0 0,1 1,0-1,2 1,0-1,3 22,-1 10,-2-9,2-11,-2 0,-2 0,-6 42,6-62,1-1,0 1,1-1,-1 1,1-1,1 1,-1-1,1 1,1-1,3 12,-4-16,0 0,0 0,1 0,-1 0,1 0,0 0,0 0,0-1,0 1,1-1,-1 1,1-1,-1 0,1 0,0 0,0 0,0-1,0 1,0-1,0 1,0-1,0 0,1 0,-1-1,4 1,5 0,0-1,0-1,0 0,0 0,0-1,-1-1,1 0,-1-1,1 0,10-6,-13 7,9-4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4.9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57,'7'-3,"6"-2,8 0,4-3,5 1,5 1,3 1,3-1,1-1,-6 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5.3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11 118,'10'-15,"-3"4,-6 11,-1 0,0 0,1 1,-1-1,0 0,1 0,-1 1,0-1,1 0,-1 1,0-1,0 0,0 1,1-1,-1 0,0 1,0-1,0 0,0 1,0-1,0 1,1-1,-1 0,0 1,0-1,0 1,0-1,-1 0,1 1,0-1,0 1,0-1,0 1,5 143,2 24,-3-88,-3-55,0 0,1 0,1 0,12 41,-32-128,3-1,3 0,-6-103,15 133,0 8,0-1,2 0,1 0,1 0,9-48,-10 70,0 0,1 1,-1-1,1 0,0 0,0 1,0-1,0 1,1-1,-1 1,1 0,0 0,0 0,0 1,0-1,0 1,1-1,-1 1,1 0,0 0,-1 1,8-3,-6 3,-1 1,1 0,0 0,-1 0,1 0,0 1,-1-1,1 1,-1 1,1-1,-1 0,1 1,-1 0,0 0,0 1,0-1,0 1,0-1,5 7,-3-4,-1 0,1 0,-2 1,1 0,0 0,-1 0,0 0,-1 1,1-1,-1 1,-1 0,1 0,-1 0,2 12,-4-14,1 1,-1-1,-1 1,1 0,-1-1,0 1,0-1,0 0,-1 1,0-1,0 0,0 0,-1 0,0 0,0 0,0-1,0 1,-1-1,-7 8,-18 13,-50 35,5-6,59-41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5.7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117 0,'-16'19,"1"0,1 1,1 1,1 0,-19 45,28-59,0 1,1-1,-1 1,2-1,-1 1,1 0,1-1,-1 1,1 0,1 9,0-13,-1 0,1 0,0 0,0 0,1 0,-1 0,1 0,0-1,0 1,0-1,0 1,0-1,1 0,-1 0,1 0,0 0,0 0,0-1,1 1,-1-1,5 2,2 0,-1 0,1 0,0-1,1-1,-1 0,0 0,1-1,-1-1,1 1,12-3,-16 2,1-1,-1 0,0-1,1 0,-1 0,0 0,0-1,-1 0,1 0,-1-1,1 0,-1 0,0-1,-1 1,9-9,-12 10,1-1,-1 0,0 0,0 0,0 0,0 0,-1 0,0 0,0-1,0 1,0 0,-1-1,1 1,-1-1,0 1,0-1,-1 1,0 0,1-1,-1 1,-1 0,1-1,-1 1,1 0,-1 0,-5-7,3 4,0 0,-1 0,0 0,-1 0,1 1,-1 0,-1 0,1 1,-1-1,0 2,0-1,0 1,-9-5,11 7,-1 1,1-1,0 1,0 0,-1 0,1 0,0 1,-1 0,1 0,-1 0,1 1,0-1,-1 1,1 1,0-1,0 1,-9 3,0 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6.0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 4,'4'-3,"-3"5,-5 7,-1 5,-1 4,1 2,2 5,1 2,1 4,0 0,1-2,0-2,0-2,4-6,5-5,0-5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6.4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77 115,'-3'-7,"-6"-6,-4-4,1-3,-3-2,-1-1,9 11,5 12,7 8,10 7,6 5,3 5,-3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6.7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27,'1'12,"0"0,0-1,1 1,1-1,0 1,0-1,6 12,-8-20,1 0,-1 0,1 0,0 0,0 0,0-1,0 1,1-1,-1 1,1-1,0 0,-1 0,5 2,-4-3,-1 0,1 0,-1-1,0 1,1-1,-1 0,1 0,0 0,-1 0,1 0,-1 0,1-1,-1 1,1-1,-1 0,0 0,1 1,-1-2,0 1,4-2,1-2,0-1,-1 1,0-1,0 0,-1 0,1-1,-1 1,-1-1,1 0,-1-1,0 1,4-12,16-29,-23 47,0-1,0 1,0 0,0-1,0 1,0 0,0 0,0 0,0 0,0 0,1 0,-1 0,0 1,1-1,-1 0,0 1,1-1,-1 1,1-1,-1 1,1 0,0-1,-1 1,1 0,-1 0,1 0,-1 1,1-1,-1 0,1 0,-1 1,1-1,-1 1,1-1,2 3,5 2,-1 0,1 1,-1 1,12 11,9 6,-18-17,0-1,1-1,0 0,0 0,0-2,21 5,-27-7,1 0,-1 0,1-1,0 0,-1 0,1-1,-1 0,1 0,-1 0,0-1,1 0,-1 0,0-1,10-5,-5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7.09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175 236,'2'-54,"-1"34,0 1,-1-1,-1 1,0-1,-2 1,-5-21,8 38,-1 0,1 1,-1-1,0 1,1-1,-1 1,0 0,0-1,0 1,0 0,0-1,0 1,0 0,-1 0,1 0,-2-1,-6 5,3 14,5-5,0-1,1 1,0 0,1-1,1 1,3 14,22 70,-25-90,10 28,1 0,26 46,-28-63</inkml:trace>
  <inkml:trace contextRef="#ctx0" brushRef="#br0" timeOffset="1">5 236,'0'-3,"-3"-2,1-3,6 0,6 0,7 3,9 2,11 1,9 4,12 3,7 0,2-1,2-1,3-1,-4-1,-13-1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0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0 100,'2'-5,"0"0,0 0,1 0,0 1,-1 0,1-1,1 1,-1 0,1 0,0 1,-1-1,7-3,-3 2,1 0,-1 0,1 1,0 0,0 1,0 0,1 0,-1 1,1 0,-1 0,1 1,0 0,0 1,-1 0,1 0,0 1,0 0,14 4,-12-3,-1 2,0-1,0 1,0 1,0 0,-1 0,0 1,0 0,-1 0,1 1,-1 0,-1 1,1 0,-1 0,6 11,-11-16,0 0,0 0,0 0,-1 1,1-1,-1 1,0-1,0 1,0 0,-1-1,1 1,-1 0,0-1,0 1,0 0,-1 0,0 4,-1-2,0-1,0 0,0 0,-1 0,0 0,0 0,0-1,-1 1,1-1,-7 6,-4 2,-1 0,0-1,-1 0,-1-1,-28 12,5-2,28-13,0-1,0 0,-1-1,1 0,-24 4,18-6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7.5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228 293,'-15'0,"-1"1,1 0,0 1,0 0,0 2,-20 5,29-6,0 0,-1 0,1 0,1 0,-1 1,0 0,1 0,0 1,0-1,0 1,1 0,-1 1,1-1,1 1,-1 0,-4 10,6-12,0 0,0 0,1 1,0-1,0 0,0 1,0-1,1 0,0 1,0-1,0 1,0-1,1 0,-1 1,1-1,0 0,1 1,2 4,-1-3,0 0,1-1,0 1,0-1,1 0,-1 0,1-1,0 1,1-1,-1 0,6 3,10 4,-1-2,1 0,0-1,1-1,44 8,-40-10,35 1,-53-5,0-1,0-1,0 1,0-1,0 0,-1-1,1 0,13-5,-19 6,0 0,0 0,-1 0,1 0,0-1,-1 1,1 0,-1-1,0 1,1-1,-1 1,0-1,0 0,0 1,0-1,0 0,0 0,-1 0,2-3,-2 1,1 0,-1 0,0 1,0-1,-1 0,1 0,-1 0,0 1,-2-8,-1 0,-1 1,0-1,-1 1,0 0,-15-18,1 5,1-2,1 0,1-1,-20-43,32 58,0 0,1 0,0 0,1-1,1 1,0-1,0 0,1 0,0 1,1-1,1 0,0 0,0 0,1 1,4-13,-3 18,0-1,0 0,1 1,0 0,0 0,0 0,1 0,8-7,-11 11,0 0,0 1,0-1,0 1,0 0,0 0,0-1,1 1,-1 1,0-1,1 0,3 0,-4 1,-1 0,1 0,-1 0,1 1,-1-1,1 0,-1 1,0-1,1 1,-1-1,0 1,1 0,-1 0,0 0,0-1,0 1,0 0,0 0,0 1,0-1,0 0,0 0,1 2,-1-1,-1 0,1-1,0 1,0 0,-1 0,1 0,-1 0,0 0,0 0,0 0,0 0,0 0,0 0,0 0,0 0,-1 0,1 0,-1 0,0 0,1 0,-1 0,0-1,0 1,0 0,0 0,0-1,-3 4,-4 4,0-1,-1 1,-13 9,17-13,-29 19,-1-1,-60 30,11-7,79-43,0 0,0 0,0 1,0 0,1 0,0 1,-8 8,11-12,0 0,1 1,-1-1,0 1,0-1,1 1,-1-1,1 1,-1-1,1 1,0 0,0-1,-1 1,1-1,0 1,0 0,1-1,-1 1,0-1,1 1,-1 0,0-1,1 1,0-1,-1 1,1-1,0 0,0 1,0-1,0 0,0 1,0-1,0 0,2 1,3 3,0 0,1-1,-1 0,1 0,0-1,0 0,1 0,-1-1,0 1,1-2,0 1,12 0,13 0,56-3,-43-1,-9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8.1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 46,'-14'-33,"7"21,7 18,36 100,-9-29,-3 1,17 101,-20-49,-16-116,1-18,2-23,-4-69,2-19,29-148,-35 257,1 1,0-1,1 0,-1 1,1-1,0 1,5-9,-6 12,0 1,0 0,0 0,0-1,0 1,0 0,1 0,-1 0,0 0,1 1,-1-1,1 0,-1 1,1-1,-1 1,1-1,-1 1,1-1,0 1,-1 0,1 0,-1 0,1 0,0 0,-1 0,1 1,-1-1,1 0,-1 1,4 1,3 1,1 0,-1 2,1-1,-1 1,0 0,-1 0,1 1,-1 0,0 0,-1 1,9 11,-11-14,-1 1,0-1,0 1,0 0,-1 0,1 0,-1 0,0 0,-1 0,0 1,1-1,-1 0,-1 1,1-1,-1 1,0-1,-1 1,1-1,-1 1,0-1,-2 6,0-5,0 0,0-1,-1 0,0 1,0-1,0-1,0 1,-1-1,0 1,0-1,0-1,0 1,-1-1,1 0,-9 3,-3 2,1-2,-1 0,0-1,-24 3,35-7,0 0,-1-1,1 0,0 0,-9-2,-3-2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8.4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0,'8'2,"1"-1,-1 1,0 1,0-1,0 1,8 5,1-1,6 4,0 0,-1 2,0 0,-1 2,-1 0,0 1,-1 1,-1 1,23 29,-35-39,-1 0,0 1,0-1,0 1,-1 0,-1 1,0-1,0 1,0-1,-1 1,-1 0,0 0,0 0,-1 0,0 0,-1 0,0 0,0 0,-1-1,-1 1,1 0,-2-1,1 0,-1 0,-1 0,1 0,-2 0,1-1,-1 0,0 0,-8 7,-10 8,0-1,-2-2,0 0,-1-1,-38 18,16-11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39.6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82 0,'-2'1,"0"0,1 0,-1 0,0 0,0 0,1 0,-1 0,1 0,-1 1,1-1,-1 0,1 1,0 0,-2 2,-17 27,19-30,-4 7,0 0,0 1,0-1,1 1,-5 15,8-22,1 0,-1 0,1 0,0 0,0 0,-1 0,1 0,1 0,-1 0,0 1,0-1,1 0,-1 0,1 0,0-1,-1 1,1 0,0 0,0 0,0 0,1-1,-1 1,0 0,1-1,-1 0,1 1,2 1,48 25,-42-24,0 0,0 1,-1 0,0 1,12 8,-19-12,0 0,0 0,-1 1,1-1,0 0,-1 1,1-1,-1 1,0-1,0 1,0 0,0-1,0 1,0 0,-1 0,0-1,1 1,-1 0,0 0,0 0,-1 0,1 0,0-1,-2 6,-24 67,19-59,1 0,1 0,1 0,0 1,-3 27,7-23,0-3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1:41.0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60 0,'-3'0,"-38"3,40-3,1 0,-1 0,1 0,-1 0,1 0,-1 0,1 0,-1 0,1 0,-1 0,1 1,-1-1,1 0,-1 0,1 0,0 1,-1-1,1 0,-1 1,1-1,0 0,-1 1,1-1,0 0,-1 1,1-1,0 1,-1-1,1 0,0 1,0-1,0 1,-1-1,1 1,0-1,0 1,0-1,0 1,0-1,0 1,0-1,0 1,0-1,0 1,0-1,1 1,-1-1,0 1,0-1,0 1,1-1,-1 1,0-1,0 0,1 1,-1-1,0 1,1-1,-1 0,1 1,-1-1,0 0,1 0,-1 1,1-1,-1 0,1 0,0 1,4 3,0-1,1 1,0-1,-1 0,1 0,7 1,-10-3,1 0,0 1,-1-1,1 1,-1-1,1 1,-1 0,0 0,0 1,0-1,0 0,0 1,-1 0,1 0,-1 0,0 0,1 0,-1 0,-1 1,1-1,1 5,-2-2,0 0,-1 0,1 0,-2 0,1 0,-1 0,1-1,-2 1,1 0,-1 0,1 0,-2-1,1 1,-5 6,4-4,-1 0,1 0,1 0,-1 0,1 0,1 0,-1 11,2-11,2-1,-1 0,1 0,0 0,0-1,1 1,0 0,0-1,1 0,-1 0,2 0,-1 0,10 9,4 9,-18-23,1 0,0 0,0 0,0 0,-1 0,1 0,0 0,-1 0,1 1,-1-1,0 0,1 0,-1 1,0-1,0 0,0 1,0-1,0 0,0 0,0 1,0-1,0 0,-1 1,1-1,0 0,-2 2,1-1,-1 0,0 0,1 0,-1-1,0 1,0-1,0 1,0-1,0 0,-1 0,1 0,0 0,-4 1,-2 0,-1 0,0 0,0-1,0 0,0 0,0-1,-10-1,-3-3,3-1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02.5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41,'-3'-3,"1"-2,3-3,0-4,0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51.3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0,'-3'0,"5"0,3 4,4 1,4-1,4 0,2-2,5 4,3-1,-1 0,0-1,-2-2,0 0,-2-2,0 0,-5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55.6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0,'4'0,"0"0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3.88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0,'3'13,"0"0,1 0,5 14,7 19,31 183,-45-211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4.2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 49,'0'-3,"-3"-2,-2-3,0-4,5 0,2 6,5 3,0 7,4 6,-1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1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10,'0'-1,"0"1,0 0,1-1,-1 1,0 0,0 0,0-1,0 1,0 0,0-1,0 1,0 0,0 0,-1-1,1 1,0 0,0-1,0 1,0 0,0 0,0-1,0 1,-1 0,1 0,0-1,0 1,0 0,-1 0,1 0,0 0,0-1,-1 1,1 0,0 0,0 0,-1 0,1-1,-11 8,-5 17,12-13,2 0,-1 1,2-1,0 1,0 0,1-1,0 1,1 0,0-1,1 1,0-1,1 1,8 19,-8-23,1 1,0-1,1-1,-1 1,2-1,-1 1,1-1,8 8,-9-11,-1 0,1-1,0 0,0 0,0 0,0 0,0-1,1 0,-1 0,1 0,-1-1,1 0,9 1,-11-2,0 0,0 0,0 0,0 0,0-1,0 0,0 0,0 0,-1 0,1-1,0 1,-1-1,1 0,-1 0,0 0,1 0,-1-1,0 0,-1 1,1-1,0 0,-1 0,1 0,-1-1,0 1,0-1,-1 1,1-1,-1 1,1-1,-1 0,0 0,-1 0,1 0,-1 0,1 0,-1 1,0-1,-1 0,1 0,-1 0,1 0,-1 0,0 0,-1 0,-2-6,-2 1,0 0,-1 1,0-1,0 2,-1-1,0 1,0 0,0 0,-1 1,0 0,-1 1,1 0,-1 0,0 1,0 1,0-1,-1 2,-13-3,22 4,0 1,0 0,0-1,0 1,0 0,0 0,0 0,0 0,0 1,0-1,0 1,0-1,0 1,0-1,0 1,0 0,0 0,1 0,-1 0,0 0,1 1,-1-1,1 0,-1 1,1-1,-1 1,1 0,0-1,0 1,0 0,0 0,0-1,1 1,-1 0,0 0,1 0,-1 3,2 11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4.5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29,'3'-3,"2"11,4 10,-6-8,1 0,0-1,1 0,-1 0,2 0,-1-1,1 1,11 10,-14-16,0 0,0-1,0 0,1 1,-1-1,0 0,1-1,0 1,-1-1,1 0,0 0,0 0,-1 0,1 0,0-1,0 0,0 0,0 0,0 0,0 0,0-1,0 0,-1 0,7-2,-3 0,0 1,-1-1,0-1,1 1,-1-1,-1 0,1-1,0 1,8-11,-2 1,-1-1,12-23,-1 3,-22 34,0 0,1 0,-1 0,1 0,0 1,-1-1,1 0,0 0,0 0,-1 1,1-1,0 0,0 1,0-1,0 1,0-1,0 1,0 0,0-1,0 1,0 0,0-1,0 1,0 0,0 0,0 0,0 0,0 0,0 0,0 0,0 1,0-1,0 0,0 1,0-1,0 0,0 1,0-1,0 1,0-1,0 1,0 0,-1-1,1 1,0 0,0 0,-1 0,2 1,5 7,0 0,-1 0,11 20,-8-13,-6-10,1-1,0 0,0 1,0-2,0 1,1 0,0-1,0 0,0 0,0-1,0 1,1-1,0 0,0-1,0 1,0-1,0 0,0-1,0 1,1-1,-1-1,13 1,-1-1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4.9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23 109,'0'-101,"-4"94,-1 16,-2 15,4 5,1-1,1 1,1 0,6 33,28 113,-28-158,0-4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5.2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0,'7'0,"7"0,7 0,7 0,7 0,4 0,3 0,5 0,5 0,5 0,3 0,-8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5.5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44,'0'-1,"1"-1,-1 0,1 1,-1-1,1 0,0 1,-1-1,1 1,0-1,0 1,0-1,0 1,1 0,-1-1,0 1,0 0,1 0,-1 0,1 0,-1 0,1 0,-1 0,1 1,-1-1,1 1,0-1,2 0,5-1,1 0,-1 0,15-1,-13 3,1 0,-1 1,1 0,0 1,-1 0,0 1,1 0,-1 1,0 0,-1 1,1 0,-1 1,16 11,-21-14,0 1,0 0,-1 0,0 0,0 0,0 1,0-1,-1 1,1 0,-1 0,0 1,-1-1,1 1,-1-1,-1 1,1 0,-1-1,1 1,-2 0,1 0,-1 0,0 0,0 0,0 0,-1 0,0 0,0 0,-3 8,0-5,0 0,-1 0,0 0,-1-1,1 1,-2-1,1 0,-1-1,-8 7,2-2,0-2,0 0,-1-1,-25 13,27-18,2-3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5.9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134 0,'-10'6,"0"0,0 0,1 1,0 0,0 1,1 0,0 0,0 1,1 0,0 0,0 1,-6 12,10-15,0-1,0 0,1 1,0-1,0 1,1 0,0 0,0-1,0 1,1 0,0 0,0 0,1 0,0 0,0-1,1 1,0 0,0-1,0 1,1-1,6 12,-2-9,-1-1,1 0,0 0,1-1,0 0,0 0,0 0,1-1,0-1,1 0,-1 0,20 7,-4-4,0 0,1-2,51 6,-40-9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6.2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316 205,'2'-40,"-1"27,0 1,-1-1,0 1,-1-1,-1 1,0 0,-6-21,7 30,0 1,0-1,-1 1,1-1,-1 1,0-1,0 1,0 0,0 0,0 0,0 0,0 1,-1-1,1 0,-1 1,1 0,-4-2,1 1,0 1,0 0,-1 0,1 0,0 1,0 0,0 0,-1 0,-4 1,-2 1,1 1,-1 0,1 0,0 1,0 1,1-1,-20 13,21-10,0 0,0 0,1 1,0 0,0 0,1 1,0 0,-10 17,14-20,0 0,0 1,0 0,1-1,0 1,0 0,1 0,0 0,0 0,1 0,0 0,0 0,1 0,2 14,2-5,1-1,0 0,1 0,1 0,0-1,12 15,-10-14,0 0,-1 2,0-1,8 23,-13-22,-1 1,4 33,-1 2,-4-42,0 1,1 0,0-1,1 0,1 0,-1 0,2 0,-1-1,15 19,-15-24,0 1,0-1,1 0,0 0,0-1,0 1,1-2,-1 1,1-1,0 1,0-2,0 1,1-1,-1 0,0-1,13 1,1 0,-3-2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6.6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66,'1'-2,"-1"0,1 0,-1 0,1 0,0 0,0 1,0-1,0 0,0 0,1 1,-1-1,0 0,1 1,-1 0,1-1,0 1,-1 0,3-2,35-17,-30 17,1 0,0 1,0 0,1 1,-1 0,0 1,0 0,1 0,14 3,-20-2,0 0,-1 0,1 0,0 1,-1-1,0 1,1 0,-1 0,0 1,0-1,0 1,0 0,-1 0,1 0,-1 1,0-1,1 1,-2 0,1 0,0 0,-1 0,3 6,-4-7,-1 1,1-1,-1 0,0 1,0-1,0 0,0 1,-1-1,1 0,-1 1,0-1,0 0,0 0,0 0,-1 0,1 0,-1 0,0 0,-4 4,-4 7,-1-1,-19 17,26-26,1-1,-2 1,1 0,-1 1,1 0,0-1,1 1,-6 8,9-11,-1 0,1-1,-1 1,1-1,0 1,-1 0,1 0,0-1,0 1,0 0,0-1,1 1,-1 0,0-1,1 1,-1 0,1-1,0 1,-1-1,1 1,0-1,0 1,0-1,0 0,0 1,0-1,0 0,3 2,4 4,0-1,1 0,0 0,0-1,0 0,13 4,-13-6,0 1,0 1,-1-1,1 1,-1 1,0 0,8 7,-15-12,0 0,0 0,0 0,0 0,-1 0,1 0,0 0,-1 0,1 0,0 0,-1 0,1 1,-1-1,0 0,1 0,-1 1,0-1,0 0,0 0,0 1,0-1,0 0,0 0,0 1,-1 1,0-1,0 0,0-1,0 1,-1-1,1 1,0-1,-1 1,1-1,-1 0,0 0,1 0,-1 0,0 0,-3 1,-4 2,0-1,-1-1,1 0,-1 0,-15 1,6-2,11 0,0 0,-1-1,0 0,1-1,0 0,-1 0,-13-4,17 0,5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6.9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105 77,'-9'6,"1"-1,0 1,0 0,0 1,1 0,0 0,0 1,0-1,-5 11,9-14,0 0,0 1,1-1,0 0,0 1,0-1,1 1,-1 0,1-1,0 1,0 0,1 0,-1 0,1 0,0 0,1 0,-1-1,1 1,0 0,2 7,-1-8,0-1,1 1,-1-1,1 1,0-1,0 0,0 0,0-1,0 1,0-1,1 1,-1-1,1 0,0 0,0-1,0 1,0-1,0 0,0 0,0 0,0 0,0-1,0 1,8-2,6 1,-1-1,0-1,0-1,26-7,-39 9,0 1,0-2,0 1,0 0,-1-1,1 0,0 0,-1 0,1 0,-1-1,0 1,0-1,0 0,0 0,0 0,-1 0,1 0,-1-1,0 1,0-1,0 0,0 1,1-6,-3 4,1 0,-1 0,1 0,-2 0,1-1,0 1,-1 0,0 0,0 0,-1 0,1 0,-1 0,0 1,0-1,-1 0,0 1,1 0,-5-5,-9-9,0 1,-1 0,-1 1,-1 1,-40-25,45 31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7.3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61,'6'-6,"0"0,0 1,1 0,0 0,0 0,0 1,0 0,1 0,0 1,-1 0,1 0,0 1,12-2,-13 3,-1 1,0 0,1 0,-1 1,0 0,0 0,1 1,-1-1,0 2,0-1,-1 0,1 1,0 0,-1 0,0 1,0 0,0-1,7 8,-1 1,0 0,0 1,-2 0,1 0,-2 1,0 0,12 30,-2 8,12 56,-20-66,2-1,28 65,-34-93,7 9,-2 1,-1 1,-1 0,0 0,-2 1,5 30,-12-52,0-1,0 0,0 0,0 0,0 1,-1-1,1 0,-1 0,1 0,-1 0,0 0,0 0,0 0,0 0,0 0,0 0,-1 0,1-1,0 1,-3 1,1 0,-1-1,1 1,-1-1,1 0,-1-1,0 1,0-1,0 1,0-1,-5 0,-7 1,0 0,0-2,0 0,-23-3,29 2,0 0,1-1,-1 0,1 0,0-1,0 0,0-1,0 0,1-1,-1 1,-14-13,9 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7.6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21,'0'-3,"4"-6,0 4,5 1,-1 6,3 2,-1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39:20.06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4974 6315 0,'-17'0'31,"17"17"47,17-17-78,-17 18 16,0 0 0,18-1-1,-18 1-15,17-18 0,1 0 16,0 0-1,-1 0 1,1 0-16,0 0 0,-1 0 16,1 0-1,0-18-15,17 18 16,-18 0-16,1 0 16,17 0-16,1 0 15,-1 0-15,-17 0 16,17 0-16,0 0 15,18 0-15,-35 0 16,17 0 0,0 0-16,-17 0 15,35 0-15,-18 0 16,-17 0-16,17 0 16,0 0-16,18 0 15,-35 0-15,17 0 16,-17 0-16,17 0 15,0 0-15,1 0 16,-19 0 0,18 0-16,-17 0 15,17 0-15,-17 0 16,0 0-16,-1 18 0,19-18 16,-19 0-16,19 0 15,-1 0-15,0 18 16,-17-18-16,17 0 15,-17 0-15,-1 0 16,19 0 0,-1 0-16,-18 0 15,1 0-15,0 0 16,17 0-16,-17 0 16,17 0-16,-17 0 15,17 0-15,-18 0 16,19 0-16,-1 0 15,18 0-15,-35 0 16,17 0 0,0 0-16,0 0 15,1 17-15,17-34 16,-18 34-16,0-17 16,0 0-16,1-17 15,-1 17-15,0 0 16,-17 0-16,17 0 15,-17-18-15,17 18 16,0 0 0,-17 0-16,17-18 15,-17 18-15,17 0 16,1 0-16,-1 0 16,-18-17-16,19 17 15,-19 0-15,19 0 16,-1 0-16,0 0 15,0-18 1,1 18 0,-19 0-16,1 0 15,17 0-15,-17 18 16,0-18-16,-1 0 0,1 0 16,-1 0-16,1 0 15,0 0-15,-1 0 16,1 0-16,0 0 31,-18-18 0,-18 0-15,0 1-16,1-1 16,17-17-16,-18 17 0,0 1 15,1-1-15,-1-17 0</inkml:trace>
  <inkml:trace contextRef="#ctx0" brushRef="#br0" timeOffset="176825.46">8555 14446 0,'0'-17'16,"0"34"93,17 1-109,-17 0 16,18-18-16,-18 17 16,0 1-16,18-18 15,-18 17-15,0 1 0,17 0 16,1-1-1,0-17 1,-1 0 0,1 0-1,0 0 1,-1 0-16,-17-17 16,18 17-16,0 0 0,-1 0 15,1 0-15,-1 0 16,19-18-1,-19 36-15,1-36 16,0 18-16,-1 0 0,19 18 16,-19-18-16,54 17 15,-18-17 1,-18 18-16,-17-18 16,17 18-16,0-1 15,0 1-15,18-18 16,-35 18-16,17-18 15,1 17 1,-1-17-16,-18 18 0,36-18 16,-35 0-1,17 0-15,-17 17 16,17-17-16,0 0 16,-17 18-16,0-18 15,17 0-15,18 0 16,-35 18-1,-1-18-15,1 0 0,17 0 16,-17 0-16,17 0 16,-17 0-1,17 0-15,-17-18 16,17 18-16,-17 0 16,17 0-16,0 0 15,-17 0-15,-1 0 16,19 0-1,-19 0-15,1 0 0,0 0 16,17-18 0,-18 18-16,19 0 15,-19-17-15,19 17 16,-1-18 0,-17 18-16,17 0 15,-18-17-15,1 17 16,0 0-16,17-18 15,-17 18-15,-1 0 16,19-18-16,-19 1 16,1 17-1,0-18-15,-1 18 16,1-18-16,-1 18 16,-17-17-16,18 17 15,-18-18-15,18 0 47,-36 18-16,18-17-15,-18 17 0,18-18-1,0 1 1,-17 17-16,17-18 15,0 0 1,-18 18-16,18-17 16,-17-1-1</inkml:trace>
  <inkml:trace contextRef="#ctx0" brushRef="#br0" timeOffset="178259.47">11359 14482 0,'0'0'0,"36"17"63,-36 1-48,17-18 1,-17 17-16,18 1 16,-18 0-16,18-18 0,-18 17 15,17 1-15,-17 0 16,18-18-16,-18 17 15,18 1 1,-18 0 0,17-18-1,1 0 17,-18-18-32,17 18 15,1 0 1,-18-18-16,18 18 15,-1 0 1,1 0-16,0 0 16,-1 0-16,1 0 15,0 0-15,-1 18 0,1-18 16,17 0-16,0 0 16,-17 0-16,17 0 15,-17 18-15,35-18 16,-35 0-16,17 0 15,-18 0-15,19 0 16,-1 0-16,0 17 16,-17-17-16,35 0 15,-36 18 1,1-18-16,35 0 16,-35 0-1,-1 17-15,1-17 16,0 0-1,-1 0 1,1 0 0,-18-17 15,0-1-15,0 1-16,0-1 15,0 0-15,-18 18 0,18-17 16</inkml:trace>
  <inkml:trace contextRef="#ctx0" brushRef="#br0" timeOffset="186995.99">6138 14358 0,'18'0'31,"0"18"-16,-18-1 1,0 1 0,17-18-16,-17 18 15,0-1 1,0 1-16,18 0 16,0-1-1,-1-17 1,1 18-1,-1-18 1,1 0-16,0 0 16,-1-18-16,1 18 15,0 0-15,-1 0 0,1 0 16,17-17-16,-17 17 16,-1-18-16,1 18 15,35 0-15,-18-18 16,-17 18-1,0 0-15,52-17 16,-52 17 0,-1 0-16,1 0 15,0 0-15,-1 0 16,1 17-16,17-17 16,-17 0-16,0 0 15,17 0-15,-18 0 16,1 0-1,0 0-15,17-17 16,-17 17-16,17 0 16,-17 0-16,-1 0 0,1 0 15,-1 0-15,19 0 16,-19 0-16,1 0 16,17 0-16,-17 0 15,17 0 1,0-18-1,-17 18-15,17 0 16,-17 0-16,0 0 0,17 0 16,-17 0-16,17 0 15,-17 0 1,-1 0-16,1 0 16,17 18-16,-17-18 15,-1 0-15,1 0 16,17 0-16,-17 0 15,0 0 1,-1 0-16,18 0 16,1 0-1,-19 0-15,1 0 16,17 0-16,-17 0 16,17 17-16,-17-17 15,-1 0-15,19 0 16,-1 0-16,-17 0 15,-1 0 1,1 0-16,17 0 16,-17 18-16,0-18 15,-1 0-15,18 0 16,-17 0-16,0 0 16,17 0-16,-35 18 15,35-18-15,-17 0 16,0 0-16,-1 17 15,18-17 1,-17 0-16,0 0 16,-1 0-16,1 0 15,0 18-15,-1-18 16,1 0-16,0 0 16,-1 0-16,1 0 15,-18 17 1,17-17-16,1 0 15,0 18 17,-18-36 15,0 1-32,0-1 16,17 1-15,-17-1-16,0 0 16,0 1-1,0-1 1,18 18-16</inkml:trace>
  <inkml:trace contextRef="#ctx0" brushRef="#br0" timeOffset="212641.2">5521 13829 0,'-18'0'15,"18"18"1,0-1-1,0 1-15,0-1 16,0 1-16,0 17 0,0-17 16,0 17-16,0 1 15,0-1-15,0 18 16,0-36-16,18 19 16,-18-19-16,18 1 15,-1 0 1,1-18-16,0 0 0,-1 0 15,1 0-15,35-18 16,-18 18-16,18 0 16,35-18-16,-35 18 15,-35 0-15,52 0 16,-17 0-16,0 0 16,-35 0-16,35 0 15,-36 18-15,1-18 16,0 0-1,-36 0 17,0 0-32,18-18 15,-35 1-15,17 17 16,-35-18-16,36 18 16,-19-18-16,19 1 15,-18-1-15,17 18 16,0 0-16,36 0 47,0 0-47,-1 0 0,1 0 15,-1 18-15,1-18 16,35 0-16,-18 0 16,-17 17-16,0-17 15,-1 0-15,-17 18 16,18-18-16,-18 18 15,-18-18-15,1 35 16,17-17-16,-36 17 16,1-18-16,-18 36 15,35-53 1,-17 36-16,18-19 16,-19 1-16,19-18 0,-1 0 15</inkml:trace>
  <inkml:trace contextRef="#ctx0" brushRef="#br0" timeOffset="-198771.03">16157 13529 0,'0'18'15,"18"-1"-15,-18 1 16,-18-18 31,18 18-32,-17-18 1,-1 0-16,18-18 0,-18 18 16,1 0-16,-1 0 15,0 0 1,1 0-16,-1 0 15,18 18 1,-18-18 0,18 17-16,0 1 15,0-1-15,0 1 0,0 0 0,0-1 16,18 1-16,-18 17 16,0-17-16,0 17 15,18 1-15,-18-19 16,0 18-16,17-35 15,-17 36 1,18-19-16,-18 19 16,18-36-16,-18 35 15,17-17-15,-17-1 16,18 18-16,-18-17 16,0 0-16,18-1 15,-18 19-15,17-1 16,1 0-16,-18-17 15,17 17-15,-17-17 16,18 17-16,-18-17 16,18 17-1,-18-17-15,17-18 0,-17 35 16,0-17 0,18 17-16,-18-18 15,18 1-15,-18 17 16,17-17-16,-17 17 15,0-17-15,0 17 16,0-17-16,18-1 0,-18 1 16,0 17-1,0-17-15,0 35 16,18-18 0,-18-17-16,0 17 15,0-17-15,0-1 16,17 1-16,-17 0 15,0-1-15,0 1 16,0 0-16,0-1 16,0 1-16,0 17 15,0-17 1,-17 17-16,17-17 16,0 35-16,-18-18 15,18 18-15,-18-36 16,18 19-16,0-19 15,0 1-15,0 0 16,0-1 0,0 1-1,0 0-15,0-1 0,0 1 16,18-18-16,-18 17 16,18 19-16,-18-19 15,17 1-15,1 0 16,-18-1-16,18 1 15,17 0-15,-35-1 16,35 19-16,0-19 16,18 18-1,-35-17-15,35 0 16,-18-18-16,-17 17 16,-1-17-16</inkml:trace>
  <inkml:trace contextRef="#ctx0" brushRef="#br0" timeOffset="-192499.5">4533 12365 0,'0'17'47,"0"1"-47,0 0 0,0-1 16,0 1 0,-17-18-1,17-18 32,0 1-47,0-1 16,0 0-16,0 1 0,17 17 15,-17-35-15,0 17 16,18 0-16,-18 1 16,17-1-1,1 18 1,-18 18-16,18-1 15,-18 19-15,17-1 16,-17 0-16,18 0 16,-18 1-16,18-1 15,-18 0 1,0-17-16,0 0 16,17 17-16,-17-18 15,-17 1-15</inkml:trace>
  <inkml:trace contextRef="#ctx0" brushRef="#br0" timeOffset="-192208.65">4621 12823 0,'18'-17'31,"0"-1"-15,-1 18 0,-17-17-16,18 17 0,0 0 0,-18-18 15,17 18-15,1-18 16,-1 1-16,1 17 16,17 0-16,-17-18 15,0 18-15,-1 0 16,1 0-16,0 0 15</inkml:trace>
  <inkml:trace contextRef="#ctx0" brushRef="#br0" timeOffset="-191873.49">4621 13088 0,'18'-18'31,"-18"1"-15,18 17-16,-1-18 0,-17 0 0,18 1 15,17-1-15,0-17 16,1 17-16,-1 1 16,0 17-16,-17-18 15,35 18-15,-35 18 16,-1-18 0,1 0-16,-1 17 15,-17 1-15</inkml:trace>
  <inkml:trace contextRef="#ctx0" brushRef="#br0" timeOffset="-185921.25">11606 11783 0,'-17'-18'31,"17"0"-31,-18 18 16,18-17-1,-18 17-15,18-18 16,-17 18-16,-1 0 16,1 0-16,-1 18 0,-17-1 15,17 19 1,0-1-16,1 0 16,-1-17-16,18 0 0,0 35 15,0-18-15,0-18 16,0 1-16,18 0 15,-1-1 1,1-17-16,17 18 16,1-36-1,-19 18-15,1-17 16,-1-1-16,1 0 16,0 1-16,-18-1 15,17-17-15,1 17 16,-18-17-1,0 17-15,0 1 0,0-1 16,0 0 0,0 1-16,0-1 15,0 0 1,-18 1 46,36 52 17,-18-17-64,18-18-15,-18 17 0,0 1 16,0 0-16,0-1 15,17 19-15,1-19 16,-18 1-16,18 17 16,-18 0-16,17-17 15,18 17-15</inkml:trace>
  <inkml:trace contextRef="#ctx0" brushRef="#br0" timeOffset="-185421.36">11942 11659 0,'0'0'16,"-18"-17"0,18 34 15,0 1-31,0 0 16,18 17-16,-18 0 0,17 53 15,1-35-15,-1 53 16,-17-71-16,18 54 15,0-54-15,-18-18 0,0 19 16,17-1 0,-17-17-16,18-1 0</inkml:trace>
  <inkml:trace contextRef="#ctx0" brushRef="#br0" timeOffset="-183972.55">11942 11659 0,'-18'0'15,"36"-17"32,-1 17-47,1-18 0,-1 0 16,19 18-16,-1-17 15,0-1-15,36 0 16,-18 1-16,35-1 16,-53 1-16,53-1 15,-35 18-15,18-18 16,-1 18-16,1-17 15,17 17 1,-53 0-16,1 0 0,17 0 16,0 0-16,17 17 15,-35-17-15,36 0 16,-36 0-16,18-17 16,-18 17-16,18-18 15,-17 18-15,-1 0 16,-17 0-16,17 0 15,-18 0-15,-17-18 16,18 36 0,-18-36-16,-18 36 78,18 0-47,0-1-31,0 1 0,18-18 16,-18 18-16,0-1 0,0 1 15,18-1-15,-1 36 16,1-17-16,-18-19 16,18 19-16,-1-1 0,19 0 15,-19 18-15,1-18 16,-1 18-16,1-35 15,0 0-15,-1 17 0,1 0 16,0 0-16,-18-17 16,17 0-16,-17-1 15,18 19-15,-18-19 16,0 1 0,0-1-1,-18 1-15,1 0 16,-1-1-1,0-17-15,-17 18 16,0 0-16,-18-1 16,18 1-16,-36 17 15,18-17-15,0-1 16,0 1 0,18 0-16,-53-1 15,35 1-15,18 0 16,-18-18-16,0 17 15,18-17-15,-1 18 16,1-18-16,0 18 0,-1-18 16,-16 0-16,-1 17 15,17-17-15,-34 18 16,17 0 0,18-1-16,-1-17 15,1 18-15,0-18 16,-18 17-16,35-17 15,1 0-15,-1 0 16,0 0-16,1 0 16,-1 0-16,0 0 15,1 0 1,-1 0 0,18-17-16,-18 17 15,18-18-15,-17 18 16,17-17-1,-18-1-15,18 0 16,0 1 0,-17-1-16,17 0 0,0 1 15,-18-1-15,18 0 16,0 1 0,0-19-16,0 19 15,-18 17-15,18-18 16,18 18-16</inkml:trace>
  <inkml:trace contextRef="#ctx0" brushRef="#br0" timeOffset="-183474.66">12241 12047 0,'0'0'0,"0"-17"15,-17 17-15,17-18 16,0 53 47,17-17-48,-17 0-15,0-1 0,18 1 0,-18 0 16,35 34-16,-17-16 15,-18-1-15,18 0 16,-1-17-16,-17 17 0,18-17 16,-1 17-16,-17-17 15,18-18 1,-18 17-16,0 1 16,18-18-1,-18-18 1,0 1-16</inkml:trace>
  <inkml:trace contextRef="#ctx0" brushRef="#br0" timeOffset="-182718.51">12594 11924 0,'0'0'0,"-17"-18"31,-1 18 0,18 18-31,0 0 0,0-1 16,0 1-16,0-1 0,0 1 15,18 17-15,-1 18 16,-17-17-16,18-1 16,-1 0-16,1-17 0,0 17 15,-1-17-15,1-1 16,0-17 0,-1 18-16,19-18 15,-19-18-15,18 1 16,-17-1-16,0 0 15,-1 1-15,1-19 16,0 19-16,-1-1 16,-17 1-16,0-1 15,0 0-15,0 1 16,-17-1 0,17 0-16,-18 1 15,0-19-15,1 19 16,-1-1-16,0 1 15,1-1-15,-18 18 16,17-18-16,0 18 16,1 0-16,-19 0 15,19 0 1,-1 0-16,-17 18 16,17-18-16,-17 18 15,17-1-15,1-17 16,17 18-16,-18-1 15,0-17 17</inkml:trace>
  <inkml:trace contextRef="#ctx0" brushRef="#br0" timeOffset="-181675.44">12277 12030 0,'-18'-18'31,"18"0"-31,0 1 16,-18-1 15,18 53 16,18-35-47,-18 18 15,0 0-15,0-1 0,18 1 0,-1 35 16,-17 0 0,18 0-16,0-18 15,-18-17-15,17 35 0,-17-36 16,18 18-16,-18-17 15,17 0-15,-17 17 16,18-35 0,-18 18-16,0-1 31,0-34 328</inkml:trace>
  <inkml:trace contextRef="#ctx0" brushRef="#br0" timeOffset="-176495.4">12859 11836 0,'0'-18'32,"-36"36"-1,36-1-31,-17 1 0,-1 0 16,1 17-16,-1-17 0,-17 34 15,-1 19-15,-34 0 16,17-1-16,0 18 15,0-17-15,18-18 16,-18 17 0,35-34-16,1-19 0,-1 1 15,18 0 1,18-36 0,-1 0-1,1 1-15,17-19 0</inkml:trace>
  <inkml:trace contextRef="#ctx0" brushRef="#br0" timeOffset="-175903.62">13035 11853 0,'0'0'0,"18"18"62,-18 0-62,17-1 16,-17 1-16,18 0 0,0 34 15,-1-34-15,-17 17 0,18 1 16,17 17-16,-17 17 16,0-52-1,-18-1-15,0 1 16,17 0-16,-17-1 31,0-34 0,0-1-15,0 0-16</inkml:trace>
  <inkml:trace contextRef="#ctx0" brushRef="#br0" timeOffset="-175376.5">13194 11765 0,'-18'-18'31,"36"36"0,-18 0-31,18-1 16,-18 1-16,17 0 0,1 17 16,-18 0-16,17 18 0,19-18 15,-36-17-15,17 35 16,1-18-16,0-17 15,-1 17 1,-17-17-16,18-1 16,-18 1-16,0 0 31,18-18 47,-18-18 0</inkml:trace>
  <inkml:trace contextRef="#ctx0" brushRef="#br0" timeOffset="-172077.54">11201 17216 0,'0'-18'0,"0"0"31,0 36 16,0 0-47,0-1 16,17 1-16,1 52 0,0-34 15,-18 17 1,17 17-16,1-17 16,0 0-16,-18-18 15,0-17-15,17 35 16,-17-36-16,0 19 16,18-36-16,-18 17 15,0 1-15,0 0 31</inkml:trace>
  <inkml:trace contextRef="#ctx0" brushRef="#br0" timeOffset="-171308.54">11571 17145 0,'0'-18'31,"-18"18"16,36 18 63,-18 0-110,0-1 15,18 1-15,-18 0 0,17 17 16,1 18-16,0 0 15,-1 0-15,1-18 16,0 18 0,-18-18-16,17-17 0,-17 17 15,18 0 1,-18-17-16,0 0 31,17-18-15</inkml:trace>
  <inkml:trace contextRef="#ctx0" brushRef="#br0" timeOffset="-128850.77">15699 13741 0,'0'-18'31,"-18"36"-15,18-1-16,-18 1 0,18 0 16,0 35-16,-17-18 15,17 0-15,0-17 16,-18 17-16,18-17 15,0-36 32,0 0-47,0 1 0,0-1 16,0 0-16,0 1 0,0-1 16,18-35-16,-18 36 15,17-1-15,-17 0 16,18 36-1,0-18-15,-18 35 16,17-17-16,1 35 16,0-18-16,-1 0 15,1 1-15,-18-19 0,0 1 16,17 17 0,-17 0-16,0 1 15,0-1-15,0-17 16,0-1-16</inkml:trace>
  <inkml:trace contextRef="#ctx0" brushRef="#br0" timeOffset="-128659.05">15769 14235 0,'-17'17'31,"-1"-17"-31,36-17 63,-18-1-63,17 18 0,1-18 0,-1 1 15,1 17-15,17-18 16,-17 0-16,17 1 16,-17-1-16,17 18 15,-17 0-15,-18 18 16</inkml:trace>
  <inkml:trace contextRef="#ctx0" brushRef="#br0" timeOffset="-127955.49">15928 14852 0,'0'0'0,"-35"0"16,17 0-16,0 0 16,18-18-16,-17 18 0,-1-17 15,-17-36-15,35 35 16,-18-17 0,18 17-16,-17 1 15,34-1-15,-17 0 16,18 1-16,-1 17 15,19 0-15,-1 0 16,18 35-16,0 0 16,-18 18-16,-17 0 15,-1-18-15,-17 18 16,0 18 0,0-36-16,-17 0 15,-1 1-15,-17-1 16,0 0-16,17-17 15,-17-1-15,17-17 16,-17 0-16,17-17 16,-17-1-16,17-17 15,18 17-15,0 1 16,18-1-16,-1 0 16,19 1-1,-1 17-15,0 0 16,1 0-16,16 0 15,1 17-15,-17 1 16,-19-18-16,1 18 16,0-1-16,17 1 15,-35 0-15,17-18 16,-17 17-16,18-17 16,-18 18-1,-18-1 32</inkml:trace>
  <inkml:trace contextRef="#ctx0" brushRef="#br0" timeOffset="-125994.68">4939 13829 0,'-35'35'31,"35"-17"-31,-18-18 0,0 17 16,1 1-16,-1-18 16,0 18-16,1-18 0,-1 0 15,0-18 1,1 18-16,-1-18 16,1-17-16,-1 18 15,18-1-15,0 0 16,18 1-16,17 17 15,-18 17 1,1-17-16,17 18 0,-17 17 16,17-17-16,-17 17 15,0 0-15,-18 1 16,17-1 0,-34 18-16,17 0 15,-18-18-15,0 0 16,1 1-16,-19-1 15,1-18-15,17-17 16,1 0-16,-1 0 16,-17 0-16,35-17 15,0-1 1,0 1-16,0-1 16,18 18-16,34-35 15,-16 35-15,-1 0 16,0 0-16,1 17 15,-1-17-15,-17 0 0,-1 18 16,18 0-16,1-1 16,-19 1-16,1-1 15,-18 1-15,18 0 16,-18-1 0,17 1-1</inkml:trace>
  <inkml:trace contextRef="#ctx0" brushRef="#br1" timeOffset="-121150.52">12400 13811 0,'0'-17'47,"18"34"-32,-1-17-15,1 18 16,0-18-16,-1 18 0,1-18 16,35 35-16,-18-18 0,36 36 15,-18 0 1,0-17-16,-18 16 16,18 1-16,-36-35 15,1 17-15,17-17 16,-35 0-16,18-18 15,-18 17-15,18-17 16,-18 18 15,-18-36 141,18 1-109,-18 17-48,1-18 1,17 0-16</inkml:trace>
  <inkml:trace contextRef="#ctx0" brushRef="#br1" timeOffset="-120658.5">12876 13511 0,'0'0'0,"-17"0"47,-1 18-47,18 0 16,-18 17-16,18 18 15,-17 17-15,-36 72 16,35-107-16,-35 124 15,18-71-15,17-35 16,-17 35 0,0 0-16,0-53 15,35 1-15,-18-1 16,18-17-16,0-1 16,-18-17-16,18 18 15,0-1-15,0 1 16</inkml:trace>
  <inkml:trace contextRef="#ctx0" brushRef="#br1" timeOffset="-119866.96">12365 13758 0,'-18'0'15,"18"-17"1,-17 17-1,34 17 32,1-17-31,-1 0-16,1 18 0,35 17 16,0-17-16,-18-18 15,53 53-15,-52-36 16</inkml:trace>
  <inkml:trace contextRef="#ctx0" brushRef="#br1" timeOffset="-112250.53">8414 14905 0,'17'17'94,"-17"1"-94,18-18 15,-18 18-15,18-1 16,-18 1-16,17-18 15,-17 18-15,0-1 16,18-17-16,-18 18 16,0 0-16,18-18 15,-18 17-15,0 1 16,0 0 0,0-1-1,17-17 1,1 0 31,-18-17-32,17 17-15,1 0 0,0-18 16,-1 0-16,19 1 16,-19 17-16,19-18 15,-1 0-15,0 18 16,-17-17-16,35 17 15,-18-18-15,-17 18 16,35-18 0,-18 1-16,18-1 15,-36 0-15,1 18 0,35-17 16,-18 17 0,-17-18-16,17 18 15,0 0-15,-17-17 16,0 17-16,-1 0 15,1-18 1,0 18 0,-1 0-1,-34 0 360,17 18-312,-18-18 93,0 0-15,1 0 374,17 17-249,0 1-250,0-1-1</inkml:trace>
  <inkml:trace contextRef="#ctx0" brushRef="#br1" timeOffset="-110875.11">10125 15610 0,'0'0'0,"17"18"78,-17 0-78,0-1 16,0 1-16,0 0 0,18-1 15,-18 1 1,0 0-16,0-1 15,0 1 1,18-1 15,-1-17-15,-17-17 0,18 17-16,0-18 0,-1 1 15,1-1-15,-1 0 0,1 18 16,17-35-16,1 0 15,17-18-15,-18 17 16,18 1-16,0-18 16,17 0-16,-34 0 15,16 36-15,-16-18 16,-1-1-16,0 19 16,1-19-1,-19 36-15,1-17 16,-1-1-16,1 18 15,-18-18 1,-18 36 172,1-18 30,17 18-186,-18-1-17,1 1-15</inkml:trace>
  <inkml:trace contextRef="#ctx0" brushRef="#br1" timeOffset="-109576.58">13282 11924 0,'0'0'0,"-18"0"15,18-18 1,0 36 15,-17 0-31,17-1 0,0 1 16,0-1-16,-18 1 0,18 35 15,-17 0-15,17 17 16,-18 19-16,0-36 16,1 17-16,-19-35 15,36 18-15,-17 0 16,-1-17-16,18-19 16,-18 1-1,18-1-15,0 1 16,-17-18-16</inkml:trace>
  <inkml:trace contextRef="#ctx0" brushRef="#br1" timeOffset="-108765.38">13441 11853 0,'0'-17'16,"0"-1"-16,-18 18 16,18-18-16,0 1 15,18 52 17,-18-17-17,0-1-15,17 1 0,1 17 16,0 18-16,-1-18 15,1 1-15,0 17 16,-1-36-16,-17 19 16,18-36-16,0 17 15,-18 1-15,17-18 16,1-18 0</inkml:trace>
  <inkml:trace contextRef="#ctx0" brushRef="#br1" timeOffset="-107917.9">13758 11642 0,'0'17'47,"-17"1"-47,-1 0 16,0-18-1,1 17-15,-1-17 16,0 0-16,1 0 0,-1 18 16,1-18-16,-1 0 0,0 0 15,18-18-15,-17 18 16,-1-17-16,18-1 16,0-17-1,0 17-15,18 0 16,17-17-16,-17 17 15,17 1-15,-18 17 16,19-18-16,-1 36 16,-17-18-16,17 17 0,0 19 15,1-1-15,-1 0 16,-18 18 0,1-35-16,0 35 0,-18 0 15,17 0-15,-17-18 16,0 0-16,18 0 15,-36 1-15,18-19 16,0 1-16,-17 0 16,17-1-16,-18 1 15,-17 0-15,17-1 16,1-17 0,-1 0-16,0 0 15,-17-17-15,17-19 16,18 19-16,0-1 15,0 0-15,18-35 16,0 36-16,17-1 16,0 1-16,-17-1 15,35 18 1,-36-18-16,19 18 16,-19 0-16,19 18 15,-19-18-15,1 0 16,-1 0-16,1 0 15,0 18-15,-1-18 16,1 0 0</inkml:trace>
  <inkml:trace contextRef="#ctx0" brushRef="#br1" timeOffset="-103699.66">12224 17074 0,'0'0'0,"0"-35"16,0 18-16,0-1 31,17 36 0,-17-1-31,0 1 16,18 17-16,0 18 16,-18-18-16,17 18 0,1-18 0,0 54 15,-1-36 1,-17-1-16,18-16 16,-1 17-16,-17-18 15,0 0-15,0-17 16,18-18-16,-18 18 15,0-1 1</inkml:trace>
  <inkml:trace contextRef="#ctx0" brushRef="#br1" timeOffset="-102955.7">12771 17251 0,'0'17'0,"-18"-17"15,18 18-15,-18-18 16,1 0-16,17 18 0,-18-18 15,0 0-15,-17 17 16,0-17-16,17-17 16,-17-1-16,17-17 15,-17 0-15,17-18 0,18-36 16,0 37 0,18-1-16,0 35 15,-18 0-15,35-17 0,0 0 16,0 35-16,18 0 15,-35 0-15,70 17 16,-53 19 0,54 34-16,-72-34 0,54 69 15,-54-16 1,19-37-16,-19 19 16,1 17-16,-18-53 15,0 36-15,-18-18 16,18-18-16,-17 1 15,-1-1-15,18-18 16,-35 19 0,17-36-16,1 17 0,-19-17 15,1 0-15,0-17 16,-1 17 0,19-18-16,-1-17 15,18 17-15,0 1 16,0-1-16,35-35 15,-17 53-15,35-35 16,53-1 0,-53 36-16,17 18 15,-52-18-15,35 35 16,0 1 0,0-1-16,-18-17 15,0 17-15,1 0 16,-19-17-16,1 17 15,-1-17-15,-17-1 16</inkml:trace>
  <inkml:trace contextRef="#ctx0" brushRef="#br1" timeOffset="-99733.63">15857 15557 0,'0'-17'31,"-17"17"-31,17-18 16,0 1-16,0-1 0,17 0 16,1 1-16,0-1 15,-1 0 1,1 1-16,17-1 16,-17 18-16,-1 0 15,1 18-15,0-18 16,-18 35-16,17-17 15,-17 35 1,-17-18-16,17-18 16,0 1-16,-18 35 15,18-35-15,-18-1 16,36-34 31,0 17-47,-18-18 0,0 0 15,17 18-15,1-17 16,0 17-16,-1 0 0,1-18 16,0 18-16,17 18 15,-18-1 1,1 1-16,0-18 16,-1 35-16,1-17 15,-18 17-15,0-17 16,0 17-16,0-17 15,-35 35-15,17-36 16,-35 36 0,0 0-16,18-35 15,17-1-15,1-17 0,-1 0 16,-17 0 0,17 0-16,-17-17 15,17 17-15,18-35 16,-17 17-16</inkml:trace>
  <inkml:trace contextRef="#ctx0" brushRef="#br1" timeOffset="-97523.77">4868 14940 0,'0'18'93,"0"-1"-46,-17-34 16,17-1-32,-18 36 47,0-18-31,1 0-47,17-18 16,-18 0-16,18 1 15,0-1-15,0 1 16,0-1-16,18 0 15,-18 1-15,17 17 16,1-18-16,0 18 16,-1 18-16,1-18 15,17 17-15,-17 19 16,17-1-16,-17 0 16,-18-17-16,17 17 15,-17-17-15,0-1 0,0 1 16,-17 0-16,17 17 15,0-17 1,-18-36 15,18 0-15,0 1-16,0-1 0,18 0 16,-1 18-1,19-17-15,-19 17 16,19 0-16,-19 0 15,19 17-15,-1 1 16,0 0 0,-35-1-16,18 1 0,-1 0 15,-17-1-15,0 1 0,0-1 16,-17 19 0,-1 17-16,0-36 15,-34 36-15,16-18 16,-17-17-16,36 0 15,-19-18-15,1 0 16,-18 0-16,36-18 16,-19 0-16,36 1 15,0-1 1,36 1 0</inkml:trace>
  <inkml:trace contextRef="#ctx0" brushRef="#br1" timeOffset="-88526.42">6297 15169 0,'18'-17'16,"-18"-1"-1,17 18 1,-17-17 0,18 17-16,0 0 15,-1 0-15,1 0 0,35 0 16,-36 0-16,54 0 15,0 0-15,-54 0 16,54 0 0,-18 0-16,-18 0 15,18 0-15,-35 0 0,17 0 16,18 17 0,-36-17-16,19 18 15,-19-18-15,19 17 16,-19-17-16,1 0 15,-1 18-15,1-18 16,0 0 15</inkml:trace>
  <inkml:trace contextRef="#ctx0" brushRef="#br1" timeOffset="-87980.36">6862 16175 0,'0'0'0,"17"0"0,-17-18 16,18 18-16,35 0 0,-18-17 15,36 17-15,-19 0 16,1 0 0,18 17-16,-18-17 0,35 0 15,-53 0 1,18 0-16,-17 0 16,-1 0-16,0-17 15,18-1-15,-35 0 16</inkml:trace>
  <inkml:trace contextRef="#ctx0" brushRef="#br1" timeOffset="-86871.47">14023 11589 0,'-35'70'31,"17"-34"-31,-17 34 16,35-35-16,-18-17 0,-35 106 16,18-72-16,-18 72 15,18-54-15,17-34 16,-35 70-16,35-71 16,1 0-16</inkml:trace>
  <inkml:trace contextRef="#ctx0" brushRef="#br1" timeOffset="-86579.45">14393 11377 0,'0'18'31,"0"-1"-31,0 1 0,18 35 16,-18 0-16,18 0 15,-1 0-15,1 17 16,0 18-16,-1-70 15,1 53-15,-1-36 16</inkml:trace>
  <inkml:trace contextRef="#ctx0" brushRef="#br1" timeOffset="-86075.43">14605 11465 0,'0'-35'15,"0"17"1,18 18-16,-1 0 0,1 0 16,0 0-1,-1 18-15,1-18 16,-18 18-16,17 17 0,-17-17 15,18-1-15,-18 18 16,0 1 0,0-19-16,0 1 15,0 0 1,18-18 0,-1 0-1,1 0-15,0 0 0,-1 0 16,1 0-16,0 0 15,17 0-15,-18 17 16,1-17-16,0 18 16,-18 0-16,0-1 15,0 18-15,-18 1 16,18-1-16,-35 0 16,-36 36-16,18-36 15,0 0-15,-17-17 16,35-18-16,-1 0 15,1-18-15,-18 1 16,36-1-16</inkml:trace>
  <inkml:trace contextRef="#ctx0" brushRef="#br1" timeOffset="-84325.43">13723 17216 0,'0'-18'32,"-18"0"-32,36 54 15,-18-19-15,0 1 16,18 17-16,-18 18 16,17 0-16,-17 35 15,18-35-15,-18 35 16,0-17-16,18-1 15,-18-52-15,0 0 0,17 35 16,1-53-16</inkml:trace>
  <inkml:trace contextRef="#ctx0" brushRef="#br1" timeOffset="-83383.31">14023 17216 0,'0'-18'31,"0"0"-16,18 1-15,-18-1 16,17 0-16,1 1 16,-1 17-16,1-18 15,0 18-15,-18 18 0,17-18 16,19 17-16,-19-17 16,19 36-16,-36-19 0,17 1 15,1 17-15,-18 0 16,0 1-16,0 17 15,0-36-15,0 19 16,-18-1 0,18-18-1,0-34 17,0-1-32,0 1 0,18 17 15,-1-36-15,1 36 16,0-17-16,-1 17 0,1-18 15,17 18 1,1 0-16,17 0 16,-36 18-16,1-1 15,17 1-15,-17 0 16,-18 17 0,0-18-16,0 1 0,0 0 15,-18 17-15,18 0 16,-35 1-16,-18 34 15,18-35-15,-18 1 16,17-19 0,1 1-16,-18 0 15,36-18-15,-36-18 16,35 18-16,-17-35 16,35 17-16,-18 0 0</inkml:trace>
  <inkml:trace contextRef="#ctx0" brushRef="#br1" timeOffset="-82672.52">14041 18344 0,'-36'-17'32,"124"-18"-1,-52 17-16,-1 18-15,18-18 0,0 18 16,-18 0-16,71-17 0,70 34 16,-123-17-16,35 18 15</inkml:trace>
  <inkml:trace contextRef="#ctx0" brushRef="#br1" timeOffset="-81892.54">11553 18397 0,'-35'-17'31,"70"-36"-15,18 18-16,-35 17 16,17 18-16,1-18 0,122 1 15,-105 17-15,124-18 16,-124 18-16,123 0 15,-106 18-15,-17-18 0,53 0 16,35 17 0,-105-17-16,69 18 15,-69-18-15,70 0 16,-71 18-16,53-18 16,-70 0-16</inkml:trace>
  <inkml:trace contextRef="#ctx0" brushRef="#br1" timeOffset="-80042.53">16757 15840 0,'0'0'0,"18"0"16,-1 0-16,18 0 16,-17 0-1,0 0-15,-1 0 0,1 0 16,0 0-16,17 0 0,18 0 15,0 0-15,0 0 16,-36 0-16,36 0 0,18 0 16,-18 0-16,-18 0 15,18 0-15,0 0 16,-18 17 0,-17-17-16,17 0 15,-17 0 1,-36 18 15,0-18-31,1 0 16,-1 0-16,0 0 0,-17-18 0,18 18 15,-19 0-15,-17-17 0,-17 17 16,17-18-16,-18 0 16,18 18-1,-52-17-15,34 17 16,18 0-16,0 0 15,18 0-15,-18 0 16,35 0-16,1 0 16,34 0 15,1 0-31,17 0 0,1 0 16,34 0-1,-17 17-15,18-17 16,-18 18-16,-1-18 15,-16 0-15,-1 18 0,18-18 16,-18 0-16,0 0 16,-17 0-16,0 0 15,-1 0-15</inkml:trace>
  <inkml:trace contextRef="#ctx0" brushRef="#br1" timeOffset="-76742.13">15240 16722 0,'0'0'15,"-18"0"-15,1 0 16,17-18 0,17 18-1,1 0 1,0 0-16,17 0 0,18-18 15,0 18-15,17 0 16,1 0-16,-18 0 16,0 0-16,-18 0 15,0 0-15,-17 0 16,0 0 0,-18 18-16,-18-18 15,18 18-15,-18-18 16,1 17-16,-72 1 15,36 0-15,-17 17 16,-18-18-16,17 1 16,1 0-16,34-18 0,-17 17 15,1-17-15,34 18 16,0-18-16,1 0 16,70 0-1,-36 0 1,36-18-16,0 1 15,0 17-15,0-18 16,-18 18-16,-17 0 0,17-18 16,-17 18-16,-1 0 15,-52 18 1,17-18 0,-35 18-1,1-18-15,-19 0 16,18 0-16,18 0 0,0 0 15,-18 0-15,35 0 16,-17 17-16,17-17 16,53 0-1,1 0 1,-1-17-16,35 17 16,-17 0-1,0-18-15,-35 18 0,17 0 16,0 0-16,1 0 15,-19 0-15,-34 18 32,-1-1-32,-17-17 15,-18 18-15,-18-18 16,-17 18-16,18-18 16,34 0-1,-17 0-15,36 0 16,-1 0-16,0 0 0,1 0 15,70 0 1,-36 0 0,54 0-16,0 0 15,-19-18-15,19 18 16,0 0-16,-19 0 16,19-18-1,-53 18-15,17 0 0,18 0 16,-36 0-16,1 0 15,0 0-15,-54 0 32,19 0-17,-1 0-15,-17 0 0,-18-17 16,35 17-16,-17 0 16,0 0-16,0-18 15,17 18-15,0 0 16,54 18-1,-19-18-15,1 0 16,35 17-16,0-17 16,17 0-16,-17 0 15,35 0-15,-35-17 16,0 17-16,0 0 16,-18 0-1,1 0-15,-19 0 0</inkml:trace>
  <inkml:trace contextRef="#ctx0" brushRef="#br1" timeOffset="-70114.76">7514 13176 0,'0'0'0,"229"-17"16,-176 17-16,18-18 0,123 0 16,35 1-1,-158 17-15,-18 0 0,105-36 16,-34 1-16,17-18 15,-35 0-15,88-35 16,-88 18 0,17-19-16,-87 54 0,140-141 15,-141 140 1,53-105-16,-52 53 16,-19 18-16,1-19 15,-18 1-15,-35-53 16,-18 53-16,35 53 15,-88-89 1,18 36-16,-53 0 16,53 35-16,-18 0 15,-18 18-15,1-1 16,0 19-16,-19-1 16,1 36-16,0-18 15,-53 35-15,141-17 16,-88 17-16,-53 18 15,141-18-15,-194 89 16,177-72-16,-89 54 16,71-18-1,52-35-15,-87 89 0,35-1 16,70-88 0,-35 105-16,36-105 15,-19 177-15,36-178 16,18 90-16,-18-90 15,18 54-15,-1-70 16,36 105-16,-35-106 16,35 53-1,-36-70-15,54 70 16,-1-53-16,54 1 16,-71-19-16,106-17 15,-89 0-15,159-35 16,-105 17-16,-71 1 15,106-36-15,-106 35 16,88-35-16,-71 18 16,18-18-1,-52 35-15,52-52 16,-71 52-16,54-52 16,-36 17-16,-17 0 15,-18 35-15</inkml:trace>
  <inkml:trace contextRef="#ctx0" brushRef="#br1" timeOffset="-65880.86">5203 11783 0,'0'-18'16,"0"0"-16,0 1 15,0 52 16,18-17-15,-18-1-16,18 19 0,-18-1 0,35 53 16,-17-35-16,17 88 15,0-53 1,0-52 0,-35-19-16,18 1 0,0-18 15</inkml:trace>
  <inkml:trace contextRef="#ctx0" brushRef="#br1" timeOffset="-65476.04">5539 11994 0,'0'0'0,"0"18"31,0 0-31,0-1 0,0 1 0,17 17 15,-17-17-15,18 17 16,0-17 0,-1-18-16,-17 17 0,35 1 15,-17-18-15,0 0 16,-1-18 0,1 18-16,0-17 15,-18-1-15,0 1 16,0-19-16,0 19 15,0-1-15,-18 0 16,0 1 0,1-19-16,17 19 0,-36-1 15,19 18 1,-1 0 0,1 18-16,17-1 15,-18 1-15,36 0 16,-18 17-16,17-17 0</inkml:trace>
  <inkml:trace contextRef="#ctx0" brushRef="#br1" timeOffset="-65142.86">5980 11836 0,'0'-18'16,"-18"18"0,0 18-1,18-1-15,-17 1 16,17 0-16,-18-1 0,18 1 15,-18 70-15,18-35 16,0 0-16,18 17 16,0-34-16,17-1 15,-17-35-15,17 0 16,0 0-16,-17 0 16</inkml:trace>
  <inkml:trace contextRef="#ctx0" brushRef="#br1" timeOffset="-64542.84">6191 11889 0,'0'0'0,"-17"0"0,-1 17 16,0 1-1,18 0-15,-17-1 16,17 18-16,0 1 15,0-1-15,0-17 16,17-1-16,-17 1 16,36-18-16,-19 0 15,-17-18-15,18 1 16,-18-1-16,0-17 16,0-1-1,0 19-15,0-1 16,0 1-1,18 34 1,-1-17-16,1 18 16,-1-1-16,19-17 15,-19 0-15,1 0 16,0 0-16,-1-17 16,1-1-1,0 1-15,-1-19 0,-17 1 16,18-18-16,-18 0 15,0 0-15,0-17 16,-18 17-16,1 0 16,-1-18-16,0 36 15,1-18-15,-19 18 16,19 17 0,-1 18-16,0 0 15,1 0-15,-1 35 16,18 1-1,0-19-15,18 54 0,-1 17 16,19 0-16,17 0 16,35 36-16,-53-53 15,18-19-15</inkml:trace>
  <inkml:trace contextRef="#ctx0" brushRef="#br1" timeOffset="-64233.48">6526 12259 0,'0'0'0,"0"18"0,-17-18 16,-1 0-16,18 17 0,18-52 47,-1 17-47,19 1 0,-19-1 0,36-17 0,18-36 16,17 1-16,0-1 15,0 18 1,18-35-16</inkml:trace>
  <inkml:trace contextRef="#ctx0" brushRef="#br1" timeOffset="-50250.27">25047 11589 0,'-17'0'31,"52"-18"0,-18 18-31,1 0 0,0 0 16,17-18-16,-17 18 0,88 0 15,-18 0-15,70-17 16,-52 17 0,18 0-16,-71 0 15,123 0-15,-123 0 0,70 0 16,-17 0-16,-70 0 15,69 0 1,-34 0-16,-18 0 16,-18 0-16,18 0 15,-35 17-15,-1-17 16,1-17-16,-18 34 16,18-34-16</inkml:trace>
  <inkml:trace contextRef="#ctx0" brushRef="#br1" timeOffset="-35810.12">26423 12841 0,'-18'0'15,"54"0"48,-19 0-63,1 0 15,0 0-15,-1 0 0,-17 18 16,36-18-16,-1 0 16,0 0-16,18 0 15,-18 0-15,18 0 0,18-18 16,-36 18 0,0 0-16,-17 18 15,70-18-15,-70 0 16,35 0-16,-36 0 15,19 0 1,-1 0-16,-17 0 16,17 0-16,0 0 15,-17 0-15,-1 0 0,1 0 16,0 0-16,-1 17 16,1-17-1,0 0-15,-1 0 16,1 0-16,-1 0 15,19 0-15,-19 0 16,19-17-16,-19 17 16,19 0-16,16 0 15,-16 0 1,-19 0 0,1 0-16,0 0 15,-1 0-15,19 0 0,-1 0 16,-17 0-1,17 0-15,-18 0 16,36 0-16,-35 0 16,35 0-1,-35 0-15,34 0 16,-34 0-16,17-18 16,-17 18-16,35 0 15,-35 0-15,52 0 16,-52 0-16,35 0 15,-36 0-15,19 0 16,-1 0-16,0 0 16,-17 0-16,-1 0 15,1 0 1,0-18-16,-1 18 16,1 0-1,0 0 1,-1 18-1,1-18 17,0 0-17,-18 18-15,17-18 16,1 0-16,-1 17 16,1-17-16,0 0 15,-1 0 1,1 0-16,0 0 0,-1 0 0,1 18 15,0-18-15,-1 0 16,18-18-16,-17 18 16,17 0-16,-17 0 15,17 0-15,1 0 16,-19 0-16,1-17 16,0 17-16,-1 0 15,1 0 1,-1 0-16,1 0 0,0 0 15,-1 0-15,1 0 16,0 0-16,17 0 16,0 17-16,-17-17 15,-1 0-15,19 0 16,-19 0-16,36 0 16,-35 0-1,0 0-15,17 0 16,-18 0-16,1 0 15,17 0-15,-17-17 16,0 17 0,-18-18-16</inkml:trace>
  <inkml:trace contextRef="#ctx0" brushRef="#br1" timeOffset="-17954.5">29510 12859 0,'0'0'0,"17"-18"78,1 18-78,0-18 16,-1 18-16,1 0 0,0 0 15,-1 0-15,1 0 0,53-17 16,-19 17 0,-34 0-16,35 0 0,-18 0 0,1 0 15,16 0-15,-16 0 16,-1 17-16,0-17 16,18 0-1,-18 0-15,-17 0 16,0 18-16,-1-18 15,1 0-15,0 0 16,-1 0-16,1 0 16,0 0-1</inkml:trace>
  <inkml:trace contextRef="#ctx0" brushRef="#br1" timeOffset="-629.09">8978 14429 0,'18'-18'0,"-1"18"16,1 0-1,0-18-15,-1 18 0,1 0 16,0 0-16,17 0 15,0 0-15,36 0 16,-18 0-16,-18 0 16,53 18-1,-53-18-15,71 0 16,-18 0-16,-17 0 16,-53 0-16,70 0 15,-53 0-15,53 0 16,-35 0-16,18 0 15,-54 0-15,72 18 16,-54-18-16,0 0 16,53 17-1,-52 1-15,-1-18 16,18 18-16,-36-18 16,36-18-16,-17 18 0,34-18 15,-34 18 1,16 0-16,-34-17 15,53 17-15,-54 0 16,54 17-16,-54-17 16,36 18-1,-35-18-15,35 0 16,-18 0-16,18 18 16,-18-18-16,1 0 0,17 0 15,-18 0 1,-17 0-16,17 0 15,0 0-15,-17 0 16,17 0-16,18 17 16,0 1-1,-36-18-15,19 17 16,-19-17-16,19 18 16,-19-18-1,1 0-15,17 0 0,-17 0 16,17 18-16,-17-18 15,17 0-15,-17 0 16,17 17-16,-17-17 16,-1 0-16,1 0 15,0 18-15,-1-18 16,1 18 0,-1-1 15,1-17 47,-18 18-62,-18-18 124,18 18-15</inkml:trace>
  <inkml:trace contextRef="#ctx0" brushRef="#br1" timeOffset="66069.35">26564 15258 0,'35'0'31,"-17"-18"-31,0 18 0,-1 0 0,1 0 16,17 0-16,-17 0 0,35 0 15,17 0-15,-34 0 16,122 0-16,-122-18 15,105 18-15,-53-17 16,-35 17-16,176-18 31,-158 18-31,-1 0 0,36-18 16,-35 18 0,-36 0-16,53-17 15,-70 17-15,17-18 0,-17 18 16,17 0-16,-17-17 15,-1 17 1,1 0-16,-36 0 141</inkml:trace>
  <inkml:trace contextRef="#ctx0" brushRef="#br1" timeOffset="69242.64">27975 16192 0,'88'-17'31,"-70"17"-31,53 0 16,-1-18-16,89-17 15,-53 17-15,-36 18 16,107-35-16,-36 17 15,35 1-15,-35 17 16,-88-18-16,124 18 16,-72 0-16,-34 0 15,-36 0-15,1 0 0,34 0 16,-35 18 0,-17-18-16</inkml:trace>
  <inkml:trace contextRef="#ctx0" brushRef="#br1" timeOffset="77531.73">24359 17110 0,'18'0'47,"0"0"-47,-1 0 0,1 0 15,17 0-15,0 17 16,18-17-16,0 18 0,18 0 16,-18-18-1,70 17-15,-35 1 16,18-18-16,-18 18 15,54-18-15,-90 0 16,107-18-16,-88 18 16,17-18-16,0 18 15,18-17 1,-71 17-16,53 0 16,-17 0-16,-53 0 15,35 0-15,-18 0 0,-18 0 16,1 0-16,17 17 15,1 1-15,-1-18 16,0 18 0,-17-18-1,-1 0 1,1 0-16,0 0 16,-1 17-16,19-17 0,17 0 15,0 0 1,-18 0-16,18 0 15,17 0-15,-17 0 16,0 0-16,35-17 16,-52 17-16,69 0 15,-69 0-15,70 0 16,-36 0-16,18 0 16,-52-18-16,52 18 15,-53 0 1,36-18-16,-36 18 15,-18 0-15,1 0 0,35-17 16,-35 17-16,35 0 16,0-18-1,-36 18-15,18 0 16,-17 0-16,17 0 16,-17-18-16,35 18 15,-18-17 1,18 17-16,-18 0 15,18-18-15,-35 18 16,35 0-16,17-18 16,-52 18-16,0 0 0,52 0 15,-52 0-15,52-17 16,-52 17-16,53 0 16,-18 0-16,-1 0 15,-34 0 1,35-18-16,-35 18 15,35 0-15,-1-17 16,-34 17 0,0 0-16,-1 0 15,1 0 1,0 0 0,-18-18-16,17 18 15,1 0-15,0-18 16,-1 1-16,1 17 15,-18-18-15,53 0 16,-36 18 0,19-17-16,-19 17 15,1 0 1,0-18-16,17 18 16,-17 0-16,-1 0 15,1 0-15,-1 0 16,1 0-16,17 0 15,-17 0-15,0 0 16,-1 0-16,1 18 16,0-18-1,-18 17-15,17-17 0,1 0 16,-18 18-16,17-18 16,1 0-16,0 18 15,-1-18 1,-17 17-16,18-17 15,0 0-15,-1 18 16,1-18 0,0 0-1,-1 0 1,1 0-16,0 18 0,-1-18 16,1 0-16,-1 17 15,1-17 1,0 18-16,-1-18 15,1 0 1,-18 17-16,18-17 0,-1 0 16,1 18-16,0-18 15,-1 0 1,1 0 0,-1 0-16,1 0 15,0 0-15,-1 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1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1,'0'3,"0"5,4 5,0 4,1 2,-1 2,-2 0,3 2,1-1,-1 0,2-1,1 1,1-4,1-2,1 1,-1-3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8.00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124 0,'-6'7,"1"0,0 0,0 0,1 1,0 0,0 0,-3 10,-18 63,21-68,-36 170,29-125,7-40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9.0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43 3,'-2'-3,"-4"10,-2 12,2 10,-13 93,18-107,0-1,2 0,0 0,0 1,1-1,7 24,-8-36,0 1,0-1,0 1,0-1,0 0,1 0,-1 1,1-1,0 0,-1 0,1 0,0-1,0 1,0 0,0-1,0 1,1-1,-1 0,0 0,1 0,-1 0,1 0,-1 0,5 0,9 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9.3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 22,'-3'0,"-2"-3,-3-2,-1-3,5 3,7 6,7 3,1 4,3 2,2 1,-2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19.7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 0,'-1'0,"1"1,-1-1,0 0,0 0,1 1,-1-1,0 0,0 1,1-1,-1 1,0-1,1 1,-1-1,1 1,-1 0,1-1,-1 1,1 0,-1-1,1 1,-1 0,1-1,0 1,0 0,-1 0,1-1,0 1,0 0,0 0,0 0,0-1,0 1,0 0,0 1,3 29,-1-27,0 1,0-1,0 1,0-1,0 0,1 0,0 0,0 0,0-1,0 1,1-1,0 1,-1-1,1 0,0-1,0 1,1-1,-1 0,0 0,1 0,-1 0,1-1,0 0,-1 0,1 0,0 0,0-1,0 0,-1 0,1 0,10-2,1-1,-1 0,1-1,0-1,-1 0,0-1,0-1,0 0,17-12,-31 17,1 1,0 0,-1 0,1 0,0 0,0 0,0 1,0-1,-1 1,1-1,0 1,0-1,0 1,0 0,0 0,0 0,0 0,0 1,0-1,0 0,4 2,-1 0,-1 1,1 0,0 1,-1-1,0 1,6 6,-3-3,2 1,0 1,1-1,-1-1,2 0,-1 0,18 7,-22-11,1-1,0 0,0-1,0 1,0-1,0-1,0 1,0-1,0-1,0 1,0-1,13-4,1 0,-3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20.0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152 172,'3'-2,"-1"-1,0 0,0-1,0 1,-1 0,1 0,-1-1,0 1,0-1,0 1,0-1,0-6,1-50,-1 22,-1 37,-1 0,1-1,0 1,1-1,-1 1,0-1,0 1,1 0,-1-1,1 1,-1 0,1-1,-1 1,1 0,0 0,1-2,-1 3,-1 0,1 0,-1 0,1 0,-1 0,1 0,-1 1,1-1,-1 0,1 0,-1 1,1-1,-1 0,0 1,1-1,-1 0,1 1,-1-1,0 1,1-1,-1 1,0-1,0 0,1 1,-1-1,0 1,0 0,4 7,-1-1,0 1,0 0,2 11,34 200,-35-201</inkml:trace>
  <inkml:trace contextRef="#ctx0" brushRef="#br0" timeOffset="1">4 151,'-4'-3,"10"-2,8 0,7 2,9 0,6 2,4 0,6 0,2 1,-6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20.64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39 0,'-1'0,"-1"0,1 0,-1 0,1 0,-1 1,0-1,1 0,0 1,-1-1,1 0,-1 1,1 0,-1-1,1 1,0 0,0 0,-1 0,1 0,0 0,0 0,0 0,-2 3,2-2,0 0,0 0,1 1,-1-1,1 0,-1 1,1-1,0 1,-1-1,1 0,1 1,-1-1,0 3,2 5,1-1,-1 0,1 0,1 0,-1 0,8 10,-7-12,1 0,1 0,-1-1,1 0,0 0,0-1,0 1,1-1,0-1,0 1,0-1,1-1,-1 1,1-1,12 3,-8-3,0-1,0 0,0-1,0 0,1-1,-1 0,0-1,0 0,0-1,14-4,-22 5,-1 0,1-1,0 0,0 0,-1 0,1 0,-1 0,0-1,1 0,-1 1,0-1,-1 0,1 0,-1-1,1 1,-1-1,0 1,0-1,0 0,-1 1,1-1,-1 0,0 0,1-5,-1 0,0 0,0 1,-1-1,0 0,0 0,-1 0,0 1,-1-1,0 1,-5-14,7 21,0 0,0 1,0-1,0 0,-1 0,1 0,0 1,-1-1,1 0,0 0,-1 1,1-1,-1 0,0 1,1-1,-1 0,1 1,-1-1,0 1,1-1,-1 1,0-1,0 1,1 0,-1-1,0 1,0 0,-1-1,1 2,0-1,0 1,0 0,0-1,0 1,0 0,1 0,-1 0,0-1,0 1,0 0,1 0,-1 0,1 0,-1 0,0 3,-4 5,1 2,1-1,-3 13,1 9,2 0,1 0,1 0,2 0,1 0,6 32,51 188,-47-206,2 5,-3-16,-2 0,5 45,-14-77,1 0,-1 0,0 1,0-1,-1 0,1 0,-1 0,1 0,-1 1,0-1,0 0,0 0,-1-1,1 1,-1 0,0 0,1-1,-1 1,0-1,-1 1,1-1,0 0,-1 0,-3 2,3-2,-1 0,1 0,-1-1,0 0,0 0,0 0,0 0,0 0,0-1,0 0,0 0,0 0,0 0,0-1,1 1,-1-1,0 0,0 0,-6-3,0-1,-1 0,1 0,1-1,-1-1,1 1,0-2,1 1,-1-1,2 0,-1-1,1 0,0 0,-7-15,10 17,0 0,1-1,0 1,0-1,1 0,0 0,0 0,1-1,0 1,0 0,1 0,0-1,1 1,0 0,0 0,1 0,0 0,5-15,4 1,1 0,1 1,1 1,0 0,1 1,2 0,28-25,-9 13,1 2,1 2,41-23,-38 27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3.39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70 50,'0'-3,"-3"-2,-6 0,-4 1,0-2,2-4,0 0,4 5,4 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33.7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180 0,'-3'20,"0"-1,-2-1,0 1,-1 0,-14 26,-4 18,-60 133,65-157,8-15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49.4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9:50.8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64,'4'-7,"0"-6,5-1,-1-1,-1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1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39,'0'-4,"-3"-1,-2-3,0-4,2 4,4 6,5 8,7 6,-1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04.40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 44,'-1'9,"1"-9,0 0,-1 0,1 1,0-1,0 0,0 1,0-1,0 1,0-1,0 0,0 1,0-1,0 0,0 1,0-1,0 0,0 1,1-1,-1 0,0 1,0-1,0 0,0 0,1 1,-1-1,0 0,0 1,1-1,-1 0,0 0,0 0,1 1,-1-1,0 0,1 0,-1 0,0 0,0 1,1-1,-1 0,1 0,-1 0,0 0,1 0,-1 0,0 0,1 0,-1 0,0 0,1 0,-1 0,0 0,1-1,32 5,0-2,63-4,-59 0,350-19,-247 14,327-9,-65 1,-225 10,-159 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2.7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84 63,'0'-5,"-1"0,0 0,0 1,0-1,-1 0,0 0,-4-7,6 11,0 0,0 0,-1 0,1 1,0-1,-1 0,1 0,-1 1,1-1,-1 0,1 0,-1 1,0-1,1 1,-1-1,0 1,1-1,-1 1,0-1,1 1,-1-1,0 1,0 0,0 0,0-1,1 1,-1 0,0 0,0 0,0 0,0 0,0 0,1 0,-1 0,0 0,0 0,0 1,0-1,1 0,-1 1,0-1,0 0,1 1,-1-1,0 1,0-1,1 1,-1-1,1 1,-1 0,0 0,-3 4,1 0,1-1,-1 1,1 0,0 0,0 1,0-1,-1 8,-6 47,8-57,0 6,1-1,0 0,0 0,0 1,1-1,1 0,-1 0,1 0,0 0,1 0,0 0,1-1,-1 1,1-1,1 0,-1 0,11 11,-3-7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3.1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 9,'-4'0,"-1"-3,4-2,6 4,6 2,3 1,5 0,-2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3.7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48,'-3'0,"1"-3,6-2,6-3,4 0,3 0,3 3,2 2,0 1,0 1,0 1,0 0,-4-3,-1 2,-4 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4.0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34,'7'4,"7"1,3 0,4-5,4-2,2-1,1 0,1-3,1-1,-2 2,-2-3,-2 0,-5 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4.4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56 87,'-2'0,"0"0,0 0,0 0,0 0,-1 0,1 0,0 1,0-1,0 1,0-1,0 1,0 0,0 0,0 0,0 0,1 0,-1 0,0 1,1-1,-1 1,1-1,-1 1,1-1,0 1,-1 0,1-1,0 1,0 0,0 0,0 0,1 0,-1 0,1 0,-1 0,1 0,-1 0,1 4,0-2,1 1,-1-1,1 0,0 0,0 1,0-1,0 0,1 0,0 0,0 0,0-1,0 1,0-1,1 1,0-1,0 0,6 6,-3-5,0 0,0-1,0 0,0 0,1 0,-1-1,1 0,0 0,0-1,0 0,0 0,-1 0,1-1,0 0,0-1,0 1,0-1,0-1,0 1,0-1,-1 0,8-4,-9 4,0 0,-1 0,0 0,1-1,-1 0,0 0,0 0,-1 0,1 0,-1-1,1 0,-1 0,0 0,-1 0,1 0,-1 0,1-1,-1 1,-1-1,1 0,-1 1,0-1,0 0,0 0,0 0,-1 0,0 0,0 0,0 0,-1 0,-1-7,0 7,0 1,1 0,-2-1,1 1,0 0,-1 0,0 1,0-1,0 1,0-1,0 1,-1 0,0 0,1 0,-1 1,0-1,0 1,-1 0,-6-3,-1 1,-1 0,1 0,-1 1,1 1,-26-2,20 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4.7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 9,'-3'-3,"-2"-2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5.0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83 0,'-2'1,"0"-1,-1 1,1 0,0 0,0-1,0 2,0-1,0 0,0 0,0 0,0 1,0-1,0 1,1 0,-1 0,1-1,-3 5,-19 34,18-28,1 0,1 0,0 0,0 0,1 1,0-1,2 1,-1-1,1 1,1 0,0-1,1 1,1-1,-1 0,2 1,0-1,0-1,1 1,1-1,0 0,0 0,15 18,-6-11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5.4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49 233,'0'-1,"0"0,-1 0,1 0,-1 0,1 0,-1 0,1-1,-1 1,0 1,0-1,1 0,-1 0,0 0,0 0,0 0,0 1,0-1,0 0,0 1,0-1,0 1,0-1,-2 1,3-1,-1 1,0 0,1-1,-1 1,0 0,1 0,-1-1,0 1,1 0,-1 0,0 0,0 0,1 0,-1 0,0 0,1 0,-1 1,0-1,0 0,1 0,-1 1,0-1,1 0,-1 1,1-1,-1 0,0 1,1-1,-1 1,1-1,-1 1,1-1,-1 1,1 0,0-1,-1 1,1-1,0 1,-1 1,-1 15,0-1,2 1,-1 0,2 0,3 20,-2-23,-1-2,1 1,1-1,0 1,8 18,-9-25,0-1,1-1,-1 1,1 0,0 0,0-1,1 0,-1 0,1 0,0 0,0 0,0-1,6 4,3-1</inkml:trace>
  <inkml:trace contextRef="#ctx0" brushRef="#br0" timeOffset="1">70 21,'0'-3,"-3"-2,-2-3,4 3,6 6,5 3,5 5,3 0,6 2,-1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5.7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193 0,'-9'1,"1"1,-1-1,0 2,1-1,0 1,-1 0,1 1,1 0,-1 0,0 0,1 1,0 0,0 1,0 0,1 0,-10 13,10-14,1 1,0 1,1-1,-1 1,1-1,1 1,-1 0,1 1,1-1,-1 0,1 1,0 0,1-1,0 1,0 0,1 0,0-1,0 1,2 10,0-13,0 0,0 0,0 0,1 0,0 0,0 0,0-1,1 1,-1-1,1 0,0 0,1 0,-1-1,0 1,1-1,0 0,0-1,0 1,8 2,2 1,0-1,1-1,0 0,0-1,24 1,-10-3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2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1,'0'17,"1"0,0 0,1 0,6 24,-6-35,0-1,0 1,0-1,0 1,1-1,0 0,0 0,1 0,-1 0,1-1,0 1,0-1,1 0,-1 0,1-1,8 6,-11-8,0 0,0 0,0 0,0 0,0-1,0 1,0-1,0 1,1-1,-1 0,0 0,0 0,1 0,-1 0,0 0,0-1,1 1,-1-1,0 1,3-3,-1 1,0 0,-1-1,1 1,-1-1,1 0,-1 0,0 0,0-1,-1 1,3-4,3-6,-1 1,-1-1,-1 0,1 0,4-23,-7 24,-3 8,1 0,0 1,0-1,0 0,0 0,1 1,2-5,-4 8,0-1,0 1,1 0,-1 0,0 0,0 0,1-1,-1 1,0 0,0 0,1 0,-1 0,0 0,0 0,1 0,-1-1,0 1,1 0,-1 0,0 0,0 0,1 0,-1 0,0 1,1-1,-1 0,0 0,0 0,1 0,-1 0,0 0,0 0,1 0,-1 1,0-1,15 19,7 31,-17-39,-1 1,2-1,-1 0,2-1,6 11,0-7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6.1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42,'0'-7,"0"6,0 0,-1 0,1 0,0 0,0 0,0 0,0 0,0 0,0 0,1 0,-1 0,0-1,0 2,1-1,-1 0,1 0,-1 0,1 0,-1 0,1 0,0 0,-1 0,1 1,0-1,-1 0,1 1,0-1,0 0,0 1,0-1,0 1,0-1,0 1,0 0,0-1,0 1,0 0,0 0,0 0,1-1,2 0,1 0,0 0,-1 1,1-1,0 1,-1 0,1 0,0 1,-1-1,1 1,0 0,-1 0,1 1,-1-1,0 1,1 0,-1 0,6 5,-7-5,-1 0,1 0,0 1,-1 0,1-1,-1 1,0 0,0 0,0 1,-1-1,1 0,-1 0,1 1,-1-1,0 1,0-1,-1 1,1 0,-1-1,0 1,0-1,0 1,0 0,-1 4,-14 50,11-47,1 0,0 1,0-1,0 15,3-21,0 0,1 0,-1 0,1-1,0 1,0 0,1 0,0 0,-1-1,1 1,1-1,-1 1,6 6,-3-4,0-1,0 1,-1 0,0 0,0 0,0 0,2 8,-6-13,1 0,-1-1,0 1,0 0,0 0,0 0,0-1,0 1,0 0,0 0,-1-1,1 1,-1 0,1-1,-1 1,0 0,1-1,-1 1,0-1,0 1,0-1,0 1,0-1,-1 0,1 0,0 0,-1 1,1-1,-1 0,1-1,-1 1,1 0,-4 1,-3 1,1 0,-1-1,0 0,0 0,-1-1,1 0,0-1,0 1,0-1,-13-2,19 2,0 0,0-1,0 1,1 0,-1-1,0 1,0-1,0 0,0 1,0-1,1 0,-1 0,0 0,1 0,-1-1,1 1,-1 0,1-1,0 1,-1-1,1 1,0-1,0 0,0 1,0-1,1 0,-1 0,0 1,1-1,-1 0,1 0,-1 0,1 0,0 0,0 0,0 0,0 0,0 0,1 0,-1 0,0 0,1 0,0 1,-1-1,1 0,0 0,0 0,1-1,2-5,0 1,1 0,0 0,0 0,0 0,1 1,10-10,6-3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6.4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23,'0'-1,"1"0,-1 0,1 0,-1 0,1 0,-1 0,1 0,0 0,-1 0,1 0,0 0,0 0,0 0,-1 0,1 0,0 1,0-1,0 0,0 1,1-1,-1 1,0-1,0 1,0 0,0-1,0 1,1 0,0 0,0-1,-1 1,1 0,-1 0,0-1,1 1,-1 0,1 0,-1 0,1 0,-1 1,1-1,-1 0,1 1,-1-1,0 1,1-1,-1 1,0 0,1-1,-1 1,0 0,0 0,2 1,-1 4,0-1,-1 0,1 1,-1-1,0 1,0 0,0 0,-1-1,0 1,-1 7,4 35,-1-43,0 0,0 0,0-1,0 1,1-1,0 1,0-1,0 0,0 0,1 0,0 0,0-1,0 0,0 0,0 0,1 0,-1 0,1-1,-1 0,1 0,0 0,10 2,-5-2,0 0,0-1,0 0,0 0,0-1,0 0,0-1,0 0,0 0,0-1,11-4,-19 5,0 0,1 1,-1-1,0 0,0-1,0 1,0 0,0-1,0 1,0-1,0 1,0-1,-1 0,1 0,-1 0,1 0,-1 0,0 0,0 0,0 0,0-1,0 1,-1 0,1-1,0 1,-1-1,0 1,0 0,0-1,0-4,-1 3,1 0,-1 0,-1 1,1-1,0 0,-1 0,0 1,0-1,0 1,0-1,-1 1,1 0,-1 0,0 0,0 0,0 1,-6-5,-7-3,-1 1,0 0,0 2,-20-7,18 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6.7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0,'4'0,"1"4,3 1,1-1</inkml:trace>
  <inkml:trace contextRef="#ctx0" brushRef="#br0" timeOffset="1">254 169,'-3'4,"-2"4,0 5,-2 4,0 2,1 2,1 1,2 0,2 0,0 0,1 0,0-1,0 1,1-1,2-3,2-2,0-3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7.1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70 17,'0'0,"0"-1,1 1,-1-1,0 1,0-1,0 1,0-1,0 1,0-1,0 1,0-1,0 1,0-1,-1 0,1 1,0-1,0 1,0 0,-1-1,1 1,0-1,-1 1,1-1,0 1,-1 0,1-1,0 1,-1-1,1 1,-1 0,1 0,-1-1,1 1,-1 0,1 0,-1-1,1 1,-1 0,1 0,-1 0,1 0,-1 0,1 0,-1 0,1 0,-1 0,1 0,-1 0,1 0,-1 0,0 1,-1 0,0 0,0 0,0 0,0 0,1 0,-1 0,0 1,1-1,-1 0,1 1,-3 3,0 3,-1 0,1 1,1 0,0 0,0 0,1 0,0 1,0-1,1 13,0 15,4 38,-2-56,4 18,0-24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7.4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 9,'-3'0,"-2"-3,-3-2,-1 4,6 6,6 5,3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7.7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0,'3'27,"1"-1,1 1,1-1,1-1,2 1,13 27,-6-12,-7-19,25 40,-17-31,-9-16</inkml:trace>
  <inkml:trace contextRef="#ctx0" brushRef="#br0" timeOffset="1">42 254,'0'-3,"-3"-6,1 0,6 0,6-1,4 1,3 2,3 2,5 2,6 2,0-3,3-1,3 1,-2-3,1 0,-2 1,-8 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8.1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126 33,'1'-1,"1"0,-1-1,0 1,0-1,0 1,0-1,0 0,-1 0,1 1,0-1,-1 0,1 0,-1 1,0-1,1 0,-1 0,0-3,-10 48,9-32,0-1,1 1,0-1,1 1,0-1,0 1,1-1,1 0,-1 0,2 0,-1 0,2 0,-1-1,1 1,1-1,-1-1,2 1,-1-1,14 13,-8-11</inkml:trace>
  <inkml:trace contextRef="#ctx0" brushRef="#br0" timeOffset="1">41 181,'-3'-3,"-6"-2,0-3,-3 0,5 0,6 0,8-1,6 3,4 1,7 3,2 0,5-2,4-1,3 1,-5 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8.4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10,'2'-1,"-1"0,1 0,0 0,-1 0,1 0,0 1,0-1,0 0,0 1,-1-1,1 1,0 0,0 0,0 0,0 0,0 0,0 0,0 0,0 1,0-1,0 0,-1 1,1 0,0 0,0-1,0 1,-1 0,1 0,-1 0,1 1,-1-1,2 2,6 4,0 0,0 1,-1 0,7 10,-8-8,0 0,0 0,-1 1,0 0,-1 1,-1-1,1 1,3 20,-6-25,-1 0,0 0,0 0,-1 0,0 0,0 0,-1 0,1 0,-2 0,1 0,-1-1,0 1,0 0,-1-1,0 1,-6 9,-3-1,0-1,-1 0,0-1,-1 0,-1-1,-18 12,4-6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0.9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68 6,'-16'-3,"16"2,-1 1,0 0,1-1,-1 1,0 0,1 0,-1 0,0-1,0 1,1 0,-1 0,0 0,1 0,-1 0,0 0,0 1,1-1,-1 0,0 0,1 0,-1 1,0-1,1 0,-1 1,0-1,1 1,-1-1,1 0,-1 1,1-1,-1 1,1 0,-1-1,1 1,-1-1,1 1,0 0,-1-1,1 1,0 1,-4 4,0 1,1-1,1 1,-1 0,1 0,0 0,1 1,-1-1,1 10,0 71,2-58,-2 38,-1-40,2 0,1 0,6 40,-2-50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1.3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39,'0'-3,"7"-2,3 4,3 2,2-2,4-2,4 0,3 1,0 0,0 1,-2 0,-1-3,0-1,-2 0,-3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2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54,'0'-53,"-16"103,14-21,2 0,0 0,9 50,1 33,-10-96,1 0,1 0,7 30,-5-32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2.8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 1,'-7'-1,"6"3,3 6,1 22,0 1,-3 34,-1-37,1-1,2 0,5 33,-1-27,-5-23,1-1,-1 1,2-1,-1 0,1 0,0 0,10 16,-12-46,-1-36,-1 35,1-1,5-31,-4 49,-1-1,1 1,1 0,-1 0,1 0,0 0,0 0,0 0,1 0,0 1,0-1,0 1,0 0,1 0,0 0,5-4,-7 6,-1 1,1 0,0 0,0 0,0 0,0 0,0 0,0 1,0-1,0 0,0 1,0 0,0 0,0-1,0 1,1 0,-1 1,0-1,0 0,4 2,-3-1,0 1,-1-1,1 1,0 0,-1 0,1 0,-1 0,0 0,1 1,-1-1,0 1,2 3,2 5,-1 0,0 0,0 0,-1 1,-1-1,3 15,-5-19,0 0,1-1,0 1,0 0,1-1,-1 0,1 0,6 9,-8-13,1 0,-1-1,1 1,0 0,0-1,0 1,0-1,0 0,0 0,0 0,0 0,1 0,-1 0,0 0,0-1,1 1,-1-1,1 1,-1-1,0 0,1 0,-1 0,1 0,-1-1,0 1,1-1,3-1,14-6,-1-1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3.1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23 144,'16'-44,"-13"35,-2 1,0-1,0 0,0 1,-1-1,0 0,-1 0,-3-15,4 24,0-1,0 1,0 0,0 0,0-1,0 1,0 0,0 0,-1-1,1 1,0 0,0 0,0 0,0-1,-1 1,1 0,0 0,0 0,0 0,-1-1,1 1,0 0,0 0,-1 0,1 0,0 0,0 0,-1 0,1 0,0 0,0 0,-1 0,1 0,0 0,0 0,-1 0,1 0,-9 8,-3 15,9-12,0-1,1 0,0 1,1-1,0 1,1-1,0 1,1-1,0 1,0-1,1 1,0-1,1 0,1 0,-1 0,8 14,-9-22,-1 0,1 0,0 1,-1-1,1-1,0 1,0 0,0 0,5 2,5 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3.5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5,'0'-3,"4"2,4 4,1 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3.8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29 267,'1'-8,"0"-1,1 0,0 0,0 1,1-1,7-13,8-34,-1-54,-17 109,1 0,-1-1,0 1,0 0,0 0,0 0,0 0,0 0,0 0,0 0,0 0,-1-1,1 1,0 0,-1 0,1 0,-1 0,1 0,-1 0,-1-1,2 1,-1 1,0 0,0-1,1 1,-1 0,0 0,0 0,1 0,-1-1,0 1,0 0,0 0,0 0,1 1,-1-1,0 0,0 0,0 0,1 0,-1 1,-1 0,-2 0,0 1,0 1,0-1,1 1,-1-1,1 1,-1 0,-4 6,5-6,1 0,0 1,-1-1,1 1,0-1,1 1,-1 0,1 0,-1 0,1 0,0 0,1 0,-1 0,1 0,-1 0,1 0,1 0,0 5,0-4,0-1,1 1,0-1,0 1,0-1,1 0,-1 1,1-2,0 1,0 0,1 0,-1-1,1 0,0 1,4 1,17 12,1-1,38 16,-6-2,-57-30,1 1,0 0,-1 0,1 0,-1 0,1 0,-1 0,1 1,-1-1,0 0,0 1,0-1,1 1,-1-1,-1 1,1-1,0 1,0 0,-1-1,1 1,0 3,-1-4,0 1,-1 0,1 0,-1-1,1 1,-1 0,0-1,0 1,1-1,-1 1,0-1,0 1,-1-1,1 0,0 1,0-1,-1 0,1 0,0 0,-1 0,0 0,-2 1,-14 7,0-3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4.1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 21,'0'0,"0"0,0 1,1-1,-1 0,0 0,0 0,0 0,0 0,0 0,0 0,0 0,0 0,0 1,0-1,0 0,0 0,0 0,0 0,0 0,0 0,0 0,0 1,0-1,0 0,0 0,0 0,0 0,0 0,0 0,0 0,0 1,0-1,0 0,0 0,0 0,0 0,0 0,0 0,0 0,0 0,0 0,-1 1,1-1,0 0,0 0,0 0,0 0,0 0,0 0,0 0,0 0,-1 0,1 0,0 0,0 0,0 0,0 0,0 0,0 0,0 0,-1 0,1 0,0 0,0 0,12 5,264-15,-255 9,-1-1,25-5,8-2,-35 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4.5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 0,'0'0,"-1"0,1 0,-1 0,0 0,1 0,-1 0,1 0,-1 1,1-1,-1 0,1 0,-1 0,1 1,-1-1,1 0,0 0,-1 1,1-1,-1 0,1 1,-1-1,1 1,0-1,-1 0,1 1,0-1,0 1,-1-1,1 1,0-1,0 1,0-1,0 1,-1-1,1 1,0-1,0 1,0-1,0 1,0-1,0 1,0-1,0 1,1 0,-1-1,0 1,0-1,0 1,1-1,-1 1,0-1,0 0,1 1,-1-1,0 1,1-1,0 1,1 2,-1 0,1 1,1-1,-1-1,0 1,1 0,3 3,5-1,1 1,-1-1,14 3,-12-4,1 1,-1 1,0 0,18 11,-29-16,0 1,0-1,0 1,0 0,0 0,0 0,0 0,0 0,-1 0,1 0,-1 1,0-1,0 0,0 1,0-1,0 1,0 0,-1-1,1 1,-1 0,1-1,-1 1,0 0,0-1,-1 1,1 0,0-1,-2 4,0 0,-1 0,1-1,-1 1,0 0,-1-1,0 0,1 0,-2 0,1-1,0 1,-11 7,-2 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4.9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 31,'-4'-12,"1"-1,3 12,0 1,0 0,1-1,-1 1,0 0,1-1,-1 1,0 0,1 0,-1-1,0 1,1 0,-1 0,1 0,-1-1,0 1,1 0,-1 0,1 0,-1 0,1 0,-1 0,0 0,1 0,-1 0,1 0,-1 0,1 0,-1 0,1 0,-1 1,0-1,2 0,6 2,-1 1,1 0,0 0,-1 0,1 1,-1 0,0 1,-1-1,1 1,-1 0,0 1,0 0,0 0,-1 0,0 1,0-1,-1 1,0 0,0 1,0-1,-1 1,0-1,-1 1,0 0,0 0,0 0,-1 0,0 1,-1-1,-1 11,0-12,0 0,-1-1,0 1,-1 0,0-1,0 1,0-1,0 0,-1 0,0 0,-1-1,-6 8,-2 0,0-1,0 0,-28 17,27-21,1-3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5.2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111 0,'-12'13,"2"-3,1 0,0 0,1 0,-12 20,13-16,0 0,1 1,0-1,-6 30,10-37,1 1,0-1,0 0,1 1,0-1,0 1,1-1,0 0,0 1,1-1,0 0,4 11,-4-15,0 1,1-1,0 1,0-1,-1 0,2 0,-1 0,0 0,1-1,-1 1,1-1,0 0,-1 0,1 0,0-1,0 0,1 1,-1-1,0 0,7 0,11 1,-1 0,41-3,-35 0,-3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5.9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236 102,'0'-4,"0"-1,0 0,-1 1,1-1,-1 1,0-1,-1 0,1 1,-1 0,0-1,0 1,0 0,0 0,-1 0,0 1,0-1,0 0,-5-4,5 6,0 0,0 0,0 1,0-1,-1 1,1-1,-1 1,1 0,-1 1,1-1,-1 0,1 1,-1 0,0 0,1 0,-1 0,1 1,-1-1,0 1,1 0,-1 0,1 0,0 0,-5 3,1-1,0 1,0 0,0 0,1 0,0 1,0 0,0 0,0 1,1 0,0 0,0 0,0 0,1 1,0 0,0-1,-4 14,5-11,1 0,0 0,0 0,1 0,0 1,1-1,0 0,0 0,1 1,1-1,-1 0,1 0,7 17,7 20,18 90,-27-100,-2-13,-1 0,2 43,-6-60,1 1,0-1,0 0,0 0,1 1,0-1,0 0,0 0,1-1,0 1,0 0,0-1,1 0,0 0,0 0,0 0,1 0,-1-1,1 0,0 0,1 0,-1-1,0 0,1 0,0 0,0-1,0 1,0-1,0-1,0 1,0-1,1 0,-1-1,1 1,-1-1,0-1,1 1,8-3,7-1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8.3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0,'16'145,"-16"-139,5 45,-4-29,1-1,7 29,-8-45,1 0,-1 0,1 0,0 0,0-1,1 1,0 0,-1-1,1 0,1 0,-1 0,1 0,-1 0,8 5,-9-8,-1-1,0 1,1-1,-1 1,0-1,1 1,-1-1,1 0,-1 0,1 0,-1 1,1-1,-1-1,0 1,1 0,-1 0,1-1,-1 1,0 0,1-1,-1 0,0 1,3-2,8-5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2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98,'4'-4,"4"-1,5 1,8 0,6 1,3 2,4 0,3 1,2 0,-1 3,-1 2,5 0,-5-1</inkml:trace>
  <inkml:trace contextRef="#ctx0" brushRef="#br0" timeOffset="1">847 34,'-4'-22,"2"11,11 24,113 182,-54-92,-60-90,2 1,0-2,0 1,22 19,-19-22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8.8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64 0,'4'4,"0"5,1 4,-5 3,-6-4,-5-4,-5-4,1-5,-2-4,7-4,8 4,9 1,5 3,6 4,3 2,-3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29.8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 98,'-2'-2,"1"1,-1-2,1 1,-1 0,1 0,0 0,0-1,0 1,0 0,0-1,1 1,-1-1,1 1,-1-1,1 1,0-1,0 1,0-1,1 1,-1-1,0 1,1-1,0 1,-1-1,1 1,0 0,0-1,0 1,1 0,-1 0,1 0,-1 0,1 0,-1 0,1 0,0 0,0 1,0-1,0 1,0-1,1 1,-1 0,0 0,0 0,1 0,-1 0,1 1,-1-1,1 1,-1-1,1 1,-1 0,1 0,-1 0,1 0,-1 1,1-1,-1 1,1-1,-1 1,1 0,3 2,0 1,-1-1,0 1,0 0,0 0,0 1,-1-1,1 1,-1 0,-1 0,1 1,-1-1,0 1,0 0,0-1,-1 1,0 1,0-1,1 9,1 11,-1-1,-2 1,-2 36,1 19,2-64,1 0,1 0,0 0,2-1,8 20,42 76,-44-91,-5-10,0 1,-1 0,0 0,-1 1,7 25,-12-36,0 1,1-1,-1 1,0-1,0 1,-1-1,1 1,0-1,-1 1,0-1,1 1,-1-1,0 0,0 0,-3 4,2-3,0-1,0 1,-1-1,1 0,-1 0,0 0,0 0,1-1,-1 1,0-1,-1 0,1 0,0 0,0 0,-4 0,-14 3,0-2,-1-1,1-1,-1 0,-23-4,44 4,0 0,0-1,-1 1,1 0,0 0,0 0,0-1,0 1,0-1,-1 1,1-1,0 1,0-1,0 0,0 1,0-1,1 0,-1 0,0 1,0-1,0 0,0-2,0 1,1 1,0-1,-1 0,1 1,0-1,0 0,0 0,0 1,0-1,1 0,-1 1,1-1,-1 0,2-2,4-12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0.2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 19,'-3'0,"-6"0,7 0,11 0,7 0,4 0,3 0,5 0,0 0,0 0,-1 0,-2-3,-2-2,-1 0,0 2,-1 0,-4 5,-4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0.55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 13,'-1'11,"0"-10,1 0,0-1,0 1,0 0,0-1,0 1,-1 0,1-1,0 1,0 0,1-1,-1 1,0 0,0-1,0 1,0 0,1-1,-1 1,0 0,0-1,1 1,-1 0,1-1,-1 1,0-1,1 1,-1-1,1 1,0-1,-1 0,1 1,-1-1,1 1,-1-1,1 0,1 1,4 1,1 0,-1-1,1 0,-1 0,1 0,0-1,-1 0,1 0,0 0,-1-1,1 0,-1-1,10-2,25-3,-10 4,0-1,-1-2,46-13,-58 13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1.5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111 109,'-2'-2,"-3"-3,1 1,-1 0,0 0,0 0,-1 0,-7-3,12 7,-1-1,1 1,-1-1,1 1,-1 0,0-1,1 1,-1 0,1 0,-1 0,0 0,1 1,-1-1,1 0,-1 1,1-1,-1 1,1 0,-1-1,1 1,-1 0,1 0,0 0,-1 0,1 0,0 0,0 0,0 0,0 0,0 1,-1 1,-1 1,1 0,-1 0,1 0,0 0,1 0,-1 1,1-1,0 1,0-1,0 1,1 0,-1-1,1 1,0-1,1 1,0 6,3 8,0-1,12 33,0-2,8 56,35 119,-58-223,-1 0,0 0,0 0,1 0,-1 0,0 0,1 0,-1 0,1 0,-1-1,1 1,-1 0,1 0,0-1,-1 1,1 0,0-1,0 1,-1 0,2 0,-1-2,-1 1,1 0,-1 0,1-1,-1 1,1 0,-1-1,1 1,-1 0,0-1,1 1,-1-1,1 1,-1-1,0 1,0 0,1-1,-1 0,0 1,0-1,1 1,-1-1,0 0,8-41,-8 30,-1-1,0 1,-1 0,0 0,-1 0,-4-12,-30-72,20 56,6 16,1 0,1-1,2 1,0-2,2 1,1-1,-2-41,5 60,2-1,-1 1,1 0,0-1,0 1,1 0,0 0,0 0,1 0,7-13,-8 17,0 0,1 0,0 1,-1-1,1 0,0 1,0 0,1 0,-1 0,0 0,1 0,-1 1,1-1,0 1,-1 0,1 0,0 1,0-1,0 1,-1-1,1 1,7 1,-2 0,0 1,0 0,0 0,0 1,-1 0,1 1,-1-1,0 2,0-1,0 1,-1 0,1 1,-1 0,-1 0,11 12,-14-14,1 0,-1 1,0 0,0-1,0 1,-1 1,0-1,0 0,0 0,0 1,0 8,-1-10,-1 0,0 0,-1 0,1 0,-1 0,1 0,-1 0,0 0,-1 0,1-1,-1 1,0 0,1-1,-1 1,-1-1,1 0,-5 5,-4 4,0-1,-24 18,30-25,0-1,-1 1,1-1,-1 0,0-1,0 0,0 1,0-2,-11 3,5-5,5-2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2.5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 14,'2'-1,"0"0,-1 0,1 1,0-1,0 0,0 1,0-1,-1 1,1 0,0-1,0 1,0 0,0 0,0 0,0 1,0-1,0 0,3 2,0-1,0 0,0 1,-1-1,1 1,-1 0,7 4,-10-5,0-1,0 1,0 0,0 0,1-1,-1 1,0 0,-1 0,1 0,0 0,0 0,0 0,-1 0,1 0,0 1,-1-1,1 0,-1 0,1 0,-1 1,0-1,1 0,-1 1,0-1,0 0,0 1,0-1,0 0,0 1,-1-1,1 0,0 0,-1 1,1-1,-2 2,0 0,0-1,0 1,-1-1,1 0,-1 0,1 0,-1 0,0-1,1 1,-1-1,0 0,0 1,0-1,-5 0,5 0,0 0,-1 0,1-1,0 1,-1-1,1 0,-1 0,1-1,0 1,-1-1,1 1,0-1,0 0,-4-2,5 3,1-1,0 0,-1 0,1 0,0-1,0 1,0 0,0 0,0-1,0 1,0 0,1-1,-1 1,0-1,1 1,-1-1,1 1,-1-1,1 1,0-1,0 0,0 1,0-1,0 1,0-1,0 0,0 1,1-1,-1 1,1-1,-1 1,1-2,1 0,-1 1,0 0,1 0,-1 0,1 0,0 0,0 0,0 0,0 1,0-1,0 1,0-1,0 1,1 0,-1 0,0 0,1 0,-1 0,1 1,-1-1,1 1,-1-1,5 1,-1-1,0 1,1-1,-1 1,1 1,-1-1,0 1,1 0,8 3,-14-4,0 1,0-1,0 0,0 1,0-1,0 1,0-1,0 1,0 0,0-1,0 1,0 0,-1 0,1 0,0-1,-1 1,1 0,0 0,-1 0,1 0,-1 0,1 0,-1 0,0 0,1 0,-1 1,0-1,0 0,0 0,0 0,0 0,0 0,0 0,0 0,0 1,-1-1,1 0,0 0,-1 0,1 0,-1 0,1 0,-1 0,1 0,-1 0,0 0,1-1,-2 2,-1 1,0 1,0-1,0 0,0 0,0 0,-1-1,1 1,-1-1,0 0,0 0,-6 3,1-3,1-1,-1 0,1 0,-1-1,-11 0,18 0,0 0,0-1,0 1,0 0,0-1,1 0,-1 1,0-1,0 0,1 0,-1 0,1 0,-3-2,3 3,1-1,-1 0,0 0,1 0,0 0,-1 0,1 0,0 0,-1 0,1 0,0 0,0 0,0 0,0 0,0 0,0 0,0 0,0 0,0 0,1 0,-1 0,0 0,1 0,-1 0,1 0,0-2,2-1,1-1,-1 0,1 1,0 0,1 0,-1 0,1 0,-1 1,1 0,0 0,0 0,7-2,7-4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3.6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 56,'0'0,"-1"0,1 0,0 0,-1 0,1 0,-1 0,1 0,-1 0,1 0,0-1,-1 1,1 0,0 0,-1 0,1-1,0 1,-1 0,1-1,0 1,-1 0,1-1,0 1,0 0,0-1,-1 1,1 0,0-1,0 1,0 0,0-1,0 1,-1-1,1 1,0-1,0 1,0 0,0-1,0 1,0-1,0 1,1 0,-1-1,0 1,0-1,0 1,0 0,0-1,1 1,-1 0,0-1,0 1,1-1,13-20,-12 19,1 0,1 0,-1 0,0 0,0 1,1-1,-1 1,0 0,1 0,-1 0,1 1,0-1,-1 1,1 0,0 0,-1 0,1 0,-1 1,1-1,0 1,-1 0,1 0,5 3,4 1,1 1,-1 1,0 1,17 12,-21-14,0 1,-1 0,0 1,0 0,-1 0,0 0,-1 1,0 0,0 0,-1 1,8 16,-11-20,-1 0,1 0,-1 1,0-1,0 0,0 0,-1 1,0-1,-1 0,1 1,-1-1,0 0,-1 0,1 0,-1 0,-1 0,1 0,-1 0,0-1,0 1,-6 7,-11 11,-1-2,0 0,-2-2,0 0,-1-1,-29 16,-6-5,45-22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4.0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233 0,'-9'1,"-1"0,1 0,-1 1,1 1,0-1,0 1,0 1,0 0,0 0,1 0,0 1,0 1,0-1,0 1,-9 10,9-7,-1 0,1 0,1 1,0 0,0 0,1 1,0-1,1 2,0-1,1 0,-5 22,8-27,0 0,0-1,1 1,0 0,0 0,1 0,0 0,0-1,0 1,0 0,1 0,0-1,0 0,6 11,-3-8,1-1,-1 0,2 0,-1 0,0-1,1 0,0 0,16 9,-8-6,1-1,0-1,0 0,1-1,0-1,0 0,1-2,-1 0,27 1,24-6,-37-1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5.0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222 126,'-1'-8,"-1"0,0 0,-1 0,0 0,0 1,0-1,-1 1,0 0,-8-10,10 14,0 0,0 0,0 0,-1 1,1-1,0 1,-1 0,0 0,0 0,0 0,0 0,0 0,0 1,0-1,0 1,-1 0,1 0,0 0,-1 1,1-1,-1 1,1 0,-1 0,1 0,-5 1,3 0,1 0,-1 1,1 0,0-1,0 2,-1-1,1 0,1 1,-1 0,0 0,1 0,-1 0,1 1,0 0,0-1,1 1,-1 0,-2 6,0 1,1 0,0 1,0 0,2 0,-1 0,2 1,0-1,0 17,-4 33,4-49,0 0,2 0,0 0,4 21,-2-7,2 4,11 37,-9-46,-2 0,-1 0,3 47,-7-57,1 1,0-1,0 1,1-1,1 0,0 0,0 0,2 0,7 17,-9-23,1-1,-1 0,1 0,0-1,0 1,0-1,1 0,-1 0,1 0,0 0,0-1,1 0,-1 0,1 0,-1-1,1 0,0 0,0-1,0 1,0-1,7 0,12 2,0-2,0 0,1-2,44-7,-51 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5.3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 5,'-3'-3,"-2"2,0 4,2 7,0 7,1 6,2 5,-1 2,1-1,0-1,1-3,-1-1,0-1,4-2,0 0,5 0,-1-3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3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302 17,'0'-1,"0"0,0 0,-1 0,1 1,0-1,-1 0,1 0,0 1,-1-1,1 0,-1 1,1-1,-1 1,1-1,-1 0,0 1,1-1,-1 1,0 0,1-1,-1 1,0-1,0 1,1 0,-1 0,0-1,0 1,0 0,1 0,-1 0,0 0,0 0,0 0,0 0,-30 4,22 0,0 0,1 0,-1 1,1 0,1 1,-1 0,1 0,0 1,0 0,0 0,1 0,-9 15,-5 12,-30 65,29-54,11-24,-22 37,23-44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5.7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59 0,'0'7,"0"7,-3-1,-6 3,-4-6,-4-5,5-6,8-7,4-1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6.2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68,'1'-2,"-1"0,1-1,-1 1,1 0,0 0,0-1,0 1,0 0,0 0,0 0,1 0,-1 0,1 0,-1 1,1-1,0 1,0-1,0 1,0-1,0 1,2-1,2-2,0 1,1 0,-1 1,0-1,1 1,7-1,-5 1,0 0,1 1,-1 0,1 1,-1 0,0 1,1 0,-1 0,0 1,0 0,1 0,-1 1,-1 0,1 1,0 0,-1 0,0 1,0 0,0 1,-1 0,0 0,0 0,0 1,-1 0,0 0,0 1,6 10,-3-2,0 1,0 0,-2 0,9 32,12 76,0-3,-17-90,21 43,-21-54,-2 1,0 1,-1 0,7 34,-14-53,-1-1,1 1,-1-1,0 1,0 0,-1-1,1 1,-1-1,1 1,-1-1,0 1,0-1,-1 1,1-1,-1 0,0 0,0 0,0 0,-3 4,1-3,0-1,0 0,0 0,-1 0,1 0,-1 0,0-1,0 0,0 0,0 0,0-1,-6 1,1 0,1-1,-1 0,1 0,-1-1,0-1,1 1,-1-2,1 1,-1-1,1-1,0 0,0 0,0-1,-12-6,18 8,1 0,0 0,0 0,-1 0,1 0,1-1,-1 1,0-1,1 1,-1-1,1 1,0-1,-1 0,0-5,-1-7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6.5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 24,'0'-3,"-3"-2,-2-3,4 3,2 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36.9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 0,'0'7,"-1"0,-1 0,1-1,-4 11,-5 21,7 153,4-110,0-60,1 0,6 24,2 24,-9-51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40.5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0,'4'0,"4"0,5 0,0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42.8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327 7,'-3'-3,"3"3,0-1,-1 1,1 0,0 0,0-1,-1 1,1 0,0 0,-1 0,1-1,0 1,-1 0,1 0,0 0,-1 0,1 0,0 0,-1 0,1-1,-1 1,1 0,0 0,-1 0,1 1,0-1,-1 0,1 0,0 0,-1 0,1 0,0 0,-1 1,-9 0,-135 26,110-22,0 1,-51 17,86-23,0 0,1 0,-1 0,0 0,0 0,0 0,0 0,0 0,0 1,0-1,0 0,0 0,0 0,0 0,0 0,0 0,0 0,0 0,0 0,0 0,0 1,0-1,0 0,0 0,0 0,0 0,0 0,0 0,0 0,0 0,0 0,0 0,0 1,0-1,0 0,0 0,0 0,0 0,0 0,0 0,0 0,-1 0,1 0,0 0,0 0,0 0,0 0,0 0,0 0,0 0,0 0,0 0,0 1,0-1,-1 0,1 0,0 0,0 0,0 0,0 0,0 0,0-1,12 4,17-1,200-13,-35 0,6 0,29 1,-220 10,-1 0,1-1,0 0,-1 0,1-1,-1 0,0 0,13-6,-21 6,-5 2,-8 1,-27 7,0-2,-63 2,-84-9,66-2,-303 3,399 4,19-1,16 3,19-1,0-1,0-1,0-2,47-3,-15 0,-4 2,2 1,0-3,68-10,-115 9,-6 2,-1-1,1 1,-1 1,1-1,-1 1,1 0,-1 0,1 0,8 3,-13-3,-1 0,0 0,0 0,0 0,0 0,0 0,0 0,1 0,-1 0,0 0,0 0,0 0,0 0,0 0,0 0,0 0,1 0,-1 0,0 0,0 0,0 1,0-1,0 0,0 0,0 0,0 0,0 0,0 0,0 0,0 0,0 1,1-1,-1 0,0 0,0 0,0 0,0 0,0 0,0 1,0-1,0 0,0 0,0 0,0 0,-1 0,1 0,0 0,0 1,0-1,0 0,0 0,0 0,0 0,0 0,0 0,-10 5,-13 1,23-6,-52 11,-60 3,27-6,-77 4,139-9,17 0,16 3,24 0,-15-4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43.8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 4,'-17'-3,"12"3,13 3,19 7,0-2,0-1,55 7,-17-9,119-4,-77-4,-68 3,-1 2,59 9,-46-4,1-3,-1-2,56-5,-8 1,-62 2,1-1,56-10,-52 4,-24 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44.2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1160 23,'-13'0,"1"-2,-1 0,-15-4,-32-4,-355 7,210 5,49 9,-5 0,145-10,1 1,-1 1,1 0,-19 6,34-8,0-1,1 1,-1-1,0 1,1-1,-1 1,1-1,-1 1,0-1,1 1,-1-1,1 0,-1 1,1-1,-1 0,1 0,0 1,-1-1,1 0,-1 0,1 0,0 1,-1-1,2 0,21 7,0-2,58 11,2-3,160 3,-127-27,14 1,-109 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09.7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259 85,'-2'-1,"0"0,0 0,0 0,0-1,1 1,-1-1,0 0,1 1,-1-1,1 0,0 0,-1 0,1 0,-1-3,-10-12,5 12,1 1,-1-1,0 1,0 1,0-1,0 1,-1 1,1-1,-1 1,0 0,0 1,0 0,1 0,-1 1,0 0,0 0,0 1,0 0,-15 4,19-3,0 0,1 1,-1 0,1-1,0 1,-1 1,1-1,1 0,-1 1,0-1,1 1,0 0,0 0,0 0,0 0,1 0,-1 0,1 0,0 1,0 7,-1 4,0 0,2 0,0 0,3 22,2-10,11 40,-9-45,-1 0,-2 0,2 24,7 49,-4-43,-3-15,16 50,-16-69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0.3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72,'23'-1,"0"-1,28-7,-1 0,-34 6,0-1,0 0,25-12,-13 6,-28 10,1 0,-1-1,1 1,-1 0,1 0,-1 0,1 0,-1 1,1-1,-1 0,1 0,-1 0,1 0,-1 0,1 1,-1-1,1 0,-1 0,0 1,1-1,-1 0,1 0,-1 1,0-1,1 1,-1-1,0 0,0 1,1-1,-1 1,0-1,0 1,1-1,-1 1,0 0,7 24,-4-14,-1-4,1-1,0 0,1-1,-1 1,1 0,0-1,1 0,-1 0,1 0,0-1,0 1,1-1,-1 0,1-1,10 5,-12-6,0 0,0 0,0-1,0 1,0-1,1 0,-1-1,1 1,-1-1,1 1,-1-2,0 1,1 0,-1-1,1 0,-1 0,0 0,1 0,-1-1,0 0,0 1,0-2,0 1,4-3,-7 3,1 1,-1 0,1-1,-1 1,0-1,1 0,-1 1,0-1,0 0,0 0,0 0,-1 1,1-1,0 0,-1 0,0 0,1 0,-1 0,0 0,0-3,0 1,-1 0,1 1,-1-1,0 1,-1-1,1 1,0-1,-1 1,0 0,-4-6,4 5,-1 0,0 0,-1 0,1 1,0-1,-1 1,0 0,0 0,0 0,0 1,-1-1,1 1,0 0,-1 0,0 1,1 0,-7-2,-2 6,4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3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20,'4'0,"4"0,6 0,2 0,3-4,6-1,2 1,3 0,0 1,3 5,-1-1,1-2,2 0,-1 4,1 1,2 0,1-1,-5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0.7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27,'6'-6,"-5"4,0 1,1-1,-1 1,0 0,0-1,1 1,-1 0,1 0,-1 0,1 0,-1 0,1 0,0 0,-1 0,1 1,0-1,0 0,0 1,-1 0,1-1,0 1,0 0,0 0,0 0,0 0,-1 1,1-1,0 0,0 1,3 0,3 3,0 0,1 0,-2 1,1 0,0 0,-1 0,0 1,0 0,-1 1,0 0,0 0,0 0,-1 0,0 1,0 0,-1 0,0 1,-1-1,0 1,0-1,0 1,1 17,-4-25,1 0,-1 0,0 1,0-1,0 0,0 0,-1 0,1 1,0-1,0 0,-1 0,1 0,0 0,-1 0,0 1,1-1,-1 0,1 0,-1 0,0 0,0-1,0 1,1 0,-1 0,0 0,0-1,0 1,0 0,0-1,-1 1,1-1,0 1,-2 0,2-2,-1 1,1 0,0 0,0 0,-1-1,1 1,0-1,0 1,0-1,0 1,0-1,-1 0,1 0,0 1,0-1,1 0,-1 0,0 0,0 0,0 0,1 0,-1 0,0 0,1 0,-1-1,1 1,-1 0,1 0,0-1,-1 1,1-2,-1-4,1-1,-1 1,1 0,1 0,-1-1,1 1,1 0,-1 0,1 0,0 0,1 0,0 0,0 1,0-1,1 1,0 0,0 0,0 0,1 1,10-10,-2 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1.0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130 0,'-4'1,"0"0,0-1,1 1,-1 1,0-1,0 0,1 1,-1 0,1 0,-1 0,1 0,0 1,0-1,0 1,0 0,0 0,1 0,-1 0,1 0,0 0,0 1,-3 5,-3 9,0 0,1 0,-6 23,8-24,1 0,0 1,2-1,0 1,1 0,1 19,0-31,0 0,1-1,0 1,0 0,1 0,0-1,0 1,0-1,0 1,1-1,0 0,0 0,0 0,1 0,0-1,0 1,0-1,0 0,0 0,1-1,0 1,5 2,7 1,1 0,-1-1,1-1,1-1,-1-1,0 0,1-1,30-1,-16-1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1.3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 6,'0'0,"-1"-1,1 1,0-1,-1 1,1 0,-1-1,1 1,-1 0,1-1,-1 1,1 0,-1-1,1 1,-1 0,1 0,-1 0,1-1,-1 1,0 0,1 0,-1 0,1 0,-1 0,0 0,1 0,-1 0,1 1,-1-1,1 0,-1 0,0 0,1 1,-1-1,1 0,-1 0,1 1,-1-1,1 1,-1-1,1 0,0 1,-1-1,1 1,0-1,-1 1,1-1,0 1,-1-1,1 1,0-1,0 1,0 0,-1-1,1 2,-1 1,0 1,0 0,0 0,0 0,1 0,-1 7,3 14,0 0,2 0,1-1,1 1,1-1,1 0,1-1,22 40,-24-53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1.7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5,'-3'-3,"1"2,6 1,2 4,3 6,4 0,0-1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2.0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58 34,'0'-1,"0"-1,0 1,0-1,-1 1,1 0,0-1,-1 1,1-1,-1 1,0 0,1 0,-1-1,0 1,0 0,0 0,0 0,0 0,0 0,0 0,0 0,0 0,0 0,-1 0,1 1,0-1,-1 0,1 1,0-1,-1 1,-2-1,3 1,0 0,0 0,0 0,0 0,0 0,0 0,0 0,0 1,-1-1,1 0,0 1,0-1,0 0,0 1,0 0,1-1,-1 1,0-1,0 1,0 0,0 0,1 0,-1-1,0 1,1 0,-1 0,0 0,1 0,-1 0,1 0,0 0,-1 0,1 0,0 0,0 0,0 0,-1 1,1-1,0 0,0 0,1 0,-1 1,0 5,1-1,-1 1,1 0,1-1,-1 1,1-1,0 0,1 1,0-1,6 11,-8-15,1 0,-1 0,1-1,-1 1,1 0,0-1,0 1,-1-1,1 1,0-1,0 0,1 0,-1 0,0 0,0 0,0 0,1-1,-1 1,0-1,1 1,-1-1,0 0,1 0,-1 0,0-1,1 1,-1 0,0-1,1 1,-1-1,0 0,0 0,4-2,-1 0,0 0,0 0,0 0,0 0,-1-1,0 0,1 0,-1-1,-1 1,1-1,4-8,0-2,-1 0,9-26,-15 48,-1 0,2 0,-1 0,1 0,0-1,4 9,-4-8,0 0,-1-1,2 0,-1 0,1 0,0 0,0-1,0 1,1-1,0 1,0-1,0 0,1-1,-1 1,1-1,0 0,1 0,-1-1,1 1,-1-1,1 0,0-1,0 0,0 0,1 0,-1 0,0-1,1 0,-1 0,12-1,3 0,-2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2:12.4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169 5,'0'0,"0"0,-1-1,1 1,0 0,-1-1,1 1,0 0,-1-1,1 1,-1 0,1 0,0-1,-1 1,1 0,-1 0,1 0,-1 0,1 0,-1-1,1 1,0 0,-1 0,1 0,-1 0,1 1,-1-1,1 0,-1 0,1 0,-1 0,1 0,-1 0,1 1,0-1,-1 0,1 0,-1 1,1-1,0 0,-1 1,1-1,0 0,-1 1,1-1,0 0,0 1,-1-1,1 1,0-1,0 1,0-1,0 0,0 1,-1-1,1 1,0-1,0 1,0-1,0 1,0-1,1 1,-5 31,6 0,2 0,1 0,14 49,-12-52,0 0,1-1,23 52,-22-62</inkml:trace>
  <inkml:trace contextRef="#ctx0" brushRef="#br0" timeOffset="1">0 195,'4'0,"4"0,5-3,3-2,3 0,2 2,1 0,0 2,4 0,1-3,2-1,5 1,3 0,-5 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11.3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0 166,'55'-2,"64"-12,-49 5,410-58,-331 44,146-25,-268 45,-22 7,-14 8,5-9,1 0,-1 0,0-1,0 0,0 0,0 0,0 0,0 0,-1-1,1 0,-1 0,1 0,-1 0,1-1,-5 0,-7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12.5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157 103,'-6'1,"0"1,-1-1,1 1,0 0,0 1,0-1,-8 6,-11 4,0-4,16-6,1 1,0 0,-1 1,-7 4,48-3,1-6,0-1,0-2,32-8,100-30,-100 23,-22 8,196-48,-188 44,-37 12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13.7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170 5,'0'0,"0"0,0 0,0 0,0-1,0 1,0 0,0 0,0 0,0-1,0 1,0 0,0 0,0 0,-1-1,1 1,0 0,0 0,0 0,0 0,0 0,-1-1,1 1,0 0,0 0,0 0,0 0,-1 0,1 0,0 0,0 0,0-1,-1 1,1 0,0 0,0 0,0 0,-1 0,1 0,0 0,0 0,0 0,-1 0,1 1,-14 3,-10 12,15-7,0 1,0 1,1 0,1 0,0 0,0 1,1 0,1 0,0 1,1 0,0-1,-3 19,0 17,2 0,0 53,3-41,-7 48,-2 28,23 36,-1-3,-11-160,-1 38,2 0,2 0,17 92,-14-117,0-1,1 1,1-1,1-1,1 1,12 18,-17-32,0 0,0-1,1 1,0-2,0 1,0 0,1-1,0 0,0-1,0 1,0-1,1-1,0 0,0 0,0 0,0-1,0 0,0 0,12 0,14-1,-1-1,1-1,45-8,96-29,-141 30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16.9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376 22,'-42'0,"31"0,31 0,167-11,11 0,-262 25,-546 50,602-63,2 0,0-1,0 1,0 0,0 1,-6 2,12-4,0 0,-1 0,1 0,0 0,0 0,0 0,0 0,0 0,0 0,-1 0,1 0,0 0,0 0,0 0,0 0,0 0,0 1,0-1,-1 0,1 0,0 0,0 0,0 0,0 0,0 0,0 1,0-1,0 0,0 0,0 0,0 0,0 0,0 0,0 1,0-1,0 0,0 0,0 0,0 0,0 0,0 0,0 1,0-1,0 0,0 0,0 0,0 0,0 0,0 1,0-1,0 0,0 0,0 0,0 0,1 0,10 5,17 0,37-3,80-8,-60 2,334-19,-332 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3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34,'-7'-29,"0"24,2 19,4 0,1 1,1-1,0 0,0 0,5 16,3 30,15 211,-18-193,9 217,-1-100,-8-135,16 87,-18-136,1-7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20.6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62 0,'-1'1,"0"-1,1 0,-1 0,0 1,0-1,0 1,1-1,-1 1,0-1,1 1,-1-1,0 1,1 0,-1-1,1 1,-1 0,1-1,-1 1,1 0,-1 0,1-1,0 1,-1 0,1 0,0 0,0 0,0 1,-5 31,4-23,-5 28,-1 3,-2 56,-1 22,6-89,1-1,2 0,0 1,7 55,2-23,-3 1,-5 92,2 18,8-78,1 22,-8-59,17 80,-2-22,45 377,-55-428,7 108,-3-8,-4-73,25 221,-2-23,-9-68,-1 41,0 4,17 91,-14-157,-9-69,14 241,-19-204,1-5,-25 150,12-262,2 1,8 59,0 26,-8-63,-1 256,-9-203,-1 29,0 11,0 17,0-6,0 2,1-17,-1 1,12 396,10-427,0-5,-11-82,0 33,12 93,4-57,28 168,-15-94,-11-60,3 78,1-33,-14-124,29 189,-22-132,47 180,-48-239,130 534,-97-350,11 80,-47-211,24 255,-14-145,0 11,-11-129,2 66,-11-89,10 78,0 15,-1-9,0 37,1 7,-3-138,43 251,3 20,-52-321,19 137,-12-86,-4-33,2 49,-6-51,8 41,-4-41,1 41,-5-24,10 73,-10-104,-1 1,0-1,-1 0,0 0,-4 17,-2 30,7 267,2-295,1 1,14 57,3 22,-19-94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9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0,0 1,0-1,0 0,0 1,0 0,0-1,0 1,0-1,0 1,0 0,0 0,1 0,-1-1,0 1,0 0,1 0,-1 0,1 0,-1 0,1 0,-1 0,1 0,0 1,-1-1,1 0,0 0,0 0,0 0,0 0,0 0,0 1,0-1,1 1,4 54,-3-45,11 82,30 242,-34-260,4 47,-13-114,1 1,0-1,0 0,4 12,0-6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9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43,'-4'-14,"4"13,-1 1,1 0,0-1,-1 0,1 1,0-1,0 1,-1-1,1 1,0-1,0 1,0-1,0 0,0 1,0-1,0 1,0-1,0 1,0-1,0 0,0 1,0-1,0 1,1-1,-1 1,0-1,0 0,1 1,-1-1,0 1,1-1,-1 1,0 0,1-1,-1 1,1-1,-1 1,1 0,-1-1,1 1,-1 0,1 0,-1-1,1 1,-1 0,1 0,0 0,-1 0,1 0,-1-1,2 1,5-1,0-1,0 1,0 0,0 1,0 0,1 0,-1 0,0 1,0 0,0 1,7 2,15 4,34 17,-50-20,-5-2,1 1,-1 0,0 1,0 0,0 0,0 1,-1 0,0 0,0 1,-1 0,6 7,-9-10,0 1,-1-1,0 0,0 1,0-1,-1 1,1-1,-1 1,0 0,0 0,-1-1,1 1,-1 0,0 0,-1 0,1 0,-1-1,0 1,0 0,0 0,-1-1,-3 9,0-3,0 0,-1-1,1 0,-2 0,1 0,-1-1,-1 0,1 0,-1-1,-1 0,-16 11,9-9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9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0,'-1'4,"1"0,-1-1,-1 1,1-1,0 1,-1-1,0 0,0 1,-2 2,-9 18,8-9,0 0,1 1,0 0,1 0,1 1,0 21,2-31,1-1,-1 1,1 0,0-1,1 1,0 0,0-1,0 0,1 0,0 1,0-2,0 1,1 0,0-1,0 1,0-1,1 0,6 5,-7-7,1 0,0 0,0 0,0-1,0 1,1-1,-1 0,1-1,-1 0,1 0,0 0,-1 0,1-1,0 0,-1 0,1-1,0 1,-1-1,1 0,0-1,6-2,-5 2,-1-1,1 0,-1 0,0 0,0-1,0 0,0 0,-1 0,1-1,-1 0,0 0,-1 0,1-1,-1 1,0-1,-1 0,5-8,-6 6,0 1,0-1,-1 0,0 0,0-1,-1 1,0 0,-1 0,1 0,-1 0,-1 0,0 0,0 0,0 1,-1-1,-4-8,4 10,0 1,0-1,0 0,0 1,-1-1,0 1,0 0,-1 1,1-1,-1 1,0 0,0 0,-1 0,1 0,-1 1,0 0,0 1,0-1,0 1,-9-2,12 3,1 1,-1 0,1-1,-1 1,0 0,1 1,-1-1,1 0,0 1,-1-1,1 1,-1 0,1 0,0 0,-1 0,1 0,0 1,0-1,0 0,-2 3,-6 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0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4,'-4'-3,"-1"5,4 7,3 5,0 3,0 4,3 4,1 2,0 0,1-1,1-2,-2 0,2-5,0-3,-2 1,2-3,3-5,-1-2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0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32,'-3'-3,"-2"-6,-3 0,3 1,2 5,6 4,6 4,4 6,5 4,-2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0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19,'0'-1,"0"1,0-1,0 0,0 0,-1 0,1 0,0 0,0 0,-1 1,1-1,-1 0,1 0,-1 0,1 1,-1-1,1 0,-1 1,0-1,1 1,-1-1,0 0,0 1,0-1,-6 3,8 11,1-4,1-1,0-1,1 1,-1 0,2-1,-1 0,1 0,0 0,0 0,1-1,0 0,0 0,1 0,-1-1,9 5,-11-8,-1 0,1 0,0 0,0-1,1 1,-1-1,0 0,1 0,-1 0,0-1,1 0,-1 0,0 0,1 0,-1-1,1 1,-1-1,0 0,0 0,1-1,-1 1,0-1,0 0,0 0,-1 0,1-1,0 0,-1 1,0-1,5-5,-4 4,0-1,0 0,0 0,-1 0,0-1,0 1,0-1,1-5,-3 10,-1 1,0-1,0 1,0-1,0 1,0-1,0 1,0 0,1-1,-1 1,0-1,0 1,1-1,-1 1,0 0,1-1,-1 1,0 0,1-1,-1 1,0 0,1-1,-1 1,1 0,-1 0,1 0,-1-1,1 1,-1 0,1 0,-1 0,0 0,1 0,-1 0,1 0,-1 0,1 0,-1 0,1 0,-1 0,1 0,-1 0,1 1,-1-1,1 0,-1 0,1 0,-1 1,0-1,1 1,21 24,-9-7,-6-12,-1-1,1 0,0 0,0 0,0-1,1 0,0 0,0-1,0 0,15 3,-17-5,-1 0,1-1,0 0,0 0,0 0,-1-1,1 0,0 0,-1-1,1 1,-1-1,1 0,-1-1,0 1,0-1,9-7,20-16,-20 14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1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195 250,'0'-28,"1"-6,-5-38,2 61,0 0,0 0,-1 1,0-1,-1 0,0 1,-8-14,11 23,0 0,1 0,-1-1,0 1,0 0,0 0,0 0,0 0,0 0,0 0,0 0,-1 0,-1-1,3 2,-1 0,0 0,1 0,-1 0,1 0,-1 0,1 0,-1 0,1 0,-1 0,1 0,-1 0,1 0,-1 0,1 0,-1 1,1-1,-1 0,1 0,-1 1,1-1,-1 0,1 1,-1 0,-1 1,1 0,0 0,-1 0,1 0,0 0,0 0,1 0,-1 1,0-1,1 0,-1 1,1-1,0 0,-1 4,4 55,14 86,-1-22,-15-110,1 0,0 0,2 0,-1 0,2-1,0 1,1-1,0-1,1 1,9 13,-6-14</inkml:trace>
  <inkml:trace contextRef="#ctx0" brushRef="#br0" timeOffset="1">5 377,'-3'-3,"1"-2,6-3,9 0,6 0,7 3,6 2,5 1,7-3,3 0,4 1,1 1,3 0,-9 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2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99,'1'-2,"0"-1,0 0,0 0,0 1,0-1,0 1,1-1,0 1,2-4,6-9,-7 9,-1 1,0-1,-1 0,1 0,-1 0,0 0,0-7,1 46,6 34,4 30,-9 213,-1-30,-1-256,2 0,1-1,1 1,1-1,16 42,-15-48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2.5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30 132,'-1'-5,"0"0,0-1,0 1,-1 0,0 0,-4-8,3 8,1-1,-1 1,1-1,1 1,-1-1,-1-10,3 15,1 0,-1-1,0 1,0-1,1 1,-1 0,1-1,-1 1,1 0,-1-1,1 1,0 0,0 0,-1 0,1 0,0 0,0-1,0 2,0-1,0 0,1 0,-1 0,0 0,0 1,1-1,-1 1,0-1,1 1,-1-1,0 1,1 0,1-1,11-1,0 0,0 1,0 0,0 1,0 1,0 0,0 0,21 7,-1 1,0 1,39 19,-62-24,0 0,1 1,-2 1,1 0,-1 0,16 15,-24-20,0 0,0 0,-1 0,1 0,0 0,-1 0,0 0,1 0,-1 1,0-1,0 1,0-1,0 1,-1-1,1 1,-1-1,0 1,1-1,-1 1,0 0,-1-1,1 1,0-1,-1 1,1 0,-1-1,0 0,0 1,0-1,0 1,0-1,-1 0,1 0,-1 0,1 1,-1-1,0-1,-3 4,-2 1,0-1,-1 0,1 0,-1 0,-1-1,1 0,-1-1,1 0,-1 0,0 0,0-2,0 1,0-1,0 0,0-1,-1 0,1 0,0-1,-17-4,11-3,6-2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4.1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12 105,'0'-6,"0"0,1 1,-1-1,1 1,0-1,0 1,1-1,0 1,0 0,0 0,0 0,1 0,6-8,-7 11,0 0,0 0,0 0,0 1,0-1,1 1,-1-1,1 1,-1 0,1 0,0 0,-1 0,1 0,0 1,0-1,-1 1,1 0,0 0,0 0,0 0,-1 0,1 1,0-1,0 1,-1-1,1 1,0 0,3 3,12 3,-1 1,0 0,-1 2,23 16,-34-22,1 0,-1 1,0 0,-1-1,1 1,-1 1,0-1,0 1,-1 0,0-1,0 2,0-1,0 0,-1 0,2 14,-3-15,-2-1,1 0,0 1,-1-1,0 1,0-1,0 1,-1-1,0 0,1 0,-1 0,-1 0,1 0,0 0,-1-1,0 1,0-1,0 0,0 0,-1 0,1 0,-1 0,-4 2,-9 6,-1-1,0-1,-31 12,45-19,-53 16,53-17,1 0,-1 0,0 0,0-1,0 0,0 0,0 0,1 0,-1-1,0 0,0 1,-6-3,-4-6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4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17,'-1'-17,"-4"29,1 1,-46 109,-13 43,56-142,1 0,1 0,2 1,0-1,1 37,2-53,0 0,1 1,0-1,1 0,-1 0,1 0,1-1,-1 1,1 0,0-1,1 0,-1 0,1 0,7 8,-4-7,0-1,0 0,0 0,1-1,0 1,0-2,0 1,0-2,18 7,0-3,1-2,0 0,0-2,0-1,0-1,43-4,-19-2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4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39,'0'-1,"1"-1,-1 0,1 1,-1-1,1 1,0-1,-1 0,1 1,0 0,0-1,0 1,0-1,0 1,1 0,-1 0,0 0,0 0,1 0,-1 0,1 0,-1 0,1 0,-1 1,1-1,0 1,2-2,1 1,0 0,0 0,-1 0,1 0,0 1,0 0,0 0,6 1,-6 0,-1 0,1 1,0-1,-1 1,0 0,1 1,-1-1,0 1,0 0,0-1,-1 2,1-1,-1 0,0 1,0 0,0 0,0 0,-1 0,1 0,-1 0,0 1,0-1,-1 1,1-1,-1 1,0 0,0 0,-1-1,1 1,-1 0,-1 6,1-5,-1 0,1 0,0 0,0 0,0 0,1 0,0 0,0 0,1 0,0 0,0-1,0 1,4 7,0-5,0-1,0 1,1-1,0 0,0-1,0 1,13 7,-18-13,-1 0,1 0,0 0,-1 1,1-1,-1 0,1 1,-1 0,1-1,-1 1,0 0,0-1,0 1,0 0,0 0,-1 0,1 0,0 0,-1 0,1 0,-1 0,0 0,0 0,0 4,-1-3,0-1,0 1,0-1,0 1,-1-1,1 1,-1-1,1 0,-1 0,0 0,0 0,0 0,0 0,0 0,-1-1,1 1,0-1,-5 2,-4 3,-2 0,1-1,-1 0,0-1,0 0,0-1,0-1,0 0,-27 0,39-2,0 1,1-1,-1 0,0 0,0 0,0 0,1 0,-1 0,0-1,0 1,0 0,1 0,-1-1,0 1,0 0,1-1,-1 1,0 0,1-1,-1 1,0-1,1 1,-1-1,1 0,-1 1,1-1,-1 0,1 1,-1-1,1 0,0 1,-1-1,1 0,0 0,0 1,-1-1,1 0,0 0,0 0,0 0,0 1,0-1,0 0,0 0,1 0,-1 1,0-1,0 0,1-1,1-2,-1 0,2 0,-1 0,0 1,1-1,-1 0,6-4,10-10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5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0,'0'7,"-1"0,0 0,-1-1,-3 13,-5 19,9-28,0-1,1 1,-1-1,2 1,0-1,2 15,-2-21,0-1,0 1,0 0,0-1,1 1,-1-1,1 0,-1 1,1-1,0 0,0 0,0 0,0 0,0 0,1-1,-1 1,0-1,1 1,-1-1,1 0,0 0,-1 0,1 0,0 0,0-1,2 1,6 0,0 0,-1-1,1-1,0 1,-1-2,1 1,-1-2,1 1,15-7,-18 6,0 0,-1-1,1 0,-1 0,1-1,-1 0,-1 0,1 0,-1-1,0 0,0 0,7-12,-11 16,-1 0,0 0,0 0,0 0,0-1,-1 1,1-1,-1 1,1 0,-1-1,0 1,0-1,0 1,0-1,0 1,0 0,-1-1,1 1,-1-1,0 1,0 0,0 0,0-1,0 1,0 0,-1 0,1 0,-1 0,1 0,-1 0,0 1,1-1,-1 1,0-1,0 1,0-1,-1 1,-3-2,1 0,-1 1,0-1,0 1,0-1,0 2,0-1,0 1,0 0,0 0,-1 0,1 1,0 0,-1 1,-8 1,1 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5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0,'6'9,"1"0,0-1,0 0,0-1,12 9,31 26,-22-20,0 1,-2 2,35 41,-56-60,-1 0,0 0,-1 1,1-1,-1 1,-1 0,1 0,-1 0,0 0,-1 1,0-1,0 1,0-1,-1 14,-2-11,1 1,-1 0,-1-1,0 1,-1-1,0 0,0 0,-1-1,-9 15,5-11,-1 0,0 0,-1-1,0 0,-1-1,0-1,-1 0,0 0,-1-1,0-1,0 0,-1-1,-22 8,21-12,2-3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5.9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5,'-3'-3,"5"1,3 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6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0,'-6'6,"0"1,1-1,-1 1,1 0,1 0,-1 1,1-1,1 1,-1 0,1 0,1 0,0 0,0 1,0-1,1 1,0 15,2-9,0 0,2-1,0 1,0 0,1-1,1 0,0 0,14 23,36 68,-45-86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5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81,'23'9,"0"-2,0-1,0-1,1 0,0-2,27 0,198 8,-57-4,383 1,-396-9,-159 2,1-2,-1 0,1-2,-1 0,29-9,-78 9,-454-24,224 3,-193-22,416 43,25 3,1-1,0 0,0-1,-15-3,25 4,1 1,-1 0,0 0,0 0,0 0,0 0,1 0,-1 0,0 0,0 0,0-1,0 1,0 0,0 0,1 0,-1 0,0-1,0 1,0 0,0 0,0 0,0 0,0-1,0 1,0 0,0 0,0 0,0 0,0-1,0 1,0 0,0 0,0 0,0-1,0 1,0 0,0 0,0 0,0 0,0-1,0 1,0 0,-1 0,1 0,0 0,0 0,0-1,0 1,0 0,0 0,-1 0,1 0,0 0,0 0,0 0,0 0,-1-1,19-2,134 10,-54-1,132 5,186 3,-396-14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02.7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23,'15'6,"0"-1,0-1,0-1,0 0,1-1,-1 0,18-1,27 4,580 64,-327-37,328 23,-612-53,25 2,105-7,-159 3,0 1,1-1,-1 0,0 0,0 0,1 0,-1 0,0 0,1 0,-1 0,0 0,0 0,1 0,-1 0,0 0,1 0,-1 0,0 0,0 0,1 0,-1-1,0 1,0 0,1 0,-1 0,0 0,0 0,1-1,-1 1,0 0,0 0,0-1,0 1,1 0,-1 0,0-1,0 1,0 0,0 0,0-1,0 1,1-1,-15-6,-22-3,-616-87,507 81,-650-53,732 65,-46-1,183 6,443 13,-182-20,-229 1,-52 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05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11,'-12'-7,"7"4,2 16,2 11,1 1,2-1,6 36,3 32,-7-9,27 138,-3-81,-27-137,0-4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09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161 272,'0'-2,"0"-1,0 0,-1 1,1-1,-1 1,0-1,0 0,0 1,0 0,0-1,0 1,-1 0,1-1,-1 1,0 0,1 0,-1 0,-2-1,-5-4,0 0,0 1,-13-6,16 9,0 1,0-1,1-1,0 1,-1-1,1 0,1 0,-1 0,0-1,1 0,0 1,-5-9,8 10,0 0,-1 0,1-1,0 1,0 0,1-1,-1 1,1 0,0-1,0 1,0-1,0 1,0 0,1-1,0 1,-1-1,1 1,3-5,-2 4,0 0,1 0,0 1,-1-1,1 1,1 0,-1 0,0 0,1 0,0 1,-1-1,8-3,-2 2,0 1,1-1,-1 1,1 1,0 0,0 0,-1 1,1 0,0 1,0 0,0 0,12 3,-10-1,-1 2,1-1,-1 2,0-1,0 1,0 1,-1 0,1 1,-2 0,1 0,-1 1,0 0,0 1,-1 0,-1 0,1 1,-1 0,-1 0,0 0,5 14,-4-7,-1 1,0-1,-2 1,0 0,-1 1,-1-1,-1 0,0 1,-2-1,0 1,-1-1,-6 28,3-27,-1-1,-1-1,-1 0,0 0,-1 0,0-1,-2 0,0-1,0 0,-2-1,0 0,0-1,-1 0,-1-1,0-1,-31 17,38-23,0-1,-1-1,1 0,-1 0,0-1,1 0,-1 0,0-1,0 0,0-1,-11 0,16 0,-1-1,1 1,0-1,-1 0,1-1,0 1,-1-1,1 1,0-1,0-1,1 1,-1 0,0-1,1 0,-1 0,1 0,0 0,0 0,0-1,0 0,1 1,0-1,-1 0,-1-5,3 4,0-1,0 1,0 0,1 0,-1-1,1 1,1 0,-1-1,1 1,0 0,0 0,0 0,1 0,0 0,3-8,-1 5,0 1,0 0,0 0,0 0,1 0,1 1,-1 0,1 0,9-8,-10 11,0 1,0 0,0-1,0 1,0 1,1-1,-1 1,1 0,-1 0,1 1,-1 0,1 0,-1 0,1 0,-1 1,1 0,-1 0,1 0,-1 1,0 0,0 0,0 0,9 6,1 1,-1 0,1 1,-1 0,-1 2,0-1,15 19,-1 4,-1 2,25 47,-41-69,-1-2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4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243 207,'0'2,"-1"0,0 1,0-1,0 0,0 0,0 1,0-1,0 0,-1 0,1 0,-1 0,0-1,-3 4,-25 20,27-22,0-1,0 0,0 0,0 0,-1-1,1 1,-1-1,1 0,-1 0,0 0,1 0,-1 0,0-1,1 0,-1 0,0 0,0 0,1 0,-1-1,0 0,1 0,-1 0,0 0,1 0,-1-1,1 1,0-1,-4-3,3 2,1 1,0-2,0 1,0 0,0 0,1-1,0 0,-1 1,1-1,0 0,1 0,-1 0,1 0,0 0,0-1,0 1,0 0,1-1,0 1,0 0,0-1,0 1,1 0,1-6,1-3,0 0,1 1,1 0,0 0,1 0,0 0,8-10,-11 17,0 1,0 0,0 0,1 0,0 0,0 1,0-1,0 1,0 0,1 0,-1 1,1-1,0 1,0 0,0 0,0 1,0-1,0 1,0 0,7 0,-6 2,-1-1,1 1,0 1,-1-1,0 1,1 0,-1 0,0 0,0 1,0 0,0 0,-1 0,1 1,-1-1,0 1,0 0,0 0,0 1,-1-1,6 11,-2-4,0 1,-1 0,-1 0,0 1,0 0,-2 0,5 23,-6-15,-2 0,0 1,-1-1,-1 0,-1 0,-1 1,-1-2,0 1,-2-1,0 0,-2 0,0-1,-1 0,-1 0,0-1,-2-1,0 0,-1-1,0 0,-2-1,0-1,0 0,-1-1,-34 19,46-30,0 1,0-1,-1 0,1-1,-1 1,1-1,-1 0,1 0,-1-1,-7 0,12 0,-1 0,1 0,0 0,0-1,-1 1,1 0,0-1,0 1,-1-1,1 0,0 1,0-1,0 0,0 1,0-1,0 0,0 0,0 0,-1-2,1 1,1 1,-1-1,1 0,-1 0,1 0,0 0,0 0,-1 0,1 0,1 1,-1-1,0 0,0 0,1 0,-1 0,1 0,1-2,0-4,1 1,0 0,1 0,0 0,0 1,0-1,1 1,0 0,0 0,1 1,-1 0,1 0,9-6,-12 9,0 0,1 0,-1 0,0 1,1 0,0-1,-1 1,1 1,0-1,-1 0,1 1,0 0,0 0,-1 0,1 0,0 1,0-1,-1 1,1 0,0 0,-1 0,1 1,-1-1,0 1,1 0,-1 0,0 0,0 0,3 4,7 6,-1 2,0-1,-2 2,19 29,14 20,-33-52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09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28,'0'-22,"0"16,0 17,-14 159,8-127,2 0,1 0,7 81,-3-114,1-1,0 1,0-1,1 1,0-1,1 0,0 0,1 0,-1-1,10 13,-9-17,-1 1,1 0,-1-1,1 0,0 0,1 0,-1-1,1 0,0 0,-1 0,1-1,0 0,1 0,-1 0,0-1,13 1,-9-1,1 0,-1-1,1 0,-1-1,0 0,1-1,-1 0,0 0,0-1,0-1,12-5,-15 5,0-1,-1 1,1-1,-1 0,0-1,-1 0,1 0,-1 0,0 0,-1-1,0 0,0 0,0 0,-1 0,4-11,3-12,12-55,-20 73,-1-1,0 1,0 0,-1-1,-1 1,0-1,-4-17,5 29,0 0,0 0,0 1,0-1,0 0,0 0,0 1,-1-1,1 0,0 0,-1 1,1-1,0 0,-1 1,1-1,-1 0,1 1,-1-1,1 1,-1-1,0 1,1-1,-1 1,0-1,0 0,0 2,0-1,0 1,1-1,-1 1,0-1,1 1,-1-1,0 1,1-1,-1 1,1 0,-1-1,1 1,-1 0,1 0,0-1,-1 1,1 1,-14 42,-8 127,-3 252,26-388,-10 67,5-76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1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0,'-45'17,"24"-7,18-3,15-2,26 0,0-2,77-4,-43-1,930 1,-1080 1,-498 13,407-4,-84 7,239-14,10-1,-1 0,1-1,0 0,-1 1,1-1,0-1,-1 1,1-1,-7-1,11-1,10-1,10-2,92-12,164-7,116 20,-362 5,2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11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0,'3'36,"13"68,0-10,-7-29,1 10,1 105,-11-171,-1 23,1-30,0-21,-1-22,-1 28,1 0,1-1,0 1,1 0,1 0,0 0,6-22,-7 32,0 1,1-1,-1 1,0-1,1 1,0 0,0 0,-1 0,1 0,0 0,1 0,-1 0,0 1,0-1,1 1,-1 0,1-1,-1 1,5-1,-2 1,0 0,0 1,0-1,1 1,-1 0,0 0,1 1,-1 0,9 2,0 1,0 1,0 1,0 0,0 1,-1 0,16 12,-24-15,-1-1,1 0,-1 1,0 0,0 0,-1 0,1 1,-1-1,0 1,0 0,-1 0,1 0,1 7,-3-9,0 1,-1 0,0-1,0 1,0-1,0 1,0 0,-1-1,0 1,0-1,0 1,0-1,0 0,-1 1,1-1,-1 0,0 0,0 0,0 0,0 0,-4 3,-3 3,-1-1,0 0,-1 0,0-1,0-1,0 1,-1-2,0 0,0 0,0-1,0-1,-1 0,0 0,1-1,-1-1,-15 0,25-1,-1-1,1 1,0-1,-1 1,1-1,0 0,0 0,-1 0,-4-4,-5-4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11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0,0 1,-1-1,1 0,0 1,0-1,-1 1,1-1,0 1,-1 0,1-1,0 1,-1 0,1-1,-1 1,1 0,-1 0,0 0,1-1,-1 1,0 0,1 0,-1 0,0 1,7 29,-4-19,1 4,1 6,2 0,12 29,-16-45,1 1,-1-1,1 0,0-1,0 1,1-1,0 0,-1 0,2 0,-1-1,1 0,6 5,-7-7,-1 1,1-1,0 0,0 0,0 0,0-1,0 0,0 0,0 0,0 0,10-1,-12 0,1-1,0 0,-1 0,1 0,-1 0,1-1,-1 1,0-1,1 0,-1 0,0 0,0 0,0 0,-1-1,1 1,0-1,3-5,0-2,0 0,0-1,-1 0,0 0,-1 0,-1 0,0-1,0 0,-1 1,0-1,-1 0,-1 0,0 0,0 0,-5-23,1 20,-2 18,-3 23,7 8,2-1,1 0,8 52,-3-34,1 225,-9-166,1-87,-1-1,-1 0,-1 1,-10 31,14-53,-1 1,1 0,-1-1,1 1,-1-1,1 1,-1-1,0 1,0-1,0 1,0-1,0 0,0 0,0 1,0-1,-1 0,1 0,0 0,-1 0,1 0,-1-1,1 1,-1 0,1-1,-1 1,1-1,-3 1,0-1,1 0,0-1,0 0,0 0,0 0,0 0,0 0,0 0,0-1,1 1,-1-1,0 0,1 0,-3-2,-3-3,0-1,1 1,-1-1,2 0,-1-1,1 1,1-1,-1 0,1-1,1 0,0 1,0-1,1-1,1 1,-1 0,2-1,-1 1,1-1,1 1,0-1,3-18,0 10,1 1,0-1,2 0,0 1,1 0,1 1,1-1,1 2,0-1,1 1,15-17,-6 10,-1 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12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50,'2'-4,"0"-1,0 0,0 1,1-1,-1 1,1 0,0 0,0 0,7-7,-9 11,-1 0,0 0,1 0,-1 0,0 0,1 0,-1 0,0 0,1 0,-1 0,0 1,1-1,-1 0,0 0,0 0,1 0,-1 0,0 1,1-1,-1 0,0 0,0 1,0-1,1 0,-1 0,0 1,0-1,0 0,1 0,-1 1,0-1,0 0,0 1,0-1,0 0,0 1,0-1,0 0,0 1,0-1,0 0,0 1,0-1,0 0,0 1,0-1,0 1,-1 17,-5 18,2 0,2 1,2-1,6 61,-1-61,17 90,-21-123,-1 0,1-1,0 1,0-1,0 1,1-1,-1 0,1 1,-1-1,3 3,6 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12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22,'0'-3,"-3"-2,1 0,6 2,5 0,9 2,4 0,7 0,4 1,1 1,2-1,-2 0,1 0,-6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15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90 272,'6'0,"-1"-1,1-1,0 1,-1-1,0 0,1 0,-1 0,0-1,0 0,0 0,-1 0,1-1,-1 1,6-7,-6 7,0-1,-1 0,0 0,1 0,-1 0,0 0,-1-1,1 1,-1-1,0 0,0 1,-1-1,1 0,-1 0,1-10,-2 11,-1 1,1 0,-1 0,0 0,0 0,0 1,-1-1,1 0,-1 0,1 1,-1-1,0 1,0-1,0 1,0 0,-1 0,1 0,-1 0,1 0,-1 0,1 1,-1-1,0 1,0 0,0 0,0 0,0 0,0 0,0 1,-3-1,0 0,-1 0,1 0,0 1,0 0,0 0,-1 0,1 1,0 0,0 0,0 1,0 0,0 0,0 0,-8 5,10-4,0 1,0 0,1 0,-1 0,1 1,0-1,0 1,1-1,-1 1,1 0,0 0,0 0,1 1,-1-1,1 0,-1 11,1-5,0 0,1 1,0-1,1 1,0-1,1 0,3 14,-3-19,0 0,0 0,1 0,0-1,0 1,0-1,0 1,1-1,0 0,0 0,1-1,-1 1,1-1,0 0,0 0,8 4,-5-4,0-1,1 0,-1 0,1-1,0 0,-1 0,1-1,0 0,0-1,15 0,-5-2,1-1,-1-1,1 0,-1-2,0 0,-1-1,0-1,0-1,32-20,-41 23,-1 1,0-2,0 1,-1-1,0 0,0 0,0-1,-1 1,0-2,-1 1,0-1,0 0,-1 0,0 0,0 0,-1-1,-1 1,2-11,3-16,-5 27,0 0,0 0,-1 0,0 0,-1 0,0 0,0 0,-1 0,-3-15,3 24,1-1,-1 0,1 0,0 0,0 0,-1 0,1 0,0 0,0 0,0 1,0-1,0 0,0 0,0 0,0 0,0 0,1 0,-1 0,0 0,1 0,-1 0,0 1,1-1,-1 0,2-1,-1 2,0 0,0-1,0 1,0 0,0 0,0-1,0 1,0 0,0 0,0 0,0 1,0-1,0 0,0 0,0 0,1 1,-1-1,1 1,10 5,1 0,18 14,-21-14,31 22,40 37,-61-49,-17-14,0 0,-1 0,0 0,0 0,1 0,-1 1,0-1,-1 1,1 0,0-1,-1 1,0 0,1 0,-1 0,0 0,0 0,-1 0,1 0,-1 0,1 0,-1 4,-1-3,0 0,0 0,0 0,-1 0,1 0,-1-1,0 1,0 0,-1-1,1 1,-1-1,1 0,-7 5,-4 4,0-1,-1-1,0-1,-1 0,0 0,-23 8,-41 10,43-15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16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3,'-24'-1,"-23"0,44 1,0 0,0 0,0 1,1-1,-1 1,0-1,1 1,-1 0,0 0,1 0,-5 4,7-5,-1 0,1 0,0 0,0 1,0-1,0 0,0 0,0 0,0 1,0-1,0 0,0 0,0 1,0-1,0 0,0 0,0 0,0 1,0-1,0 0,0 0,0 0,1 1,-1-1,0 0,0 0,0 0,0 1,0-1,0 0,1 0,-1 0,0 0,0 0,0 0,1 1,-1-1,0 0,0 0,0 0,1 0,-1 0,0 0,0 0,0 0,1 0,-1 0,0 0,0 0,0 0,1 0,-1 0,0 0,1 0,16 4,-16-4,85 12,112 2,90-15,-114-1,-38 1,555-11,-149 3,-390 9,-134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1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46,'0'-7,"-1"-32,1 39,0 1,0-1,0 0,0 0,0 0,0 0,0 0,0 0,0 0,0 0,0 0,0 1,0-1,0 0,0 0,0 0,0 0,0 0,0 0,-1 0,1 0,0 0,0 1,0-1,0 0,0 0,0 0,0 0,0 0,0 0,0 0,0 0,0 0,-1 0,1 0,0 0,0 0,0 0,0 0,0 0,0 0,0 0,0 0,0 0,-1 0,1 0,0 0,0 0,0 0,0 0,0 0,0 0,0 0,0 0,-1 0,1 0,0 0,0 0,0 0,0 0,0 0,0 0,-8 25,3 9,1 0,1 0,2 1,4 43,-1 2,-5-13,-17 97,5-61,-26 142,17-113,12-63,-1 1,-8 127,19-145,0-33,1 0,1 1,1-1,1 0,0 0,7 28,-4-33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2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362 95,'0'-1,"0"-2,0 1,-1 0,1-1,1 1,-1 0,0-1,0 1,1 0,0-1,-1 1,1 0,1-3,0 4,0-1,0 1,0 0,0 0,0 1,0-1,0 0,0 1,0-1,0 1,0 0,0 0,0 0,0 0,4 0,291 2,-207 4,-41-1,78-4,284-31,-34 3,-344 23,-24 2,0 1,0 0,0 0,0 1,0 0,10 2,-16-1,-1 0,1 0,-1 0,1 0,-1 0,0 0,1 1,-1-1,0 1,0-1,0 1,0 0,-1 0,1 0,0 0,-1 0,1 0,-1 0,0 1,0-1,0 0,0 1,0-1,0 1,0-1,-1 4,16 73,25 97,-26-119,-3 1,-3 0,4 80,-9-28,10 104,41 32,-7-39,-27-25,-18-168,-1 1,0-1,-1 0,-1 1,0-1,-1 1,-1-1,0 0,0 1,-2-1,0-1,0 1,-2 0,1-1,-12 19,12-26,0 0,-1-1,1 0,-1-1,0 1,0-1,-1 0,1 0,-1-1,1 0,-1 0,0-1,-1 0,-10 2,-6 1,0-2,0 0,-28-2,-79 10,2-1,-463-28,263 15,34 2,142-15,111 11,-109-17,146 22,0-1,0 1,0-1,1 0,-1-1,0 1,0-1,1 0,-8-4,3-2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48:50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7338 4886 0,'-18'-18'16,"18"1"-1,-18 17 16,18 17 1,-17 1-17,17 0-15,0-1 16,0 1-16,0 0 0,0-1 16,0 1-16,0-1 15,0 1 1,0 0-1,0-1 1,17-17-16,1 0 16,0 0-1,-1 0 1,1 18-16,0-18 0,-1 0 16,1 0-16,0 0 0,-1 0 15,1 0-15,35 0 16,-18 0-16,0 0 15,18 0 1,-17 18-16,16-18 16,-16 0-16,-1 0 15,-17 0-15,17 0 16,0 0-16,18 17 16,-18-17-16,18 0 15,-17 0-15,-1 0 16,18 0-1,-18 0-15,18 0 16,0-17-16,0 17 16,17 0-16,-34 0 15,34 0-15,-17 0 16,0 0-16,0-18 16,35 18-16,-35 0 15,0 0-15,0 0 16,-18-18-1,36 18-15,-18 0 16,0 0-16,-18 0 16,18 0-16,-18 0 15,36 0-15,-36 0 16,18 0-16,-18-17 16,18 17-16,0 0 15,-18-18-15,0 18 16,1 0-1,-1 0-15,18 0 16,-35 0-16,-1 0 16,18 0-16,-17 0 15,0 0-15,17 0 16,-17 0-16,-1 18 16,1-18-16,0 0 15,17 0-15,0 0 16,-17 0-16,-1 0 15,19 0 1,-19 0-16,19 0 16,-19 0-16,19 0 0,-1-18 15,0 18-15,-17 0 16,35 0-16,-18-18 16,18 18-16,-18 0 15,0 0-15,1 0 16,-1 0-1,0 0-15,18-17 16,-18 17-16,-17 0 16,17 0-16,1 0 15,-1-18-15,18 18 16,-18 0-16,-17 0 16,-1 0-16,19 0 15,-1 0-15,-17 0 31,-1 0-31,18 0 16,-17 0-16,0 0 16,17 0-16,0 0 15,1 0-15,-19 0 16,19 0-16,-19 0 16,36 0-16,-35 0 15,-1 0-15,19 18 16,-19-18-1,19 0-15,-1 0 16,-18 0-16,19 0 16,-19 0-16,1 0 15,17 0-15,1 0 16,-19 0-16,1 0 16,-1 0-16,1 0 15,17 0-15,-17 0 16,17 0-16,-17 0 15,0 0 1,-1 0-16,19 0 16,-19 0-16,1 0 0,-1 0 15,19 0-15,-19 0 16,19 0-16,-1 0 16,18 0-16,-18 0 15,0 0-15,1 0 16,-1 0-1,18 0-15,0 0 16,0 0-16,-18 0 16,18 0-16,0 0 15,0 0-15,0 17 16,0-34-16,-18 17 16,0 0-16,0 0 15,1 17-15,-19-17 0,19 0 16,-19 0-1,18 0-15,1 0 16,-1 0-16,-17 0 16,35 0-16,-36 0 15,19 0-15,-1 0 16,-18 0-16,19 0 16,-1 0-16,0 0 15,-17 0-15,17 0 16,-17 0-1,-1 0-15,19 0 16,-19 0-16,1-17 16,0 17-16,-1 0 15,1 0-15,0 0 16,-1 0-16,1 0 16,17 0-16,-17 0 15,17-18-15,-17 18 16,17 0-1,-17 0-15,17 0 16,0 0-16,18 0 16,-18 0-16,18 0 15,-17 0-15,16 0 16,37-17-16,-36 17 16,17-18-16,18 18 15,-52 0-15,34-18 16,18 18-1,1 0-15,-37 0 16,37 0-16,-36 0 16,35 0-16,-18 0 15,-17 0-15,0 18 16,0-18-16,0 0 16,18 0-16,-1 0 15,-17 0-15,18 0 16,-19 0-1,37 0-15,-19 0 16,-17 0-16,-18 0 16,18 18-16,-17-18 15,34 0-15,-35 0 16,1 0-16,-1 0 16,0 0-16,18-18 15,-18 18-15,1 0 16,-1 0-1,-17 0-15,17-18 16,0 18-16,-17 0 16,0 0-1,-1 0 1,-17-17 0,18 17-1,-18-18-15,0 0 31,0 1-15,0-1 0,0 0-1,-18 1 1,18-1-16,-17 18 16,17-18-16,-18 1 15,18-1-15,-18 1 16,18-1-1,0 0-15,-17 18 16,17-17-16,0-1 16,-18 18-1,18-18-15,0 1 16</inkml:trace>
  <inkml:trace contextRef="#ctx0" brushRef="#br0" timeOffset="1348.25">7091 4833 0,'0'18'78,"0"-1"-78,17-17 16,-17 18-16,0 0 0,0-1 15,-17 1-15,34-18 16,-17 18-16,0-1 15,0 1 1,0-1-16,18-17 16,-18 18-1,18-18 1,-1 0-16,1 0 16,-18 18-16,18-18 15,-1 0 1,1 0-16,-18 17 0,18-17 0,-1 0 15,1 18-15,-1-18 16,1 0-16,0 18 16,-1-18-16,1 0 0,17 17 15,-17-17-15</inkml:trace>
  <inkml:trace contextRef="#ctx0" brushRef="#br0" timeOffset="9714.61">8343 5997 0,'0'0'0,"18"-17"32,-1 17-17,1 0 1,-18-18-16,18 18 16,-1 0-16,1 0 0,0 0 15,35 0-15,-18 0 16,18 0-16,17 0 15,1 0-15,-36 0 16,0 0-16,54 18 16,-36-18-16,-36 0 15,18 0-15,1 17 16,34-17-16,-34 18 16,-1-18-16,0 0 15,0 0-15,1 0 16,-19 17-16,19-17 15,-1 0-15,0 0 16,0 0-16,1 0 16,17 0-16,-18 0 15,0-17-15,0 17 16,1 0-16,-19 0 16,19 0-16,-1 0 15,-17 0-15,17 0 16,-18 0-1,19 0-15,-1 0 16,0 0-16,-17 0 16,17 0-16,1 0 15,-1 0-15,18 0 16,-18 0-16,0 0 16,-17 17-16,17-17 15,0 0-15,18 0 16,-17 0-1,-1 0-15,0 0 16,0 0-16,1 0 16,34 0-16,-34 0 15,-1 0-15,0 0 16,0 0-16,36 0 16,-36 0-16,18 18 15,0-18-15,0 0 16,18 0-1,-19 0-15,1 0 16,0 0-16,18 0 16,17 0-16,-35 0 15,0-18-15,0 18 16,0 0-16,0 0 16,35 0-16,-35 0 15,0 0-15,0 0 16,-18 18-1,35-18-15,-34 0 16,17 0-16,-18 0 16,18 0-16,17 0 15,-34 0-15,-1 0 16,18 0-16,-18 0 16,36 0-16,-18 0 15,17 0 1,-17-18-16,0 18 15,0 0-15,35 0 16,-17 0-16,-18-17 16,17 17-16,-17 0 15,18-18-15,17 18 16,-35 0-16,17-17 16,-17 17-16,18 0 15,-18 0-15,52 0 16,-52 0-1,18-18-15,-18 18 16,17 0-16,-17 0 16,36 0-16,-19 0 15,-17-18-15,18 18 16,-1 0-16,-17 0 16,53-17-16,-36 17 15,-17 0-15,18 0 16,-1 0-16,-17-18 15,36 18 1,-37 0-16,1 0 16,0 0-16,-35 0 0</inkml:trace>
  <inkml:trace contextRef="#ctx0" brushRef="#br0" timeOffset="11106.62">17515 6015 0,'0'0'0,"0"-18"46,18 18-46,0 0 16,-1-17-16,1 17 16,17 0-16,18-18 15,0 18-15,18-18 16,-18 18-16,17-17 0,36-1 16,-36 18-16,19-18 15,-19 1-15,54-1 16,-54 18-1,36-18-15,-35 18 16,34-17-16,1-1 16,-17 18-16,-19-17 15,1 17-15,17-18 16,-35 18-16,-18 0 16,0 0-16,1 0 15,16 0-15,-16 0 16,-1 18-1,0-18-15,1 0 16,34 0-16,-35 0 16,18 0-16,-17 0 15,-1-18-15,35 36 16,-52-18-16,17 0 16,1 0-16,-1 0 15,-17 0-15,34 0 16,-16 17-1,-19-17-15,19 0 16,-1 0-16,-17 18 16,17-18-16,0 0 15,-17 17-15,-1-17 16,19 0-16,-19 0 16,19 18-16,-19-18 15,1 0-15,0 0 16,-1 0-1,18 0-15,1 18 16,-19-18-16,1 0 16,0 0-16,-1 0 15,19 0-15,-1 0 16,-18 0-16,19 17 16,-1-17-16,18 0 15,-18 0-15,1 0 16,-1 0-1,0 0-15,0 0 16,-17 0-16,0 0 16,17 0-16,0 0 15,-17 0-15,-1-17 16</inkml:trace>
  <inkml:trace contextRef="#ctx0" brushRef="#br0" timeOffset="39084.33">13317 7003 0,'18'17'16,"0"-17"-16,-1 0 16,1 0-16,0 0 15,-1 0-15,36-17 16,18 17-16,17-18 15,-53 18-15,71-18 16,-35 18-16,-1-17 16,1 17-16,34-18 15,-34 18 1,17 0-16,-53 0 0,71 0 16,18-18-1,-36 18-15,-53 0 16,89 0-16,-89-17 15,106 17-15,-88 0 16,71-18-16,-54 18 16,1 0-16,-1 0 15,-17 0-15,18 0 16,17 0 0,-53 0-16,18 0 0,35 18 15,-35-18-15,18 0 16,-54 0-1,72 0-15,-37-18 16,1 18-16,-17 0 16,17 0-16,-36 0 0,1 0 15,35 0-15,-18 0 16,18 0-16,0 0 16,-35 0-16,34 0 15,-16 18 1,-1-18-16,0 0 15,1 0-15,-1 0 16,18 17-16,-36-17 16,36 0-16,-35 0 15,35 18-15,-36-18 16,36 18 0,-35-18-16,53 0 15,-36 17-15,18-17 16,-18 0-16,36 18 15,-54-18-15,54 0 16,-36 18-16,36-18 16,-36 17-16,-17-17 15,52 0-15,1 18 16,-54-18-16,72 0 16,-72 0-16,71 18 15,-35-18 1,35 0-16,-70 0 15,70 0-15,-52 0 16,69 0-16,-69 0 16,52-18-16</inkml:trace>
  <inkml:trace contextRef="#ctx0" brushRef="#br0" timeOffset="40306.39">18203 7056 0,'-17'0'0,"34"0"47,1 0-47,0 0 0,-1 0 0,19-18 15,-1 18-15,88-35 16,-87 17-16,87 0 16,-88 1-16,71-1 15,-53 0-15,0 18 16,0-17-1,-18 17-15,0 0 16,1-18-16,-1 18 16,-17 0-1,-1-17-15,1 17 32,-36 17 14,1-17-30</inkml:trace>
  <inkml:trace contextRef="#ctx0" brushRef="#br0" timeOffset="63473.49">7161 8061 0,'18'0'31,"0"0"-31,-1 0 16,-17 18-16,18-18 0,0 0 16,-1 0-16,1 0 15,-1 0-15,1 0 16,0 0-16,17 0 16,-17 0-16,35 17 15,-18-17-15,18-17 16,-18 17-16,0 0 15,18 0-15,-17 0 16,-19 0-16,36 0 16,-35-18-16,17 18 15,-17 0-15,17 0 16,-17 0 0,34 18-16,-34-18 15,0 0-15,17 0 16,-17 0-16,17 0 15,-17 0-15,-1 0 0,36 0 16,18 0 0,-1 0-1,-52 0-15,35 0 16,-36 0-16,19 0 16,-19 0-16,19 0 15,-19 0-15,36-18 16,-35 18-1,17-18-15,0 18 16,1 0-16,-19-17 16,36 17-16,-35 0 15,17 0-15,-17-18 16,17 18-16,-17 0 0,35 0 31,-36 0-31,1 0 16,35 0-16,-36 0 15,36 0-15,-35 0 16,17-18-16,1 36 16,-1-36-16,-18 18 0,36 0 15,-35 0 1,35 0 0,-18 0-16,1 0 0,16 0 15,-34-17-15,35 17 16,-18 0-1,1 0-15,-1 0 16,-18-18-16,36 18 16,-35 0-16,35 0 15,-18 0-15,0-18 16,-17 18-16,0 0 0,17 0 16,18 0-1,-18-17-15,1 17 16,-1 0-16,35 0 15,-34 0-15,34-18 16,-17 18-16,0-17 16,0 17-16,17-18 15,-52 18-15,35 0 16,0-18 0,-35 18-16,17 0 0,18 0 15,-36 0-15,36 0 16,-17 0-16,-1-17 15,18 17 1,-36 0-16,54 0 16,-53 0-16,17 0 15,0 0-15,-17 0 16,-1 0-16,19 0 16,-19 0-1,1 17-15,0-17 16,-1 0-1,1 0 1,0 18 0</inkml:trace>
  <inkml:trace contextRef="#ctx0" brushRef="#br0" timeOffset="76889.32">6350 8061 0,'-18'0'0,"1"0"32,52 0-1,-17 0-31,-1-18 15,1 18-15,0-17 0,34-1 16,37-17-16,-72 17 16,71 0-16,-35 1 15,-35 17-15,35 0 16,-35-18-16,-1 18 16,1 0-16,0 0 15,-36 18 1,0-1-16,1 1 0,-19 0 15,-34 17-15,17 0 16,-18 1 0,1-1-16,34-17 15,19-18-15,17 17 16,17-52 0,36 17-16,18-35 15</inkml:trace>
  <inkml:trace contextRef="#ctx0" brushRef="#br0" timeOffset="81606.39">11024 9102 0,'-17'0'31,"52"17"0,-17-17-31,-1 0 16,18 0-16,-17-17 0,53 17 15,17 0-15,0-18 16,36 0-16,-89 18 16,71 0-16,-36 0 15,1-17-15,-18 17 16,0 0 0,-36 0-16,36 0 0,-35 0 15,-1 0 1,1 0-16,0 0 31</inkml:trace>
  <inkml:trace contextRef="#ctx0" brushRef="#br0" timeOffset="82568.34">13582 9119 0,'0'0'15,"-18"0"-15,54 0 32,-19 0-17,1 0-15,17 0 0,-17-17 0,52 17 16,-17 0-16,88-36 16,-88 36-16,0 0 0,53-17 15,0 17-15,35-18 16,0 0-1,71-17-15,-142 35 16,-17 0-16,71-17 0,-18 34 16,35-17-16,-106 0 15,71 0 1,-71 0-16,18 18 0,0-18 16,-36 0-16,1 0 15,0 17 1,-1-34-1</inkml:trace>
  <inkml:trace contextRef="#ctx0" brushRef="#br0" timeOffset="117755.58">29527 13529 0,'-17'-18'31,"-1"18"-16,1 0-15,-1 0 16,0 0-16,1 0 16,-1 18-16,0-18 0,1 0 15,-19 0-15,1 18 16,18-18-16,-1 0 16,36 17 15,-1-17-31,1 0 15,70-17-15,-53 17 16,89-18-16,-18 0 16,35 1-16,-71-1 15,18 18-15,-52-18 16,70 1 0,-71 17-16,-18-18 0,72 18 15,-72 0-15,19-17 16,-19 17-1,-52 17 1,17-17-16,-17 18 0,-88 17 16,70-35-16,-106 35 15,35-17-15,19 0 16,16-1-16,-34 1 16,105-18-16,-52 18 15,17-18 1,70 0 15,1 0-31,17-18 0,1 18 16,87-18-16,-88 18 15,124-35-15,-106 35 16,106-35-16,-124 35 16,71-18-1,-88 0-15,70 1 16,-71 17-16,36-18 15,-35 18-15,-71 0 32,35 18-32,-17-18 0,-71 0 15,53 17-15,-123 1 16,105-18-16,-105 18 16,105-1-16,19-17 0,-107 18 15,124-18-15,-54 18 16,1-1-1,71-17-15,-1 0 0,0 0 16,54 0 0,-19 0-16,54 0 15,35-17-15,52-36 16,-105 35-16,106-17 16,-106 17-16</inkml:trace>
  <inkml:trace contextRef="#ctx0" brushRef="#br0" timeOffset="134824.37">12665 15840 0,'17'-18'63,"1"18"-48,0 0-15,-1 0 16,1-18-16,0 18 0,-1 0 0,18 0 16,-17 0-16,53 0 15,-18 0-15,-18 0 16,18 18-16,17-18 16,-17 18-1,-17-18-15,-1 0 0,35 17 16,-52-17-1,35 0-15,-35 0 16,34 0-16,-34 18 16,17-18-16,1 0 15,-1 0-15,0 0 16,-17 0-16,17 0 16,0 0-1,-17 0-15,17 0 16,1 0-1,-19 0-15,1 0 16,0-18-16,-1 18 16,1 0-16,-1 0 15,1 0 1,0 18 0,-1-18-16,1 0 15,0 0-15,-1 0 16,1 0-16,0 0 15,-1 0 1,1 0-16,-1 0 16,1 0-16,0 0 15,-1 0 1,1 18 0,0-18-1,-1 0-15,1 0 0,0 0 16,17 0-1,-35-18-15,35 18 16,-17 0-16,35 0 16,-36 0-16,1 0 15,0 0-15,17 0 16,-17 0-16,34 18 16,-34-18-16,0 0 15,-1 0-15,19 0 16,-19 0-16,36 0 31,-35 0-31,-1 0 16,1 0-16,0 0 15,-1 0-15,1 0 16,0 17 0,-1-17-1,1 0-15,0 0 16,-1-17-1</inkml:trace>
  <inkml:trace contextRef="#ctx0" brushRef="#br0" timeOffset="136058.62">14746 15840 0,'18'0'31,"-1"0"-16,1 0 1,0 0-16,-18-18 16,17 18-16,1 0 0,0 0 15,-1 0-15,1 0 0,17-18 16,-17 18-16,35-17 16,-18 17-16,0 0 15,1-18 1,-19 18-16,18-17 15,-17 17-15</inkml:trace>
  <inkml:trace contextRef="#ctx0" brushRef="#br0" timeOffset="146289.73">23795 17127 0,'0'0'0,"-18"0"15,1-17 1,-1 17-16,0 0 16,1 0-1,-1 0-15,36 0 63,-1-18-63,1 18 0,0 0 0,-1 0 15,18 0-15,1-18 16,17 18-16,-36 0 16,124-17-1,-105 17-15,52-18 16,-35 18 0,0 0-16,35-17 15,-18 17-15,-17-18 16,18 0-16,-18 1 15,-18 17-15,71-18 16,-18 0-16,-35 1 16,-18 17-16,54-36 15,-19 36-15,-17-17 16,-18 17-16,89-36 16,-89 36-16,53-17 15,-35 17 1,-35 0-16,70-18 15,-53 18-15,53-17 16,-52 17-16,34 0 16,-34-18-16,17 18 15,-18 0-15,-18 0 16,72-18-16,-72 1 16,19 17-16,16-18 15,-34 18-15,35 0 16,-35 0-1,17 0-15,-17-18 0,17 18 16,-18 0 0,19 0-16,-19 0 15,19 0-15,-19 0 16,1 18-16,0-18 16,-1 0-1,1 0-15,0 0 16,-1 0-16,-17 18 15,18-18 1,-1 0 0,-17 17-16,18-17 15,-18 18 1,18 0 15</inkml:trace>
  <inkml:trace contextRef="#ctx0" brushRef="#br0" timeOffset="151740.57">22631 17004 0,'-18'18'16,"53"-18"31,-17 0-47,0 0 15,-1 17-15,1-17 0,17 0 0,-17 18 16,88-1 0,-1 1-16,-69-18 0,105 18 15,-71-1 1,-34-17-16,70 18 15,-54-18-15,54 0 16,-88 18-16,52-18 16,-52 0-16,53 17 15,-54-17-15,1 18 16,0 0-16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4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1,'-3'0,"1"0,10 0,6 0,4 0,4 0,0 0,1 0,0 0,0 0,-1 0,0 0,-4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3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32,'0'-1,"0"0,0-1,1 1,-1-1,0 1,1 0,-1 0,1-1,-1 1,1 0,0 0,-1-1,1 1,0 0,0 0,0 0,0 0,0 0,0 0,0 0,0 1,0-1,0 0,0 0,1 1,-1-1,0 1,1-1,-1 1,0 0,1-1,-1 1,0 0,1 0,1 0,1 0,1 0,-1 0,1 0,-1 1,1-1,-1 1,1 0,-1 0,6 3,-2 0,-1 0,0 0,0 1,0 0,0 0,-1 0,0 1,0 0,0 0,-1 1,0 0,0 0,-1 0,0 0,0 1,0-1,-1 1,0 0,-1 0,0 1,0-1,-1 0,0 0,0 1,-1-1,0 1,-1-1,1 1,-2-1,1 0,-1 0,-1 0,-2 9,-3-5,0 1,0-2,-1 1,-1-1,1 0,-2-1,0 0,-16 11,22-17,24-30,-8 12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3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62,'2'0,"-1"-1,0 0,0 0,1 0,-1 0,0 0,0 0,0 0,0 0,0 0,0 0,0-1,-1 1,1 0,0-1,-1 1,1 0,-1-1,1 1,-1-1,0 1,1-1,-1 1,0-1,0-1,0 2,0 0,1 0,-1 0,0 1,0-1,0 0,0 0,0 0,0 0,0 0,0 0,0 0,0 1,0-1,-1 0,1 0,0 0,-1 0,1 1,0-1,-1 0,1 0,-1 1,0-1,1 0,-1 1,1-1,-1 0,0 1,0-1,1 1,-1-1,0 1,0 0,0-1,1 1,-1 0,0-1,0 1,0 0,0 0,0 0,1 0,-1 0,0 0,-2 0,-4 2,-1 1,1 0,0 1,1-1,-1 1,0 0,1 1,0 0,0 0,0 0,1 0,0 1,0 0,0 0,1 1,0-1,0 1,-3 8,1-4,1 1,0 0,1 0,0 0,1 1,0-1,1 1,1 0,0 0,1 15,0-23,1 0,1 1,-1-1,1 0,0 0,0 0,0-1,1 1,-1-1,1 1,0-1,1 0,-1 0,1 0,0 0,0-1,0 1,0-1,0 0,1 0,-1-1,8 3,1 1,1-1,0 0,0-1,0-1,1 0,24 2,-8-4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4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14,'-6'-6,"-4"-2,10 9,-1 0,1-1,-1 1,1 0,-1 0,1-1,0 1,-1 0,1 0,0 0,0 0,0-1,-1 1,1 0,0 0,0 0,0 0,1 1,-11 84,-3 81,12-140,-8 51,5-57,1 1,1-1,1 42,1-61,0 0,1 0,-1 0,1 0,-1 0,1 0,0-1,-1 1,1 0,0 0,0-1,1 1,-1-1,0 1,0-1,1 1,-1-1,1 0,-1 1,3 0,0 0,0 0,0 0,0-1,1 1,-1-1,1 0,-1 0,8 0,7-1,1 0,-1-2,24-4,-36 5,111-11,196 4,-245 8,-29-2,56-10,-39 4,-6-1,-34 5,0 1,24-1,-23 2,-1 0,20-5,-26 5,8-1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5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0,'302'13,"243"34,-338-43,-178-4,-12-1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5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6,'0'0,"0"-1,-1 1,1 0,0-1,-1 1,1-1,-1 1,1 0,0-1,-1 1,1 0,-1 0,1-1,-1 1,1 0,-1 0,1 0,-1-1,1 1,-1 0,1 0,-1 0,1 0,-1 0,1 0,-1 0,1 0,-1 0,1 0,-1 1,1-1,-1 0,1 0,-1 0,1 1,-1-1,1 0,-1 1,1-1,-1 0,1 1,0-1,-1 0,1 1,0-1,-1 1,1-1,0 1,0-1,-1 0,1 1,0-1,0 1,0-1,0 1,0 0,-1-1,1 1,0-1,0 2,-4 34,4-35,-16 271,-4-101,-1 2,24-135,1-26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12,'-2'-12,"-3"19,-4 21,-15 263,22-247,2 0,2 1,16 83,-13-111,0-4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6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0,'0'468,"6"-416,-5-49,-1 0,1 0,0 0,1 0,-1 0,0 0,1 0,0 0,0-1,0 1,0-1,0 1,4 3,5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6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4,'0'0,"0"0,0 0,0-1,-1 1,1 0,0 0,0-1,0 1,-1 0,1 0,0-1,0 1,-1 0,1 0,0 0,0 0,-1 0,1-1,0 1,-1 0,1 0,0 0,0 0,-1 0,1 0,0 0,-1 0,1 0,0 0,-1 0,1 0,0 0,0 0,-1 0,1 1,0-1,-1 0,1 0,-1 0,-2 15,5 17,66 389,-64-398,-2-4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37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0,'0'2,"0"27,1 0,1 0,1-1,10 38,-11-58,1 0,0-1,0 1,0-1,1 1,0-1,1 0,0-1,7 9,-8-11,0-1,0 0,0 0,0 0,0 0,1-1,0 0,-1 0,1 0,0 0,0-1,0 0,0 0,0 0,0 0,9-1,-7 0,0-1,0 1,-1-1,1-1,0 1,0-1,-1-1,1 1,-1-1,1 0,-1 0,0-1,0 0,-1 0,1 0,-1-1,0 0,0 0,-1 0,1 0,-1-1,0 0,-1 0,1 0,2-8,-2 5,0-2,-1 1,0 0,0-1,-1 1,-1-1,0 1,0-1,-1 0,-1 0,0 1,0-1,-1 0,0 1,-6-17,8 27,0 0,0 0,0 0,0 1,0-1,0 0,0 0,-1 0,1 0,0 0,0 0,0 0,0 0,0 0,0 0,0 0,0 0,-1 0,1 0,0 0,0 0,0 0,0 0,0 0,0 0,0 0,-1 0,1 0,0 0,0 0,0 0,0 0,0 0,0 0,0 0,-1 0,1 0,0 0,0 0,0 0,0 0,0 0,0-1,0 1,0 0,0 0,0 0,0 0,0 0,0 0,-1 0,1 0,0-1,0 1,0 0,0 0,0 0,0 0,0 0,0 0,0 0,0-1,0 1,0 0,0 0,0 0,0 0,1 0,-4 13,0 19,3 2,2-1,10 57,0-19,-3 0,0 122,-8-136,1-39,-2 1,0-1,-1 1,0 0,-2-1,-9 37,11-54,1 1,-1 0,1 0,-1-1,0 1,0 0,0-1,0 1,0-1,0 0,0 1,-1-1,1 0,0 1,-1-1,1 0,-1 0,1 0,-1 0,1-1,-1 1,0 0,0-1,1 1,-1-1,0 1,0-1,0 0,1 0,-1 0,0 0,0 0,0 0,1 0,-1-1,0 1,0-1,1 1,-1-1,0 0,1 0,-1 0,0 0,-1-1,-4-2,-1-1,1-1,1 1,-1-1,1 0,0-1,-10-13,9 10,1 0,1 0,-1 0,2-1,0 1,0-1,1-1,0 1,1 0,0-1,1 1,0-1,1 1,0-1,1 1,0-1,1 1,0-1,1 1,0 0,1 0,0 0,1 1,0-1,0 1,1 0,1 1,0 0,0-1,0 2,1-1,10-7,7-4,0 1,39-22,-28 19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7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0,'3'6,"0"-1,0 1,-1-1,0 1,1 6,4 52,-4-1,-5 72,-1-30,2-15,3 108,-2-191,1 1,0-1,1 1,0-1,0 0,3 8,-4-13,0-1,-1 1,1 0,0-1,0 1,0-1,0 1,0-1,1 0,-1 1,0-1,1 0,-1 0,1 0,-1 0,1 0,-1 0,1 0,0-1,-1 1,1-1,0 1,-1-1,1 1,0-1,0 0,0 0,-1 0,5 0,5-3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5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1,'-3'0,"-6"0,-4 0,1 3,4 2,9-1,7 0,5-1,9-2,3 0,6-1,3 0,1 0,-6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8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44,'0'-1,"0"-1,1 0,-1 0,0 0,1 1,0-1,-1 0,1 1,0-1,0 0,-1 1,1-1,0 1,1 0,-1-1,0 1,0 0,1-1,-1 1,0 0,1 0,-1 0,1 0,0 1,-1-1,1 0,0 1,-1-1,1 1,0-1,2 1,8-2,0 0,0 1,20 1,-17 1,75-2,276 4,-240 7,23 1,-145-11,0 0,1 0,-1 1,0-1,0 1,0 0,0 0,0 0,0 0,-1 1,7 3,-7-3,-1 0,1 1,-1-1,0 0,0 1,0 0,-1-1,1 1,0 0,-1 0,0 0,0 0,0 0,0 0,1 4,10 34,2-2,1 0,2-1,2 0,31 46,-47-80,-1-1,8 12,-1 1,-1 0,-1 0,10 31,-16-43,0-1,0 1,0 0,-1-1,0 1,1 0,-1-1,-1 1,1 0,0 0,-1-1,0 1,0-1,0 1,0-1,-1 1,1-1,-1 1,0-1,0 0,0 0,0 0,-1 0,1-1,-1 1,0 0,0-1,0 0,-4 3,-11 5,0-1,-1-1,1 0,-35 8,-85 11,97-20,-55 8,0-4,-124-1,187-10,1 0,-54-6,77 5,1-1,-1 0,1 0,0 0,0-1,0-1,0 1,0-2,1 1,0-1,-10-7,5-1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8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20,'1'-1,"-1"0,0 0,1 0,0 0,-1 0,1 0,0 1,-1-1,1 0,0 0,0 0,0 1,-1-1,1 0,0 1,0-1,0 1,0-1,0 1,0-1,1 1,-1 0,0 0,0-1,0 1,0 0,2 0,32-3,-29 3,-1 1,1 0,0-1,-1 2,1-1,0 1,-1 0,0 0,1 0,-1 1,0-1,8 7,-10-6,0-1,-1 1,0-1,1 1,-1 0,0-1,0 1,-1 0,1 0,0 1,-1-1,0 0,0 0,0 1,0-1,-1 1,1-1,-1 0,0 1,0-1,0 1,-1 4,-12 51,9-46,0 0,1 0,-1 20,4-28,0 0,0 0,1 0,0 0,0 0,0-1,0 1,1 0,-1 0,1-1,1 1,-1-1,4 5,5 7,-6-11,-1 0,-1 1,1-1,-1 1,0 0,5 11,-8-15,0-1,1 1,-1 0,0-1,0 1,0-1,-1 1,1 0,0-1,-1 1,1-1,-1 1,1-1,-1 1,0-1,1 0,-1 1,0-1,0 0,0 1,0-1,0 0,0 0,-1 0,1 0,0 0,0 0,-1 0,1-1,-1 1,1 0,-1-1,1 1,-3 0,2 0,-6 3,-1-1,0 0,0 0,0 0,0-1,0-1,0 1,-11-1,4-3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49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2,'0'26,"-1"-11,1-1,0 1,1-1,1 0,5 21,-6-32,0 0,0 1,1-1,-1 0,1 0,0 0,0 0,0 0,0 0,1-1,-1 1,1-1,-1 0,1 1,0-1,0 0,0-1,0 1,1 0,-1-1,0 0,0 0,1 0,-1 0,1 0,-1-1,5 1,6 0,-1-1,1 0,0-1,-1 0,1-1,20-6,-30 7,-1 0,0 0,1-1,-1 1,0-1,0 0,0 0,0 0,0-1,0 1,-1-1,5-5,-5 6,-1 0,0-1,0 1,0 0,0-1,-1 1,1-1,-1 0,1 1,-1-1,0 1,0-1,0 1,-1-1,1 0,0 1,-1-1,0 1,1-1,-3-3,1 1,-1-1,0 1,0 0,-1 0,1 0,-1 0,0 1,0-1,-1 1,1 0,-1 0,0 1,0 0,0-1,-1 2,1-1,-1 1,1-1,-11-1,-2-1,0 1,-1 1,1 1,-1 1,-18 1,18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50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78 115,'-7'1,"-1"0,1 0,0 1,-1-1,1 2,0-1,0 1,-11 6,18-9,0 0,0 0,0 1,-1-1,1 0,0 0,0 0,0 0,0 1,0-1,0 0,-1 0,1 0,0 1,0-1,0 0,0 0,0 0,0 1,0-1,0 0,0 0,0 0,0 1,0-1,0 0,0 0,0 0,0 1,0-1,0 0,1 0,-1 0,0 1,0-1,0 0,0 0,0 0,0 0,1 1,-1-1,0 0,0 0,0 0,0 0,1 0,14 9,19 0,1-4,1-2,0-2,-1-2,50-6,-21 2,378-34,174-9,-409 37,69-1,-143 2,5-1,-114 10,0-1,27-7,-4 1,-26 4,-3-1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51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5,'0'0,"0"0,0 0,0-1,-1 1,1 0,0-1,0 1,0 0,0 0,-1 0,1-1,0 1,0 0,-1 0,1 0,0 0,0-1,-1 1,1 0,0 0,-1 0,1 0,0 0,-1 0,1 0,0 0,0 0,-1 0,1 0,0 0,-1 0,1 0,0 0,-1 0,1 0,0 0,0 1,-1-1,1 0,-4 14,6 20,34 303,-30-255,3 0,4 0,29 96,-37-160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51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63,'16'-24,"-15"22,0-1,0 1,0 0,1 0,-1 0,0 0,1 0,0 0,-1 0,1 1,0-1,0 1,0-1,0 1,0 0,4-2,-1 1,1 1,0-1,-1 2,1-1,0 0,0 1,-1 0,1 1,0-1,0 1,-1 0,1 0,0 1,-1 0,11 5,7 4,0 1,26 18,-39-23,1 1,0-1,-1 1,-1 1,1-1,-1 2,-1-1,0 1,0 1,7 11,-13-18,-1-1,1 0,-1 1,1-1,-1 1,0-1,0 1,0 0,-1-1,1 1,-1 0,0-1,0 1,-1 0,1 0,-1-1,1 1,-1 0,0-1,-1 1,1-1,0 1,-1-1,0 0,0 0,0 0,0 0,-1 0,1 0,-1 0,1-1,-1 1,0-1,0 0,-5 3,-4 2,1-1,0-1,-1 0,0 0,0-1,-1-1,1 0,-1-1,-14 1,-3-1,-1-1,-53-7,82 6,0 0,0-1,-1 1,1-1,0 1,0-1,0 0,0 0,0 0,0 0,0 0,-2-3,-5-5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3:52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38,'0'-1,"0"-1,0 0,-1 0,1 0,-1 1,1-1,-1 0,0 1,0-1,1 0,-1 1,0-1,0 1,-1-1,1 1,0 0,0-1,-1 1,1 0,-1 0,1 0,-3-1,3 2,1-1,-1 1,0 0,0-1,0 1,0 0,0 0,0 0,0 0,0 0,0 0,0 0,0 0,0 0,0 0,0 0,1 1,-1-1,0 0,0 1,0-1,0 1,0-1,1 1,-1-1,0 1,0-1,1 1,-1 0,0 0,1-1,-1 1,1 0,-1 0,1 0,-1-1,1 1,0 0,-1 0,1 0,0 0,0 0,-1 2,-1 14,0 1,1 0,0-1,2 1,0 0,5 26,-1-1,86 519,-81-512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18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0,'2'0,"-3"8,-7 16,3-8,1 2,1 1,1-1,0 1,1 0,1 0,1 0,0-1,2 1,0-1,1 1,1-1,1 0,0-1,15 29,-14-33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18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44 304,'-1'0,"0"0,1 0,-1-1,0 1,0-1,1 1,-1 0,0-1,0 1,1-1,-1 0,0 1,1-1,-1 1,1-1,-1 0,1 0,-1 1,1-1,-1 0,1 0,0 0,0 1,-1-1,1 0,0 0,0-1,-5-30,4 22,-7-33,3 19,1 0,-1-37,5 53,0 0,0 1,0-1,1 1,0 0,2-11,-2 16,-1 1,1-1,0 1,-1-1,1 1,0-1,0 1,0-1,0 1,0 0,1 0,-1 0,0-1,1 1,-1 0,0 1,1-1,-1 0,1 0,-1 1,1-1,0 0,-1 1,1 0,0-1,-1 1,1 0,0 0,1 0,68 3,-1 4,76 16,6 1,-41-10,-64-7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1.2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42,'-2'-3,"-1"-1,1 1,0-1,0 0,1 0,-1 0,-1-6,2 4,6 27,59 419,-42-261,-5 6,-5-38,-10-127,1 7,10 44,-10-57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38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1,'-3'0,"1"0,6 0,5 3,5 2,0-1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1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0 250,'0'-33,"6"-41,-4 62,0 1,0 0,1 0,1 0,0 0,0 1,8-15,-9 22,-1 0,1 0,-1 0,1 0,0 0,0 1,1-1,-1 1,0 0,1 0,-1 0,1 0,0 1,0-1,0 1,-1 0,1 0,0 0,0 1,0 0,0-1,0 1,1 1,-1-1,0 1,6 1,7 2,1 1,0 0,-1 2,25 12,-19-8,0 2,-1 0,0 2,28 23,-43-31,-1-1,1 1,-1 0,-1 1,1 0,7 15,-11-19,0 1,0 0,-1 0,1 0,-1 0,0 1,-1-1,1 0,-1 0,0 1,0-1,-1 0,-1 6,0-3,-1 0,0-1,0 1,-1-1,0 0,0 0,-1 0,0-1,0 1,0-1,-1 0,0-1,0 0,-11 8,-3 0,0-1,-1 0,-39 14,55-23,-1-1,0 0,0 0,0-1,-9 1,14-2,-1 0,1 0,-1 0,1 0,-1 0,1 0,-1 0,1-1,-1 1,1-1,-1 1,1-1,0 0,-1 1,1-1,0 0,-1 0,1 0,0 0,0 0,0 0,0 0,0 0,0-1,0 1,-1-3,-3-9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2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0,'-7'8,"1"0,-1 1,2-1,-1 1,1 1,0-1,1 1,0-1,1 1,0 0,1 0,-1 1,2-1,0 0,0 1,1 14,1-9,0-1,1 1,1-1,0 0,1 0,1 0,0 0,1-1,0 0,13 19,-16-28,1 0,0 0,0-1,0 1,1-1,0 0,0 0,0-1,0 0,0 0,1 0,-1 0,1-1,0 0,-1 0,1 0,9 0,-6-1,0 0,1-1,-1 0,0 0,0-1,1 0,-1-1,0 0,0-1,0 1,8-5,-10 4,-1 0,0-1,0 1,0-1,0-1,0 1,-1-1,0 0,0 0,0 0,-1 0,1-1,-2 0,5-7,-6 8,0 1,-1-1,1 0,-1-1,0 1,0 0,-1 0,0 0,0-1,0 1,0 0,-1 0,0 0,0 0,0 0,-1 0,1 0,-1 0,-1 0,-4-8,0 1,-1 1,0 0,-1 1,0 0,-1 0,0 1,0 0,-1 1,0 0,-1 1,0 0,0 0,0 2,0-1,-1 2,0 0,0 0,-1 1,1 1,-27-2,36 4,1 0,-1 1,1-1,-1 1,1 0,0-1,-1 2,1-1,0 0,0 1,0-1,-5 4,7-4,0 0,-1 0,1 1,0-1,-1 1,1-1,0 0,0 1,0 0,1-1,-1 1,0 0,1-1,-1 1,0 0,1 0,0-1,0 1,-1 0,1 0,0 0,0 0,1-1,-1 4,4 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2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6,'0'0,"0"1,0-1,0 0,-1 0,1 0,0 0,0 0,0 0,-1 0,1 1,0-1,0 0,0 0,-1 0,1 0,0 0,0 0,0 0,-1 0,1 0,0 0,0 0,0 0,-1-1,1 1,0 0,0 0,0 0,-1 0,1 0,0 0,0 0,0 0,0-1,-1 1,1 0,0 0,0 0,0 0,0-1,0 1,0 0,-1 0,1 0,0 0,0-1,0 1,0 0,0 0,0 0,0-1,0 1,0 0,0 0,0-1,0 1,0 0,0 0,0 0,0-1,0 1,0 0,0 0,1-1,-10 18,6 6,0 0,2 0,1 0,1-1,0 1,2 0,8 31,-1-16,2 0,1-1,28 53,-39-86,0 0,0 0,1-1,-1 1,1-1,0 0,5 6,5-1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2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47,'-4'0,"-4"-3,-5-2,-4-4,-2 1,-2-3,10 4,14 4,10 2,7 1,3 5,2 0,-1 4,-3 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3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9,'0'0,"0"-1,0 1,-1 0,1-1,0 1,0-1,-1 1,1 0,0-1,-1 1,1 0,0-1,-1 1,1 0,0 0,-1-1,1 1,-1 0,1 0,0 0,-1-1,1 1,-1 0,1 0,-1 0,1 0,-1 0,1 0,-1 0,1 0,0 0,-1 0,1 0,-1 0,1 1,-1-1,1 0,-1 0,1 0,0 1,-1-1,1 0,0 0,-1 1,1-1,-1 0,1 1,0-1,0 0,-1 1,1-1,0 0,0 1,-1-1,1 1,0-1,0 1,0-1,0 1,0-1,0 0,0 1,-1-1,1 1,0-1,1 1,-1-1,0 2,1 32,6-5,19 50,-22-70,0-1,0 1,0-1,1 0,0-1,1 1,0-1,0 0,0-1,10 8,-15-13,0 0,0 0,0-1,1 1,-1 0,0-1,0 1,0 0,1-1,-1 0,0 1,1-1,-1 0,0 0,1 0,-1 0,0 0,1 0,-1 0,0 0,1 0,-1-1,0 1,1 0,-1-1,0 1,1-2,1 0,-1 0,1 0,-1 0,0 0,0-1,0 1,0-1,-1 0,1 1,-1-1,2-4,3-8,-1-1,-1 1,3-25,-3 7,-3 24,-1-1,2 1,-1-1,1 1,1 0,0-1,0 1,5-10,-7 19,-1-1,0 1,1-1,-1 1,1-1,-1 1,1 0,-1-1,1 1,-1 0,1-1,-1 1,1 0,-1-1,1 1,0 0,-1 0,1 0,0 0,-1 0,1 0,-1 0,1 0,0 0,-1 0,1 0,0 0,-1 0,1 0,-1 0,1 1,-1-1,1 0,0 1,-1-1,1 0,-1 1,1-1,-1 0,1 1,-1-1,0 1,1-1,-1 1,1-1,-1 1,0-1,0 1,1 0,19 31,-18-29,6 13,5 9,0-1,2 0,29 36,-40-55,1 0,0 0,0 0,0-1,1 0,-1 0,1 0,0 0,0-1,0 0,1-1,-1 1,1-1,0 0,-1-1,1 0,0 0,0 0,0-1,7 0,5-2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3.3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194 33,'0'-1,"1"0,-1 0,0 0,0-1,0 1,0 0,0 0,-1 0,1 0,0-1,-1 1,1 0,0 0,-1 0,1 0,-1 0,0 0,1 0,-1 0,0 0,1 0,-1 0,0 1,0-1,0 0,0 0,0 1,0-1,0 1,0-1,0 1,0-1,0 1,0-1,-1 1,-1 0,1 0,1 0,-1 1,1-1,-1 1,1-1,-1 1,1 0,-1-1,1 1,-1 0,1 0,0 0,-1 0,1 0,0 0,0 1,0-1,0 0,0 1,0-1,0 0,0 1,1-1,-1 1,1-1,-2 4,-1 12,0 1,0-1,2 1,0-1,1 1,1 0,0-1,5 18,5 19,22 66,-23-88,-4-9,1 0,1-1,0-1,2 1,19 29,-17-38,0-2</inkml:trace>
  <inkml:trace contextRef="#ctx0" brushRef="#br0" timeOffset="1">4 309,'-3'0,"5"-3,7-2,4 0,5 1,6-2,2-1,4 2,5 1,-1 1,2-2,1 0,-2 0,1-2,-6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5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15,'0'0,"0"-1,0 0,0 1,0-1,0 1,0-1,0 0,0 1,0-1,0 0,0 1,0-1,0 1,0-1,1 0,-1 1,0-1,1 1,-1-1,0 1,1-1,0 0,8 9,11 35,-15-33,8 23,-1 0,-1 0,-2 1,-2 0,6 52,11 345,-39-147,12-238,3 0,10 88,-7-108,1 204,-2-34,7-107,3 44,-2 20,1 3,2 1,-6-85,2 5,4 78,-3-34,1-11,11 198,-2-145,2 22,-12-43,1 18,10 69,0-18,15 130,-16-196,23 128,4 33,-33-165,31 238,-28-279,51 170,-61-252,0-4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01.0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2,'41'17,"25"-11,0-3,72-5,-29-1,1048 3,-1014-11,-3 0,-35 10,172 4,-199 7,-47-5,33 1,-32-3,0 1,0 1,-1 2,1 2,49 20,-75-27,-1 0,0 1,1 0,-1 0,-1 0,1 0,0 1,-1 0,0 0,0 0,0 1,0-1,-1 1,1 0,-1 0,0 0,3 10,-1 1,-1 1,0 0,-2 0,2 28,-4-40,8 56,26 101,-5-30,40 240,15 175,-54-187,-10-65,13 43,-2-35,11 238,-11-257,-3-36,-1 176,-7-195,1-14,-13-126,5 108,2 53,-9-180,51 331,8-53,-61-325,-1 1,-2-1,0 1,-2-1,-6 46,4-62,1 0,-1-1,0 1,0-1,-1 1,1-1,-2 0,1-1,-1 1,1-1,-2 1,1-2,0 1,-1 0,-11 6,-8 3,-1-1,-48 16,44-18,-31 17,43-20,0 0,-1 0,0-2,-25 6,-83 9,71-12,-406 47,357-48,-122 4,109-11,-130-3,147-8,-28-2,91 11,-39-8,39 3,-41 0,37 7,1-3,-50-8,39 3,-2 3,-99 4,54 2,-71-2,151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02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44 111,'0'1,"-1"0,1 1,-1-1,1 0,-1-1,0 1,1 0,-1 0,0 0,0 0,0 0,0-1,1 1,-1 0,0-1,0 1,0-1,-1 1,1-1,0 1,0-1,0 0,0 0,-2 1,2-1,-1 1,0-1,1 1,-1-1,1 1,-1 0,1 0,-1 0,1 0,0 0,-1 0,0 2,2-3,0 1,0-1,0 1,0-1,0 1,0-1,0 1,1-1,-1 1,0-1,0 1,1-1,-1 0,0 1,1-1,-1 1,0-1,1 0,-1 1,1-1,-1 0,0 1,1-1,-1 0,1 0,-1 1,1-1,-1 0,1 0,-1 0,1 0,-1 0,1 0,0 0,-1 0,1 0,-1 0,1 0,0 0,26 3,-27-3,48-1,83-10,-47 2,138-8,352-38,-355 35,-113 12,141-2,23-2,161 3,-262 11,-146-2,-1 1,1 1,-1 0,23 7,-32-7,0 0,1-1,-1 0,1-1,-1 0,0-1,1-1,-1 0,14-4,-9 3,2-1,0 1,1 1,0 1,-1 1,1 1,40 6,-50-2,-6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03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0 149,'20'-1,"0"-1,26-6,2 0,370-36,-310 35,140-5,-31 3,-73 1,133-9,158-3,-131 39,-169-11,-97-6,0 1,50 9,-42-4,1-2,93-4,-56-2,-66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40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1,'4'0,"0"3,1 5,-1 5,-2 4,0-1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04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0 150,'29'-12,"1"1,0 2,58-11,-35 9,166-22,-87 15,38 0,-81 10,336-2,-257 12,-70-3,109 3,-137 8,-44-6,46 3,394-8,-446 2,0 1,28 7,-27-5,39 3,45-7,-86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06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129 226,'0'-7,"1"4,-1 1,0-1,0 1,0-1,0 1,0 0,-1-1,1 1,-1-1,1 1,-1 0,0-1,0 1,0 0,-2-4,3 6,-1 0,1 1,0-1,-1 0,1 0,0 0,-1 0,1 0,0 0,-1 0,1 0,0 1,-1-1,1 0,0 0,0 0,-1 1,1-1,0 0,0 0,-1 1,1-1,0 0,0 0,0 1,0-1,-1 0,1 1,0-1,0 0,0 1,0-1,0 0,0 1,0-1,0 0,0 1,0-1,0 0,0 1,0-1,-3 18,3 7,1 0,1 0,1-1,1 1,7 25,5 27,-7-26,-3 0,-1 0,-3 0,-6 67,-13 15,-7-1,-50 162,36-151,34-121,0-1,2 1,0-1,3 40,0-52,1 1,-1-1,2 0,-1 0,1 0,1 0,0-1,0 1,0-1,1 0,0 0,8 9,-9-13,0 0,0 0,0-1,1 1,-1-1,1 0,0 0,0 0,0-1,0 0,1 0,-1 0,0 0,1-1,0 0,-1 0,1-1,-1 1,1-1,0-1,8 0,156-21,279 2,111 37,-201 1,50 6,-218-19,61 7,-176-5,109-5,-104-3,-58 0,-1-1,1-2,-1 0,0-1,0-1,0-1,-1-1,0-1,26-16,-37 19,0-2,0 0,0 0,-1-1,0 0,-1 0,0-1,0 0,-1 0,0-1,-1 0,0 0,-1-1,0 0,-1 0,-1 0,0 0,0 0,1-22,4-34,-5 52,-1 0,-1 1,0-1,-1 0,-3-23,-25-186,9 60,0 16,-21-126,-16-81,55 345,-1 1,0 0,-1-1,0 1,-1 0,0 0,0 0,-1 1,0 0,-1 0,0 0,-1 0,1 1,-2 0,1 1,-1-1,-11-7,9 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08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342 122,'0'-5,"0"0,-1-1,0 1,0 0,0 0,0 0,-1 0,0 0,0 0,0 0,-1 1,1-1,-1 1,0-1,-1 1,1 0,-1 0,0 1,0-1,0 1,0 0,0 0,-1 0,0 0,1 1,-1 0,0 0,0 0,0 1,0-1,0 1,-1 0,1 1,0-1,0 1,-1 0,1 1,0-1,-1 1,1 0,0 0,0 1,-7 2,0 3,0 0,1 1,-1 0,1 1,1 0,0 0,0 1,1 1,0 0,1 0,0 1,1 0,0 0,1 0,0 1,1 0,1 0,0 1,0-1,2 1,-1 0,2 0,0 0,1 20,0-31,0 1,1 0,-1-1,1 1,0-1,0 1,0-1,0 1,1-1,-1 0,1 1,0-1,0 0,0 0,0-1,1 1,-1 0,1-1,-1 1,1-1,0 0,0 0,0 0,0 0,1 0,-1-1,0 0,1 1,-1-1,1-1,-1 1,1 0,0-1,-1 0,1 1,-1-1,7-1,1-1,0 1,0-1,-1-1,1 0,-1 0,0-1,0 0,0-1,-1 0,1-1,14-11,-16 10,0 0,-1-1,0 0,0 0,-1-1,0 0,0 0,-1 0,0-1,-1 1,6-17,-7 11,0 0,0 0,-1-1,-1 1,-1-1,0 1,-3-22,-3 17,6 20,0 0,0-1,0 1,0 0,0 0,-1 0,1 0,0 0,0 0,0-1,0 1,0 0,-1 0,1 0,0 0,0 0,0 0,0 0,-1 0,1 0,0 0,0 0,0 0,0 0,-1 0,1 0,0 0,0 0,0 0,0 0,-1 0,1 0,0 0,0 0,0 0,0 1,-1-1,1 0,0 0,0 0,0 0,0 0,0 0,0 1,0-1,-1 0,1 0,0 0,-1 3,0-1,0 1,0 0,0-1,0 1,0 0,1-1,-1 1,1 0,0 0,0 3,1 19,2 0,0 0,2-1,1 1,0-1,2 0,1-1,21 40,-25-54,2 0,-1-1,1 0,0-1,0 1,1-1,0 0,1-1,-1 0,1-1,0 1,0-2,1 1,0-1,10 2,-1-2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08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84,'0'-8,"2"-9,-1 16,0 1,-1 0,1-1,0 1,0 0,0 0,0 0,-1 0,1 0,0 0,0 0,0 0,0 0,0 0,0 0,-1 0,1 1,0-1,0 0,0 1,-1-1,1 1,0-1,0 1,10 4,-1 1,-1 0,1 0,-1 1,0 0,-1 1,1 0,11 15,5 10,22 38,-25-37,27 51,-49-85,0 1,0-1,0 1,1 0,-1-1,0 1,1-1,-1 1,0-1,1 1,-1-1,1 1,-1-1,0 1,1-1,-1 0,1 1,0-1,-1 0,1 1,-1-1,2 1,0-13,-6-22,-1 10,1 1,2-1,0 0,1 0,1 0,2 0,0 1,1-1,13-45,-15 67,-1 0,1 0,0 0,0 0,0 0,0 0,0 0,0 0,0 0,1 0,-1 0,1 1,-1-1,1 0,0 1,-1 0,1-1,0 1,0 0,0 0,0 0,0 0,0 0,0 1,1-1,-1 1,0-1,0 1,1 0,-1-1,0 1,0 1,1-1,-1 0,0 0,0 1,0-1,1 1,-1 0,0 0,0 0,0 0,0 0,0 0,2 3,6 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09.3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92,'0'-2,"0"0,0 0,1 0,-1-1,0 1,1 0,-1 0,1 0,0 0,0 0,0 0,0 0,0 0,0 0,0 1,1-1,-1 0,1 1,-1-1,1 1,-1-1,1 1,0 0,0 0,0 0,0 0,3-1,-2 1,1 0,-1 0,0 1,0-1,0 1,1 0,-1 0,0 0,1 0,-1 1,0-1,0 1,0 0,1 0,-1 0,0 0,4 3,8 6,0 2,-1-1,-1 2,0 0,0 1,-2 0,1 0,-2 2,0-1,-1 1,0 1,-2-1,0 1,8 29,-14-44,-1 0,1-1,-1 1,0 0,1 0,-1 0,0-1,0 1,0 0,-1 0,1 0,0 0,-1 3,0-5,1 1,-1 0,1-1,0 1,-1-1,1 1,-1-1,1 1,-1-1,1 1,-1-1,0 1,1-1,-1 0,0 1,1-1,-1 0,0 1,1-1,-1 0,0 0,1 0,-2 0,-1 0,1 0,-1-1,1 1,0-1,0 0,-1 1,1-1,0 0,0 0,0-1,0 1,0 0,0-1,0 1,0-1,1 0,-1 1,1-1,-3-4,1 1,0-1,1 0,-1 0,1 0,1-1,-1 1,1 0,0-1,1 1,-1-1,1 1,0 0,1-1,0 1,0-1,0 1,1 0,0 0,3-8,3-6,0 1,1 0,2 0,18-26,3 8,-17 24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0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4,'0'0,"0"0,0 0,-1-1,1 1,0 0,0 0,0-1,-1 1,1 0,0 0,0 0,-1 0,1-1,0 1,-1 0,1 0,0 0,0 0,-1 0,1 0,0 0,-1 0,1 0,0 0,-1 0,1 0,0 0,-1 0,1 0,0 0,-1 0,1 0,0 0,0 1,-1-1,1 0,-6 13,2 17,5-18,1 1,0-1,1 0,0 0,1 0,7 16,39 69,-35-69,87 147,-81-144,2 0,2-1,35 33,-46-52,1 0,1-1,-1-1,2 0,-1-1,1-1,1-1,-1 0,1-1,25 3,-42-7,1-1,-1 1,1-1,-1 0,1 1,-1-1,1 0,0 0,-1 0,1 0,-1 0,1-1,-1 1,1 0,-1-1,1 1,-1-1,1 1,-1-1,1 0,-1 1,0-1,1 0,-1 0,0 0,0 0,0 0,0-1,0 1,0 0,2-3,-2 0,-1 1,1-1,0 0,-1 0,0 1,0-1,0 0,-1 0,1 0,-1 1,0-1,-1-5,-4-13,-1 0,-1 0,-1 0,-1 1,0 0,-2 1,-21-28,20 36,13 13,0-1,-1 0,1 0,0 0,0 0,0 0,0 0,0 0,-1 0,1 0,0 0,0 0,0 0,0 1,0-1,0 0,0 0,-1 0,1 0,0 0,0 0,0 1,0-1,0 0,0 0,0 0,0 0,0 0,0 1,0-1,0 0,0 0,0 0,0 0,0 0,0 1,0-1,0 0,0 0,0 0,0 0,0 0,0 1,0-1,0 0,1 0,-1 0,15 31,36 24,-34-38,0 0,-2 1,15 22,-27-35,0 0,0 0,0 0,-1 0,0 1,0-1,0 1,-1-1,0 1,0 0,0-1,-1 1,0 0,0 0,0-1,-1 1,-2 9,1-10,0 1,0-1,-1 0,0 0,0 0,0-1,-1 1,1-1,-1 0,0 0,0 0,-1 0,1-1,-6 3,-10 7,-45 19,44-22,10-5,0-1,0 0,0-1,-1 0,-18 3,12-5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1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45,'0'-1,"0"1,0-1,-1 0,1 0,0 0,-1 0,1 1,-1-1,1 0,-1 0,1 1,-1-1,1 0,-1 1,0-1,1 1,-1-1,0 1,1-1,-1 1,0-1,0 1,0 0,1-1,-1 1,0 0,0 0,0-1,0 1,0 0,1 0,-1 0,0 0,0 0,0 0,0 1,0-1,0 0,-1 1,-2-1,-1 1,1 0,-1 0,1 1,-1-1,-5 3,3 2,-1 0,1 1,0-1,0 1,1 1,0-1,0 1,1 0,0 0,0 1,1 0,0-1,1 1,-5 19,2-6,2-1,1 1,0 0,1 1,3 32,-1-49,1 0,-1 0,1 0,1 0,-1 0,1 0,0 0,0 0,1-1,0 1,0-1,0 0,1 0,-1 0,1 0,0-1,1 1,-1-1,10 7,-7-7,0-1,0 1,1-1,-1 0,1-1,0 0,0 0,0-1,0 0,0 0,0-1,0 0,0 0,14-3,-7 0,1-1,-2 0,1-1,0 0,-1-1,0-1,0 0,-1-1,0-1,-1 0,22-20,-28 24,-1 0,0-1,0 0,0 0,-1 0,1-1,-2 1,1-1,-1 0,0 0,0 0,-1-1,0 1,0 0,-1-1,0 0,0 1,-1-1,0 0,0 1,-1-1,0 0,0 1,0-1,-5-9,1 2,-2 1,1 0,-2 0,0 1,-1 0,0 0,-1 1,0 0,-1 0,-15-11,22 19,-1 0,1 1,-1 0,0 0,0 0,-1 1,1 0,0 0,-1 0,0 1,1-1,-1 1,0 1,1-1,-1 1,0 0,0 0,0 1,1-1,-1 1,0 1,1-1,-1 1,1 0,-1 0,1 0,0 1,0 0,0 0,-6 5,4-1,-1-1,2 2,-1-1,1 1,0 0,0 0,1 0,0 1,0 0,-5 14,2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1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2,'0'0,"0"0,0 0,0 0,0 0,0 0,0 0,-1 0,1 0,0 0,0 0,0 0,0 0,0 0,0 0,0 0,0 0,0 0,0 0,0 0,0 0,-1 0,1-1,0 1,0 0,0 0,0 0,0 0,0 0,0 0,0 0,-1 12,7 34,20 76,-9-53,15 130,-29-177,1 15,-1 0,-3 0,-3 41,-5-44,3-21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2.6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150 151,'-6'7,"-1"-1,0 0,-1 0,0-1,1 0,-2 0,1-1,-15 6,21-9,0-1,0 1,-1-1,1 1,0-1,0 0,0 0,-1 0,1 0,0-1,0 1,0 0,0-1,-1 0,1 1,0-1,-2-1,2 0,0 0,0 0,0 0,0 0,0 0,1 0,-1-1,1 1,-1 0,1-1,0 1,0-1,0 0,0 1,1-1,-1 0,0-3,1 0,-1 0,1 0,0 0,1 0,-1 0,1 0,0 0,1 0,0 1,0-1,0 0,0 1,1-1,0 1,4-6,-4 6,0 1,0 0,1 0,-1 0,1 0,0 1,0-1,0 1,1 0,-1 0,1 1,0-1,-1 1,1 0,0 0,0 1,8-2,-6 2,0 1,0 0,0 0,0 1,-1 0,1 0,0 0,0 1,-1 0,1 0,-1 1,0 0,9 5,-6-1,0-1,0 1,-1 1,0-1,0 1,-1 1,11 16,-7-7,0 1,-2 0,0 1,-2-1,0 1,-1 1,-1-1,4 31,-8-29,-1 1,0-1,-2 1,0-1,-2 0,0 0,-2 0,-12 33,6-27,0 0,-2 0,-2-2,0 0,-34 42,41-58,0 1,0-2,-1 1,0-1,-1-1,0 0,0 0,-1-1,-15 6,26-12,0 0,-1-1,1 0,0 1,0-1,-1 0,1 0,0 0,0 1,-1-1,1-1,0 1,0 0,-1 0,1 0,0-1,0 1,-1 0,1-1,0 1,0-1,0 0,0 1,0-1,0 0,0 0,0 0,0 1,0-1,0 0,0 0,1 0,-1-1,0 1,1 0,-1 0,1 0,-1 0,1-1,-1 1,1 0,0 0,0-1,0 1,0 0,0-2,-1-2,1-1,0 1,0-1,1 1,-1-1,1 1,1 0,-1-1,4-8,1 4,0 0,0 0,1 0,0 1,1 0,0 1,0 0,1 0,0 1,10-7,-14 11,0 0,0 0,0 0,1 1,-1-1,0 2,1-1,0 0,-1 1,1 0,0 0,-1 1,1 0,0 0,0 0,0 1,-1-1,1 1,0 1,-1-1,11 5,-6-1,0 1,0 1,-1-1,0 1,0 1,-1 0,1 0,-2 0,1 1,-1 0,-1 1,8 14,-1 2,-2 0,-1 1,13 50,-17-54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3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87,'-6'-21,"5"20,0-1,1 1,-1-1,0 0,1 1,-1-1,1 1,0-1,0 0,-1 0,1 1,0-1,0 0,1 1,-1-1,0 0,1-2,0 2,0-1,0 1,1 0,-1 0,1 0,-1 0,1 1,0-1,-1 0,1 1,0-1,0 1,0-1,0 1,1 0,-1 0,0 0,0 0,1 0,-1 1,0-1,1 1,-1 0,1-1,-1 1,0 0,1 0,2 1,10 0,-1 0,0 2,20 4,-31-6,9 3,0 0,-1 1,0 0,0 0,0 1,0 1,-1 0,0 0,-1 1,0 0,11 12,-17-16,0 0,0 0,0 0,0 1,-1-1,0 1,0-1,0 1,0 0,-1 0,0 0,1 9,-2-10,0 1,0-1,-1 0,0 0,0 0,0 0,0 0,-1 0,1 0,-1-1,0 1,0 0,-1-1,1 0,-1 1,1-1,-7 5,2-1,-1 0,1-1,-1-1,-1 1,1-1,-1 0,-13 5,22-10,-1 0,1 0,-1 0,1 1,-1-1,1 0,0 0,-1 0,1 0,-1 0,1 0,-1 0,1 0,-1 0,1 0,-1 0,1 0,-1 0,1 0,-1 0,1 0,0-1,-1 1,1 0,-1 0,1-1,0 1,-1 0,1 0,-1-1,1 1,0 0,0-1,-1 1,1-1,-1 0,1 0,0 1,0-1,0 0,0 1,0-1,1 0,-1 1,0-1,0 0,0 1,1-1,-1 1,0-1,1 0,-1 1,0-1,1 1,-1-1,1 1,-1-1,1 1,-1-1,1 1,-1 0,1-1,4-2,0 1,0-1,1 1,-1 1,0-1,1 1,-1 0,1 0,-1 0,1 1,-1 0,1 0,-1 0,1 1,0 0,-1 0,0 0,1 0,-1 1,0 0,9 5,-3-2,-1 0,0 1,-1 1,1 0,-1 0,0 0,-1 1,0 1,12 14,-18-20,-1-1,1 1,-1 0,1-1,-1 1,0 0,0 0,0 0,0 0,0 0,-1 0,1 1,-1-1,0 0,0 0,0 0,-1 0,1 0,-1 1,1-1,-1 0,0 0,0 0,0-1,-1 1,1 0,-1 0,0-1,1 1,-1 0,0-1,-1 0,-3 4,-2 1,0-1,0-1,0 1,0-1,-1-1,0 1,0-1,0-1,-18 5,-3-1,5-1,-1-1,-27 2,46-7,1 1,-1-1,0-1,0 0,0 1,0-2,1 1,-1-1,0 0,1-1,-1 1,-9-7,6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09:46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9,'4'-4,"0"-1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3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33,'-7'-24,"4"16,3 13,5 33,-1 1,-2 59,-2-53,8 65,-6-95,0 0,0 0,1 0,1 0,0 0,8 17,-9-28,-1 1,1-1,0 0,0 0,0-1,1 1,-1 0,1-1,0 0,0 0,0 0,0-1,0 1,1-1,-1 0,1 0,0 0,-1-1,1 0,7 1,-6-1,1 0,0-1,0 0,0 0,0-1,-1 1,1-2,0 1,10-4,2-3,35-18,-36 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4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15,'-3'-15,"-3"20,-4 24,8 12,2 0,1 0,8 50,3 50,-13 166,1-289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6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32,'0'-1,"0"0,0-1,1 1,-1-1,0 1,1 0,-1-1,1 1,-1 0,1-1,0 1,-1 0,1 0,0 0,0 0,0 0,0 0,0 0,0 0,0 0,0 0,0 0,1 1,-1-1,0 0,0 1,1-1,-1 1,0-1,1 1,-1 0,1 0,-1-1,0 1,3 0,1 0,0 0,0 0,0 1,0-1,0 1,0 0,-1 1,10 2,-5 2,-1-1,0 2,0-1,0 1,-1 0,0 0,0 1,-1 0,0 0,0 1,-1 0,0 0,-1 0,0 0,0 1,-1-1,0 1,-1 0,0 0,0 0,-1 0,0 0,-1 1,-1-1,1 0,-5 19,-2-8,-1-2,-2 1,1-1,-2-1,-1 1,0-2,-1 0,-24 24,19-29,12-14,9-9,19-26,34-46,3-4,-4 1,-53 75,-11 11,-13 13,9 0,0 1,0 1,2 0,0 0,1 1,-11 20,17-28,0 1,1-1,-1 1,2 0,-1 0,1-1,0 2,1-1,0 0,1 0,0 0,0 0,1 1,3 16,-1-21,-1 0,1 0,-1 0,1 0,1-1,-1 1,1-1,0 0,0 0,0 0,0 0,1-1,-1 0,1 0,0 0,0 0,0-1,0 0,1 0,-1 0,0-1,9 1,5 2,1-1,0-1,-1-1,1-1,21-2,23-9,-39 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6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11,'-1'-9,"-2"8,2 1,1 1,-1 0,1 0,-1 0,1 0,0 0,-1 0,1 0,0 0,0 0,0 0,0 0,0 0,0 0,0 0,0 1,49 365,-47-357,12 54,-10-47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7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10 128,'-1'0,"1"-1,-1 1,0-1,1 0,-1 1,0-1,1 0,-1 0,1 1,-1-1,1 0,0 0,-1 0,1 0,0 0,-1 0,1 1,0-1,0 0,0 0,0 0,0 0,0 0,0 0,0 0,0 0,1 0,-1-1,2 0,-1 0,0 1,0-1,1 1,-1-1,1 1,-1 0,1 0,0 0,0 0,-1 0,4-2,7-1,-1 0,1 1,15-3,376-34,-204 27,379-1,-413 15,-144-1,-1 1,0 0,0 1,36 10,-50-11,-1 1,0 0,0 0,0 0,0 1,0 0,0 0,-1 0,1 0,-1 1,0 0,0 0,0 0,-1 0,1 1,-1-1,0 1,0 0,-1 0,0 0,1 0,0 6,2 9,0 0,2-1,0 0,1 0,1 0,0-1,2 0,0-1,23 28,4-8,-27-28,-1 1,0 0,0 0,-1 1,-1 0,10 17,-17-26,0 0,0 1,0-1,0 0,-1 0,1 1,-1-1,0 0,0 0,1 1,-2-1,1 0,0 1,0-1,-1 0,1 1,-1-1,0 0,1 0,-3 4,1-2,-1-1,0 1,0-1,0 1,0-1,-1 0,1 0,-1 0,-7 4,-6 1,-1 0,0 0,-33 8,-18-1,1-3,-79 3,60-7,-213 10,124-10,72-5,0-5,-152-22,195 16,-1-4,2-2,0-2,-72-31,130 46,1 0,0 1,-1 0,1 0,0-1,0 1,0-1,0 1,0-1,0 1,0-1,0 0,0 0,0 1,0-1,0 0,1 0,-1 0,0 0,0 0,1 0,-1 0,1 0,-1 0,1 0,-1 0,1 0,0-1,0 1,-1-1,5-6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7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0,'-1'3,"0"1,0-1,0 0,0 0,0 1,1-1,0 0,0 1,0-1,0 1,0-1,0 0,2 6,0 4,-1 20,3 0,0-1,2 0,2 0,0-1,2 0,2 0,17 33,-25-57,0-1,1 0,-1 0,9 8,2-1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7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42,'-1'30,"0"94,1-112,1-1,0 0,1 0,1 1,-1-1,2 0,-1-1,2 1,6 12,-9-19,1-1,0 0,0 1,0-1,0 0,1-1,-1 1,1 0,-1-1,1 0,0 0,0 0,6 2,8 0</inkml:trace>
  <inkml:trace contextRef="#ctx0" brushRef="#br0" timeOffset="1">279 0,'0'7,"0"7,0 3,0 3,0 2,0 1,0-1,0 1,4-5,0-1,5-3,3-5,3-3,3-3,2-2,-2-1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8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0 122,'1'-6,"0"-1,0 0,0 0,5-10,3-20,-9 35,1-20,0 21,-1 1,0-1,0 0,0 1,0-1,0 0,0 0,0 1,-1-1,1 0,0 1,0-1,0 0,-1 1,1-1,0 1,-1-1,1 0,-1 1,1-1,-1 1,1-1,-1 1,1-1,-1 0,0 2,1-1,0 0,-1 0,1 0,0 1,0-1,-1 0,1 0,0 1,-1-1,1 0,0 1,0-1,0 0,-1 1,1-1,0 0,0 1,0-1,0 0,0 1,0-1,0 0,0 1,0-1,0 1,0-1,0 0,0 1,0-1,0 1,0 0,2 17,-2-15,23 189,-23-168,-2-4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8.6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10,'0'15,"1"-1,1 1,0-1,1 1,0-1,7 16,-8-23,1 1,1-1,-1-1,1 1,0 0,1-1,0 0,0 0,0 0,0-1,1 1,0-1,8 5,-11-8,1 0,-1-1,0 1,0-1,1 0,-1 0,1 0,-1 0,1 0,-1-1,1 0,-1 0,1 0,0 0,-1 0,1-1,-1 1,1-1,-1 0,1 0,-1 0,0-1,0 1,1-1,-1 0,0 0,0 0,-1 0,1-1,0 1,2-4,1-1,0 1,-1-1,0-1,0 1,-1-1,0 0,-1 0,1 0,-1 0,-1-1,3-14,-4 20,3-46,-4 46,1 0,-1 0,-1 0,1 1,0-1,-1 0,1 0,-1 1,0-1,0 0,0 1,0-1,-3-4,1 8,3 9,2 10,41 154,-28-122,-2-1,6 59,-9-42,-6-50,-1 0,0 0,-2 1,0-1,-1 0,-5 34,-2-16,5-20,-1 1,0 0,-2-1,0 0,-9 20,13-33,-1 0,1 0,-1-1,0 1,0 0,0-1,0 0,-1 1,1-1,0 0,-1 0,0 0,1-1,-1 1,0-1,0 1,0-1,0 0,0 0,0 0,0-1,0 1,-1-1,1 1,0-1,0 0,0 0,-1-1,1 1,0-1,0 0,0 1,-6-4,3 2,-1 0,1-1,0 0,0 0,0 0,1-1,-1 0,1 0,0 0,0-1,0 0,1 0,-7-8,6 4,1 1,-1-1,1 0,1 0,0 0,0 0,0 0,-1-17,2 7,2-1,0 1,1-1,0 1,2 0,0 0,2 0,12-36,-8 33,1 0,1 1,0 0,2 1,1 0,0 1,1 0,1 2,1 0,0 0,1 2,40-26,-27 25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9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29,'0'-2,"-1"0,0-1,1 1,-1 0,0-1,0 1,-1 0,1 0,-2-2,-3 0,6 18,23 149,7 37,-21-161,16 42,-18-63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2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68,'-2'-22,"2"22,0 0,0 0,0-1,0 1,0 0,0 0,0 0,-1 0,1 0,0 0,0 0,0 0,0 0,0 0,0 0,0 0,0 0,-1 0,1 0,0 0,0 0,0 0,0-1,0 1,0 0,-1 1,1-1,0 0,0 0,0 0,0 0,0 0,0 0,0 0,-1 0,1 0,0 0,0 0,0 0,0 0,0 0,0 0,0 0,0 0,0 1,0-1,0 0,-1 0,1 0,0 0,0 0,0 0,0 0,0 0,0 1,0-1,0 0,0 0,0 0,0 0,0 0,0 0,0 1,0-1,0 0,-9 38,-10 212,11-144,9 177,17-168,-16-104,-2-9,0-1,0 1,1-1,-1 1,0 0,1-1,0 1,-1-1,1 1,0-1,0 0,-1 1,1-1,1 0,-1 1,0-1,0 0,0 0,0 0,1 0,-1 0,3 1,-4-2,1 0,-1 0,1 0,-1 0,1 0,-1 0,1 0,-1 0,1 0,-1-1,1 1,-1 0,1 0,-1 0,1-1,-1 1,1 0,-1-1,1 1,-1 0,0-1,1 1,-1 0,1-1,7-22,-4-26,-2 0,-2 0,-12-91,4 54,-4-23,-37-159,48 263,0 0,0 0,0 0,0 0,1 0,0 0,0 0,0 0,1 0,0 0,2-8,-2 10,0 1,1 0,-1 0,1-1,-1 1,1 0,0 1,-1-1,1 0,0 0,0 1,0-1,1 1,-1 0,0 0,0 0,1 0,-1 0,1 0,-1 0,1 1,-1-1,1 1,4 0,7-1,1 1,0 1,-1 0,1 1,-1 0,1 1,-1 1,19 7,-21-6,-1 0,1 1,-1 0,0 0,0 1,-1 1,0 0,0 0,16 19,-24-25,0 1,0 0,0-1,0 1,0 0,-1 0,1 1,-1-1,0 0,0 0,0 1,-1-1,1 0,-1 1,0-1,0 0,0 1,-1 5,0-5,0 1,-1-1,0 0,0 1,0-1,-1 0,1 0,-1-1,0 1,0 0,-7 6,-6 3,-1-1,-1 0,1-1,-36 15,52-26,-17 8,0 1,1 1,0 0,-25 20,29-17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19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1 215,'0'-7,"0"-1,1 1,-1-1,2 0,-1 1,1 0,5-14,-5 16,1 0,-1 1,1 0,0 0,1 0,-1 0,1 0,0 1,-1 0,2 0,-1 0,9-5,18-7,2 2,0 1,1 1,0 2,0 1,56-5,-48 9,1 2,60 3,-83 1,1 1,-1 0,0 1,0 2,0 0,0 1,19 10,-31-12,1 1,-1 0,0 0,0 1,-1 0,0 0,0 1,-1-1,0 2,0-1,6 13,5 13,22 62,-15-34,-13-38,-1 1,-1 0,-1 1,-2 0,6 35,-12-54,1 0,-1 0,0 0,-1 0,0 0,0 0,0 0,-1 0,0-1,0 1,-1 0,0-1,0 0,-1 1,1-1,-1-1,0 1,-1 0,0-1,1 0,-2 0,1-1,0 1,-1-1,-8 4,-3 1,0-1,-1 0,0-1,0-2,0 0,-1 0,-34 2,-140-2,140-6,48 1,-190-9,174 6,-1-1,1-1,0-1,0 0,1-2,-38-19,53 23,0 0,0 0,0 0,0 0,-7-10,9 10,-7-6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0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0,'12'1,"1"0,-1 1,0 0,0 0,-1 2,1-1,-1 2,1-1,-1 2,17 10,-21-12,-1 0,0 1,0 0,0 0,0 0,-1 0,0 1,0 0,-1 0,1 1,-1-1,-1 1,1 0,-1 0,0 0,-1 0,0 1,2 9,-4-8,0 1,-1-1,0 1,0-1,-1 0,0 1,0-1,-1 0,-1 0,-6 12,7-14,-1 1,0-2,0 1,-1 0,0-1,0 0,0 0,-1 0,0-1,0 0,0 0,-12 6,17-10,0 0,0-1,0 1,0-1,0 1,-1-1,1 1,0-1,0 0,0 0,-1 1,1-1,0 0,0 0,0 0,-1 0,1-1,0 1,0 0,0 0,-1-1,-1 0,3 0,-1 0,1 1,-1-1,0 0,1 0,0 0,-1 0,1 0,-1 0,1 0,0 0,0 0,0 0,0 0,0 0,0 0,0 0,0-1,0-1,2-5,0-1,0 0,1 1,6-13,60-111,-16 34,-42 80,-11 26,-12 36,9-36,-10 32,-11 36,22-70,1 0,0 0,1 0,-1 0,1 0,0 0,1 0,-1 0,1 0,2 6,-1-8,0 0,0 0,0-1,1 1,-1-1,1 1,0-1,0 0,0 0,1 0,-1-1,1 1,-1-1,1 0,0 0,0 0,0 0,0-1,0 0,0 0,7 1,2 1,1-1,0 0,0-2,1 1,18-3,35-7,-38 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1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17,'-1'-1,"0"0,0-1,0 1,-1 0,1 0,0 0,-1 0,1 0,-1 0,1 0,-1 0,1 0,-1 1,0-1,1 1,-1-1,0 1,0 0,-1-1,2 2,0-1,0 1,0-1,0 1,0-1,1 1,-1-1,0 1,0 0,1 0,-1-1,0 1,1 0,-1 0,0 0,1-1,0 1,-1 0,1 0,-1 0,1 0,0 0,-1 1,0 6,0 0,0 0,1 0,0 0,0-1,3 16,12 49,4 0,3-2,38 82,-59-146,2-1,-1 0,0 1,1-1,0 0,1-1,-1 1,1 0,-1-1,1 0,1 0,5 5,3-4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1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25 148,'-2'-2,"0"0,0 0,0 0,0 0,0 0,1-1,-1 1,1-1,-1 1,1-1,0 1,0-1,0 0,1 0,-1 0,1 1,-1-1,1 0,0 0,0 0,0 0,0 0,1 0,-1 1,1-1,0 0,1-3,0 2,0 0,1 0,-1 1,1-1,0 1,0 0,0-1,1 1,-1 1,1-1,0 0,-1 1,1 0,0 0,1 0,6-2,7-1,1 1,-1 0,1 1,-1 1,22 1,98 9,-57-2,511 23,-362-18,433 79,-619-82,-1 3,0 2,0 1,-2 3,49 25,-85-39,-1 0,0 0,1 0,-2 0,1 1,0-1,-1 1,1 0,-1 0,0 0,-1 1,1-1,-1 1,1-1,-1 1,-1 0,3 6,-4-7,0-1,1 1,-1-1,0 0,-1 1,1-1,-1 0,1 1,-1-1,0 0,0 1,0-1,-1 0,1 0,-1 0,0 0,0 0,0-1,0 1,0 0,-1-1,1 0,-1 1,1-1,-1 0,-6 3,-19 11,-1-2,0 0,-2-2,1-2,-37 9,-164 22,161-31,-167 23,-360 4,479-36,28 2,0-4,-167-24,244 23,-1-2,1 1,0-2,0 1,1-2,-1 0,-11-8,21 13,0-1,1 0,-1 0,1 0,-1 0,1-1,0 1,0-1,0 1,0-1,1 0,-1 1,1-1,-1 0,1 0,0 0,0 0,0-1,1 1,-1 0,1 0,0 0,0-1,0 1,0 0,0 0,1 0,-1-1,1 1,0 0,0 0,0 0,0 0,1 0,2-3,-1-1,1 1,0 1,1-1,0 0,8-7,8-6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1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0,'-1'1,"0"-1,1 0,-1 1,0-1,0 0,0 1,1-1,-1 1,0 0,0-1,1 1,-1-1,1 1,-1 0,0 0,1-1,-1 1,1 0,0 0,-1 0,1-1,0 1,-1 0,1 0,0 0,0 0,0 0,0 1,-3 28,5 7,1 1,3-1,9 37,-3-15,17 67,-24-110,0 0,2-1,-1 1,2-1,15 23,-3-16,-10-14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2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0 118,'1'-5,"1"7,4 17,8 33,-13-48,4 19,2-1,0 1,2-1,12 25,-17-41,-1-1,1 1,0-1,0 1,1-1,0 0,0-1,8 7,-9-9,-1 0,0 0,0-1,1 1,-1-1,1 0,-1 0,1 0,0-1,-1 1,1-1,0 0,0 0,-1 0,1 0,6-2,-6 1,1-1,-1 0,0 0,0 0,0 0,-1 0,1-1,-1 0,1 1,-1-1,0-1,0 1,0 0,0-1,-1 1,1-1,-1 0,0 0,2-7,5-10,-2-1,8-37,-6 21,6-21,-7 26,18-47,-26 79,0 0,0 1,0-1,1 0,-1 0,1 0,-1 1,0-1,1 0,-1 0,1 1,0-1,-1 0,1 1,-1-1,1 1,0-1,0 1,-1-1,1 1,0-1,1 0,-1 2,-1-1,1 0,0 0,-1 0,1 1,-1-1,1 0,0 1,-1-1,1 1,-1-1,1 0,-1 1,1-1,-1 1,1-1,-1 1,0 0,1-1,-1 1,1 0,1 4,0 0,0 0,0 1,-1-1,2 8,-3-12,16 107,-13-93,1-1,0 1,1-1,1 0,8 16,-13-28,1 1,0-1,0 1,0-1,0 0,0 0,0 0,1 0,-1 0,1-1,-1 1,1-1,0 1,0-1,-1 0,1 0,0 0,0 0,0-1,0 1,0-1,0 0,0 0,0 0,0 0,0-1,0 1,0-1,0 1,0-1,0 0,3-2,2 0,-1 0,0 0,1-1,-2 0,1-1,0 0,-1 0,0 0,0-1,10-11,-9 6,-1 0,0-1,-1 0,0 0,-1 0,0-1,2-13,13-38,-19 63,0 0,0 0,1 0,-1 1,1-1,-1 0,0 0,1 0,0 0,-1 0,1 1,0-1,-1 0,1 0,0 1,0-1,-1 0,1 1,0-1,0 1,1-1,-1 1,0 0,0 0,-1 0,1 1,0-1,0 0,-1 0,1 1,0-1,0 0,-1 1,1-1,0 1,-1-1,1 1,-1-1,1 1,0-1,-1 1,1 1,3 3,0 1,-1-1,0 1,4 12,25 97,-3-6,-12-53,-11-33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3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0,'-1'1,"-1"-1,1 1,0 0,-1-1,1 1,0 0,0 0,0 0,-1 0,1 0,0 0,0 0,1 0,-1 1,0-1,0 0,0 0,0 2,-12 26,11-21,0 0,1 0,-1 0,2 0,-1 0,1 0,1 1,-1-1,1 0,1 0,-1 0,2 0,-1 0,7 13,-8-17,1 0,0 0,0 0,1 0,-1-1,1 1,0-1,0 0,0 1,0-1,0-1,1 1,-1 0,1-1,0 0,0 0,0 0,0 0,0-1,0 1,0-1,1 0,-1 0,0-1,1 1,-1-1,1 0,5-1,-4 0,0 0,0-1,0 0,0 0,0 0,-1-1,1 0,-1 0,0 0,0-1,0 0,0 0,0 0,-1-1,0 1,0-1,0 0,0 0,-1 0,0-1,0 1,0-1,-1 0,0 0,0 0,-1 0,1 0,-1 0,0 0,-1 0,0 0,0-1,0 1,-1 0,1 0,-2 0,1 0,-1 0,1 0,-5-9,6 15,0-1,0 1,0 0,0 0,0-1,-1 1,1 0,0 0,0-1,0 1,0 0,0 0,0-1,0 1,-1 0,1 0,0-1,0 1,0 0,0 0,-1 0,1-1,0 1,0 0,-1 0,1 0,0 0,0 0,-1 0,1-1,0 1,0 0,-1 0,1 0,0 0,0 0,-1 0,1 0,0 0,0 0,-1 0,1 0,0 0,-1 0,1 1,0-1,0 0,-1 0,1 0,0 0,-7 19,3 23,10 9,3-1,28 93,-33-129,34 88,-29-81,0 0,-1 1,-1 0,-1 0,-1 1,4 43,-9-63,0 0,0-1,0 1,0 0,-1-1,1 1,-1 0,0-1,0 1,0-1,0 1,0-1,0 1,-1-1,1 0,-1 0,1 1,-1-1,0 0,-3 2,2-2,0-1,0 1,0-1,0 1,-1-1,1 0,-1 0,1-1,0 1,-1-1,0 0,1 0,-6 0,-3-1,1-1,-1-1,1 1,0-2,0 0,1 0,-1-1,-14-9,18 10,1 0,0-1,0 1,1-2,-1 1,1 0,0-1,0 0,1 0,0-1,0 1,1-1,-1 0,-2-8,4 5,0 1,0-1,1 0,0 0,0 0,1 0,1 1,0-1,3-16,4-5,2 1,1 1,1 0,2 0,28-44,-23 42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3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0,'-1'1,"1"-1,-1 0,0 0,0 1,1-1,-1 0,0 1,1-1,-1 1,0-1,1 1,-1-1,0 1,1 0,-1-1,1 1,-1-1,1 1,0 0,-1 0,1-1,0 1,-1 0,1 0,0-1,0 1,0 2,-4 25,3-23,0 19,2 0,0 0,1 0,2 0,0-1,11 35,59 133,-74-188,2 2,1 0,-1 0,1 1,0-1,0-1,0 1,0 0,1-1,5 5,3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4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2 300,'0'-31,"-1"6,1 0,1 0,1 0,10-41,-11 60,0 1,1-1,0 1,0 0,1 0,0 0,-1 0,2 1,-1-1,0 1,1-1,0 1,0 0,0 1,0-1,1 1,-1 0,1 0,0 0,0 1,0-1,0 1,1 0,-1 1,1-1,9 0,-3 1,1 1,0 0,-1 0,1 2,0-1,-1 2,0 0,1 0,-1 1,0 1,17 8,10 9,69 51,-88-59,5 5,-2 2,0 0,22 26,56 79,-94-117,25 31,-9-12,-2 0,34 59,-53-83,0 0,0 0,0 0,-1 0,0 1,1-1,-2 0,1 0,0 1,-1-1,0 0,0 1,0-1,0 1,-1-1,0 0,0 1,0-1,0 0,-1 0,1 0,-1 0,0 0,-1 0,1-1,-5 7,-1-2,0-1,0 0,-1 0,0-1,0 0,-1-1,1 0,-1 0,-18 5,-25 6,-1-3,-1-2,0-3,-1-2,1-3,-95-5,136 1,0-1,-1 0,1-1,-19-6,12 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0 107,'0'-4,"0"-1,0 1,1-1,-1 1,1 0,0-1,1 1,-1 0,1-1,-1 1,1 0,0 0,1 0,-1 1,1-1,0 1,0-1,0 1,4-4,-2 4,-1 0,1 0,-1 1,1 0,0 0,0 0,0 1,0 0,0-1,0 2,0-1,1 1,-1-1,0 1,0 1,9 1,-6-1,0 0,1 1,-1 1,0-1,0 2,0-1,0 1,-1 0,1 0,-1 1,0 0,-1 0,1 1,-1 0,0 0,0 0,-1 1,0 0,0 0,-1 0,1 1,-2-1,1 1,-1 0,4 15,-4-11,-1 1,0 0,-1-1,0 1,-1 0,0 0,-1 0,0 0,-1-1,-1 1,0 0,-1-1,0 0,-1 0,0 0,-11 17,12-22,-24 31,26-35,0-1,0 0,0 1,0-1,-1 0,1-1,-1 1,1 0,-1-1,0 1,1-1,-5 1,7-1,-1-1,1 0,-1 0,1 0,-1 0,1 0,-1 0,1 0,-1 0,1 0,-1 0,1 0,-1 0,1 0,0 0,-1 0,1 0,-1-1,1 1,-1 0,1 0,0-1,-1 1,1 0,-1 0,1-1,0 1,-1-1,1 1,0 0,-1-1,0-18,13-22,-11 38,64-208,-72 229,-1 0,0 0,-8 35,14-41,0 0,1 1,0-1,1 1,0 0,4 21,-3-29,0 0,1 0,-1 0,1 0,0-1,1 1,-1 0,1-1,0 0,0 0,0 0,1 0,-1 0,1 0,0-1,0 0,0 0,9 5,-1-2,0-1,1 0,-1-1,1 0,0-1,0-1,0 0,0 0,0-1,1-1,-1-1,0 1,0-2,1 0,16-5,0-2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2.4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1,'-17'45,"15"-32,0 0,1 1,0-1,1 1,1-1,0 1,1-1,0 0,6 21,-6-29,0 0,0 0,0 0,0-1,1 1,0-1,0 1,0-1,0 0,1 0,-1 0,1 0,0-1,0 0,1 1,-1-1,1-1,-1 1,1-1,0 0,0 0,0 0,0-1,0 0,0 1,1-2,4 1,-6-1,1 0,-1 0,0 0,1-1,-1 0,0 0,0 0,0 0,0-1,0 1,0-1,0 0,0 0,-1-1,1 1,-1-1,0 0,1 0,-1 0,-1 0,1 0,0-1,-1 1,0-1,1 0,-1 1,-1-1,1 0,-1 0,1 0,-1-1,0 1,0-5,0 2,0 0,0 1,-1-1,0 0,0 0,-1 0,1 1,-2-1,1 0,-1 1,0-1,0 1,0-1,-1 1,0 0,-1 0,1 0,-1 1,0-1,-7-6,4 6,0 2,-1-1,1 1,-1 0,1 0,-1 1,0 0,-1 1,1-1,-12 0,15 2,1 0,0 1,-1-1,1 1,0 0,-1 0,1 1,0-1,0 1,-1 0,1 0,0 1,0-1,0 1,0 0,0 0,1 0,-1 0,0 1,1-1,0 1,-4 4,5-5,1 0,0 0,-1 0,1 0,0 1,0-1,1 0,-1 0,0 1,1-1,0 0,-1 4,2 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5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43,'0'-2,"0"0,-1-1,1 1,-1 0,0 0,0 0,0-1,0 1,0 0,0 0,0 0,0 1,-1-1,1 0,-1 0,0 1,-3-4,4 5,1-1,-1 1,1 0,-1-1,0 1,0 0,1-1,-1 1,0 0,0 0,1 0,-1-1,0 1,0 0,1 0,-1 0,0 0,0 0,1 1,-1-1,-1 0,1 1,0-1,1 1,-1 0,0 0,0-1,1 1,-1 0,0 0,1 0,-1 0,1 0,-1 0,1 0,-1-1,1 2,0-1,-1 0,1 0,0 0,0 1,-1 8,0 1,1-1,0 0,1 1,0-1,4 14,19 63,-18-65,55 186,-55-188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5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95 215,'0'-7,"0"-1,1 0,0 1,0-1,0 0,1 1,1-1,-1 1,1 0,0 0,1 0,-1 0,1 1,9-11,-6 10,0 0,0 0,1 1,0 0,0 1,1-1,0 2,-1-1,2 1,9-3,16-2,0 1,0 2,1 2,-1 1,40 2,254 18,-1 25,-238-30,593 106,-664-114,27 6,46 16,-81-22,1 0,-2 1,1 0,0 1,-1 0,0 1,-1 0,1 0,12 13,-20-17,1 0,-1 0,0 0,0 0,0 0,0 0,-1 1,0-1,1 0,-1 1,0-1,0 1,-1 0,1-1,-1 1,0-1,0 1,-1 6,0-4,-1-1,1 1,-1 0,-1-1,1 1,-1-1,0 0,0 0,-1 0,-5 7,-4 1,-1 1,0-2,-1 0,0-1,-1-1,-21 12,-41 15,-2-3,-1-4,-1-3,-1-4,-2-3,0-4,-1-4,-94 1,-335-23,406-1,0-5,-177-51,269 62,-77-27,87 29,-1 0,1-1,-1 0,1 0,0-1,1 0,-1 0,1-1,-7-7,12 11,0 1,0 0,0-1,0 1,1-1,-1 1,0-1,1 1,-1-1,1 1,0-1,0 0,-1 1,1-1,0 0,0 1,0-1,1 1,-1-1,0 0,0 1,1-1,-1 1,1-1,0 1,-1-1,1 1,0-1,2-1,0-1,0 0,1 0,-1 1,1 0,0-1,0 1,1 1,5-4,13-5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5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0,'-1'1,"-1"-1,1 0,-1 0,1 1,-1-1,1 1,0 0,-1-1,1 1,0 0,-1 0,1 0,0 0,0 0,0 0,0 0,0 0,0 0,0 0,0 1,0-1,1 0,-1 1,0-1,1 0,-1 1,1-1,0 1,-1-1,1 1,0-1,0 1,0-1,0 3,0 6,-1 0,2 0,1 15,3 8,2-1,1 0,22 57,-23-70,2-1,0 0,1-1,1 0,1 0,0-1,22 22,-30-35,0 0,-1 0,1-1,0 1,1-1,-1 0,0 0,1 0,-1 0,1-1,-1 0,1 0,8 1,3-1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6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0 239,'0'-178,"16"242,-14-50,0 0,1 0,0-1,1 1,1-1,11 24,-13-33,-1 0,1 1,1-1,-1 0,1 0,-1-1,1 1,0-1,0 0,0 0,1 0,-1-1,1 1,0-1,-1 0,1 0,0-1,0 0,0 0,1 0,7 1,1-2,0 0,0 0,0-1,0-1,17-4,-11 1</inkml:trace>
  <inkml:trace contextRef="#ctx0" brushRef="#br0" timeOffset="1">338 260,'27'-23,"16"-17,-26 16,-1-1,-1 0,-1-1,18-44,-32 68,0 1,1-1,-1 1,1-1,0 1,-1 0,1-1,0 1,0 0,0-1,0 1,0 0,0 0,0 0,0 0,0 0,0 0,1 0,-1 0,0 1,3-2,-3 2,0 0,0 1,0-1,0 0,0 1,0-1,0 1,0-1,0 1,0-1,0 1,0 0,0-1,0 1,0 0,-1 0,1 0,0-1,-1 1,1 0,1 2,3 7,0 0,0 0,-1 0,3 15,15 44,-10-34,-2 1,10 65,-18-79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7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0,'0'13,"1"0,0-1,1 1,0-1,1 1,7 19,-9-29,1 1,-1-1,1 0,-1 0,1 1,0-1,0 0,0-1,1 1,-1 0,1-1,-1 1,1-1,0 0,0 0,0 0,0 0,1 0,-1-1,0 1,1-1,-1 0,1 0,-1 0,1-1,-1 1,7-1,-7 0,-1 0,1 0,0-1,-1 1,1-1,-1 1,1-1,-1 0,1 0,-1 0,1-1,-1 1,0 0,0-1,0 0,0 1,0-1,0 0,0 0,0 0,-1 0,1 0,-1 0,1-1,1-4,0-2,0-1,-1 0,0 1,0-1,-1-14,0 13,-1 11,0-1,0 1,0-1,0 1,0 0,0-1,-1 1,1 0,0-1,0 1,0-1,0 1,1 0,-1-1,0 1,0-1,0 1,0 0,0-1,0 1,1 0,-1-1,0 1,0 0,0-1,1 1,-1 0,0-1,0 1,1 0,-1 0,0-1,1 1,-1 0,0 0,1 0,-1-1,1 1,-1 0,0 0,1 0,-1 0,0 0,1 0,0 0,14 18,12 35,-26-52,24 52,-8-19,-2 1,-1 1,11 43,-23-71,-1 0,0-1,0 1,-1 0,0 0,0 0,-1 0,0-1,0 1,-1 0,0-1,-1 1,-3 7,4-11,1-1,-1 0,0 0,0 0,-1 0,1 0,-1-1,1 1,-1-1,0 1,0-1,0 0,0 0,0-1,-1 1,1 0,-1-1,1 0,-1 0,1 0,-1 0,1-1,-1 1,0-1,1 0,-1 0,0 0,1-1,-5 0,0-1,1 0,0 0,0 0,0-1,1 0,-1 0,1-1,-1 0,1 0,0-1,1 1,-1-1,1-1,0 1,0-1,0 1,1-1,0-1,0 1,1 0,0-1,0 0,0 0,1 0,-2-10,1 7,1-1,0 0,1 0,0 0,1 0,0 0,1 0,0 0,1 0,0 0,1 0,0 1,0-1,1 1,1 0,8-14,-7 14,2 0,-1 1,1 0,1 0,12-10,-2 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7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0,'1'47,"1"0,16 81,-13-105,1-1,0 1,2-2,1 1,1-1,0 0,21 30,-23-41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7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35 287,'-2'-6,"0"0,0-1,0 1,1-1,0 1,0-1,1 0,-1 1,2-1,0-9,1-2,2-1,7-25,-9 37,0 0,1 1,0-1,0 1,0-1,1 1,0 0,0 0,1 1,0-1,0 1,0 0,0 1,1-1,10-6,-7 7,-1 0,1 0,0 1,0 0,0 1,1 0,-1 0,1 1,-1 0,18 1,-11 1,1 1,-1 1,0 0,0 1,-1 1,1 0,-1 1,0 1,0 0,-1 1,0 1,-1 0,21 17,-2 10,0 0,-3 3,50 82,-38-54,58 68,-65-91,-32-42,0 1,-1-1,1 1,0-1,-1 1,1 0,-1-1,0 1,0 0,0 0,0 0,-1 0,1 0,-1 0,0 0,0 0,0 0,0 0,0 0,-1 0,1 0,-1 0,0 0,0 0,-2 5,0-3,0-1,0 0,-1 0,1 0,-1-1,0 1,0-1,0 0,-1 0,1 0,-1 0,0-1,0 0,-7 3,-16 3,-1 0,0-2,0-2,-1 0,-57-1,-151-21,202 13,-15-2,0-3,-70-23,95 25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8.2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5,'0'-3,"0"2,0 4,4 3,1 3,0 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8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0,'-3'0,"-2"4,0 4,5 2,2 1,1 4,4-1,0 0,-1 2,2 2,0 1,-1-3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8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0,'0'4,"0"4,4 5,0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2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24,'0'-23,"0"33,0 39,0-27,2 0,7 42,-8-57,1 1,0-1,0 0,1 1,0-1,1 0,-1-1,1 1,1-1,-1 1,11 10,-13-15,1 0,0-1,-1 1,1-1,0 1,0-1,-1 0,6 2,7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22,'0'-3,"-3"-6,1 3,3 3</inkml:trace>
  <inkml:trace contextRef="#ctx0" brushRef="#br0" timeOffset="1">0 424,'0'4,"0"4,0 5,0 4,0-2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29.6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0,'0'4,"4"-3,0-1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35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468 213,'1'-15,"-2"0,0-1,0 1,-1 0,-1 0,-7-20,8 30,0 0,0 0,-1 0,0 1,0-1,0 1,-1-1,0 1,1 0,-1 1,-1-1,1 0,0 1,-1 0,0 0,0 1,0-1,0 1,0 0,0 0,-7-1,0 1,0 0,0 1,0 0,0 1,0 0,0 1,0 0,0 1,0 0,1 1,-1 0,1 1,-1 0,1 1,0 1,1-1,-1 2,1-1,1 1,-14 13,13-11,0 1,1-1,0 2,1-1,0 1,1 1,0-1,1 1,0 0,1 1,0-1,1 1,1 0,0 0,0 0,1 1,1-1,1 20,0-28,0 0,1-1,0 1,0 0,0-1,1 1,-1-1,1 1,0-1,1 0,-1 0,1 0,-1 0,1 0,7 6,-5-5,1-1,0 1,1-1,-1 0,1-1,0 0,0 0,0 0,9 1,10 1,-1-1,1-1,0-1,47-4,-50 1,-1-1,1-1,-1-1,0-1,0-1,-1-1,1-1,20-11,-34 14,0 1,0-1,-1 0,0 0,0 0,-1-1,1-1,-1 1,-1-1,1 0,-1 0,0 0,-1-1,1 0,-2 0,1 0,-1 0,0-1,-1 1,0-1,0 1,-1-1,0-12,0 7,-1-1,-1 1,0-1,-1 1,-1 0,0 0,-1 0,0 0,-9-18,13 31,0 1,0 0,0-1,0 1,-1 0,1-1,0 1,0 0,0-1,0 1,0 0,-1 0,1-1,0 1,0 0,-1-1,1 1,0 0,0 0,-1 0,1-1,0 1,0 0,-1 0,1 0,0 0,-1 0,1-1,0 1,-1 0,1 0,0 0,-1 0,1 0,0 0,-1 0,1 0,-1 0,1 0,0 1,-1-1,-7 15,2 27,6-11,3 1,0-1,2 1,10 37,-9-51,-1-1,2 0,0 0,1-1,1 0,0 0,2-1,21 26,-28-37,1 0,0 0,0 0,0 0,0-1,1 0,-1 0,1 0,0-1,-1 0,1 0,0-1,1 1,-1-1,0-1,7 1,6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36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66,'-1'0,"0"-1,0 0,0 0,0 0,0 0,1 1,-1-1,0 0,0-1,1 1,-1 0,0 0,1 0,0 0,-1 0,1-1,-1 1,1 0,0 0,0-1,0 1,0 0,0 0,0-1,0 1,0 0,0 0,1-1,-1 1,1 0,-1 0,1 0,-1-1,1 1,-1 0,1 0,0 0,0 0,-1 0,1 0,0 1,0-1,0 0,0 0,0 0,0 1,0-1,1 1,-1-1,0 1,0-1,0 1,1 0,-1-1,0 1,0 0,1 0,-1 0,0 0,0 0,1 0,-1 0,2 1,7 1,0 1,0-1,0 2,-1-1,1 1,-1 1,0 0,0 0,-1 1,0 0,13 12,5 6,43 55,-60-68,-1 1,-1-1,8 19,-12-26,-1 0,-1 0,1 1,-1-1,1 0,-1 1,-1-1,1 1,0 0,-1-1,0 1,0-1,-2 8,2-12,0 0,0 1,0-1,0 0,0 1,-1-1,1 0,0 0,0 1,0-1,-1 0,1 1,0-1,0 0,-1 0,1 0,0 1,0-1,-1 0,1 0,0 0,-1 0,1 0,0 0,-1 1,1-1,0 0,-1 0,1 0,0 0,-1 0,1 0,0 0,-1 0,1 0,0-1,-1 1,1 0,0 0,-1 0,1 0,0 0,0-1,-1 1,1 0,0 0,-1 0,1-1,0 1,0 0,0 0,-1-1,1 1,0 0,0-1,0 1,-13-17,10 9,1 1,0-1,1 0,0 0,0 0,1 1,0-1,0 0,1 0,0 0,0 0,1 0,3-10,0 3,0 1,0 0,2 0,-1 1,2-1,10-13,-13 21,-1 0,1 1,0 0,0 0,1 0,-1 1,1-1,0 1,0 1,1-1,-1 1,9-2,3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3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0 121,'0'-1,"0"0,0 0,0-1,1 1,-1 0,0-1,0 1,1 0,-1 0,1 0,-1 0,1-1,0 1,-1 0,1 0,0 0,0 0,-1 0,1 0,0 1,0-1,0 0,0 0,0 1,1-1,-1 0,0 1,0-1,0 1,0 0,1-1,-1 1,0 0,0 0,1 0,-1 0,0 0,2 0,2 0,-1 0,0 1,1-1,-1 1,0 0,0 1,0-1,0 1,0-1,4 3,-1 2,1 0,-1 0,0 1,-1 0,0 0,0 1,0-1,-1 1,0 1,-1-1,0 0,6 18,-2 0,-1 1,-1 0,2 32,-4-42,-3-14,0-1,0 0,-1 1,1 0,0-1,-1 1,0-1,0 1,0 0,0-1,0 1,0-1,-1 1,1-1,-1 1,0-1,-1 4,2-6,-1 0,1 0,-1 0,1-1,-1 1,1 0,-1 0,1 0,-1-1,1 1,-1 0,1-1,-1 1,1 0,-1-1,1 1,0-1,-1 1,1 0,0-1,0 1,-1-1,1 1,0-1,0 1,-1-1,1 0,0 0,-8-17,6 10,1 1,0-1,1 0,0 0,0 0,0 0,1 0,0 0,1 0,3-10,2-5,1 2,14-29,-14 35,1 0,1 0,0 1,0 1,2-1,0 2,0 0,1 0,1 1,0 1,0 0,1 1,0 0,1 1,20-7,-14 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37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258 99,'6'-31,"-5"29,0 0,0 0,0 0,0 1,-1-1,1 0,-1 0,0 0,0 0,1 0,-1 0,0 0,-1 0,1 0,0 0,0 0,-1 0,1 0,-1 0,0 0,0 0,1 1,-1-1,0 0,-1 0,1 1,0-1,0 1,-1-1,-1-1,0 2,1-1,0 1,0 0,-1 1,1-1,-1 0,1 1,-1-1,1 1,-1 0,1-1,-1 1,1 1,-1-1,1 0,-1 1,1-1,0 1,-1 0,1-1,-1 1,-2 2,-8 4,0-1,-19 15,26-17,-4 4,-1 0,1 0,1 1,0 0,0 1,1 0,0 0,1 1,0 0,0 0,1 1,1 0,0 0,1 0,0 0,0 1,2 0,-1-1,2 1,0 0,0 0,1 0,1 0,0 0,1 0,6 22,-7-31,9 35,-2 0,-1 1,2 71,-11-35,4 102,-2-173,0 0,1 1,0-1,0 1,0-1,1 0,0 0,0 0,0 0,1 0,-1 0,1-1,0 1,1-1,-1 0,1 0,0 0,7 6,2-4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37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81,'-5'-20,"5"19,0 1,0 0,-1-1,1 1,0 0,-1 0,1-1,0 1,-1 0,1 0,-1 0,1-1,0 1,-1 0,1 0,-1 0,1 0,-1 0,1 0,0 0,-1 0,1 0,-1 0,1 0,-1 0,0 0,-1 1,0 0,0 0,1 0,-1 1,0-1,0 0,1 1,-1-1,1 1,-1-1,1 1,0 0,-1 0,0 3,-4 9,1 1,0-1,2 1,0 0,0 0,1 0,1 0,1 0,0 0,1 0,0 0,1 0,7 26,-7-36,1 0,-1 0,1 0,-1 0,1-1,1 1,-1-1,1 0,0 0,0 0,0 0,0 0,0-1,1 0,0 0,0 0,0-1,0 1,0-1,0-1,0 1,11 1,-10-2,1 0,-1 0,1-1,-1 0,1-1,-1 1,1-1,-1-1,0 1,0-1,1 0,-1 0,0-1,0 0,-1 0,1 0,-1-1,0 1,8-8,-8 5,0 0,-1 0,0-1,0 1,-1-1,0 0,0 0,-1 0,1 0,-2 0,1-1,-1 1,0-1,0 1,-1-14,-1-1,-1-1,0 0,-12-43,12 59,0 1,-1-1,0 0,0 1,0 0,-1-1,0 1,-1 1,-5-7,8 9,-1 0,0 0,-1 0,1 1,0-1,-1 1,1 0,-1 0,0 0,0 0,0 1,0 0,0 0,0 0,0 0,-8 0,-2 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38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89 187,'1'-14,"0"0,0 0,2 0,-1 1,10-27,-10 36,-1-1,1 1,0-1,0 1,0-1,1 1,0 0,0 0,0 1,0-1,0 0,1 1,-1 0,1 0,0 0,0 0,0 1,1-1,-1 1,7-2,-6 3,0 1,-1 0,1 0,0 0,0 1,0 0,-1 0,1 0,0 0,-1 1,1-1,-1 1,0 0,1 1,-1-1,0 1,0 0,-1 0,1 0,0 0,-1 1,0-1,0 1,3 4,1 1,-1 1,1 0,-2 0,1 1,-1-1,-1 1,0 0,5 21,-6-2,-1 1,-1-1,-4 31,1-34,1 0,2 1,0-1,6 31,-1-29,-2 0,-1 0,-2 1,0-1,-2 1,-2-1,-8 41,8-43,0 0,2 45,-1 13,2-81,0-1,0 1,-1-1,0 1,0 0,0-1,0 0,0 1,-1-1,1 0,-1 1,0-1,0 0,0 0,-1-1,1 1,0 0,-1-1,0 1,0-1,0 0,0 0,0 0,0 0,0-1,-1 1,1-1,-5 1,-8 1,1 0,0-2,-1 0,1-1,-23-2,4 1,-47-9,58 7,-3-1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38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1,'0'0,"-1"0,1 0,-1 0,1 0,-1-1,1 1,-1 0,1 0,-1 0,1 0,-1 0,1 0,-1 1,1-1,-1 0,1 0,-1 0,1 0,-1 1,1-1,-1 0,1 0,0 1,-1-1,1 0,-1 1,1-1,0 0,-1 1,1-1,0 0,0 1,-1-1,1 1,0 0,0 0,1 0,-1-1,1 1,0 0,-1-1,1 1,0-1,0 1,0 0,-1-1,1 0,0 1,0-1,0 1,0-1,0 0,0 0,0 0,2 1,36 4,2-2,77-4,-43-1,155 12,3 1,-189-11,-36-1,-29 1,-287 14,34 11,134-17,186-13,63-14,-77 11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0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73,'0'-1,"1"-1,-1 0,0 1,1-1,0 1,-1-1,1 1,0-1,-1 1,1-1,0 1,0 0,0-1,1 1,-1 0,0 0,0 0,1 0,-1 0,0 0,1 0,-1 0,1 1,-1-1,1 0,-1 1,1-1,0 1,-1 0,3-1,-2 1,1-1,0 1,0-1,0 1,0 0,0 0,-1 0,1 1,0-1,0 1,0-1,0 1,-1 0,1 0,0 0,3 3,-4-2,0 0,0 0,0 0,0 0,0 1,-1-1,1 1,-1-1,0 1,1-1,-1 1,-1 0,1-1,0 1,-1 0,1 0,-1 0,0 0,0-1,0 1,0 0,0 0,-1 0,1 0,-1-1,0 1,0 0,0 0,-2 3,2-4,0 0,0 0,0 0,-1-1,1 1,-1 0,0 0,1-1,-1 1,0-1,0 0,0 1,0-1,0 0,0 0,0 0,0-1,-1 1,1 0,0-1,0 1,-1-1,1 0,0 0,-1 0,1 0,0 0,-1-1,1 1,0 0,-1-1,1 0,0 0,0 1,0-1,-3-2,1 0,1 1,-1-1,1 0,0 0,0 0,0 0,1 0,-1 0,1-1,0 0,0 1,0-1,0 0,0 0,1 0,0 0,0 0,0 0,0 0,1-1,0 1,0-6,0 7,0 1,0-1,0 1,0-1,1 1,-1-1,1 1,0-1,0 1,0 0,0-1,0 1,0 0,1 0,-1 0,1 0,-1 0,1 0,0 0,0 1,0-1,0 0,0 1,0 0,0-1,0 1,1 0,-1 0,0 0,1 1,-1-1,1 0,-1 1,1 0,-1 0,1-1,-1 1,3 1,1 0,-1 0,1 1,-1-1,0 1,1 0,-1 1,0-1,-1 1,1 0,0 0,-1 1,6 4,-5-3,0-1,0 1,0 1,-1-1,0 1,0-1,0 1,-1 0,4 11,-6-15,0 0,-1 1,0-1,1 1,-1-1,0 0,0 1,-1-1,1 1,0-1,-1 0,1 1,-1-1,0 0,0 1,0-1,0 0,0 0,0 0,-1 0,1 0,-1 0,1 0,-1 0,0-1,0 1,0-1,0 1,0-1,0 0,0 0,0 0,0 0,-1 0,1 0,0 0,-1-1,1 1,-4-1,4 1,-1 0,-1-1,1 1,0-1,0 0,0 0,0 0,0 0,0 0,0-1,0 1,0-1,0 0,0 0,0 0,0 0,0 0,1-1,-1 0,0 1,1-1,-1 0,1 0,0 0,0 0,0-1,0 1,0-1,0 1,-2-5,4 5,-1 1,1 0,-1-1,1 1,0 0,-1-1,1 1,0-1,0 1,0 0,0-1,0 1,1-1,-1 1,0 0,1-1,-1 1,0 0,1-1,0 1,-1 0,1 0,0-1,0 1,0 0,-1 0,3-1,-1 1,0-1,0 1,0 0,0 0,1 0,-1 0,0 0,1 0,-1 1,0-1,1 1,-1 0,1-1,2 1,-2 0,-1 1,1-1,0 0,-1 0,1 1,-1 0,1 0,-1-1,1 1,-1 0,0 1,5 2,-6-4,-1 1,1 0,0-1,-1 1,1 0,0 0,-1 0,1-1,-1 1,1 0,-1 0,0 0,1 0,-1 0,0 0,0 0,1 0,-1 0,0 0,0 0,0 0,0 0,0 0,0 0,-1 0,1 0,0 0,-1 0,1 0,0 0,-1 0,0 1,0-1,1 0,-1-1,0 1,0 0,0 0,0-1,0 1,0 0,0-1,0 1,0-1,0 1,0-1,-1 0,1 1,0-1,0 0,0 0,0 0,-1 0,1 0,0 0,0 0,0 0,0-1,-1 1,1 0,0-1,0 1,-2-2,-10-2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3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19,'-3'0,"-2"-4,-3-4,3 2,6 6,7 7,5 5,0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2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29,'8'-12,"4"-4,-12 16,1 0,-1 0,1 0,-1 0,1 0,-1 0,1 0,-1 0,1 0,-1 0,1 1,-1-1,1 0,-1 0,1 0,-1 1,1-1,-1 0,0 0,1 1,-1-1,1 0,-1 1,0-1,1 1,-1-1,0 0,0 1,1-1,-1 1,0-1,0 1,1-1,-1 1,0-1,0 1,0 0,11 29,0 0,-3 1,0 0,-2 0,3 43,-4-32,48 402,-45-397,17 60,-20-89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2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1 114,'0'-9,"0"0,0-1,0 1,1 0,0 0,5-18,-6 25,1 0,0 1,0-1,0 0,0 0,0 1,1-1,-1 0,0 1,1-1,-1 1,1 0,-1-1,1 1,0 0,0 0,-1 0,1 0,0 0,0 1,0-1,0 0,0 1,0 0,0-1,0 1,0 0,0 0,0 0,0 0,0 1,4 0,4 1,0 1,0 0,0 0,-1 1,0 1,1 0,-1 0,-1 0,1 1,11 11,-3-2,-1 2,0-1,23 33,-37-47,0 1,0-1,-1 1,1 0,0 0,-1 0,0 0,1 0,-1 0,-1 1,1-1,0 0,-1 0,1 1,-1-1,0 0,0 1,-1-1,1 0,-1 1,1-1,-1 0,0 0,0 0,-1 0,1 0,0 0,-1 0,0 0,0 0,0 0,0-1,0 1,0-1,-1 0,1 0,-1 0,0 0,0 0,1 0,-1-1,0 1,0-1,-1 0,1 0,0 0,0 0,-7 0,2 1,0-1,0 0,0-1,0 0,0 0,0 0,0-1,-8-2,14 2,-1 1,1-1,0 0,-1 0,1 1,0-2,0 1,0 0,0 0,0-1,0 1,0-1,0 1,1-1,-1 0,1 0,-1 0,1 0,-1 0,1 0,0 0,0 0,0-1,0 1,1 0,-1-1,1 1,-1 0,1-1,0-2,1-9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2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41,'0'0,"0"0,0-1,0 1,0 0,0 0,0-1,0 1,0 0,0-1,0 1,0 0,0-1,1 1,-1 0,0 0,0-1,0 1,0 0,1 0,-1-1,0 1,0 0,0 0,1-1,-1 1,0 0,0 0,1 0,-1 0,0-1,0 1,1 0,-1 0,0 0,1 0,-1 0,1 0,14 4,11 13,-2 4,-2 1,-1 1,-1 0,32 51,-12-19,-38-52,0-1,-1 1,1 0,-1 1,0-1,0 0,2 6,-3-8,0-1,0 1,0 0,0-1,0 1,0-1,0 1,0-1,0 1,0-1,0 1,0 0,-1-1,1 1,0-1,0 1,-1-1,1 1,0-1,-1 0,1 2,-1-2,0 0,0 0,1 1,-1-1,0 0,0 0,0 0,1 0,-1 0,0 0,0 0,0 0,1 0,-1 0,0 0,0 0,1-1,-1 1,0 0,-1-1,0 0,0 0,0 1,-1-2,1 1,0 0,0 0,0-1,0 1,0-1,1 1,-1-1,0 0,1 0,-1 0,1 0,0 0,-1 0,1 0,-1-4,1 2,0 0,0 0,1 0,0 0,0 0,0 0,0 0,0 0,1-1,1-5,2-3,1 1,-1 0,2 1,0-1,0 1,12-15,-9 14,1 0,0 1,1 0,0 1,1 0,0 0,0 2,1-1,0 2,1-1,0 2,16-6,-12 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3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23 276,'0'7,"-1"0,0 0,-1-1,-3 13,-5 19,8-19,1 0,1 0,0 0,1 0,4 19,-4-32,1 1,-1-1,1 0,0 0,1 0,-1 0,1-1,1 1,-1-1,1 1,0-1,0 0,0 0,1-1,-1 0,1 1,0-1,9 4,1-3,-1-3</inkml:trace>
  <inkml:trace contextRef="#ctx0" brushRef="#br0" timeOffset="1">129 22,'-3'0,"-2"-3,-3-2,-1-3,6 3,6 6,3 7,3 1,5 7,3 4,3 3,0 0,-2-3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3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 0,0-1,0 1,0 0,1-1,-1 1,0 0,0 0,1 0,-1 0,0 0,1 0,-1 0,1 0,-1 0,1 0,0 0,0 0,-1 1,1-1,0 0,0 0,0 1,-3 34,4-29,-1 0,1 0,1 0,-1-1,1 1,0 0,1-1,-1 1,1-1,1 0,-1 0,1 0,0 0,0-1,1 1,0-1,10 8,-11-9,1-1,0 0,0 0,0 0,1 0,-1-1,1 0,-1 0,1 0,0-1,0 0,-1 0,1 0,0-1,0 0,0 0,0-1,0 1,0-1,0 0,6-3,-5 2,-1-1,1-1,0 1,-1-1,0 0,0 0,0-1,0 0,-1 0,1 0,-2-1,6-6,4-8,-2-1,14-29,-17 32,-9 18,0-1,0 1,0-1,1 1,-1-1,0 1,0 0,1-1,-1 1,0-1,0 1,1-1,-1 1,1 0,-1-1,0 1,1 0,-1-1,1 1,-1 0,1 0,-1-1,0 1,1 0,-1 0,1 0,-1 0,1 0,-1 0,1-1,0 1,-1 0,1 1,1-1,-1 1,0 0,0 0,0 0,0 0,0 0,0 0,-1 0,1 0,0 0,0 0,-1 0,1 2,18 49,-16-44,0 2,1 0,0 0,0 0,1-1,1 0,-1 0,2 0,-1-1,10 9,-13-13,1-1,-1-1,1 1,0 0,-1-1,2 0,-1 0,0 0,0 0,0-1,1 0,-1 0,1 0,-1 0,1-1,-1 1,1-1,-1 0,1-1,0 1,-1-1,1 0,6-2,10-5,-3-1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4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23 290,'5'-7,"-1"0,0-1,-1 0,1 0,-2 0,1 0,-1-1,0 1,1-14,-1 8,1 3,-2-1,1 1,-1-1,-1 0,0 1,0-1,-2 0,1 1,-1-1,-1 1,0-1,-7-16,10 27,-1 0,1 0,-1 0,0 0,1 0,-1 0,0 0,1 1,-1-1,0 0,0 0,0 0,0 1,0-1,0 1,0-1,0 0,-1 0,1 1,0 1,1-1,-1 0,0 0,1 0,-1 0,1 0,-1 1,1-1,-1 0,0 1,1-1,-1 0,1 1,-1-1,1 0,0 1,-1-1,1 1,-1-1,1 1,0-1,-1 2,-1 2,0 0,0 1,0-1,1 1,0-1,0 1,-1 7,1 50,3-1,10 67,-2-17,10 43,-19-136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4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5,'-3'-3,"5"1,7 3,4 0,9 0,6 3,7 2,4-1,-1-1,0-1,1-2,1 0,-2-1,-9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4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9 189,'-4'-24,"1"22,1 15,6 45,2 1,21 91,4 23,-26-124,-3-23,1 0,1 0,15 49,-28-94,-20-43,18 22,2-1,2-1,2 1,1-1,3 0,1 0,2 0,2 0,2 0,11-43,-12 66,0 1,1 0,1 0,1 0,0 1,2 0,14-21,-20 32,1 1,0-1,0 1,0 0,0 0,1 0,0 1,0-1,0 2,1-1,-1 1,1 0,0 0,0 0,0 1,0 1,0-1,1 1,-1 0,0 1,15 0,-10 1,1 1,-1 0,0 1,0 0,0 1,-1 0,1 1,-1 0,19 13,-25-15,-1 0,0 0,0 1,0 0,0 0,0 0,-1 0,1 1,-1 0,0-1,-1 1,1 0,-1 0,0 0,0 1,-1-1,1 0,-1 1,0-1,-1 1,1-1,-1 1,0-1,-1 7,-1-3,-1 0,1 0,-1 0,-1 0,0 0,0-1,-1 0,1 0,-2 0,1 0,-1-1,-10 10,-10 7,-54 40,3-12,63-44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5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0,'-9'10,"0"1,0-1,1 1,1 1,0 0,0 0,1 0,1 1,-8 25,11-31,0 0,0 0,1 0,0 1,0-1,1 0,0 1,0-1,1 0,0 1,0-1,1 0,-1 0,2 0,-1 0,1 0,0 0,0-1,9 13,-6-13,0-1,1 0,-1 0,1 0,0-1,1 0,-1 0,1-1,-1 0,1 0,0-1,13 3,-7-2,1-1,-1-1,1 0,-1-1,1 0,20-3,-28 1,7 0,-1 0,0-1,0-1,0 0,21-10,-31 12,0 0,0 0,-1 0,1 0,-1 0,1-1,-1 1,0-1,0 0,0 1,0-1,0 0,-1 0,1 0,-1 0,0-1,0 1,0 0,0-1,0 1,-1 0,0-1,0 1,0-1,0 1,0 0,0-1,-2-3,0 0,0-1,-1 1,0 0,0 0,0 0,-1 0,0 0,-1 1,0-1,0 1,0 1,0-1,-1 1,0 0,0 0,0 0,-1 1,-11-6,10 6,0 0,0 0,0 1,-1 0,1 0,-1 1,0 0,0 0,0 1,1 1,-1-1,0 1,0 1,0 0,-18 4,25-5,0 1,0 0,-1 0,1 0,0 0,0 0,0 0,0 1,1-1,-1 1,-3 3,1 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5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94 167,'0'0,"0"0,0 0,0 1,0-1,0 0,0 0,0 0,0 0,-1 0,1 0,0 0,0 0,0 0,0 0,0 0,0 0,0 0,0 0,0 0,0 0,-1 0,1 0,0 0,0 0,0 0,0 0,0 0,0-1,0 1,0 0,0 0,0 0,0 0,0 0,-1 0,1 0,0 0,0 0,0 0,0 0,0 0,0 0,0 0,0-1,0 1,0 0,0 0,0 0,0 0,0 0,0 0,0 0,0 0,0 0,0 0,0-1,0 1,0 0,0 0,0 0,0 0,0 0,0 0,0 0,0 0,0 0,0 0,1 0,-7 8,-4 13,4 4,1 1,0-1,-1 45,6-60,1 0,-1 0,2 0,-1 0,2-1,-1 1,1 0,1-1,-1 0,2 0,-1 0,11 15,-12-21,0 0,0 0,0-1,0 1,0-1,1 0,-1 0,1 0,0 0,-1-1,1 1,0-1,0 0,0 0,0 0,0-1,0 0,0 1,0-1,4-1,10 1</inkml:trace>
  <inkml:trace contextRef="#ctx0" brushRef="#br0" timeOffset="1">72 82,'-3'-3,"-6"-6,0-3,-3-1,1-2,-1 3,1-1,6 8,8 7,7 5,4 5,5 5,2 3,-2-3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3.4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45,'0'14,"0"1,1 0,1 0,0 0,7 22,-8-34,0 0,0 0,0 0,1 1,-1-1,1-1,0 1,0 0,0 0,0-1,0 1,1-1,-1 0,1 0,-1 1,1-2,0 1,0 0,0-1,0 1,0-1,0 0,0 0,1 0,-1 0,0-1,1 1,-1-1,0 0,1 0,-1 0,0 0,4-1,2-1,0-1,-1 0,1 0,-1-1,0 0,0 0,0-1,0 0,-1-1,0 1,7-8,9-9,36-46,-53 59,-1 3,-1 0,1 0,0 0,0 1,0-1,1 2,0-1,11-7,-17 12,1 0,0 0,-1-1,1 1,0 0,-1 0,1 0,0 0,0 0,-1 0,1 0,0 0,-1 0,1 1,0-1,-1 0,1 0,0 1,-1-1,1 0,0 1,-1-1,1 0,-1 1,1-1,0 1,12 21,-1 29,-11-48,0 8,1-1,1 0,0 0,0 0,1 0,0 0,7 10,-9-16,0-1,1 0,0 1,0-1,0-1,0 1,0 0,1-1,-1 1,1-1,-1 0,1 0,0-1,0 1,0-1,0 0,0 0,0 0,0 0,7-1,-4 1,0-1,-1 0,1 0,-1-1,1 0,0 0,-1 0,1-1,-1 0,0 0,0-1,0 0,0 0,8-6,-3 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5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18 346,'-1'1,"0"-1,0 0,0 1,0-1,1 1,-1-1,0 1,0-1,0 1,0 0,1-1,-1 1,0 0,1-1,-1 1,1 0,-1 0,0 0,1 0,0 0,-1 0,1 0,0-1,-1 1,1 0,0 0,0 0,0 0,0 2,0 31,0-30,1-1,0 1,1 0,-1-1,1 1,-1-1,1 1,0-1,0 0,1 0,-1 0,1 0,-1 0,1-1,0 1,0-1,0 1,0-1,1 0,-1 0,1-1,-1 1,1-1,-1 0,1 0,0 0,-1 0,1 0,0-1,7 0,-4 0,0 0,0 0,-1-1,1 0,-1-1,1 1,-1-1,1 0,-1-1,0 0,0 0,0 0,0 0,-1-1,0 0,1-1,4-5,-3 2,0-2,-1 1,6-14,-7 14,0-1,1 1,8-11,-13 19,0 0,-1 0,1 1,0-1,0 0,0 0,0 1,0-1,0 1,0-1,0 1,0-1,0 1,0-1,0 1,0 0,0 0,0 0,0-1,0 1,1 0,-1 0,0 0,0 1,0-1,0 0,0 0,0 1,0-1,0 0,0 1,0-1,0 1,0 0,0-1,0 1,0 0,0-1,0 1,-1 0,1 0,0 0,-1 0,2 2,5 6,-1 0,0 1,8 17,-7-12,-1-4,1 0,0-1,1 0,0 0,1-1,0 0,0 0,1-1,0 0,1-1,-1 0,18 7,-23-11,1-1,-1 0,1 0,0 0,0-1,0 0,0 0,-1 0,1-1,1 0,-1 0,-1-1,1 0,0 0,0 0,0 0,0-1,-1 0,1 0,0-1,-1 0,0 0,0 0,0 0,0-1,0 0,-1 0,5-5,1-4,0 0,-1 0,-1-1,0 0,-1 0,-1-1,0 0,6-27,-1-2,8-82,-18 114,0 0,-1 0,0 0,-1 0,-1 0,1 0,-2 0,0 0,0 0,-1 1,-8-17,12 28,-1-1,1 0,-1 0,1 0,-1 0,1 0,-1 1,0-1,1 0,-1 1,0-1,0 0,0 1,1-1,-1 1,0-1,0 1,0 0,0-1,0 1,0 0,0-1,0 1,0 0,0 0,0 0,0 0,0 0,-1 0,-1 1,1 0,0 0,0 1,1-1,-1 0,0 1,0-1,1 1,-1-1,0 1,1 0,-2 3,-3 4,0 0,1 1,0 0,-4 14,2 7,1 0,1 0,0 33,1-7,1 0,2-1,14 108,-12-160,0 9,1 0,6 22,-7-32,0-1,0 1,0 0,0-1,1 1,-1 0,1-1,-1 0,1 1,0-1,0 0,0 0,0 0,0 0,0 0,1 0,-1-1,4 2,8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6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7,'-4'0,"-4"0,-5 0,-4 0,9 0,8 0,13 0,6 0,8 0,7 4,4 1,3-1,2-4,1-2,0-1,0 0,-1-2,-7-2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6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190 26,'-2'-3,"-1"1,0-1,0 1,0-1,0 1,0 0,0 0,-7-3,8 4,0 1,0 0,0 0,0 0,0 0,0 0,0 0,0 1,0-1,0 0,1 1,-1 0,0-1,0 1,0 0,1 0,-1 0,0 0,1 0,-3 2,-4 4,0 1,1 0,0 0,0 0,1 1,0 0,0 0,1 1,-7 18,2-5,2 2,1-1,-4 28,8-34,1 1,0 0,1 0,2 0,-1 0,2-1,1 1,0 0,2-1,6 20,-8-30,0 0,1 0,0 0,0-1,1 0,0 1,0-2,1 1,0-1,0 1,0-2,1 1,0-1,0 0,0 0,1-1,0 0,0 0,0-1,0 0,0 0,1-1,16 2,-8-2,-1-1,1-1,0-1,-1 0,31-7,-23 3</inkml:trace>
  <inkml:trace contextRef="#ctx0" brushRef="#br0" timeOffset="1">444 69,'14'2,"0"0,0 0,-1 1,1 1,-1 0,0 1,0 1,-1-1,18 13,16 10,47 41,-80-60,-1 2,0 0,0 1,-1 0,16 23,-25-31,1-1,-1 0,0 1,0-1,-1 1,1 0,-1 0,0-1,0 1,0 0,0 0,-1 0,0 0,1 0,-1 0,-1 0,1 0,-1 0,1 0,-1 0,0 0,-1 0,1 0,-1-1,1 1,-1-1,0 1,-4 5,-4 0,1 1,-1-1,-1-1,0 0,0 0,0-1,-1-1,0 0,-1 0,-17 5,3-3,1-1,-1-2,0 0,-32 1,39-6,5-1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6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38,'0'-3,"4"-2,0-3,1-4,2 4,4 6,0 8,-2 6,-2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47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0,'-6'0,"0"0,0 0,-1 1,1 0,0 0,0 0,0 1,0 0,0 0,1 1,-1-1,0 1,1 0,0 1,-6 4,5-2,1 0,-1 1,1-1,1 1,-1 0,1 1,1-1,-1 1,1 0,-4 14,2-1,0 1,2 0,0-1,1 42,14 88,-6-93,-2-18,0-5,-1 52,-4-54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5:52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318 177,'7'-7,"-1"0,0-1,0 0,0 0,-1-1,-1 1,0-1,0 0,0 0,-1 0,0-1,-1 1,0-1,1-18,-3 27,0 0,0 0,0-1,0 1,0 0,0 0,-1 0,1 0,0 0,0 0,-1-1,1 1,-1 0,1 0,-1 0,1 0,-1 0,0 1,1-1,-1 0,0 0,0 0,0 0,0 1,0-1,0 0,-1 0,0 1,0 0,0 0,0 0,0 0,0 0,0 0,1 0,-1 1,0-1,0 1,0 0,0-1,1 1,-4 2,-4 3,-1 0,2 0,-1 1,-13 14,2 2,0 1,2 0,-28 49,38-58,1 1,0 0,1 0,1 0,1 1,0-1,1 1,-1 25,-7 48,7-62,-3 44,5-36,-2 0,-2 0,-17 58,-3 22,19-79,-7 37,4 0,-2 100,12-161,0 0,1-1,1 1,0-1,6 17,-7-24,1 1,1-1,-1-1,1 1,0 0,0 0,0-1,1 0,-1 0,1 0,0 0,0 0,1-1,8 6,4 0,1-2,1 1,-1-2,1 0,0-2,0 0,0-1,1-1,-1 0,27-2,-14-1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7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364 193,'16'-44,"-15"38,0 1,0-1,-1 0,0 0,-1 1,1-1,-1 0,0 1,0-1,-1 1,0-1,0 1,0-1,0 1,-1 0,0 0,0 0,0 1,-5-6,5 7,-1 0,1-1,-1 1,0 1,0-1,0 0,0 1,-1 0,1 0,0 0,-1 1,0-1,1 1,-1 0,0 0,1 1,-1 0,0-1,0 2,0-1,1 0,-1 1,-7 2,-3 1,1 2,1-1,-1 2,1 0,0 0,1 1,0 1,0 0,0 1,1 0,1 1,0 0,-15 22,18-25,1 2,1-1,0 1,0 0,0 0,2 0,-1 0,1 1,1 0,0-1,0 1,1 0,0 0,1 0,1 0,-1 0,2 0,0 0,4 15,-4-21,0 0,0 0,0 0,1-1,-1 0,1 1,0-1,0 0,1 0,-1 0,1-1,0 0,0 1,0-1,1 0,5 3,-3-3,1 0,-1-1,1 0,-1 0,1-1,0 0,-1 0,1 0,0-1,9-1,-4 0,0-1,0-1,1 0,-2-1,1 0,0-1,-1 0,0-1,0 0,0-1,-1 0,15-14,-16 13,-1-1,-1-1,1 0,-2 0,13-20,-18 25,1-1,-1 1,0-1,0 0,-1 0,0 0,0 0,0 0,-1 0,0 0,0 0,0 0,-1 0,-1-8,-2-4,4 12,-1 0,0 1,0-1,0 0,-1 0,0 1,0-1,-1 1,1 0,-1 0,-5-6,8 10,0 1,0 0,-1 0,1-1,0 1,-1 0,1 0,0 0,-1 0,1-1,-1 1,1 0,0 0,-1 0,1 0,0 0,-1 0,1 0,-1 0,1 0,0 0,-1 0,1 0,0 1,-1-1,1 0,0 0,-1 0,1 0,0 1,-1-1,1 0,0 0,-1 0,1 1,0-1,0 0,-1 1,1-1,0 0,0 1,0-1,-1 0,1 1,0-1,0 0,0 1,0-1,0 0,0 1,0-1,0 1,0-1,0 0,0 1,0 0,-2 23,5 1,2 0,0-1,2 0,0 0,12 23,-12-31,1 0,1-1,0 0,1-1,0 0,1 0,1-1,13 12,-19-21,-1 0,1 0,0 0,0-1,1 0,-1 0,1 0,0-1,-1 0,1-1,0 1,0-1,0-1,0 1,0-1,0 0,1-1,-1 0,7-2,0-2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7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92,'-16'-44,"15"43,1-1,-1 0,1 1,0-1,-1 1,1-1,0 0,0 1,0-1,0 0,0 1,0-1,1 1,-1-1,1 0,-1 1,1-1,-1 1,1-1,0 1,0 0,0-1,0 1,0 0,0-1,0 1,0 0,0 0,2-1,0 1,-1 0,1 1,-1 0,1-1,0 1,-1 0,1 0,-1 1,1-1,0 0,-1 1,1 0,-1-1,1 1,-1 0,0 0,1 0,1 2,14 7,-2 1,0 0,0 1,18 19,52 60,-85-90,18 22,0 2,-2 0,0 1,20 45,-33-57,-10-18,-12-21,13 15,1-1,1 1,0-1,1 1,0-1,0 0,1 0,0 0,1 0,0 0,1 1,1-1,-1 0,5-14,-4 19,-1 0,1 0,0 1,1-1,-1 1,1-1,0 1,1 0,-1 0,1 1,0-1,0 1,1-1,-1 1,1 1,0-1,0 1,0-1,0 2,1-1,-1 0,1 1,-1 0,1 0,0 1,12-2,54 3,-52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29 106,'-1'0,"0"-1,-1 1,1-1,0 0,0 0,-1 0,1 1,0-1,0 0,0-1,0 1,0 0,1 0,-1 0,0 0,0-1,1 1,-1 0,1-1,-1-1,-8-30,9 32,0 1,0-1,0 0,0 1,0-1,0 0,1 1,-1-1,0 1,0-1,0 0,1 1,-1-1,0 0,1 1,-1-1,0 1,1-1,-1 1,1-1,-1 1,1-1,-1 1,1 0,-1-1,1 1,0 0,-1-1,1 1,0 0,1-1,0 1,0 0,0 0,0 0,0 1,0-1,0 0,0 1,-1-1,4 2,40 22,-19-4,-1 2,0 0,-2 2,-1 1,-1 0,33 53,-47-68,-1 1,0-1,0 1,-1 0,-1 1,0-1,5 23,-10-22,-4-18,-5-22,9 16,0-1,1 0,0 1,1-1,1 1,0-1,0 1,1 0,1 0,0 0,0 0,2 0,-1 1,1 0,1 0,0 1,10-12,-6 9,2 1,0 0,0 1,1 0,0 1,1 1,0 0,0 1,1 1,0 0,34-9,-9 7,-5 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257 156,'-5'-6,"1"0,-1-1,1 0,1 0,-1 0,-4-13,-9-18,15 34,0-1,-1 1,0 0,0 0,-1 0,1 0,-1 1,0-1,1 1,-2 0,1 0,0 0,-6-2,7 4,0 0,0 0,0 1,0-1,0 1,0 0,0 0,0 0,0 0,0 1,0-1,0 1,0-1,0 1,0 0,0 0,0 1,0-1,1 1,-1-1,1 1,-1 0,-2 3,-2 1,0 1,0 0,1 0,0 0,1 1,0 0,0 0,0 1,1-1,1 1,-1 0,1 0,1 0,0 0,-1 10,-1 17,1 1,5 58,-1-32,2-8,18 102,-2-31,-9-66,-5-36,2 40,-7-55,0 0,1-1,0 1,1-1,-1 1,2-1,-1 0,1 0,1 0,-1 0,1 0,1-1,6 10,-5-11,-1-1,1 1,0-1,0 0,1-1,-1 0,1 0,0 0,0-1,1 0,-1 0,0-1,1 0,14 2,-3-1,1-2,-1 0,0-2,39-4,-27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1T03:51:36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5256 6015 0,'18'0'16,"0"0"15,-1 0-15,1 0-16,0 0 15,-1 0-15,1 0 0,-1 0 16,1 0-16,0 0 16,-1 0-16,1 0 0,17 0 15,-17 0 1,17 0-16,1 0 15,-19 0-15,1 0 16,-1 0-16,1 0 16,35 0-16,-35 0 15,17 0-15,-17 0 16,-1 0-16,18 0 16,-17 0-16,17 0 15,1 0 1,-1 0-16,-17 0 15,17 0-15,-18-18 16,19 18-16,-1 0 16,0 0-16,-17 0 15,17 0-15,-17 0 16,0-17-16,-1 17 16,18 0-16,-17 0 15,0 0 1,-1 0-16,19 0 15,-19 0-15,1 0 16,0 0-16,-1 0 16,1 0-16,17-18 15,-17 18-15,-1 0 16,1 0-16,0 0 16,-1 0-16,1 0 15,0 0 1,-1 0-16,1 0 15,-1 0-15,1 0 16,0 0-16,-1 0 16,1 0-16,0 0 15,-1 18-15,1-18 16,0 0 0,-1 0-16,1 0 15,0 0-15,-1 0 16,-17 17-1,18-17-15,-1 0 16,1 0 0,0 0 15,-1 0 78,-17-17-62,18 17-31,0 0 15,-1 0-15,1 0-1,0 0 1,-1 0 0,1 0-16,-1 0 15,1-18-15,0 18 0,-1 0 0,1 0 16,35 0-1,-35 0-15,17 0 0,-18 0 16,19 0-16,34 0 16,-34 0-1,-1 0-15,-17 0 0,-1 0 16,18 0-16,-17 0 16,0 0-16,17 0 15,0 0-15,-17 0 16,17 18-16,-17-18 15,17 0 1,-17 0-16,35 0 16,-36 0-16,19 0 15,-19 0-15,18 0 16,1 17 0,-19-17-16,1 0 15,0 0-15,-1 0 16,1 0-16,0 0 15,-1 0 1,1 0-16,0 18 0,-1-18 16,1 0-1,-1 0-15,1 0 16,0 0-16,-1 0 16,1 0-16,17 0 15,-17 0-15,17 0 16,-17 0-16,-1 0 15,19 0-15,-19 0 16,1 0 0,0 0-16,-1 0 15</inkml:trace>
  <inkml:trace contextRef="#ctx0" brushRef="#br0" timeOffset="5243.46">5327 7549 0,'0'-17'15,"18"17"-15,-1 0 16,1 0-16,-1 0 16,1 0-1,0 0-15,-1 0 16,1 0-16,0 0 16,-1 0-16,1-18 15,0 18-15,-1 0 0,1 0 16,0 0-16,-1 0 0,1 0 15,-1 0 1,1 0-16,17 0 16,-17 0-16,17 0 15,-17 0-15,0 0 16,-1 0-16,1 0 16,-1 0-16,1 0 15,17 0-15,1 0 16,-19 0-1,1 0 1,0 0-16,-1-17 0,1 17 16,17 0-16,-17 0 15,-1 0 1,1 0-16,0 0 16,-1 0-16,1 0 15,0 0-15,-1 0 16,1 0-16,0 0 15,-1 0 1,1 0-16,-1 0 16,1 0-16,0 0 15,-1 0-15,1 0 16,0 0-16,-1 0 16,1 0-16,0 0 15,-1 0 1,1 0-16,-1 0 15,1 0-15,0 0 0,-1 0 16,1-18 0,0 18-16,-1 0 15,1 0-15,0 0 16,-1 0-16,1 0 16,-1 0-16,1 18 15,0-18-15,-1 0 16,1 0-1,0 0-15,17-18 16,-17 18-16,-1 0 16,1 0-16,0 0 15,17 0-15,-18 0 16,1 0 0,0 0-16,-1 0 15,1 18-15,0-18 16,-1 0-16,1 0 15,0 0-15,-1 0 16,1 0-16,-1-18 16,1 18-16,0 0 15,-1 18-15,1-18 16,0 0 0,-1 0-16,1 0 15,0 0 1,-1 0-16,1 0 15,-1 0-15,1 0 16,0-18-16,-1 18 16,19 0-16,-19 0 15,1 0-15,0 0 16,-1 18-16,1-18 16,0 0-1,-1 0-15,1 0 0,17 0 16,0 0-1,1 0-15,-19 0 0,36 0 16,-35 0 0,17 0-16,-17 0 15,-1 0-15,19 0 16,-19 0-16,19 0 16,-19 0-16,1 0 15,-1 0-15,19 0 16,-19 0-16,19 0 15,-19 0 1,1 0-16,0 0 16,17-18-16,-17 36 15,-1-18-15,1 0 16,-1 0-16,1 0 0,0 0 16,17 0-1,-17 0-15,-1 0 16,19 0-16,-19 0 15,1 0-15,17 0 16,0 0 0,-17 0-16,0 0 15,17 0-15,-17 0 16,-1 0-16,18 0 16,-17 0-1,0 0-15,17 0 16,-17 0-16,-1 0 15,19 0-15,-19 0 16,1 0-16,0 0 16,17 0-16,-18 0 15,19 0-15,-19-18 16,1 18-16,0 0 16,-1 0-16,1 0 15,0 0-15,-1 0 0,18 0 16,1 0-1,-19 0 1,19 0-16,-19 0 16,1 0-16,17 0 15,-17 0-15,17 0 16,-17 0-16,-1 0 16,1 0-16,0 0 15,-1 0 1,19 18-1,-19-18-15,1 0 16,0 0-16,-1 0 16,1 0-16,-1 0 15,1 0-15,0 0 16,-1 0-16,1 0 16,0 0-16,-1 0 15,1 0 1,0 0-16,-1 0 15,1 0 1,-1 0-16,1 0 16,0 0-1</inkml:trace>
  <inkml:trace contextRef="#ctx0" brushRef="#br0" timeOffset="14515.65">14587 12188 0,'0'-17'16,"18"17"-1,-36-18 17,18 53 14,18-17-46,-18 0 16,0-1 0,0 1-16,18-18 15,-18 18-15,17-1 32,1-17-17,0 0-15,-1 0 16,1 0-16,-1 0 0,1 0 15,17 0-15,1 0 16,-19 0-16,1 0 0,17 0 16,0 0-16,36 0 15,-36 0-15,18 0 16,-17 0-16,-1 0 16,-18 0-16,36 0 15,-17 0 1,-19 0-16,19 0 15,-1 0-15,-18 0 16,19 0-16,-19 0 16,36 0-16,-35 0 15,0 0-15,-1 0 16,18 0-16,1 0 16,-1 0-1,-17 0 1,-1 0-16,1 0 0,0 0 15,-1 0 1,19 0-16,-19 0 16,1 0-16,-1 0 15,1 0-15,0 0 16,-1 18 0,1-18-16,0 0 15,-1 0 1,1 0-1,0 0-15,-1 0 16,1 0 0,-18-18-1,17 18 1,1 0 0,0-17-16,-1 17 15,1 0 1,-18-18-1,18 18-15,-1 0 32,-17-18-1,0 1-15,0-1-1,0 0 1,0 1-16,-17-1 15,17 1-15,0-1 16,0 0-16,-18 1 16,18-1-1,0 0 17</inkml:trace>
  <inkml:trace contextRef="#ctx0" brushRef="#br0" timeOffset="21612.07">5256 7567 0,'-17'-18'32,"17"1"-1,0-1 0,-18 18-15,18-17-1,0 52 32,18-35-47,-18 17 16,0 1-16,0 0 16,0-1-1,0 1-15,0 0 16,0-1-16,0 1 15,17-18 1,-17 18 0,18-18-16,0 17 15,-1-34-15,1 17 0,0 0 16,-1 0-16,18-18 0</inkml:trace>
  <inkml:trace contextRef="#ctx0" brushRef="#br0" timeOffset="22901.49">9860 7267 0,'-18'18'62,"18"-1"-46,0 1-16,18-18 16,-18 18-16,0-1 0,0 1 15,0 0-15,0-1 0,0 1 16,0 0-16,-18-18 15,18 17-15,0 1 16,-17 0 0,17-1-16,-18-17 15,1 18-15,-19-1 16,19-17-16,-1 0 16,0-17-1,1-1-15,17 1 0,0-1 16</inkml:trace>
  <inkml:trace contextRef="#ctx0" brushRef="#br0" timeOffset="24748.58">9790 6950 0,'0'-18'47,"17"0"-47,-17 1 0,18 17 16,-18-18-16,17 18 0,1-17 0,0-1 15,-1 0-15,1 1 16,0 17 0,-18-18-16,17 18 0,1 0 15,0 0 1,-18 18-16</inkml:trace>
  <inkml:trace contextRef="#ctx0" brushRef="#br0" timeOffset="24949.15">9878 7003 0,'0'0'15,"-18"17"1,36-52 15,-1 35-31,1-18 0,0 18 0,-18-17 16,17 17-16,1-18 0,17 0 15,1 1-15,-1-1 16,-18 1-16,1 17 16</inkml:trace>
  <inkml:trace contextRef="#ctx0" brushRef="#br0" timeOffset="25608.06">10195 6456 0,'0'-18'78,"0"53"0,0-17-78,0 0 16,0-1-16,0 1 0,0 0 0,18 17 15,-18-17-15,18 17 16,-18 0-16,17-17 16,1-1-16,-1 1 15,1 0-15,0-18 16</inkml:trace>
  <inkml:trace contextRef="#ctx0" brushRef="#br0" timeOffset="26137.41">10389 6579 0,'0'18'15,"0"0"-15,0-1 0,0 1 16,18-1-16,-18 1 15,18-18-15,-18 18 16,17-18 0,1 0-16,-1 0 15,1 0-15,0 0 16,-18-18 0,17 18-16,-17-18 15,-17 18-15,17-17 16,-18-1-16,-17 18 15,17-17-15,1-1 16,-1 0 0,0 1-16,18-1 15,0 0-15,0 1 16,0-1-16,18 18 16,-18-18-16,18 18 15,-1 18 1,1-18-16,-18 18 0,17-18 15,-17 17 1,18 1-16,0 0 16</inkml:trace>
  <inkml:trace contextRef="#ctx0" brushRef="#br0" timeOffset="26683.2">10495 6509 0,'0'17'46,"18"1"-46,-18 0 0,17-18 16,-17 17-16,18 1 16,-18 0-16,18-1 15,-18 18-15,17-35 16,-17 18-16,-17 0 16,17-1-16,0 1 15,-18-18 1,0 18-16,1-18 15,-1-18-15,18 0 16</inkml:trace>
  <inkml:trace contextRef="#ctx0" brushRef="#br0" timeOffset="27092.25">10813 6509 0,'0'17'15,"17"1"1,1 0-16,0 17 16,17 18-16,-35-18 15,17-17-15</inkml:trace>
  <inkml:trace contextRef="#ctx0" brushRef="#br0" timeOffset="27509.02">10513 7161 0,'0'0'0,"-18"0"31,18 18-31,0 0 16,18-1-16,-18 1 15,0 0-15,17-18 0,-17 17 0,36 36 16,-19-53 0,19 18-16,-36-1 15,53-34-15,-18 17 16,-18-18-16,1-17 16,0 17-16,-1-17 15</inkml:trace>
  <inkml:trace contextRef="#ctx0" brushRef="#br0" timeOffset="27685.7">10425 7073 0,'0'0'0,"-18"-17"15,36-1 1,-1 18-16,1-18 0,-1 1 15,1-1-15,0 0 0,-1 1 0,1-1 16,0-17-16</inkml:trace>
  <inkml:trace contextRef="#ctx0" brushRef="#br0" timeOffset="27885.62">10460 7214 0,'35'-17'15,"-17"17"-15,-1-18 16,1 0-16,17-17 0,-17 17 16,35-34-16,-35 34 15</inkml:trace>
  <inkml:trace contextRef="#ctx0" brushRef="#br0" timeOffset="28420.09">10795 7003 0,'0'35'16,"18"-35"-1,-18 18-15,17-1 0,-17 1 16,18-1-16,-18 19 16,18-36-1,-18 17-15,-18-34 47,0-1-31,18 0-16,0 1 0,0-1 15,0 1-15,0-1 0,0-17 16,0 17-16,0 0 16,18 18-16,-18-17 0,0-1 15,0 0 1,18 18-1,-1 0-15,1 18 16,-1-18-16,-17 18 16,18-1-16,0-17 15,-1 18-15,1 0 16,0-1 0,-18-34 30</inkml:trace>
  <inkml:trace contextRef="#ctx0" brushRef="#br0" timeOffset="28793.5">11007 6914 0,'-18'-17'46,"18"-1"17,18 1-47,-18-1-16,0 0 15,17 1-15,-17-1 16,18 18-16,-18-18 0,0 1 15</inkml:trace>
  <inkml:trace contextRef="#ctx0" brushRef="#br0" timeOffset="29166.57">11218 6826 0,'0'53'16,"0"-35"0,18-18-1,0 0-15,-1 0 16,-17-18-16,18 18 15,0 0-15,-18-17 16,0-1-16,17 0 16,-34 1-1,17-1-15,-18 18 16,0-18-16,-17 18 16,35-17-16,-18 17 15,1 0-15</inkml:trace>
  <inkml:trace contextRef="#ctx0" brushRef="#br0" timeOffset="29444.26">11324 6615 0,'0'0'0,"18"0"16,-1 17-16,1-17 15,-18 18-15,18-18 16,-18 17-16,17 1 16,1-18-16,0 18 15,-54-36 17,36 0-17,-17 18-15,17-17 16,-18 17-16,18-35 15,0-1-15,0-17 16,0 36-16,0-19 16</inkml:trace>
  <inkml:trace contextRef="#ctx0" brushRef="#br0" timeOffset="30628.05">10760 6421 0,'0'17'110,"-18"-17"-95,18 18-15,-18-18 16,1-18 0,17 1-1,17 17 1,-17-18-16,18 18 0,-18-18 16,18 18-16</inkml:trace>
  <inkml:trace contextRef="#ctx0" brushRef="#br0" timeOffset="31058.09">10125 7197 0,'0'0'0,"-36"17"16,19-17-1,52-17 17,-17 17-32,17-18 0,0 0 15,1 1-15,52-36 16,-35 35-16,88-70 0,-88 53 15,-18-1-15,53-16 16,-70 34-16</inkml:trace>
  <inkml:trace contextRef="#ctx0" brushRef="#br0" timeOffset="32486.07">10072 7214 0,'0'0'0,"-18"0"16,1 18-1,-1-18-15,0 0 0,1 0 16,-1 0-16,0-18 16,1 18-16,-1-17 15,0 17-15,1-18 0,-1 0 16,0-17-16,1 17 16,-36-87-1,35 52 1,1 0-16,17 0 15,0 18-15,0 17 0,-18-35 16,18-18-16,0 36 16,18-35-16,-18 17 15,17 17-15,1 1 16,35-35 0,0 34-16,0 1 15,0-18-15,52 18 16,-34 0-16,0 17 15,-1-17-15,1-1 16,-18 19-16,17-1 16,-35 0-16,18 1 15,0 17-15,-35 0 16,70 17-16,-70-17 16,52 18-1,-52 0-15,70 17 16,-53-17-16,18 35 15,-35-36-15,0 19 16,-1 16-16,1 1 16,-18 18-16,0-53 15,-18 52-15,18-35 16,-35 18-16,35-17 16,-35-1-16,17 0 15,-17 0-15,-1-17 16,1 17-1,18-35-15,-54 36 16,53-19-16,-17-17 0,-18 18 16,0 0-16,0-18 15,0 0-15,36 0 16,-1-18-16</inkml:trace>
  <inkml:trace contextRef="#ctx0" brushRef="#br0" timeOffset="47491.64">21872 6156 0,'0'18'0,"18"-18"0,-1 0 16,1 0-1,0-18-15,-1 18 16,19 0-16,17 0 16,-36-18-16,19 18 15,52-17 1,-53 17-16,18-18 16,-18 18-16,0 0 15,18 0 1,-35 0-16,35-18 15,-18 18-15,0 0 16,1 0-16,17 0 16,-36 0-16,36-17 15,-35 17-15,35 0 16,-36 0-16,19 0 0,-1-18 16,0 18-16,18 0 15,-18 0 1,1 0-16,-1-18 0,36 18 15,-36-17 1,0 17-16,18 0 16,-18 0-16,-17 0 0,0 0 15,52 0-15,-52 0 16,-1 0-16,36-18 0,-17 18 16,17 0-16,-36 18 15,54-18 1,-54 0-16,89 0 15,-88 0-15,52 0 16,-52 0-16,53 0 16,-36 0-16,18 17 15,0-17-15,-36 0 16,54 0-16,-36 18 16,0-18-16,36 0 15,-53 0-15,35 18 16,-1-18-16,-16 0 15,17 0-15,0 0 16,0 0 0,-1 0-16,-16 17 15,-1-17-15,18 0 16,-35 0-16,52 18 16,-35-18-16,18 0 15,-17 0-15,34 18 16,-52-18-16,52 0 15,-34 0 1,17 0-16,-1 0 16,1 17-16,-17-17 15,17 0-15,-36 0 16,54 0-16,-36 0 16,36 0-16,-1 0 15,18 0 1,-70 0-16,70 0 15,-70 0-15,70 0 16,-70 0-16,52 0 16,-52 0-16,52 0 15,-52 0-15,17 0 16,-17 0-16</inkml:trace>
  <inkml:trace contextRef="#ctx0" brushRef="#br0" timeOffset="55125.05">21026 6773 0,'0'0'15,"-18"18"-15,0-18 0,1 0 16,-1 0-16,18 18 16,-18-18-16,54 0 31,-1-18-15,-17 18-16,17 0 0,53-18 15,-35 1 1,35-1-16,-70 18 15,17 0-15,0 0 0,-17 0 16,17-18-16,-17 18 16,0 0-1,-54 0 1,19 0 0,-1 0-16,-35 18 15,18-18-15,-36 0 0,1 18 16,-1-1-16,1-17 15,34 18-15,1-18 16,17 0-16,18 18 16,18-18-1,0 0-15,17-18 16,-17 18-16,34 0 16,-34 0-16</inkml:trace>
  <inkml:trace contextRef="#ctx0" brushRef="#br0" timeOffset="61742.14">4921 5309 0,'0'-17'15,"18"34"32,0-17-31,-1 0-16,1 0 0,-1 0 0,1 0 15,70-17-15,-52-1 16,69 0-16,-34 18 16,-1-17-16,-34 17 15,52 0-15,18 0 16,-71 0-16,36-18 16,-1 18-16,18 0 15,-17 18-15,-1-18 16,19 0-16,-54 0 0,36 0 15,17 0-15,0 0 16,0-18-16,0 18 16,53-18-1,-52 18-15,-1-17 16,-18 17-16,19-18 16,-19 18-16,36 0 15,-18 0-15,-17-17 16,-1 17-16,1 0 15,-1-18-15,36 18 16,-53-18-16,18 18 16,-36 0-1,0 0-15,0 0 16,1 0-16,-19 0 16,1 0-16,0-17 15,-18 34-15,17-17 16,-17-17 31</inkml:trace>
  <inkml:trace contextRef="#ctx0" brushRef="#br0" timeOffset="66724.28">20249 6844 0,'0'0'0,"-17"0"15,-1 0 1,53 0-1,-17-18-15,0 18 0,17 0 16,53-35-16,-53 35 16,54-18-16,-54 1 15,35-1-15,-34 0 16,17 18-16,-36 0 16,19-17-16,-19 17 15,-52 17 16,17-17-15,1 0-16,-1 18 0,-35 0 16,0-1-16,18-17 0,0 18 15,-54 0-15,19-1 16,17 1-16,0 0 16,18-18-16,0 17 15,17 1 1,53-36 15,-17 18-31,17-17 0,18-1 16,-18 18-16,1-18 0,16 1 15,1-1-15,36 0 16,-72 18-16,18 0 16,18-17-1,-35 17 1,-53 0-1,35 17 1,-36-17-16,19 0 16,-54 18-16,36 0 15,0-18-15,-18 17 16,35-17-16,1 0 16,52 18 30,-35-36-46,17 18 0,1 0 0,0 0 16,-1 0-16,1-17 16,0 17-16,-1 0 15,1 0-15,-18-18 16</inkml:trace>
  <inkml:trace contextRef="#ctx0" brushRef="#br0" timeOffset="68125.12">18680 6897 0,'0'0'0,"35"17"47,-18-17-32,1 0-15,0-17 0,17 17 0,36-18 16,17 1-16,0-1 15,35 0 1,-87 18-16,70-17 16,-71 17-16,0 0 0,53 0 15,-52 0-15,17 0 16,-1 17-16,-34-17 16,53 0-1,-54 0-15,36 0 16,-35 0-16,17 0 15,-17-17-15,-1 17 16,1 0 0,0-18-1,-54 36 267</inkml:trace>
  <inkml:trace contextRef="#ctx0" brushRef="#br0" timeOffset="69692.59">19756 6791 0,'17'18'31,"1"-18"-15,-1 0-16,1 0 0,0 0 0,52 17 15,-52-17-15,52 0 16,-52 0 0,53 0-16,-54 0 0,1 0 15,17 0-15,1 0 16,-19 0-16,1 0 16,-1 0-1,1 0-15,0 18 16,-1-36 31,-34 36 453,-1-18-438,36-18 126</inkml:trace>
  <inkml:trace contextRef="#ctx0" brushRef="#br0" timeOffset="70462.17">20779 6703 0,'-18'0'15,"53"0"48,-17 0-63,0 17 15,-1-17-15,1 0 0,-1 0 0,1 18 16,17-18-16,-17 0 16,17 18-1,-17-18-15,17 17 16,-17-17-16,-1 0 16,1 0-1</inkml:trace>
  <inkml:trace contextRef="#ctx0" brushRef="#br0" timeOffset="71785.5">21502 6756 0,'0'0'0,"-18"0"15,53 0 48,-17 0-63,0 0 0,-1-18 0,1 18 0,17 0 15,18-18-15,0 18 16,18-17 0,17-1-16,-35 18 15,-18-18-15,0 18 16,1-17-16,-19 17 16,1 0-16,0 0 15,-1 0 1,1-18-1</inkml:trace>
  <inkml:trace contextRef="#ctx0" brushRef="#br0" timeOffset="72359.6">23301 6315 0,'-18'17'31,"1"1"0,-1-18-31,0 0 16,1 0 15,-1 0-15,36-18 15,-1 18-31</inkml:trace>
  <inkml:trace contextRef="#ctx0" brushRef="#br0" timeOffset="72817.5">23266 6544 0,'17'-18'31,"-34"18"-31,17 18 63,0 0-48,-18-18-15,18 17 0,0 1 0,0 17 16,-18-17-16,18 17 16,0-17-1,0-1-15,-17 1 0,17 0 16,0-1-16,0 1 31,17-18 0,1 0-15,-18-18 0</inkml:trace>
  <inkml:trace contextRef="#ctx0" brushRef="#br0" timeOffset="77044.19">14958 4957 0,'0'-18'0,"-18"36"62,0-18-62,1 17 16,17 1-16,-18-1 0,-35 19 15,0-1-15,36 0 0,-124 53 16,88-35 0,-18 0-16,54-35 15,-54 35-15,36-36 16,17 19-16,0-19 16,18 1-1,18-18-15,17-18 16,1 18-16,-1-17 0,-17 17 15</inkml:trace>
  <inkml:trace contextRef="#ctx0" brushRef="#br0" timeOffset="77648.7">15187 5027 0,'0'-18'0,"-18"18"16,18-17-16,0-1 15,0 1 32,-17 52 16,34-18-63,-17 1 0,0 0 15,0-1-15,0 1 0,0 17 16,0-17-16,0 0 0,0-1 0,0 18 16,0-17-1,0 0-15,0-1 16,0 1-16,18 0 16,-18-1-16,0 1 15,18-18-15</inkml:trace>
  <inkml:trace contextRef="#ctx0" brushRef="#br0" timeOffset="78115.58">15381 5009 0,'0'-17'15,"0"-1"1,0 36 15,-18-1-31,18 1 0,0 0 16,0 17-16,0 18 16,0-18-16,0 0 15,18 1-15,0 17 16,-1-36-16,1 1 15,0 0-15,-1-18 16,19 0-16,-1 0 16,-18 0-1,1-18-15,0 0 16,-1 1-16,-17-19 16,0 19-16,0-1 15,0 0-15,0 1 16,-35-18-16,17 17 15,-17 0-15,0 1 16,0 17 0,-1 0-16,19 0 15,-1 0-15,0 17 16,18 1-16,-17 0 16</inkml:trace>
  <inkml:trace contextRef="#ctx0" brushRef="#br0" timeOffset="83766.27">18715 7761 0,'35'0'31,"-17"0"-15,-1 0-16,-17-18 0,18 18 0,0 0 15,17 0 1,-17-17-16,52 17 15,-52 0-15,17-18 16,0 18-16,-17 0 16,17 0-16,-17 0 15,0 0-15,-1 0 0,18 0 16,1 0-16,17 0 16,-36 0-1,19 0-15,-19 0 16,36 0-1,-35 0-15,17 0 16,-17 0-16,-18-17 0,35 17 16,-17 0-16,-1 0 15,36 0 1,-53-18-16,18 18 16,-1 0-16,1 0 15,0 0-15,-1 0 16,1 0-1,0 0 1,-1-18 0,1 18-1,0 0 1,-1 0 0,1 0-1,-1-17 1,1 17-1,0 0-15,-1 0 0,1 0 16,0-18 0,17 18-16,-17 0 15,-1 0 1,1 0 0,-1 0 46,-17-18-46,18 18-1,0 0 1,-1 0 0,1 0-1,0 0-15,-1 0 0,19 0 16,-19 0-16,36 0 15,-35 0-15,35 0 16,-36 0 0,19 0-16,-1 0 15,-17 0-15,17 0 16,-18-17-16,19 34 16,-1-17-16,-17 0 15,-1 0-15,19 0 16,-19 0-16,18 0 15,-17 0-15,17 0 16,-17 18-16,17-18 16,1 0-16,17 0 15,-36 0-15,36 0 16,-35 0-16,70 0 16,-70 0-16,34 0 15,1 0 1,-17 0-16,17-18 15,-36 18-15,54 0 16,-36 0-16,0 0 16,1 0-16,17 0 15,-1-17 1,-34 17-16,0 0 0,-1 0 16,1 0-16,17-18 15,-17 18-15,17 0 16,-17 0-16,-1 0 15,19 0-15,-19-18 16,1 18 0,17 0-16,-17 0 15,0 0-15,-1 0 16,18 0 0,1 0-16,-1 0 15,-17 0-15,35 0 16,-18 0-16,0 0 15,18 0 1,-35 0-16,35 0 16,-18 0-16,0 0 15,18 0-15,-35 0 16,35 0-16,-18 0 16,-17 18-16,-1-18 0,1 0 15,17 0-15,0 0 16,1 0-16,-1 0 31,-17 0-31,-1 0 0,1 18 16,0-18-16,-1 0 15,1 0-15,-1 0 16,1 0-16,0 0 16,-1 0-16,1 0 15,0 0-15,-1 0 16,1 0-16,17 0 15,-17 17-15,17-17 16,-17 0 0,52-17-16,-34 17 15,16 0-15,-34 0 16,53 17-16,-36-17 16,0 0-16,1 0 15,-19 0-15,18 0 16,-17 0-16,0 0 15,-1 18 1,1-18 0,0 0 46</inkml:trace>
  <inkml:trace contextRef="#ctx0" brushRef="#br0" timeOffset="84642.05">26688 7038 0,'0'0'0,"0"-18"31,-18 18 0,36 18 1,-18 0-17,0-1-15,0 1 0,17-1 16,-17 19-16,0-1 15,18 0-15,-18 36 16,0-36-16,18 18 16,-18-35-16,17 35 15,-17-36-15,0 1 0,18 17 16,-1-17-16,1 17 16,-18-17-16,18-1 15,-18 1-15</inkml:trace>
  <inkml:trace contextRef="#ctx0" brushRef="#br0" timeOffset="85177.08">27058 7179 0,'0'0'0,"-18"-18"31,18 1-31,-17 34 31,17 1-31,0 0 0,0-1 16,-18 1-16,18 0 0,0 17 16,0 0-16,0 36 15,18-36 1,-18-17-16,17 17 15,1 0-15,0 0 16,-1-35-16,1 18 16,17-18-16,-17 0 15,35-18-15,-18-17 16,-17 35 0,17-35-16,-35 17 15,18 1-15,-18-1 16,0-17-1,0 17-15,-18 0 0,0-17 16,1 17 0,-19-17-16,19 18 15,-36-19-15,0 1 16,35 35-16,-17-18 16,17 18-1,1 0-15,17 18 16,-18-18-1,18 18-15</inkml:trace>
  <inkml:trace contextRef="#ctx0" brushRef="#br0" timeOffset="85799.27">26793 7726 0,'0'0'0,"-35"0"15,70 17 32,-17-17-31,0 0-16,-1 0 0,19 0 15,52 0-15,-53 18 16,71-18-16,-35 0 16,-19 0-16,1 0 15,18 0-15,-36 0 16,18 0-1,-35-18-15,-1 18 0,1 0 16,0 0-16,-1-17 16,1 17-16,-18-18 15,18 18 1,-36 18 46,0-18-62</inkml:trace>
  <inkml:trace contextRef="#ctx0" brushRef="#br0" timeOffset="99073.76">2611 12118 0,'0'0'0,"35"0"47,-18 0-47,1 0 16,0 0-16,-1 0 0,-17 18 15,18-18-15,0 0 0,17 0 16,18 0-16,-18 17 16,0-17-16,1 0 15,34 18-15,-34-18 16,-1 0-16,18 17 15,-18-17-15,18 0 16,0 18-16,0-18 16,-18 0-1,0 0-15,1 0 16,16 0-16,-16 18 16,-1-18-16,0 0 15,-17 0-15,35 0 16,-18 0-16,0-18 15,-17 18-15,17 0 16,1 0-16,-1 0 16,-17 0-1,17 0-15,-18 0 16,19 0-16,-1 0 16,0 0-16,1 0 15,-1 0-15,0 0 16,0-18-16,1 18 15,-1 0-15,0 0 16,1 0-16,-1-17 16,0 17-1,0 0-15,-17 0 16,17 0-16,1 0 16,-19 0-16,1 0 0,17 0 15,-17 0-15,17 0 16,0 0-16,-17 0 15,35-18-15,-36 18 16,19 0 0,-19 0-16,1-17 15,17 17-15,18 0 16,-35 0-16,17 0 16,-17 0-16,-1 0 15,19-18-15,-1 18 16,-17 0-16,-1-18 15,1 18-15,0 0 16,-1-17-16,1 17 16,-1-18-1,1 0-15,0 1 16,-1-1 0,-17 0-16,0 1 0,0-18 15,0 17-15,0-17 16,-17-1-16,17-17 15,-18 36-15,0-19 0,1-16 16,-18 16-16,17 1 16,-17-18-1,17 18-15,-35-18 16,0 18-16,0 17 16,0-17-16,0-1 15,-17 1-15,-1 18 16,18-19-16,-17 19 15,-1-1-15,18-17 16,-52-1 0,34 19-16,18-1 15,-35 0-15,0 1 16,52 17-16,-69-18 16,16 18-16,1-17 15,18 17-15,-19 17 16,1-17-16,18 0 15,-54 18-15,54-1 16,-1-17 0,1 18-16,-1 0 15,0 17-15,36-17 0,-35-1 16,-1 19-16,18-1 16,-17 0-16,-1 18 15,-17 0-15,17-18 16,18 18-16,0-18 15,18 18-15,-18 0 16,0 18-16,18-18 16,17-18-1,-17 18-15,17 0 16,1 17-16,17-17 16,0-17-16,0 17 15,17-18-15,-17 18 16,18 0-16,0-18 15,-1 0-15,19 0 16,-1-17 0,18 17-16,0-35 15,17 18-15,1-18 16,17 0-16,0 0 16,36-18-16,-36 18 15,-18 0-15,1-17 16,17-1-16,0 0 15,18 1-15,35-36 16,-70 35-16,-36 18 16</inkml:trace>
  <inkml:trace contextRef="#ctx0" brushRef="#br0" timeOffset="101307.39">4463 14287 0,'-18'0'15,"0"0"32,36 18-31,0-18-16,-1 18 0,1-18 0,0 0 15,-1 17-15,18-17 16,54 18-16,-72-18 16,54 0-16,17-18 15,-17 18-15,-1-17 16,1-1-16,17 18 15,-18 0-15,36-18 16,-18 1-16,-17 17 16,0-18-1,-1 18-15,18-17 16,1 17-16,-19 0 16,-17-18-16,-18 18 15,1 0-15,16 0 16,-16 0-16,17 0 15,-18 0-15,0-18 16,1 18-16,-19-17 16,18 17-1,1-36-15,-1 36 16,-17-17-16,17-1 16,-17 0-16,-1 1 15,1-1-15,-1 1 16,1-1-16,0 0 15,-1-17-15,1 17 16,0 1-16,-18-1 0,17-17 16,-17 17-1,18 1-15,-18-19 16,0 1-16,0 0 16,-18-18-16,1 17 15,17 19-15,-18-18 16,0-1-16,-17 19 15,35-1-15,-35-17 0,0 17 16,-1 0-16,-17-17 16,0 18-1,-35-19-15,18 36 16,-1-17-16,1 17 16,-1 0-16,-35 0 15,0 0-15,18 0 16,18 17-16,-36 1 15,0 0-15,0 17 16,18 18-16,-71 17 16,71-34-1,17 16-15,18 1 16,1-17-16,-37 52 16,54-35-16,0 0 15,0 17-15,17 1 16,0-18-16,18 53 15,0-36-15,18-17 16,-18 18 0,35-18-16,-17 17 15,35 1-15,-18-36 16,0 0-16,18 0 16,0-35-16,35 18 15,18-36-15,-53 1 0,71-1 16,34-35-16,-17 0 15,-35 0-15,-53 36 16</inkml:trace>
  <inkml:trace contextRef="#ctx0" brushRef="#br0" timeOffset="111548.07">18362 8396 0,'-18'-18'78,"1"18"-62,-1 0-1,1 0-15,-1 0 16,0 0 0,1 18-16,-1 0 15,18-1 1,0 1 0,-18-18-16,18 18 0,0-1 15,0 1-15,-17-18 16,17 18-16,0-1 0,0 1 15,-18-1-15,18 19 16,0-19-16,-18 19 16,18-1-16,0 0 15,0-17 1,0 17-16,0-17 16,0-1-16,0 1 0,0 0 15,0 17-15,0-17 16,0 17-16,0 0 15,-17 0-15,17 1 16,0-1-16,0 0 16,17 18-1,-17-18-15,0 1 16,0-1-16,0 18 16,0-18-16,0 1 15,0-1-15,0 0 16,-17 18-16,17-18 15,0-17-15,0 17 16,0-17-16,0 17 16,0-17-1,0-1-15,0 1 16,0 0-16,0-1 16,0 1-16,17 0 15,-17-1 1,0 1-16,0-1 15,0 1-15,18 0 16,-18-1-16,0 1 16,0 0-1,0-1-15,18 19 16,-18-19-16,17-17 16,-17 18-16,18-18 15,0 0-15,-1 18 16,1-18-16,17 0 15,-17-18-15</inkml:trace>
  <inkml:trace contextRef="#ctx0" brushRef="#br0" timeOffset="115323.31">20426 9084 0,'-18'0'0,"36"0"93,-1 0-93,1 0 0,17 0 16,54-18-16,-54 18 16,53-17-16,-17 17 15,-36-18-15,-17 18 0,52-18 16,-52 18-16,35 0 15,-18-17 1,-17 17 0,-54 0 15,19 0-31,-1 0 16,0 0-16,1 0 0,-19 0 15,-16 0-15,-1 17 16,17-17-16,-34 18 15,17-18-15,0 18 16,35-18-16,1 0 0,-19 0 16,19 17-1,-1-17-15,0 0 16,36 18 0,0-18-1,35-18 1,17 18-16,18-17 15,-52 17-15,52-18 16,-53 18-16,36-35 16,-54 35-16</inkml:trace>
  <inkml:trace contextRef="#ctx0" brushRef="#br0" timeOffset="137395.34">26123 9931 0,'0'-18'16,"0"0"15,18 1 47,-1 17-62,1 0-16,0 0 15,-1 0-15,1 0 0,53-18 16,-36 0-16,18 18 16,53-17-16,-53-1 15,17 18-15,1-17 16,34-1-16,-87 18 16,53 0-16,17 0 15,-18-18 1,-34 18-16,34 0 0,-17 0 15,0-17-15,0 17 16,0 0-16,0 0 16,35-18-16,-53 18 15,1 0-15,-19 0 16,54-18-16,-54 18 16,1 18-16</inkml:trace>
  <inkml:trace contextRef="#ctx0" brushRef="#br0" timeOffset="150888.6">20637 10001 0,'0'0'0,"89"-17"16,-54 17 0,53 0-16,-53 0 15,89-18-15,-36 18 16,0-18-16,-17 18 16,17 0-16,-53 0 0,36 0 15,-1 0-15,-34 0 16,52 18-1,-53 0-15,36-18 16,-18 0-16,-36 0 16,36 0-16,0 0 15,-35 0-15,17 0 16,-17 0-16,-1 0 16,1-18-16,0 18 46</inkml:trace>
  <inkml:trace contextRef="#ctx0" brushRef="#br0" timeOffset="153145.54">11800 15399 0,'-17'0'0,"52"0"62,-17 0-62,-1 0 0,1 0 16,0 0-16,-1 0 0,36-18 15,-18 18-15,71-18 16,-35 1-16,-1 17 16,1-18-16,-18 1 15,53-1-15,-53 18 16,0-18-16,-1 18 16,-16 0-16,-19-17 0,1 17 15,17 0 1,-17 0-16,0 0 15,-1 0-15,1 0 32,-1 17-32,-34-17 203</inkml:trace>
  <inkml:trace contextRef="#ctx0" brushRef="#br0" timeOffset="153881.65">11712 16245 0,'71'-53'32,"-36"36"-32,0 17 0,18-18 15,-17 1-15,-1 17 16,71-18-16,-18 0 15,0 18-15,18 18 16,-36-18-16,-34 18 16,34-1-16,-34-17 15,16 18-15,-16-1 16,-19 1-16,19-18 16,-19 18-16,1-18 15,0 0 1,-18 17-1,-18 1 64</inkml:trace>
  <inkml:trace contextRef="#ctx0" brushRef="#br0" timeOffset="179986.07">29598 7708 0,'0'0'0,"0"-53"31,18 53-31,-18-17 0,0-1 16,0 0 0,0 1-1,17 17 1,1 17 0,0 19-16,17-19 15,-17 19-15,34 16 16,-34-16-16,17-1 15,-17-17-15,0 17 16,-1-17-16,1-1 16,0 1-16,-1-1 15,1-17 1</inkml:trace>
  <inkml:trace contextRef="#ctx0" brushRef="#br0" timeOffset="180273.27">29968 7514 0,'0'0'0,"0"-17"15,-17 17 1,-1 17-1,1 1-15,-1-1 0,18 1 16,-18 0-16,1-1 0,17 1 0,-36 17 16,19 1-16,-19-1 15,1 0 1,0 0-16,17 1 16,-17-19-16,35 1 0,-18-18 15,18 18-15</inkml:trace>
  <inkml:trace contextRef="#ctx0" brushRef="#br0" timeOffset="180860.42">30215 7638 0,'0'-18'15,"18"18"17,0 0-1</inkml:trace>
  <inkml:trace contextRef="#ctx0" brushRef="#br0" timeOffset="181015.73">30215 7779 0,'-17'17'31,"34"1"1,1-18-17,0-18-15</inkml:trace>
  <inkml:trace contextRef="#ctx0" brushRef="#br0" timeOffset="181498.22">30886 7514 0,'0'0'0,"-18"-17"16,0 17-16,18-18 15,-17 0 1,-1 36 15,18 0-31,0-1 0,0 1 16,0 17-16,-18-17 0,18-1 15,0 36-15,-17 18 16,17-18-16,0-18 16,17 0-16,-17-17 15,18 0 1,17-1-16,1-17 16,-1 0-16</inkml:trace>
  <inkml:trace contextRef="#ctx0" brushRef="#br0" timeOffset="181939.37">31115 7602 0,'-18'-17'15,"1"34"-15,-1-17 16,18 18-16,0 0 15,0 17-15,0 0 16,0 0-16,0 1 16,18-19-16,-1 19 15,1-19 1,-18 1-16,18 0 16,-1-18-16,1 17 15,17-17-15,-17-17 16,-1 17-16,-17-18 15,18 18-15,-18-35 16,0 17-16,18-17 16,-36-1-16,18 1 15,-18 18 1,1-19-16,-1 19 16,1-1-16,-1 18 15,0 0-15,1 0 16,-1 0-16,-17 0 0,17 18 15,-17-1-15,17 19 16,1-36-16</inkml:trace>
  <inkml:trace contextRef="#ctx0" brushRef="#br0" timeOffset="182622.34">29810 8449 0,'-18'-18'16,"0"18"15,18 18-31,0 0 0,0-1 16,-17 1-16,34 0 0,-17 17 15,0 0-15,18-17 16,0-1-16,35 19 16,-18-36-16,0 17 15,18-34 1,-18 17-16,18-18 16</inkml:trace>
  <inkml:trace contextRef="#ctx0" brushRef="#br0" timeOffset="182923.29">30127 8396 0,'0'0'0,"-17"-18"16,17 36 30,0 0-46,0-1 0,0 1 16,0 0-16,0 52 0,-18-17 16,18 35-16,-18 1 15,1-19 1,17-52-16,-18 52 0,18-17 16,-18-18-16,18 1 15,0-1-15,-17 0 16,17-17-16,17-18 15,-17 18-15</inkml:trace>
  <inkml:trace contextRef="#ctx0" brushRef="#br0" timeOffset="183464.29">30427 8625 0,'18'-17'31,"-1"17"1</inkml:trace>
  <inkml:trace contextRef="#ctx0" brushRef="#br0" timeOffset="183606.23">30409 8767 0,'0'0'0,"-17"17"16,17 1 0,17-18-16,1 0 15,0 0 1,-1 0-16</inkml:trace>
  <inkml:trace contextRef="#ctx0" brushRef="#br0" timeOffset="184081.41">31115 8431 0,'0'0'0,"-18"18"0,18 0 16,0-1-16,0 1 16,-17 17-16,17 18 15,0-35-15,0 35 0,0 0 16,17-18-16,1 0 15,0-17-15,17 17 16,0-35 0,-17 0-16,-1 0 15,1-18-15,17-17 16,-17 18-16,0-19 16,-1 1-16,1 0 15,-18-18-15,-18 17 16,18 1-16,-35 18 15,17-1-15,-52 0 16,-1 18-16,18 0 16,18 0-16</inkml:trace>
  <inkml:trace contextRef="#ctx0" brushRef="#br0" timeOffset="198576.5">28205 12471 0,'0'0'0,"-18"-18"31,0 36-16,1-18 1,17 17-16,-18 1 16,18 0-16,-18 17 0,1 0 15,17 0-15,0-17 16,0 35-16,0-18 16,17-35-16,-17 18 15,18-18 1,0 0-16,17-18 15,0 18-15,0-17 16,1-1-16,-19 0 16,1 1-16,0-1 15,-1 0-15,-17 1 16,-17-1 0,-1 18-16,0-17 15,18-1-15,-35 0 16,0 1-1,0-1-15,-1 0 16,19 18-16,-1-17 0,-17-1 16,-1 0-1,36 1-15,-17 17 0,-1-18 16,1 0-16,17 1 16,-18-1-16,36-17 15,-18 17-15,17-17 16,1 17-16,-1-17 15,1 0 1,0 35-16,17-18 16,-17 1-16,-1 17 15,1 0-15,17 17 16,-17 1 0,-18-1-16,0 19 0,17-19 15,-34 54-15,17-53 16,-18 34-1,1-16-15,-1-1 16,0 0-16,1 1 16,-1-36-16</inkml:trace>
  <inkml:trace contextRef="#ctx0" brushRef="#br0" timeOffset="203731.31">21608 12912 0,'-18'0'16,"53"0"15,-35-18-31,18 18 0,0 0 0,17 0 16,0-18-16,0 18 0,1-17 15,17 17 1,-18 0-16,0 0 15,0-18-15,-17 18 0,0 0 16,-1 0 0,-34 18 15,-1-18-15,0 0-16,-17 0 0,0 0 15,-18 17-15,-35 1 16,35-18-1,0 0-15,18 18 16,-1-18-16,19 0 16,-1 0-16,18 17 0,18-17 31,-1 18-31,1-18 0,0 0 16,-1 0-16,36 0 0,-18 0 15,1 0 1,-19 0-16,1 0 0,17 0 15,-17 0 1,-53 0 15,17-18-31,18 36 16,-18-18-16,1 0 0,-1 0 16,-35 0-16,18 0 15,-18 18-15,35-18 16,1 0-16,52 0 31,0 0-15,-17 0-16,0-18 0,17 0 15,0 18-15,36-17 16,-54-1-16</inkml:trace>
  <inkml:trace contextRef="#ctx0" brushRef="#br0" timeOffset="-214655.01">4516 13035 0,'17'18'47,"1"-18"-47,-1 0 15,36 0-15,0 0 16,0 0-1,-18 0-15,1 0 0,87-18 16,-35 0-16,18 1 16,-18 17-16,54-18 15,-37 1-15,1-1 16,0 0-16,18 18 16,-36-17-16,18-1 15,-1 18 1,-34 0-16,0 0 15,-19 0-15,19 0 16,-36 0-16,18 0 16,18 0-16,-18 0 15,-36 0-15,71 0 16,-17-18-16,-36 18 16,18 0-16,-35-17 15,17 17-15,-17 0 16,17 0-1,-17 0-15,-1 0 0,1 0 16</inkml:trace>
  <inkml:trace contextRef="#ctx0" brushRef="#br0" timeOffset="-209866.42">15663 4833 0,'0'0'0,"0"-18"0,-17 18 15,-1 18 17,18 0-32,-18-1 0,1 19 15,-19 34-15,-16 54 16,16-19-16,1-16 15,0-19-15,-1 18 16,1 1-16,0-36 16,17-18-16,1 18 15,17-18-15,-18-17 16,18-1-16,0 1 16</inkml:trace>
  <inkml:trace contextRef="#ctx0" brushRef="#br0" timeOffset="-209283.25">15804 4745 0,'0'0'0,"-17"17"31,17 1-15,0 0-16,0-1 0,0 1 16,0 0-16,17-1 0,1 36 15,0-35 1,-1 17-16,1-17 16,17-1-16,-17 19 15,0-36-15,-1 17 0,1 1 16,-1-18-16,1 18 15,-18-1-15,18 1 16,-1-18-16,-17 18 16,18-18-1,-18 17-15,0 1 32,-18-18-32,1 17 15,-1-17-15,0 18 16,1 0-16,-1-18 0,1 0 15,-1 17-15,-17-17 16,17 0-16,0 0 16,1-17-16,-1-1 15</inkml:trace>
  <inkml:trace contextRef="#ctx0" brushRef="#br0" timeOffset="-209024.96">15787 4798 0,'0'0'0,"17"-18"16,-17 0-16,0 1 15,36-18-15,34-36 16,-17 18-16,0 18 15,0 17-15,-18 1 16,1 17-16,-19 17 16,-17 18-16,0 18 15,0-17-15</inkml:trace>
  <inkml:trace contextRef="#ctx0" brushRef="#br0" timeOffset="-204344.7">6879 12894 0,'18'0'16,"-1"0"-16,19 0 16,-1-18-16,18 18 15,0 0-15,17 0 16,-34 0-16,-1 0 16,18 0-16,-18 18 15,-17-18-15,-1 18 16,1-18-16</inkml:trace>
  <inkml:trace contextRef="#ctx0" brushRef="#br0" timeOffset="-197698.51">20355 9031 0,'0'0'0,"18"0"78,0 0-78,-1 0 0,1 0 16,35 0-16,53 0 15,-36 0-15,-35 0 16,54 18-16,-19-18 16,-17 0-16,-35 17 15,17-17-15,-17 0 16,-1 0-1,1 0-15,-53 0 47,17 0-47,0 0 0,1 0 0,-1 0 16,-35-17-16,0 17 16,-17 0-16,-19 0 15,19 0-15,-1 0 16,1 17-1,17-17-15,35 0 0,-17 0 16,35 18 0,-18-18-16,54 18 15,-19-18-15,19 0 16,-19 0-16,89 17 16,-35-17-16,-1-17 15,-35 17-15,-17 0 0,70 0 16,-52 0-1,-19 0-15,18 0 0</inkml:trace>
  <inkml:trace contextRef="#ctx0" brushRef="#br0" timeOffset="-195966.22">9931 12312 0,'0'0'0,"-71"18"16,53-36-1,1 36 1,52-36 15,-17 18-31,-1 0 0,19 0 0,-1-18 16,36 18-16,-1-17 16,1 17-16,17-18 15,-53 18-15,18 0 0,18 0 16,-19 0-16,-16 0 15,-1 0-15,0 0 16,-17 0-16,0 0 16,-1 0-1,-17 18-15,-17-1 16,-1-17-16,-17 18 16,-18-18-16,0 18 15,-18-1-15,1 1 16,-54-1-16,36 1 15,18-18-15,17 18 16,17-18-16,1 0 16,17 0-16,1 0 15,52-18 1,-17 18 0,52-35-16,-17 17 15,35-17-15,-17 17 16,52-52-16</inkml:trace>
  <inkml:trace contextRef="#ctx0" brushRef="#br0" timeOffset="-194957.87">16122 4868 0,'0'0'0,"0"-17"16,-18-1-16,18 0 15,-17 18 1,-1 0-1,0 18-15,18 0 0,-35 17 16,0 18-16,0 17 16,-1 19-16,-17 16 15,36-16-15,-19-19 16,19-17 0,-1 0-16,18 0 15,0-35-15,0 17 0,0 0 16,18-17-1</inkml:trace>
  <inkml:trace contextRef="#ctx0" brushRef="#br0" timeOffset="-194508.39">16298 5080 0,'-35'0'31,"35"18"-31,-18-18 0,18 17 16,-35 54-16,17-1 15,18-17-15,18 0 16,-18 0-16,35 0 15,-35-35-15,36-1 16,-19 1-16,19-18 16,-1 18-16,-17-36 15,17 0 1,-18 18-16,1-35 16,17 0-16,-35-1 15,18 19-15,-36-18 16,18-1-16,0 1 15,-17 35-15,-1-35 0,0 17 16,1 0-16,-18 18 16,-18-17-16,17 17 15,1 17 1,17 1-16,1-18 0</inkml:trace>
  <inkml:trace contextRef="#ctx0" brushRef="#br0" timeOffset="-190787.05">30886 7585 0,'0'0'0,"0"-18"0,0 0 15,17 1 1,-17-1-16,18 18 15,0-17-15,-1-1 16,19 18-16,-36-18 0,35 18 16,0 0-1,-17 0-15,-1 0 16,19 18-16,-19 0 16,1 17-16,0-18 15,-18 1-15,35 35 16,-35-35-16,0 52 15,-18-35-15,18 1 16,-17-1-16,-1 0 16,0-17-16,1 0 0,-19-1 15,19 1 1,-1-18-16,-17 17 16,-18-17-16,35 0 15,-35-17-15,36 17 16,-36-18-1,35 18-15,-35-53 16,53 36-16,-35-36 16,35 17-16,0-69 15,0 69-15,35-34 16,-35 35-16,35-18 16,-17 35-16,35-35 15,0 35 1,-35 1-16,35 17 15,-36 0-15,54 17 16,-54 1-16,19 17 16,-19-17-16,19 35 15,-36 0 1,0 0-16,0 0 16,0-36-16,-18 36 15,0 0-15,1-35 16,-19 17-16,19-17 15,-1-1-15,-17 1 16,17-18-16,-17 18 16,17-18-16,-17-18 15,17 18 1,-35-35-16,18 17 16,0-17-16,35 17 0,-35-17 15,35 0-15,-18-18 16,36 17-16,17-34 15,35 17-15,1 18 16,52-18 0,-87 35-16,34 0 0</inkml:trace>
  <inkml:trace contextRef="#ctx0" brushRef="#br0" timeOffset="-188799.59">3616 13000 0,'0'0'0,"18"17"32,-18 1-32,17-18 15,19 0-15,-1-18 0,35 18 16,36-35-16,0 18 16,0-1-16,0 0 15,-36 1-15,-34 17 16,34 0-1,-35 0-15,1 0 16,-19 0-16,1 0 16,-36 17-1,1-17 1,-1 0-16,-35 0 0,-17 18 16,-1 0-16,36-18 15,-1 17-15,-105 18 16,106-35-16,-71 36 15,71-36-15,-18 17 0,18-17 16,70 0 15,0 0-31,36 0 16,-36-17-16,124-19 16,-53 19-16,0-1 15,-71 1-15,71-1 16,-89 18-16,36-18 15,-35 18-15,-18-17 16,-18 17 0,1 0-16,-1 0 0,-141 17 15,124-17 1,-106 36-16,105-19 16,-52-17-16,71 18 15,-1-18-15,0 0 16,71 0-1,-17-18-15,-1 18 16,53-35-16,18 0 16,-71 35-16</inkml:trace>
  <inkml:trace contextRef="#ctx0" brushRef="#br0" timeOffset="-186281.35">4427 12929 0,'18'18'31,"0"-18"-31,35 0 0,-18 18 16,18-1-1,0-17-15,-18 18 16,0-18-16,0 17 16,1-17-16,-36 18 0,17-18 15</inkml:trace>
  <inkml:trace contextRef="#ctx0" brushRef="#br0" timeOffset="-177950.43">16528 5009 0,'-18'36'16,"0"-19"-16,18 1 16,-17 53-16,-1-19 0,-35 54 15,36-53-15,-19 53 16,1-18-16,0 0 16,-1-17-16,19 0 15,-1-36-15,0-18 16,18 1-16</inkml:trace>
  <inkml:trace contextRef="#ctx0" brushRef="#br0" timeOffset="-177516.59">16457 4339 0,'0'0'0,"-18"-17"16,1 17 0,-1 17-1,18 1-15,0-1 16,0 1-16,0 17 0,0-17 15,18 0-15,-18-1 0,53 36 16,-18-18-16,0 1 16,18-19-16,-18 1 15,18 17-15,-17-17 16,-19 0 0,1-1-16,0 1 15,-1-1-15,-17 1 16,-17 0-1,-1-1-15,0-17 16,-17 18-16,0-18 16,-1 0-16,-16-18 15,-1 1-15,17-1 16</inkml:trace>
  <inkml:trace contextRef="#ctx0" brushRef="#br0" timeOffset="-177341.38">16422 4286 0,'0'0'0,"123"-159"31,-87 142-31,-19-1 0,1 1 16,17-19-16,0 36 15,1 18-15,-19 17 16,-17 18-16</inkml:trace>
  <inkml:trace contextRef="#ctx0" brushRef="#br0" timeOffset="-174049">21749 13758 0,'0'18'31,"0"0"-31,17-18 16,1 17-16,0-17 16,52 18-16,18-18 0,1 0 15,34 0 1,1 0-16,52 0 16,-70 0-16,0 0 15,-1-18-15,-16 18 16,16 0-16,-34-17 15,-36 17-15,18 0 16,-35 0-16,-1 0 16</inkml:trace>
  <inkml:trace contextRef="#ctx0" brushRef="#br0" timeOffset="-172703.99">30321 11853 0,'0'0'0,"0"-17"16,18 34 15,0 1-16,-1 0-15,1-1 0,-1 1 0,19 17 16,-1-17-16,18 35 16,-18 0-16,-17-18 15,-1-17 1,1 17-16,0-35 16,-1 35-16,-17-17 15,18-36 1,-18 0-1</inkml:trace>
  <inkml:trace contextRef="#ctx0" brushRef="#br0" timeOffset="-172488.58">30709 11783 0,'0'0'0,"-17"0"0,17-18 15,-18 0 1,0 36-16,1 0 0,-1-1 15,-52 54 1,52-53-16,-53 70 0,36 0 16,17-70-16,-17 70 15,35-53 1,0-17-16,0 35 16,18-36-16</inkml:trace>
  <inkml:trace contextRef="#ctx0" brushRef="#br0" timeOffset="-172014.61">30921 11942 0,'0'0'0,"0"-18"16,-18 0-1,36 18 1,0 0 0,-1 18-1,-17 0-15,0-1 16</inkml:trace>
  <inkml:trace contextRef="#ctx0" brushRef="#br0" timeOffset="-171865.6">30921 12118 0,'-18'18'15,"18"-1"-15,-17-17 16,17 18-16,0-1 16,17-17-1,1 18 1,0-36-16,35 18 16,-36-17-16,1 17 0</inkml:trace>
  <inkml:trace contextRef="#ctx0" brushRef="#br0" timeOffset="-169295.2">31591 11730 0,'0'0'0,"-17"17"31,17 1-31,-18-18 0,18 18 16,0-1-16,-18 1 16,18 0-16,-17-1 15,17 1-15,17-18 63,-17-18-63,18 18 15,0 0-15,-18-17 0,17 17 16,19-18-16,-19 18 16,1 0-16,17 0 15,-17 0-15,-1 18 16,1-1-16,0 1 15,-1 17 1,-17-17-16,0 0 16,18-1-16,-36 18 15,1-17-15,-1 0 16,0-1-16,1-17 16,-1 18-16,-17-18 0,0 18 15,17-18 1,0 0-16,1 0 15,-1-18 1,18 0-16,-18 18 0,18-35 16</inkml:trace>
  <inkml:trace contextRef="#ctx0" brushRef="#br0" timeOffset="-169049.96">31574 11695 0,'0'0'0,"0"-18"0,0 0 16,17 1-16,1-1 15,0 0-15,-1 1 16,18-1-16,1 0 16,-19 1-16,19-1 0,-1 18 15,0 0-15,0 0 16,-17 18-16,17-1 15,-17 19-15,-18-1 16,-18 18-16,1-18 16</inkml:trace>
  <inkml:trace contextRef="#ctx0" brushRef="#br0" timeOffset="-168033.2">30586 12753 0,'0'-18'0,"-18"18"16,18 18 15,-17-18-31,17 18 15,0-1-15,0 1 0,17 17 16,-17-17-16,18-1 16,-1 1-16,19 0 15,-1-18-15,-17 0 16,17 0 0,-17-18-16,-1 18 15,18-18-15,-35 1 0,18-1 16,0 0-16,-18 1 15,17-1-15,-17 1 16,0-1-16,0 0 0,0 1 16,-17 34 15,17 1-15,0 17-16,0-17 0,-18 35 15,0 0-15,18 17 16,-17-17-16,17 0 15,0-18-15,0 18 0,0-17 16,0-1-16,17-18 16,-17 1-16,18-18 15</inkml:trace>
  <inkml:trace contextRef="#ctx0" brushRef="#br0" timeOffset="-167649.4">31115 12876 0,'-18'-17'15,"36"17"17,0 17-17,-1-17-15,-17 18 16,0 0-16,0-1 16,0 1-16,-17 0 15,17-1-15,0 1 16,-18-18-16,18 17 15,0 1-15,-18 0 16,36-18 0,-18 17-16,18-17 0,-1 0 15,1 0-15,0 0 0</inkml:trace>
  <inkml:trace contextRef="#ctx0" brushRef="#br0" timeOffset="-167116.22">31574 12894 0,'-36'35'32,"36"-17"-32,-17 0 0,17-1 15,0 18-15,17 1 16,1-19-16,0 19 15,17-19-15,0 1 16,0-18-16,-17 0 16,17-18-16,-17 18 15,17-17 1,-17-1-16,0 0 16,-18 1-16,0-1 15,0-17-15,-18 0 16,-17 17-16,17-17 15,-17-1-15,-1 19 16,19-19-16,-36-16 16,18 34-16,-1-17 15,19-1-15,17 19 16,0-19 0,0 19-16,0-1 15,17 1-15,19-1 16,-1 0-16,18 18 15,-18 18-15,0-18 16,1 18-16,-1 17 16,-17-18-16,-18 36 15,0-17-15,-36 17 16,1-18 0,0 18-16,-18-18 0</inkml:trace>
  <inkml:trace contextRef="#ctx0" brushRef="#br0" timeOffset="-166711.12">31097 13370 0,'0'0'0,"18"0"31,0 0-31,-1 0 0,19 0 0,52 0 16,-18-17 0,18 17-16,-17 0 15,0-18-15,17 0 16,0 18-16,-35-17 15,-18 17-15,0 0 16,-17 0-16,0 0 16,-1 0-1</inkml:trace>
  <inkml:trace contextRef="#ctx0" brushRef="#br0" timeOffset="-162496.39">18856 13882 0,'0'-18'16,"-18"36"15,18-1-31,0 1 0,18 35 16,-18 0-16,18-18 15,-18 18-15,0 18 16,17-54-16,-17 1 15,0 17-15,18-17 0,-18 17 16,0-17 0,0-36 31,-18 0-47,18 1 0,-17-1 0,-19-88 31,19 53-31,17 18 0,-18-18 15,18-17-15,0 17 16,0 35-16,0 1 16,0-1-16,18 0 0,17 1 15,-17 17 1,35 0-16,17 0 16,-35 0-16,-17 17 15,17-17-15,1 18 16,-36 0-16,17-1 15,-17 1-15,-17 17 16,-1-17-16,-17 17 16,-18 0-1,0-17-15,53 0 16,-18-18-16,1 17 16,17-34-16</inkml:trace>
  <inkml:trace contextRef="#ctx0" brushRef="#br0" timeOffset="-162224.28">19385 14199 0,'0'0'0,"-18"0"31,1 0-31,34 0 63,1-17-63,0 17 15,-18-18-15,17 18 0,-17-18 16</inkml:trace>
  <inkml:trace contextRef="#ctx0" brushRef="#br0" timeOffset="-160532.45">19897 13864 0,'0'0'0,"0"-17"16,0 34 15,0 1-31,0-1 0,17 1 15,-17 17-15,0 18 0,0 35 16,0-35 0,0-17-16,0-1 15,0-17-15,0-1 16,18-17-16,-18 18 16,-35-36-1,35 1-15,-18-1 16,0-17-1,18-1-15,-17-17 0,-1 1 16,18 34-16,-18-35 16,36 18-16,-18 17 15,18 0-15,17 1 16,-17-1-16,35 18 16,-36 0-16,18 18 15,-17-18-15,0 17 16,-1 1-16,-17 17 15,-17 1 1,-1-1-16,0 35 16,1-52-16,-1 17 15,18-17-15</inkml:trace>
  <inkml:trace contextRef="#ctx0" brushRef="#br0" timeOffset="-160108.3">20161 13970 0,'0'0'0,"18"0"15,0 0-15,-1 0 16,1 0-16,-1 0 0,1 0 16,17 18-16,-17-18 0,0 17 15,-1-17-15,-17 18 16,18-18-16,-18 18 15,0-1 1,-18-34 15,18-1-15,0 0-16,0 1 16,0-1-16,18 0 0,0 1 15,-1-19-15,1 19 16,-1 17-16,1 0 15,-18 17 1,0 1-16,18 0 16,-18-1-16,0 1 15,0 17 1,17-17-16,-17 0 16,18-1-16,0-17 0,-1-17 15</inkml:trace>
  <inkml:trace contextRef="#ctx0" brushRef="#br0" timeOffset="-159958.31">20637 13758 0,'0'0'16,"-17"0"-16,-1 18 31,36-18-31,-18 18 16,0-1-16,17-17 0,-17 18 0,18-18 15</inkml:trace>
  <inkml:trace contextRef="#ctx0" brushRef="#br0" timeOffset="-159600.33">20796 14005 0,'0'36'31,"18"-19"-31,-18 1 16,18-18 0,-1 0-16,1 0 15,-18-18-15,35 1 16,-17-1-16,-1 0 15,-17 1 1,18 17 0,0 17-1,-18 1 1,17 17-16,1-17 16,0-18-16,-1 17 0,18-34 15,1 17-15,17-35 16</inkml:trace>
  <inkml:trace contextRef="#ctx0" brushRef="#br0" timeOffset="-159416.45">21325 13776 0,'0'0'0,"0"-18"0,-17 1 0,17-1 15,-18 18-15,18-18 0,-18 18 16,1 18 0,17 0-16,-18 17 15,1 18-15,17-35 0,0 52 16,0-17-16,17 0 15,-17 0-15,35 0 16,-17-36-16,0 19 16,-1-36-16</inkml:trace>
  <inkml:trace contextRef="#ctx0" brushRef="#br0" timeOffset="-159258.35">21202 13917 0,'0'0'0,"-18"-18"0,1 18 0,-1-17 16,53 17 0,-17 0-1,17 0-15,0-18 0,1 18 0,70-35 16,-71 17-16</inkml:trace>
  <inkml:trace contextRef="#ctx0" brushRef="#br0" timeOffset="-158758.12">21978 13670 0,'0'0'0,"-53"-18"16,35 18-16,1 18 15,17 0-15,0 35 16,17 17-16,1 1 16,17 17-16,-17-35 15,0 17-15,-18-52 16,17 17-16,1-17 16,-18 0-16,0-1 15,-18-34 1,1-1-1,-1-17-15,-17-1 16,17-34-16,18 52 0,-18-52 16,18-1-16,0 1 15,0 17 1,18 17-16,-18 19 16,35-19-16,1 36 15,-1 0-15,0 0 16,-17 0-16,17 36 15,-17-1-15,-18 18 16,-18 18-16,-17-19 16,0 19-16,-18 17 15,35-35 1,0-18-16</inkml:trace>
  <inkml:trace contextRef="#ctx0" brushRef="#br0" timeOffset="-158450.55">22172 14005 0,'0'0'0,"0"18"15,0 0-15,0-1 16,18-17-16,-18 18 0,0-1 0,17-17 16,1 18-16,0 0 15,-1-18-15,19 0 16,16-18-16,-16 0 15,-19 1-15,1-1 16,0-17-16,-18 17 16,-18-17-16,18 17 15,-35-17-15,-1 35 16,19-18 0,-36 36-16,0 17 15,35 1-15,-17-1 16,17 0-16,18-17 15,0-1-15</inkml:trace>
  <inkml:trace contextRef="#ctx0" brushRef="#br0" timeOffset="-158233.96">22578 14005 0,'0'0'0,"17"-17"0,-17 52 31,0-17-15,0-1-16,18 1 15,-18-1-15,0 1 0,18 0 16,-1-1-16,-17 1 16,36-18-16,-19 0 15</inkml:trace>
  <inkml:trace contextRef="#ctx0" brushRef="#br0" timeOffset="-158066.84">22754 13847 0,'0'0'16,"-17"-18"-16,17 36 0,-18-18 15,0 17-15,18 1 16,0-1-16,18 1 15,-18 0-15</inkml:trace>
  <inkml:trace contextRef="#ctx0" brushRef="#br0" timeOffset="-157549.98">22825 14058 0,'0'18'16,"17"-1"-16,-17 1 15,18-18-15,0 0 16,-1 0 0,-17-18-1,36-17-15,-19 18 16,18-19-16,-35 19 15,18-1-15,-18 0 16,18 18-16,-1 0 16,-17 18-1,18 0-15,0-1 16,-1 1-16,1 17 16,0-17-16,17-18 15,-18 17-15,19-34 16,17-1-16,-36 1 15,1-1-15,0 0 16,-1 1-16,-17-19 16,0 1-16,-17 17 15,17 1-15,-18 17 32,18 17-32,0 1 15,-18 35-15,18-18 16,18 18-16,0-18 15,17 1-15,-35-19 0,53 1 16,-18-18-16,0 0 16</inkml:trace>
  <inkml:trace contextRef="#ctx0" brushRef="#br0" timeOffset="-157366.12">23283 13917 0,'0'0'0,"-53"18"32,36-18-32,52 0 15,0 0 1,-17 0-16,17 0 0,1-18 16,34 18-16,-52-18 0,52 1 15</inkml:trace>
  <inkml:trace contextRef="#ctx0" brushRef="#br0" timeOffset="-157133.3">23671 13723 0,'0'0'0,"0"18"0,-17-18 0,-19 35 15,19 0-15,-18 1 16,17 52-16,18-35 15,18-18-15,-1 18 16,36-18-16,18 0 16,-18-17-16,17-18 15,-17-18 1,0 1-16,-35-1 0</inkml:trace>
  <inkml:trace contextRef="#ctx0" brushRef="#br0" timeOffset="-156891.22">23989 13899 0,'0'0'0,"0"-17"31,18-1-31,-1 18 16,1 0-16,17 0 15,0 18-15,18-1 16,-35 1-16,17 0 15,-35-1-15,0 1 16,0 17-16,-35 1 16,0-1-16,-1 0 15,1-17 1,17-18-16</inkml:trace>
  <inkml:trace contextRef="#ctx0" brushRef="#br0" timeOffset="-156693.25">24447 13794 0,'0'-18'16,"18"18"-16,-36-18 31</inkml:trace>
  <inkml:trace contextRef="#ctx0" brushRef="#br0" timeOffset="-156474.48">24589 14058 0,'0'0'0,"-36"124"31,19-89-31,17 0 0,0 53 16,0-17-16,17 0 16,19-1-16,-1-17 15,18-18-15,-18-17 0,0 0 0</inkml:trace>
  <inkml:trace contextRef="#ctx0" brushRef="#br0" timeOffset="-155871.45">26300 13723 0,'0'0'0,"-36"-18"32,19 18-32,17-17 0,17 52 31,1-17-31,17 35 15,36 35 1,-54-53-16,36 36 0,-17 17 16,-19-53-16,1-17 0,0 35 15,-1-18 1,1-17-16</inkml:trace>
  <inkml:trace contextRef="#ctx0" brushRef="#br0" timeOffset="-155649.39">26599 13705 0,'0'0'0,"-17"0"0,-1 0 15,18 18-15,-17 0 0,-19 35 16,19-36-16,-1 19 0,-17 34 15,35-35-15,-36 71 16,19-88-16,-19 105 16,36-105-16,0 35 15</inkml:trace>
  <inkml:trace contextRef="#ctx0" brushRef="#br0" timeOffset="-155404.34">26864 13917 0,'-18'-35'16,"1"17"-1,17 1 1,17 17 15</inkml:trace>
  <inkml:trace contextRef="#ctx0" brushRef="#br0" timeOffset="-155258.75">26899 14041 0,'0'0'0,"-17"0"16,17 17-16,0 1 15,0-1 1</inkml:trace>
  <inkml:trace contextRef="#ctx0" brushRef="#br0" timeOffset="-154838.12">26352 14499 0,'0'0'0,"0"-17"0,-17 17 16,17 17 15,0 1-31,0-1 0,17 1 16,-17 17-16,18-17 16,17 35-16,-17-53 15,17 18-15,-17-18 16,17-18-16</inkml:trace>
  <inkml:trace contextRef="#ctx0" brushRef="#br0" timeOffset="-154674.35">26564 14605 0,'18'-18'16,"-71"71"-16,88-88 0,0-18 0,-35 35 16,0 1-16,0-18 15,0 17 1,-17 36 15,17-1-31,0 36 0,0-35 16,0 105-16,0-70 15,0 88 1,17-106-16,-17 1 0,18 52 16,0-53-16</inkml:trace>
  <inkml:trace contextRef="#ctx0" brushRef="#br0" timeOffset="-153835.18">26935 14482 0,'-18'-18'32,"36"36"-1</inkml:trace>
  <inkml:trace contextRef="#ctx0" brushRef="#br0" timeOffset="-153676.4">26952 14693 0,'18'18'15,"-18"-1"16,17-17-15,1 0 0,-18-17-16</inkml:trace>
  <inkml:trace contextRef="#ctx0" brushRef="#br0" timeOffset="-147428.62">18785 13811 0,'-17'-17'47,"17"-1"-16,0 0 0,0 1 1,0 52 14,17-17-30,-17-1-16,0 1 16,0 0-16,0-1 0,18 1 15,-18 17-15,0-17 16,0-1-16,18-17 16,-18 18-16,0-36 62,0 1-46,-18 17-16,18-18 0,0 0 15,0 1-15,0-1 16,0 1-16,-18-1 16,18 0-16,18 36 31,-18 0-31,0-1 15,0 1-15,18 35 16,-18-18-16,0 18 16,0-18-16</inkml:trace>
  <inkml:trace contextRef="#ctx0" brushRef="#br0" timeOffset="-144708.4">27411 13688 0,'0'0'16,"0"17"-16,0 1 15,0 0-15,0-1 0,-18 1 0,18 35 16,0-35 0,0-1-16,0 18 15,0-17-15,0 0 16,18-36 31,-18 0-47,17 18 0,-17-17 0,18-1 15,0 1-15,-1-1 16,1 18 0,0 0-16,-1 0 0,19 0 15,-1 18 1,-18-18-16,19 35 16,-19-18-16,19 1 0,-19 17 15,1-17 1,-18 0-16,0 17 15,0-17 1,-18-18-16,1 17 16,17 1-16,-71-1 15,53-17-15,1 18 16,-18-18-16,17 0 16,-17 0-16,17 0 15,0-18-15,1 18 16,17-17-16,0-1 15</inkml:trace>
  <inkml:trace contextRef="#ctx0" brushRef="#br0" timeOffset="-144432.66">27446 13758 0,'0'0'0,"-18"-35"31,36 17-31,-18 1 16,18 17-16,-1-18 16,1 0-16,0 18 0,70-17 15,-53-1-15,18 1 16,-18 17-16,1 0 15,-36 17-15,17 18 16,-17-17-16</inkml:trace>
  <inkml:trace contextRef="#ctx0" brushRef="#br0" timeOffset="-143746.29">27728 14517 0,'0'-18'16,"0"1"-16,0-1 15,-17 36 1,17-1-16,-18 1 0,18 35 15,0 0 1,0-18-16,0-17 0,18 52 16,-18-52-16,17-1 15,-17 1-15,36 0 16,-19-18-16,19-18 16,-19 18-16,18-35 15,-35 17-15,36-17 16,-36 17-16,17-52 15,-17 52-15,0-53 16,-17 71-16,-19-52 16,1 34-16,-18 18 15,36 0-15,-72 35 16,72-17 0,-36 17-16</inkml:trace>
  <inkml:trace contextRef="#ctx0" brushRef="#br0" timeOffset="-142008.95">25964 14393 0,'0'0'0,"-52"36"32,52-19-17,17 1-15,1-18 16,-1 0-16,36 18 16,36-18-16,16-18 15,19 0-15,35-17 16,-106 17-16,105-17 0,-34 17 15,34-35-15,-34 36 16,52-36-16,-52 18 16,-1 17-16,-17-17 15,-35 17 1,-1 18-16,1-18 16,-18 1-16,-18-1 15,-17 18-15,-1 0 16,1 0-16,0-17 15,-1 17-15,1 0 16,-1-18-16,1 18 16,0-18-16,17 18 15,-17 0-15,-1-17 16,1 17 0,0-18-1,-1 18-15,1 0 16,-1-18-16,1 1 31,-18-1-15,0 0-16,0 1 15,0-1-15,0 1 16,-18-1-16,18 0 16,-17-17-16,-1 17 15,1-17-15,-1 0 16,-17-1-16,-1 19 15,1-18-15,17 17 0,-17-17 16,-18-1-16,0 19 16,0-19-16,-35 1 15,0 18 1,0-1-16,0 0 16,-1 1-16,-16-1 15,34 0-15,-52 18 16,52-17-16,-17 17 15,17 17-15,-17-17 16,0 18-16,-18 0 16,36-1-16,-1 1 15,18 0 1,0-1-16,0 1 16,36-18-16,-19 0 0,19 17 15,-19-17-15,19 18 16,-1 0-16,-17-1 15,17 1-15,1 0 16,17-1-16,-18 19 16,0-1-16,1 0 15,-1 36 1,0-18-16,1 0 16,-1-1-16,18 1 15,-18 18-15,18-36 16,-17 18-16,17-18 15,0 1-15,17-1 16,1 18-16,0-18 16,-1 0-16,19-17 15,-19 17-15,19 1 16,-19-1 0,1-17-16,-1-1 15,1 1 1,0-1-16,-18 1 15,17-18-15,19 0 16,-1 0-16,0 0 16,0 0-16,-17-18 15,0 18-15,-1 0 16</inkml:trace>
  <inkml:trace contextRef="#ctx0" brushRef="#br0" timeOffset="-137298.72">20955 12894 0,'-18'0'47,"54"0"0,-19 0-47,1-18 0,17 18 0,-17 0 16,88-35-16,-36 17 15,-35 18-15,71-35 16,-88 35-16,0 0 16</inkml:trace>
  <inkml:trace contextRef="#ctx0" brushRef="#br0" timeOffset="-124475.29">19121 15258 0,'0'-18'16,"-18"18"0,53 0 46,-17 0-46,-1 18-16,1-18 0,0 0 15,-1 0-15,1 0 0,35 17 16,0-17-16,0 18 16,35 0-16,-35-18 15,-18 17-15,18-17 16,0 0 0,-18 0-16,36-17 15,-36 17-15,0-18 16,-17 18-16,17-18 15,1 1-15,-19-1 16,1 0-16,-1 1 16,1-1-16,0-35 15,-1 36-15,-17-19 16,18 1 0,-18 0-16,-18-1 15,18-34-15,-17 35 16,-19-1-16,1-17 15,0 18-15,-18-18 16,-35 0-16,17 18 16,-35 0-16,18-1 15,-35 19-15,17-1 16,53 1-16,-88-1 16,0 18-16,17 18 15,-17-1-15,18 18 16,-36 18-16,53 0 15,18 0-15,17 0 16,18 0-16,1 0 16,34-18-16,0 18 0,1 0 15,34 18 1,1-18-16,17 35 16,18-18-16,-18-34 0,36 34 15,17-17-15,36-18 16,-19-17-16,37-18 15,16 0-15,19-18 16,-54 1-16,-17-1 16,-18 0-16,-17 1 15,-1-1 1,36-17-16,-53 17 16,-18-17-16,1 17 15,-19 1-15,1-1 0</inkml:trace>
  <inkml:trace contextRef="#ctx0" brushRef="#br0" timeOffset="-117640.08">20884 15311 0,'0'0'0,"0"-18"16,-17 18-16,17-18 15,17 18 1,-17-17-16,36 17 16,-1 0-16,18 0 15,70 0-15,-17 0 16,0-18-16,0 18 15,0-18 1,-18 1-16,18-1 16,-71 0-16,88 1 15,-52-1-15,-18 1 16,-35 17-16</inkml:trace>
  <inkml:trace contextRef="#ctx0" brushRef="#br0" timeOffset="-115604.42">16704 4216 0,'0'0'0,"-18"-18"31,1 36-16,-1-18-15,18 17 0,-18 36 16,1-17-16,-18 52 16,35-35-16,-53 105 15,17-34-15,1-18 16,17-18-16,1-35 16,34 17-16,-17-52 15,36 0-15</inkml:trace>
  <inkml:trace contextRef="#ctx0" brushRef="#br0" timeOffset="-114957.77">17127 3634 0,'0'0'0,"0"-18"16,0 0-16,18 1 15,0 17-15,-1-18 16,19 0-16,34 18 16,-35 0-16,18 18 15,-35-18-15,17 35 16,-35-17-16,18 17 16,-18-17-16,-35 52 15,-1-34 1,36-19-16,-17 1 0,-1 0 15,0-1 1,36-17 15,0 0-31,-1-17 16,1 17-16,0 0 0,17 0 16,18 0-16,-18 0 15,-17 0-15,-1 0 0,19 17 16,17 19-16,-36-1 31,-17-18-31,0 19 16,-17-19-16,17 1 0,-36 17 0,-34 18 15,17-18 1,0 1-16,0-19 16,-18 1-16,54-18 15,-19 0-15,19-18 16,17 1-16,0-36 15</inkml:trace>
  <inkml:trace contextRef="#ctx0" brushRef="#br0" timeOffset="-114417.45">17692 3492 0,'0'0'0,"0"-17"0,17 17 0,19-18 16,-1 1-16,-17 17 15,35-18-15,-18 36 16,0-18-16,-17 17 0,17 1 15,-17-1-15,-18 1 16,0 0-16,0 17 16,-18 0-16,-17 1 15,17-19-15,0 1 32,18 0-17,18-18-15,0 0 16,-1 0-16,1-18 15,17 18-15,18 0 16,-35 0-16,17 18 0,18-18 16,-18 0-16,-17 17 15,0 1-15,-1-1 16,-17 1 0,-17 17-16,-19 1 15,-17-1-15,-35 18 16,-71 0-16,89-18 15,-1-35-15,36 18 16,0-36-16,17 18 16,18-18-16,-17 1 0</inkml:trace>
  <inkml:trace contextRef="#ctx0" brushRef="#br0" timeOffset="-113775.1">18468 3387 0,'0'0'0,"-18"-36"0,-17 19 0,0-19 16,-36-16-16,18 34 0,-53-35 15,1 35-15,-54-17 16,-18 35-16,-70 35 16,71 18-16,35 0 15,-35 18 1,70-18-16,-35 35 16,52-18-16,37-34 0,-37 34 15,1 36-15,18 0 16,-1 17-16,18 1 15,18-18-15,17-36 0,1 36 16,34 0-16,18 0 16,36 0-16,53-36 15,17 1-15,123-36 16,-70-35 0,0 0-16,0-18 15,0-17-15,-17-18 16,52-53-16,-88 36 15,-17-18-15,-36 17 16,35-35-16,-35-17 16,1-54-16,-36 71 15,-18-17 1,-35 17-16,0 0 16,-18 0-16,-17-17 15,-18 35-15,-18 35 16,-17-18-16,0 36 15,-35 17-15,-107 18 16,72 18-16,16 17 16,19-17-16,17 17 15,18 1-15</inkml:trace>
  <inkml:trace contextRef="#ctx0" brushRef="#br0" timeOffset="-58967.98">18009 6773 0,'0'0'0,"0"-17"0,18-19 16,-18 1-16,18 17 0,17-52 15,0 17 1,18 0-16,0 0 15,0 0-15,70-35 16,-52 35-16,35 0 16,-18 0-16,35 0 15,54-17-15,-54 35 16,1-1-16,52-17 16,36 0-1,-36 18-15,-17 18 16,0-19-16,-1 19 15,36-19-15,-141 19 0,106-1 16,0 0-16,0 1 16,17-1-16,-17 18 15,70-17-15,-105 17 16,34-18 0,1 18-16,-35 0 15,34 0-15,36 0 16,-70 18-16,-1-1 15,1 1-15,-1-1 16,-17 1-16,70 35 16,-87-35-16,-1 17 15,0 0-15,0 0 16,-17 18 0,35 0-16,-36 0 15,-17 0-15,0 18 16,18-1-16,-1 18 15,-17-35-15,0 0 16,0 0-16,17 35 16,-17-35-16,-17 0 15,-1 0-15,-18 0 16,19 53 0,-36-36-16,17 1 15,-34 0-15,17 17 16,-36 18-16,19-18 15,-1-35-15,-17 17 16,17-17-16,-17 35 16,0-35-16,17 0 15,-17 0-15,0-18 16,-18 18 0,-18 0-16,1 0 15,-1-18-15,-17 18 16,-18 0-16,0-17 15,53-19-15,-53 36 0,1-18 16,-19-17-16,18 17 16,-17 1-16,-1-1 15,-87 18-15,87-18 16,-35 0 0,1 1-16,-19-1 15,54 0-15,-124 0 16,123 1-16,-17-19 15,18 1-15,-54 0 16,72-1-16,-1 1 16,18-18-16,-18 0 15,-18 18-15,36-18 16,0-18 0,-18 18-16,35 0 15,-34-18-15,52 1 16,-18-1-16,1 0 15,17 1-15,-36-1 16,19 0-16,17 1 16,0 17-16,-35-18 15,35 0-15,-18 18 16,18-17 0,-17-1-16,17 1 15,-18-1-15,-17-17 16,35-1-16,-17 19 15,17-1-15,0-17 16,-18 17-16,54 18 0,-36-17 16,0-19-16,0 19 15,0-1-15,18-17 16,-18-1 0,0-16-16,18 16 15,-18 1-15,18 0 16,-1-1-16,-34-34 15,17 35-15,17 17 16,-16-17-16,16-1 16,-34-17-16,34 18 15,19-18-15,-1 0 16,18 0 0,0-35-16,18 18 15,35-19-15,-18 1 16,53-35-16,-17 35 15,-1-1-15,1 1 16,-1 18-16,1-1 16,52-35-16,-52 53 15,17-17-15,-17 35 16,17-18 0,18 0-16,-36 35 15,-17 0-15,0 18 16,-18 18-16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3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0 483,'10'-13,"-1"1,-1-1,0 0,-1-1,0 0,-1 0,4-16,4-4,0 2,-2 0,-2 0,0-1,-2 0,-2-1,4-59,-5 63,1 24,0 21,6 65,-4 1,-3 158,-5-177,1-43,1 0,1 0,0 0,2 0,11 32,-11-39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49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7,'-1'-7,"-2"9,-8 16,-7 30,-25 70,42-118,1 1,0-1,0 0,0 1,0-1,0 1,-1-1,1 0,0 1,0-1,0 1,0-1,0 0,0 1,0-1,1 1,-1-1,0 0,0 1,0-1,0 1,0-1,1 0,-1 1,0-1,0 0,1 1,-1-1,0 0,0 0,1 1,-1-1,0 0,1 0,-1 1,0-1,1 0,-1 0,1 0,-1 0,0 1,1-1,-1 0,0 0,1 0,-1 0,1 0,-1 0,1 0,-1 0,0 0,1 0,-1 0,1-1,30-8,-18 5,-5 3,-1 1,1 0,-1 1,1 0,-1 0,0 0,1 1,-1 0,0 1,0 0,0 0,0 0,-1 1,11 7,1 2,0 1,-1 1,24 25,-35-32,1-1,-1 1,0 0,-1 0,0 0,0 1,-1-1,0 1,-1 1,0-1,3 13,-6-18,1 1,-1-1,0 0,0 0,-1 0,1 1,-1-1,0 0,0 0,0 0,-1 0,1 0,-1 0,0 0,0-1,0 1,-1-1,1 1,-1-1,0 0,0 0,0 0,0 0,-1-1,1 1,-1-1,1 0,-5 2,-5 1,0-1,0 0,0-1,-1 0,1-1,-1-1,1 0,-1-1,0 0,1-1,-1-1,1 0,-1 0,-14-6,24 6,-1 0,1 0,-1-1,1 1,0-1,-4-3,-6-6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50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43,'-3'0,"1"0,6-3,5-2,5 0,8 2,2 0,6 2,4-4,0 0,2 1,1 0,3 2,0 0,-2 2,0-1,0 1,-6 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50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21 174,'-3'-4,"1"0,0 0,-1 0,1 0,1-1,-1 1,1-1,-1 1,1-1,1 1,-1-1,1 0,-1 1,1-1,1 0,-1 0,1 1,0-1,0 0,0 1,0-1,1 1,0-1,0 1,0 0,0 0,6-7,-4 7,1 0,-1 0,1 0,0 1,0 0,0 0,1 0,-1 0,1 1,-1 0,1 0,0 1,0-1,0 1,0 0,0 1,0 0,0 0,0 0,0 1,0-1,0 1,-1 1,1-1,0 1,0 0,-1 0,10 6,-6-3,0 0,0 0,0 1,-1 1,0-1,0 1,-1 1,0 0,0-1,0 2,-1-1,-1 1,1 0,-2 0,8 20,-4 6,-2 0,-1 1,-2-1,-1 1,-4 39,4 67,18-30,-18-94,1 0,1-1,8 23,-7-23,0 0,-1 0,3 27,-6-38,-1-1,0 1,-1-1,0 1,1 0,-2-1,1 1,-1-1,1 0,-2 1,1-1,0 0,-1 0,0 0,-4 5,0-2,-1-1,0 0,0 0,0-1,-1 0,0 0,0-1,0 0,0-1,-1 0,0 0,0-1,0-1,0 1,-1-2,1 1,-1-1,1-1,-1 0,1 0,-1-1,1-1,0 0,-1 0,1-1,0 0,0 0,-10-7,17 8,0 0,0 0,0 0,0 0,1-1,-1 0,1 1,-1-1,1 0,0 0,0 0,-2-7,-2-6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51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22,'-3'0,"-2"-3,0-6,5 3,6 3,2 4,-1 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51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0,'-17'45,"12"3,2-1,2 1,2 0,7 52,-8-99,11 80,-8-59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4:51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2,'-13'0,"9"-1,1 1,-1 0,1 0,-1 0,1 1,-1-1,1 1,-1 0,-3 1,7-2,-1 0,1 0,0 0,0 0,0 0,0 0,0 0,-1 0,1 0,0 0,0 1,0-1,0 0,0 0,-1 0,1 0,0 0,0 0,0 0,0 0,0 1,0-1,0 0,0 0,0 0,-1 0,1 0,0 1,0-1,0 0,0 0,0 0,0 0,0 0,0 1,0-1,0 0,0 0,0 0,0 0,0 0,0 1,0-1,0 0,1 0,-1 0,0 0,0 0,0 1,10 3,14 1,747 18,-621-33,30-1,-50-1,-95 7,-1 2,1 1,50 3,-84-1,0 0,0 0,0 0,0 0,-1 0,1 0,0 1,0-1,0 0,-1 0,1 1,0-1,0 1,-1-1,1 0,0 1,-1-1,1 1,0-1,-1 1,1 0,0 0,-2 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01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3,'-17'-1,"13"1,0-1,0 1,0 0,-1 0,1 0,0 0,0 1,-1 0,1 0,-6 2,10-2,0-1,0 0,0 1,0-1,0 1,1-1,-1 0,0 1,0-1,0 1,1-1,-1 0,0 1,1-1,-1 0,0 0,1 1,-1-1,0 0,1 0,-1 1,1-1,-1 0,0 0,1 0,-1 0,1 0,-1 0,0 1,1-1,-1 0,1 0,-1 0,1 0,-1-1,1 1,21 5,300 2,-89-6,336 16,-465-15,165 7,87 2,-177-6,103-3,47-10,-280 4,-45 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32.7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0,'23'10,"1"-2,0-1,45 8,-39-9,302 53,-114-23,-110-19,-91-13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9:57.6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0,'-37'0,"31"0,25 0,1428 0,-1282 11,4 0,-139-11,1 1,58 11,-67-9,40 3,-44-6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30:06.4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44,'-2'0,"0"0,0-1,0 0,0 1,0-1,0 0,0 0,1 0,-1 0,0 0,0 0,1-1,-1 1,1 0,-3-4,3 5,1-1,0 1,-1-1,1 1,0-1,-1 1,1-1,0 1,0-1,0 1,-1-1,1 0,0 1,0-1,0 1,0-1,0 0,0 1,0-1,0 1,0-1,1 0,-1 0,1 0,-1 0,1 1,0-1,-1 1,1-1,0 1,0-1,-1 1,1-1,0 1,0-1,0 1,-1 0,1 0,0-1,0 1,0 0,0 0,1 0,31-2,0 1,-1 1,42 7,2-1,379 10,28 1,342 3,-551-8,85-4,-209-28,-133 19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4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 89,'-4'-1,"0"0,0 0,0 0,0 0,0 0,0-1,0 0,0 0,0 0,-5-4,7 5,0-1,0 1,-1-1,1 0,0 1,1-1,-1 0,0 0,1 0,-1-1,1 1,-1 0,1-1,0 1,0 0,-1-6,2 7,0 0,0-1,1 1,-1 0,0 0,1 0,-1 0,1 0,-1 0,1 0,0 0,-1 0,1 0,0 0,0 0,0 0,-1 0,1 1,0-1,0 0,0 1,0-1,0 1,1-1,-1 1,0-1,0 1,0 0,0-1,0 1,2 0,40-4,-40 4,30 0,1 3,42 8,-42-6,58 14,-78-15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30:29.3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0 150,'29'-1,"44"-8,-7 0,630-70,-478 54,-71 8,-124 14,-2-1,-42 2,-156 14,-2-1,-385-12,1036-11,186 2,-424 11,-217-1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2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23,'0'-22,"0"32,0 39,-1 28,3 86,-1-153,0 1,1-1,1 0,-1 0,9 19,-4-15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2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4,'0'-3,"0"5,0 6,4 6,1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2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1 101,'0'-21,"0"32,1 36,1-27,0 0,2-1,1 1,0-1,1 0,11 23,-17-42,0 1,1-1,-1 1,0-1,0 1,0-1,1 1,-1-1,0 1,1-1,-1 1,0-1,1 1,-1-1,1 0,-1 1,0-1,1 0,-1 1,1-1,-1 0,1 0,-1 0,1 1,0-1,-1 0,2 0,7-12,3-36,-9 35,6-22,1 0,2 1,1 0,21-38,-33 70,0 1,0-1,0 1,0 0,0-1,0 1,0 0,0-1,1 1,-1 0,0 0,1 0,-1 0,1 0,-1 0,1 1,-1-1,1 1,0-1,-1 1,1-1,0 1,-1 0,3-1,-1 2,0 0,0-1,0 1,0 0,-1 0,1 1,0-1,-1 0,1 1,-1 0,0-1,1 1,1 2,4 4,-1 0,-1 0,1 0,-1 1,-1 0,1 0,4 11,-2 6,-1 0,5 33,7 24,-18-81,0 1,0 0,0 0,0-1,1 1,-1 0,1-1,0 0,3 5,6 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3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48,'0'-11,"-1"8,1 1,-1 0,1-1,0 1,0-1,0 1,1-1,-1 1,1 0,-1-1,1 1,0 0,1-4,-2 6,1 0,-1 0,0 0,0 0,1 0,-1 0,0 0,1 0,-1 0,0 0,1 0,-1 1,0-1,0 0,1 0,-1 0,0 0,0 0,1 1,-1-1,0 0,0 0,1 1,-1-1,0 0,0 0,0 1,1-1,-1 0,0 0,0 1,0-1,0 0,0 0,0 1,0-1,0 0,0 1,0-1,0 0,0 1,4 15,2 38,-3 0,-5 77,0-35,-6-36,6-51,0 0,0 1,1 0,1-1,0 17,3-13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6:43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0,'-3'0,"5"0,7 0,4 0,9 4,6 1,7 0,4-1,-1-2,0 0,1-1,-6-1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07.8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0 215,'13'-19,"-12"17,0-1,0 1,0 0,1 0,-1 1,0-1,1 0,-1 0,4-2,5 6,0 15,-5-2,-1 0,-1 0,0 0,-1 0,-1 1,0-1,-3 29,1-18,4 38,14 353,-17-373,0-20,0-34,0-40,-1 27,-9-47,0-11,7-11,-8-100,8 162,0-1,2 1,1 0,7-46,-5 62,1 0,0 1,1-1,1 1,0 0,1 0,0 0,1 1,1 0,0 0,17-20,-21 29,0 0,0 0,0 0,1 1,-1 0,1 0,-1 0,1 0,0 1,-1-1,1 1,0 0,0 1,0-1,0 1,0 0,0 0,0 1,0-1,0 1,-1 0,8 3,3 0,-1 1,0 0,0 1,0 1,0 1,12 9,-20-13,0 0,0 0,-1 1,1 0,-1 1,0-1,-1 1,1 0,-1 0,3 7,-6-10,0-1,0 1,0 0,0 0,-1 1,1-1,-1 0,0 0,0 0,0 0,-1 0,1 0,0 0,-1 0,0 0,0 0,0 0,0 0,-1 0,1-1,-1 1,1 0,-1-1,0 1,-4 3,-1 1,0 0,0-1,-1 1,1-2,-1 1,-1-1,1 0,-14 5,-7 0,-41 10,21-6,30-8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08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148 46,'0'0,"0"-1,0 0,-1 0,1 1,0-1,0 0,-1 1,1-1,-1 0,1 1,0-1,-1 0,1 1,-1-1,0 1,1-1,-1 1,1-1,-1 1,0 0,1-1,-1 1,0 0,1-1,-1 1,0 0,0 0,1 0,-1 0,0-1,0 1,1 0,-1 0,0 1,0-1,1 0,-1 0,0 0,0 0,0 1,-32 8,27-6,-1 1,1 0,0 1,0-1,1 1,0 0,0 1,0-1,0 1,1 0,0 0,0 0,0 1,1-1,0 1,1 0,-1 0,1 0,0 0,1 0,0 1,0-1,1 10,-1-12,1 0,0 0,0 0,1 1,0-1,0 0,0 0,0 0,1 0,0 0,0 0,0-1,1 1,-1-1,1 1,0-1,1 0,-1 0,1 0,-1-1,1 1,0-1,1 0,-1 0,0 0,1-1,0 1,-1-1,1 0,0-1,0 1,0-1,5 1,-2-1,0 0,-1-1,1 1,0-2,-1 1,1-1,0 0,-1-1,0 0,1 0,-1 0,0-1,0 0,10-6,-12 5,0 0,0 0,0 0,0-1,-1 1,0-1,0 0,0-1,-1 1,1-1,-1 1,-1-1,1 0,-1 0,0 0,0 0,1-12,-2 9,-1-1,0 0,-1 0,0 1,0-1,-1 1,0-1,-1 1,0-1,-1 1,1 0,-2 1,-5-10,8 14,-1-1,-1 1,1 0,-1 0,0 0,0 0,0 0,0 1,0 0,-10-6,10 8,1 0,0 0,-1 0,1 0,-1 0,1 1,-1-1,1 1,-1 0,0 0,1 0,-1 1,1-1,-1 1,1 0,-1 0,1 0,-4 2,5-2,0 0,0 0,0 0,1 0,-1 0,0 0,0 1,1-1,-1 1,0-1,1 1,0 0,-1-1,1 1,0 0,0 0,0 0,0 0,0 0,1 0,-1 0,0 0,1 1,0-1,-1 0,1 0,0 0,0 4,4 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08.5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0,'-1'81,"3"115,-2-191,0 0,1-1,0 1,0 0,0-1,0 1,1-1,0 1,0-1,0 0,0 0,1 1,-1-2,1 1,4 4,4-1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08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49,'-3'-3,"-2"-6,0-4,-2 0,7 6,7 3,6 7,0 7,3 4,-2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4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191 63,'3'-21,"-2"18,0-1,-1 1,1-1,-1 1,0-1,0 1,0-1,0 1,-1-6,0 8,0 1,0 0,0 0,1 0,-1 0,0-1,0 1,0 0,0 0,0 1,0-1,1 0,-1 0,0 0,0 0,0 1,0-1,1 0,-1 1,0-1,0 1,1-1,-1 1,0-1,1 1,-1 0,1-1,-1 1,0 0,1-1,-1 3,-22 26,20-25,-18 31,2 1,1 0,2 2,1 0,2 0,1 1,3 1,1 0,-4 63,10-84,2 0,1 0,0 1,1-1,1-1,1 1,0 0,2-1,0 0,1 0,1 0,19 31,-13-29,0-1,2 0,0-2,1 1,0-2,1-1,1 0,1-1,42 22,-31-20,-3-3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09.3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8,'1'24,"1"-1,1 0,1 1,0-1,2-1,1 1,1-1,1 0,15 26,-24-47,1 0,-1 0,1 1,-1-1,1 0,0-1,0 1,-1 0,1 0,0 0,0 0,0-1,0 1,0 0,0-1,0 1,0-1,0 1,0-1,2 1,-2-1,-1 0,1-1,0 1,0 0,-1 0,1-1,0 1,0-1,-1 1,1 0,0-1,-1 1,1-1,-1 0,1 1,0-1,-1 1,1-1,-1 0,0 0,1-1,3-6,0-1,-1 0,4-18,-4 17,1-8,2-1,0 1,1-1,1 2,1-1,0 1,2 1,22-30,-32 45,1-1,-1 1,0 0,0 0,1 0,-1 0,0 0,1 0,-1 0,1 0,0 0,-1 1,1-1,0 1,-1-1,1 1,0 0,-1-1,1 1,0 0,0 0,-1 0,4 1,-2 0,0 0,0 1,0-1,-1 1,1 0,0-1,-1 1,0 0,1 1,-1-1,0 0,2 4,4 5,-1 0,-1 0,0 1,0 0,4 14,-1 3,-5-14,0-1,2 0,6 14,-10-24,0 0,1-1,-1 1,1-1,-1 0,1 1,0-1,1-1,-1 1,0 0,1-1,0 1,-1-1,1 0,5 1,8 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09.6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16,'0'0,"0"-1,0 0,0 0,0 0,0 1,0-1,0 0,0 0,0 0,0 1,0-1,1 0,-1 0,0 1,1-1,-1 0,0 1,1-1,0-1,8 9,6 24,-10-13,-1-1,-1 1,-1-1,-1 1,0 0,-3 24,-19 108,4-51,8-52,6-36,0 0,1-1,1 1,0 0,0 21,4-14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0.0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22,'0'0,"0"1,0-1,-1 0,1 0,0 0,0 0,0 0,-1 0,1 0,0 0,0 0,0 0,-1 0,1 0,0 0,0 0,-1 0,1 0,0 0,0 0,0 0,-1 0,1 0,0 0,0 0,0 0,-1-1,1 1,0 0,0 0,0 0,0 0,-1 0,1-1,0 1,0 0,0 0,0 0,0-1,0 1,-1 0,1 0,0 0,0-1,0 1,0 0,0 0,0 0,0-1,0 1,0 0,0 0,0-1,0 1,0 0,0 0,0 0,0-1,1 1,-1 0,0 0,0 0,0-1,0 1,14-9,4 6,0 2,1 0,-1 0,1 2,-1 0,0 1,20 5,-7-1,35 0,110-7,-158 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0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420 111,'1'0,"0"0,-1 0,1 0,0-1,0 1,-1 0,1-1,0 1,-1-1,1 1,-1-1,1 1,0-1,-1 1,1-1,-1 1,1-1,-1 0,0 1,1-1,-1 0,0 1,1-1,-1 0,0 0,0 1,0-1,0 0,1 0,-1 0,0 1,0-1,0 0,-1 0,1 1,0-1,0 0,0 0,-1 0,-8-32,7 29,-1 1,1-1,-1 1,0 0,1 0,-1 0,0 0,-1 0,1 1,-1 0,1-1,-1 1,1 0,-7-1,3 0,-1 1,1 0,-1 1,0 0,1 0,-1 1,-10 0,2 1,0 1,0 1,1 1,-1 0,1 1,0 0,-16 9,19-7,1 0,-1 1,1 1,0 0,1 1,0 0,1 0,0 1,0 0,1 0,1 1,0 0,1 1,0 0,1 0,0 0,-5 25,9-33,0-1,1 1,0-1,0 1,0-1,0 1,1-1,0 1,0-1,0 1,0-1,1 0,-1 0,1 0,0 0,1 0,-1 0,1 0,-1 0,1-1,0 0,0 1,1-1,-1 0,1-1,-1 1,1-1,0 1,0-1,0 0,1-1,-1 1,5 1,4 0,0 1,1-1,-1-1,1-1,-1 0,1 0,0-2,-1 1,25-6,-27 4,1-1,-1-1,0 1,-1-2,1 0,-1 0,0-1,0 0,-1 0,13-12,-16 13,-1-1,0 0,0 0,0 0,-1-1,0 0,-1 1,1-1,-1 0,0-1,-1 1,0-1,0 1,-1-1,0 1,1-12,-4-17,1 28,0-1,1 1,0-1,2-15,10 48,31 136,-36-141,0-1,1 1,2-2,-1 1,2-1,16 20,-23-33,0 0,0 1,1-1,-1-1,10 6,3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1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36,'0'-1,"0"-1,0 0,0 1,0-1,0 1,0-1,0 0,0 1,1-1,-1 0,1 1,-1-1,1 1,0-1,-1 1,1 0,0-1,0 1,0 0,0-1,0 1,2-2,-1 3,-1 0,1 0,-1 0,1 0,-1 0,1 0,0 1,-1-1,1 0,-1 1,0-1,1 1,-1 0,1-1,-1 1,0 0,1 0,-1 0,0 0,0 0,0 0,0 0,0 0,0 1,1 0,8 10,0 0,-1 0,0 1,-1 0,11 27,23 76,-24-63,-9-35,-9-18,0 1,0-1,0 0,0 0,0 0,0 0,0 0,0 0,0 1,1-1,-1 0,0 0,0 0,0 0,0 0,0 0,0 0,1 0,-1 0,0 0,0 0,0 0,0 0,0 0,1 0,-1 0,0 0,0 0,0 0,0 0,0 0,1 0,-1 0,0 0,0 0,0 0,0 0,0 0,1 0,-1 0,0 0,0-1,0 1,0 0,0 0,0 0,0 0,0 0,1 0,6-30,-2 7,2 6,0 0,1 0,1 1,0 0,1 1,1 0,0 0,1 1,1 0,24-19,-35 31,-1 0,1 1,0-1,0 1,1 0,-1-1,0 1,0 0,1 0,-1 0,0 1,1-1,-1 0,1 1,-1 0,1 0,-1-1,1 1,-1 1,5 0,-3 0,0 0,-1 1,1-1,-1 1,1 0,-1 0,0 1,0-1,0 1,0-1,0 1,2 3,6 9,-1 0,0 1,-1 0,11 27,-13-28,-1 1,0 0,-1 0,6 33,-14-33,-6-13,7-3,1-1,0 0,-1 1,1-1,0 0,0 0,0 0,0 0,0 0,0 0,0 0,0-1,0 1,0 0,1 0,-1-1,0 1,0-3,0-2,-1 0,2-1,-1 0,1 1,0-1,0 1,1-1,-1 0,2 1,-1-1,1 1,0 0,0 0,1-1,-1 1,1 1,1-1,-1 0,9-9,-2 2,1 0,0 1,1 0,0 1,1 1,25-17,-20 17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1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232 81,'0'-3,"0"0,0 0,0-1,0 1,-1 0,1 0,-1 0,0 0,0 0,0 0,0 0,-1 0,1 0,-1 0,0 0,0 1,0-1,0 1,0 0,-1-1,1 1,0 0,-1 0,0 0,0 1,1-1,-1 1,0-1,0 1,0 0,0 0,0 1,-1-1,1 0,0 1,0 0,-1 0,1 0,0 0,0 0,0 1,-1 0,1-1,0 1,0 0,0 0,0 1,0-1,0 1,1-1,-1 1,0 0,1 0,-1 0,1 0,0 1,0-1,0 1,0-1,0 1,0 0,-1 4,-6 12,0 1,2 0,0 1,2-1,0 1,1 0,1 0,2 1,0 41,2-23,-2-1,-10 74,-11 56,19-156,2 0,-1 0,1 1,1-1,1 0,0 0,0 1,7 23,-6-30,0-1,1 1,0-1,0 0,1 0,-1 0,1-1,0 1,1-1,-1 0,1 0,0 0,0-1,1 0,-1 0,1 0,0-1,12 6,46 12,-46-16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2.3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16,'0'0,"1"-1,-1 1,0-1,0 1,0-1,0 1,0-1,0 0,0 1,0-1,0 1,0-1,0 1,0-1,0 1,0-1,-1 0,1 1,0-1,0 1,-1-1,1 1,0-1,-1 1,1 0,0-1,-1 1,1-1,-1 1,0-1,-10 14,-7 28,-56 174,73-215,1 0,0 0,0 0,0 0,0 1,0-1,0 0,0 0,-1 0,1 0,0 0,0 0,0 1,0-1,0 0,0 0,0 0,0 0,0 1,0-1,0 0,0 0,0 0,0 0,0 0,0 1,0-1,0 0,0 0,0 0,0 0,0 1,1-1,-1 0,0 0,0 0,0 0,0 0,0 0,0 1,0-1,0 0,1 0,-1 0,0 0,0 0,0 0,0 0,0 0,1 0,-1 0,0 0,11-5,18-16,-25 17,6-4,1 0,0 0,0 1,0 0,21-8,-28 14,1 0,-1 0,0 0,1 1,-1-1,1 1,-1 0,0 0,1 1,-1-1,1 1,-1 0,0 0,1 1,-1-1,0 1,0 0,0 0,0 0,6 5,-1 1,1 0,-1 0,-1 1,0 0,0 1,0 0,-2 0,1 0,-1 1,-1 0,1 0,5 21,-10-26,1-1,-1 1,0-1,-1 1,0 0,1-1,-2 1,1 0,-1-1,0 1,0-1,-3 11,2-12,0 0,-1 0,1 0,-1-1,0 1,0 0,0-1,0 0,-1 0,1 0,-1 0,1-1,-1 1,0-1,0 0,-1 0,-7 3,1-3,-1 1,1-1,0-1,-1 0,0-1,1 0,-1 0,1-2,-1 1,1-1,0-1,-1 0,1-1,1 0,-1 0,1-1,-1-1,1 0,1 0,-11-9,10 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2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44,'-3'0,"-2"-3,4-6,6 0,5 1,5 2,4 2,1 1,5 2,2 1,4 0,-1 0,-1 4,2 1,2 0,4-1,-6-2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3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98,'0'-4,"1"0,0 0,-1 0,1 0,0 1,1-1,-1 0,1 0,0 1,0-1,0 1,0-1,1 1,-1 0,1 0,0 0,-1 0,2 1,-1-1,0 1,0-1,1 1,-1 0,1 1,0-1,-1 1,7-2,-1 0,1 0,0 1,-1 0,1 1,0 0,0 0,0 1,0 1,-1-1,14 4,-12-2,0 2,0-1,0 1,-1 1,1 0,-1 0,0 1,-1 1,16 12,-20-14,0 0,0 0,-1 1,0-1,0 1,0 0,0 1,-1-1,0 0,-1 1,1 0,-1-1,-1 1,1 0,-1 0,0 13,-1 6,-2 0,-7 35,5-43,1-1,1 1,0 0,2 0,0 0,1 0,4 20,25 132,-28-145,-1 0,-1 1,-1-1,-1 0,-2 1,0-1,-2-1,-1 1,-18 44,24-66,-1 0,0 0,0 0,0-1,0 1,0 0,0-1,-1 1,1-1,-1 0,0 0,0 0,0 0,0 0,0-1,0 1,0-1,0 0,-1 0,1 0,-6 0,-6 1,-1-1,1-1,-27-2,10-1,-21-4,50 7,0-1,-1 0,1-1,0 1,0-1,0 1,0-1,0 0,0 0,0 0,0 0,-3-5,-2-4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3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16,'-3'0,"5"-3,7 2,4-3,5 0,2 1,-1 4,-2 2,1 0,0 0,2 0,0-2,1 4,0 0,0 0,-4 2,0 0,-4-1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6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71 152,'-19'-17,"15"14,0 0,0-1,1 0,-1 1,1-1,-6-9,8 11,0-1,0 1,0 0,1-1,-1 1,1-1,0 1,0-1,0 1,0 0,0-1,0 1,1-1,-1 1,1-1,-1 1,1 0,0-1,1-1,0 1,-1 0,1-1,-1 1,1 0,0 1,0-1,1 0,-1 1,1-1,-1 1,1 0,0-1,-1 1,1 1,0-1,0 0,1 1,-1-1,0 1,0 0,1 0,-1 1,1-1,-1 1,1-1,-1 1,1 0,-1 0,4 1,0 0,1 0,-1 1,0 0,0 0,-1 1,1-1,0 2,-1-1,0 1,1 0,-1 0,-1 0,7 7,0 2,0 0,0 2,-2-1,0 1,0 1,-2 0,0 0,-1 1,0 0,-1 0,-1 0,3 25,-7-33,-1 0,-1-1,0 1,0 0,-1-1,0 1,0-1,-1 0,0 1,-1-1,0-1,0 1,0 0,-1-1,0 0,-1 0,0-1,-12 12,9-10,0 0,-1-1,0 0,0-1,-1 0,0 0,0-1,0-1,-1 1,0-2,1 0,-25 3,31-6,1 0,-1 0,1 0,-1 0,1-1,-1 0,1 0,-1 0,1-1,0 1,0-1,0 0,0 0,-7-6,9 7,1 0,0-1,-1 1,1-1,0 0,0 1,-1-1,1 0,1 1,-1-1,0 0,0 0,1 0,-1 0,1 0,-1 0,1 0,0 0,0 0,0 0,0 0,0 0,1 0,-1 0,0 0,1 0,0 0,-1 0,1 1,0-1,0 0,0 0,0 0,3-2,-2-1,1 1,1 0,-1-1,0 1,1 1,0-1,0 0,0 1,0 0,1 0,-1 0,1 1,0-1,0 1,-1 0,2 1,-1-1,0 1,0 0,0 0,1 0,-1 1,0 0,0 0,1 0,-1 1,0 0,1 0,-1 0,0 0,0 1,6 3,3 1,-1 1,0 0,0 2,-1-1,0 1,0 1,-1 0,-1 1,1 0,11 17,-6-4,-7-11,0 0,21 21,-18-23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4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0,'0'4,"4"4,4 2,5-2,4-2,2-2,2 2,1 0,0-1,0-1,0-2,-1 3,1 0,-1 0,1-1,-1-2,-4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5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212 32,'1'0,"0"0,-1 0,1-1,-1 1,1 0,0 0,-1-1,1 1,-1-1,1 1,0-1,-1 1,0-1,1 1,-1-1,1 1,-1-1,1 1,-1-1,0 0,0 1,1-1,-1 0,0 1,0-1,0 0,1 1,-1-1,0 0,0 1,0-1,0 0,-1 0,1 1,0-1,0 0,0 1,0-1,-1 0,1 1,0-1,-1 1,1-1,0 0,-1 1,1-1,-1 1,1-1,-1 1,1-1,-1 1,1-1,-1 1,1 0,-1-1,0 1,1 0,-1 0,0-1,1 1,-2 0,-3 0,-1 0,1 1,0 0,-1 0,1 0,0 1,0 0,0-1,0 2,0-1,-8 6,2-1,-1 1,1 0,-15 15,20-16,0-1,0 1,1 0,0 0,0 0,1 1,0-1,-3 10,5-14,1 1,0-1,1 1,-1-1,1 1,-1-1,1 1,0 0,1-1,-1 1,0-1,1 1,0-1,0 1,0-1,0 1,1-1,-1 0,1 1,0-1,3 4,4 4,1-2,0 1,11 7,-13-11,0 1,0 0,-1 0,0 1,0-1,7 12,-13-16,1 0,-1-1,0 1,0 0,-1 0,1 0,0 0,-1 0,0 0,0 0,0 0,0 0,0 0,-1 0,1 0,-1 0,1 0,-1 0,0 0,-1 0,1-1,0 1,-1 0,0-1,-3 5,-2 2,-1-1,0 0,0 0,-1-1,-16 10,18-12,0-1,1 1,-1 0,1 0,0 1,0 0,0 0,1 0,0 1,1 0,-6 10,9-15,0 1,0 0,1 0,-1 0,1-1,0 1,-1 0,2 0,-1 0,0-1,0 1,1 0,0 0,-1 0,1-1,0 1,0 0,1-1,-1 1,1-1,-1 0,1 1,0-1,-1 0,1 0,0 0,0 0,4 2,8 6,-1-1,2 0,28 13,-7-4,-34-17,1 0,-1 1,0-1,1 1,-1 0,0 0,0 0,0 0,0 0,0 0,-1 0,1 1,0-1,-1 1,0-1,0 1,0-1,0 1,1 5,-1-3,-1 1,-1-1,1 0,-1 1,0-1,0 0,-1 0,1 0,-1 0,-3 5,-1 10,0 0,1 0,1 1,-3 35,-3 16,1-33,-25 65,21-69,1-1,-9 50,21-79,-1-1,1 1,0-1,0 1,0-1,1 1,0-1,0 1,0-1,0 1,1-1,-1 0,1 0,0 0,0 0,1 0,-1 0,1-1,0 1,0-1,0 1,0-1,1 0,-1-1,1 1,0 0,4 2,10 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7.6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124 0,'2'96,"-4"106,-27-37,19-121,2-13,-23 57,21-66,2 0,0 0,2 0,1 1,-3 23,7-45,1 0,0 0,0 0,0 0,0 0,0 0,0 0,1 0,-1 0,0 0,0 0,1 0,-1 0,0 0,1 0,-1-1,1 1,-1 0,1 0,0 0,-1-1,1 1,1 1,6 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8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81,'0'-3,"1"0,-1-1,0 1,1 0,0-1,0 1,0 0,0 0,1 0,-1 0,1 0,0 0,0 0,0 1,0-1,0 1,0-1,1 1,-1 0,1 0,0 0,0 0,-1 0,1 0,0 1,1 0,-1 0,0 0,6-2,-2 2,1-1,-1 1,1 0,0 0,-1 1,1 0,0 1,-1 0,1 0,0 0,-1 1,8 3,-2 1,-1 0,1 1,-1 1,-1 0,1 0,13 15,-17-16,-1 1,0 0,0 0,-1 0,0 1,0 0,-1 0,0 1,4 12,-8-19,-1-1,1 1,0 0,-1 0,0 0,0 0,0 0,0 0,0 0,0 0,-1 0,0-1,1 1,-1 0,0 0,0 0,-1-1,-1 4,0-2,0 1,-1-1,0 0,0 0,0 0,0-1,0 0,-1 1,-5 2,-4 1,0-1,0 0,0-1,0-1,-1 0,-20 2,-4-3,-42-1,62-3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8.7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87,'0'0,"0"-1,0 0,-1 0,1 1,0-1,-1 0,1 0,0 1,-1-1,1 0,-1 1,1-1,-1 1,1-1,-1 1,0-1,1 1,-1-1,0 1,1-1,-1 1,0 0,1 0,-1-1,0 1,0 0,1 0,-1 0,0 0,0-1,0 1,1 0,-1 1,0-1,0 0,0 0,1 0,-1 0,0 1,0-1,0 1,-34 10,28-6,1 0,-1 0,1 0,0 1,1 0,-1 0,1 1,1-1,-1 1,1 0,0 0,0 1,1-1,0 1,1-1,-1 1,2 0,-1 0,1 0,-1 9,2-11,0-1,1 0,-1 0,1 0,0 0,0 0,0 0,1 0,-1 0,1-1,0 1,1 0,-1-1,1 0,0 0,0 1,0-2,1 1,0 0,-1-1,1 1,0-1,0 0,1-1,-1 1,1-1,-1 0,1 0,0 0,0 0,0-1,8 1,-3 0,0 0,0-1,0-1,0 0,1 0,-1-1,0 0,0-1,0 0,0-1,0 0,-1 0,14-7,-17 7,-1-1,1 1,-1-1,0 0,0 0,0-1,-1 1,0-1,0 0,0-1,0 1,-1 0,0-1,0 0,0 0,-1 0,0 0,0 0,0-1,-1 1,0 0,0-8,-1 5,0-1,-1 1,0-1,-1 1,0 0,-1 0,0-1,0 2,-1-1,0 0,0 1,-1-1,0 1,-11-13,11 15,0 1,0-1,0 1,0 0,-1 1,0-1,0 1,0 0,0 1,-1-1,0 1,0 0,1 1,-1 0,-1 0,1 1,0-1,0 1,-11 1,17 0,-1 0,1 0,0 0,-1 0,1 0,-1 1,1-1,0 0,-1 1,1-1,0 1,0 0,-1-1,1 1,0 0,0 0,0 0,0 0,0 0,0 0,0 0,0 0,0 0,1 0,-1 1,0-1,0 2,1 0,-1-1,1 1,-1 0,1 0,0-1,0 1,1 0,-1 0,0-1,1 1,0 0,1 4,6 11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9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18,'0'0,"0"-1,0 0,0 1,0-1,0 0,0 1,0-1,0 0,0 1,0-1,0 1,-1-1,1 0,0 1,0-1,-1 1,1-1,0 0,-1 1,1-1,-1 1,1 0,-1-1,1 1,-1-1,1 1,-1 0,1-1,-1 1,0 0,1-1,-1 1,1 0,-1 0,0 0,1-1,-1 1,0 0,1 0,-1 0,0 0,1 0,-1 0,0 1,1-1,-1 0,1 0,-1 0,0 1,0-1,-2 1,0 1,-1-1,1 1,0-1,0 1,1 0,-1 0,-3 3,0 2,1 0,0 0,0 1,1 0,0-1,0 2,0-1,-3 14,-12 74,14-64,3-25,1 0,0 0,1 0,0 0,0 0,1 10,0-14,0-1,-1 0,1 0,0 1,0-1,0 0,0 0,0 0,0 0,1 0,-1 0,1 0,0-1,-1 1,1 0,0-1,0 0,0 1,0-1,0 0,0 0,3 1,11 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9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42,'-3'-3,"-2"-6,-3 0,-1-3,6 4,6 8,6 7,6 2,3 4,-1-1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19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1,0-1,-1 1,1-1,0 1,0-1,0 1,0 0,0-1,0 1,0 0,0 0,1 0,-1-1,1 1,0 0,-1 3,-2 8,1 0,0 23,4 136,-2-171,0 1,0-1,0 0,0 1,0-1,0 0,0 0,1 1,-1-1,0 0,1 0,-1 0,1 1,0-1,-1 0,1 0,2 2,-3-3,1 0,-1 0,1-1,-1 1,1 0,0 0,-1 0,1-1,-1 1,1 0,-1-1,1 1,-1 0,1-1,-1 1,0-1,1 1,-1-1,1 1,-1-1,0 1,0-1,1 1,-1-1,0 0,21-48,-20 48,6-18,2 0,0 1,1 1,0-1,2 2,0-1,1 2,0 0,23-20,-31 31,-1 1,1-1,0 1,0 1,0-1,0 1,1-1,-1 1,1 1,-1-1,1 1,0 0,-1 1,1-1,8 1,-11 0,0 1,1 0,-1 0,0 0,1 0,-1 0,0 1,0-1,0 1,0 0,0 0,0 0,-1 0,1 0,-1 1,1-1,-1 1,0 0,0-1,0 1,0 0,-1 0,1 1,-1-1,0 0,2 6,0 6,0 0,-1 1,-1-1,-1 1,0-1,-3 24,1-16,2 39,0-59,0-1,0 0,1 0,-1 1,1-1,0 0,0 0,0 0,0 0,0 0,0 0,2 3,7 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0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0,'-4'44,"-3"0,-1-1,-16 48,16-64,-22 70,20-69,1 0,1 1,1 0,2 0,-3 55,7-66,1-9,0 1,1-1,-1 1,5 14,-1-10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0.5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8,'0'0,"0"0,0 0,0 0,-1 0,1 0,0 0,0 0,0 0,0 0,0-1,0 1,0 0,0 0,-1 0,1 0,0 0,0 0,0-1,0 1,0 0,0 0,0 0,0 0,0 0,0-1,0 1,0 0,0 0,0 0,0 0,0 0,0-1,0 1,0 0,0 0,0 0,0 0,0 0,0-1,0 1,1 0,-1 0,0 0,0 0,0 0,0 0,0-1,0 1,1 0,10-2,16 4,-26-2,141 26,-26-3,-65-10,-37-9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6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1,'2'25,"6"37,-3-32,2 43,-6-54,1-1,6 26,0 4,-6-31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0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379 17,'0'-1,"0"0,-1 1,1-1,-1 0,1 0,-1 0,1 0,-1 0,0 1,1-1,-1 0,0 0,1 1,-1-1,0 1,0-1,0 1,0-1,1 1,-1-1,0 1,0 0,0-1,0 1,0 0,0 0,0 0,0 0,-2 0,-30 0,23 2,1 1,-1 0,1 1,0 0,0 1,1 0,-1 0,1 1,0 0,1 0,-1 1,-9 12,-8 11,-39 60,56-79,-7 12,0 1,1 1,2 0,0 1,-15 52,24-67,1 1,0-1,1 1,0 0,1-1,1 1,-1 0,2-1,0 1,0 0,1-1,0 0,1 0,0 0,1 0,10 17,-2-9,0 0,1-1,1-1,1-1,0 0,1-1,1-1,28 18,-19-16,1-2,0 0,1-2,0-1,47 11,-49-16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1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15,'0'0,"0"0,-1 0,1 0,0 0,0-1,-1 1,1 0,0 0,0-1,-1 1,1 0,0 0,0-1,0 1,0 0,-1 0,1-1,0 1,0 0,0-1,0 1,0 0,0-1,0 1,0 0,0-1,0 1,0 0,0-1,0 1,0 0,0-1,0 1,0 0,0 0,1-1,-1 1,0 0,0-1,0 1,0 0,1 0,-1-1,0 1,0 0,1 0,-1 0,0-1,0 1,1 0,-1 0,0 0,1 0,-1 0,0-1,1 1,20-1,-15 3,0 1,1 0,-1 0,-1 1,1-1,0 1,-1 1,0-1,0 1,0 0,-1 0,1 0,-1 0,0 1,-1 0,6 11,-7-13,-1 0,1 0,-1 0,0 0,0 0,0 0,0 1,-1-1,0 0,0 0,0 1,-1 5,0-7,0-1,0 1,0 0,0 0,0-1,-1 1,1-1,-1 1,0-1,0 1,0-1,0 0,0 0,0 0,-1 0,1 0,0-1,-1 1,-3 1,-8 3,-1 0,0-1,-23 4,6-1,39-7,1 0,-1 1,0 0,0 0,1 0,8 5,-5-3,20 8,52 27,-71-33,0 1,-1 1,0 0,-1 0,0 1,0 1,10 12,-18-21,-1 1,0-1,0 1,0-1,0 1,0 0,0-1,0 1,0 0,0 0,-1-1,1 1,-1 0,1 0,-1 0,0 0,0 0,0 0,0 0,0 0,0 0,-1 0,1-1,0 1,-1 0,0 0,1 0,-1-1,0 1,0 0,0 0,-1 1,-2 0,0 1,-1 0,1-1,0 0,-1 0,0-1,0 1,0-1,0 0,-8 2,-10 1,-1-1,1-1,-1-1,1 0,-1-2,-34-5,26-3,31 8,0-1,1 1,-1 0,0-1,0 1,0-1,1 0,-1 1,0-1,0 1,1-1,-1 0,0 0,1 1,-1-1,1 0,-1 0,1 0,0 1,-1-1,1 0,0 0,-1 0,1 0,0 0,0 0,0 0,0 0,0 0,0-1,4-10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2.2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5,'4'-3,"-3"2,-1 8,-1 7,0 5,0 2,0 2,0 0,1 0,0 0,0-1,0-1,4-3,0-5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2.6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 28,'0'-4,"-1"-17,-1 18,-3 13,-4 15,1 1,-7 48,13-61,0-1,1 1,1 1,0-1,1 0,1-1,5 26,-5-34,-1 1,1 0,0-1,0 0,0 1,1-1,0 0,-1 0,1 0,1-1,-1 1,0-1,1 0,0 1,0-2,0 1,0 0,0-1,1 0,-1 0,1 0,-1 0,1-1,0 0,8 1,-6-1,0-1,1 0,-1-1,0 0,0 0,0 0,0-1,0 0,-1 0,1-1,0 0,-1 0,0 0,0-1,0 0,0 0,5-6,-1 1,-1-1,0 0,0-1,8-14,-14 20,0 0,0 0,0 0,-1 0,0-1,0 1,-1-1,1 0,-1 1,0-1,-1 0,1-6,-1 11,0 1,0 0,0-1,0 1,0 0,0-1,0 1,0 0,0-1,0 1,0 0,0-1,0 1,0 0,0 0,0-1,0 1,0 0,-1-1,1 1,0 0,0-1,0 1,0 0,-1 0,1-1,0 1,0 0,-1 0,1 0,0-1,-1 1,1 0,0 0,0 0,-1 0,1 0,0 0,-1-1,-9 12,-6 20,9-8,0 0,2 1,-4 32,-9 38,-9 23,27-91,2-15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3.0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6,'0'0,"1"-1,-1 1,0 0,1-1,-1 1,0 0,1-1,-1 1,0 0,1-1,-1 1,1 0,-1 0,1-1,-1 1,1 0,-1 0,1 0,-1 0,1 0,-1 0,1 0,-1 0,1 0,-1 0,1 0,-1 0,0 0,1 0,-1 0,1 0,-1 0,1 1,-1-1,1 0,-1 0,1 1,-1-1,0 0,1 0,0 1,22 11,-23-12,16 9,-1 2,0 0,-1 0,0 2,-1 0,0 0,-1 1,0 1,-2 0,0 0,0 1,-1 0,-1 1,-1 0,-1 0,0 1,4 21,-8-26,-1 0,-1 1,0-1,-1 0,0 1,-1-1,-1 0,0 0,0 0,-1-1,-1 1,0-1,-1 0,0 0,-1-1,-16 21,9-15,0 0,0-1,-2-1,0-1,-1 0,0-1,-1 0,0-2,-35 17,32-21,3-1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3.6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5,'0'-3,"4"2,4 4,2 7,2 3,-1 5,-2 2,-3 2,-2 0,-2 0,-5 0,-2 0,0 0,-3-4,0-2,-2-3,0-4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4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 32,'0'-2,"0"-1,0 0,0 1,1-1,-1 0,1 1,0-1,-1 1,3-5,-3 7,0 0,0 0,0 0,0 0,1 0,-1-1,0 1,0 0,0 0,0 0,0 0,0 0,0 0,0 0,1 0,-1 0,0 0,0 0,0 0,0 0,0 0,0 0,1 0,-1 0,0 0,0 0,0 0,0 0,0 0,0 0,1 0,-1 0,0 0,0 0,0 0,0 0,0 0,0 0,0 0,0 0,1 0,-1 0,0 1,0-1,0 0,0 0,0 0,0 0,0 0,0 0,0 0,0 0,0 1,5 17,0 24,-2-1,-2 1,-2 0,-9 65,-44 163,50-254,2-4,-1 0,0 0,0 0,-2-1,-8 18,15-32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4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1 129,'0'-6,"0"-1,0 0,1 1,0-1,0 0,1 1,0-1,2-6,-2 9,0 1,1-1,-1 1,1 0,-1 0,1 0,0 0,0 0,0 1,0-1,1 1,-1 0,1 0,7-3,-1 1,1 1,0 0,0 0,1 1,-1 1,0 0,1 1,-1 0,1 0,19 4,-11 0,-1 0,0 2,0 0,0 0,24 14,-35-16,-1 1,0 0,0 0,0 0,-1 1,1 0,-1 0,-1 0,1 1,-1 0,0 0,-1 0,0 1,5 10,-7-13,-1-1,0 1,0-1,0 1,-1-1,1 1,-1 0,0-1,0 1,-1 0,1-1,-1 1,0-1,0 1,-1-1,1 1,-1-1,0 0,0 0,0 0,-1 0,0 0,0 0,0-1,0 0,0 1,-7 4,-13 9,-2-1,0 0,-1-2,0-2,-1 0,-29 8,55-19,-19 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5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 0,'-13'24,"-28"37,30-46,0 0,1 1,0 0,2 1,-13 32,17-37,1 0,0 0,1 0,-2 22,4-30,1 0,-1 0,1-1,-1 1,1-1,0 1,0-1,1 1,-1-1,1 1,-1-1,1 0,0 0,0 0,1 0,-1 0,1-1,-1 1,1-1,5 4,1 0,0-1,0-1,1 1,-1-2,1 1,0-1,0-1,0 0,0 0,0-1,14 0,-20-1,0 0,0-1,0 1,0-1,0 0,-1 0,1 0,0 0,-1-1,1 1,-1-1,1 0,-1 0,4-3,-5 3,0-1,0 1,-1-1,1 1,0-1,-1 0,1 1,-1-1,0 0,0 0,0 0,-1 0,1 0,-1 0,1 0,-1 0,0-1,0 1,0 0,-1-3,0-2,0 0,0 0,0 0,-1 1,0-1,-1 1,1-1,-1 1,-1 0,0 0,0 0,0 1,0-1,-1 1,0 0,-1 0,1 1,-13-10,6 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5.6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0,'-3'7,"-2"7,0 3,2 3,-3 2,-1 1,2-1,1 1,1-1,2-1,0 1,1-1,4-3,1-2,3-3,4-4,0-3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7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 42,'-3'-1,"1"0,-1 0,1 0,-1 0,1-1,-1 1,1-1,0 1,-4-4,5 4,0 1,0-1,0 1,0-1,1 0,-1 1,0-1,1 0,-1 0,0 1,1-1,-1 0,1 0,-1 0,1 0,-1 0,1 0,0 0,-1 0,1 1,0-1,0 0,0 0,0-1,0 1,0 0,0-1,0 2,0 0,1 0,-1-1,0 1,0 0,0 0,1 0,-1 0,0 0,0 0,0 1,1-1,-1 0,0 0,0 0,0 0,1 0,-1 0,0 0,0 0,0 0,1 1,-1-1,0 0,0 0,0 0,0 0,0 0,1 1,-1-1,0 0,0 0,0 0,0 1,0-1,0 0,0 0,0 0,0 1,0-1,0 0,0 0,0 0,0 1,0-1,0 0,0 0,0 0,0 1,0-1,0 0,2 14,-3 24,-3 0,-9 47,15-85,-1 1,1-1,-1 0,1 0,0 1,-1-1,1 0,-1 0,1 0,0-1,-1 1,1 0,-1 0,1-1,1 0,4 0,-1-1,1 2,-1-1,1 1,-1 0,9 1,-6 3,0 0,-1 0,0 1,0 0,0 1,-1-1,0 1,9 10,49 61,-56-66,-3-3,-1 0,0 0,0 0,-1 0,0 1,0-1,-1 1,0 0,-1 0,2 11,-3-17,-1 0,0 1,0-1,0 0,0 0,0 0,-1 0,0 0,1 0,-1 0,0 0,0-1,-1 1,1 0,-1 0,1-1,-1 1,0-1,0 0,0 1,0-1,0 0,0 0,-1 0,1 0,-1-1,1 1,-1-1,0 1,0-1,0 0,1 0,-1 0,0-1,-4 2,-7 0,1 0,-1 0,0-1,0-1,0 0,0-1,0-1,0 0,0 0,1-2,-1 0,1 0,0-1,-24-13,24 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5.9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34,'0'-3,"-3"-2,-2-4,0-3,5 7,2 9,5 6,0 6,4 0,-1 0,-1-1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6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0,'-4'6,"1"0,0 1,0-1,0 1,1-1,0 1,0 0,1 0,0-1,0 1,0 0,1 0,1 10,-1-14,0-1,0 1,0-1,1 0,-1 1,1-1,-1 0,1 1,0-1,0 0,0 0,0 0,0 0,0 0,1 0,-1 0,1 0,0 0,-1-1,1 1,0-1,0 1,0-1,0 0,0 1,0-1,0 0,0 0,1-1,-1 1,0 0,1-1,-1 0,0 1,1-1,-1 0,1 0,-1 0,0 0,1-1,2 0,3-1,0 0,0 0,0 0,-1-1,1-1,-1 1,1-1,-1-1,-1 1,13-11,4-13,-19 23,1-1,-1 1,1 0,7-7,-11 12,0 0,-1 0,1-1,-1 1,1 0,0 0,-1 0,1 0,-1 0,1 0,0 0,-1 0,1 0,0 0,-1 0,1 0,-1 0,1 0,0 0,-1 1,1-1,-1 0,1 0,-1 1,1-1,-1 1,1-1,-1 0,1 1,-1-1,1 1,-1-1,1 1,-1-1,0 1,0-1,1 1,-1 0,0-1,0 1,1-1,-1 2,15 38,-8-19,-3-14,0-1,1 1,0-1,0 0,0-1,1 1,0-1,0 0,0-1,13 8,-5-5,1 0,0-1,0-1,20 5,-15-6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6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215 91,'0'-8,"-1"0,-1 0,1 0,-4-10,-4-23,30 96,-14-29,-2 0,-1 0,-1 1,-2 0,0 0,-2 0,0-1,-2 1,-1-1,-2 1,0-1,-2-1,-12 30,17-48,1-1,0 1,0 0,1 0,-1 8,2-12,0-1,0 0,0 0,0 0,0 0,1 0,-1 0,1 1,0-1,-1 0,1 0,0 0,0-1,0 1,0 0,1 0,-1-1,0 1,1 0,2 2,9 4</inkml:trace>
  <inkml:trace contextRef="#ctx0" brushRef="#br0" timeOffset="1">4 218,'-3'-3,"5"2,10 1,7 1,6 0,4 3,3 2,4-1,3-1,2-1,1-2,1 4,-7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7.2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255 29,'4'-11,"-1"-4,-3 15,0 0,0 0,0-1,-1 1,1 0,0 0,-1 0,1-1,0 1,-1 0,1 0,0 0,-1 0,1 0,0-1,-1 1,1 0,0 0,-1 0,1 0,0 0,-1 0,1 0,0 0,-1 0,1 0,-1 1,1-1,0 0,-1 0,1 0,0 0,-1 0,1 1,0-1,0 0,-1 0,1 1,0-1,0 0,-1 0,1 1,-11 6,0 0,1 0,0 1,0 0,-13 15,-41 52,47-52,1 1,-24 45,33-56,2 0,-1 1,2-1,0 1,0 0,2 0,-3 24,6-30,0 1,0-1,1 0,0 1,1-1,-1 0,2 0,-1 0,1-1,0 1,1-1,-1 0,2 0,-1 0,1-1,0 0,0 0,9 7,2 0,0-1,0 0,1-1,1-1,0-1,28 10,-7-8,-3-3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7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361 257,'-7'-1,"0"-1,0 0,0 0,0-1,1 0,-1 0,1-1,-10-6,8 5,-3-2,0-1,0 0,1 0,0-1,0 0,1-1,0 0,-7-12,14 19,0 1,0-1,1 0,-1 1,1-1,0 0,0 0,0 0,0 0,0 0,1 0,-1 0,1 0,0-1,0 1,0 0,0 0,1 0,-1 0,1 0,0 0,0 0,0 0,0 0,0 0,1 0,-1 1,1-1,0 0,0 1,0-1,0 1,0 0,0 0,1 0,-1 0,1 0,-1 0,5-1,-1-1,1 1,-1 1,1-1,0 1,-1 0,1 1,0 0,0 0,0 0,0 1,0 0,0 0,0 1,0 0,0 0,0 1,0-1,0 2,-1-1,1 1,-1 0,0 0,11 8,-8-6,-2 0,1 1,0 0,-1 0,-1 1,1 0,-1 0,0 1,0-1,-1 1,0 1,-1-1,1 1,-2-1,1 1,-1 1,2 9,-4-11,-1 0,1 0,-2 0,1 0,-1 0,0 0,0-1,-1 1,0 0,-1-1,0 1,-5 9,2-6,-1-1,0 1,0-2,-1 1,-1-1,1 0,-14 10,1-4,1-1,-2-1,0 0,0-2,-1-1,-1-1,-33 9,-24-3,73-14,0 0,-1-1,1 0,0-1,-1 0,1 0,-13-4,19 5,1 0,0-1,0 1,0-1,0 1,0-1,0 1,0-1,0 0,0 1,0-1,0 0,1 0,-1 1,0-1,0 0,1 0,-1 0,1 0,-1 0,1 0,-1 0,1 0,-1-1,1 0,0 0,0 0,0 0,0 0,1 0,-1 0,1 0,0 0,-1 0,1 0,0 1,0-1,0 0,2-2,1-1,0 0,0 1,0-1,0 1,1 0,0 0,0 1,10-6,-8 6,1 0,-1 1,1 0,-1 0,1 1,0 0,0 1,-1-1,1 1,0 1,0 0,0 0,-1 0,1 1,-1 0,1 0,-1 1,0 0,0 1,0-1,12 9,-4 0,-1 1,0 0,0 1,-1 0,-1 1,0 0,15 29,2-1,-14-25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8.2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5,'0'-3,"0"2,4 4,0 7,1 3,-1 5,-2 2,0 1,-1 2,-1-1,-3 0,-2 0,0-1,1 1,5-4,2-5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8.5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437 193,'2'0,"-1"-1,0 1,0-1,1 0,-1 0,0 0,0 1,0-1,0 0,0 0,0-1,0 1,0 0,0 0,-1 0,1 0,0-1,-1 1,1 0,-1-1,1 1,-1-3,9-31,-9 30,0 1,0-1,0 1,-1-1,1 1,-1 0,0-1,0 1,-1 0,1-1,-1 1,0 0,0 0,-1 0,1 1,-5-7,2 6,0-1,0 1,0 0,-1 0,1 1,-1 0,0-1,0 2,0-1,-9-2,0 2,0-1,0 2,0 0,0 1,0 1,0 0,-1 1,1 0,-18 5,14-1,-1 1,1 1,-30 16,39-18,1 0,-1 1,1 0,1 1,0 0,0 0,0 1,-10 13,17-20,0 0,1 0,-1 0,0 0,1 0,-1 1,1-1,-1 0,1 0,0 1,-1-1,1 0,0 1,0-1,0 0,0 1,0-1,0 0,0 1,1-1,-1 0,0 0,1 1,0 0,1 1,-1-1,1 1,0-1,0 0,0 0,0 0,0 0,1 0,-1 0,5 2,2 1,2 0,-1-1,0 0,20 4,1-3,1-2,-1-1,50-4,41 3,-120-1,1 0,0 0,-1 1,1-1,0 1,-1 0,1 0,0 0,-1 0,0 0,1 0,-1 1,0-1,1 1,-1 0,0-1,0 1,0 0,-1 0,1 1,0-1,-1 0,1 0,-1 1,0-1,0 1,0-1,0 1,0-1,-1 1,1 0,-1-1,1 1,-1 3,0 9,0 0,-2 1,1-1,-8 28,4-21,-2 14,0-9,2 0,1 0,1 1,1-1,3 36,2-46,2-4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28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106 17,'0'-1,"0"1,1-1,-1 0,0 0,1 0,-1 0,0 1,1-1,-1 0,1 0,-1 1,1-1,-1 0,1 1,0-1,-1 1,1-1,0 1,-1-1,1 1,0-1,0 1,0 0,-1-1,1 1,0 0,0 0,0-1,0 1,0 0,-1 0,1 0,0 0,0 0,0 0,0 1,1-1,34 7,-20 1,0 0,0 1,0 0,-1 2,-1 0,23 21,-8-3,47 62,-67-80,-2 1,1 0,-2 0,1 0,-2 1,0 0,0 1,-1-1,-1 1,2 14,-4-19,0 0,-1 0,-1 1,1-1,-1 0,-1-1,1 1,-2 0,1 0,-1-1,0 1,-1-1,0 0,-1 0,1 0,-10 10,-10 11,-2-2,-2-1,0-2,-1 0,-1-2,-2-1,0-2,-1-1,-42 17,57-28,-33 12,36-17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0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256 0,'-4'1,"1"0,-1-1,0 2,1-1,-1 0,0 1,1-1,0 1,-1 0,1 0,0 0,0 1,0-1,0 1,1 0,-1-1,1 1,-1 0,1 1,0-1,-2 5,-6 10,1 1,-11 31,18-45,-16 53,-17 100,13-49,-38 126,57-225,1 1,0 0,0 0,1 0,1 17,0-28,0 1,0-1,0 0,0 0,-1 1,1-1,0 0,0 0,0 1,0-1,0 0,0 0,0 1,0-1,0 0,1 0,-1 0,0 1,0-1,0 0,0 0,0 1,0-1,0 0,1 0,-1 0,0 1,0-1,0 0,0 0,1 0,-1 0,0 1,0-1,0 0,1 0,-1 0,0 0,0 0,1 0,-1 0,0 0,0 0,0 0,1 0,-1 0,0 0,10-11,4-22,-7 6,-1-1,-1 0,2-37,-3 20,64-344,-67 384,0 0,1 1,0-1,0 0,0 1,1 0,-1-1,1 1,0 0,0 1,0-1,1 0,0 1,-1 0,1 0,0 0,9-5,-11 7,1 0,0 0,0 0,0 0,0 1,0-1,0 1,0-1,1 1,-1 0,0 1,0-1,0 0,0 1,0 0,0-1,0 1,0 0,0 1,0-1,-1 0,1 1,0 0,-1 0,1-1,-1 2,0-1,0 0,4 4,-2-1,0 0,0 0,-1 0,0 0,0 1,0-1,0 1,-1 0,0 0,0 0,0 0,-1 0,0 0,0 0,-1 1,0-1,0 0,0 0,-1 1,-1 7,-1-4,-1 1,0-1,0 0,-1 0,-1 0,1 0,-1-1,-1 0,0-1,-13 14,-114 94,122-101,5-1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1.0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42,'1'-3,"1"0,-1-1,1 1,0 0,0 0,0 0,0 0,0 0,1 1,-1-1,1 1,5-4,-8 6,0 0,1 0,-1 0,0 0,0 0,1 0,-1 0,0 1,1-1,-1 0,0 0,0 0,0 0,1 1,-1-1,0 0,0 0,0 1,0-1,1 0,-1 0,0 1,0-1,0 0,0 1,0-1,0 0,0 0,0 1,0-1,0 0,0 1,0-1,0 0,0 1,0-1,0 0,0 0,0 1,0-1,0 0,0 1,-1-1,1 0,0 0,0 1,-4 22,3-20,-3 17,1-1,1 1,1 0,1 0,0-1,6 37,-5-52,0 1,0 0,0-1,0 1,1-1,0 1,0-1,0 0,1 0,-1 0,1 0,0 0,0 0,0-1,0 0,1 1,0-1,-1-1,1 1,0 0,0-1,1 0,-1 0,0 0,1 0,-1-1,1 0,0 0,-1 0,1 0,0-1,-1 0,10 0,-9-1,1 1,-1 0,1-1,0 0,-1 0,1-1,-1 0,0 0,0 0,1 0,-1-1,5-4,-7 5,0-1,0 0,0-1,0 1,-1 0,0-1,1 1,-1-1,-1 0,1 0,0 0,-1 0,0 0,0 0,0 0,-1 0,1-5,1-4,-2 0,0 1,0-1,-1 1,0-1,-6-22,6 32,0-1,0 1,0 0,-1 0,1 0,-1 0,0 0,0 0,0 0,0 1,0-1,-1 1,1-1,-1 1,1 0,-1 0,0 0,0 0,0 0,0 1,0 0,0-1,-1 1,1 0,0 0,-1 1,1-1,0 1,-6 0,7 0,1 0,-1-1,1 2,-1-1,1 0,0 0,-1 0,1 1,0-1,-1 1,1-1,0 1,-1-1,1 1,0 0,0 0,0-1,0 1,0 0,0 0,0 0,0 0,0 1,0-1,0 0,1 0,-2 2,1 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8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0 110,'12'-11,"1"0,-1 1,2 1,-1 1,1 0,1 0,-1 1,1 1,1 1,15-4,-8 3,1 2,0 0,1 2,-1 1,0 0,25 4,-33 0,-1 0,0 2,1 0,-1 0,-1 1,1 1,-1 1,-1 0,1 0,20 18,-21-15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1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86 274,'-3'4,"-6"1,0 3,1 4,-2 3,1 3,2 3,2 0,-1 1,-1 0,2-1,2 1,1 0,0-1,2 0,3-3,6-5,1-5</inkml:trace>
  <inkml:trace contextRef="#ctx0" brushRef="#br0" timeOffset="1">256 168,'0'-7,"0"-6,0-5,0-2,0-2,-3 0,-2-1,0 1,2 7,4 10,5 9,6 8,1 5,1 4,-1-2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1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 0,'-29'24,"24"-21,0 1,0 0,0 0,1 0,0 1,-1-1,-3 7,4-5,0 1,1 0,-1-1,2 2,-1-1,1 0,0 0,0 1,1-1,0 1,0-1,0 1,1 0,2 9,-2-13,1 1,0-1,1 1,-1-1,1 0,0 0,0 1,0-1,0-1,1 1,0 0,0 0,0-1,0 0,0 0,1 0,-1 0,1 0,0 0,0-1,0 0,0 0,0 0,9 2,-7-2,-1-1,1 0,0 0,0-1,0 1,0-1,0-1,0 1,-1-1,1 0,0 0,0-1,-1 0,1 0,-1 0,1 0,-1-1,0 0,0 0,0-1,7-6,1-2,0 0,-1-1,-1-1,0 0,17-29,-26 40,-1 0,1 0,0 0,1 1,-1-1,0 1,5-4,-7 6,0 0,0 0,0 0,0 0,1 0,-1 0,0-1,0 1,0 0,0 0,1 0,-1 0,0 0,0 0,1 0,-1 0,0 0,0 0,0 0,1 0,-1 0,0 0,0 0,0 0,1 0,-1 0,0 0,0 0,0 0,1 1,-1-1,0 0,0 0,0 0,0 0,1 0,-1 1,0-1,0 0,0 18,-1-7,0 0,1 1,-1-1,2 0,0 0,0 0,6 18,-6-24,0 0,1 0,0 0,0 0,0-1,1 1,-1-1,1 0,0 1,0-1,1 0,-1-1,1 1,0-1,0 0,0 0,0 0,8 4,5-1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2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16,'1'0,"-1"0,1 0,-1 0,1 0,-1 0,1-1,-1 1,1 0,-1 0,1-1,-1 1,1 0,-1-1,0 1,1 0,-1-1,1 1,-1-1,0 1,1 0,-1-1,0 1,0-1,1 1,-1-1,0 1,0-1,0 1,0-1,0 0,0-3,-3 10,-1 19,0 0,2 0,1 39,1-32,-5 48,2-60,2 0,0-1,2 1,0 0,5 24,-5 9,-1-40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2.5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0,3 0,7 0,3 0,4 0,4 4,4 1,2-1,2 0,1-2,0 0,-7-1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2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294 10,'0'0,"0"0,0-1,0 1,0-1,0 1,0 0,0-1,0 1,0 0,0-1,-1 1,1 0,0-1,0 1,0 0,0-1,-1 1,1 0,0-1,0 1,-1 0,1 0,0-1,-1 1,1 0,0 0,-1 0,1 0,0-1,-1 1,1 0,0 0,-1 0,0 0,-16 2,-16 14,16-3,0 2,1 0,1 1,0 0,2 1,-1 1,2 0,-11 21,6-6,0 2,3 0,-20 68,31-89,0 0,0 0,2 0,0 0,0 0,1 0,4 26,-2-32,0 1,0-1,1 1,0-1,1 0,0 0,0-1,0 1,1-1,0 0,1 0,0 0,12 10,-4-5,1-1,0 0,28 14,-14-12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3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209 0,'-9'6,"-1"0,1 1,0 0,1 0,-15 17,-35 49,45-56,9-11,-10 12,2 0,-12 22,22-36,-1-1,2 1,-1 0,0 0,1 0,0 0,0 0,0 1,0-1,1 0,-1 0,1 1,0-1,1 0,-1 1,1-1,2 8,-2-9,1 0,0 0,0-1,0 1,0-1,1 1,-1-1,1 0,-1 0,1 0,0 0,-1 0,1-1,0 1,0-1,1 0,-1 0,0 0,0 0,0-1,5 1,4 0,-1 0,1-1,-1 0,21-4,-23 3,6-1,0-1,0 0,-1 0,1-2,16-7,-27 10,0 0,0-1,0 1,-1-1,1 0,-1 0,0 0,0-1,0 1,0-1,-1 1,1-1,-1 0,0 0,0 0,0 0,-1 0,0-1,1 1,-1 0,-1-1,1-5,0 1,-1 0,-1 0,0 0,0 0,-1 0,0 0,0 0,-1 1,0-1,0 1,-1 0,-8-12,11 16,-1 1,0 0,-1 0,1 0,-1 0,1 0,-1 1,0-1,0 1,0-1,0 1,0 0,-1 0,1 1,-1-1,1 1,-1-1,0 1,1 0,-1 1,0-1,0 0,0 1,1 0,-1 0,0 0,0 1,0-1,1 1,-1 0,-7 2,-1 5,2 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3.6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 34,'0'-1,"0"-1,0 0,0 0,0 0,0 1,0-1,-1 0,1 0,-1 1,1-1,-1 0,0 1,0-1,0 0,-1-1,2 3,-1-1,0 1,1-1,-1 1,0-1,1 1,-1 0,0-1,0 1,1 0,-1 0,0 0,0 0,1-1,-1 1,0 0,0 0,1 0,-1 0,0 1,0-1,0 0,-1 1,-1 0,0 1,0-1,0 1,0 0,0 0,0 0,0 1,1-1,-1 1,1-1,-1 1,1 0,-2 4,-9 20,0 0,3 1,-13 49,14-47,7-24,1-1,0 1,0-1,0 1,1 9,2 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3.9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24,'0'-2,"0"1,1-1,-1 0,0 0,1 0,-1 1,1-1,0 0,-1 0,1 1,2-3,1 3,-5 16,-33 131,23-108,2 0,1 0,-5 74,13-95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4.2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246 4,'1'0,"1"-1,-1 1,0-1,0 1,0-1,1 1,-1 0,0 0,1 0,-1 0,0 0,1 0,-1 0,0 0,0 0,1 0,-1 1,0-1,0 1,1-1,-1 1,0-1,0 1,0 0,0-1,0 1,0 0,0 0,0 0,0 0,1 2,30 31,-24-22,0-1,-1 1,-1 1,0-1,-1 1,0 0,-1 1,0-1,-1 1,-1 0,0-1,-1 1,0 0,-2 14,0-13,0 0,-1-1,-1 1,0-1,-1 0,0 0,-1 0,-1 0,0-1,-1 0,0 0,-1-1,-11 13,1-5,-2-1,0-1,-1 0,-1-2,-1-1,0 0,-1-2,0-1,-1 0,-31 9,31-13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4.7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0,'-4'4,"-1"4,-3 5,0 4,-3 2,1 2,2 1,-2 0,2 0,2 0,2-1,1 1,2-1,4 1,5-1,6-4,3-1,-1-3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8.4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1,'1'0,"-1"0,0 0,1 0,-1 0,0 0,1 0,-1 0,1 0,-1 1,0-1,1 0,-1 0,0 0,1 1,-1-1,0 0,0 0,1 1,-1-1,0 0,0 1,1-1,-1 0,0 1,0-1,0 1,0-1,0 0,1 1,-1-1,0 1,0 19,-8 16,-27 78,33-109,2-1,-1 1,0 0,1-1,0 1,0 0,0-1,1 1,0 0,-1-1,2 1,-1-1,0 1,1-1,0 0,0 0,0 0,1 0,4 7,-2-5,1 0,-1-1,1 0,0 0,0 0,0-1,1 0,0 0,-1 0,1-1,12 4,-13-5,1-1,-1 1,1-1,-1 0,1 0,-1-1,1 0,-1 0,1-1,0 1,-1-1,1-1,7-2,-10 2,0 1,0-1,-1-1,1 1,0 0,-1-1,0 0,0 0,0 0,0 0,0 0,0 0,-1-1,0 1,0-1,0 0,0 0,0 0,-1 0,1 0,0-8,-1 4,0-1,-1 1,0-1,0 1,-1 0,0-1,0 1,-1 0,0 0,-1 0,0 0,0 0,-1 1,1-1,-2 1,1 0,-6-7,3 5,0 1,0 0,-1 0,0 0,-1 1,1 0,-2 0,1 1,0 1,-1-1,0 2,-16-6,22 8,-1 2,0-1,1 0,-1 1,1 0,-1 0,0 0,1 1,-1-1,1 1,-1 0,-4 2,-9 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5.2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299 174,'-1'-1,"0"0,0 0,0-1,0 1,-1 0,1 0,0 0,0 0,-1 0,1 1,-1-1,1 0,-1 1,1-1,-1 1,-1-1,1 1,1 1,0-1,0 1,0-1,0 1,0 0,-1-1,1 1,0 0,0 0,1-1,-1 1,0 0,0 0,0 0,0 0,1 0,-1 0,1 1,-1-1,1 0,-1 2,-12 27,2 0,2 1,-9 48,-9 28,19-78,-2-1,0 0,-2-1,-2 0,0-1,-1 0,-2-1,-35 40,52-64,0-1,-1 1,1-1,0 0,-1 1,1-1,0 1,-1-1,1 0,0 1,-1-1,1 0,-1 0,1 1,0-1,-1 0,1 0,-1 1,1-1,-1 0,1 0,-1 0,1 0,-1 0,1 0,-1 0,1 0,-1 0,1 0,-1 0,1 0,-1 0,1 0,-1-1,1 1,-1 0,1 0,-1-1,0 0,0-1,0 0,0 1,1-1,-1 0,1 1,-1-1,1 0,0 0,-1 1,1-3,2-52,13-60,60-222,-66 307,16-35,-21 57,0-1,1 2,0-1,0 0,1 1,0 0,1 0,7-7,-9 12,-1-1,1 1,0 0,0 1,0-1,0 1,0 0,1 0,-1 0,0 1,1 0,-1 0,1 1,8-1,-5 1,0 1,0 1,0-1,0 1,0 1,0 0,-1 0,12 6,-8-3,1 1,-2 1,1 0,-1 0,0 1,-1 1,0-1,-1 2,0-1,0 2,11 18,-18-26,0 1,0-1,0 0,-1 1,1-1,-1 1,0 0,-1-1,1 1,-1 0,0 0,0-1,0 1,-1 0,-2 8,1-7,0 0,-1 0,0 0,0-1,0 1,-1-1,0 0,0 0,0-1,-8 8,-10 4,0 0,0-2,-2-1,-37 17,40-21,2 1,-61 24,61-28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5.6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121 3,'-15'18,"0"1,2 0,0 1,-11 22,7-12,13-24,1 0,0 1,1-1,-1 1,1-1,0 1,1 0,0 0,0 0,0 0,1 0,0 0,1 12,0-15,0-1,0 0,0 1,0-1,0 0,1 0,0 0,-1 0,1 0,0 0,0 0,1-1,-1 1,1-1,-1 0,1 1,0-1,0 0,-1-1,2 1,-1 0,0-1,0 0,0 0,1 0,-1 0,0 0,1 0,5-1,-1 1,0 0,0-1,0 0,-1 0,1-1,0 0,0-1,0 0,-1 0,1 0,14-7,-18 6,1 0,-1 0,0-1,0 1,0-1,-1 0,1 0,-1 0,0 0,0 0,0-1,0 0,-1 1,0-1,0 0,0 0,-1 0,2-10,0 3,-2 0,0 0,0 0,-1-1,0 1,-1 0,-1 0,0 0,-1 0,0 0,0 1,-1-1,-10-17,13 27,0 0,-1-1,0 1,0 0,1 1,-1-1,0 0,-1 0,1 1,0 0,0-1,-1 1,1 0,-1 0,1 0,-3-1,-10-1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5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146 4,'0'0,"0"0,0 0,0 0,0 0,0 0,0 0,0 0,0-1,0 1,0 0,0 0,0 0,0 0,0 0,0 0,0 0,0 0,0-1,0 1,0 0,0 0,0 0,0 0,0 0,0 0,0 0,0 0,0 0,0 0,0-1,0 1,-1 0,1 0,0 0,0 0,0 0,0 0,0 0,0 0,0 0,0 0,0 0,-1 0,1 0,0 0,0 0,0 0,0 0,0 0,0 0,0 0,0 0,-1 0,1 0,0 0,0 0,0 0,0 0,0 0,0 0,-8 8,-6 10,-12 29,1 2,3 0,-21 67,39-101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6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58,'0'-3,"-3"-6,-2-4,0-3,5 4,6 7,5 10,5 2,-1 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6.6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2,'0'0,"0"0,0 0,0 0,-1 0,1-1,0 1,0 0,0 0,0 0,-1 0,1 0,0 0,0 0,0-1,-1 1,1 0,0 0,0 0,0 0,-1 0,1 0,0 0,0 0,0 0,-1 0,1 0,0 0,0 0,0 1,-1-1,1 0,0 0,0 0,0 0,-1 0,1 0,0 0,0 0,0 1,0-1,0 0,-1 0,-4 12,-1 16,5-16,-1 0,2 1,0-1,0 1,1-1,4 17,-4-26,-1-1,1 1,0-1,0 1,0-1,0 1,1-1,-1 0,1 1,0-1,-1 0,1 0,0 0,0-1,0 1,0 0,0-1,1 1,-1-1,1 0,-1 1,0-1,1-1,0 1,-1 0,1 0,-1-1,1 0,0 1,0-1,-1 0,1-1,0 1,-1 0,5-2,2 0,1 0,-1-1,0 0,0-1,-1 0,1-1,-1 1,0-2,0 1,0-1,9-9,20-14,-37 29,0-1,1 1,-1 0,1-1,-1 1,0 0,1 0,-1-1,1 1,-1 0,1 0,-1 0,1 0,-1-1,1 1,-1 0,1 0,-1 0,1 0,-1 0,1 0,-1 1,1-1,-1 0,1 0,-1 0,1 0,-1 0,1 1,-1-1,1 1,7 15,-6 28,-2-40,0 17,-1-12,1 1,0-1,1 0,0 0,4 18,-4-25,0 1,0-1,0 0,0 0,1 0,-1 1,0-1,1 0,0-1,0 1,-1 0,1 0,0-1,0 1,1-1,-1 0,0 0,0 1,1-1,-1-1,0 1,1 0,-1-1,1 1,-1-1,5 1,-1-1,1 0,0 0,0 0,10-3,6-2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6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227 99,'4'-4,"0"-1,-1 1,0-1,0 0,0 0,4-10,-6 13,0-1,0 1,-1 0,1 0,0-1,-1 1,0 0,1-1,-1 1,0-1,0 1,0 0,-1-1,1 1,0-1,-1 1,0 0,0-3,0 4,0 1,1-1,-1 0,0 1,0-1,0 1,1-1,-1 1,0-1,0 1,0-1,0 1,0 0,0-1,0 1,0 0,0 0,0 0,0 0,0 0,0 0,1 0,-1 0,0 0,0 0,0 1,0-1,0 0,0 1,0-1,0 1,0-1,0 1,1-1,-1 1,0-1,0 1,1 0,-1 0,-1 1,-27 30,6 1,2 2,2 0,-23 55,-31 118,68-190,-1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7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0 261,'4'0,"4"0,5 0,8 0,6 0,7 0,8 0,8-3,6-2,0 0,3 2,1 0,-3 2,-10 0</inkml:trace>
  <inkml:trace contextRef="#ctx0" brushRef="#br0" timeOffset="1">826 7,'-1'-1,"0"1,-1-1,1 0,-1 1,1-1,0 0,-1 1,1 0,-1-1,1 1,-1 0,0 0,1 0,-1 0,1 0,-1 0,1 0,-1 0,1 1,-1-1,1 1,-1-1,1 1,-1-1,1 1,0 0,-1 0,-1 1,-4 3,1-1,-1 1,1 1,-6 5,-5 9,0 0,2 2,0 0,1 0,-10 25,2 2,-23 75,37-96,1 0,-6 57,11-74,2 0,0 1,0-1,1 0,0 0,1 1,0-1,1 0,0 0,7 15,2-8,0-5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7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231 43,'0'-1,"0"-1,0 1,0-1,0 1,0-1,0 1,-1-1,1 1,0-1,-1 1,0-1,1 1,-1 0,0-1,0 1,1 0,-1-1,0 1,0 0,0 0,-1 0,-1-2,1 2,-1 0,1 1,0-1,-1 0,1 1,0-1,-1 1,1 0,-1 0,1 0,-1 0,1 0,-3 1,-4 0,0 2,0-1,0 1,0 1,0-1,-11 8,10-4,1-1,0 2,1-1,0 1,0 1,1 0,-11 15,15-19,-1 0,1 0,0 1,0-1,1 1,0 0,0 0,0 0,0 0,1 0,0 0,1 1,-1-1,1 0,1 9,0-12,0 1,1-1,-1 1,1-1,0 0,-1 0,1 0,1 0,-1 0,0 0,1-1,-1 1,1-1,0 0,0 1,0-1,0 0,0-1,0 1,1-1,-1 1,0-1,1 0,-1 0,7 0,8 2,1-1,0-1,31-1,-34-1,-11 1,16 0,1-1,0-1,36-8,-52 8,0 0,-1 0,1 0,-1 0,1-1,-1 0,0 0,0 0,0-1,0 0,-1 0,0 0,0 0,0-1,0 0,-1 0,1 0,3-8,-5 8,0 0,0 0,0 0,0 0,-1-1,0 1,0-1,-1 1,1-1,-1 1,-1-1,1 1,-1-1,0 1,0-1,0 1,-1 0,0-1,0 1,0 0,0 0,-1 1,0-1,0 0,0 1,-1 0,0-1,1 1,-2 1,-7-7,7 6,0 1,0 0,0 0,-1 0,1 1,-1 0,0 0,1 0,-1 0,0 1,0 0,0 1,0-1,0 1,-1 0,-6 1,9 0,0-1,0 1,0 0,0 0,1 0,-1 0,0 1,1-1,-1 1,1 0,0 0,-1 0,1 1,0-1,0 1,1 0,-1-1,0 1,1 1,0-1,0 0,0 0,0 1,0-1,-2 8,1 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7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107 14,'0'-3,"0"-6,-3 7,-6 7,0 6,-3 5,1 3,-2 3,2 0,3 1,-1-1,0 4,3 1,2-1,2-5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8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208 30,'1'0,"-1"-1,1 1,0 0,-1-1,1 0,-1 1,1-1,-1 1,1-1,-1 0,0 1,1-1,-1 0,0 1,1-1,-1 0,0 1,0-1,0 0,0 0,0 1,0-1,0 0,0 0,0 1,0-1,0 0,0 0,0 1,0-1,-1 0,1 0,0 1,-1-2,0 1,0 1,0-1,0 1,0-1,0 1,0-1,0 1,0 0,0-1,0 1,0 0,0 0,0 0,0 0,0 0,0 0,0 0,-1 0,1 0,0 0,0 0,0 1,0-1,-2 1,-11 7,-1 1,1 0,0 0,1 2,0-1,1 2,0 0,0 0,2 1,-1 0,2 1,-16 29,23-40,1-1,-1 1,1 0,0 0,0 0,0 0,0-1,1 1,-1 1,1-1,-1 0,1 0,0 0,0 0,1 0,-1 0,1 0,-1 0,1 0,0 0,0 0,0-1,1 1,-1 0,0 0,1-1,0 1,0-1,0 0,0 1,0-1,0 0,1 0,-1 0,1-1,-1 1,1 0,3 1,5 2,0-1,-1 0,2-1,-1 0,0 0,0-1,1-1,22 1,-24-2,0-1,1 1,-1-2,0 1,0-1,0-1,-1 0,16-6,-20 6,-1 0,1 0,-1 0,0 0,0-1,0 0,-1 1,1-2,-1 1,0 0,0 0,-1-1,1 0,-1 1,0-1,0 0,-1 0,3-9,-2 5,-1 1,1-1,-2 0,1 0,-1 0,0 0,-1 0,0 0,0 0,-4-12,4 17,-1 1,1-1,-1 1,0-1,0 1,0 0,0-1,-1 1,1 1,-1-1,0 0,1 0,-1 1,-1 0,1-1,0 1,0 0,-1 1,1-1,-1 1,0-1,1 1,-1 0,0 0,-7 0,-6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8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15,'0'-1,"0"0,1 0,-1 1,0-1,0 0,1 1,-1-1,0 0,1 1,-1-1,1 1,-1-1,0 0,1 1,0-1,-1 1,1 0,-1-1,1 1,-1-1,1 1,0 0,-1-1,1 1,0 0,0 0,-1 0,1-1,0 1,-1 0,1 0,0 0,0 0,-1 0,1 0,0 0,-1 1,1-1,0 0,0 0,-1 0,1 1,1 0,36 12,-33-11,18 9,0 1,0 0,-1 2,-1 0,21 20,-3 0,53 61,-81-82,0 1,-1 0,0 0,-1 1,-1 1,12 29,-17-36,0-1,-1 1,0-1,-1 1,0 0,0 0,-1-1,0 1,-1 0,0 0,0 0,-1-1,0 1,0-1,-5 12,2-9,-1 0,0 0,-1 0,0-1,0 0,-1-1,-16 16,18-20,0 0,-1 0,1 0,-1-1,0 0,0-1,-1 1,1-1,-1-1,0 0,1 0,-17 2,8-3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8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347 14,'1'-1,"0"0,0 0,0 0,1-1,-1 1,0 0,1 1,-1-1,0 0,1 0,-1 0,1 1,-1-1,1 1,1-1,-2 2,0-1,0 1,-1-1,1 1,0-1,-1 1,1 0,0-1,-1 1,1 0,-1-1,1 1,-1 0,1 0,-1 0,0 0,0-1,1 1,-1 0,0 0,0 0,0 0,0 0,0 0,0 0,0 0,0-1,0 1,0 0,-1 1,1 24,-2-1,-1 0,-1 1,-2-1,0-1,-1 1,-2-1,-22 45,17-42,-2 0,-1-1,-2-1,0-1,-1 0,-1-2,-25 21,28-29,0-1,0-1,-2 0,-20 9,15-10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39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290 6,'0'0,"0"0,1-1,-1 1,0 0,0-1,0 1,1 0,-1-1,0 1,0 0,1 0,-1-1,0 1,0 0,1 0,-1 0,0-1,1 1,-1 0,0 0,1 0,-1 0,0 0,1 0,-1-1,0 1,1 0,-1 0,1 0,-1 0,0 0,1 1,-1-1,0 0,1 0,-1 0,0 0,1 0,-1 0,0 1,1-1,-1 0,0 0,1 0,-1 1,0-1,0 0,1 0,-1 1,19 11,-16-8,0 0,0 0,0 0,0 0,-1 1,1-1,-1 1,0-1,-1 1,1 0,-1 0,0 0,0 0,0 0,-1 0,0 0,0 0,0 0,-1 0,1 0,-1 0,0-1,-1 1,1 0,-1 0,-4 8,1-3,0 1,-2-1,1 0,-1-1,0 1,-1-1,0-1,-1 0,1 0,-15 9,20-14,-1 0,0 1,1-1,0 0,-1 1,1 0,1 0,-1 0,1 0,-1 0,1 0,0 1,1-1,-1 1,1-1,0 1,-1 9,0 6,1 0,1 1,3 20,0 9,-2-40,1 1,0-1,0 0,1 0,1 0,0 0,0 0,1-1,0 0,8 11,-4-5,-1 0,12 29,-17-35,0-1,0 0,0 0,-1 0,0 0,-1 0,1 1,-2-1,1 0,-1 1,0-1,-3 16,-2-5,0 0,-1-1,-10 23,12-33,0 0,0 0,-1-1,-1 1,1-1,-1-1,0 1,0-1,-10 8,7-9,1-1,-1 0,0 0,0-1,0 0,0 0,0-1,-1 0,1-1,-1 0,1-1,-1 0,1 0,-1-1,1 0,-18-5,25 6,0-1,0 1,0-1,0 1,1-1,-1 0,0 0,1 0,-1 0,0 0,1 0,-1 0,1-1,0 1,-1 0,1-1,0 1,0-1,0 0,0 1,0-1,0 0,1 1,-2-5,1-8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40.1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14,'0'-3,"0"-6,4 7,0 7,1 6,-1 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40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227 0,'-32'86,"22"-56,-2-1,0 0,-32 50,11-28,-43 47,68-88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41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21,'2'-2,"-1"1,1-1,0 0,0 1,0-1,0 1,0-1,0 1,1 0,-1 0,0 0,1 0,-1 0,0 1,1-1,-1 1,4-1,-4 2,-1-1,0 1,0-1,1 1,-1 0,0 0,0-1,0 1,0 0,0 0,0 0,0 0,0 0,0 0,0 0,-1 1,1-1,0 0,-1 0,1 1,-1-1,0 0,1 1,-1-1,0 0,0 1,0-1,0 0,0 1,0-1,0 1,-1 1,1 0,0 1,0-1,-1 0,1 0,-1 0,0 0,0 0,0 0,-1 0,1 0,-1 0,1 0,-1-1,0 1,0-1,0 1,0-1,-4 3,4-4,1 1,-1-1,1 0,-1 0,0-1,0 1,1 0,-1-1,0 1,0-1,0 1,0-1,1 0,-1 0,0 0,0 0,0 0,0 0,0 0,0-1,0 1,1-1,-1 1,0-1,0 0,1 0,-1 0,0 0,1 0,-1 0,1 0,-2-2,2 3,0-1,0 0,0 0,0-1,0 1,0 0,1 0,-1 0,0 0,1-1,-1 1,1 0,-1-1,1 1,0-2,0 3,0-1,0 0,0 1,0-1,0 1,0-1,0 0,0 1,1-1,-1 1,0-1,1 1,-1-1,0 1,1-1,-1 1,0-1,1 1,-1-1,1 1,-1 0,1-1,-1 1,1 0,-1-1,1 1,-1 0,1 0,-1-1,1 1,0 0,-1 0,1 0,-1 0,2 0,11-1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42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181 1,'-46'0,"-55"1,99-1,0 0,1 0,-1 1,0-1,0 0,0 1,1 0,-1-1,0 1,1 0,-1 0,1 0,-1 0,1 0,-1 0,1 0,0 0,-2 2,3-2,-1 0,1 0,0 0,0 0,0 0,0 0,-1 0,1 0,1 0,-1-1,0 1,0 0,0 0,0 0,1 0,-1 0,0 0,1 0,-1-1,1 1,-1 0,1 0,-1 0,1-1,-1 1,1 0,0-1,-1 1,1-1,0 1,0-1,-1 1,1-1,0 1,0-1,1 1,20 9,0 0,0-2,1 0,0-2,44 7,8 3,297 65,88 23,-167-23,-267-73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43.6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3,'1'-3,"10"3,12 3,863 192,-540-113,-146-34,325 66,-478-107,-30-6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44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0,'0'1,"1"0,-1 1,0-1,1 0,-1 0,1 0,-1 0,1-1,-1 1,1 0,0 0,0 0,-1 0,1-1,0 1,0 0,0-1,0 1,0 0,1 0,24 12,-16-9,52 24,0-2,77 19,137 23,-42-13,275 53,-460-100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45.1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0,'6'5,"1"-1,-1 0,1-1,0 0,0 0,0 0,1-1,13 3,2 1,486 119,-392-99,139 36,210 40,-420-96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58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0,'-11'1,"11"2,19 6,33 6,185 26,-189-33,-24-5,75 16,-93-15,-19-2,-24-4,-21-6,0 1,-62 2,96 3,18-2,16-1,13 0,0 1,1 2,-1 0,0 1,33 4,-3-1,-28-2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10:09.1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19,'-3'0,"-2"-4,0-4,5 2,6 6,2 7,-1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58.9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978 0,'-33'3,"-1"1,1 2,0 1,-49 17,42-12,-486 190,453-170,-37 12,96-40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7:59.2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146 0,'-3'1,"1"-1,-1 1,0 0,0 0,1 0,-1 0,1 0,-1 1,1-1,-1 1,1-1,0 1,-2 2,-30 30,27-26,-1 0,1 0,0 1,0 0,0 0,1 1,1-1,0 1,-6 16,10-22,0 0,0 0,1 0,-1 0,1 0,0 0,0 0,0 0,1 0,-1 0,1 0,0 0,0 0,1-1,-1 1,1 0,-1-1,1 1,1-1,-1 1,0-1,1 0,-1 0,1 0,0 0,0-1,4 4,0-2,0 1,0-2,0 1,0-1,1 0,-1 0,1-1,0 0,0 0,12 1,0-2,1 0,38-4,-19-2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0.7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59,'2'101,"-3"75,21-316,-19 133,13-83,-12 82,0 1,0-1,0 1,1 0,0-1,1 2,-1-1,2 0,5-8,-8 13,-1 1,0 0,1-1,-1 1,0 0,1-1,0 1,-1 0,1 0,0 0,-1 1,1-1,0 0,0 1,0-1,-1 1,1-1,0 1,0 0,0 0,0 0,0 0,3 0,-3 1,1 0,0 1,-1-1,1 1,0-1,-1 1,0 0,1 0,-1 0,0 0,0 0,0 0,2 4,4 7,0 0,-1 0,-1 1,8 25,-8-21,-2 1,0 0,1 25,-4-55,0-1,0 1,1 0,0 0,1 0,0 0,1 1,0-1,1 1,0 0,12-17,-13 21,0 2,0-1,0 0,0 1,1 0,-1 0,1 0,0 0,0 1,1 0,5-3,-7 5,0-1,0 1,0 1,0-1,0 0,0 1,0 0,0 0,0 0,0 1,0-1,0 1,0 0,0 0,-1 0,1 0,0 1,5 3,-4-2,0 0,0 0,0 1,-1 0,1 0,-1 0,0 0,-1 1,1 0,-1-1,1 1,1 6,4 7,-2 0,7 25,-4-12,-5-17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1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69 273,'2'-6,"-1"0,1-1,1 1,-1 0,1 0,0 1,0-1,1 0,8-9,0-2,8-13,-12 21,-2-1,1 0,-1 0,0 0,-1-1,0 0,-1 0,0 0,2-12,-6 22,0-1,1 1,-1-1,0 1,0-1,0 1,0-1,0 1,0 0,-1-1,1 1,0-1,-1 1,1-1,-1 1,1 0,-1-1,0 1,0 0,1 0,-1 0,0-1,0 1,0 0,-2-1,1 1,0 1,0-1,0 0,0 1,0-1,0 1,0 0,0 0,0 0,-1 0,1 0,0 0,0 1,0-1,-2 1,-7 2,0 1,1 0,0 1,0-1,-12 9,16-8,0-1,1 1,-1 0,1 1,0-1,1 1,-1 0,1 0,1 0,-1 1,1-1,0 1,0 0,1 0,-3 10,4-13,1 0,-1 0,1 1,-1-1,1 0,1 1,-1-1,0 0,1 1,0-1,0 0,0 0,1 0,-1 0,1 0,0 0,0 0,1 0,-1-1,1 1,-1-1,1 0,0 0,1 0,-1 0,7 4,2 0,0-2,1 1,-1-2,1 1,0-2,0 0,1 0,-1-2,0 1,1-2,-1 0,21-2,-6-1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1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0,'2'44,"9"49,-3-28,14 86,-22-172,1-1,1 1,7-35,-8 49,1-1,0 1,1 0,-1 0,1 0,1 0,0 0,0 1,0-1,0 1,1 0,0 1,11-10,-15 13,1 1,-1 0,1 0,0 1,-1-1,1 0,0 0,-1 1,1-1,0 1,0 0,0-1,-1 1,1 0,0 0,0 0,0 0,0 0,-1 1,1-1,3 2,-1-1,-1 1,0 0,1 0,-1 0,0 0,0 1,-1-1,1 1,0 0,2 3,1 2,-1 0,0 0,-1 0,1 0,-1 1,-1 0,0-1,2 11,-3 0,4 13,-6-32,0 0,0 1,0-1,0 0,0 0,0 0,0 1,1-1,-1 0,0 0,0 0,0 0,0 0,0 1,1-1,-1 0,0 0,0 0,0 0,1 0,-1 0,0 0,0 1,0-1,1 0,-1 0,0 0,0 0,0 0,1 0,-1 0,0 0,0 0,1 0,-1 0,0 0,0-1,0 1,1 0,8-8,5-14,-14 21,15-32,12-22,-25 52,-1 0,2 0,-1-1,0 2,1-1,-1 0,1 0,0 1,0-1,0 1,0 0,4-2,-4 4,-1-1,0 1,0 0,1 0,-1 0,0 0,1 0,-1 0,0 1,0-1,1 1,-1-1,0 1,0 0,0 0,0 0,0 0,0 1,0-1,0 0,0 1,-1-1,1 1,-1 0,1-1,-1 1,2 3,7 8,-1 0,12 24,-17-30,1 2,1 1,0 0,0-1,10 11,-13-17,1 0,0 0,-1 0,1 0,0-1,0 1,0-1,0 0,1 0,-1 0,1-1,7 2,6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2.2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28,'0'-1,"0"-1,0 0,-1 0,1 1,0-1,-1 0,0 1,1-1,-1 0,0 1,0-1,0 1,-1-2,2 2,-1 1,1 0,0-1,-1 1,1 0,0 0,-1-1,1 1,-1 0,1 0,0 0,-1 0,1-1,-1 1,1 0,-1 0,1 0,-1 0,1 0,0 0,-1 0,1 0,-1 0,1 1,-1-1,1 0,-1 0,1 0,0 0,-1 1,1-1,0 0,-1 0,1 1,-1-1,1 0,0 0,-1 1,1-1,0 0,0 1,-1-1,1 1,0-1,0 0,0 1,-1-1,1 1,0-1,0 1,0-1,0 1,0 0,-5 13,1 0,0 1,1 0,1 0,-1 28,0 0,-10 46,-7 87,22-147,4-24,6-16,11-29,-14 24,0 0,1 0,12-13,-20 26,1 0,-1 0,1 0,0 1,0-1,0 1,0 0,0 0,0 0,1 0,-1 1,1-1,-1 1,1 0,0 0,-1 0,1 1,0-1,0 1,4 0,-6 0,0 0,1 0,-1 1,0-1,1 0,-1 1,0 0,0-1,0 1,1 0,-1 0,0 1,0-1,0 0,0 0,-1 1,1 0,0-1,-1 1,1 0,-1 0,1-1,-1 1,0 0,0 1,0-1,0 0,0 0,0 0,0 1,-1-1,1 0,-1 1,0-1,0 0,0 1,0-1,0 0,-1 3,0 2,0 0,-1 0,0 0,0 0,0 0,-1-1,0 1,0-1,-1 0,0 0,-9 10,7-9,-2 0,1-1,-1 0,0 0,0-1,0 0,-1 0,0-1,0 0,0 0,-1-1,-12 2,12-5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2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0 309,'6'-1,"1"-1,-1 0,0-1,0 1,0-1,-1 0,1-1,-1 1,1-1,-1 0,-1-1,6-4,5-4,-6 6,42-38,-48 43,-1-1,1 0,0-1,-1 1,0 0,0-1,0 1,0-1,0 0,-1 1,0-1,0 0,1-6,-1 9,-1 0,0 0,0 0,0 0,0 1,0-1,0 0,-1 0,1 0,0 0,0 1,0-1,-1 0,1 0,0 0,-1 1,1-1,-1 0,1 1,-1-1,1 0,-1 1,0-1,1 1,-1-1,0 1,1-1,-2 0,0 1,0-1,0 1,0 0,0-1,0 1,1 0,-1 0,0 1,0-1,0 0,0 1,-2 0,-3 1,-1 1,1 0,0 0,0 0,-9 7,10-5,0 1,0-1,0 1,0 0,1 1,0-1,1 1,-1 0,-5 12,9-17,0 1,1-1,-1 0,0 0,1 1,-1-1,1 0,-1 1,1-1,0 1,0-1,1 0,-1 1,0-1,1 0,-1 1,1-1,0 0,0 0,0 1,0-1,0 0,0 0,0 0,1 0,-1 0,1 0,0-1,-1 1,1-1,0 1,0-1,0 1,0-1,0 0,4 2,2-1,0 1,-1-1,1 0,0-1,1 0,-1 0,0-1,0 0,0 0,0-1,0 0,0 0,0-1,11-4,3-1,0-1,-1-1,38-23,-22 4,-31 22,0 1,1 0,0 0,0 0,14-6,-19 11,1-1,-1 0,1 1,-1-1,1 1,-1 0,1 0,-1 0,1 0,-1 0,1 1,-1-1,1 1,-1-1,1 1,-1 0,0 0,1 0,-1 1,0-1,0 0,0 1,3 2,4 3,-1 1,0-1,-1 1,7 10,-12-15,0-1,0 1,0 0,0 0,-1 1,1-1,-1 0,0 0,0 1,-1-1,1 1,0-1,-1 1,0-1,0 1,-1 3,5-21,1-1,0 1,1 0,0 0,1 1,0 0,1 0,1 0,0 1,13-13,-2 4,1 1,1 1,1 0,44-27,-42 32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3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64,'0'-3,"0"-1,0 0,-1 1,0-1,1 0,-1 1,-1-1,1 1,0-1,-1 1,0 0,0-1,0 1,-4-4,6 6,-1 0,0 1,1-1,-1 0,0 1,0-1,0 1,0-1,1 1,-1 0,0-1,0 1,0 0,0 0,0-1,0 1,0 0,0 0,0 0,0 0,0 0,-1 1,0-1,1 1,-1 0,0 0,1 0,-1 0,0 0,1 1,-1-1,1 0,0 1,-1-1,1 1,0-1,0 1,-1 2,-11 22,2-1,0 2,2 0,1 0,2 1,-6 44,11-62,0 1,1-1,1 0,1 15,1-7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3.4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22,'0'-3,"-3"-2,-2-3,4 3,2 6,4 3,2 4,3 5,4 3,2 3,7 2,-2-3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4:28:03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 0,'-1'1,"-1"-1,1 1,-1 0,1-1,-1 1,1 0,-1 0,1 0,0 0,0 0,0 0,-1 0,1 0,0 0,0 1,0-1,1 0,-1 1,0-1,0 1,1-1,-1 1,1-1,-1 1,1 2,-13 54,8-36,-27 144,31-165,1 0,0 0,0 0,0 0,-1 0,1 0,0 0,0 0,1 0,-1 0,0 0,0 0,0 0,1 0,-1 0,0 0,1 0,-1 0,1 0,-1 0,1 0,1 1,-1-1,0-1,-1 0,1 0,0 0,0 0,0 0,0 0,-1 0,1 0,0 0,0 0,0-1,0 1,-1 0,1 0,0-1,0 1,-1 0,1-1,0 1,1-2,3-1,0-1,-1 0,1 0,-1-1,1 1,4-9,7-16,17-42,-23 48,0 1,2-1,25-37,-36 58,0 1,0-1,1 0,-1 1,0-1,1 1,-1-1,1 1,-1 0,1 0,0-1,0 1,-1 0,1 1,0-1,0 0,0 0,0 1,0-1,0 1,0 0,0-1,0 1,0 0,0 0,0 1,0-1,0 0,0 1,3 0,-2 1,0 0,0 0,0 0,-1 0,1 1,0-1,-1 1,0 0,1-1,-1 1,0 1,-1-1,1 0,0 0,-1 0,2 6,17 67,-18-60,2 0,0 0,1 0,1 0,0-1,1 0,16 27,-20-39,-1-1,0 1,1-1,0 0,-1 1,1-1,6 3,5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1350-4065-49E6-A26A-87F3B0348FC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F03A-ABA5-4E69-9860-3B182458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F03A-ABA5-4E69-9860-3B1824588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050-8834-492B-8EA3-8D76B494B6E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C180-D482-406C-9BE8-06D3771211F5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12CE-A93B-4BB4-8046-339F048FB011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9A73-1BBB-4DB1-9847-823158F0723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C3-B4D4-4784-AFF9-C40941A8DDAF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89B7-BE82-4E81-89D1-806D2D5B5457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0FD-8481-4395-85E3-ADE3252DA4C5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2D92-EEE3-4DD3-B1A2-F25EF7842DCB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442-C745-4878-9633-6D7188319C7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AF1-23B9-455F-B6D8-DA9C916C99B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B19D-9373-4B46-AA1C-7A6AAA28E2E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.xml"/><Relationship Id="rId671" Type="http://schemas.openxmlformats.org/officeDocument/2006/relationships/image" Target="../media/image347.png"/><Relationship Id="rId769" Type="http://schemas.openxmlformats.org/officeDocument/2006/relationships/customXml" Target="../ink/ink400.xml"/><Relationship Id="rId976" Type="http://schemas.openxmlformats.org/officeDocument/2006/relationships/image" Target="../media/image499.png"/><Relationship Id="rId21" Type="http://schemas.openxmlformats.org/officeDocument/2006/relationships/image" Target="../media/image24.png"/><Relationship Id="rId324" Type="http://schemas.openxmlformats.org/officeDocument/2006/relationships/customXml" Target="../ink/ink177.xml"/><Relationship Id="rId531" Type="http://schemas.openxmlformats.org/officeDocument/2006/relationships/image" Target="../media/image277.png"/><Relationship Id="rId629" Type="http://schemas.openxmlformats.org/officeDocument/2006/relationships/image" Target="../media/image326.png"/><Relationship Id="rId170" Type="http://schemas.openxmlformats.org/officeDocument/2006/relationships/customXml" Target="../ink/ink100.xml"/><Relationship Id="rId836" Type="http://schemas.openxmlformats.org/officeDocument/2006/relationships/image" Target="../media/image429.png"/><Relationship Id="rId1021" Type="http://schemas.openxmlformats.org/officeDocument/2006/relationships/customXml" Target="../ink/ink526.xml"/><Relationship Id="rId268" Type="http://schemas.openxmlformats.org/officeDocument/2006/relationships/customXml" Target="../ink/ink149.xml"/><Relationship Id="rId475" Type="http://schemas.openxmlformats.org/officeDocument/2006/relationships/image" Target="../media/image249.png"/><Relationship Id="rId682" Type="http://schemas.openxmlformats.org/officeDocument/2006/relationships/customXml" Target="../ink/ink356.xml"/><Relationship Id="rId903" Type="http://schemas.openxmlformats.org/officeDocument/2006/relationships/customXml" Target="../ink/ink467.xml"/><Relationship Id="rId32" Type="http://schemas.openxmlformats.org/officeDocument/2006/relationships/customXml" Target="../ink/ink29.xml"/><Relationship Id="rId128" Type="http://schemas.openxmlformats.org/officeDocument/2006/relationships/image" Target="../media/image76.png"/><Relationship Id="rId335" Type="http://schemas.openxmlformats.org/officeDocument/2006/relationships/image" Target="../media/image179.png"/><Relationship Id="rId542" Type="http://schemas.openxmlformats.org/officeDocument/2006/relationships/customXml" Target="../ink/ink286.xml"/><Relationship Id="rId987" Type="http://schemas.openxmlformats.org/officeDocument/2006/relationships/customXml" Target="../ink/ink509.xml"/><Relationship Id="rId181" Type="http://schemas.openxmlformats.org/officeDocument/2006/relationships/image" Target="../media/image102.png"/><Relationship Id="rId402" Type="http://schemas.openxmlformats.org/officeDocument/2006/relationships/customXml" Target="../ink/ink216.xml"/><Relationship Id="rId847" Type="http://schemas.openxmlformats.org/officeDocument/2006/relationships/customXml" Target="../ink/ink439.xml"/><Relationship Id="rId279" Type="http://schemas.openxmlformats.org/officeDocument/2006/relationships/image" Target="../media/image151.png"/><Relationship Id="rId486" Type="http://schemas.openxmlformats.org/officeDocument/2006/relationships/customXml" Target="../ink/ink258.xml"/><Relationship Id="rId693" Type="http://schemas.openxmlformats.org/officeDocument/2006/relationships/image" Target="../media/image358.png"/><Relationship Id="rId707" Type="http://schemas.openxmlformats.org/officeDocument/2006/relationships/image" Target="../media/image365.png"/><Relationship Id="rId914" Type="http://schemas.openxmlformats.org/officeDocument/2006/relationships/image" Target="../media/image468.png"/><Relationship Id="rId43" Type="http://schemas.openxmlformats.org/officeDocument/2006/relationships/customXml" Target="../ink/ink35.xml"/><Relationship Id="rId139" Type="http://schemas.openxmlformats.org/officeDocument/2006/relationships/customXml" Target="../ink/ink84.xml"/><Relationship Id="rId346" Type="http://schemas.openxmlformats.org/officeDocument/2006/relationships/customXml" Target="../ink/ink188.xml"/><Relationship Id="rId553" Type="http://schemas.openxmlformats.org/officeDocument/2006/relationships/image" Target="../media/image288.png"/><Relationship Id="rId760" Type="http://schemas.openxmlformats.org/officeDocument/2006/relationships/image" Target="../media/image391.png"/><Relationship Id="rId998" Type="http://schemas.openxmlformats.org/officeDocument/2006/relationships/image" Target="../media/image510.png"/><Relationship Id="rId192" Type="http://schemas.openxmlformats.org/officeDocument/2006/relationships/customXml" Target="../ink/ink111.xml"/><Relationship Id="rId206" Type="http://schemas.openxmlformats.org/officeDocument/2006/relationships/customXml" Target="../ink/ink118.xml"/><Relationship Id="rId413" Type="http://schemas.openxmlformats.org/officeDocument/2006/relationships/image" Target="../media/image218.png"/><Relationship Id="rId858" Type="http://schemas.openxmlformats.org/officeDocument/2006/relationships/image" Target="../media/image440.png"/><Relationship Id="rId497" Type="http://schemas.openxmlformats.org/officeDocument/2006/relationships/image" Target="../media/image260.png"/><Relationship Id="rId620" Type="http://schemas.openxmlformats.org/officeDocument/2006/relationships/customXml" Target="../ink/ink325.xml"/><Relationship Id="rId718" Type="http://schemas.openxmlformats.org/officeDocument/2006/relationships/customXml" Target="../ink/ink374.xml"/><Relationship Id="rId925" Type="http://schemas.openxmlformats.org/officeDocument/2006/relationships/customXml" Target="../ink/ink478.xml"/><Relationship Id="rId357" Type="http://schemas.openxmlformats.org/officeDocument/2006/relationships/image" Target="../media/image190.png"/><Relationship Id="rId54" Type="http://schemas.openxmlformats.org/officeDocument/2006/relationships/image" Target="../media/image40.png"/><Relationship Id="rId217" Type="http://schemas.openxmlformats.org/officeDocument/2006/relationships/image" Target="../media/image120.png"/><Relationship Id="rId564" Type="http://schemas.openxmlformats.org/officeDocument/2006/relationships/customXml" Target="../ink/ink297.xml"/><Relationship Id="rId771" Type="http://schemas.openxmlformats.org/officeDocument/2006/relationships/customXml" Target="../ink/ink401.xml"/><Relationship Id="rId869" Type="http://schemas.openxmlformats.org/officeDocument/2006/relationships/customXml" Target="../ink/ink450.xml"/><Relationship Id="rId424" Type="http://schemas.openxmlformats.org/officeDocument/2006/relationships/customXml" Target="../ink/ink227.xml"/><Relationship Id="rId631" Type="http://schemas.openxmlformats.org/officeDocument/2006/relationships/image" Target="../media/image327.png"/><Relationship Id="rId729" Type="http://schemas.openxmlformats.org/officeDocument/2006/relationships/image" Target="../media/image376.png"/><Relationship Id="rId270" Type="http://schemas.openxmlformats.org/officeDocument/2006/relationships/customXml" Target="../ink/ink150.xml"/><Relationship Id="rId936" Type="http://schemas.openxmlformats.org/officeDocument/2006/relationships/image" Target="../media/image479.png"/><Relationship Id="rId65" Type="http://schemas.openxmlformats.org/officeDocument/2006/relationships/customXml" Target="../ink/ink46.xml"/><Relationship Id="rId130" Type="http://schemas.openxmlformats.org/officeDocument/2006/relationships/image" Target="../media/image77.png"/><Relationship Id="rId368" Type="http://schemas.openxmlformats.org/officeDocument/2006/relationships/customXml" Target="../ink/ink199.xml"/><Relationship Id="rId575" Type="http://schemas.openxmlformats.org/officeDocument/2006/relationships/image" Target="../media/image299.png"/><Relationship Id="rId782" Type="http://schemas.openxmlformats.org/officeDocument/2006/relationships/image" Target="../media/image402.png"/><Relationship Id="rId228" Type="http://schemas.openxmlformats.org/officeDocument/2006/relationships/customXml" Target="../ink/ink129.xml"/><Relationship Id="rId435" Type="http://schemas.openxmlformats.org/officeDocument/2006/relationships/image" Target="../media/image229.png"/><Relationship Id="rId642" Type="http://schemas.openxmlformats.org/officeDocument/2006/relationships/customXml" Target="../ink/ink336.xml"/><Relationship Id="rId281" Type="http://schemas.openxmlformats.org/officeDocument/2006/relationships/image" Target="../media/image152.png"/><Relationship Id="rId502" Type="http://schemas.openxmlformats.org/officeDocument/2006/relationships/customXml" Target="../ink/ink266.xml"/><Relationship Id="rId947" Type="http://schemas.openxmlformats.org/officeDocument/2006/relationships/customXml" Target="../ink/ink489.xml"/><Relationship Id="rId76" Type="http://schemas.openxmlformats.org/officeDocument/2006/relationships/image" Target="../media/image51.png"/><Relationship Id="rId141" Type="http://schemas.openxmlformats.org/officeDocument/2006/relationships/image" Target="../media/image82.png"/><Relationship Id="rId379" Type="http://schemas.openxmlformats.org/officeDocument/2006/relationships/image" Target="../media/image201.png"/><Relationship Id="rId586" Type="http://schemas.openxmlformats.org/officeDocument/2006/relationships/customXml" Target="../ink/ink308.xml"/><Relationship Id="rId793" Type="http://schemas.openxmlformats.org/officeDocument/2006/relationships/customXml" Target="../ink/ink412.xml"/><Relationship Id="rId807" Type="http://schemas.openxmlformats.org/officeDocument/2006/relationships/customXml" Target="../ink/ink419.xml"/><Relationship Id="rId7" Type="http://schemas.openxmlformats.org/officeDocument/2006/relationships/image" Target="../media/image17.png"/><Relationship Id="rId239" Type="http://schemas.openxmlformats.org/officeDocument/2006/relationships/image" Target="../media/image131.png"/><Relationship Id="rId446" Type="http://schemas.openxmlformats.org/officeDocument/2006/relationships/customXml" Target="../ink/ink238.xml"/><Relationship Id="rId653" Type="http://schemas.openxmlformats.org/officeDocument/2006/relationships/image" Target="../media/image338.png"/><Relationship Id="rId292" Type="http://schemas.openxmlformats.org/officeDocument/2006/relationships/customXml" Target="../ink/ink161.xml"/><Relationship Id="rId306" Type="http://schemas.openxmlformats.org/officeDocument/2006/relationships/customXml" Target="../ink/ink168.xml"/><Relationship Id="rId860" Type="http://schemas.openxmlformats.org/officeDocument/2006/relationships/image" Target="../media/image441.png"/><Relationship Id="rId958" Type="http://schemas.openxmlformats.org/officeDocument/2006/relationships/image" Target="../media/image490.png"/><Relationship Id="rId87" Type="http://schemas.openxmlformats.org/officeDocument/2006/relationships/customXml" Target="../ink/ink57.xml"/><Relationship Id="rId513" Type="http://schemas.openxmlformats.org/officeDocument/2006/relationships/image" Target="../media/image268.png"/><Relationship Id="rId597" Type="http://schemas.openxmlformats.org/officeDocument/2006/relationships/image" Target="../media/image310.png"/><Relationship Id="rId720" Type="http://schemas.openxmlformats.org/officeDocument/2006/relationships/customXml" Target="../ink/ink375.xml"/><Relationship Id="rId818" Type="http://schemas.openxmlformats.org/officeDocument/2006/relationships/image" Target="../media/image420.png"/><Relationship Id="rId152" Type="http://schemas.openxmlformats.org/officeDocument/2006/relationships/customXml" Target="../ink/ink91.xml"/><Relationship Id="rId457" Type="http://schemas.openxmlformats.org/officeDocument/2006/relationships/image" Target="../media/image240.png"/><Relationship Id="rId1003" Type="http://schemas.openxmlformats.org/officeDocument/2006/relationships/customXml" Target="../ink/ink517.xml"/><Relationship Id="rId664" Type="http://schemas.openxmlformats.org/officeDocument/2006/relationships/customXml" Target="../ink/ink347.xml"/><Relationship Id="rId871" Type="http://schemas.openxmlformats.org/officeDocument/2006/relationships/customXml" Target="../ink/ink451.xml"/><Relationship Id="rId969" Type="http://schemas.openxmlformats.org/officeDocument/2006/relationships/customXml" Target="../ink/ink500.xml"/><Relationship Id="rId14" Type="http://schemas.openxmlformats.org/officeDocument/2006/relationships/customXml" Target="../ink/ink20.xml"/><Relationship Id="rId317" Type="http://schemas.openxmlformats.org/officeDocument/2006/relationships/image" Target="../media/image170.png"/><Relationship Id="rId524" Type="http://schemas.openxmlformats.org/officeDocument/2006/relationships/customXml" Target="../ink/ink277.xml"/><Relationship Id="rId731" Type="http://schemas.openxmlformats.org/officeDocument/2006/relationships/image" Target="../media/image377.png"/><Relationship Id="rId98" Type="http://schemas.openxmlformats.org/officeDocument/2006/relationships/image" Target="../media/image61.png"/><Relationship Id="rId163" Type="http://schemas.openxmlformats.org/officeDocument/2006/relationships/image" Target="../media/image93.png"/><Relationship Id="rId370" Type="http://schemas.openxmlformats.org/officeDocument/2006/relationships/customXml" Target="../ink/ink200.xml"/><Relationship Id="rId829" Type="http://schemas.openxmlformats.org/officeDocument/2006/relationships/customXml" Target="../ink/ink430.xml"/><Relationship Id="rId1014" Type="http://schemas.openxmlformats.org/officeDocument/2006/relationships/image" Target="../media/image518.png"/><Relationship Id="rId230" Type="http://schemas.openxmlformats.org/officeDocument/2006/relationships/customXml" Target="../ink/ink130.xml"/><Relationship Id="rId468" Type="http://schemas.openxmlformats.org/officeDocument/2006/relationships/customXml" Target="../ink/ink249.xml"/><Relationship Id="rId675" Type="http://schemas.openxmlformats.org/officeDocument/2006/relationships/image" Target="../media/image349.png"/><Relationship Id="rId882" Type="http://schemas.openxmlformats.org/officeDocument/2006/relationships/image" Target="../media/image452.png"/><Relationship Id="rId25" Type="http://schemas.openxmlformats.org/officeDocument/2006/relationships/image" Target="../media/image26.png"/><Relationship Id="rId328" Type="http://schemas.openxmlformats.org/officeDocument/2006/relationships/customXml" Target="../ink/ink179.xml"/><Relationship Id="rId535" Type="http://schemas.openxmlformats.org/officeDocument/2006/relationships/image" Target="../media/image279.png"/><Relationship Id="rId742" Type="http://schemas.openxmlformats.org/officeDocument/2006/relationships/customXml" Target="../ink/ink386.xml"/><Relationship Id="rId174" Type="http://schemas.openxmlformats.org/officeDocument/2006/relationships/customXml" Target="../ink/ink102.xml"/><Relationship Id="rId381" Type="http://schemas.openxmlformats.org/officeDocument/2006/relationships/image" Target="../media/image202.png"/><Relationship Id="rId602" Type="http://schemas.openxmlformats.org/officeDocument/2006/relationships/customXml" Target="../ink/ink316.xml"/><Relationship Id="rId241" Type="http://schemas.openxmlformats.org/officeDocument/2006/relationships/image" Target="../media/image132.png"/><Relationship Id="rId479" Type="http://schemas.openxmlformats.org/officeDocument/2006/relationships/image" Target="../media/image251.png"/><Relationship Id="rId686" Type="http://schemas.openxmlformats.org/officeDocument/2006/relationships/customXml" Target="../ink/ink358.xml"/><Relationship Id="rId893" Type="http://schemas.openxmlformats.org/officeDocument/2006/relationships/customXml" Target="../ink/ink462.xml"/><Relationship Id="rId907" Type="http://schemas.openxmlformats.org/officeDocument/2006/relationships/customXml" Target="../ink/ink469.xml"/><Relationship Id="rId36" Type="http://schemas.openxmlformats.org/officeDocument/2006/relationships/customXml" Target="../ink/ink31.xml"/><Relationship Id="rId339" Type="http://schemas.openxmlformats.org/officeDocument/2006/relationships/image" Target="../media/image181.png"/><Relationship Id="rId546" Type="http://schemas.openxmlformats.org/officeDocument/2006/relationships/customXml" Target="../ink/ink288.xml"/><Relationship Id="rId753" Type="http://schemas.openxmlformats.org/officeDocument/2006/relationships/customXml" Target="../ink/ink392.xml"/><Relationship Id="rId101" Type="http://schemas.openxmlformats.org/officeDocument/2006/relationships/customXml" Target="../ink/ink65.xml"/><Relationship Id="rId185" Type="http://schemas.openxmlformats.org/officeDocument/2006/relationships/image" Target="../media/image104.png"/><Relationship Id="rId406" Type="http://schemas.openxmlformats.org/officeDocument/2006/relationships/customXml" Target="../ink/ink218.xml"/><Relationship Id="rId960" Type="http://schemas.openxmlformats.org/officeDocument/2006/relationships/image" Target="../media/image491.png"/><Relationship Id="rId392" Type="http://schemas.openxmlformats.org/officeDocument/2006/relationships/customXml" Target="../ink/ink211.xml"/><Relationship Id="rId613" Type="http://schemas.openxmlformats.org/officeDocument/2006/relationships/image" Target="../media/image318.png"/><Relationship Id="rId697" Type="http://schemas.openxmlformats.org/officeDocument/2006/relationships/image" Target="../media/image360.png"/><Relationship Id="rId820" Type="http://schemas.openxmlformats.org/officeDocument/2006/relationships/image" Target="../media/image421.png"/><Relationship Id="rId918" Type="http://schemas.openxmlformats.org/officeDocument/2006/relationships/image" Target="../media/image470.png"/><Relationship Id="rId252" Type="http://schemas.openxmlformats.org/officeDocument/2006/relationships/customXml" Target="../ink/ink141.xml"/><Relationship Id="rId47" Type="http://schemas.openxmlformats.org/officeDocument/2006/relationships/customXml" Target="../ink/ink37.xml"/><Relationship Id="rId112" Type="http://schemas.openxmlformats.org/officeDocument/2006/relationships/image" Target="../media/image68.png"/><Relationship Id="rId557" Type="http://schemas.openxmlformats.org/officeDocument/2006/relationships/image" Target="../media/image290.png"/><Relationship Id="rId764" Type="http://schemas.openxmlformats.org/officeDocument/2006/relationships/image" Target="../media/image393.png"/><Relationship Id="rId971" Type="http://schemas.openxmlformats.org/officeDocument/2006/relationships/customXml" Target="../ink/ink501.xml"/><Relationship Id="rId196" Type="http://schemas.openxmlformats.org/officeDocument/2006/relationships/customXml" Target="../ink/ink113.xml"/><Relationship Id="rId417" Type="http://schemas.openxmlformats.org/officeDocument/2006/relationships/image" Target="../media/image220.png"/><Relationship Id="rId624" Type="http://schemas.openxmlformats.org/officeDocument/2006/relationships/customXml" Target="../ink/ink327.xml"/><Relationship Id="rId831" Type="http://schemas.openxmlformats.org/officeDocument/2006/relationships/customXml" Target="../ink/ink431.xml"/><Relationship Id="rId263" Type="http://schemas.openxmlformats.org/officeDocument/2006/relationships/image" Target="../media/image143.png"/><Relationship Id="rId470" Type="http://schemas.openxmlformats.org/officeDocument/2006/relationships/customXml" Target="../ink/ink250.xml"/><Relationship Id="rId929" Type="http://schemas.openxmlformats.org/officeDocument/2006/relationships/customXml" Target="../ink/ink480.xml"/><Relationship Id="rId58" Type="http://schemas.openxmlformats.org/officeDocument/2006/relationships/image" Target="../media/image42.png"/><Relationship Id="rId123" Type="http://schemas.openxmlformats.org/officeDocument/2006/relationships/customXml" Target="../ink/ink76.xml"/><Relationship Id="rId330" Type="http://schemas.openxmlformats.org/officeDocument/2006/relationships/customXml" Target="../ink/ink180.xml"/><Relationship Id="rId568" Type="http://schemas.openxmlformats.org/officeDocument/2006/relationships/customXml" Target="../ink/ink299.xml"/><Relationship Id="rId775" Type="http://schemas.openxmlformats.org/officeDocument/2006/relationships/customXml" Target="../ink/ink403.xml"/><Relationship Id="rId982" Type="http://schemas.openxmlformats.org/officeDocument/2006/relationships/image" Target="../media/image502.png"/><Relationship Id="rId428" Type="http://schemas.openxmlformats.org/officeDocument/2006/relationships/customXml" Target="../ink/ink229.xml"/><Relationship Id="rId635" Type="http://schemas.openxmlformats.org/officeDocument/2006/relationships/image" Target="../media/image329.png"/><Relationship Id="rId842" Type="http://schemas.openxmlformats.org/officeDocument/2006/relationships/image" Target="../media/image432.png"/><Relationship Id="rId274" Type="http://schemas.openxmlformats.org/officeDocument/2006/relationships/customXml" Target="../ink/ink152.xml"/><Relationship Id="rId481" Type="http://schemas.openxmlformats.org/officeDocument/2006/relationships/image" Target="../media/image252.png"/><Relationship Id="rId702" Type="http://schemas.openxmlformats.org/officeDocument/2006/relationships/customXml" Target="../ink/ink366.xml"/><Relationship Id="rId69" Type="http://schemas.openxmlformats.org/officeDocument/2006/relationships/customXml" Target="../ink/ink48.xml"/><Relationship Id="rId134" Type="http://schemas.openxmlformats.org/officeDocument/2006/relationships/image" Target="../media/image79.png"/><Relationship Id="rId579" Type="http://schemas.openxmlformats.org/officeDocument/2006/relationships/image" Target="../media/image301.png"/><Relationship Id="rId786" Type="http://schemas.openxmlformats.org/officeDocument/2006/relationships/image" Target="../media/image404.png"/><Relationship Id="rId993" Type="http://schemas.openxmlformats.org/officeDocument/2006/relationships/customXml" Target="../ink/ink512.xml"/><Relationship Id="rId341" Type="http://schemas.openxmlformats.org/officeDocument/2006/relationships/image" Target="../media/image182.png"/><Relationship Id="rId439" Type="http://schemas.openxmlformats.org/officeDocument/2006/relationships/image" Target="../media/image231.png"/><Relationship Id="rId646" Type="http://schemas.openxmlformats.org/officeDocument/2006/relationships/customXml" Target="../ink/ink338.xml"/><Relationship Id="rId201" Type="http://schemas.openxmlformats.org/officeDocument/2006/relationships/image" Target="../media/image112.png"/><Relationship Id="rId285" Type="http://schemas.openxmlformats.org/officeDocument/2006/relationships/image" Target="../media/image154.png"/><Relationship Id="rId506" Type="http://schemas.openxmlformats.org/officeDocument/2006/relationships/customXml" Target="../ink/ink268.xml"/><Relationship Id="rId853" Type="http://schemas.openxmlformats.org/officeDocument/2006/relationships/customXml" Target="../ink/ink442.xml"/><Relationship Id="rId492" Type="http://schemas.openxmlformats.org/officeDocument/2006/relationships/customXml" Target="../ink/ink261.xml"/><Relationship Id="rId713" Type="http://schemas.openxmlformats.org/officeDocument/2006/relationships/image" Target="../media/image368.png"/><Relationship Id="rId797" Type="http://schemas.openxmlformats.org/officeDocument/2006/relationships/customXml" Target="../ink/ink414.xml"/><Relationship Id="rId920" Type="http://schemas.openxmlformats.org/officeDocument/2006/relationships/image" Target="../media/image471.png"/><Relationship Id="rId91" Type="http://schemas.openxmlformats.org/officeDocument/2006/relationships/customXml" Target="../ink/ink59.xml"/><Relationship Id="rId145" Type="http://schemas.openxmlformats.org/officeDocument/2006/relationships/image" Target="../media/image84.png"/><Relationship Id="rId187" Type="http://schemas.openxmlformats.org/officeDocument/2006/relationships/image" Target="../media/image105.png"/><Relationship Id="rId352" Type="http://schemas.openxmlformats.org/officeDocument/2006/relationships/customXml" Target="../ink/ink191.xml"/><Relationship Id="rId394" Type="http://schemas.openxmlformats.org/officeDocument/2006/relationships/customXml" Target="../ink/ink212.xml"/><Relationship Id="rId408" Type="http://schemas.openxmlformats.org/officeDocument/2006/relationships/customXml" Target="../ink/ink219.xml"/><Relationship Id="rId615" Type="http://schemas.openxmlformats.org/officeDocument/2006/relationships/image" Target="../media/image319.png"/><Relationship Id="rId822" Type="http://schemas.openxmlformats.org/officeDocument/2006/relationships/image" Target="../media/image422.png"/><Relationship Id="rId212" Type="http://schemas.openxmlformats.org/officeDocument/2006/relationships/customXml" Target="../ink/ink121.xml"/><Relationship Id="rId254" Type="http://schemas.openxmlformats.org/officeDocument/2006/relationships/customXml" Target="../ink/ink142.xml"/><Relationship Id="rId657" Type="http://schemas.openxmlformats.org/officeDocument/2006/relationships/image" Target="../media/image340.png"/><Relationship Id="rId699" Type="http://schemas.openxmlformats.org/officeDocument/2006/relationships/image" Target="../media/image361.png"/><Relationship Id="rId864" Type="http://schemas.openxmlformats.org/officeDocument/2006/relationships/image" Target="../media/image443.png"/><Relationship Id="rId49" Type="http://schemas.openxmlformats.org/officeDocument/2006/relationships/customXml" Target="../ink/ink38.xml"/><Relationship Id="rId114" Type="http://schemas.openxmlformats.org/officeDocument/2006/relationships/image" Target="../media/image69.png"/><Relationship Id="rId296" Type="http://schemas.openxmlformats.org/officeDocument/2006/relationships/customXml" Target="../ink/ink163.xml"/><Relationship Id="rId461" Type="http://schemas.openxmlformats.org/officeDocument/2006/relationships/image" Target="../media/image242.png"/><Relationship Id="rId517" Type="http://schemas.openxmlformats.org/officeDocument/2006/relationships/image" Target="../media/image270.png"/><Relationship Id="rId559" Type="http://schemas.openxmlformats.org/officeDocument/2006/relationships/image" Target="../media/image291.png"/><Relationship Id="rId724" Type="http://schemas.openxmlformats.org/officeDocument/2006/relationships/customXml" Target="../ink/ink377.xml"/><Relationship Id="rId766" Type="http://schemas.openxmlformats.org/officeDocument/2006/relationships/image" Target="../media/image394.png"/><Relationship Id="rId931" Type="http://schemas.openxmlformats.org/officeDocument/2006/relationships/customXml" Target="../ink/ink481.xml"/><Relationship Id="rId60" Type="http://schemas.openxmlformats.org/officeDocument/2006/relationships/image" Target="../media/image43.png"/><Relationship Id="rId156" Type="http://schemas.openxmlformats.org/officeDocument/2006/relationships/customXml" Target="../ink/ink93.xml"/><Relationship Id="rId198" Type="http://schemas.openxmlformats.org/officeDocument/2006/relationships/customXml" Target="../ink/ink114.xml"/><Relationship Id="rId321" Type="http://schemas.openxmlformats.org/officeDocument/2006/relationships/image" Target="../media/image172.png"/><Relationship Id="rId363" Type="http://schemas.openxmlformats.org/officeDocument/2006/relationships/image" Target="../media/image193.png"/><Relationship Id="rId419" Type="http://schemas.openxmlformats.org/officeDocument/2006/relationships/image" Target="../media/image221.png"/><Relationship Id="rId570" Type="http://schemas.openxmlformats.org/officeDocument/2006/relationships/customXml" Target="../ink/ink300.xml"/><Relationship Id="rId626" Type="http://schemas.openxmlformats.org/officeDocument/2006/relationships/customXml" Target="../ink/ink328.xml"/><Relationship Id="rId973" Type="http://schemas.openxmlformats.org/officeDocument/2006/relationships/customXml" Target="../ink/ink502.xml"/><Relationship Id="rId1007" Type="http://schemas.openxmlformats.org/officeDocument/2006/relationships/customXml" Target="../ink/ink519.xml"/><Relationship Id="rId223" Type="http://schemas.openxmlformats.org/officeDocument/2006/relationships/image" Target="../media/image123.png"/><Relationship Id="rId430" Type="http://schemas.openxmlformats.org/officeDocument/2006/relationships/customXml" Target="../ink/ink230.xml"/><Relationship Id="rId668" Type="http://schemas.openxmlformats.org/officeDocument/2006/relationships/customXml" Target="../ink/ink349.xml"/><Relationship Id="rId833" Type="http://schemas.openxmlformats.org/officeDocument/2006/relationships/customXml" Target="../ink/ink432.xml"/><Relationship Id="rId875" Type="http://schemas.openxmlformats.org/officeDocument/2006/relationships/customXml" Target="../ink/ink453.xml"/><Relationship Id="rId18" Type="http://schemas.openxmlformats.org/officeDocument/2006/relationships/customXml" Target="../ink/ink22.xml"/><Relationship Id="rId265" Type="http://schemas.openxmlformats.org/officeDocument/2006/relationships/image" Target="../media/image144.png"/><Relationship Id="rId472" Type="http://schemas.openxmlformats.org/officeDocument/2006/relationships/customXml" Target="../ink/ink251.xml"/><Relationship Id="rId528" Type="http://schemas.openxmlformats.org/officeDocument/2006/relationships/customXml" Target="../ink/ink279.xml"/><Relationship Id="rId735" Type="http://schemas.openxmlformats.org/officeDocument/2006/relationships/image" Target="../media/image379.png"/><Relationship Id="rId900" Type="http://schemas.openxmlformats.org/officeDocument/2006/relationships/image" Target="../media/image461.png"/><Relationship Id="rId942" Type="http://schemas.openxmlformats.org/officeDocument/2006/relationships/image" Target="../media/image482.png"/><Relationship Id="rId125" Type="http://schemas.openxmlformats.org/officeDocument/2006/relationships/customXml" Target="../ink/ink77.xml"/><Relationship Id="rId167" Type="http://schemas.openxmlformats.org/officeDocument/2006/relationships/image" Target="../media/image95.png"/><Relationship Id="rId332" Type="http://schemas.openxmlformats.org/officeDocument/2006/relationships/customXml" Target="../ink/ink181.xml"/><Relationship Id="rId374" Type="http://schemas.openxmlformats.org/officeDocument/2006/relationships/customXml" Target="../ink/ink202.xml"/><Relationship Id="rId581" Type="http://schemas.openxmlformats.org/officeDocument/2006/relationships/image" Target="../media/image302.png"/><Relationship Id="rId777" Type="http://schemas.openxmlformats.org/officeDocument/2006/relationships/customXml" Target="../ink/ink404.xml"/><Relationship Id="rId984" Type="http://schemas.openxmlformats.org/officeDocument/2006/relationships/image" Target="../media/image503.png"/><Relationship Id="rId1018" Type="http://schemas.openxmlformats.org/officeDocument/2006/relationships/image" Target="../media/image520.png"/><Relationship Id="rId71" Type="http://schemas.openxmlformats.org/officeDocument/2006/relationships/customXml" Target="../ink/ink49.xml"/><Relationship Id="rId234" Type="http://schemas.openxmlformats.org/officeDocument/2006/relationships/customXml" Target="../ink/ink132.xml"/><Relationship Id="rId637" Type="http://schemas.openxmlformats.org/officeDocument/2006/relationships/image" Target="../media/image330.png"/><Relationship Id="rId679" Type="http://schemas.openxmlformats.org/officeDocument/2006/relationships/image" Target="../media/image351.png"/><Relationship Id="rId802" Type="http://schemas.openxmlformats.org/officeDocument/2006/relationships/image" Target="../media/image412.png"/><Relationship Id="rId844" Type="http://schemas.openxmlformats.org/officeDocument/2006/relationships/image" Target="../media/image433.png"/><Relationship Id="rId886" Type="http://schemas.openxmlformats.org/officeDocument/2006/relationships/image" Target="../media/image454.png"/><Relationship Id="rId2" Type="http://schemas.openxmlformats.org/officeDocument/2006/relationships/customXml" Target="../ink/ink14.xml"/><Relationship Id="rId29" Type="http://schemas.openxmlformats.org/officeDocument/2006/relationships/image" Target="../media/image28.png"/><Relationship Id="rId276" Type="http://schemas.openxmlformats.org/officeDocument/2006/relationships/customXml" Target="../ink/ink153.xml"/><Relationship Id="rId441" Type="http://schemas.openxmlformats.org/officeDocument/2006/relationships/image" Target="../media/image232.png"/><Relationship Id="rId483" Type="http://schemas.openxmlformats.org/officeDocument/2006/relationships/image" Target="../media/image253.png"/><Relationship Id="rId539" Type="http://schemas.openxmlformats.org/officeDocument/2006/relationships/image" Target="../media/image281.png"/><Relationship Id="rId690" Type="http://schemas.openxmlformats.org/officeDocument/2006/relationships/customXml" Target="../ink/ink360.xml"/><Relationship Id="rId704" Type="http://schemas.openxmlformats.org/officeDocument/2006/relationships/customXml" Target="../ink/ink367.xml"/><Relationship Id="rId746" Type="http://schemas.openxmlformats.org/officeDocument/2006/relationships/customXml" Target="../ink/ink388.xml"/><Relationship Id="rId911" Type="http://schemas.openxmlformats.org/officeDocument/2006/relationships/customXml" Target="../ink/ink471.xml"/><Relationship Id="rId40" Type="http://schemas.openxmlformats.org/officeDocument/2006/relationships/image" Target="../media/image33.png"/><Relationship Id="rId136" Type="http://schemas.openxmlformats.org/officeDocument/2006/relationships/image" Target="../media/image80.png"/><Relationship Id="rId178" Type="http://schemas.openxmlformats.org/officeDocument/2006/relationships/customXml" Target="../ink/ink104.xml"/><Relationship Id="rId301" Type="http://schemas.openxmlformats.org/officeDocument/2006/relationships/image" Target="../media/image162.png"/><Relationship Id="rId343" Type="http://schemas.openxmlformats.org/officeDocument/2006/relationships/image" Target="../media/image183.png"/><Relationship Id="rId550" Type="http://schemas.openxmlformats.org/officeDocument/2006/relationships/customXml" Target="../ink/ink290.xml"/><Relationship Id="rId788" Type="http://schemas.openxmlformats.org/officeDocument/2006/relationships/image" Target="../media/image405.png"/><Relationship Id="rId953" Type="http://schemas.openxmlformats.org/officeDocument/2006/relationships/customXml" Target="../ink/ink492.xml"/><Relationship Id="rId995" Type="http://schemas.openxmlformats.org/officeDocument/2006/relationships/customXml" Target="../ink/ink513.xml"/><Relationship Id="rId82" Type="http://schemas.openxmlformats.org/officeDocument/2006/relationships/image" Target="../media/image54.png"/><Relationship Id="rId203" Type="http://schemas.openxmlformats.org/officeDocument/2006/relationships/image" Target="../media/image113.png"/><Relationship Id="rId385" Type="http://schemas.openxmlformats.org/officeDocument/2006/relationships/image" Target="../media/image204.png"/><Relationship Id="rId592" Type="http://schemas.openxmlformats.org/officeDocument/2006/relationships/customXml" Target="../ink/ink311.xml"/><Relationship Id="rId606" Type="http://schemas.openxmlformats.org/officeDocument/2006/relationships/customXml" Target="../ink/ink318.xml"/><Relationship Id="rId648" Type="http://schemas.openxmlformats.org/officeDocument/2006/relationships/customXml" Target="../ink/ink339.xml"/><Relationship Id="rId813" Type="http://schemas.openxmlformats.org/officeDocument/2006/relationships/customXml" Target="../ink/ink422.xml"/><Relationship Id="rId855" Type="http://schemas.openxmlformats.org/officeDocument/2006/relationships/customXml" Target="../ink/ink443.xml"/><Relationship Id="rId245" Type="http://schemas.openxmlformats.org/officeDocument/2006/relationships/image" Target="../media/image134.png"/><Relationship Id="rId287" Type="http://schemas.openxmlformats.org/officeDocument/2006/relationships/image" Target="../media/image155.png"/><Relationship Id="rId410" Type="http://schemas.openxmlformats.org/officeDocument/2006/relationships/customXml" Target="../ink/ink220.xml"/><Relationship Id="rId452" Type="http://schemas.openxmlformats.org/officeDocument/2006/relationships/customXml" Target="../ink/ink241.xml"/><Relationship Id="rId494" Type="http://schemas.openxmlformats.org/officeDocument/2006/relationships/customXml" Target="../ink/ink262.xml"/><Relationship Id="rId508" Type="http://schemas.openxmlformats.org/officeDocument/2006/relationships/customXml" Target="../ink/ink269.xml"/><Relationship Id="rId715" Type="http://schemas.openxmlformats.org/officeDocument/2006/relationships/image" Target="../media/image369.png"/><Relationship Id="rId897" Type="http://schemas.openxmlformats.org/officeDocument/2006/relationships/customXml" Target="../ink/ink464.xml"/><Relationship Id="rId922" Type="http://schemas.openxmlformats.org/officeDocument/2006/relationships/image" Target="../media/image472.png"/><Relationship Id="rId105" Type="http://schemas.openxmlformats.org/officeDocument/2006/relationships/customXml" Target="../ink/ink67.xml"/><Relationship Id="rId147" Type="http://schemas.openxmlformats.org/officeDocument/2006/relationships/image" Target="../media/image85.png"/><Relationship Id="rId312" Type="http://schemas.openxmlformats.org/officeDocument/2006/relationships/customXml" Target="../ink/ink171.xml"/><Relationship Id="rId354" Type="http://schemas.openxmlformats.org/officeDocument/2006/relationships/customXml" Target="../ink/ink192.xml"/><Relationship Id="rId757" Type="http://schemas.openxmlformats.org/officeDocument/2006/relationships/customXml" Target="../ink/ink394.xml"/><Relationship Id="rId799" Type="http://schemas.openxmlformats.org/officeDocument/2006/relationships/customXml" Target="../ink/ink415.xml"/><Relationship Id="rId964" Type="http://schemas.openxmlformats.org/officeDocument/2006/relationships/image" Target="../media/image493.png"/><Relationship Id="rId51" Type="http://schemas.openxmlformats.org/officeDocument/2006/relationships/customXml" Target="../ink/ink39.xml"/><Relationship Id="rId93" Type="http://schemas.openxmlformats.org/officeDocument/2006/relationships/image" Target="../media/image59.png"/><Relationship Id="rId189" Type="http://schemas.openxmlformats.org/officeDocument/2006/relationships/image" Target="../media/image106.png"/><Relationship Id="rId396" Type="http://schemas.openxmlformats.org/officeDocument/2006/relationships/customXml" Target="../ink/ink213.xml"/><Relationship Id="rId561" Type="http://schemas.openxmlformats.org/officeDocument/2006/relationships/image" Target="../media/image292.png"/><Relationship Id="rId617" Type="http://schemas.openxmlformats.org/officeDocument/2006/relationships/image" Target="../media/image320.png"/><Relationship Id="rId659" Type="http://schemas.openxmlformats.org/officeDocument/2006/relationships/image" Target="../media/image341.png"/><Relationship Id="rId824" Type="http://schemas.openxmlformats.org/officeDocument/2006/relationships/image" Target="../media/image423.png"/><Relationship Id="rId866" Type="http://schemas.openxmlformats.org/officeDocument/2006/relationships/image" Target="../media/image444.png"/><Relationship Id="rId214" Type="http://schemas.openxmlformats.org/officeDocument/2006/relationships/customXml" Target="../ink/ink122.xml"/><Relationship Id="rId256" Type="http://schemas.openxmlformats.org/officeDocument/2006/relationships/customXml" Target="../ink/ink143.xml"/><Relationship Id="rId298" Type="http://schemas.openxmlformats.org/officeDocument/2006/relationships/customXml" Target="../ink/ink164.xml"/><Relationship Id="rId421" Type="http://schemas.openxmlformats.org/officeDocument/2006/relationships/image" Target="../media/image222.png"/><Relationship Id="rId463" Type="http://schemas.openxmlformats.org/officeDocument/2006/relationships/image" Target="../media/image243.png"/><Relationship Id="rId519" Type="http://schemas.openxmlformats.org/officeDocument/2006/relationships/image" Target="../media/image271.png"/><Relationship Id="rId670" Type="http://schemas.openxmlformats.org/officeDocument/2006/relationships/customXml" Target="../ink/ink350.xml"/><Relationship Id="rId116" Type="http://schemas.openxmlformats.org/officeDocument/2006/relationships/image" Target="../media/image70.png"/><Relationship Id="rId158" Type="http://schemas.openxmlformats.org/officeDocument/2006/relationships/customXml" Target="../ink/ink94.xml"/><Relationship Id="rId323" Type="http://schemas.openxmlformats.org/officeDocument/2006/relationships/image" Target="../media/image173.png"/><Relationship Id="rId530" Type="http://schemas.openxmlformats.org/officeDocument/2006/relationships/customXml" Target="../ink/ink280.xml"/><Relationship Id="rId726" Type="http://schemas.openxmlformats.org/officeDocument/2006/relationships/customXml" Target="../ink/ink378.xml"/><Relationship Id="rId768" Type="http://schemas.openxmlformats.org/officeDocument/2006/relationships/image" Target="../media/image395.png"/><Relationship Id="rId933" Type="http://schemas.openxmlformats.org/officeDocument/2006/relationships/customXml" Target="../ink/ink482.xml"/><Relationship Id="rId975" Type="http://schemas.openxmlformats.org/officeDocument/2006/relationships/customXml" Target="../ink/ink503.xml"/><Relationship Id="rId1009" Type="http://schemas.openxmlformats.org/officeDocument/2006/relationships/customXml" Target="../ink/ink520.xml"/><Relationship Id="rId20" Type="http://schemas.openxmlformats.org/officeDocument/2006/relationships/customXml" Target="../ink/ink23.xml"/><Relationship Id="rId62" Type="http://schemas.openxmlformats.org/officeDocument/2006/relationships/image" Target="../media/image44.png"/><Relationship Id="rId365" Type="http://schemas.openxmlformats.org/officeDocument/2006/relationships/image" Target="../media/image194.png"/><Relationship Id="rId572" Type="http://schemas.openxmlformats.org/officeDocument/2006/relationships/customXml" Target="../ink/ink301.xml"/><Relationship Id="rId628" Type="http://schemas.openxmlformats.org/officeDocument/2006/relationships/customXml" Target="../ink/ink329.xml"/><Relationship Id="rId835" Type="http://schemas.openxmlformats.org/officeDocument/2006/relationships/customXml" Target="../ink/ink433.xml"/><Relationship Id="rId225" Type="http://schemas.openxmlformats.org/officeDocument/2006/relationships/image" Target="../media/image124.png"/><Relationship Id="rId267" Type="http://schemas.openxmlformats.org/officeDocument/2006/relationships/image" Target="../media/image145.png"/><Relationship Id="rId432" Type="http://schemas.openxmlformats.org/officeDocument/2006/relationships/customXml" Target="../ink/ink231.xml"/><Relationship Id="rId474" Type="http://schemas.openxmlformats.org/officeDocument/2006/relationships/customXml" Target="../ink/ink252.xml"/><Relationship Id="rId877" Type="http://schemas.openxmlformats.org/officeDocument/2006/relationships/customXml" Target="../ink/ink454.xml"/><Relationship Id="rId1020" Type="http://schemas.openxmlformats.org/officeDocument/2006/relationships/image" Target="../media/image521.png"/><Relationship Id="rId127" Type="http://schemas.openxmlformats.org/officeDocument/2006/relationships/customXml" Target="../ink/ink78.xml"/><Relationship Id="rId681" Type="http://schemas.openxmlformats.org/officeDocument/2006/relationships/image" Target="../media/image352.png"/><Relationship Id="rId737" Type="http://schemas.openxmlformats.org/officeDocument/2006/relationships/image" Target="../media/image380.png"/><Relationship Id="rId779" Type="http://schemas.openxmlformats.org/officeDocument/2006/relationships/customXml" Target="../ink/ink405.xml"/><Relationship Id="rId902" Type="http://schemas.openxmlformats.org/officeDocument/2006/relationships/image" Target="../media/image462.png"/><Relationship Id="rId944" Type="http://schemas.openxmlformats.org/officeDocument/2006/relationships/image" Target="../media/image483.png"/><Relationship Id="rId986" Type="http://schemas.openxmlformats.org/officeDocument/2006/relationships/image" Target="../media/image504.png"/><Relationship Id="rId31" Type="http://schemas.openxmlformats.org/officeDocument/2006/relationships/image" Target="../media/image29.png"/><Relationship Id="rId73" Type="http://schemas.openxmlformats.org/officeDocument/2006/relationships/customXml" Target="../ink/ink50.xml"/><Relationship Id="rId169" Type="http://schemas.openxmlformats.org/officeDocument/2006/relationships/image" Target="../media/image96.png"/><Relationship Id="rId334" Type="http://schemas.openxmlformats.org/officeDocument/2006/relationships/customXml" Target="../ink/ink182.xml"/><Relationship Id="rId376" Type="http://schemas.openxmlformats.org/officeDocument/2006/relationships/customXml" Target="../ink/ink203.xml"/><Relationship Id="rId541" Type="http://schemas.openxmlformats.org/officeDocument/2006/relationships/image" Target="../media/image282.png"/><Relationship Id="rId583" Type="http://schemas.openxmlformats.org/officeDocument/2006/relationships/image" Target="../media/image303.png"/><Relationship Id="rId639" Type="http://schemas.openxmlformats.org/officeDocument/2006/relationships/image" Target="../media/image331.png"/><Relationship Id="rId790" Type="http://schemas.openxmlformats.org/officeDocument/2006/relationships/image" Target="../media/image406.png"/><Relationship Id="rId804" Type="http://schemas.openxmlformats.org/officeDocument/2006/relationships/image" Target="../media/image413.png"/><Relationship Id="rId4" Type="http://schemas.openxmlformats.org/officeDocument/2006/relationships/customXml" Target="../ink/ink15.xml"/><Relationship Id="rId180" Type="http://schemas.openxmlformats.org/officeDocument/2006/relationships/customXml" Target="../ink/ink105.xml"/><Relationship Id="rId236" Type="http://schemas.openxmlformats.org/officeDocument/2006/relationships/customXml" Target="../ink/ink133.xml"/><Relationship Id="rId278" Type="http://schemas.openxmlformats.org/officeDocument/2006/relationships/customXml" Target="../ink/ink154.xml"/><Relationship Id="rId401" Type="http://schemas.openxmlformats.org/officeDocument/2006/relationships/image" Target="../media/image212.png"/><Relationship Id="rId443" Type="http://schemas.openxmlformats.org/officeDocument/2006/relationships/image" Target="../media/image233.png"/><Relationship Id="rId650" Type="http://schemas.openxmlformats.org/officeDocument/2006/relationships/customXml" Target="../ink/ink340.xml"/><Relationship Id="rId846" Type="http://schemas.openxmlformats.org/officeDocument/2006/relationships/image" Target="../media/image434.png"/><Relationship Id="rId888" Type="http://schemas.openxmlformats.org/officeDocument/2006/relationships/image" Target="../media/image455.png"/><Relationship Id="rId303" Type="http://schemas.openxmlformats.org/officeDocument/2006/relationships/image" Target="../media/image163.png"/><Relationship Id="rId485" Type="http://schemas.openxmlformats.org/officeDocument/2006/relationships/image" Target="../media/image254.png"/><Relationship Id="rId692" Type="http://schemas.openxmlformats.org/officeDocument/2006/relationships/customXml" Target="../ink/ink361.xml"/><Relationship Id="rId706" Type="http://schemas.openxmlformats.org/officeDocument/2006/relationships/customXml" Target="../ink/ink368.xml"/><Relationship Id="rId748" Type="http://schemas.openxmlformats.org/officeDocument/2006/relationships/image" Target="../media/image385.png"/><Relationship Id="rId913" Type="http://schemas.openxmlformats.org/officeDocument/2006/relationships/customXml" Target="../ink/ink472.xml"/><Relationship Id="rId955" Type="http://schemas.openxmlformats.org/officeDocument/2006/relationships/customXml" Target="../ink/ink493.xml"/><Relationship Id="rId42" Type="http://schemas.openxmlformats.org/officeDocument/2006/relationships/image" Target="../media/image34.png"/><Relationship Id="rId84" Type="http://schemas.openxmlformats.org/officeDocument/2006/relationships/image" Target="../media/image55.png"/><Relationship Id="rId138" Type="http://schemas.openxmlformats.org/officeDocument/2006/relationships/image" Target="../media/image81.png"/><Relationship Id="rId345" Type="http://schemas.openxmlformats.org/officeDocument/2006/relationships/image" Target="../media/image184.png"/><Relationship Id="rId387" Type="http://schemas.openxmlformats.org/officeDocument/2006/relationships/image" Target="../media/image205.png"/><Relationship Id="rId510" Type="http://schemas.openxmlformats.org/officeDocument/2006/relationships/customXml" Target="../ink/ink270.xml"/><Relationship Id="rId552" Type="http://schemas.openxmlformats.org/officeDocument/2006/relationships/customXml" Target="../ink/ink291.xml"/><Relationship Id="rId594" Type="http://schemas.openxmlformats.org/officeDocument/2006/relationships/customXml" Target="../ink/ink312.xml"/><Relationship Id="rId608" Type="http://schemas.openxmlformats.org/officeDocument/2006/relationships/customXml" Target="../ink/ink319.xml"/><Relationship Id="rId815" Type="http://schemas.openxmlformats.org/officeDocument/2006/relationships/customXml" Target="../ink/ink423.xml"/><Relationship Id="rId997" Type="http://schemas.openxmlformats.org/officeDocument/2006/relationships/customXml" Target="../ink/ink514.xml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247" Type="http://schemas.openxmlformats.org/officeDocument/2006/relationships/image" Target="../media/image135.png"/><Relationship Id="rId412" Type="http://schemas.openxmlformats.org/officeDocument/2006/relationships/customXml" Target="../ink/ink221.xml"/><Relationship Id="rId857" Type="http://schemas.openxmlformats.org/officeDocument/2006/relationships/customXml" Target="../ink/ink444.xml"/><Relationship Id="rId899" Type="http://schemas.openxmlformats.org/officeDocument/2006/relationships/customXml" Target="../ink/ink465.xml"/><Relationship Id="rId1000" Type="http://schemas.openxmlformats.org/officeDocument/2006/relationships/image" Target="../media/image511.png"/><Relationship Id="rId107" Type="http://schemas.openxmlformats.org/officeDocument/2006/relationships/customXml" Target="../ink/ink68.xml"/><Relationship Id="rId289" Type="http://schemas.openxmlformats.org/officeDocument/2006/relationships/image" Target="../media/image156.png"/><Relationship Id="rId454" Type="http://schemas.openxmlformats.org/officeDocument/2006/relationships/customXml" Target="../ink/ink242.xml"/><Relationship Id="rId496" Type="http://schemas.openxmlformats.org/officeDocument/2006/relationships/customXml" Target="../ink/ink263.xml"/><Relationship Id="rId661" Type="http://schemas.openxmlformats.org/officeDocument/2006/relationships/image" Target="../media/image342.png"/><Relationship Id="rId717" Type="http://schemas.openxmlformats.org/officeDocument/2006/relationships/image" Target="../media/image370.png"/><Relationship Id="rId759" Type="http://schemas.openxmlformats.org/officeDocument/2006/relationships/customXml" Target="../ink/ink395.xml"/><Relationship Id="rId924" Type="http://schemas.openxmlformats.org/officeDocument/2006/relationships/image" Target="../media/image473.png"/><Relationship Id="rId966" Type="http://schemas.openxmlformats.org/officeDocument/2006/relationships/image" Target="../media/image494.png"/><Relationship Id="rId11" Type="http://schemas.openxmlformats.org/officeDocument/2006/relationships/image" Target="../media/image19.png"/><Relationship Id="rId53" Type="http://schemas.openxmlformats.org/officeDocument/2006/relationships/customXml" Target="../ink/ink40.xml"/><Relationship Id="rId149" Type="http://schemas.openxmlformats.org/officeDocument/2006/relationships/image" Target="../media/image86.png"/><Relationship Id="rId314" Type="http://schemas.openxmlformats.org/officeDocument/2006/relationships/customXml" Target="../ink/ink172.xml"/><Relationship Id="rId356" Type="http://schemas.openxmlformats.org/officeDocument/2006/relationships/customXml" Target="../ink/ink193.xml"/><Relationship Id="rId398" Type="http://schemas.openxmlformats.org/officeDocument/2006/relationships/customXml" Target="../ink/ink214.xml"/><Relationship Id="rId521" Type="http://schemas.openxmlformats.org/officeDocument/2006/relationships/image" Target="../media/image272.png"/><Relationship Id="rId563" Type="http://schemas.openxmlformats.org/officeDocument/2006/relationships/image" Target="../media/image293.png"/><Relationship Id="rId619" Type="http://schemas.openxmlformats.org/officeDocument/2006/relationships/image" Target="../media/image321.png"/><Relationship Id="rId770" Type="http://schemas.openxmlformats.org/officeDocument/2006/relationships/image" Target="../media/image396.png"/><Relationship Id="rId95" Type="http://schemas.openxmlformats.org/officeDocument/2006/relationships/customXml" Target="../ink/ink62.xml"/><Relationship Id="rId160" Type="http://schemas.openxmlformats.org/officeDocument/2006/relationships/customXml" Target="../ink/ink95.xml"/><Relationship Id="rId216" Type="http://schemas.openxmlformats.org/officeDocument/2006/relationships/customXml" Target="../ink/ink123.xml"/><Relationship Id="rId423" Type="http://schemas.openxmlformats.org/officeDocument/2006/relationships/image" Target="../media/image223.png"/><Relationship Id="rId826" Type="http://schemas.openxmlformats.org/officeDocument/2006/relationships/image" Target="../media/image424.png"/><Relationship Id="rId868" Type="http://schemas.openxmlformats.org/officeDocument/2006/relationships/image" Target="../media/image445.png"/><Relationship Id="rId1011" Type="http://schemas.openxmlformats.org/officeDocument/2006/relationships/customXml" Target="../ink/ink521.xml"/><Relationship Id="rId258" Type="http://schemas.openxmlformats.org/officeDocument/2006/relationships/customXml" Target="../ink/ink144.xml"/><Relationship Id="rId465" Type="http://schemas.openxmlformats.org/officeDocument/2006/relationships/image" Target="../media/image244.png"/><Relationship Id="rId630" Type="http://schemas.openxmlformats.org/officeDocument/2006/relationships/customXml" Target="../ink/ink330.xml"/><Relationship Id="rId672" Type="http://schemas.openxmlformats.org/officeDocument/2006/relationships/customXml" Target="../ink/ink351.xml"/><Relationship Id="rId728" Type="http://schemas.openxmlformats.org/officeDocument/2006/relationships/customXml" Target="../ink/ink379.xml"/><Relationship Id="rId935" Type="http://schemas.openxmlformats.org/officeDocument/2006/relationships/customXml" Target="../ink/ink483.xml"/><Relationship Id="rId22" Type="http://schemas.openxmlformats.org/officeDocument/2006/relationships/customXml" Target="../ink/ink24.xml"/><Relationship Id="rId64" Type="http://schemas.openxmlformats.org/officeDocument/2006/relationships/image" Target="../media/image45.png"/><Relationship Id="rId118" Type="http://schemas.openxmlformats.org/officeDocument/2006/relationships/image" Target="../media/image71.png"/><Relationship Id="rId325" Type="http://schemas.openxmlformats.org/officeDocument/2006/relationships/image" Target="../media/image174.png"/><Relationship Id="rId367" Type="http://schemas.openxmlformats.org/officeDocument/2006/relationships/image" Target="../media/image195.png"/><Relationship Id="rId532" Type="http://schemas.openxmlformats.org/officeDocument/2006/relationships/customXml" Target="../ink/ink281.xml"/><Relationship Id="rId574" Type="http://schemas.openxmlformats.org/officeDocument/2006/relationships/customXml" Target="../ink/ink302.xml"/><Relationship Id="rId977" Type="http://schemas.openxmlformats.org/officeDocument/2006/relationships/customXml" Target="../ink/ink504.xml"/><Relationship Id="rId171" Type="http://schemas.openxmlformats.org/officeDocument/2006/relationships/image" Target="../media/image97.png"/><Relationship Id="rId227" Type="http://schemas.openxmlformats.org/officeDocument/2006/relationships/image" Target="../media/image125.png"/><Relationship Id="rId781" Type="http://schemas.openxmlformats.org/officeDocument/2006/relationships/customXml" Target="../ink/ink406.xml"/><Relationship Id="rId837" Type="http://schemas.openxmlformats.org/officeDocument/2006/relationships/customXml" Target="../ink/ink434.xml"/><Relationship Id="rId879" Type="http://schemas.openxmlformats.org/officeDocument/2006/relationships/customXml" Target="../ink/ink455.xml"/><Relationship Id="rId1022" Type="http://schemas.openxmlformats.org/officeDocument/2006/relationships/image" Target="../media/image522.png"/><Relationship Id="rId269" Type="http://schemas.openxmlformats.org/officeDocument/2006/relationships/image" Target="../media/image146.png"/><Relationship Id="rId434" Type="http://schemas.openxmlformats.org/officeDocument/2006/relationships/customXml" Target="../ink/ink232.xml"/><Relationship Id="rId476" Type="http://schemas.openxmlformats.org/officeDocument/2006/relationships/customXml" Target="../ink/ink253.xml"/><Relationship Id="rId641" Type="http://schemas.openxmlformats.org/officeDocument/2006/relationships/image" Target="../media/image332.png"/><Relationship Id="rId683" Type="http://schemas.openxmlformats.org/officeDocument/2006/relationships/image" Target="../media/image353.png"/><Relationship Id="rId739" Type="http://schemas.openxmlformats.org/officeDocument/2006/relationships/image" Target="../media/image381.png"/><Relationship Id="rId890" Type="http://schemas.openxmlformats.org/officeDocument/2006/relationships/image" Target="../media/image456.png"/><Relationship Id="rId904" Type="http://schemas.openxmlformats.org/officeDocument/2006/relationships/image" Target="../media/image463.png"/><Relationship Id="rId33" Type="http://schemas.openxmlformats.org/officeDocument/2006/relationships/image" Target="../media/image30.png"/><Relationship Id="rId129" Type="http://schemas.openxmlformats.org/officeDocument/2006/relationships/customXml" Target="../ink/ink79.xml"/><Relationship Id="rId280" Type="http://schemas.openxmlformats.org/officeDocument/2006/relationships/customXml" Target="../ink/ink155.xml"/><Relationship Id="rId336" Type="http://schemas.openxmlformats.org/officeDocument/2006/relationships/customXml" Target="../ink/ink183.xml"/><Relationship Id="rId501" Type="http://schemas.openxmlformats.org/officeDocument/2006/relationships/image" Target="../media/image262.png"/><Relationship Id="rId543" Type="http://schemas.openxmlformats.org/officeDocument/2006/relationships/image" Target="../media/image283.png"/><Relationship Id="rId946" Type="http://schemas.openxmlformats.org/officeDocument/2006/relationships/image" Target="../media/image484.png"/><Relationship Id="rId988" Type="http://schemas.openxmlformats.org/officeDocument/2006/relationships/image" Target="../media/image505.png"/><Relationship Id="rId75" Type="http://schemas.openxmlformats.org/officeDocument/2006/relationships/customXml" Target="../ink/ink51.xml"/><Relationship Id="rId140" Type="http://schemas.openxmlformats.org/officeDocument/2006/relationships/customXml" Target="../ink/ink85.xml"/><Relationship Id="rId182" Type="http://schemas.openxmlformats.org/officeDocument/2006/relationships/customXml" Target="../ink/ink106.xml"/><Relationship Id="rId378" Type="http://schemas.openxmlformats.org/officeDocument/2006/relationships/customXml" Target="../ink/ink204.xml"/><Relationship Id="rId403" Type="http://schemas.openxmlformats.org/officeDocument/2006/relationships/image" Target="../media/image213.png"/><Relationship Id="rId585" Type="http://schemas.openxmlformats.org/officeDocument/2006/relationships/image" Target="../media/image304.png"/><Relationship Id="rId750" Type="http://schemas.openxmlformats.org/officeDocument/2006/relationships/image" Target="../media/image386.png"/><Relationship Id="rId792" Type="http://schemas.openxmlformats.org/officeDocument/2006/relationships/image" Target="../media/image407.png"/><Relationship Id="rId806" Type="http://schemas.openxmlformats.org/officeDocument/2006/relationships/image" Target="../media/image414.png"/><Relationship Id="rId848" Type="http://schemas.openxmlformats.org/officeDocument/2006/relationships/image" Target="../media/image435.png"/><Relationship Id="rId6" Type="http://schemas.openxmlformats.org/officeDocument/2006/relationships/customXml" Target="../ink/ink16.xml"/><Relationship Id="rId238" Type="http://schemas.openxmlformats.org/officeDocument/2006/relationships/customXml" Target="../ink/ink134.xml"/><Relationship Id="rId445" Type="http://schemas.openxmlformats.org/officeDocument/2006/relationships/image" Target="../media/image234.png"/><Relationship Id="rId487" Type="http://schemas.openxmlformats.org/officeDocument/2006/relationships/image" Target="../media/image255.png"/><Relationship Id="rId610" Type="http://schemas.openxmlformats.org/officeDocument/2006/relationships/customXml" Target="../ink/ink320.xml"/><Relationship Id="rId652" Type="http://schemas.openxmlformats.org/officeDocument/2006/relationships/customXml" Target="../ink/ink341.xml"/><Relationship Id="rId694" Type="http://schemas.openxmlformats.org/officeDocument/2006/relationships/customXml" Target="../ink/ink362.xml"/><Relationship Id="rId708" Type="http://schemas.openxmlformats.org/officeDocument/2006/relationships/customXml" Target="../ink/ink369.xml"/><Relationship Id="rId915" Type="http://schemas.openxmlformats.org/officeDocument/2006/relationships/customXml" Target="../ink/ink473.xml"/><Relationship Id="rId291" Type="http://schemas.openxmlformats.org/officeDocument/2006/relationships/image" Target="../media/image157.png"/><Relationship Id="rId305" Type="http://schemas.openxmlformats.org/officeDocument/2006/relationships/image" Target="../media/image164.png"/><Relationship Id="rId347" Type="http://schemas.openxmlformats.org/officeDocument/2006/relationships/image" Target="../media/image185.png"/><Relationship Id="rId512" Type="http://schemas.openxmlformats.org/officeDocument/2006/relationships/customXml" Target="../ink/ink271.xml"/><Relationship Id="rId957" Type="http://schemas.openxmlformats.org/officeDocument/2006/relationships/customXml" Target="../ink/ink494.xml"/><Relationship Id="rId999" Type="http://schemas.openxmlformats.org/officeDocument/2006/relationships/customXml" Target="../ink/ink515.xml"/><Relationship Id="rId44" Type="http://schemas.openxmlformats.org/officeDocument/2006/relationships/image" Target="../media/image35.png"/><Relationship Id="rId86" Type="http://schemas.openxmlformats.org/officeDocument/2006/relationships/image" Target="../media/image56.png"/><Relationship Id="rId151" Type="http://schemas.openxmlformats.org/officeDocument/2006/relationships/image" Target="../media/image87.png"/><Relationship Id="rId389" Type="http://schemas.openxmlformats.org/officeDocument/2006/relationships/image" Target="../media/image206.png"/><Relationship Id="rId554" Type="http://schemas.openxmlformats.org/officeDocument/2006/relationships/customXml" Target="../ink/ink292.xml"/><Relationship Id="rId596" Type="http://schemas.openxmlformats.org/officeDocument/2006/relationships/customXml" Target="../ink/ink313.xml"/><Relationship Id="rId761" Type="http://schemas.openxmlformats.org/officeDocument/2006/relationships/customXml" Target="../ink/ink396.xml"/><Relationship Id="rId817" Type="http://schemas.openxmlformats.org/officeDocument/2006/relationships/customXml" Target="../ink/ink424.xml"/><Relationship Id="rId859" Type="http://schemas.openxmlformats.org/officeDocument/2006/relationships/customXml" Target="../ink/ink445.xml"/><Relationship Id="rId1002" Type="http://schemas.openxmlformats.org/officeDocument/2006/relationships/image" Target="../media/image512.png"/><Relationship Id="rId193" Type="http://schemas.openxmlformats.org/officeDocument/2006/relationships/image" Target="../media/image108.png"/><Relationship Id="rId207" Type="http://schemas.openxmlformats.org/officeDocument/2006/relationships/image" Target="../media/image115.png"/><Relationship Id="rId249" Type="http://schemas.openxmlformats.org/officeDocument/2006/relationships/image" Target="../media/image136.png"/><Relationship Id="rId414" Type="http://schemas.openxmlformats.org/officeDocument/2006/relationships/customXml" Target="../ink/ink222.xml"/><Relationship Id="rId456" Type="http://schemas.openxmlformats.org/officeDocument/2006/relationships/customXml" Target="../ink/ink243.xml"/><Relationship Id="rId498" Type="http://schemas.openxmlformats.org/officeDocument/2006/relationships/customXml" Target="../ink/ink264.xml"/><Relationship Id="rId621" Type="http://schemas.openxmlformats.org/officeDocument/2006/relationships/image" Target="../media/image322.png"/><Relationship Id="rId663" Type="http://schemas.openxmlformats.org/officeDocument/2006/relationships/image" Target="../media/image343.png"/><Relationship Id="rId870" Type="http://schemas.openxmlformats.org/officeDocument/2006/relationships/image" Target="../media/image446.png"/><Relationship Id="rId13" Type="http://schemas.openxmlformats.org/officeDocument/2006/relationships/image" Target="../media/image20.png"/><Relationship Id="rId109" Type="http://schemas.openxmlformats.org/officeDocument/2006/relationships/customXml" Target="../ink/ink69.xml"/><Relationship Id="rId260" Type="http://schemas.openxmlformats.org/officeDocument/2006/relationships/customXml" Target="../ink/ink145.xml"/><Relationship Id="rId316" Type="http://schemas.openxmlformats.org/officeDocument/2006/relationships/customXml" Target="../ink/ink173.xml"/><Relationship Id="rId523" Type="http://schemas.openxmlformats.org/officeDocument/2006/relationships/image" Target="../media/image273.png"/><Relationship Id="rId719" Type="http://schemas.openxmlformats.org/officeDocument/2006/relationships/image" Target="../media/image371.png"/><Relationship Id="rId926" Type="http://schemas.openxmlformats.org/officeDocument/2006/relationships/image" Target="../media/image474.png"/><Relationship Id="rId968" Type="http://schemas.openxmlformats.org/officeDocument/2006/relationships/image" Target="../media/image495.png"/><Relationship Id="rId55" Type="http://schemas.openxmlformats.org/officeDocument/2006/relationships/customXml" Target="../ink/ink41.xml"/><Relationship Id="rId97" Type="http://schemas.openxmlformats.org/officeDocument/2006/relationships/customXml" Target="../ink/ink63.xml"/><Relationship Id="rId120" Type="http://schemas.openxmlformats.org/officeDocument/2006/relationships/image" Target="../media/image72.png"/><Relationship Id="rId358" Type="http://schemas.openxmlformats.org/officeDocument/2006/relationships/customXml" Target="../ink/ink194.xml"/><Relationship Id="rId565" Type="http://schemas.openxmlformats.org/officeDocument/2006/relationships/image" Target="../media/image294.png"/><Relationship Id="rId730" Type="http://schemas.openxmlformats.org/officeDocument/2006/relationships/customXml" Target="../ink/ink380.xml"/><Relationship Id="rId772" Type="http://schemas.openxmlformats.org/officeDocument/2006/relationships/image" Target="../media/image397.png"/><Relationship Id="rId828" Type="http://schemas.openxmlformats.org/officeDocument/2006/relationships/image" Target="../media/image425.png"/><Relationship Id="rId1013" Type="http://schemas.openxmlformats.org/officeDocument/2006/relationships/customXml" Target="../ink/ink522.xml"/><Relationship Id="rId162" Type="http://schemas.openxmlformats.org/officeDocument/2006/relationships/customXml" Target="../ink/ink96.xml"/><Relationship Id="rId218" Type="http://schemas.openxmlformats.org/officeDocument/2006/relationships/customXml" Target="../ink/ink124.xml"/><Relationship Id="rId425" Type="http://schemas.openxmlformats.org/officeDocument/2006/relationships/image" Target="../media/image224.png"/><Relationship Id="rId467" Type="http://schemas.openxmlformats.org/officeDocument/2006/relationships/image" Target="../media/image245.png"/><Relationship Id="rId632" Type="http://schemas.openxmlformats.org/officeDocument/2006/relationships/customXml" Target="../ink/ink331.xml"/><Relationship Id="rId271" Type="http://schemas.openxmlformats.org/officeDocument/2006/relationships/image" Target="../media/image147.png"/><Relationship Id="rId674" Type="http://schemas.openxmlformats.org/officeDocument/2006/relationships/customXml" Target="../ink/ink352.xml"/><Relationship Id="rId881" Type="http://schemas.openxmlformats.org/officeDocument/2006/relationships/customXml" Target="../ink/ink456.xml"/><Relationship Id="rId937" Type="http://schemas.openxmlformats.org/officeDocument/2006/relationships/customXml" Target="../ink/ink484.xml"/><Relationship Id="rId979" Type="http://schemas.openxmlformats.org/officeDocument/2006/relationships/customXml" Target="../ink/ink505.xml"/><Relationship Id="rId24" Type="http://schemas.openxmlformats.org/officeDocument/2006/relationships/customXml" Target="../ink/ink25.xml"/><Relationship Id="rId66" Type="http://schemas.openxmlformats.org/officeDocument/2006/relationships/image" Target="../media/image46.png"/><Relationship Id="rId131" Type="http://schemas.openxmlformats.org/officeDocument/2006/relationships/customXml" Target="../ink/ink80.xml"/><Relationship Id="rId327" Type="http://schemas.openxmlformats.org/officeDocument/2006/relationships/image" Target="../media/image175.png"/><Relationship Id="rId369" Type="http://schemas.openxmlformats.org/officeDocument/2006/relationships/image" Target="../media/image196.png"/><Relationship Id="rId534" Type="http://schemas.openxmlformats.org/officeDocument/2006/relationships/customXml" Target="../ink/ink282.xml"/><Relationship Id="rId576" Type="http://schemas.openxmlformats.org/officeDocument/2006/relationships/customXml" Target="../ink/ink303.xml"/><Relationship Id="rId741" Type="http://schemas.openxmlformats.org/officeDocument/2006/relationships/image" Target="../media/image382.png"/><Relationship Id="rId783" Type="http://schemas.openxmlformats.org/officeDocument/2006/relationships/customXml" Target="../ink/ink407.xml"/><Relationship Id="rId839" Type="http://schemas.openxmlformats.org/officeDocument/2006/relationships/customXml" Target="../ink/ink435.xml"/><Relationship Id="rId990" Type="http://schemas.openxmlformats.org/officeDocument/2006/relationships/image" Target="../media/image506.png"/><Relationship Id="rId173" Type="http://schemas.openxmlformats.org/officeDocument/2006/relationships/image" Target="../media/image98.png"/><Relationship Id="rId229" Type="http://schemas.openxmlformats.org/officeDocument/2006/relationships/image" Target="../media/image126.png"/><Relationship Id="rId380" Type="http://schemas.openxmlformats.org/officeDocument/2006/relationships/customXml" Target="../ink/ink205.xml"/><Relationship Id="rId436" Type="http://schemas.openxmlformats.org/officeDocument/2006/relationships/customXml" Target="../ink/ink233.xml"/><Relationship Id="rId601" Type="http://schemas.openxmlformats.org/officeDocument/2006/relationships/image" Target="../media/image312.png"/><Relationship Id="rId643" Type="http://schemas.openxmlformats.org/officeDocument/2006/relationships/image" Target="../media/image333.png"/><Relationship Id="rId1024" Type="http://schemas.openxmlformats.org/officeDocument/2006/relationships/image" Target="../media/image523.png"/><Relationship Id="rId240" Type="http://schemas.openxmlformats.org/officeDocument/2006/relationships/customXml" Target="../ink/ink135.xml"/><Relationship Id="rId478" Type="http://schemas.openxmlformats.org/officeDocument/2006/relationships/customXml" Target="../ink/ink254.xml"/><Relationship Id="rId685" Type="http://schemas.openxmlformats.org/officeDocument/2006/relationships/image" Target="../media/image354.png"/><Relationship Id="rId850" Type="http://schemas.openxmlformats.org/officeDocument/2006/relationships/image" Target="../media/image436.png"/><Relationship Id="rId892" Type="http://schemas.openxmlformats.org/officeDocument/2006/relationships/image" Target="../media/image457.png"/><Relationship Id="rId906" Type="http://schemas.openxmlformats.org/officeDocument/2006/relationships/image" Target="../media/image464.png"/><Relationship Id="rId948" Type="http://schemas.openxmlformats.org/officeDocument/2006/relationships/image" Target="../media/image485.png"/><Relationship Id="rId35" Type="http://schemas.openxmlformats.org/officeDocument/2006/relationships/image" Target="../media/image31.png"/><Relationship Id="rId77" Type="http://schemas.openxmlformats.org/officeDocument/2006/relationships/customXml" Target="../ink/ink52.xml"/><Relationship Id="rId100" Type="http://schemas.openxmlformats.org/officeDocument/2006/relationships/image" Target="../media/image62.png"/><Relationship Id="rId282" Type="http://schemas.openxmlformats.org/officeDocument/2006/relationships/customXml" Target="../ink/ink156.xml"/><Relationship Id="rId338" Type="http://schemas.openxmlformats.org/officeDocument/2006/relationships/customXml" Target="../ink/ink184.xml"/><Relationship Id="rId503" Type="http://schemas.openxmlformats.org/officeDocument/2006/relationships/image" Target="../media/image263.png"/><Relationship Id="rId545" Type="http://schemas.openxmlformats.org/officeDocument/2006/relationships/image" Target="../media/image284.png"/><Relationship Id="rId587" Type="http://schemas.openxmlformats.org/officeDocument/2006/relationships/image" Target="../media/image305.png"/><Relationship Id="rId710" Type="http://schemas.openxmlformats.org/officeDocument/2006/relationships/customXml" Target="../ink/ink370.xml"/><Relationship Id="rId752" Type="http://schemas.openxmlformats.org/officeDocument/2006/relationships/image" Target="../media/image387.png"/><Relationship Id="rId808" Type="http://schemas.openxmlformats.org/officeDocument/2006/relationships/image" Target="../media/image415.png"/><Relationship Id="rId8" Type="http://schemas.openxmlformats.org/officeDocument/2006/relationships/customXml" Target="../ink/ink17.xml"/><Relationship Id="rId142" Type="http://schemas.openxmlformats.org/officeDocument/2006/relationships/customXml" Target="../ink/ink86.xml"/><Relationship Id="rId184" Type="http://schemas.openxmlformats.org/officeDocument/2006/relationships/customXml" Target="../ink/ink107.xml"/><Relationship Id="rId391" Type="http://schemas.openxmlformats.org/officeDocument/2006/relationships/image" Target="../media/image207.png"/><Relationship Id="rId405" Type="http://schemas.openxmlformats.org/officeDocument/2006/relationships/image" Target="../media/image214.png"/><Relationship Id="rId447" Type="http://schemas.openxmlformats.org/officeDocument/2006/relationships/image" Target="../media/image235.png"/><Relationship Id="rId612" Type="http://schemas.openxmlformats.org/officeDocument/2006/relationships/customXml" Target="../ink/ink321.xml"/><Relationship Id="rId794" Type="http://schemas.openxmlformats.org/officeDocument/2006/relationships/image" Target="../media/image408.png"/><Relationship Id="rId251" Type="http://schemas.openxmlformats.org/officeDocument/2006/relationships/image" Target="../media/image137.png"/><Relationship Id="rId489" Type="http://schemas.openxmlformats.org/officeDocument/2006/relationships/image" Target="../media/image256.png"/><Relationship Id="rId654" Type="http://schemas.openxmlformats.org/officeDocument/2006/relationships/customXml" Target="../ink/ink342.xml"/><Relationship Id="rId696" Type="http://schemas.openxmlformats.org/officeDocument/2006/relationships/customXml" Target="../ink/ink363.xml"/><Relationship Id="rId861" Type="http://schemas.openxmlformats.org/officeDocument/2006/relationships/customXml" Target="../ink/ink446.xml"/><Relationship Id="rId917" Type="http://schemas.openxmlformats.org/officeDocument/2006/relationships/customXml" Target="../ink/ink474.xml"/><Relationship Id="rId959" Type="http://schemas.openxmlformats.org/officeDocument/2006/relationships/customXml" Target="../ink/ink495.xml"/><Relationship Id="rId46" Type="http://schemas.openxmlformats.org/officeDocument/2006/relationships/image" Target="../media/image36.png"/><Relationship Id="rId293" Type="http://schemas.openxmlformats.org/officeDocument/2006/relationships/image" Target="../media/image158.png"/><Relationship Id="rId307" Type="http://schemas.openxmlformats.org/officeDocument/2006/relationships/image" Target="../media/image165.png"/><Relationship Id="rId349" Type="http://schemas.openxmlformats.org/officeDocument/2006/relationships/image" Target="../media/image186.png"/><Relationship Id="rId514" Type="http://schemas.openxmlformats.org/officeDocument/2006/relationships/customXml" Target="../ink/ink272.xml"/><Relationship Id="rId556" Type="http://schemas.openxmlformats.org/officeDocument/2006/relationships/customXml" Target="../ink/ink293.xml"/><Relationship Id="rId721" Type="http://schemas.openxmlformats.org/officeDocument/2006/relationships/image" Target="../media/image372.png"/><Relationship Id="rId763" Type="http://schemas.openxmlformats.org/officeDocument/2006/relationships/customXml" Target="../ink/ink397.xml"/><Relationship Id="rId88" Type="http://schemas.openxmlformats.org/officeDocument/2006/relationships/image" Target="../media/image57.png"/><Relationship Id="rId111" Type="http://schemas.openxmlformats.org/officeDocument/2006/relationships/customXml" Target="../ink/ink70.xml"/><Relationship Id="rId153" Type="http://schemas.openxmlformats.org/officeDocument/2006/relationships/image" Target="../media/image88.png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360" Type="http://schemas.openxmlformats.org/officeDocument/2006/relationships/customXml" Target="../ink/ink195.xml"/><Relationship Id="rId416" Type="http://schemas.openxmlformats.org/officeDocument/2006/relationships/customXml" Target="../ink/ink223.xml"/><Relationship Id="rId598" Type="http://schemas.openxmlformats.org/officeDocument/2006/relationships/customXml" Target="../ink/ink314.xml"/><Relationship Id="rId819" Type="http://schemas.openxmlformats.org/officeDocument/2006/relationships/customXml" Target="../ink/ink425.xml"/><Relationship Id="rId970" Type="http://schemas.openxmlformats.org/officeDocument/2006/relationships/image" Target="../media/image496.png"/><Relationship Id="rId1004" Type="http://schemas.openxmlformats.org/officeDocument/2006/relationships/image" Target="../media/image513.png"/><Relationship Id="rId220" Type="http://schemas.openxmlformats.org/officeDocument/2006/relationships/customXml" Target="../ink/ink125.xml"/><Relationship Id="rId458" Type="http://schemas.openxmlformats.org/officeDocument/2006/relationships/customXml" Target="../ink/ink244.xml"/><Relationship Id="rId623" Type="http://schemas.openxmlformats.org/officeDocument/2006/relationships/image" Target="../media/image323.png"/><Relationship Id="rId665" Type="http://schemas.openxmlformats.org/officeDocument/2006/relationships/image" Target="../media/image344.png"/><Relationship Id="rId830" Type="http://schemas.openxmlformats.org/officeDocument/2006/relationships/image" Target="../media/image426.png"/><Relationship Id="rId872" Type="http://schemas.openxmlformats.org/officeDocument/2006/relationships/image" Target="../media/image447.png"/><Relationship Id="rId928" Type="http://schemas.openxmlformats.org/officeDocument/2006/relationships/image" Target="../media/image475.png"/><Relationship Id="rId15" Type="http://schemas.openxmlformats.org/officeDocument/2006/relationships/image" Target="../media/image21.png"/><Relationship Id="rId57" Type="http://schemas.openxmlformats.org/officeDocument/2006/relationships/customXml" Target="../ink/ink42.xml"/><Relationship Id="rId262" Type="http://schemas.openxmlformats.org/officeDocument/2006/relationships/customXml" Target="../ink/ink146.xml"/><Relationship Id="rId318" Type="http://schemas.openxmlformats.org/officeDocument/2006/relationships/customXml" Target="../ink/ink174.xml"/><Relationship Id="rId525" Type="http://schemas.openxmlformats.org/officeDocument/2006/relationships/image" Target="../media/image274.png"/><Relationship Id="rId567" Type="http://schemas.openxmlformats.org/officeDocument/2006/relationships/image" Target="../media/image295.png"/><Relationship Id="rId732" Type="http://schemas.openxmlformats.org/officeDocument/2006/relationships/customXml" Target="../ink/ink381.xml"/><Relationship Id="rId99" Type="http://schemas.openxmlformats.org/officeDocument/2006/relationships/customXml" Target="../ink/ink64.xml"/><Relationship Id="rId122" Type="http://schemas.openxmlformats.org/officeDocument/2006/relationships/image" Target="../media/image73.png"/><Relationship Id="rId164" Type="http://schemas.openxmlformats.org/officeDocument/2006/relationships/customXml" Target="../ink/ink97.xml"/><Relationship Id="rId371" Type="http://schemas.openxmlformats.org/officeDocument/2006/relationships/image" Target="../media/image197.png"/><Relationship Id="rId774" Type="http://schemas.openxmlformats.org/officeDocument/2006/relationships/image" Target="../media/image398.png"/><Relationship Id="rId981" Type="http://schemas.openxmlformats.org/officeDocument/2006/relationships/customXml" Target="../ink/ink506.xml"/><Relationship Id="rId1015" Type="http://schemas.openxmlformats.org/officeDocument/2006/relationships/customXml" Target="../ink/ink523.xml"/><Relationship Id="rId427" Type="http://schemas.openxmlformats.org/officeDocument/2006/relationships/image" Target="../media/image225.png"/><Relationship Id="rId469" Type="http://schemas.openxmlformats.org/officeDocument/2006/relationships/image" Target="../media/image246.png"/><Relationship Id="rId634" Type="http://schemas.openxmlformats.org/officeDocument/2006/relationships/customXml" Target="../ink/ink332.xml"/><Relationship Id="rId676" Type="http://schemas.openxmlformats.org/officeDocument/2006/relationships/customXml" Target="../ink/ink353.xml"/><Relationship Id="rId841" Type="http://schemas.openxmlformats.org/officeDocument/2006/relationships/customXml" Target="../ink/ink436.xml"/><Relationship Id="rId883" Type="http://schemas.openxmlformats.org/officeDocument/2006/relationships/customXml" Target="../ink/ink457.xml"/><Relationship Id="rId26" Type="http://schemas.openxmlformats.org/officeDocument/2006/relationships/customXml" Target="../ink/ink26.xml"/><Relationship Id="rId231" Type="http://schemas.openxmlformats.org/officeDocument/2006/relationships/image" Target="../media/image127.png"/><Relationship Id="rId273" Type="http://schemas.openxmlformats.org/officeDocument/2006/relationships/image" Target="../media/image148.png"/><Relationship Id="rId329" Type="http://schemas.openxmlformats.org/officeDocument/2006/relationships/image" Target="../media/image176.png"/><Relationship Id="rId480" Type="http://schemas.openxmlformats.org/officeDocument/2006/relationships/customXml" Target="../ink/ink255.xml"/><Relationship Id="rId536" Type="http://schemas.openxmlformats.org/officeDocument/2006/relationships/customXml" Target="../ink/ink283.xml"/><Relationship Id="rId701" Type="http://schemas.openxmlformats.org/officeDocument/2006/relationships/image" Target="../media/image362.png"/><Relationship Id="rId939" Type="http://schemas.openxmlformats.org/officeDocument/2006/relationships/customXml" Target="../ink/ink485.xml"/><Relationship Id="rId68" Type="http://schemas.openxmlformats.org/officeDocument/2006/relationships/image" Target="../media/image47.png"/><Relationship Id="rId133" Type="http://schemas.openxmlformats.org/officeDocument/2006/relationships/customXml" Target="../ink/ink81.xml"/><Relationship Id="rId175" Type="http://schemas.openxmlformats.org/officeDocument/2006/relationships/image" Target="../media/image99.png"/><Relationship Id="rId340" Type="http://schemas.openxmlformats.org/officeDocument/2006/relationships/customXml" Target="../ink/ink185.xml"/><Relationship Id="rId578" Type="http://schemas.openxmlformats.org/officeDocument/2006/relationships/customXml" Target="../ink/ink304.xml"/><Relationship Id="rId743" Type="http://schemas.openxmlformats.org/officeDocument/2006/relationships/image" Target="../media/image383.png"/><Relationship Id="rId785" Type="http://schemas.openxmlformats.org/officeDocument/2006/relationships/customXml" Target="../ink/ink408.xml"/><Relationship Id="rId950" Type="http://schemas.openxmlformats.org/officeDocument/2006/relationships/image" Target="../media/image486.png"/><Relationship Id="rId992" Type="http://schemas.openxmlformats.org/officeDocument/2006/relationships/image" Target="../media/image507.png"/><Relationship Id="rId200" Type="http://schemas.openxmlformats.org/officeDocument/2006/relationships/customXml" Target="../ink/ink115.xml"/><Relationship Id="rId382" Type="http://schemas.openxmlformats.org/officeDocument/2006/relationships/customXml" Target="../ink/ink206.xml"/><Relationship Id="rId438" Type="http://schemas.openxmlformats.org/officeDocument/2006/relationships/customXml" Target="../ink/ink234.xml"/><Relationship Id="rId603" Type="http://schemas.openxmlformats.org/officeDocument/2006/relationships/image" Target="../media/image313.png"/><Relationship Id="rId645" Type="http://schemas.openxmlformats.org/officeDocument/2006/relationships/image" Target="../media/image334.png"/><Relationship Id="rId687" Type="http://schemas.openxmlformats.org/officeDocument/2006/relationships/image" Target="../media/image355.png"/><Relationship Id="rId810" Type="http://schemas.openxmlformats.org/officeDocument/2006/relationships/image" Target="../media/image416.png"/><Relationship Id="rId852" Type="http://schemas.openxmlformats.org/officeDocument/2006/relationships/image" Target="../media/image437.png"/><Relationship Id="rId908" Type="http://schemas.openxmlformats.org/officeDocument/2006/relationships/image" Target="../media/image465.png"/><Relationship Id="rId242" Type="http://schemas.openxmlformats.org/officeDocument/2006/relationships/customXml" Target="../ink/ink136.xml"/><Relationship Id="rId284" Type="http://schemas.openxmlformats.org/officeDocument/2006/relationships/customXml" Target="../ink/ink157.xml"/><Relationship Id="rId491" Type="http://schemas.openxmlformats.org/officeDocument/2006/relationships/image" Target="../media/image257.png"/><Relationship Id="rId505" Type="http://schemas.openxmlformats.org/officeDocument/2006/relationships/image" Target="../media/image264.png"/><Relationship Id="rId712" Type="http://schemas.openxmlformats.org/officeDocument/2006/relationships/customXml" Target="../ink/ink371.xml"/><Relationship Id="rId894" Type="http://schemas.openxmlformats.org/officeDocument/2006/relationships/image" Target="../media/image458.png"/><Relationship Id="rId37" Type="http://schemas.openxmlformats.org/officeDocument/2006/relationships/customXml" Target="../ink/ink32.xml"/><Relationship Id="rId79" Type="http://schemas.openxmlformats.org/officeDocument/2006/relationships/customXml" Target="../ink/ink53.xml"/><Relationship Id="rId102" Type="http://schemas.openxmlformats.org/officeDocument/2006/relationships/image" Target="../media/image63.png"/><Relationship Id="rId144" Type="http://schemas.openxmlformats.org/officeDocument/2006/relationships/customXml" Target="../ink/ink87.xml"/><Relationship Id="rId547" Type="http://schemas.openxmlformats.org/officeDocument/2006/relationships/image" Target="../media/image285.png"/><Relationship Id="rId589" Type="http://schemas.openxmlformats.org/officeDocument/2006/relationships/image" Target="../media/image306.png"/><Relationship Id="rId754" Type="http://schemas.openxmlformats.org/officeDocument/2006/relationships/image" Target="../media/image388.png"/><Relationship Id="rId796" Type="http://schemas.openxmlformats.org/officeDocument/2006/relationships/image" Target="../media/image409.png"/><Relationship Id="rId961" Type="http://schemas.openxmlformats.org/officeDocument/2006/relationships/customXml" Target="../ink/ink496.xml"/><Relationship Id="rId90" Type="http://schemas.openxmlformats.org/officeDocument/2006/relationships/image" Target="../media/image58.png"/><Relationship Id="rId186" Type="http://schemas.openxmlformats.org/officeDocument/2006/relationships/customXml" Target="../ink/ink108.xml"/><Relationship Id="rId351" Type="http://schemas.openxmlformats.org/officeDocument/2006/relationships/image" Target="../media/image187.png"/><Relationship Id="rId393" Type="http://schemas.openxmlformats.org/officeDocument/2006/relationships/image" Target="../media/image208.png"/><Relationship Id="rId407" Type="http://schemas.openxmlformats.org/officeDocument/2006/relationships/image" Target="../media/image215.png"/><Relationship Id="rId449" Type="http://schemas.openxmlformats.org/officeDocument/2006/relationships/image" Target="../media/image236.png"/><Relationship Id="rId614" Type="http://schemas.openxmlformats.org/officeDocument/2006/relationships/customXml" Target="../ink/ink322.xml"/><Relationship Id="rId656" Type="http://schemas.openxmlformats.org/officeDocument/2006/relationships/customXml" Target="../ink/ink343.xml"/><Relationship Id="rId821" Type="http://schemas.openxmlformats.org/officeDocument/2006/relationships/customXml" Target="../ink/ink426.xml"/><Relationship Id="rId863" Type="http://schemas.openxmlformats.org/officeDocument/2006/relationships/customXml" Target="../ink/ink447.xml"/><Relationship Id="rId211" Type="http://schemas.openxmlformats.org/officeDocument/2006/relationships/image" Target="../media/image117.png"/><Relationship Id="rId253" Type="http://schemas.openxmlformats.org/officeDocument/2006/relationships/image" Target="../media/image138.png"/><Relationship Id="rId295" Type="http://schemas.openxmlformats.org/officeDocument/2006/relationships/image" Target="../media/image159.png"/><Relationship Id="rId309" Type="http://schemas.openxmlformats.org/officeDocument/2006/relationships/image" Target="../media/image166.png"/><Relationship Id="rId460" Type="http://schemas.openxmlformats.org/officeDocument/2006/relationships/customXml" Target="../ink/ink245.xml"/><Relationship Id="rId516" Type="http://schemas.openxmlformats.org/officeDocument/2006/relationships/customXml" Target="../ink/ink273.xml"/><Relationship Id="rId698" Type="http://schemas.openxmlformats.org/officeDocument/2006/relationships/customXml" Target="../ink/ink364.xml"/><Relationship Id="rId919" Type="http://schemas.openxmlformats.org/officeDocument/2006/relationships/customXml" Target="../ink/ink475.xml"/><Relationship Id="rId48" Type="http://schemas.openxmlformats.org/officeDocument/2006/relationships/image" Target="../media/image37.png"/><Relationship Id="rId113" Type="http://schemas.openxmlformats.org/officeDocument/2006/relationships/customXml" Target="../ink/ink71.xml"/><Relationship Id="rId320" Type="http://schemas.openxmlformats.org/officeDocument/2006/relationships/customXml" Target="../ink/ink175.xml"/><Relationship Id="rId558" Type="http://schemas.openxmlformats.org/officeDocument/2006/relationships/customXml" Target="../ink/ink294.xml"/><Relationship Id="rId723" Type="http://schemas.openxmlformats.org/officeDocument/2006/relationships/image" Target="../media/image373.png"/><Relationship Id="rId765" Type="http://schemas.openxmlformats.org/officeDocument/2006/relationships/customXml" Target="../ink/ink398.xml"/><Relationship Id="rId930" Type="http://schemas.openxmlformats.org/officeDocument/2006/relationships/image" Target="../media/image476.png"/><Relationship Id="rId972" Type="http://schemas.openxmlformats.org/officeDocument/2006/relationships/image" Target="../media/image497.png"/><Relationship Id="rId1006" Type="http://schemas.openxmlformats.org/officeDocument/2006/relationships/image" Target="../media/image514.png"/><Relationship Id="rId155" Type="http://schemas.openxmlformats.org/officeDocument/2006/relationships/image" Target="../media/image89.png"/><Relationship Id="rId197" Type="http://schemas.openxmlformats.org/officeDocument/2006/relationships/image" Target="../media/image110.png"/><Relationship Id="rId362" Type="http://schemas.openxmlformats.org/officeDocument/2006/relationships/customXml" Target="../ink/ink196.xml"/><Relationship Id="rId418" Type="http://schemas.openxmlformats.org/officeDocument/2006/relationships/customXml" Target="../ink/ink224.xml"/><Relationship Id="rId625" Type="http://schemas.openxmlformats.org/officeDocument/2006/relationships/image" Target="../media/image324.png"/><Relationship Id="rId832" Type="http://schemas.openxmlformats.org/officeDocument/2006/relationships/image" Target="../media/image427.png"/><Relationship Id="rId222" Type="http://schemas.openxmlformats.org/officeDocument/2006/relationships/customXml" Target="../ink/ink126.xml"/><Relationship Id="rId264" Type="http://schemas.openxmlformats.org/officeDocument/2006/relationships/customXml" Target="../ink/ink147.xml"/><Relationship Id="rId471" Type="http://schemas.openxmlformats.org/officeDocument/2006/relationships/image" Target="../media/image247.png"/><Relationship Id="rId667" Type="http://schemas.openxmlformats.org/officeDocument/2006/relationships/image" Target="../media/image345.png"/><Relationship Id="rId874" Type="http://schemas.openxmlformats.org/officeDocument/2006/relationships/image" Target="../media/image448.png"/><Relationship Id="rId17" Type="http://schemas.openxmlformats.org/officeDocument/2006/relationships/image" Target="../media/image22.png"/><Relationship Id="rId59" Type="http://schemas.openxmlformats.org/officeDocument/2006/relationships/customXml" Target="../ink/ink43.xml"/><Relationship Id="rId124" Type="http://schemas.openxmlformats.org/officeDocument/2006/relationships/image" Target="../media/image74.png"/><Relationship Id="rId527" Type="http://schemas.openxmlformats.org/officeDocument/2006/relationships/image" Target="../media/image275.png"/><Relationship Id="rId569" Type="http://schemas.openxmlformats.org/officeDocument/2006/relationships/image" Target="../media/image296.png"/><Relationship Id="rId734" Type="http://schemas.openxmlformats.org/officeDocument/2006/relationships/customXml" Target="../ink/ink382.xml"/><Relationship Id="rId776" Type="http://schemas.openxmlformats.org/officeDocument/2006/relationships/image" Target="../media/image399.png"/><Relationship Id="rId941" Type="http://schemas.openxmlformats.org/officeDocument/2006/relationships/customXml" Target="../ink/ink486.xml"/><Relationship Id="rId983" Type="http://schemas.openxmlformats.org/officeDocument/2006/relationships/customXml" Target="../ink/ink507.xml"/><Relationship Id="rId70" Type="http://schemas.openxmlformats.org/officeDocument/2006/relationships/image" Target="../media/image48.png"/><Relationship Id="rId166" Type="http://schemas.openxmlformats.org/officeDocument/2006/relationships/customXml" Target="../ink/ink98.xml"/><Relationship Id="rId331" Type="http://schemas.openxmlformats.org/officeDocument/2006/relationships/image" Target="../media/image177.png"/><Relationship Id="rId373" Type="http://schemas.openxmlformats.org/officeDocument/2006/relationships/image" Target="../media/image198.png"/><Relationship Id="rId429" Type="http://schemas.openxmlformats.org/officeDocument/2006/relationships/image" Target="../media/image226.png"/><Relationship Id="rId580" Type="http://schemas.openxmlformats.org/officeDocument/2006/relationships/customXml" Target="../ink/ink305.xml"/><Relationship Id="rId636" Type="http://schemas.openxmlformats.org/officeDocument/2006/relationships/customXml" Target="../ink/ink333.xml"/><Relationship Id="rId801" Type="http://schemas.openxmlformats.org/officeDocument/2006/relationships/customXml" Target="../ink/ink416.xml"/><Relationship Id="rId1017" Type="http://schemas.openxmlformats.org/officeDocument/2006/relationships/customXml" Target="../ink/ink52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8.png"/><Relationship Id="rId440" Type="http://schemas.openxmlformats.org/officeDocument/2006/relationships/customXml" Target="../ink/ink235.xml"/><Relationship Id="rId678" Type="http://schemas.openxmlformats.org/officeDocument/2006/relationships/customXml" Target="../ink/ink354.xml"/><Relationship Id="rId843" Type="http://schemas.openxmlformats.org/officeDocument/2006/relationships/customXml" Target="../ink/ink437.xml"/><Relationship Id="rId885" Type="http://schemas.openxmlformats.org/officeDocument/2006/relationships/customXml" Target="../ink/ink458.xml"/><Relationship Id="rId28" Type="http://schemas.openxmlformats.org/officeDocument/2006/relationships/customXml" Target="../ink/ink27.xml"/><Relationship Id="rId275" Type="http://schemas.openxmlformats.org/officeDocument/2006/relationships/image" Target="../media/image149.png"/><Relationship Id="rId300" Type="http://schemas.openxmlformats.org/officeDocument/2006/relationships/customXml" Target="../ink/ink165.xml"/><Relationship Id="rId482" Type="http://schemas.openxmlformats.org/officeDocument/2006/relationships/customXml" Target="../ink/ink256.xml"/><Relationship Id="rId538" Type="http://schemas.openxmlformats.org/officeDocument/2006/relationships/customXml" Target="../ink/ink284.xml"/><Relationship Id="rId703" Type="http://schemas.openxmlformats.org/officeDocument/2006/relationships/image" Target="../media/image363.png"/><Relationship Id="rId745" Type="http://schemas.openxmlformats.org/officeDocument/2006/relationships/image" Target="../media/image384.png"/><Relationship Id="rId910" Type="http://schemas.openxmlformats.org/officeDocument/2006/relationships/image" Target="../media/image466.png"/><Relationship Id="rId952" Type="http://schemas.openxmlformats.org/officeDocument/2006/relationships/image" Target="../media/image487.png"/><Relationship Id="rId81" Type="http://schemas.openxmlformats.org/officeDocument/2006/relationships/customXml" Target="../ink/ink54.xml"/><Relationship Id="rId135" Type="http://schemas.openxmlformats.org/officeDocument/2006/relationships/customXml" Target="../ink/ink82.xml"/><Relationship Id="rId177" Type="http://schemas.openxmlformats.org/officeDocument/2006/relationships/image" Target="../media/image100.png"/><Relationship Id="rId342" Type="http://schemas.openxmlformats.org/officeDocument/2006/relationships/customXml" Target="../ink/ink186.xml"/><Relationship Id="rId384" Type="http://schemas.openxmlformats.org/officeDocument/2006/relationships/customXml" Target="../ink/ink207.xml"/><Relationship Id="rId591" Type="http://schemas.openxmlformats.org/officeDocument/2006/relationships/image" Target="../media/image307.png"/><Relationship Id="rId605" Type="http://schemas.openxmlformats.org/officeDocument/2006/relationships/image" Target="../media/image314.png"/><Relationship Id="rId787" Type="http://schemas.openxmlformats.org/officeDocument/2006/relationships/customXml" Target="../ink/ink409.xml"/><Relationship Id="rId812" Type="http://schemas.openxmlformats.org/officeDocument/2006/relationships/image" Target="../media/image417.png"/><Relationship Id="rId994" Type="http://schemas.openxmlformats.org/officeDocument/2006/relationships/image" Target="../media/image508.png"/><Relationship Id="rId202" Type="http://schemas.openxmlformats.org/officeDocument/2006/relationships/customXml" Target="../ink/ink116.xml"/><Relationship Id="rId244" Type="http://schemas.openxmlformats.org/officeDocument/2006/relationships/customXml" Target="../ink/ink137.xml"/><Relationship Id="rId647" Type="http://schemas.openxmlformats.org/officeDocument/2006/relationships/image" Target="../media/image335.png"/><Relationship Id="rId689" Type="http://schemas.openxmlformats.org/officeDocument/2006/relationships/image" Target="../media/image356.png"/><Relationship Id="rId854" Type="http://schemas.openxmlformats.org/officeDocument/2006/relationships/image" Target="../media/image438.png"/><Relationship Id="rId896" Type="http://schemas.openxmlformats.org/officeDocument/2006/relationships/image" Target="../media/image459.png"/><Relationship Id="rId39" Type="http://schemas.openxmlformats.org/officeDocument/2006/relationships/customXml" Target="../ink/ink33.xml"/><Relationship Id="rId286" Type="http://schemas.openxmlformats.org/officeDocument/2006/relationships/customXml" Target="../ink/ink158.xml"/><Relationship Id="rId451" Type="http://schemas.openxmlformats.org/officeDocument/2006/relationships/image" Target="../media/image237.png"/><Relationship Id="rId493" Type="http://schemas.openxmlformats.org/officeDocument/2006/relationships/image" Target="../media/image258.png"/><Relationship Id="rId507" Type="http://schemas.openxmlformats.org/officeDocument/2006/relationships/image" Target="../media/image265.png"/><Relationship Id="rId549" Type="http://schemas.openxmlformats.org/officeDocument/2006/relationships/image" Target="../media/image286.png"/><Relationship Id="rId714" Type="http://schemas.openxmlformats.org/officeDocument/2006/relationships/customXml" Target="../ink/ink372.xml"/><Relationship Id="rId756" Type="http://schemas.openxmlformats.org/officeDocument/2006/relationships/image" Target="../media/image389.png"/><Relationship Id="rId921" Type="http://schemas.openxmlformats.org/officeDocument/2006/relationships/customXml" Target="../ink/ink476.xml"/><Relationship Id="rId50" Type="http://schemas.openxmlformats.org/officeDocument/2006/relationships/image" Target="../media/image38.png"/><Relationship Id="rId104" Type="http://schemas.openxmlformats.org/officeDocument/2006/relationships/image" Target="../media/image64.png"/><Relationship Id="rId146" Type="http://schemas.openxmlformats.org/officeDocument/2006/relationships/customXml" Target="../ink/ink88.xml"/><Relationship Id="rId188" Type="http://schemas.openxmlformats.org/officeDocument/2006/relationships/customXml" Target="../ink/ink109.xml"/><Relationship Id="rId311" Type="http://schemas.openxmlformats.org/officeDocument/2006/relationships/image" Target="../media/image167.png"/><Relationship Id="rId353" Type="http://schemas.openxmlformats.org/officeDocument/2006/relationships/image" Target="../media/image188.png"/><Relationship Id="rId395" Type="http://schemas.openxmlformats.org/officeDocument/2006/relationships/image" Target="../media/image209.png"/><Relationship Id="rId409" Type="http://schemas.openxmlformats.org/officeDocument/2006/relationships/image" Target="../media/image216.png"/><Relationship Id="rId560" Type="http://schemas.openxmlformats.org/officeDocument/2006/relationships/customXml" Target="../ink/ink295.xml"/><Relationship Id="rId798" Type="http://schemas.openxmlformats.org/officeDocument/2006/relationships/image" Target="../media/image410.png"/><Relationship Id="rId963" Type="http://schemas.openxmlformats.org/officeDocument/2006/relationships/customXml" Target="../ink/ink497.xml"/><Relationship Id="rId92" Type="http://schemas.openxmlformats.org/officeDocument/2006/relationships/customXml" Target="../ink/ink60.xml"/><Relationship Id="rId213" Type="http://schemas.openxmlformats.org/officeDocument/2006/relationships/image" Target="../media/image118.png"/><Relationship Id="rId420" Type="http://schemas.openxmlformats.org/officeDocument/2006/relationships/customXml" Target="../ink/ink225.xml"/><Relationship Id="rId616" Type="http://schemas.openxmlformats.org/officeDocument/2006/relationships/customXml" Target="../ink/ink323.xml"/><Relationship Id="rId658" Type="http://schemas.openxmlformats.org/officeDocument/2006/relationships/customXml" Target="../ink/ink344.xml"/><Relationship Id="rId823" Type="http://schemas.openxmlformats.org/officeDocument/2006/relationships/customXml" Target="../ink/ink427.xml"/><Relationship Id="rId865" Type="http://schemas.openxmlformats.org/officeDocument/2006/relationships/customXml" Target="../ink/ink448.xml"/><Relationship Id="rId255" Type="http://schemas.openxmlformats.org/officeDocument/2006/relationships/image" Target="../media/image139.png"/><Relationship Id="rId297" Type="http://schemas.openxmlformats.org/officeDocument/2006/relationships/image" Target="../media/image160.png"/><Relationship Id="rId462" Type="http://schemas.openxmlformats.org/officeDocument/2006/relationships/customXml" Target="../ink/ink246.xml"/><Relationship Id="rId518" Type="http://schemas.openxmlformats.org/officeDocument/2006/relationships/customXml" Target="../ink/ink274.xml"/><Relationship Id="rId725" Type="http://schemas.openxmlformats.org/officeDocument/2006/relationships/image" Target="../media/image374.png"/><Relationship Id="rId932" Type="http://schemas.openxmlformats.org/officeDocument/2006/relationships/image" Target="../media/image477.png"/><Relationship Id="rId115" Type="http://schemas.openxmlformats.org/officeDocument/2006/relationships/customXml" Target="../ink/ink72.xml"/><Relationship Id="rId157" Type="http://schemas.openxmlformats.org/officeDocument/2006/relationships/image" Target="../media/image90.png"/><Relationship Id="rId322" Type="http://schemas.openxmlformats.org/officeDocument/2006/relationships/customXml" Target="../ink/ink176.xml"/><Relationship Id="rId364" Type="http://schemas.openxmlformats.org/officeDocument/2006/relationships/customXml" Target="../ink/ink197.xml"/><Relationship Id="rId767" Type="http://schemas.openxmlformats.org/officeDocument/2006/relationships/customXml" Target="../ink/ink399.xml"/><Relationship Id="rId974" Type="http://schemas.openxmlformats.org/officeDocument/2006/relationships/image" Target="../media/image498.png"/><Relationship Id="rId1008" Type="http://schemas.openxmlformats.org/officeDocument/2006/relationships/image" Target="../media/image515.png"/><Relationship Id="rId61" Type="http://schemas.openxmlformats.org/officeDocument/2006/relationships/customXml" Target="../ink/ink44.xml"/><Relationship Id="rId199" Type="http://schemas.openxmlformats.org/officeDocument/2006/relationships/image" Target="../media/image111.png"/><Relationship Id="rId571" Type="http://schemas.openxmlformats.org/officeDocument/2006/relationships/image" Target="../media/image297.png"/><Relationship Id="rId627" Type="http://schemas.openxmlformats.org/officeDocument/2006/relationships/image" Target="../media/image325.png"/><Relationship Id="rId669" Type="http://schemas.openxmlformats.org/officeDocument/2006/relationships/image" Target="../media/image346.png"/><Relationship Id="rId834" Type="http://schemas.openxmlformats.org/officeDocument/2006/relationships/image" Target="../media/image428.png"/><Relationship Id="rId876" Type="http://schemas.openxmlformats.org/officeDocument/2006/relationships/image" Target="../media/image449.png"/><Relationship Id="rId19" Type="http://schemas.openxmlformats.org/officeDocument/2006/relationships/image" Target="../media/image23.png"/><Relationship Id="rId224" Type="http://schemas.openxmlformats.org/officeDocument/2006/relationships/customXml" Target="../ink/ink127.xml"/><Relationship Id="rId266" Type="http://schemas.openxmlformats.org/officeDocument/2006/relationships/customXml" Target="../ink/ink148.xml"/><Relationship Id="rId431" Type="http://schemas.openxmlformats.org/officeDocument/2006/relationships/image" Target="../media/image227.png"/><Relationship Id="rId473" Type="http://schemas.openxmlformats.org/officeDocument/2006/relationships/image" Target="../media/image248.png"/><Relationship Id="rId529" Type="http://schemas.openxmlformats.org/officeDocument/2006/relationships/image" Target="../media/image276.png"/><Relationship Id="rId680" Type="http://schemas.openxmlformats.org/officeDocument/2006/relationships/customXml" Target="../ink/ink355.xml"/><Relationship Id="rId736" Type="http://schemas.openxmlformats.org/officeDocument/2006/relationships/customXml" Target="../ink/ink383.xml"/><Relationship Id="rId901" Type="http://schemas.openxmlformats.org/officeDocument/2006/relationships/customXml" Target="../ink/ink466.xml"/><Relationship Id="rId30" Type="http://schemas.openxmlformats.org/officeDocument/2006/relationships/customXml" Target="../ink/ink28.xml"/><Relationship Id="rId126" Type="http://schemas.openxmlformats.org/officeDocument/2006/relationships/image" Target="../media/image75.png"/><Relationship Id="rId168" Type="http://schemas.openxmlformats.org/officeDocument/2006/relationships/customXml" Target="../ink/ink99.xml"/><Relationship Id="rId333" Type="http://schemas.openxmlformats.org/officeDocument/2006/relationships/image" Target="../media/image178.png"/><Relationship Id="rId540" Type="http://schemas.openxmlformats.org/officeDocument/2006/relationships/customXml" Target="../ink/ink285.xml"/><Relationship Id="rId778" Type="http://schemas.openxmlformats.org/officeDocument/2006/relationships/image" Target="../media/image400.png"/><Relationship Id="rId943" Type="http://schemas.openxmlformats.org/officeDocument/2006/relationships/customXml" Target="../ink/ink487.xml"/><Relationship Id="rId985" Type="http://schemas.openxmlformats.org/officeDocument/2006/relationships/customXml" Target="../ink/ink508.xml"/><Relationship Id="rId1019" Type="http://schemas.openxmlformats.org/officeDocument/2006/relationships/customXml" Target="../ink/ink525.xml"/><Relationship Id="rId72" Type="http://schemas.openxmlformats.org/officeDocument/2006/relationships/image" Target="../media/image49.png"/><Relationship Id="rId375" Type="http://schemas.openxmlformats.org/officeDocument/2006/relationships/image" Target="../media/image199.png"/><Relationship Id="rId582" Type="http://schemas.openxmlformats.org/officeDocument/2006/relationships/customXml" Target="../ink/ink306.xml"/><Relationship Id="rId638" Type="http://schemas.openxmlformats.org/officeDocument/2006/relationships/customXml" Target="../ink/ink334.xml"/><Relationship Id="rId803" Type="http://schemas.openxmlformats.org/officeDocument/2006/relationships/customXml" Target="../ink/ink417.xml"/><Relationship Id="rId845" Type="http://schemas.openxmlformats.org/officeDocument/2006/relationships/customXml" Target="../ink/ink438.xml"/><Relationship Id="rId3" Type="http://schemas.openxmlformats.org/officeDocument/2006/relationships/image" Target="../media/image15.png"/><Relationship Id="rId235" Type="http://schemas.openxmlformats.org/officeDocument/2006/relationships/image" Target="../media/image129.png"/><Relationship Id="rId277" Type="http://schemas.openxmlformats.org/officeDocument/2006/relationships/image" Target="../media/image150.png"/><Relationship Id="rId400" Type="http://schemas.openxmlformats.org/officeDocument/2006/relationships/customXml" Target="../ink/ink215.xml"/><Relationship Id="rId442" Type="http://schemas.openxmlformats.org/officeDocument/2006/relationships/customXml" Target="../ink/ink236.xml"/><Relationship Id="rId484" Type="http://schemas.openxmlformats.org/officeDocument/2006/relationships/customXml" Target="../ink/ink257.xml"/><Relationship Id="rId705" Type="http://schemas.openxmlformats.org/officeDocument/2006/relationships/image" Target="../media/image364.png"/><Relationship Id="rId887" Type="http://schemas.openxmlformats.org/officeDocument/2006/relationships/customXml" Target="../ink/ink459.xml"/><Relationship Id="rId137" Type="http://schemas.openxmlformats.org/officeDocument/2006/relationships/customXml" Target="../ink/ink83.xml"/><Relationship Id="rId302" Type="http://schemas.openxmlformats.org/officeDocument/2006/relationships/customXml" Target="../ink/ink166.xml"/><Relationship Id="rId344" Type="http://schemas.openxmlformats.org/officeDocument/2006/relationships/customXml" Target="../ink/ink187.xml"/><Relationship Id="rId691" Type="http://schemas.openxmlformats.org/officeDocument/2006/relationships/image" Target="../media/image357.png"/><Relationship Id="rId747" Type="http://schemas.openxmlformats.org/officeDocument/2006/relationships/customXml" Target="../ink/ink389.xml"/><Relationship Id="rId789" Type="http://schemas.openxmlformats.org/officeDocument/2006/relationships/customXml" Target="../ink/ink410.xml"/><Relationship Id="rId912" Type="http://schemas.openxmlformats.org/officeDocument/2006/relationships/image" Target="../media/image467.png"/><Relationship Id="rId954" Type="http://schemas.openxmlformats.org/officeDocument/2006/relationships/image" Target="../media/image488.png"/><Relationship Id="rId996" Type="http://schemas.openxmlformats.org/officeDocument/2006/relationships/image" Target="../media/image509.png"/><Relationship Id="rId41" Type="http://schemas.openxmlformats.org/officeDocument/2006/relationships/customXml" Target="../ink/ink34.xml"/><Relationship Id="rId83" Type="http://schemas.openxmlformats.org/officeDocument/2006/relationships/customXml" Target="../ink/ink55.xml"/><Relationship Id="rId179" Type="http://schemas.openxmlformats.org/officeDocument/2006/relationships/image" Target="../media/image101.png"/><Relationship Id="rId386" Type="http://schemas.openxmlformats.org/officeDocument/2006/relationships/customXml" Target="../ink/ink208.xml"/><Relationship Id="rId551" Type="http://schemas.openxmlformats.org/officeDocument/2006/relationships/image" Target="../media/image287.png"/><Relationship Id="rId593" Type="http://schemas.openxmlformats.org/officeDocument/2006/relationships/image" Target="../media/image308.png"/><Relationship Id="rId607" Type="http://schemas.openxmlformats.org/officeDocument/2006/relationships/image" Target="../media/image315.png"/><Relationship Id="rId649" Type="http://schemas.openxmlformats.org/officeDocument/2006/relationships/image" Target="../media/image336.png"/><Relationship Id="rId814" Type="http://schemas.openxmlformats.org/officeDocument/2006/relationships/image" Target="../media/image418.png"/><Relationship Id="rId856" Type="http://schemas.openxmlformats.org/officeDocument/2006/relationships/image" Target="../media/image439.png"/><Relationship Id="rId190" Type="http://schemas.openxmlformats.org/officeDocument/2006/relationships/customXml" Target="../ink/ink110.xml"/><Relationship Id="rId204" Type="http://schemas.openxmlformats.org/officeDocument/2006/relationships/customXml" Target="../ink/ink117.xml"/><Relationship Id="rId246" Type="http://schemas.openxmlformats.org/officeDocument/2006/relationships/customXml" Target="../ink/ink138.xml"/><Relationship Id="rId288" Type="http://schemas.openxmlformats.org/officeDocument/2006/relationships/customXml" Target="../ink/ink159.xml"/><Relationship Id="rId411" Type="http://schemas.openxmlformats.org/officeDocument/2006/relationships/image" Target="../media/image217.png"/><Relationship Id="rId453" Type="http://schemas.openxmlformats.org/officeDocument/2006/relationships/image" Target="../media/image238.png"/><Relationship Id="rId509" Type="http://schemas.openxmlformats.org/officeDocument/2006/relationships/image" Target="../media/image266.png"/><Relationship Id="rId660" Type="http://schemas.openxmlformats.org/officeDocument/2006/relationships/customXml" Target="../ink/ink345.xml"/><Relationship Id="rId898" Type="http://schemas.openxmlformats.org/officeDocument/2006/relationships/image" Target="../media/image460.png"/><Relationship Id="rId106" Type="http://schemas.openxmlformats.org/officeDocument/2006/relationships/image" Target="../media/image65.png"/><Relationship Id="rId313" Type="http://schemas.openxmlformats.org/officeDocument/2006/relationships/image" Target="../media/image168.png"/><Relationship Id="rId495" Type="http://schemas.openxmlformats.org/officeDocument/2006/relationships/image" Target="../media/image259.png"/><Relationship Id="rId716" Type="http://schemas.openxmlformats.org/officeDocument/2006/relationships/customXml" Target="../ink/ink373.xml"/><Relationship Id="rId758" Type="http://schemas.openxmlformats.org/officeDocument/2006/relationships/image" Target="../media/image390.png"/><Relationship Id="rId923" Type="http://schemas.openxmlformats.org/officeDocument/2006/relationships/customXml" Target="../ink/ink477.xml"/><Relationship Id="rId965" Type="http://schemas.openxmlformats.org/officeDocument/2006/relationships/customXml" Target="../ink/ink498.xml"/><Relationship Id="rId10" Type="http://schemas.openxmlformats.org/officeDocument/2006/relationships/customXml" Target="../ink/ink18.xml"/><Relationship Id="rId52" Type="http://schemas.openxmlformats.org/officeDocument/2006/relationships/image" Target="../media/image39.png"/><Relationship Id="rId94" Type="http://schemas.openxmlformats.org/officeDocument/2006/relationships/customXml" Target="../ink/ink61.xml"/><Relationship Id="rId148" Type="http://schemas.openxmlformats.org/officeDocument/2006/relationships/customXml" Target="../ink/ink89.xml"/><Relationship Id="rId355" Type="http://schemas.openxmlformats.org/officeDocument/2006/relationships/image" Target="../media/image189.png"/><Relationship Id="rId397" Type="http://schemas.openxmlformats.org/officeDocument/2006/relationships/image" Target="../media/image210.png"/><Relationship Id="rId520" Type="http://schemas.openxmlformats.org/officeDocument/2006/relationships/customXml" Target="../ink/ink275.xml"/><Relationship Id="rId562" Type="http://schemas.openxmlformats.org/officeDocument/2006/relationships/customXml" Target="../ink/ink296.xml"/><Relationship Id="rId618" Type="http://schemas.openxmlformats.org/officeDocument/2006/relationships/customXml" Target="../ink/ink324.xml"/><Relationship Id="rId825" Type="http://schemas.openxmlformats.org/officeDocument/2006/relationships/customXml" Target="../ink/ink428.xml"/><Relationship Id="rId215" Type="http://schemas.openxmlformats.org/officeDocument/2006/relationships/image" Target="../media/image119.png"/><Relationship Id="rId257" Type="http://schemas.openxmlformats.org/officeDocument/2006/relationships/image" Target="../media/image140.png"/><Relationship Id="rId422" Type="http://schemas.openxmlformats.org/officeDocument/2006/relationships/customXml" Target="../ink/ink226.xml"/><Relationship Id="rId464" Type="http://schemas.openxmlformats.org/officeDocument/2006/relationships/customXml" Target="../ink/ink247.xml"/><Relationship Id="rId867" Type="http://schemas.openxmlformats.org/officeDocument/2006/relationships/customXml" Target="../ink/ink449.xml"/><Relationship Id="rId1010" Type="http://schemas.openxmlformats.org/officeDocument/2006/relationships/image" Target="../media/image516.png"/><Relationship Id="rId299" Type="http://schemas.openxmlformats.org/officeDocument/2006/relationships/image" Target="../media/image161.png"/><Relationship Id="rId727" Type="http://schemas.openxmlformats.org/officeDocument/2006/relationships/image" Target="../media/image375.png"/><Relationship Id="rId934" Type="http://schemas.openxmlformats.org/officeDocument/2006/relationships/image" Target="../media/image478.png"/><Relationship Id="rId63" Type="http://schemas.openxmlformats.org/officeDocument/2006/relationships/customXml" Target="../ink/ink45.xml"/><Relationship Id="rId159" Type="http://schemas.openxmlformats.org/officeDocument/2006/relationships/image" Target="../media/image91.png"/><Relationship Id="rId366" Type="http://schemas.openxmlformats.org/officeDocument/2006/relationships/customXml" Target="../ink/ink198.xml"/><Relationship Id="rId573" Type="http://schemas.openxmlformats.org/officeDocument/2006/relationships/image" Target="../media/image298.png"/><Relationship Id="rId780" Type="http://schemas.openxmlformats.org/officeDocument/2006/relationships/image" Target="../media/image401.png"/><Relationship Id="rId226" Type="http://schemas.openxmlformats.org/officeDocument/2006/relationships/customXml" Target="../ink/ink128.xml"/><Relationship Id="rId433" Type="http://schemas.openxmlformats.org/officeDocument/2006/relationships/image" Target="../media/image228.png"/><Relationship Id="rId878" Type="http://schemas.openxmlformats.org/officeDocument/2006/relationships/image" Target="../media/image450.png"/><Relationship Id="rId640" Type="http://schemas.openxmlformats.org/officeDocument/2006/relationships/customXml" Target="../ink/ink335.xml"/><Relationship Id="rId738" Type="http://schemas.openxmlformats.org/officeDocument/2006/relationships/customXml" Target="../ink/ink384.xml"/><Relationship Id="rId945" Type="http://schemas.openxmlformats.org/officeDocument/2006/relationships/customXml" Target="../ink/ink488.xml"/><Relationship Id="rId74" Type="http://schemas.openxmlformats.org/officeDocument/2006/relationships/image" Target="../media/image50.png"/><Relationship Id="rId377" Type="http://schemas.openxmlformats.org/officeDocument/2006/relationships/image" Target="../media/image200.png"/><Relationship Id="rId500" Type="http://schemas.openxmlformats.org/officeDocument/2006/relationships/customXml" Target="../ink/ink265.xml"/><Relationship Id="rId584" Type="http://schemas.openxmlformats.org/officeDocument/2006/relationships/customXml" Target="../ink/ink307.xml"/><Relationship Id="rId805" Type="http://schemas.openxmlformats.org/officeDocument/2006/relationships/customXml" Target="../ink/ink418.xml"/><Relationship Id="rId5" Type="http://schemas.openxmlformats.org/officeDocument/2006/relationships/image" Target="../media/image16.png"/><Relationship Id="rId237" Type="http://schemas.openxmlformats.org/officeDocument/2006/relationships/image" Target="../media/image130.png"/><Relationship Id="rId791" Type="http://schemas.openxmlformats.org/officeDocument/2006/relationships/customXml" Target="../ink/ink411.xml"/><Relationship Id="rId889" Type="http://schemas.openxmlformats.org/officeDocument/2006/relationships/customXml" Target="../ink/ink460.xml"/><Relationship Id="rId444" Type="http://schemas.openxmlformats.org/officeDocument/2006/relationships/customXml" Target="../ink/ink237.xml"/><Relationship Id="rId651" Type="http://schemas.openxmlformats.org/officeDocument/2006/relationships/image" Target="../media/image337.png"/><Relationship Id="rId749" Type="http://schemas.openxmlformats.org/officeDocument/2006/relationships/customXml" Target="../ink/ink390.xml"/><Relationship Id="rId290" Type="http://schemas.openxmlformats.org/officeDocument/2006/relationships/customXml" Target="../ink/ink160.xml"/><Relationship Id="rId304" Type="http://schemas.openxmlformats.org/officeDocument/2006/relationships/customXml" Target="../ink/ink167.xml"/><Relationship Id="rId388" Type="http://schemas.openxmlformats.org/officeDocument/2006/relationships/customXml" Target="../ink/ink209.xml"/><Relationship Id="rId511" Type="http://schemas.openxmlformats.org/officeDocument/2006/relationships/image" Target="../media/image267.png"/><Relationship Id="rId609" Type="http://schemas.openxmlformats.org/officeDocument/2006/relationships/image" Target="../media/image316.png"/><Relationship Id="rId956" Type="http://schemas.openxmlformats.org/officeDocument/2006/relationships/image" Target="../media/image489.png"/><Relationship Id="rId85" Type="http://schemas.openxmlformats.org/officeDocument/2006/relationships/customXml" Target="../ink/ink56.xml"/><Relationship Id="rId150" Type="http://schemas.openxmlformats.org/officeDocument/2006/relationships/customXml" Target="../ink/ink90.xml"/><Relationship Id="rId595" Type="http://schemas.openxmlformats.org/officeDocument/2006/relationships/image" Target="../media/image309.png"/><Relationship Id="rId816" Type="http://schemas.openxmlformats.org/officeDocument/2006/relationships/image" Target="../media/image419.png"/><Relationship Id="rId1001" Type="http://schemas.openxmlformats.org/officeDocument/2006/relationships/customXml" Target="../ink/ink516.xml"/><Relationship Id="rId248" Type="http://schemas.openxmlformats.org/officeDocument/2006/relationships/customXml" Target="../ink/ink139.xml"/><Relationship Id="rId455" Type="http://schemas.openxmlformats.org/officeDocument/2006/relationships/image" Target="../media/image239.png"/><Relationship Id="rId662" Type="http://schemas.openxmlformats.org/officeDocument/2006/relationships/customXml" Target="../ink/ink346.xml"/><Relationship Id="rId12" Type="http://schemas.openxmlformats.org/officeDocument/2006/relationships/customXml" Target="../ink/ink19.xml"/><Relationship Id="rId108" Type="http://schemas.openxmlformats.org/officeDocument/2006/relationships/image" Target="../media/image66.png"/><Relationship Id="rId315" Type="http://schemas.openxmlformats.org/officeDocument/2006/relationships/image" Target="../media/image169.png"/><Relationship Id="rId522" Type="http://schemas.openxmlformats.org/officeDocument/2006/relationships/customXml" Target="../ink/ink276.xml"/><Relationship Id="rId967" Type="http://schemas.openxmlformats.org/officeDocument/2006/relationships/customXml" Target="../ink/ink499.xml"/><Relationship Id="rId96" Type="http://schemas.openxmlformats.org/officeDocument/2006/relationships/image" Target="../media/image60.png"/><Relationship Id="rId161" Type="http://schemas.openxmlformats.org/officeDocument/2006/relationships/image" Target="../media/image92.png"/><Relationship Id="rId399" Type="http://schemas.openxmlformats.org/officeDocument/2006/relationships/image" Target="../media/image211.png"/><Relationship Id="rId827" Type="http://schemas.openxmlformats.org/officeDocument/2006/relationships/customXml" Target="../ink/ink429.xml"/><Relationship Id="rId1012" Type="http://schemas.openxmlformats.org/officeDocument/2006/relationships/image" Target="../media/image517.png"/><Relationship Id="rId259" Type="http://schemas.openxmlformats.org/officeDocument/2006/relationships/image" Target="../media/image141.png"/><Relationship Id="rId466" Type="http://schemas.openxmlformats.org/officeDocument/2006/relationships/customXml" Target="../ink/ink248.xml"/><Relationship Id="rId673" Type="http://schemas.openxmlformats.org/officeDocument/2006/relationships/image" Target="../media/image348.png"/><Relationship Id="rId880" Type="http://schemas.openxmlformats.org/officeDocument/2006/relationships/image" Target="../media/image451.png"/><Relationship Id="rId23" Type="http://schemas.openxmlformats.org/officeDocument/2006/relationships/image" Target="../media/image25.png"/><Relationship Id="rId119" Type="http://schemas.openxmlformats.org/officeDocument/2006/relationships/customXml" Target="../ink/ink74.xml"/><Relationship Id="rId326" Type="http://schemas.openxmlformats.org/officeDocument/2006/relationships/customXml" Target="../ink/ink178.xml"/><Relationship Id="rId533" Type="http://schemas.openxmlformats.org/officeDocument/2006/relationships/image" Target="../media/image278.png"/><Relationship Id="rId978" Type="http://schemas.openxmlformats.org/officeDocument/2006/relationships/image" Target="../media/image500.png"/><Relationship Id="rId740" Type="http://schemas.openxmlformats.org/officeDocument/2006/relationships/customXml" Target="../ink/ink385.xml"/><Relationship Id="rId838" Type="http://schemas.openxmlformats.org/officeDocument/2006/relationships/image" Target="../media/image430.png"/><Relationship Id="rId1023" Type="http://schemas.openxmlformats.org/officeDocument/2006/relationships/customXml" Target="../ink/ink527.xml"/><Relationship Id="rId172" Type="http://schemas.openxmlformats.org/officeDocument/2006/relationships/customXml" Target="../ink/ink101.xml"/><Relationship Id="rId477" Type="http://schemas.openxmlformats.org/officeDocument/2006/relationships/image" Target="../media/image250.png"/><Relationship Id="rId600" Type="http://schemas.openxmlformats.org/officeDocument/2006/relationships/customXml" Target="../ink/ink315.xml"/><Relationship Id="rId684" Type="http://schemas.openxmlformats.org/officeDocument/2006/relationships/customXml" Target="../ink/ink357.xml"/><Relationship Id="rId337" Type="http://schemas.openxmlformats.org/officeDocument/2006/relationships/image" Target="../media/image180.png"/><Relationship Id="rId891" Type="http://schemas.openxmlformats.org/officeDocument/2006/relationships/customXml" Target="../ink/ink461.xml"/><Relationship Id="rId905" Type="http://schemas.openxmlformats.org/officeDocument/2006/relationships/customXml" Target="../ink/ink468.xml"/><Relationship Id="rId989" Type="http://schemas.openxmlformats.org/officeDocument/2006/relationships/customXml" Target="../ink/ink510.xml"/><Relationship Id="rId34" Type="http://schemas.openxmlformats.org/officeDocument/2006/relationships/customXml" Target="../ink/ink30.xml"/><Relationship Id="rId544" Type="http://schemas.openxmlformats.org/officeDocument/2006/relationships/customXml" Target="../ink/ink287.xml"/><Relationship Id="rId751" Type="http://schemas.openxmlformats.org/officeDocument/2006/relationships/customXml" Target="../ink/ink391.xml"/><Relationship Id="rId849" Type="http://schemas.openxmlformats.org/officeDocument/2006/relationships/customXml" Target="../ink/ink440.xml"/><Relationship Id="rId183" Type="http://schemas.openxmlformats.org/officeDocument/2006/relationships/image" Target="../media/image103.png"/><Relationship Id="rId390" Type="http://schemas.openxmlformats.org/officeDocument/2006/relationships/customXml" Target="../ink/ink210.xml"/><Relationship Id="rId404" Type="http://schemas.openxmlformats.org/officeDocument/2006/relationships/customXml" Target="../ink/ink217.xml"/><Relationship Id="rId611" Type="http://schemas.openxmlformats.org/officeDocument/2006/relationships/image" Target="../media/image317.png"/><Relationship Id="rId250" Type="http://schemas.openxmlformats.org/officeDocument/2006/relationships/customXml" Target="../ink/ink140.xml"/><Relationship Id="rId488" Type="http://schemas.openxmlformats.org/officeDocument/2006/relationships/customXml" Target="../ink/ink259.xml"/><Relationship Id="rId695" Type="http://schemas.openxmlformats.org/officeDocument/2006/relationships/image" Target="../media/image359.png"/><Relationship Id="rId709" Type="http://schemas.openxmlformats.org/officeDocument/2006/relationships/image" Target="../media/image366.png"/><Relationship Id="rId916" Type="http://schemas.openxmlformats.org/officeDocument/2006/relationships/image" Target="../media/image469.png"/><Relationship Id="rId45" Type="http://schemas.openxmlformats.org/officeDocument/2006/relationships/customXml" Target="../ink/ink36.xml"/><Relationship Id="rId110" Type="http://schemas.openxmlformats.org/officeDocument/2006/relationships/image" Target="../media/image67.png"/><Relationship Id="rId348" Type="http://schemas.openxmlformats.org/officeDocument/2006/relationships/customXml" Target="../ink/ink189.xml"/><Relationship Id="rId555" Type="http://schemas.openxmlformats.org/officeDocument/2006/relationships/image" Target="../media/image289.png"/><Relationship Id="rId762" Type="http://schemas.openxmlformats.org/officeDocument/2006/relationships/image" Target="../media/image392.png"/><Relationship Id="rId194" Type="http://schemas.openxmlformats.org/officeDocument/2006/relationships/customXml" Target="../ink/ink112.xml"/><Relationship Id="rId208" Type="http://schemas.openxmlformats.org/officeDocument/2006/relationships/customXml" Target="../ink/ink119.xml"/><Relationship Id="rId415" Type="http://schemas.openxmlformats.org/officeDocument/2006/relationships/image" Target="../media/image219.png"/><Relationship Id="rId622" Type="http://schemas.openxmlformats.org/officeDocument/2006/relationships/customXml" Target="../ink/ink326.xml"/><Relationship Id="rId261" Type="http://schemas.openxmlformats.org/officeDocument/2006/relationships/image" Target="../media/image142.png"/><Relationship Id="rId499" Type="http://schemas.openxmlformats.org/officeDocument/2006/relationships/image" Target="../media/image261.png"/><Relationship Id="rId927" Type="http://schemas.openxmlformats.org/officeDocument/2006/relationships/customXml" Target="../ink/ink479.xml"/><Relationship Id="rId56" Type="http://schemas.openxmlformats.org/officeDocument/2006/relationships/image" Target="../media/image41.png"/><Relationship Id="rId359" Type="http://schemas.openxmlformats.org/officeDocument/2006/relationships/image" Target="../media/image191.png"/><Relationship Id="rId566" Type="http://schemas.openxmlformats.org/officeDocument/2006/relationships/customXml" Target="../ink/ink298.xml"/><Relationship Id="rId773" Type="http://schemas.openxmlformats.org/officeDocument/2006/relationships/customXml" Target="../ink/ink402.xml"/><Relationship Id="rId121" Type="http://schemas.openxmlformats.org/officeDocument/2006/relationships/customXml" Target="../ink/ink75.xml"/><Relationship Id="rId219" Type="http://schemas.openxmlformats.org/officeDocument/2006/relationships/image" Target="../media/image121.png"/><Relationship Id="rId426" Type="http://schemas.openxmlformats.org/officeDocument/2006/relationships/customXml" Target="../ink/ink228.xml"/><Relationship Id="rId633" Type="http://schemas.openxmlformats.org/officeDocument/2006/relationships/image" Target="../media/image328.png"/><Relationship Id="rId980" Type="http://schemas.openxmlformats.org/officeDocument/2006/relationships/image" Target="../media/image501.png"/><Relationship Id="rId840" Type="http://schemas.openxmlformats.org/officeDocument/2006/relationships/image" Target="../media/image431.png"/><Relationship Id="rId938" Type="http://schemas.openxmlformats.org/officeDocument/2006/relationships/image" Target="../media/image480.png"/><Relationship Id="rId67" Type="http://schemas.openxmlformats.org/officeDocument/2006/relationships/customXml" Target="../ink/ink47.xml"/><Relationship Id="rId272" Type="http://schemas.openxmlformats.org/officeDocument/2006/relationships/customXml" Target="../ink/ink151.xml"/><Relationship Id="rId577" Type="http://schemas.openxmlformats.org/officeDocument/2006/relationships/image" Target="../media/image300.png"/><Relationship Id="rId700" Type="http://schemas.openxmlformats.org/officeDocument/2006/relationships/customXml" Target="../ink/ink365.xml"/><Relationship Id="rId132" Type="http://schemas.openxmlformats.org/officeDocument/2006/relationships/image" Target="../media/image78.png"/><Relationship Id="rId784" Type="http://schemas.openxmlformats.org/officeDocument/2006/relationships/image" Target="../media/image403.png"/><Relationship Id="rId991" Type="http://schemas.openxmlformats.org/officeDocument/2006/relationships/customXml" Target="../ink/ink511.xml"/><Relationship Id="rId437" Type="http://schemas.openxmlformats.org/officeDocument/2006/relationships/image" Target="../media/image230.png"/><Relationship Id="rId644" Type="http://schemas.openxmlformats.org/officeDocument/2006/relationships/customXml" Target="../ink/ink337.xml"/><Relationship Id="rId851" Type="http://schemas.openxmlformats.org/officeDocument/2006/relationships/customXml" Target="../ink/ink441.xml"/><Relationship Id="rId283" Type="http://schemas.openxmlformats.org/officeDocument/2006/relationships/image" Target="../media/image153.png"/><Relationship Id="rId490" Type="http://schemas.openxmlformats.org/officeDocument/2006/relationships/customXml" Target="../ink/ink260.xml"/><Relationship Id="rId504" Type="http://schemas.openxmlformats.org/officeDocument/2006/relationships/customXml" Target="../ink/ink267.xml"/><Relationship Id="rId711" Type="http://schemas.openxmlformats.org/officeDocument/2006/relationships/image" Target="../media/image367.png"/><Relationship Id="rId949" Type="http://schemas.openxmlformats.org/officeDocument/2006/relationships/customXml" Target="../ink/ink490.xml"/><Relationship Id="rId78" Type="http://schemas.openxmlformats.org/officeDocument/2006/relationships/image" Target="../media/image52.png"/><Relationship Id="rId143" Type="http://schemas.openxmlformats.org/officeDocument/2006/relationships/image" Target="../media/image83.png"/><Relationship Id="rId350" Type="http://schemas.openxmlformats.org/officeDocument/2006/relationships/customXml" Target="../ink/ink190.xml"/><Relationship Id="rId588" Type="http://schemas.openxmlformats.org/officeDocument/2006/relationships/customXml" Target="../ink/ink309.xml"/><Relationship Id="rId795" Type="http://schemas.openxmlformats.org/officeDocument/2006/relationships/customXml" Target="../ink/ink413.xml"/><Relationship Id="rId809" Type="http://schemas.openxmlformats.org/officeDocument/2006/relationships/customXml" Target="../ink/ink420.xml"/><Relationship Id="rId9" Type="http://schemas.openxmlformats.org/officeDocument/2006/relationships/image" Target="../media/image18.png"/><Relationship Id="rId210" Type="http://schemas.openxmlformats.org/officeDocument/2006/relationships/customXml" Target="../ink/ink120.xml"/><Relationship Id="rId448" Type="http://schemas.openxmlformats.org/officeDocument/2006/relationships/customXml" Target="../ink/ink239.xml"/><Relationship Id="rId655" Type="http://schemas.openxmlformats.org/officeDocument/2006/relationships/image" Target="../media/image339.png"/><Relationship Id="rId862" Type="http://schemas.openxmlformats.org/officeDocument/2006/relationships/image" Target="../media/image442.png"/><Relationship Id="rId294" Type="http://schemas.openxmlformats.org/officeDocument/2006/relationships/customXml" Target="../ink/ink162.xml"/><Relationship Id="rId308" Type="http://schemas.openxmlformats.org/officeDocument/2006/relationships/customXml" Target="../ink/ink169.xml"/><Relationship Id="rId515" Type="http://schemas.openxmlformats.org/officeDocument/2006/relationships/image" Target="../media/image269.png"/><Relationship Id="rId722" Type="http://schemas.openxmlformats.org/officeDocument/2006/relationships/customXml" Target="../ink/ink376.xml"/><Relationship Id="rId89" Type="http://schemas.openxmlformats.org/officeDocument/2006/relationships/customXml" Target="../ink/ink58.xml"/><Relationship Id="rId154" Type="http://schemas.openxmlformats.org/officeDocument/2006/relationships/customXml" Target="../ink/ink92.xml"/><Relationship Id="rId361" Type="http://schemas.openxmlformats.org/officeDocument/2006/relationships/image" Target="../media/image192.png"/><Relationship Id="rId599" Type="http://schemas.openxmlformats.org/officeDocument/2006/relationships/image" Target="../media/image311.png"/><Relationship Id="rId1005" Type="http://schemas.openxmlformats.org/officeDocument/2006/relationships/customXml" Target="../ink/ink518.xml"/><Relationship Id="rId459" Type="http://schemas.openxmlformats.org/officeDocument/2006/relationships/image" Target="../media/image241.png"/><Relationship Id="rId666" Type="http://schemas.openxmlformats.org/officeDocument/2006/relationships/customXml" Target="../ink/ink348.xml"/><Relationship Id="rId873" Type="http://schemas.openxmlformats.org/officeDocument/2006/relationships/customXml" Target="../ink/ink452.xml"/><Relationship Id="rId16" Type="http://schemas.openxmlformats.org/officeDocument/2006/relationships/customXml" Target="../ink/ink21.xml"/><Relationship Id="rId221" Type="http://schemas.openxmlformats.org/officeDocument/2006/relationships/image" Target="../media/image122.png"/><Relationship Id="rId319" Type="http://schemas.openxmlformats.org/officeDocument/2006/relationships/image" Target="../media/image171.png"/><Relationship Id="rId526" Type="http://schemas.openxmlformats.org/officeDocument/2006/relationships/customXml" Target="../ink/ink278.xml"/><Relationship Id="rId733" Type="http://schemas.openxmlformats.org/officeDocument/2006/relationships/image" Target="../media/image378.png"/><Relationship Id="rId940" Type="http://schemas.openxmlformats.org/officeDocument/2006/relationships/image" Target="../media/image481.png"/><Relationship Id="rId1016" Type="http://schemas.openxmlformats.org/officeDocument/2006/relationships/image" Target="../media/image519.png"/><Relationship Id="rId165" Type="http://schemas.openxmlformats.org/officeDocument/2006/relationships/image" Target="../media/image94.png"/><Relationship Id="rId372" Type="http://schemas.openxmlformats.org/officeDocument/2006/relationships/customXml" Target="../ink/ink201.xml"/><Relationship Id="rId677" Type="http://schemas.openxmlformats.org/officeDocument/2006/relationships/image" Target="../media/image350.png"/><Relationship Id="rId800" Type="http://schemas.openxmlformats.org/officeDocument/2006/relationships/image" Target="../media/image411.png"/><Relationship Id="rId232" Type="http://schemas.openxmlformats.org/officeDocument/2006/relationships/customXml" Target="../ink/ink131.xml"/><Relationship Id="rId884" Type="http://schemas.openxmlformats.org/officeDocument/2006/relationships/image" Target="../media/image453.png"/><Relationship Id="rId27" Type="http://schemas.openxmlformats.org/officeDocument/2006/relationships/image" Target="../media/image27.png"/><Relationship Id="rId537" Type="http://schemas.openxmlformats.org/officeDocument/2006/relationships/image" Target="../media/image280.png"/><Relationship Id="rId744" Type="http://schemas.openxmlformats.org/officeDocument/2006/relationships/customXml" Target="../ink/ink387.xml"/><Relationship Id="rId951" Type="http://schemas.openxmlformats.org/officeDocument/2006/relationships/customXml" Target="../ink/ink491.xml"/><Relationship Id="rId80" Type="http://schemas.openxmlformats.org/officeDocument/2006/relationships/image" Target="../media/image53.png"/><Relationship Id="rId176" Type="http://schemas.openxmlformats.org/officeDocument/2006/relationships/customXml" Target="../ink/ink103.xml"/><Relationship Id="rId383" Type="http://schemas.openxmlformats.org/officeDocument/2006/relationships/image" Target="../media/image203.png"/><Relationship Id="rId590" Type="http://schemas.openxmlformats.org/officeDocument/2006/relationships/customXml" Target="../ink/ink310.xml"/><Relationship Id="rId604" Type="http://schemas.openxmlformats.org/officeDocument/2006/relationships/customXml" Target="../ink/ink317.xml"/><Relationship Id="rId811" Type="http://schemas.openxmlformats.org/officeDocument/2006/relationships/customXml" Target="../ink/ink421.xml"/><Relationship Id="rId243" Type="http://schemas.openxmlformats.org/officeDocument/2006/relationships/image" Target="../media/image133.png"/><Relationship Id="rId450" Type="http://schemas.openxmlformats.org/officeDocument/2006/relationships/customXml" Target="../ink/ink240.xml"/><Relationship Id="rId688" Type="http://schemas.openxmlformats.org/officeDocument/2006/relationships/customXml" Target="../ink/ink359.xml"/><Relationship Id="rId895" Type="http://schemas.openxmlformats.org/officeDocument/2006/relationships/customXml" Target="../ink/ink463.xml"/><Relationship Id="rId909" Type="http://schemas.openxmlformats.org/officeDocument/2006/relationships/customXml" Target="../ink/ink470.xml"/><Relationship Id="rId38" Type="http://schemas.openxmlformats.org/officeDocument/2006/relationships/image" Target="../media/image32.png"/><Relationship Id="rId103" Type="http://schemas.openxmlformats.org/officeDocument/2006/relationships/customXml" Target="../ink/ink66.xml"/><Relationship Id="rId310" Type="http://schemas.openxmlformats.org/officeDocument/2006/relationships/customXml" Target="../ink/ink170.xml"/><Relationship Id="rId548" Type="http://schemas.openxmlformats.org/officeDocument/2006/relationships/customXml" Target="../ink/ink289.xml"/><Relationship Id="rId755" Type="http://schemas.openxmlformats.org/officeDocument/2006/relationships/customXml" Target="../ink/ink393.xml"/><Relationship Id="rId962" Type="http://schemas.openxmlformats.org/officeDocument/2006/relationships/image" Target="../media/image492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1.png"/><Relationship Id="rId671" Type="http://schemas.openxmlformats.org/officeDocument/2006/relationships/image" Target="../media/image857.png"/><Relationship Id="rId769" Type="http://schemas.openxmlformats.org/officeDocument/2006/relationships/customXml" Target="../ink/ink912.xml"/><Relationship Id="rId976" Type="http://schemas.openxmlformats.org/officeDocument/2006/relationships/image" Target="../media/image1008.png"/><Relationship Id="rId21" Type="http://schemas.openxmlformats.org/officeDocument/2006/relationships/image" Target="../media/image533.png"/><Relationship Id="rId324" Type="http://schemas.openxmlformats.org/officeDocument/2006/relationships/customXml" Target="../ink/ink689.xml"/><Relationship Id="rId531" Type="http://schemas.openxmlformats.org/officeDocument/2006/relationships/image" Target="../media/image787.png"/><Relationship Id="rId629" Type="http://schemas.openxmlformats.org/officeDocument/2006/relationships/image" Target="../media/image836.png"/><Relationship Id="rId170" Type="http://schemas.openxmlformats.org/officeDocument/2006/relationships/customXml" Target="../ink/ink612.xml"/><Relationship Id="rId836" Type="http://schemas.openxmlformats.org/officeDocument/2006/relationships/image" Target="../media/image938.png"/><Relationship Id="rId1021" Type="http://schemas.openxmlformats.org/officeDocument/2006/relationships/customXml" Target="../ink/ink1038.xml"/><Relationship Id="rId1119" Type="http://schemas.openxmlformats.org/officeDocument/2006/relationships/customXml" Target="../ink/ink1087.xml"/><Relationship Id="rId268" Type="http://schemas.openxmlformats.org/officeDocument/2006/relationships/customXml" Target="../ink/ink661.xml"/><Relationship Id="rId475" Type="http://schemas.openxmlformats.org/officeDocument/2006/relationships/image" Target="../media/image760.png"/><Relationship Id="rId682" Type="http://schemas.openxmlformats.org/officeDocument/2006/relationships/customXml" Target="../ink/ink868.xml"/><Relationship Id="rId903" Type="http://schemas.openxmlformats.org/officeDocument/2006/relationships/customXml" Target="../ink/ink979.xml"/><Relationship Id="rId32" Type="http://schemas.openxmlformats.org/officeDocument/2006/relationships/customXml" Target="../ink/ink543.xml"/><Relationship Id="rId128" Type="http://schemas.openxmlformats.org/officeDocument/2006/relationships/customXml" Target="../ink/ink591.xml"/><Relationship Id="rId335" Type="http://schemas.openxmlformats.org/officeDocument/2006/relationships/image" Target="../media/image690.png"/><Relationship Id="rId542" Type="http://schemas.openxmlformats.org/officeDocument/2006/relationships/customXml" Target="../ink/ink798.xml"/><Relationship Id="rId987" Type="http://schemas.openxmlformats.org/officeDocument/2006/relationships/customXml" Target="../ink/ink1021.xml"/><Relationship Id="rId181" Type="http://schemas.openxmlformats.org/officeDocument/2006/relationships/image" Target="../media/image613.png"/><Relationship Id="rId402" Type="http://schemas.openxmlformats.org/officeDocument/2006/relationships/customXml" Target="../ink/ink728.xml"/><Relationship Id="rId847" Type="http://schemas.openxmlformats.org/officeDocument/2006/relationships/customXml" Target="../ink/ink951.xml"/><Relationship Id="rId1032" Type="http://schemas.openxmlformats.org/officeDocument/2006/relationships/image" Target="../media/image1036.png"/><Relationship Id="rId279" Type="http://schemas.openxmlformats.org/officeDocument/2006/relationships/image" Target="../media/image662.png"/><Relationship Id="rId486" Type="http://schemas.openxmlformats.org/officeDocument/2006/relationships/customXml" Target="../ink/ink770.xml"/><Relationship Id="rId693" Type="http://schemas.openxmlformats.org/officeDocument/2006/relationships/customXml" Target="../ink/ink874.xml"/><Relationship Id="rId707" Type="http://schemas.openxmlformats.org/officeDocument/2006/relationships/customXml" Target="../ink/ink881.xml"/><Relationship Id="rId914" Type="http://schemas.openxmlformats.org/officeDocument/2006/relationships/image" Target="../media/image977.png"/><Relationship Id="rId43" Type="http://schemas.openxmlformats.org/officeDocument/2006/relationships/image" Target="../media/image544.png"/><Relationship Id="rId139" Type="http://schemas.openxmlformats.org/officeDocument/2006/relationships/image" Target="../media/image592.png"/><Relationship Id="rId346" Type="http://schemas.openxmlformats.org/officeDocument/2006/relationships/customXml" Target="../ink/ink700.xml"/><Relationship Id="rId553" Type="http://schemas.openxmlformats.org/officeDocument/2006/relationships/image" Target="../media/image798.png"/><Relationship Id="rId760" Type="http://schemas.openxmlformats.org/officeDocument/2006/relationships/image" Target="../media/image900.png"/><Relationship Id="rId998" Type="http://schemas.openxmlformats.org/officeDocument/2006/relationships/image" Target="../media/image1019.png"/><Relationship Id="rId192" Type="http://schemas.openxmlformats.org/officeDocument/2006/relationships/customXml" Target="../ink/ink623.xml"/><Relationship Id="rId206" Type="http://schemas.openxmlformats.org/officeDocument/2006/relationships/customXml" Target="../ink/ink630.xml"/><Relationship Id="rId413" Type="http://schemas.openxmlformats.org/officeDocument/2006/relationships/image" Target="../media/image729.png"/><Relationship Id="rId858" Type="http://schemas.openxmlformats.org/officeDocument/2006/relationships/image" Target="../media/image949.png"/><Relationship Id="rId1043" Type="http://schemas.openxmlformats.org/officeDocument/2006/relationships/customXml" Target="../ink/ink1049.xml"/><Relationship Id="rId497" Type="http://schemas.openxmlformats.org/officeDocument/2006/relationships/image" Target="../media/image771.png"/><Relationship Id="rId620" Type="http://schemas.openxmlformats.org/officeDocument/2006/relationships/customXml" Target="../ink/ink837.xml"/><Relationship Id="rId718" Type="http://schemas.openxmlformats.org/officeDocument/2006/relationships/image" Target="../media/image879.png"/><Relationship Id="rId925" Type="http://schemas.openxmlformats.org/officeDocument/2006/relationships/customXml" Target="../ink/ink990.xml"/><Relationship Id="rId357" Type="http://schemas.openxmlformats.org/officeDocument/2006/relationships/image" Target="../media/image701.png"/><Relationship Id="rId1110" Type="http://schemas.openxmlformats.org/officeDocument/2006/relationships/image" Target="../media/image1075.png"/><Relationship Id="rId54" Type="http://schemas.openxmlformats.org/officeDocument/2006/relationships/customXml" Target="../ink/ink554.xml"/><Relationship Id="rId217" Type="http://schemas.openxmlformats.org/officeDocument/2006/relationships/image" Target="../media/image631.png"/><Relationship Id="rId564" Type="http://schemas.openxmlformats.org/officeDocument/2006/relationships/customXml" Target="../ink/ink809.xml"/><Relationship Id="rId771" Type="http://schemas.openxmlformats.org/officeDocument/2006/relationships/customXml" Target="../ink/ink913.xml"/><Relationship Id="rId869" Type="http://schemas.openxmlformats.org/officeDocument/2006/relationships/customXml" Target="../ink/ink962.xml"/><Relationship Id="rId424" Type="http://schemas.openxmlformats.org/officeDocument/2006/relationships/customXml" Target="../ink/ink739.xml"/><Relationship Id="rId631" Type="http://schemas.openxmlformats.org/officeDocument/2006/relationships/image" Target="../media/image837.png"/><Relationship Id="rId729" Type="http://schemas.openxmlformats.org/officeDocument/2006/relationships/customXml" Target="../ink/ink892.xml"/><Relationship Id="rId1054" Type="http://schemas.openxmlformats.org/officeDocument/2006/relationships/image" Target="../media/image1047.png"/><Relationship Id="rId270" Type="http://schemas.openxmlformats.org/officeDocument/2006/relationships/customXml" Target="../ink/ink662.xml"/><Relationship Id="rId936" Type="http://schemas.openxmlformats.org/officeDocument/2006/relationships/image" Target="../media/image988.png"/><Relationship Id="rId1121" Type="http://schemas.openxmlformats.org/officeDocument/2006/relationships/customXml" Target="../ink/ink1088.xml"/><Relationship Id="rId65" Type="http://schemas.openxmlformats.org/officeDocument/2006/relationships/image" Target="../media/image555.png"/><Relationship Id="rId130" Type="http://schemas.openxmlformats.org/officeDocument/2006/relationships/customXml" Target="../ink/ink592.xml"/><Relationship Id="rId368" Type="http://schemas.openxmlformats.org/officeDocument/2006/relationships/customXml" Target="../ink/ink711.xml"/><Relationship Id="rId575" Type="http://schemas.openxmlformats.org/officeDocument/2006/relationships/image" Target="../media/image809.png"/><Relationship Id="rId782" Type="http://schemas.openxmlformats.org/officeDocument/2006/relationships/image" Target="../media/image911.png"/><Relationship Id="rId228" Type="http://schemas.openxmlformats.org/officeDocument/2006/relationships/customXml" Target="../ink/ink641.xml"/><Relationship Id="rId435" Type="http://schemas.openxmlformats.org/officeDocument/2006/relationships/image" Target="../media/image740.png"/><Relationship Id="rId642" Type="http://schemas.openxmlformats.org/officeDocument/2006/relationships/customXml" Target="../ink/ink848.xml"/><Relationship Id="rId1065" Type="http://schemas.openxmlformats.org/officeDocument/2006/relationships/customXml" Target="../ink/ink1060.xml"/><Relationship Id="rId281" Type="http://schemas.openxmlformats.org/officeDocument/2006/relationships/image" Target="../media/image663.png"/><Relationship Id="rId502" Type="http://schemas.openxmlformats.org/officeDocument/2006/relationships/customXml" Target="../ink/ink778.xml"/><Relationship Id="rId947" Type="http://schemas.openxmlformats.org/officeDocument/2006/relationships/customXml" Target="../ink/ink1001.xml"/><Relationship Id="rId1132" Type="http://schemas.openxmlformats.org/officeDocument/2006/relationships/image" Target="../media/image1086.png"/><Relationship Id="rId76" Type="http://schemas.openxmlformats.org/officeDocument/2006/relationships/customXml" Target="../ink/ink565.xml"/><Relationship Id="rId141" Type="http://schemas.openxmlformats.org/officeDocument/2006/relationships/image" Target="../media/image593.png"/><Relationship Id="rId379" Type="http://schemas.openxmlformats.org/officeDocument/2006/relationships/image" Target="../media/image712.png"/><Relationship Id="rId586" Type="http://schemas.openxmlformats.org/officeDocument/2006/relationships/customXml" Target="../ink/ink820.xml"/><Relationship Id="rId793" Type="http://schemas.openxmlformats.org/officeDocument/2006/relationships/customXml" Target="../ink/ink924.xml"/><Relationship Id="rId807" Type="http://schemas.openxmlformats.org/officeDocument/2006/relationships/customXml" Target="../ink/ink931.xml"/><Relationship Id="rId7" Type="http://schemas.openxmlformats.org/officeDocument/2006/relationships/image" Target="../media/image526.png"/><Relationship Id="rId239" Type="http://schemas.openxmlformats.org/officeDocument/2006/relationships/image" Target="../media/image642.png"/><Relationship Id="rId446" Type="http://schemas.openxmlformats.org/officeDocument/2006/relationships/customXml" Target="../ink/ink750.xml"/><Relationship Id="rId653" Type="http://schemas.openxmlformats.org/officeDocument/2006/relationships/image" Target="../media/image848.png"/><Relationship Id="rId1076" Type="http://schemas.openxmlformats.org/officeDocument/2006/relationships/image" Target="../media/image1058.png"/><Relationship Id="rId292" Type="http://schemas.openxmlformats.org/officeDocument/2006/relationships/customXml" Target="../ink/ink673.xml"/><Relationship Id="rId306" Type="http://schemas.openxmlformats.org/officeDocument/2006/relationships/customXml" Target="../ink/ink680.xml"/><Relationship Id="rId860" Type="http://schemas.openxmlformats.org/officeDocument/2006/relationships/image" Target="../media/image950.png"/><Relationship Id="rId958" Type="http://schemas.openxmlformats.org/officeDocument/2006/relationships/image" Target="../media/image999.png"/><Relationship Id="rId1143" Type="http://schemas.openxmlformats.org/officeDocument/2006/relationships/customXml" Target="../ink/ink1099.xml"/><Relationship Id="rId87" Type="http://schemas.openxmlformats.org/officeDocument/2006/relationships/image" Target="../media/image566.png"/><Relationship Id="rId513" Type="http://schemas.openxmlformats.org/officeDocument/2006/relationships/image" Target="../media/image779.png"/><Relationship Id="rId597" Type="http://schemas.openxmlformats.org/officeDocument/2006/relationships/image" Target="../media/image820.png"/><Relationship Id="rId720" Type="http://schemas.openxmlformats.org/officeDocument/2006/relationships/image" Target="../media/image880.png"/><Relationship Id="rId818" Type="http://schemas.openxmlformats.org/officeDocument/2006/relationships/image" Target="../media/image929.png"/><Relationship Id="rId152" Type="http://schemas.openxmlformats.org/officeDocument/2006/relationships/customXml" Target="../ink/ink603.xml"/><Relationship Id="rId457" Type="http://schemas.openxmlformats.org/officeDocument/2006/relationships/image" Target="../media/image751.png"/><Relationship Id="rId1003" Type="http://schemas.openxmlformats.org/officeDocument/2006/relationships/customXml" Target="../ink/ink1029.xml"/><Relationship Id="rId1087" Type="http://schemas.openxmlformats.org/officeDocument/2006/relationships/customXml" Target="../ink/ink1071.xml"/><Relationship Id="rId664" Type="http://schemas.openxmlformats.org/officeDocument/2006/relationships/customXml" Target="../ink/ink859.xml"/><Relationship Id="rId871" Type="http://schemas.openxmlformats.org/officeDocument/2006/relationships/customXml" Target="../ink/ink963.xml"/><Relationship Id="rId969" Type="http://schemas.openxmlformats.org/officeDocument/2006/relationships/customXml" Target="../ink/ink1012.xml"/><Relationship Id="rId14" Type="http://schemas.openxmlformats.org/officeDocument/2006/relationships/customXml" Target="../ink/ink534.xml"/><Relationship Id="rId317" Type="http://schemas.openxmlformats.org/officeDocument/2006/relationships/image" Target="../media/image681.png"/><Relationship Id="rId524" Type="http://schemas.openxmlformats.org/officeDocument/2006/relationships/customXml" Target="../ink/ink789.xml"/><Relationship Id="rId731" Type="http://schemas.openxmlformats.org/officeDocument/2006/relationships/customXml" Target="../ink/ink893.xml"/><Relationship Id="rId98" Type="http://schemas.openxmlformats.org/officeDocument/2006/relationships/customXml" Target="../ink/ink576.xml"/><Relationship Id="rId163" Type="http://schemas.openxmlformats.org/officeDocument/2006/relationships/image" Target="../media/image604.png"/><Relationship Id="rId370" Type="http://schemas.openxmlformats.org/officeDocument/2006/relationships/customXml" Target="../ink/ink712.xml"/><Relationship Id="rId829" Type="http://schemas.openxmlformats.org/officeDocument/2006/relationships/customXml" Target="../ink/ink942.xml"/><Relationship Id="rId1014" Type="http://schemas.openxmlformats.org/officeDocument/2006/relationships/image" Target="../media/image1027.png"/><Relationship Id="rId230" Type="http://schemas.openxmlformats.org/officeDocument/2006/relationships/customXml" Target="../ink/ink642.xml"/><Relationship Id="rId468" Type="http://schemas.openxmlformats.org/officeDocument/2006/relationships/customXml" Target="../ink/ink761.xml"/><Relationship Id="rId675" Type="http://schemas.openxmlformats.org/officeDocument/2006/relationships/image" Target="../media/image859.png"/><Relationship Id="rId882" Type="http://schemas.openxmlformats.org/officeDocument/2006/relationships/image" Target="../media/image961.png"/><Relationship Id="rId1098" Type="http://schemas.openxmlformats.org/officeDocument/2006/relationships/image" Target="../media/image1069.png"/><Relationship Id="rId25" Type="http://schemas.openxmlformats.org/officeDocument/2006/relationships/image" Target="../media/image535.png"/><Relationship Id="rId328" Type="http://schemas.openxmlformats.org/officeDocument/2006/relationships/customXml" Target="../ink/ink691.xml"/><Relationship Id="rId535" Type="http://schemas.openxmlformats.org/officeDocument/2006/relationships/image" Target="../media/image789.png"/><Relationship Id="rId742" Type="http://schemas.openxmlformats.org/officeDocument/2006/relationships/image" Target="../media/image891.png"/><Relationship Id="rId174" Type="http://schemas.openxmlformats.org/officeDocument/2006/relationships/customXml" Target="../ink/ink614.xml"/><Relationship Id="rId381" Type="http://schemas.openxmlformats.org/officeDocument/2006/relationships/image" Target="../media/image713.png"/><Relationship Id="rId602" Type="http://schemas.openxmlformats.org/officeDocument/2006/relationships/customXml" Target="../ink/ink828.xml"/><Relationship Id="rId1025" Type="http://schemas.openxmlformats.org/officeDocument/2006/relationships/customXml" Target="../ink/ink1040.xml"/><Relationship Id="rId241" Type="http://schemas.openxmlformats.org/officeDocument/2006/relationships/image" Target="../media/image643.png"/><Relationship Id="rId479" Type="http://schemas.openxmlformats.org/officeDocument/2006/relationships/image" Target="../media/image762.png"/><Relationship Id="rId686" Type="http://schemas.openxmlformats.org/officeDocument/2006/relationships/customXml" Target="../ink/ink870.xml"/><Relationship Id="rId893" Type="http://schemas.openxmlformats.org/officeDocument/2006/relationships/customXml" Target="../ink/ink974.xml"/><Relationship Id="rId907" Type="http://schemas.openxmlformats.org/officeDocument/2006/relationships/customXml" Target="../ink/ink981.xml"/><Relationship Id="rId36" Type="http://schemas.openxmlformats.org/officeDocument/2006/relationships/customXml" Target="../ink/ink545.xml"/><Relationship Id="rId339" Type="http://schemas.openxmlformats.org/officeDocument/2006/relationships/image" Target="../media/image692.png"/><Relationship Id="rId546" Type="http://schemas.openxmlformats.org/officeDocument/2006/relationships/customXml" Target="../ink/ink800.xml"/><Relationship Id="rId753" Type="http://schemas.openxmlformats.org/officeDocument/2006/relationships/customXml" Target="../ink/ink904.xml"/><Relationship Id="rId101" Type="http://schemas.openxmlformats.org/officeDocument/2006/relationships/image" Target="../media/image573.png"/><Relationship Id="rId185" Type="http://schemas.openxmlformats.org/officeDocument/2006/relationships/image" Target="../media/image615.png"/><Relationship Id="rId406" Type="http://schemas.openxmlformats.org/officeDocument/2006/relationships/customXml" Target="../ink/ink730.xml"/><Relationship Id="rId960" Type="http://schemas.openxmlformats.org/officeDocument/2006/relationships/image" Target="../media/image1000.png"/><Relationship Id="rId1036" Type="http://schemas.openxmlformats.org/officeDocument/2006/relationships/image" Target="../media/image1038.png"/><Relationship Id="rId392" Type="http://schemas.openxmlformats.org/officeDocument/2006/relationships/customXml" Target="../ink/ink723.xml"/><Relationship Id="rId613" Type="http://schemas.openxmlformats.org/officeDocument/2006/relationships/image" Target="../media/image828.png"/><Relationship Id="rId697" Type="http://schemas.openxmlformats.org/officeDocument/2006/relationships/customXml" Target="../ink/ink876.xml"/><Relationship Id="rId820" Type="http://schemas.openxmlformats.org/officeDocument/2006/relationships/image" Target="../media/image930.png"/><Relationship Id="rId918" Type="http://schemas.openxmlformats.org/officeDocument/2006/relationships/image" Target="../media/image979.png"/><Relationship Id="rId252" Type="http://schemas.openxmlformats.org/officeDocument/2006/relationships/customXml" Target="../ink/ink653.xml"/><Relationship Id="rId1103" Type="http://schemas.openxmlformats.org/officeDocument/2006/relationships/customXml" Target="../ink/ink1079.xml"/><Relationship Id="rId47" Type="http://schemas.openxmlformats.org/officeDocument/2006/relationships/image" Target="../media/image546.png"/><Relationship Id="rId112" Type="http://schemas.openxmlformats.org/officeDocument/2006/relationships/customXml" Target="../ink/ink583.xml"/><Relationship Id="rId557" Type="http://schemas.openxmlformats.org/officeDocument/2006/relationships/image" Target="../media/image800.png"/><Relationship Id="rId764" Type="http://schemas.openxmlformats.org/officeDocument/2006/relationships/image" Target="../media/image902.png"/><Relationship Id="rId971" Type="http://schemas.openxmlformats.org/officeDocument/2006/relationships/customXml" Target="../ink/ink1013.xml"/><Relationship Id="rId196" Type="http://schemas.openxmlformats.org/officeDocument/2006/relationships/customXml" Target="../ink/ink625.xml"/><Relationship Id="rId417" Type="http://schemas.openxmlformats.org/officeDocument/2006/relationships/image" Target="../media/image731.png"/><Relationship Id="rId624" Type="http://schemas.openxmlformats.org/officeDocument/2006/relationships/customXml" Target="../ink/ink839.xml"/><Relationship Id="rId831" Type="http://schemas.openxmlformats.org/officeDocument/2006/relationships/customXml" Target="../ink/ink943.xml"/><Relationship Id="rId1047" Type="http://schemas.openxmlformats.org/officeDocument/2006/relationships/customXml" Target="../ink/ink1051.xml"/><Relationship Id="rId263" Type="http://schemas.openxmlformats.org/officeDocument/2006/relationships/image" Target="../media/image654.png"/><Relationship Id="rId470" Type="http://schemas.openxmlformats.org/officeDocument/2006/relationships/customXml" Target="../ink/ink762.xml"/><Relationship Id="rId929" Type="http://schemas.openxmlformats.org/officeDocument/2006/relationships/customXml" Target="../ink/ink992.xml"/><Relationship Id="rId1114" Type="http://schemas.openxmlformats.org/officeDocument/2006/relationships/image" Target="../media/image1077.png"/><Relationship Id="rId58" Type="http://schemas.openxmlformats.org/officeDocument/2006/relationships/customXml" Target="../ink/ink556.xml"/><Relationship Id="rId123" Type="http://schemas.openxmlformats.org/officeDocument/2006/relationships/image" Target="../media/image584.png"/><Relationship Id="rId330" Type="http://schemas.openxmlformats.org/officeDocument/2006/relationships/customXml" Target="../ink/ink692.xml"/><Relationship Id="rId568" Type="http://schemas.openxmlformats.org/officeDocument/2006/relationships/customXml" Target="../ink/ink811.xml"/><Relationship Id="rId775" Type="http://schemas.openxmlformats.org/officeDocument/2006/relationships/customXml" Target="../ink/ink915.xml"/><Relationship Id="rId982" Type="http://schemas.openxmlformats.org/officeDocument/2006/relationships/image" Target="../media/image1011.png"/><Relationship Id="rId428" Type="http://schemas.openxmlformats.org/officeDocument/2006/relationships/customXml" Target="../ink/ink741.xml"/><Relationship Id="rId635" Type="http://schemas.openxmlformats.org/officeDocument/2006/relationships/image" Target="../media/image839.png"/><Relationship Id="rId842" Type="http://schemas.openxmlformats.org/officeDocument/2006/relationships/image" Target="../media/image941.png"/><Relationship Id="rId1058" Type="http://schemas.openxmlformats.org/officeDocument/2006/relationships/image" Target="../media/image1049.png"/><Relationship Id="rId274" Type="http://schemas.openxmlformats.org/officeDocument/2006/relationships/customXml" Target="../ink/ink664.xml"/><Relationship Id="rId481" Type="http://schemas.openxmlformats.org/officeDocument/2006/relationships/image" Target="../media/image763.png"/><Relationship Id="rId702" Type="http://schemas.openxmlformats.org/officeDocument/2006/relationships/image" Target="../media/image871.png"/><Relationship Id="rId1125" Type="http://schemas.openxmlformats.org/officeDocument/2006/relationships/customXml" Target="../ink/ink1090.xml"/><Relationship Id="rId69" Type="http://schemas.openxmlformats.org/officeDocument/2006/relationships/image" Target="../media/image557.png"/><Relationship Id="rId134" Type="http://schemas.openxmlformats.org/officeDocument/2006/relationships/customXml" Target="../ink/ink594.xml"/><Relationship Id="rId579" Type="http://schemas.openxmlformats.org/officeDocument/2006/relationships/image" Target="../media/image811.png"/><Relationship Id="rId786" Type="http://schemas.openxmlformats.org/officeDocument/2006/relationships/image" Target="../media/image913.png"/><Relationship Id="rId993" Type="http://schemas.openxmlformats.org/officeDocument/2006/relationships/customXml" Target="../ink/ink1024.xml"/><Relationship Id="rId341" Type="http://schemas.openxmlformats.org/officeDocument/2006/relationships/image" Target="../media/image693.png"/><Relationship Id="rId439" Type="http://schemas.openxmlformats.org/officeDocument/2006/relationships/image" Target="../media/image742.png"/><Relationship Id="rId646" Type="http://schemas.openxmlformats.org/officeDocument/2006/relationships/customXml" Target="../ink/ink850.xml"/><Relationship Id="rId1069" Type="http://schemas.openxmlformats.org/officeDocument/2006/relationships/customXml" Target="../ink/ink1062.xml"/><Relationship Id="rId201" Type="http://schemas.openxmlformats.org/officeDocument/2006/relationships/image" Target="../media/image623.png"/><Relationship Id="rId285" Type="http://schemas.openxmlformats.org/officeDocument/2006/relationships/image" Target="../media/image665.png"/><Relationship Id="rId506" Type="http://schemas.openxmlformats.org/officeDocument/2006/relationships/customXml" Target="../ink/ink780.xml"/><Relationship Id="rId853" Type="http://schemas.openxmlformats.org/officeDocument/2006/relationships/customXml" Target="../ink/ink954.xml"/><Relationship Id="rId1136" Type="http://schemas.openxmlformats.org/officeDocument/2006/relationships/image" Target="../media/image1088.png"/><Relationship Id="rId492" Type="http://schemas.openxmlformats.org/officeDocument/2006/relationships/customXml" Target="../ink/ink773.xml"/><Relationship Id="rId713" Type="http://schemas.openxmlformats.org/officeDocument/2006/relationships/customXml" Target="../ink/ink884.xml"/><Relationship Id="rId797" Type="http://schemas.openxmlformats.org/officeDocument/2006/relationships/customXml" Target="../ink/ink926.xml"/><Relationship Id="rId920" Type="http://schemas.openxmlformats.org/officeDocument/2006/relationships/image" Target="../media/image980.png"/><Relationship Id="rId145" Type="http://schemas.openxmlformats.org/officeDocument/2006/relationships/image" Target="../media/image595.png"/><Relationship Id="rId352" Type="http://schemas.openxmlformats.org/officeDocument/2006/relationships/customXml" Target="../ink/ink703.xml"/><Relationship Id="rId212" Type="http://schemas.openxmlformats.org/officeDocument/2006/relationships/customXml" Target="../ink/ink633.xml"/><Relationship Id="rId657" Type="http://schemas.openxmlformats.org/officeDocument/2006/relationships/image" Target="../media/image850.png"/><Relationship Id="rId864" Type="http://schemas.openxmlformats.org/officeDocument/2006/relationships/image" Target="../media/image952.png"/><Relationship Id="rId296" Type="http://schemas.openxmlformats.org/officeDocument/2006/relationships/customXml" Target="../ink/ink675.xml"/><Relationship Id="rId517" Type="http://schemas.openxmlformats.org/officeDocument/2006/relationships/image" Target="../media/image780.png"/><Relationship Id="rId724" Type="http://schemas.openxmlformats.org/officeDocument/2006/relationships/image" Target="../media/image882.png"/><Relationship Id="rId931" Type="http://schemas.openxmlformats.org/officeDocument/2006/relationships/customXml" Target="../ink/ink993.xml"/><Relationship Id="rId1147" Type="http://schemas.openxmlformats.org/officeDocument/2006/relationships/customXml" Target="../ink/ink1101.xml"/><Relationship Id="rId60" Type="http://schemas.openxmlformats.org/officeDocument/2006/relationships/customXml" Target="../ink/ink557.xml"/><Relationship Id="rId156" Type="http://schemas.openxmlformats.org/officeDocument/2006/relationships/customXml" Target="../ink/ink605.xml"/><Relationship Id="rId363" Type="http://schemas.openxmlformats.org/officeDocument/2006/relationships/image" Target="../media/image704.png"/><Relationship Id="rId570" Type="http://schemas.openxmlformats.org/officeDocument/2006/relationships/customXml" Target="../ink/ink812.xml"/><Relationship Id="rId1007" Type="http://schemas.openxmlformats.org/officeDocument/2006/relationships/customXml" Target="../ink/ink1031.xml"/><Relationship Id="rId223" Type="http://schemas.openxmlformats.org/officeDocument/2006/relationships/image" Target="../media/image634.png"/><Relationship Id="rId430" Type="http://schemas.openxmlformats.org/officeDocument/2006/relationships/customXml" Target="../ink/ink742.xml"/><Relationship Id="rId668" Type="http://schemas.openxmlformats.org/officeDocument/2006/relationships/customXml" Target="../ink/ink861.xml"/><Relationship Id="rId875" Type="http://schemas.openxmlformats.org/officeDocument/2006/relationships/customXml" Target="../ink/ink965.xml"/><Relationship Id="rId1060" Type="http://schemas.openxmlformats.org/officeDocument/2006/relationships/image" Target="../media/image1050.png"/><Relationship Id="rId18" Type="http://schemas.openxmlformats.org/officeDocument/2006/relationships/customXml" Target="../ink/ink536.xml"/><Relationship Id="rId528" Type="http://schemas.openxmlformats.org/officeDocument/2006/relationships/customXml" Target="../ink/ink791.xml"/><Relationship Id="rId735" Type="http://schemas.openxmlformats.org/officeDocument/2006/relationships/customXml" Target="../ink/ink895.xml"/><Relationship Id="rId942" Type="http://schemas.openxmlformats.org/officeDocument/2006/relationships/image" Target="../media/image991.png"/><Relationship Id="rId167" Type="http://schemas.openxmlformats.org/officeDocument/2006/relationships/image" Target="../media/image606.png"/><Relationship Id="rId374" Type="http://schemas.openxmlformats.org/officeDocument/2006/relationships/customXml" Target="../ink/ink714.xml"/><Relationship Id="rId581" Type="http://schemas.openxmlformats.org/officeDocument/2006/relationships/image" Target="../media/image812.png"/><Relationship Id="rId1018" Type="http://schemas.openxmlformats.org/officeDocument/2006/relationships/image" Target="../media/image1029.png"/><Relationship Id="rId71" Type="http://schemas.openxmlformats.org/officeDocument/2006/relationships/image" Target="../media/image558.png"/><Relationship Id="rId234" Type="http://schemas.openxmlformats.org/officeDocument/2006/relationships/customXml" Target="../ink/ink644.xml"/><Relationship Id="rId679" Type="http://schemas.openxmlformats.org/officeDocument/2006/relationships/image" Target="../media/image861.png"/><Relationship Id="rId802" Type="http://schemas.openxmlformats.org/officeDocument/2006/relationships/image" Target="../media/image921.png"/><Relationship Id="rId886" Type="http://schemas.openxmlformats.org/officeDocument/2006/relationships/image" Target="../media/image963.png"/><Relationship Id="rId2" Type="http://schemas.openxmlformats.org/officeDocument/2006/relationships/customXml" Target="../ink/ink528.xml"/><Relationship Id="rId29" Type="http://schemas.openxmlformats.org/officeDocument/2006/relationships/image" Target="../media/image537.png"/><Relationship Id="rId441" Type="http://schemas.openxmlformats.org/officeDocument/2006/relationships/image" Target="../media/image743.png"/><Relationship Id="rId539" Type="http://schemas.openxmlformats.org/officeDocument/2006/relationships/image" Target="../media/image791.png"/><Relationship Id="rId746" Type="http://schemas.openxmlformats.org/officeDocument/2006/relationships/image" Target="../media/image893.png"/><Relationship Id="rId1071" Type="http://schemas.openxmlformats.org/officeDocument/2006/relationships/customXml" Target="../ink/ink1063.xml"/><Relationship Id="rId178" Type="http://schemas.openxmlformats.org/officeDocument/2006/relationships/customXml" Target="../ink/ink616.xml"/><Relationship Id="rId301" Type="http://schemas.openxmlformats.org/officeDocument/2006/relationships/image" Target="../media/image673.png"/><Relationship Id="rId953" Type="http://schemas.openxmlformats.org/officeDocument/2006/relationships/customXml" Target="../ink/ink1004.xml"/><Relationship Id="rId1029" Type="http://schemas.openxmlformats.org/officeDocument/2006/relationships/customXml" Target="../ink/ink1042.xml"/><Relationship Id="rId82" Type="http://schemas.openxmlformats.org/officeDocument/2006/relationships/customXml" Target="../ink/ink568.xml"/><Relationship Id="rId385" Type="http://schemas.openxmlformats.org/officeDocument/2006/relationships/image" Target="../media/image715.png"/><Relationship Id="rId592" Type="http://schemas.openxmlformats.org/officeDocument/2006/relationships/customXml" Target="../ink/ink823.xml"/><Relationship Id="rId606" Type="http://schemas.openxmlformats.org/officeDocument/2006/relationships/customXml" Target="../ink/ink830.xml"/><Relationship Id="rId813" Type="http://schemas.openxmlformats.org/officeDocument/2006/relationships/customXml" Target="../ink/ink934.xml"/><Relationship Id="rId245" Type="http://schemas.openxmlformats.org/officeDocument/2006/relationships/image" Target="../media/image645.png"/><Relationship Id="rId452" Type="http://schemas.openxmlformats.org/officeDocument/2006/relationships/customXml" Target="../ink/ink753.xml"/><Relationship Id="rId897" Type="http://schemas.openxmlformats.org/officeDocument/2006/relationships/customXml" Target="../ink/ink976.xml"/><Relationship Id="rId1082" Type="http://schemas.openxmlformats.org/officeDocument/2006/relationships/image" Target="../media/image1061.png"/><Relationship Id="rId105" Type="http://schemas.openxmlformats.org/officeDocument/2006/relationships/image" Target="../media/image575.png"/><Relationship Id="rId312" Type="http://schemas.openxmlformats.org/officeDocument/2006/relationships/customXml" Target="../ink/ink683.xml"/><Relationship Id="rId757" Type="http://schemas.openxmlformats.org/officeDocument/2006/relationships/customXml" Target="../ink/ink906.xml"/><Relationship Id="rId964" Type="http://schemas.openxmlformats.org/officeDocument/2006/relationships/image" Target="../media/image1002.png"/><Relationship Id="rId93" Type="http://schemas.openxmlformats.org/officeDocument/2006/relationships/image" Target="../media/image569.png"/><Relationship Id="rId189" Type="http://schemas.openxmlformats.org/officeDocument/2006/relationships/image" Target="../media/image617.png"/><Relationship Id="rId396" Type="http://schemas.openxmlformats.org/officeDocument/2006/relationships/customXml" Target="../ink/ink725.xml"/><Relationship Id="rId617" Type="http://schemas.openxmlformats.org/officeDocument/2006/relationships/image" Target="../media/image830.png"/><Relationship Id="rId824" Type="http://schemas.openxmlformats.org/officeDocument/2006/relationships/image" Target="../media/image932.png"/><Relationship Id="rId256" Type="http://schemas.openxmlformats.org/officeDocument/2006/relationships/customXml" Target="../ink/ink655.xml"/><Relationship Id="rId463" Type="http://schemas.openxmlformats.org/officeDocument/2006/relationships/image" Target="../media/image754.png"/><Relationship Id="rId670" Type="http://schemas.openxmlformats.org/officeDocument/2006/relationships/customXml" Target="../ink/ink862.xml"/><Relationship Id="rId1093" Type="http://schemas.openxmlformats.org/officeDocument/2006/relationships/customXml" Target="../ink/ink1074.xml"/><Relationship Id="rId1107" Type="http://schemas.openxmlformats.org/officeDocument/2006/relationships/customXml" Target="../ink/ink1081.xml"/><Relationship Id="rId116" Type="http://schemas.openxmlformats.org/officeDocument/2006/relationships/customXml" Target="../ink/ink585.xml"/><Relationship Id="rId323" Type="http://schemas.openxmlformats.org/officeDocument/2006/relationships/image" Target="../media/image684.png"/><Relationship Id="rId530" Type="http://schemas.openxmlformats.org/officeDocument/2006/relationships/customXml" Target="../ink/ink792.xml"/><Relationship Id="rId768" Type="http://schemas.openxmlformats.org/officeDocument/2006/relationships/image" Target="../media/image904.png"/><Relationship Id="rId975" Type="http://schemas.openxmlformats.org/officeDocument/2006/relationships/customXml" Target="../ink/ink1015.xml"/><Relationship Id="rId20" Type="http://schemas.openxmlformats.org/officeDocument/2006/relationships/customXml" Target="../ink/ink537.xml"/><Relationship Id="rId628" Type="http://schemas.openxmlformats.org/officeDocument/2006/relationships/customXml" Target="../ink/ink841.xml"/><Relationship Id="rId835" Type="http://schemas.openxmlformats.org/officeDocument/2006/relationships/customXml" Target="../ink/ink945.xml"/><Relationship Id="rId267" Type="http://schemas.openxmlformats.org/officeDocument/2006/relationships/image" Target="../media/image656.png"/><Relationship Id="rId474" Type="http://schemas.openxmlformats.org/officeDocument/2006/relationships/customXml" Target="../ink/ink764.xml"/><Relationship Id="rId1020" Type="http://schemas.openxmlformats.org/officeDocument/2006/relationships/image" Target="../media/image1030.png"/><Relationship Id="rId1118" Type="http://schemas.openxmlformats.org/officeDocument/2006/relationships/image" Target="../media/image1079.png"/><Relationship Id="rId127" Type="http://schemas.openxmlformats.org/officeDocument/2006/relationships/image" Target="../media/image586.png"/><Relationship Id="rId681" Type="http://schemas.openxmlformats.org/officeDocument/2006/relationships/image" Target="../media/image862.png"/><Relationship Id="rId779" Type="http://schemas.openxmlformats.org/officeDocument/2006/relationships/customXml" Target="../ink/ink917.xml"/><Relationship Id="rId902" Type="http://schemas.openxmlformats.org/officeDocument/2006/relationships/image" Target="../media/image971.png"/><Relationship Id="rId986" Type="http://schemas.openxmlformats.org/officeDocument/2006/relationships/image" Target="../media/image1013.png"/><Relationship Id="rId31" Type="http://schemas.openxmlformats.org/officeDocument/2006/relationships/image" Target="../media/image538.png"/><Relationship Id="rId334" Type="http://schemas.openxmlformats.org/officeDocument/2006/relationships/customXml" Target="../ink/ink694.xml"/><Relationship Id="rId541" Type="http://schemas.openxmlformats.org/officeDocument/2006/relationships/image" Target="../media/image792.png"/><Relationship Id="rId639" Type="http://schemas.openxmlformats.org/officeDocument/2006/relationships/image" Target="../media/image841.png"/><Relationship Id="rId180" Type="http://schemas.openxmlformats.org/officeDocument/2006/relationships/customXml" Target="../ink/ink617.xml"/><Relationship Id="rId278" Type="http://schemas.openxmlformats.org/officeDocument/2006/relationships/customXml" Target="../ink/ink666.xml"/><Relationship Id="rId401" Type="http://schemas.openxmlformats.org/officeDocument/2006/relationships/image" Target="../media/image723.png"/><Relationship Id="rId846" Type="http://schemas.openxmlformats.org/officeDocument/2006/relationships/image" Target="../media/image943.png"/><Relationship Id="rId1031" Type="http://schemas.openxmlformats.org/officeDocument/2006/relationships/customXml" Target="../ink/ink1043.xml"/><Relationship Id="rId1129" Type="http://schemas.openxmlformats.org/officeDocument/2006/relationships/customXml" Target="../ink/ink1092.xml"/><Relationship Id="rId303" Type="http://schemas.openxmlformats.org/officeDocument/2006/relationships/image" Target="../media/image674.png"/><Relationship Id="rId485" Type="http://schemas.openxmlformats.org/officeDocument/2006/relationships/image" Target="../media/image765.png"/><Relationship Id="rId692" Type="http://schemas.openxmlformats.org/officeDocument/2006/relationships/image" Target="../media/image866.png"/><Relationship Id="rId706" Type="http://schemas.openxmlformats.org/officeDocument/2006/relationships/image" Target="../media/image873.png"/><Relationship Id="rId748" Type="http://schemas.openxmlformats.org/officeDocument/2006/relationships/image" Target="../media/image894.png"/><Relationship Id="rId913" Type="http://schemas.openxmlformats.org/officeDocument/2006/relationships/customXml" Target="../ink/ink984.xml"/><Relationship Id="rId955" Type="http://schemas.openxmlformats.org/officeDocument/2006/relationships/customXml" Target="../ink/ink1005.xml"/><Relationship Id="rId1140" Type="http://schemas.openxmlformats.org/officeDocument/2006/relationships/image" Target="../media/image1090.png"/><Relationship Id="rId42" Type="http://schemas.openxmlformats.org/officeDocument/2006/relationships/customXml" Target="../ink/ink548.xml"/><Relationship Id="rId84" Type="http://schemas.openxmlformats.org/officeDocument/2006/relationships/customXml" Target="../ink/ink569.xml"/><Relationship Id="rId138" Type="http://schemas.openxmlformats.org/officeDocument/2006/relationships/customXml" Target="../ink/ink596.xml"/><Relationship Id="rId345" Type="http://schemas.openxmlformats.org/officeDocument/2006/relationships/image" Target="../media/image695.png"/><Relationship Id="rId387" Type="http://schemas.openxmlformats.org/officeDocument/2006/relationships/image" Target="../media/image716.png"/><Relationship Id="rId510" Type="http://schemas.openxmlformats.org/officeDocument/2006/relationships/customXml" Target="../ink/ink782.xml"/><Relationship Id="rId552" Type="http://schemas.openxmlformats.org/officeDocument/2006/relationships/customXml" Target="../ink/ink803.xml"/><Relationship Id="rId594" Type="http://schemas.openxmlformats.org/officeDocument/2006/relationships/customXml" Target="../ink/ink824.xml"/><Relationship Id="rId608" Type="http://schemas.openxmlformats.org/officeDocument/2006/relationships/customXml" Target="../ink/ink831.xml"/><Relationship Id="rId815" Type="http://schemas.openxmlformats.org/officeDocument/2006/relationships/customXml" Target="../ink/ink935.xml"/><Relationship Id="rId997" Type="http://schemas.openxmlformats.org/officeDocument/2006/relationships/customXml" Target="../ink/ink1026.xml"/><Relationship Id="rId191" Type="http://schemas.openxmlformats.org/officeDocument/2006/relationships/image" Target="../media/image618.png"/><Relationship Id="rId205" Type="http://schemas.openxmlformats.org/officeDocument/2006/relationships/image" Target="../media/image625.png"/><Relationship Id="rId247" Type="http://schemas.openxmlformats.org/officeDocument/2006/relationships/image" Target="../media/image646.png"/><Relationship Id="rId412" Type="http://schemas.openxmlformats.org/officeDocument/2006/relationships/customXml" Target="../ink/ink733.xml"/><Relationship Id="rId857" Type="http://schemas.openxmlformats.org/officeDocument/2006/relationships/customXml" Target="../ink/ink956.xml"/><Relationship Id="rId899" Type="http://schemas.openxmlformats.org/officeDocument/2006/relationships/customXml" Target="../ink/ink977.xml"/><Relationship Id="rId1000" Type="http://schemas.openxmlformats.org/officeDocument/2006/relationships/image" Target="../media/image1020.png"/><Relationship Id="rId1042" Type="http://schemas.openxmlformats.org/officeDocument/2006/relationships/image" Target="../media/image1041.png"/><Relationship Id="rId1084" Type="http://schemas.openxmlformats.org/officeDocument/2006/relationships/image" Target="../media/image1062.png"/><Relationship Id="rId107" Type="http://schemas.openxmlformats.org/officeDocument/2006/relationships/image" Target="../media/image576.png"/><Relationship Id="rId289" Type="http://schemas.openxmlformats.org/officeDocument/2006/relationships/image" Target="../media/image667.png"/><Relationship Id="rId454" Type="http://schemas.openxmlformats.org/officeDocument/2006/relationships/customXml" Target="../ink/ink754.xml"/><Relationship Id="rId496" Type="http://schemas.openxmlformats.org/officeDocument/2006/relationships/customXml" Target="../ink/ink775.xml"/><Relationship Id="rId661" Type="http://schemas.openxmlformats.org/officeDocument/2006/relationships/image" Target="../media/image852.png"/><Relationship Id="rId717" Type="http://schemas.openxmlformats.org/officeDocument/2006/relationships/customXml" Target="../ink/ink886.xml"/><Relationship Id="rId759" Type="http://schemas.openxmlformats.org/officeDocument/2006/relationships/customXml" Target="../ink/ink907.xml"/><Relationship Id="rId924" Type="http://schemas.openxmlformats.org/officeDocument/2006/relationships/image" Target="../media/image982.png"/><Relationship Id="rId966" Type="http://schemas.openxmlformats.org/officeDocument/2006/relationships/image" Target="../media/image1003.png"/><Relationship Id="rId11" Type="http://schemas.openxmlformats.org/officeDocument/2006/relationships/image" Target="../media/image528.png"/><Relationship Id="rId53" Type="http://schemas.openxmlformats.org/officeDocument/2006/relationships/image" Target="../media/image549.png"/><Relationship Id="rId149" Type="http://schemas.openxmlformats.org/officeDocument/2006/relationships/image" Target="../media/image597.png"/><Relationship Id="rId314" Type="http://schemas.openxmlformats.org/officeDocument/2006/relationships/customXml" Target="../ink/ink684.xml"/><Relationship Id="rId356" Type="http://schemas.openxmlformats.org/officeDocument/2006/relationships/customXml" Target="../ink/ink705.xml"/><Relationship Id="rId398" Type="http://schemas.openxmlformats.org/officeDocument/2006/relationships/customXml" Target="../ink/ink726.xml"/><Relationship Id="rId521" Type="http://schemas.openxmlformats.org/officeDocument/2006/relationships/image" Target="../media/image782.png"/><Relationship Id="rId563" Type="http://schemas.openxmlformats.org/officeDocument/2006/relationships/image" Target="../media/image803.png"/><Relationship Id="rId619" Type="http://schemas.openxmlformats.org/officeDocument/2006/relationships/image" Target="../media/image831.png"/><Relationship Id="rId770" Type="http://schemas.openxmlformats.org/officeDocument/2006/relationships/image" Target="../media/image905.png"/><Relationship Id="rId1151" Type="http://schemas.openxmlformats.org/officeDocument/2006/relationships/customXml" Target="../ink/ink1103.xml"/><Relationship Id="rId95" Type="http://schemas.openxmlformats.org/officeDocument/2006/relationships/image" Target="../media/image570.png"/><Relationship Id="rId160" Type="http://schemas.openxmlformats.org/officeDocument/2006/relationships/customXml" Target="../ink/ink607.xml"/><Relationship Id="rId216" Type="http://schemas.openxmlformats.org/officeDocument/2006/relationships/customXml" Target="../ink/ink635.xml"/><Relationship Id="rId423" Type="http://schemas.openxmlformats.org/officeDocument/2006/relationships/image" Target="../media/image734.png"/><Relationship Id="rId826" Type="http://schemas.openxmlformats.org/officeDocument/2006/relationships/image" Target="../media/image933.png"/><Relationship Id="rId868" Type="http://schemas.openxmlformats.org/officeDocument/2006/relationships/image" Target="../media/image954.png"/><Relationship Id="rId1011" Type="http://schemas.openxmlformats.org/officeDocument/2006/relationships/customXml" Target="../ink/ink1033.xml"/><Relationship Id="rId1053" Type="http://schemas.openxmlformats.org/officeDocument/2006/relationships/customXml" Target="../ink/ink1054.xml"/><Relationship Id="rId1109" Type="http://schemas.openxmlformats.org/officeDocument/2006/relationships/customXml" Target="../ink/ink1082.xml"/><Relationship Id="rId258" Type="http://schemas.openxmlformats.org/officeDocument/2006/relationships/customXml" Target="../ink/ink656.xml"/><Relationship Id="rId465" Type="http://schemas.openxmlformats.org/officeDocument/2006/relationships/image" Target="../media/image755.png"/><Relationship Id="rId630" Type="http://schemas.openxmlformats.org/officeDocument/2006/relationships/customXml" Target="../ink/ink842.xml"/><Relationship Id="rId672" Type="http://schemas.openxmlformats.org/officeDocument/2006/relationships/customXml" Target="../ink/ink863.xml"/><Relationship Id="rId728" Type="http://schemas.openxmlformats.org/officeDocument/2006/relationships/image" Target="../media/image884.png"/><Relationship Id="rId935" Type="http://schemas.openxmlformats.org/officeDocument/2006/relationships/customXml" Target="../ink/ink995.xml"/><Relationship Id="rId1095" Type="http://schemas.openxmlformats.org/officeDocument/2006/relationships/customXml" Target="../ink/ink1075.xml"/><Relationship Id="rId22" Type="http://schemas.openxmlformats.org/officeDocument/2006/relationships/customXml" Target="../ink/ink538.xml"/><Relationship Id="rId64" Type="http://schemas.openxmlformats.org/officeDocument/2006/relationships/customXml" Target="../ink/ink559.xml"/><Relationship Id="rId118" Type="http://schemas.openxmlformats.org/officeDocument/2006/relationships/customXml" Target="../ink/ink586.xml"/><Relationship Id="rId325" Type="http://schemas.openxmlformats.org/officeDocument/2006/relationships/image" Target="../media/image685.png"/><Relationship Id="rId367" Type="http://schemas.openxmlformats.org/officeDocument/2006/relationships/image" Target="../media/image706.png"/><Relationship Id="rId532" Type="http://schemas.openxmlformats.org/officeDocument/2006/relationships/customXml" Target="../ink/ink793.xml"/><Relationship Id="rId574" Type="http://schemas.openxmlformats.org/officeDocument/2006/relationships/customXml" Target="../ink/ink814.xml"/><Relationship Id="rId977" Type="http://schemas.openxmlformats.org/officeDocument/2006/relationships/customXml" Target="../ink/ink1016.xml"/><Relationship Id="rId1120" Type="http://schemas.openxmlformats.org/officeDocument/2006/relationships/image" Target="../media/image1080.png"/><Relationship Id="rId171" Type="http://schemas.openxmlformats.org/officeDocument/2006/relationships/image" Target="../media/image608.png"/><Relationship Id="rId227" Type="http://schemas.openxmlformats.org/officeDocument/2006/relationships/image" Target="../media/image636.png"/><Relationship Id="rId781" Type="http://schemas.openxmlformats.org/officeDocument/2006/relationships/customXml" Target="../ink/ink918.xml"/><Relationship Id="rId837" Type="http://schemas.openxmlformats.org/officeDocument/2006/relationships/customXml" Target="../ink/ink946.xml"/><Relationship Id="rId879" Type="http://schemas.openxmlformats.org/officeDocument/2006/relationships/customXml" Target="../ink/ink967.xml"/><Relationship Id="rId1022" Type="http://schemas.openxmlformats.org/officeDocument/2006/relationships/image" Target="../media/image1031.png"/><Relationship Id="rId269" Type="http://schemas.openxmlformats.org/officeDocument/2006/relationships/image" Target="../media/image657.png"/><Relationship Id="rId434" Type="http://schemas.openxmlformats.org/officeDocument/2006/relationships/customXml" Target="../ink/ink744.xml"/><Relationship Id="rId476" Type="http://schemas.openxmlformats.org/officeDocument/2006/relationships/customXml" Target="../ink/ink765.xml"/><Relationship Id="rId641" Type="http://schemas.openxmlformats.org/officeDocument/2006/relationships/image" Target="../media/image842.png"/><Relationship Id="rId683" Type="http://schemas.openxmlformats.org/officeDocument/2006/relationships/image" Target="../media/image863.png"/><Relationship Id="rId739" Type="http://schemas.openxmlformats.org/officeDocument/2006/relationships/customXml" Target="../ink/ink897.xml"/><Relationship Id="rId890" Type="http://schemas.openxmlformats.org/officeDocument/2006/relationships/image" Target="../media/image965.png"/><Relationship Id="rId904" Type="http://schemas.openxmlformats.org/officeDocument/2006/relationships/image" Target="../media/image972.png"/><Relationship Id="rId1064" Type="http://schemas.openxmlformats.org/officeDocument/2006/relationships/image" Target="../media/image1052.png"/><Relationship Id="rId33" Type="http://schemas.openxmlformats.org/officeDocument/2006/relationships/image" Target="../media/image539.png"/><Relationship Id="rId129" Type="http://schemas.openxmlformats.org/officeDocument/2006/relationships/image" Target="../media/image587.png"/><Relationship Id="rId280" Type="http://schemas.openxmlformats.org/officeDocument/2006/relationships/customXml" Target="../ink/ink667.xml"/><Relationship Id="rId336" Type="http://schemas.openxmlformats.org/officeDocument/2006/relationships/customXml" Target="../ink/ink695.xml"/><Relationship Id="rId501" Type="http://schemas.openxmlformats.org/officeDocument/2006/relationships/image" Target="../media/image773.png"/><Relationship Id="rId543" Type="http://schemas.openxmlformats.org/officeDocument/2006/relationships/image" Target="../media/image793.png"/><Relationship Id="rId946" Type="http://schemas.openxmlformats.org/officeDocument/2006/relationships/image" Target="../media/image993.png"/><Relationship Id="rId988" Type="http://schemas.openxmlformats.org/officeDocument/2006/relationships/image" Target="../media/image1014.png"/><Relationship Id="rId1131" Type="http://schemas.openxmlformats.org/officeDocument/2006/relationships/customXml" Target="../ink/ink1093.xml"/><Relationship Id="rId75" Type="http://schemas.openxmlformats.org/officeDocument/2006/relationships/image" Target="../media/image560.png"/><Relationship Id="rId140" Type="http://schemas.openxmlformats.org/officeDocument/2006/relationships/customXml" Target="../ink/ink597.xml"/><Relationship Id="rId182" Type="http://schemas.openxmlformats.org/officeDocument/2006/relationships/customXml" Target="../ink/ink618.xml"/><Relationship Id="rId378" Type="http://schemas.openxmlformats.org/officeDocument/2006/relationships/customXml" Target="../ink/ink716.xml"/><Relationship Id="rId403" Type="http://schemas.openxmlformats.org/officeDocument/2006/relationships/image" Target="../media/image724.png"/><Relationship Id="rId585" Type="http://schemas.openxmlformats.org/officeDocument/2006/relationships/image" Target="../media/image814.png"/><Relationship Id="rId750" Type="http://schemas.openxmlformats.org/officeDocument/2006/relationships/image" Target="../media/image895.png"/><Relationship Id="rId792" Type="http://schemas.openxmlformats.org/officeDocument/2006/relationships/image" Target="../media/image916.png"/><Relationship Id="rId806" Type="http://schemas.openxmlformats.org/officeDocument/2006/relationships/image" Target="../media/image923.png"/><Relationship Id="rId848" Type="http://schemas.openxmlformats.org/officeDocument/2006/relationships/image" Target="../media/image944.png"/><Relationship Id="rId1033" Type="http://schemas.openxmlformats.org/officeDocument/2006/relationships/customXml" Target="../ink/ink1044.xml"/><Relationship Id="rId6" Type="http://schemas.openxmlformats.org/officeDocument/2006/relationships/customXml" Target="../ink/ink530.xml"/><Relationship Id="rId238" Type="http://schemas.openxmlformats.org/officeDocument/2006/relationships/customXml" Target="../ink/ink646.xml"/><Relationship Id="rId445" Type="http://schemas.openxmlformats.org/officeDocument/2006/relationships/image" Target="../media/image745.png"/><Relationship Id="rId487" Type="http://schemas.openxmlformats.org/officeDocument/2006/relationships/image" Target="../media/image766.png"/><Relationship Id="rId610" Type="http://schemas.openxmlformats.org/officeDocument/2006/relationships/customXml" Target="../ink/ink832.xml"/><Relationship Id="rId652" Type="http://schemas.openxmlformats.org/officeDocument/2006/relationships/customXml" Target="../ink/ink853.xml"/><Relationship Id="rId694" Type="http://schemas.openxmlformats.org/officeDocument/2006/relationships/image" Target="../media/image867.png"/><Relationship Id="rId708" Type="http://schemas.openxmlformats.org/officeDocument/2006/relationships/image" Target="../media/image874.png"/><Relationship Id="rId915" Type="http://schemas.openxmlformats.org/officeDocument/2006/relationships/customXml" Target="../ink/ink985.xml"/><Relationship Id="rId1075" Type="http://schemas.openxmlformats.org/officeDocument/2006/relationships/customXml" Target="../ink/ink1065.xml"/><Relationship Id="rId291" Type="http://schemas.openxmlformats.org/officeDocument/2006/relationships/image" Target="../media/image668.png"/><Relationship Id="rId305" Type="http://schemas.openxmlformats.org/officeDocument/2006/relationships/image" Target="../media/image675.png"/><Relationship Id="rId347" Type="http://schemas.openxmlformats.org/officeDocument/2006/relationships/image" Target="../media/image696.png"/><Relationship Id="rId512" Type="http://schemas.openxmlformats.org/officeDocument/2006/relationships/customXml" Target="../ink/ink783.xml"/><Relationship Id="rId957" Type="http://schemas.openxmlformats.org/officeDocument/2006/relationships/customXml" Target="../ink/ink1006.xml"/><Relationship Id="rId999" Type="http://schemas.openxmlformats.org/officeDocument/2006/relationships/customXml" Target="../ink/ink1027.xml"/><Relationship Id="rId1100" Type="http://schemas.openxmlformats.org/officeDocument/2006/relationships/image" Target="../media/image1070.png"/><Relationship Id="rId1142" Type="http://schemas.openxmlformats.org/officeDocument/2006/relationships/image" Target="../media/image1091.png"/><Relationship Id="rId44" Type="http://schemas.openxmlformats.org/officeDocument/2006/relationships/customXml" Target="../ink/ink549.xml"/><Relationship Id="rId86" Type="http://schemas.openxmlformats.org/officeDocument/2006/relationships/customXml" Target="../ink/ink570.xml"/><Relationship Id="rId151" Type="http://schemas.openxmlformats.org/officeDocument/2006/relationships/image" Target="../media/image598.png"/><Relationship Id="rId389" Type="http://schemas.openxmlformats.org/officeDocument/2006/relationships/image" Target="../media/image717.png"/><Relationship Id="rId554" Type="http://schemas.openxmlformats.org/officeDocument/2006/relationships/customXml" Target="../ink/ink804.xml"/><Relationship Id="rId596" Type="http://schemas.openxmlformats.org/officeDocument/2006/relationships/customXml" Target="../ink/ink825.xml"/><Relationship Id="rId761" Type="http://schemas.openxmlformats.org/officeDocument/2006/relationships/customXml" Target="../ink/ink908.xml"/><Relationship Id="rId817" Type="http://schemas.openxmlformats.org/officeDocument/2006/relationships/customXml" Target="../ink/ink936.xml"/><Relationship Id="rId859" Type="http://schemas.openxmlformats.org/officeDocument/2006/relationships/customXml" Target="../ink/ink957.xml"/><Relationship Id="rId1002" Type="http://schemas.openxmlformats.org/officeDocument/2006/relationships/image" Target="../media/image1021.png"/><Relationship Id="rId193" Type="http://schemas.openxmlformats.org/officeDocument/2006/relationships/image" Target="../media/image619.png"/><Relationship Id="rId207" Type="http://schemas.openxmlformats.org/officeDocument/2006/relationships/image" Target="../media/image626.png"/><Relationship Id="rId249" Type="http://schemas.openxmlformats.org/officeDocument/2006/relationships/image" Target="../media/image647.png"/><Relationship Id="rId414" Type="http://schemas.openxmlformats.org/officeDocument/2006/relationships/customXml" Target="../ink/ink734.xml"/><Relationship Id="rId456" Type="http://schemas.openxmlformats.org/officeDocument/2006/relationships/customXml" Target="../ink/ink755.xml"/><Relationship Id="rId498" Type="http://schemas.openxmlformats.org/officeDocument/2006/relationships/customXml" Target="../ink/ink776.xml"/><Relationship Id="rId621" Type="http://schemas.openxmlformats.org/officeDocument/2006/relationships/image" Target="../media/image832.png"/><Relationship Id="rId663" Type="http://schemas.openxmlformats.org/officeDocument/2006/relationships/image" Target="../media/image853.png"/><Relationship Id="rId870" Type="http://schemas.openxmlformats.org/officeDocument/2006/relationships/image" Target="../media/image955.png"/><Relationship Id="rId1044" Type="http://schemas.openxmlformats.org/officeDocument/2006/relationships/image" Target="../media/image1042.png"/><Relationship Id="rId1086" Type="http://schemas.openxmlformats.org/officeDocument/2006/relationships/image" Target="../media/image1063.png"/><Relationship Id="rId13" Type="http://schemas.openxmlformats.org/officeDocument/2006/relationships/image" Target="../media/image529.png"/><Relationship Id="rId109" Type="http://schemas.openxmlformats.org/officeDocument/2006/relationships/image" Target="../media/image577.png"/><Relationship Id="rId260" Type="http://schemas.openxmlformats.org/officeDocument/2006/relationships/customXml" Target="../ink/ink657.xml"/><Relationship Id="rId316" Type="http://schemas.openxmlformats.org/officeDocument/2006/relationships/customXml" Target="../ink/ink685.xml"/><Relationship Id="rId523" Type="http://schemas.openxmlformats.org/officeDocument/2006/relationships/image" Target="../media/image783.png"/><Relationship Id="rId719" Type="http://schemas.openxmlformats.org/officeDocument/2006/relationships/customXml" Target="../ink/ink887.xml"/><Relationship Id="rId926" Type="http://schemas.openxmlformats.org/officeDocument/2006/relationships/image" Target="../media/image983.png"/><Relationship Id="rId968" Type="http://schemas.openxmlformats.org/officeDocument/2006/relationships/image" Target="../media/image1004.png"/><Relationship Id="rId1111" Type="http://schemas.openxmlformats.org/officeDocument/2006/relationships/customXml" Target="../ink/ink1083.xml"/><Relationship Id="rId55" Type="http://schemas.openxmlformats.org/officeDocument/2006/relationships/image" Target="../media/image550.png"/><Relationship Id="rId97" Type="http://schemas.openxmlformats.org/officeDocument/2006/relationships/image" Target="../media/image571.png"/><Relationship Id="rId120" Type="http://schemas.openxmlformats.org/officeDocument/2006/relationships/customXml" Target="../ink/ink587.xml"/><Relationship Id="rId358" Type="http://schemas.openxmlformats.org/officeDocument/2006/relationships/customXml" Target="../ink/ink706.xml"/><Relationship Id="rId565" Type="http://schemas.openxmlformats.org/officeDocument/2006/relationships/image" Target="../media/image804.png"/><Relationship Id="rId730" Type="http://schemas.openxmlformats.org/officeDocument/2006/relationships/image" Target="../media/image885.png"/><Relationship Id="rId772" Type="http://schemas.openxmlformats.org/officeDocument/2006/relationships/image" Target="../media/image906.png"/><Relationship Id="rId828" Type="http://schemas.openxmlformats.org/officeDocument/2006/relationships/image" Target="../media/image934.png"/><Relationship Id="rId1013" Type="http://schemas.openxmlformats.org/officeDocument/2006/relationships/customXml" Target="../ink/ink1034.xml"/><Relationship Id="rId162" Type="http://schemas.openxmlformats.org/officeDocument/2006/relationships/customXml" Target="../ink/ink608.xml"/><Relationship Id="rId218" Type="http://schemas.openxmlformats.org/officeDocument/2006/relationships/customXml" Target="../ink/ink636.xml"/><Relationship Id="rId425" Type="http://schemas.openxmlformats.org/officeDocument/2006/relationships/image" Target="../media/image735.png"/><Relationship Id="rId467" Type="http://schemas.openxmlformats.org/officeDocument/2006/relationships/image" Target="../media/image756.png"/><Relationship Id="rId632" Type="http://schemas.openxmlformats.org/officeDocument/2006/relationships/customXml" Target="../ink/ink843.xml"/><Relationship Id="rId1055" Type="http://schemas.openxmlformats.org/officeDocument/2006/relationships/customXml" Target="../ink/ink1055.xml"/><Relationship Id="rId1097" Type="http://schemas.openxmlformats.org/officeDocument/2006/relationships/customXml" Target="../ink/ink1076.xml"/><Relationship Id="rId271" Type="http://schemas.openxmlformats.org/officeDocument/2006/relationships/image" Target="../media/image658.png"/><Relationship Id="rId674" Type="http://schemas.openxmlformats.org/officeDocument/2006/relationships/customXml" Target="../ink/ink864.xml"/><Relationship Id="rId881" Type="http://schemas.openxmlformats.org/officeDocument/2006/relationships/customXml" Target="../ink/ink968.xml"/><Relationship Id="rId937" Type="http://schemas.openxmlformats.org/officeDocument/2006/relationships/customXml" Target="../ink/ink996.xml"/><Relationship Id="rId979" Type="http://schemas.openxmlformats.org/officeDocument/2006/relationships/customXml" Target="../ink/ink1017.xml"/><Relationship Id="rId1122" Type="http://schemas.openxmlformats.org/officeDocument/2006/relationships/image" Target="../media/image1081.png"/><Relationship Id="rId24" Type="http://schemas.openxmlformats.org/officeDocument/2006/relationships/customXml" Target="../ink/ink539.xml"/><Relationship Id="rId66" Type="http://schemas.openxmlformats.org/officeDocument/2006/relationships/customXml" Target="../ink/ink560.xml"/><Relationship Id="rId131" Type="http://schemas.openxmlformats.org/officeDocument/2006/relationships/image" Target="../media/image588.png"/><Relationship Id="rId327" Type="http://schemas.openxmlformats.org/officeDocument/2006/relationships/image" Target="../media/image686.png"/><Relationship Id="rId369" Type="http://schemas.openxmlformats.org/officeDocument/2006/relationships/image" Target="../media/image707.png"/><Relationship Id="rId534" Type="http://schemas.openxmlformats.org/officeDocument/2006/relationships/customXml" Target="../ink/ink794.xml"/><Relationship Id="rId576" Type="http://schemas.openxmlformats.org/officeDocument/2006/relationships/customXml" Target="../ink/ink815.xml"/><Relationship Id="rId741" Type="http://schemas.openxmlformats.org/officeDocument/2006/relationships/customXml" Target="../ink/ink898.xml"/><Relationship Id="rId783" Type="http://schemas.openxmlformats.org/officeDocument/2006/relationships/customXml" Target="../ink/ink919.xml"/><Relationship Id="rId839" Type="http://schemas.openxmlformats.org/officeDocument/2006/relationships/customXml" Target="../ink/ink947.xml"/><Relationship Id="rId990" Type="http://schemas.openxmlformats.org/officeDocument/2006/relationships/image" Target="../media/image1015.png"/><Relationship Id="rId173" Type="http://schemas.openxmlformats.org/officeDocument/2006/relationships/image" Target="../media/image609.png"/><Relationship Id="rId229" Type="http://schemas.openxmlformats.org/officeDocument/2006/relationships/image" Target="../media/image637.png"/><Relationship Id="rId380" Type="http://schemas.openxmlformats.org/officeDocument/2006/relationships/customXml" Target="../ink/ink717.xml"/><Relationship Id="rId436" Type="http://schemas.openxmlformats.org/officeDocument/2006/relationships/customXml" Target="../ink/ink745.xml"/><Relationship Id="rId601" Type="http://schemas.openxmlformats.org/officeDocument/2006/relationships/image" Target="../media/image822.png"/><Relationship Id="rId643" Type="http://schemas.openxmlformats.org/officeDocument/2006/relationships/image" Target="../media/image843.png"/><Relationship Id="rId1024" Type="http://schemas.openxmlformats.org/officeDocument/2006/relationships/image" Target="../media/image1032.png"/><Relationship Id="rId1066" Type="http://schemas.openxmlformats.org/officeDocument/2006/relationships/image" Target="../media/image1053.png"/><Relationship Id="rId240" Type="http://schemas.openxmlformats.org/officeDocument/2006/relationships/customXml" Target="../ink/ink647.xml"/><Relationship Id="rId478" Type="http://schemas.openxmlformats.org/officeDocument/2006/relationships/customXml" Target="../ink/ink766.xml"/><Relationship Id="rId685" Type="http://schemas.openxmlformats.org/officeDocument/2006/relationships/image" Target="../media/image20.png"/><Relationship Id="rId850" Type="http://schemas.openxmlformats.org/officeDocument/2006/relationships/image" Target="../media/image945.png"/><Relationship Id="rId892" Type="http://schemas.openxmlformats.org/officeDocument/2006/relationships/image" Target="../media/image966.png"/><Relationship Id="rId906" Type="http://schemas.openxmlformats.org/officeDocument/2006/relationships/image" Target="../media/image973.png"/><Relationship Id="rId948" Type="http://schemas.openxmlformats.org/officeDocument/2006/relationships/image" Target="../media/image994.png"/><Relationship Id="rId1133" Type="http://schemas.openxmlformats.org/officeDocument/2006/relationships/customXml" Target="../ink/ink1094.xml"/><Relationship Id="rId35" Type="http://schemas.openxmlformats.org/officeDocument/2006/relationships/image" Target="../media/image540.png"/><Relationship Id="rId77" Type="http://schemas.openxmlformats.org/officeDocument/2006/relationships/image" Target="../media/image561.png"/><Relationship Id="rId100" Type="http://schemas.openxmlformats.org/officeDocument/2006/relationships/customXml" Target="../ink/ink577.xml"/><Relationship Id="rId282" Type="http://schemas.openxmlformats.org/officeDocument/2006/relationships/customXml" Target="../ink/ink668.xml"/><Relationship Id="rId338" Type="http://schemas.openxmlformats.org/officeDocument/2006/relationships/customXml" Target="../ink/ink696.xml"/><Relationship Id="rId503" Type="http://schemas.openxmlformats.org/officeDocument/2006/relationships/image" Target="../media/image774.png"/><Relationship Id="rId545" Type="http://schemas.openxmlformats.org/officeDocument/2006/relationships/image" Target="../media/image794.png"/><Relationship Id="rId587" Type="http://schemas.openxmlformats.org/officeDocument/2006/relationships/image" Target="../media/image815.png"/><Relationship Id="rId710" Type="http://schemas.openxmlformats.org/officeDocument/2006/relationships/image" Target="../media/image875.png"/><Relationship Id="rId752" Type="http://schemas.openxmlformats.org/officeDocument/2006/relationships/image" Target="../media/image896.png"/><Relationship Id="rId808" Type="http://schemas.openxmlformats.org/officeDocument/2006/relationships/image" Target="../media/image924.png"/><Relationship Id="rId8" Type="http://schemas.openxmlformats.org/officeDocument/2006/relationships/customXml" Target="../ink/ink531.xml"/><Relationship Id="rId142" Type="http://schemas.openxmlformats.org/officeDocument/2006/relationships/customXml" Target="../ink/ink598.xml"/><Relationship Id="rId184" Type="http://schemas.openxmlformats.org/officeDocument/2006/relationships/customXml" Target="../ink/ink619.xml"/><Relationship Id="rId391" Type="http://schemas.openxmlformats.org/officeDocument/2006/relationships/image" Target="../media/image718.png"/><Relationship Id="rId405" Type="http://schemas.openxmlformats.org/officeDocument/2006/relationships/image" Target="../media/image725.png"/><Relationship Id="rId447" Type="http://schemas.openxmlformats.org/officeDocument/2006/relationships/image" Target="../media/image746.png"/><Relationship Id="rId612" Type="http://schemas.openxmlformats.org/officeDocument/2006/relationships/customXml" Target="../ink/ink833.xml"/><Relationship Id="rId794" Type="http://schemas.openxmlformats.org/officeDocument/2006/relationships/image" Target="../media/image917.png"/><Relationship Id="rId1035" Type="http://schemas.openxmlformats.org/officeDocument/2006/relationships/customXml" Target="../ink/ink1045.xml"/><Relationship Id="rId1077" Type="http://schemas.openxmlformats.org/officeDocument/2006/relationships/customXml" Target="../ink/ink1066.xml"/><Relationship Id="rId251" Type="http://schemas.openxmlformats.org/officeDocument/2006/relationships/image" Target="../media/image648.png"/><Relationship Id="rId489" Type="http://schemas.openxmlformats.org/officeDocument/2006/relationships/image" Target="../media/image767.png"/><Relationship Id="rId654" Type="http://schemas.openxmlformats.org/officeDocument/2006/relationships/customXml" Target="../ink/ink854.xml"/><Relationship Id="rId696" Type="http://schemas.openxmlformats.org/officeDocument/2006/relationships/image" Target="../media/image868.png"/><Relationship Id="rId861" Type="http://schemas.openxmlformats.org/officeDocument/2006/relationships/customXml" Target="../ink/ink958.xml"/><Relationship Id="rId917" Type="http://schemas.openxmlformats.org/officeDocument/2006/relationships/customXml" Target="../ink/ink986.xml"/><Relationship Id="rId959" Type="http://schemas.openxmlformats.org/officeDocument/2006/relationships/customXml" Target="../ink/ink1007.xml"/><Relationship Id="rId1102" Type="http://schemas.openxmlformats.org/officeDocument/2006/relationships/image" Target="../media/image1071.png"/><Relationship Id="rId46" Type="http://schemas.openxmlformats.org/officeDocument/2006/relationships/customXml" Target="../ink/ink550.xml"/><Relationship Id="rId293" Type="http://schemas.openxmlformats.org/officeDocument/2006/relationships/image" Target="../media/image669.png"/><Relationship Id="rId307" Type="http://schemas.openxmlformats.org/officeDocument/2006/relationships/image" Target="../media/image676.png"/><Relationship Id="rId349" Type="http://schemas.openxmlformats.org/officeDocument/2006/relationships/image" Target="../media/image697.png"/><Relationship Id="rId514" Type="http://schemas.openxmlformats.org/officeDocument/2006/relationships/customXml" Target="../ink/ink784.xml"/><Relationship Id="rId556" Type="http://schemas.openxmlformats.org/officeDocument/2006/relationships/customXml" Target="../ink/ink805.xml"/><Relationship Id="rId721" Type="http://schemas.openxmlformats.org/officeDocument/2006/relationships/customXml" Target="../ink/ink888.xml"/><Relationship Id="rId763" Type="http://schemas.openxmlformats.org/officeDocument/2006/relationships/customXml" Target="../ink/ink909.xml"/><Relationship Id="rId1144" Type="http://schemas.openxmlformats.org/officeDocument/2006/relationships/image" Target="../media/image1092.png"/><Relationship Id="rId88" Type="http://schemas.openxmlformats.org/officeDocument/2006/relationships/customXml" Target="../ink/ink571.xml"/><Relationship Id="rId111" Type="http://schemas.openxmlformats.org/officeDocument/2006/relationships/image" Target="../media/image578.png"/><Relationship Id="rId153" Type="http://schemas.openxmlformats.org/officeDocument/2006/relationships/image" Target="../media/image599.png"/><Relationship Id="rId195" Type="http://schemas.openxmlformats.org/officeDocument/2006/relationships/image" Target="../media/image620.png"/><Relationship Id="rId209" Type="http://schemas.openxmlformats.org/officeDocument/2006/relationships/image" Target="../media/image627.png"/><Relationship Id="rId360" Type="http://schemas.openxmlformats.org/officeDocument/2006/relationships/customXml" Target="../ink/ink707.xml"/><Relationship Id="rId416" Type="http://schemas.openxmlformats.org/officeDocument/2006/relationships/customXml" Target="../ink/ink735.xml"/><Relationship Id="rId598" Type="http://schemas.openxmlformats.org/officeDocument/2006/relationships/customXml" Target="../ink/ink826.xml"/><Relationship Id="rId819" Type="http://schemas.openxmlformats.org/officeDocument/2006/relationships/customXml" Target="../ink/ink937.xml"/><Relationship Id="rId970" Type="http://schemas.openxmlformats.org/officeDocument/2006/relationships/image" Target="../media/image1005.png"/><Relationship Id="rId1004" Type="http://schemas.openxmlformats.org/officeDocument/2006/relationships/image" Target="../media/image1022.png"/><Relationship Id="rId1046" Type="http://schemas.openxmlformats.org/officeDocument/2006/relationships/image" Target="../media/image1043.png"/><Relationship Id="rId220" Type="http://schemas.openxmlformats.org/officeDocument/2006/relationships/customXml" Target="../ink/ink637.xml"/><Relationship Id="rId458" Type="http://schemas.openxmlformats.org/officeDocument/2006/relationships/customXml" Target="../ink/ink756.xml"/><Relationship Id="rId623" Type="http://schemas.openxmlformats.org/officeDocument/2006/relationships/image" Target="../media/image833.png"/><Relationship Id="rId665" Type="http://schemas.openxmlformats.org/officeDocument/2006/relationships/image" Target="../media/image854.png"/><Relationship Id="rId830" Type="http://schemas.openxmlformats.org/officeDocument/2006/relationships/image" Target="../media/image935.png"/><Relationship Id="rId872" Type="http://schemas.openxmlformats.org/officeDocument/2006/relationships/image" Target="../media/image956.png"/><Relationship Id="rId928" Type="http://schemas.openxmlformats.org/officeDocument/2006/relationships/image" Target="../media/image984.png"/><Relationship Id="rId1088" Type="http://schemas.openxmlformats.org/officeDocument/2006/relationships/image" Target="../media/image1064.png"/><Relationship Id="rId15" Type="http://schemas.openxmlformats.org/officeDocument/2006/relationships/image" Target="../media/image530.png"/><Relationship Id="rId57" Type="http://schemas.openxmlformats.org/officeDocument/2006/relationships/image" Target="../media/image551.png"/><Relationship Id="rId262" Type="http://schemas.openxmlformats.org/officeDocument/2006/relationships/customXml" Target="../ink/ink658.xml"/><Relationship Id="rId318" Type="http://schemas.openxmlformats.org/officeDocument/2006/relationships/customXml" Target="../ink/ink686.xml"/><Relationship Id="rId525" Type="http://schemas.openxmlformats.org/officeDocument/2006/relationships/image" Target="../media/image784.png"/><Relationship Id="rId567" Type="http://schemas.openxmlformats.org/officeDocument/2006/relationships/image" Target="../media/image805.png"/><Relationship Id="rId732" Type="http://schemas.openxmlformats.org/officeDocument/2006/relationships/image" Target="../media/image886.png"/><Relationship Id="rId1113" Type="http://schemas.openxmlformats.org/officeDocument/2006/relationships/customXml" Target="../ink/ink1084.xml"/><Relationship Id="rId99" Type="http://schemas.openxmlformats.org/officeDocument/2006/relationships/image" Target="../media/image572.png"/><Relationship Id="rId122" Type="http://schemas.openxmlformats.org/officeDocument/2006/relationships/customXml" Target="../ink/ink588.xml"/><Relationship Id="rId164" Type="http://schemas.openxmlformats.org/officeDocument/2006/relationships/customXml" Target="../ink/ink609.xml"/><Relationship Id="rId371" Type="http://schemas.openxmlformats.org/officeDocument/2006/relationships/image" Target="../media/image708.png"/><Relationship Id="rId774" Type="http://schemas.openxmlformats.org/officeDocument/2006/relationships/image" Target="../media/image907.png"/><Relationship Id="rId981" Type="http://schemas.openxmlformats.org/officeDocument/2006/relationships/customXml" Target="../ink/ink1018.xml"/><Relationship Id="rId1015" Type="http://schemas.openxmlformats.org/officeDocument/2006/relationships/customXml" Target="../ink/ink1035.xml"/><Relationship Id="rId1057" Type="http://schemas.openxmlformats.org/officeDocument/2006/relationships/customXml" Target="../ink/ink1056.xml"/><Relationship Id="rId427" Type="http://schemas.openxmlformats.org/officeDocument/2006/relationships/image" Target="../media/image736.png"/><Relationship Id="rId469" Type="http://schemas.openxmlformats.org/officeDocument/2006/relationships/image" Target="../media/image757.png"/><Relationship Id="rId634" Type="http://schemas.openxmlformats.org/officeDocument/2006/relationships/customXml" Target="../ink/ink844.xml"/><Relationship Id="rId676" Type="http://schemas.openxmlformats.org/officeDocument/2006/relationships/customXml" Target="../ink/ink865.xml"/><Relationship Id="rId841" Type="http://schemas.openxmlformats.org/officeDocument/2006/relationships/customXml" Target="../ink/ink948.xml"/><Relationship Id="rId883" Type="http://schemas.openxmlformats.org/officeDocument/2006/relationships/customXml" Target="../ink/ink969.xml"/><Relationship Id="rId1099" Type="http://schemas.openxmlformats.org/officeDocument/2006/relationships/customXml" Target="../ink/ink1077.xml"/><Relationship Id="rId26" Type="http://schemas.openxmlformats.org/officeDocument/2006/relationships/customXml" Target="../ink/ink540.xml"/><Relationship Id="rId231" Type="http://schemas.openxmlformats.org/officeDocument/2006/relationships/image" Target="../media/image638.png"/><Relationship Id="rId273" Type="http://schemas.openxmlformats.org/officeDocument/2006/relationships/image" Target="../media/image659.png"/><Relationship Id="rId329" Type="http://schemas.openxmlformats.org/officeDocument/2006/relationships/image" Target="../media/image687.png"/><Relationship Id="rId480" Type="http://schemas.openxmlformats.org/officeDocument/2006/relationships/customXml" Target="../ink/ink767.xml"/><Relationship Id="rId536" Type="http://schemas.openxmlformats.org/officeDocument/2006/relationships/customXml" Target="../ink/ink795.xml"/><Relationship Id="rId701" Type="http://schemas.openxmlformats.org/officeDocument/2006/relationships/customXml" Target="../ink/ink878.xml"/><Relationship Id="rId939" Type="http://schemas.openxmlformats.org/officeDocument/2006/relationships/customXml" Target="../ink/ink997.xml"/><Relationship Id="rId1124" Type="http://schemas.openxmlformats.org/officeDocument/2006/relationships/image" Target="../media/image1082.png"/><Relationship Id="rId68" Type="http://schemas.openxmlformats.org/officeDocument/2006/relationships/customXml" Target="../ink/ink561.xml"/><Relationship Id="rId133" Type="http://schemas.openxmlformats.org/officeDocument/2006/relationships/image" Target="../media/image589.png"/><Relationship Id="rId175" Type="http://schemas.openxmlformats.org/officeDocument/2006/relationships/image" Target="../media/image610.png"/><Relationship Id="rId340" Type="http://schemas.openxmlformats.org/officeDocument/2006/relationships/customXml" Target="../ink/ink697.xml"/><Relationship Id="rId578" Type="http://schemas.openxmlformats.org/officeDocument/2006/relationships/customXml" Target="../ink/ink816.xml"/><Relationship Id="rId743" Type="http://schemas.openxmlformats.org/officeDocument/2006/relationships/customXml" Target="../ink/ink899.xml"/><Relationship Id="rId785" Type="http://schemas.openxmlformats.org/officeDocument/2006/relationships/customXml" Target="../ink/ink920.xml"/><Relationship Id="rId950" Type="http://schemas.openxmlformats.org/officeDocument/2006/relationships/image" Target="../media/image995.png"/><Relationship Id="rId992" Type="http://schemas.openxmlformats.org/officeDocument/2006/relationships/image" Target="../media/image1016.png"/><Relationship Id="rId1026" Type="http://schemas.openxmlformats.org/officeDocument/2006/relationships/image" Target="../media/image1033.png"/><Relationship Id="rId200" Type="http://schemas.openxmlformats.org/officeDocument/2006/relationships/customXml" Target="../ink/ink627.xml"/><Relationship Id="rId382" Type="http://schemas.openxmlformats.org/officeDocument/2006/relationships/customXml" Target="../ink/ink718.xml"/><Relationship Id="rId438" Type="http://schemas.openxmlformats.org/officeDocument/2006/relationships/customXml" Target="../ink/ink746.xml"/><Relationship Id="rId603" Type="http://schemas.openxmlformats.org/officeDocument/2006/relationships/image" Target="../media/image823.png"/><Relationship Id="rId645" Type="http://schemas.openxmlformats.org/officeDocument/2006/relationships/image" Target="../media/image844.png"/><Relationship Id="rId687" Type="http://schemas.openxmlformats.org/officeDocument/2006/relationships/image" Target="../media/image864.png"/><Relationship Id="rId810" Type="http://schemas.openxmlformats.org/officeDocument/2006/relationships/image" Target="../media/image925.png"/><Relationship Id="rId852" Type="http://schemas.openxmlformats.org/officeDocument/2006/relationships/image" Target="../media/image946.png"/><Relationship Id="rId908" Type="http://schemas.openxmlformats.org/officeDocument/2006/relationships/image" Target="../media/image974.png"/><Relationship Id="rId1068" Type="http://schemas.openxmlformats.org/officeDocument/2006/relationships/image" Target="../media/image1054.png"/><Relationship Id="rId242" Type="http://schemas.openxmlformats.org/officeDocument/2006/relationships/customXml" Target="../ink/ink648.xml"/><Relationship Id="rId284" Type="http://schemas.openxmlformats.org/officeDocument/2006/relationships/customXml" Target="../ink/ink669.xml"/><Relationship Id="rId491" Type="http://schemas.openxmlformats.org/officeDocument/2006/relationships/image" Target="../media/image768.png"/><Relationship Id="rId505" Type="http://schemas.openxmlformats.org/officeDocument/2006/relationships/image" Target="../media/image775.png"/><Relationship Id="rId712" Type="http://schemas.openxmlformats.org/officeDocument/2006/relationships/image" Target="../media/image876.png"/><Relationship Id="rId894" Type="http://schemas.openxmlformats.org/officeDocument/2006/relationships/image" Target="../media/image967.png"/><Relationship Id="rId1135" Type="http://schemas.openxmlformats.org/officeDocument/2006/relationships/customXml" Target="../ink/ink1095.xml"/><Relationship Id="rId37" Type="http://schemas.openxmlformats.org/officeDocument/2006/relationships/image" Target="../media/image541.png"/><Relationship Id="rId79" Type="http://schemas.openxmlformats.org/officeDocument/2006/relationships/image" Target="../media/image562.png"/><Relationship Id="rId102" Type="http://schemas.openxmlformats.org/officeDocument/2006/relationships/customXml" Target="../ink/ink578.xml"/><Relationship Id="rId144" Type="http://schemas.openxmlformats.org/officeDocument/2006/relationships/customXml" Target="../ink/ink599.xml"/><Relationship Id="rId547" Type="http://schemas.openxmlformats.org/officeDocument/2006/relationships/image" Target="../media/image795.png"/><Relationship Id="rId589" Type="http://schemas.openxmlformats.org/officeDocument/2006/relationships/image" Target="../media/image816.png"/><Relationship Id="rId754" Type="http://schemas.openxmlformats.org/officeDocument/2006/relationships/image" Target="../media/image897.png"/><Relationship Id="rId796" Type="http://schemas.openxmlformats.org/officeDocument/2006/relationships/image" Target="../media/image918.png"/><Relationship Id="rId961" Type="http://schemas.openxmlformats.org/officeDocument/2006/relationships/customXml" Target="../ink/ink1008.xml"/><Relationship Id="rId90" Type="http://schemas.openxmlformats.org/officeDocument/2006/relationships/customXml" Target="../ink/ink572.xml"/><Relationship Id="rId186" Type="http://schemas.openxmlformats.org/officeDocument/2006/relationships/customXml" Target="../ink/ink620.xml"/><Relationship Id="rId351" Type="http://schemas.openxmlformats.org/officeDocument/2006/relationships/image" Target="../media/image698.png"/><Relationship Id="rId393" Type="http://schemas.openxmlformats.org/officeDocument/2006/relationships/image" Target="../media/image719.png"/><Relationship Id="rId407" Type="http://schemas.openxmlformats.org/officeDocument/2006/relationships/image" Target="../media/image726.png"/><Relationship Id="rId449" Type="http://schemas.openxmlformats.org/officeDocument/2006/relationships/image" Target="../media/image747.png"/><Relationship Id="rId614" Type="http://schemas.openxmlformats.org/officeDocument/2006/relationships/customXml" Target="../ink/ink834.xml"/><Relationship Id="rId656" Type="http://schemas.openxmlformats.org/officeDocument/2006/relationships/customXml" Target="../ink/ink855.xml"/><Relationship Id="rId821" Type="http://schemas.openxmlformats.org/officeDocument/2006/relationships/customXml" Target="../ink/ink938.xml"/><Relationship Id="rId863" Type="http://schemas.openxmlformats.org/officeDocument/2006/relationships/customXml" Target="../ink/ink959.xml"/><Relationship Id="rId1037" Type="http://schemas.openxmlformats.org/officeDocument/2006/relationships/customXml" Target="../ink/ink1046.xml"/><Relationship Id="rId1079" Type="http://schemas.openxmlformats.org/officeDocument/2006/relationships/customXml" Target="../ink/ink1067.xml"/><Relationship Id="rId211" Type="http://schemas.openxmlformats.org/officeDocument/2006/relationships/image" Target="../media/image628.png"/><Relationship Id="rId253" Type="http://schemas.openxmlformats.org/officeDocument/2006/relationships/image" Target="../media/image649.png"/><Relationship Id="rId295" Type="http://schemas.openxmlformats.org/officeDocument/2006/relationships/image" Target="../media/image670.png"/><Relationship Id="rId309" Type="http://schemas.openxmlformats.org/officeDocument/2006/relationships/image" Target="../media/image677.png"/><Relationship Id="rId460" Type="http://schemas.openxmlformats.org/officeDocument/2006/relationships/customXml" Target="../ink/ink757.xml"/><Relationship Id="rId516" Type="http://schemas.openxmlformats.org/officeDocument/2006/relationships/customXml" Target="../ink/ink785.xml"/><Relationship Id="rId698" Type="http://schemas.openxmlformats.org/officeDocument/2006/relationships/image" Target="../media/image869.png"/><Relationship Id="rId919" Type="http://schemas.openxmlformats.org/officeDocument/2006/relationships/customXml" Target="../ink/ink987.xml"/><Relationship Id="rId1090" Type="http://schemas.openxmlformats.org/officeDocument/2006/relationships/image" Target="../media/image1065.png"/><Relationship Id="rId1104" Type="http://schemas.openxmlformats.org/officeDocument/2006/relationships/image" Target="../media/image1072.png"/><Relationship Id="rId1146" Type="http://schemas.openxmlformats.org/officeDocument/2006/relationships/image" Target="../media/image1093.png"/><Relationship Id="rId48" Type="http://schemas.openxmlformats.org/officeDocument/2006/relationships/customXml" Target="../ink/ink551.xml"/><Relationship Id="rId113" Type="http://schemas.openxmlformats.org/officeDocument/2006/relationships/image" Target="../media/image579.png"/><Relationship Id="rId320" Type="http://schemas.openxmlformats.org/officeDocument/2006/relationships/customXml" Target="../ink/ink687.xml"/><Relationship Id="rId558" Type="http://schemas.openxmlformats.org/officeDocument/2006/relationships/customXml" Target="../ink/ink806.xml"/><Relationship Id="rId723" Type="http://schemas.openxmlformats.org/officeDocument/2006/relationships/customXml" Target="../ink/ink889.xml"/><Relationship Id="rId765" Type="http://schemas.openxmlformats.org/officeDocument/2006/relationships/customXml" Target="../ink/ink910.xml"/><Relationship Id="rId930" Type="http://schemas.openxmlformats.org/officeDocument/2006/relationships/image" Target="../media/image985.png"/><Relationship Id="rId972" Type="http://schemas.openxmlformats.org/officeDocument/2006/relationships/image" Target="../media/image1006.png"/><Relationship Id="rId1006" Type="http://schemas.openxmlformats.org/officeDocument/2006/relationships/image" Target="../media/image1023.png"/><Relationship Id="rId155" Type="http://schemas.openxmlformats.org/officeDocument/2006/relationships/image" Target="../media/image600.png"/><Relationship Id="rId197" Type="http://schemas.openxmlformats.org/officeDocument/2006/relationships/image" Target="../media/image621.png"/><Relationship Id="rId362" Type="http://schemas.openxmlformats.org/officeDocument/2006/relationships/customXml" Target="../ink/ink708.xml"/><Relationship Id="rId418" Type="http://schemas.openxmlformats.org/officeDocument/2006/relationships/customXml" Target="../ink/ink736.xml"/><Relationship Id="rId625" Type="http://schemas.openxmlformats.org/officeDocument/2006/relationships/image" Target="../media/image834.png"/><Relationship Id="rId832" Type="http://schemas.openxmlformats.org/officeDocument/2006/relationships/image" Target="../media/image936.png"/><Relationship Id="rId1048" Type="http://schemas.openxmlformats.org/officeDocument/2006/relationships/image" Target="../media/image1044.png"/><Relationship Id="rId222" Type="http://schemas.openxmlformats.org/officeDocument/2006/relationships/customXml" Target="../ink/ink638.xml"/><Relationship Id="rId264" Type="http://schemas.openxmlformats.org/officeDocument/2006/relationships/customXml" Target="../ink/ink659.xml"/><Relationship Id="rId471" Type="http://schemas.openxmlformats.org/officeDocument/2006/relationships/image" Target="../media/image758.png"/><Relationship Id="rId667" Type="http://schemas.openxmlformats.org/officeDocument/2006/relationships/image" Target="../media/image855.png"/><Relationship Id="rId874" Type="http://schemas.openxmlformats.org/officeDocument/2006/relationships/image" Target="../media/image957.png"/><Relationship Id="rId1115" Type="http://schemas.openxmlformats.org/officeDocument/2006/relationships/customXml" Target="../ink/ink1085.xml"/><Relationship Id="rId17" Type="http://schemas.openxmlformats.org/officeDocument/2006/relationships/image" Target="../media/image531.png"/><Relationship Id="rId59" Type="http://schemas.openxmlformats.org/officeDocument/2006/relationships/image" Target="../media/image552.png"/><Relationship Id="rId124" Type="http://schemas.openxmlformats.org/officeDocument/2006/relationships/customXml" Target="../ink/ink589.xml"/><Relationship Id="rId527" Type="http://schemas.openxmlformats.org/officeDocument/2006/relationships/image" Target="../media/image785.png"/><Relationship Id="rId569" Type="http://schemas.openxmlformats.org/officeDocument/2006/relationships/image" Target="../media/image806.png"/><Relationship Id="rId734" Type="http://schemas.openxmlformats.org/officeDocument/2006/relationships/image" Target="../media/image887.png"/><Relationship Id="rId776" Type="http://schemas.openxmlformats.org/officeDocument/2006/relationships/image" Target="../media/image908.png"/><Relationship Id="rId941" Type="http://schemas.openxmlformats.org/officeDocument/2006/relationships/customXml" Target="../ink/ink998.xml"/><Relationship Id="rId983" Type="http://schemas.openxmlformats.org/officeDocument/2006/relationships/customXml" Target="../ink/ink1019.xml"/><Relationship Id="rId70" Type="http://schemas.openxmlformats.org/officeDocument/2006/relationships/customXml" Target="../ink/ink562.xml"/><Relationship Id="rId166" Type="http://schemas.openxmlformats.org/officeDocument/2006/relationships/customXml" Target="../ink/ink610.xml"/><Relationship Id="rId331" Type="http://schemas.openxmlformats.org/officeDocument/2006/relationships/image" Target="../media/image688.png"/><Relationship Id="rId373" Type="http://schemas.openxmlformats.org/officeDocument/2006/relationships/image" Target="../media/image709.png"/><Relationship Id="rId429" Type="http://schemas.openxmlformats.org/officeDocument/2006/relationships/image" Target="../media/image737.png"/><Relationship Id="rId580" Type="http://schemas.openxmlformats.org/officeDocument/2006/relationships/customXml" Target="../ink/ink817.xml"/><Relationship Id="rId636" Type="http://schemas.openxmlformats.org/officeDocument/2006/relationships/customXml" Target="../ink/ink845.xml"/><Relationship Id="rId801" Type="http://schemas.openxmlformats.org/officeDocument/2006/relationships/customXml" Target="../ink/ink928.xml"/><Relationship Id="rId1017" Type="http://schemas.openxmlformats.org/officeDocument/2006/relationships/customXml" Target="../ink/ink1036.xml"/><Relationship Id="rId1059" Type="http://schemas.openxmlformats.org/officeDocument/2006/relationships/customXml" Target="../ink/ink1057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39.png"/><Relationship Id="rId440" Type="http://schemas.openxmlformats.org/officeDocument/2006/relationships/customXml" Target="../ink/ink747.xml"/><Relationship Id="rId678" Type="http://schemas.openxmlformats.org/officeDocument/2006/relationships/customXml" Target="../ink/ink866.xml"/><Relationship Id="rId843" Type="http://schemas.openxmlformats.org/officeDocument/2006/relationships/customXml" Target="../ink/ink949.xml"/><Relationship Id="rId885" Type="http://schemas.openxmlformats.org/officeDocument/2006/relationships/customXml" Target="../ink/ink970.xml"/><Relationship Id="rId1070" Type="http://schemas.openxmlformats.org/officeDocument/2006/relationships/image" Target="../media/image1055.png"/><Relationship Id="rId1126" Type="http://schemas.openxmlformats.org/officeDocument/2006/relationships/image" Target="../media/image1083.png"/><Relationship Id="rId28" Type="http://schemas.openxmlformats.org/officeDocument/2006/relationships/customXml" Target="../ink/ink541.xml"/><Relationship Id="rId275" Type="http://schemas.openxmlformats.org/officeDocument/2006/relationships/image" Target="../media/image660.png"/><Relationship Id="rId300" Type="http://schemas.openxmlformats.org/officeDocument/2006/relationships/customXml" Target="../ink/ink677.xml"/><Relationship Id="rId482" Type="http://schemas.openxmlformats.org/officeDocument/2006/relationships/customXml" Target="../ink/ink768.xml"/><Relationship Id="rId538" Type="http://schemas.openxmlformats.org/officeDocument/2006/relationships/customXml" Target="../ink/ink796.xml"/><Relationship Id="rId703" Type="http://schemas.openxmlformats.org/officeDocument/2006/relationships/customXml" Target="../ink/ink879.xml"/><Relationship Id="rId745" Type="http://schemas.openxmlformats.org/officeDocument/2006/relationships/customXml" Target="../ink/ink900.xml"/><Relationship Id="rId910" Type="http://schemas.openxmlformats.org/officeDocument/2006/relationships/image" Target="../media/image975.png"/><Relationship Id="rId952" Type="http://schemas.openxmlformats.org/officeDocument/2006/relationships/image" Target="../media/image996.png"/><Relationship Id="rId81" Type="http://schemas.openxmlformats.org/officeDocument/2006/relationships/image" Target="../media/image563.png"/><Relationship Id="rId135" Type="http://schemas.openxmlformats.org/officeDocument/2006/relationships/image" Target="../media/image590.png"/><Relationship Id="rId177" Type="http://schemas.openxmlformats.org/officeDocument/2006/relationships/image" Target="../media/image611.png"/><Relationship Id="rId342" Type="http://schemas.openxmlformats.org/officeDocument/2006/relationships/customXml" Target="../ink/ink698.xml"/><Relationship Id="rId384" Type="http://schemas.openxmlformats.org/officeDocument/2006/relationships/customXml" Target="../ink/ink719.xml"/><Relationship Id="rId591" Type="http://schemas.openxmlformats.org/officeDocument/2006/relationships/image" Target="../media/image817.png"/><Relationship Id="rId605" Type="http://schemas.openxmlformats.org/officeDocument/2006/relationships/image" Target="../media/image824.png"/><Relationship Id="rId787" Type="http://schemas.openxmlformats.org/officeDocument/2006/relationships/customXml" Target="../ink/ink921.xml"/><Relationship Id="rId812" Type="http://schemas.openxmlformats.org/officeDocument/2006/relationships/image" Target="../media/image926.png"/><Relationship Id="rId994" Type="http://schemas.openxmlformats.org/officeDocument/2006/relationships/image" Target="../media/image1017.png"/><Relationship Id="rId1028" Type="http://schemas.openxmlformats.org/officeDocument/2006/relationships/image" Target="../media/image1034.png"/><Relationship Id="rId202" Type="http://schemas.openxmlformats.org/officeDocument/2006/relationships/customXml" Target="../ink/ink628.xml"/><Relationship Id="rId244" Type="http://schemas.openxmlformats.org/officeDocument/2006/relationships/customXml" Target="../ink/ink649.xml"/><Relationship Id="rId647" Type="http://schemas.openxmlformats.org/officeDocument/2006/relationships/image" Target="../media/image845.png"/><Relationship Id="rId689" Type="http://schemas.openxmlformats.org/officeDocument/2006/relationships/customXml" Target="../ink/ink872.xml"/><Relationship Id="rId854" Type="http://schemas.openxmlformats.org/officeDocument/2006/relationships/image" Target="../media/image947.png"/><Relationship Id="rId896" Type="http://schemas.openxmlformats.org/officeDocument/2006/relationships/image" Target="../media/image968.png"/><Relationship Id="rId1081" Type="http://schemas.openxmlformats.org/officeDocument/2006/relationships/customXml" Target="../ink/ink1068.xml"/><Relationship Id="rId39" Type="http://schemas.openxmlformats.org/officeDocument/2006/relationships/image" Target="../media/image542.png"/><Relationship Id="rId286" Type="http://schemas.openxmlformats.org/officeDocument/2006/relationships/customXml" Target="../ink/ink670.xml"/><Relationship Id="rId451" Type="http://schemas.openxmlformats.org/officeDocument/2006/relationships/image" Target="../media/image748.png"/><Relationship Id="rId493" Type="http://schemas.openxmlformats.org/officeDocument/2006/relationships/image" Target="../media/image769.png"/><Relationship Id="rId507" Type="http://schemas.openxmlformats.org/officeDocument/2006/relationships/image" Target="../media/image776.png"/><Relationship Id="rId549" Type="http://schemas.openxmlformats.org/officeDocument/2006/relationships/image" Target="../media/image796.png"/><Relationship Id="rId714" Type="http://schemas.openxmlformats.org/officeDocument/2006/relationships/image" Target="../media/image877.png"/><Relationship Id="rId756" Type="http://schemas.openxmlformats.org/officeDocument/2006/relationships/image" Target="../media/image898.png"/><Relationship Id="rId921" Type="http://schemas.openxmlformats.org/officeDocument/2006/relationships/customXml" Target="../ink/ink988.xml"/><Relationship Id="rId1137" Type="http://schemas.openxmlformats.org/officeDocument/2006/relationships/customXml" Target="../ink/ink1096.xml"/><Relationship Id="rId50" Type="http://schemas.openxmlformats.org/officeDocument/2006/relationships/customXml" Target="../ink/ink552.xml"/><Relationship Id="rId104" Type="http://schemas.openxmlformats.org/officeDocument/2006/relationships/customXml" Target="../ink/ink579.xml"/><Relationship Id="rId146" Type="http://schemas.openxmlformats.org/officeDocument/2006/relationships/customXml" Target="../ink/ink600.xml"/><Relationship Id="rId188" Type="http://schemas.openxmlformats.org/officeDocument/2006/relationships/customXml" Target="../ink/ink621.xml"/><Relationship Id="rId311" Type="http://schemas.openxmlformats.org/officeDocument/2006/relationships/image" Target="../media/image678.png"/><Relationship Id="rId353" Type="http://schemas.openxmlformats.org/officeDocument/2006/relationships/image" Target="../media/image699.png"/><Relationship Id="rId395" Type="http://schemas.openxmlformats.org/officeDocument/2006/relationships/image" Target="../media/image720.png"/><Relationship Id="rId409" Type="http://schemas.openxmlformats.org/officeDocument/2006/relationships/image" Target="../media/image727.png"/><Relationship Id="rId560" Type="http://schemas.openxmlformats.org/officeDocument/2006/relationships/customXml" Target="../ink/ink807.xml"/><Relationship Id="rId798" Type="http://schemas.openxmlformats.org/officeDocument/2006/relationships/image" Target="../media/image919.png"/><Relationship Id="rId963" Type="http://schemas.openxmlformats.org/officeDocument/2006/relationships/customXml" Target="../ink/ink1009.xml"/><Relationship Id="rId1039" Type="http://schemas.openxmlformats.org/officeDocument/2006/relationships/customXml" Target="../ink/ink1047.xml"/><Relationship Id="rId92" Type="http://schemas.openxmlformats.org/officeDocument/2006/relationships/customXml" Target="../ink/ink573.xml"/><Relationship Id="rId213" Type="http://schemas.openxmlformats.org/officeDocument/2006/relationships/image" Target="../media/image629.png"/><Relationship Id="rId420" Type="http://schemas.openxmlformats.org/officeDocument/2006/relationships/customXml" Target="../ink/ink737.xml"/><Relationship Id="rId616" Type="http://schemas.openxmlformats.org/officeDocument/2006/relationships/customXml" Target="../ink/ink835.xml"/><Relationship Id="rId658" Type="http://schemas.openxmlformats.org/officeDocument/2006/relationships/customXml" Target="../ink/ink856.xml"/><Relationship Id="rId823" Type="http://schemas.openxmlformats.org/officeDocument/2006/relationships/customXml" Target="../ink/ink939.xml"/><Relationship Id="rId865" Type="http://schemas.openxmlformats.org/officeDocument/2006/relationships/customXml" Target="../ink/ink960.xml"/><Relationship Id="rId1050" Type="http://schemas.openxmlformats.org/officeDocument/2006/relationships/image" Target="../media/image1045.png"/><Relationship Id="rId255" Type="http://schemas.openxmlformats.org/officeDocument/2006/relationships/image" Target="../media/image650.png"/><Relationship Id="rId297" Type="http://schemas.openxmlformats.org/officeDocument/2006/relationships/image" Target="../media/image671.png"/><Relationship Id="rId462" Type="http://schemas.openxmlformats.org/officeDocument/2006/relationships/customXml" Target="../ink/ink758.xml"/><Relationship Id="rId518" Type="http://schemas.openxmlformats.org/officeDocument/2006/relationships/customXml" Target="../ink/ink786.xml"/><Relationship Id="rId725" Type="http://schemas.openxmlformats.org/officeDocument/2006/relationships/customXml" Target="../ink/ink890.xml"/><Relationship Id="rId932" Type="http://schemas.openxmlformats.org/officeDocument/2006/relationships/image" Target="../media/image986.png"/><Relationship Id="rId1092" Type="http://schemas.openxmlformats.org/officeDocument/2006/relationships/image" Target="../media/image1066.png"/><Relationship Id="rId1106" Type="http://schemas.openxmlformats.org/officeDocument/2006/relationships/image" Target="../media/image1073.png"/><Relationship Id="rId1148" Type="http://schemas.openxmlformats.org/officeDocument/2006/relationships/image" Target="../media/image1094.png"/><Relationship Id="rId115" Type="http://schemas.openxmlformats.org/officeDocument/2006/relationships/image" Target="../media/image580.png"/><Relationship Id="rId157" Type="http://schemas.openxmlformats.org/officeDocument/2006/relationships/image" Target="../media/image601.png"/><Relationship Id="rId322" Type="http://schemas.openxmlformats.org/officeDocument/2006/relationships/customXml" Target="../ink/ink688.xml"/><Relationship Id="rId364" Type="http://schemas.openxmlformats.org/officeDocument/2006/relationships/customXml" Target="../ink/ink709.xml"/><Relationship Id="rId767" Type="http://schemas.openxmlformats.org/officeDocument/2006/relationships/customXml" Target="../ink/ink911.xml"/><Relationship Id="rId974" Type="http://schemas.openxmlformats.org/officeDocument/2006/relationships/image" Target="../media/image1007.png"/><Relationship Id="rId1008" Type="http://schemas.openxmlformats.org/officeDocument/2006/relationships/image" Target="../media/image1024.png"/><Relationship Id="rId61" Type="http://schemas.openxmlformats.org/officeDocument/2006/relationships/image" Target="../media/image553.png"/><Relationship Id="rId199" Type="http://schemas.openxmlformats.org/officeDocument/2006/relationships/image" Target="../media/image622.png"/><Relationship Id="rId571" Type="http://schemas.openxmlformats.org/officeDocument/2006/relationships/image" Target="../media/image807.png"/><Relationship Id="rId627" Type="http://schemas.openxmlformats.org/officeDocument/2006/relationships/image" Target="../media/image835.png"/><Relationship Id="rId669" Type="http://schemas.openxmlformats.org/officeDocument/2006/relationships/image" Target="../media/image856.png"/><Relationship Id="rId834" Type="http://schemas.openxmlformats.org/officeDocument/2006/relationships/image" Target="../media/image937.png"/><Relationship Id="rId876" Type="http://schemas.openxmlformats.org/officeDocument/2006/relationships/image" Target="../media/image958.png"/><Relationship Id="rId19" Type="http://schemas.openxmlformats.org/officeDocument/2006/relationships/image" Target="../media/image532.png"/><Relationship Id="rId224" Type="http://schemas.openxmlformats.org/officeDocument/2006/relationships/customXml" Target="../ink/ink639.xml"/><Relationship Id="rId266" Type="http://schemas.openxmlformats.org/officeDocument/2006/relationships/customXml" Target="../ink/ink660.xml"/><Relationship Id="rId431" Type="http://schemas.openxmlformats.org/officeDocument/2006/relationships/image" Target="../media/image738.png"/><Relationship Id="rId473" Type="http://schemas.openxmlformats.org/officeDocument/2006/relationships/image" Target="../media/image759.png"/><Relationship Id="rId529" Type="http://schemas.openxmlformats.org/officeDocument/2006/relationships/image" Target="../media/image786.png"/><Relationship Id="rId680" Type="http://schemas.openxmlformats.org/officeDocument/2006/relationships/customXml" Target="../ink/ink867.xml"/><Relationship Id="rId736" Type="http://schemas.openxmlformats.org/officeDocument/2006/relationships/image" Target="../media/image888.png"/><Relationship Id="rId901" Type="http://schemas.openxmlformats.org/officeDocument/2006/relationships/customXml" Target="../ink/ink978.xml"/><Relationship Id="rId1061" Type="http://schemas.openxmlformats.org/officeDocument/2006/relationships/customXml" Target="../ink/ink1058.xml"/><Relationship Id="rId1117" Type="http://schemas.openxmlformats.org/officeDocument/2006/relationships/customXml" Target="../ink/ink1086.xml"/><Relationship Id="rId30" Type="http://schemas.openxmlformats.org/officeDocument/2006/relationships/customXml" Target="../ink/ink542.xml"/><Relationship Id="rId126" Type="http://schemas.openxmlformats.org/officeDocument/2006/relationships/customXml" Target="../ink/ink590.xml"/><Relationship Id="rId168" Type="http://schemas.openxmlformats.org/officeDocument/2006/relationships/customXml" Target="../ink/ink611.xml"/><Relationship Id="rId333" Type="http://schemas.openxmlformats.org/officeDocument/2006/relationships/image" Target="../media/image689.png"/><Relationship Id="rId540" Type="http://schemas.openxmlformats.org/officeDocument/2006/relationships/customXml" Target="../ink/ink797.xml"/><Relationship Id="rId778" Type="http://schemas.openxmlformats.org/officeDocument/2006/relationships/image" Target="../media/image909.png"/><Relationship Id="rId943" Type="http://schemas.openxmlformats.org/officeDocument/2006/relationships/customXml" Target="../ink/ink999.xml"/><Relationship Id="rId985" Type="http://schemas.openxmlformats.org/officeDocument/2006/relationships/customXml" Target="../ink/ink1020.xml"/><Relationship Id="rId1019" Type="http://schemas.openxmlformats.org/officeDocument/2006/relationships/customXml" Target="../ink/ink1037.xml"/><Relationship Id="rId72" Type="http://schemas.openxmlformats.org/officeDocument/2006/relationships/customXml" Target="../ink/ink563.xml"/><Relationship Id="rId375" Type="http://schemas.openxmlformats.org/officeDocument/2006/relationships/image" Target="../media/image710.png"/><Relationship Id="rId582" Type="http://schemas.openxmlformats.org/officeDocument/2006/relationships/customXml" Target="../ink/ink818.xml"/><Relationship Id="rId638" Type="http://schemas.openxmlformats.org/officeDocument/2006/relationships/customXml" Target="../ink/ink846.xml"/><Relationship Id="rId803" Type="http://schemas.openxmlformats.org/officeDocument/2006/relationships/customXml" Target="../ink/ink929.xml"/><Relationship Id="rId845" Type="http://schemas.openxmlformats.org/officeDocument/2006/relationships/customXml" Target="../ink/ink950.xml"/><Relationship Id="rId1030" Type="http://schemas.openxmlformats.org/officeDocument/2006/relationships/image" Target="../media/image1035.png"/><Relationship Id="rId3" Type="http://schemas.openxmlformats.org/officeDocument/2006/relationships/image" Target="../media/image524.png"/><Relationship Id="rId235" Type="http://schemas.openxmlformats.org/officeDocument/2006/relationships/image" Target="../media/image640.png"/><Relationship Id="rId277" Type="http://schemas.openxmlformats.org/officeDocument/2006/relationships/image" Target="../media/image661.png"/><Relationship Id="rId400" Type="http://schemas.openxmlformats.org/officeDocument/2006/relationships/customXml" Target="../ink/ink727.xml"/><Relationship Id="rId442" Type="http://schemas.openxmlformats.org/officeDocument/2006/relationships/customXml" Target="../ink/ink748.xml"/><Relationship Id="rId484" Type="http://schemas.openxmlformats.org/officeDocument/2006/relationships/customXml" Target="../ink/ink769.xml"/><Relationship Id="rId705" Type="http://schemas.openxmlformats.org/officeDocument/2006/relationships/customXml" Target="../ink/ink880.xml"/><Relationship Id="rId887" Type="http://schemas.openxmlformats.org/officeDocument/2006/relationships/customXml" Target="../ink/ink971.xml"/><Relationship Id="rId1072" Type="http://schemas.openxmlformats.org/officeDocument/2006/relationships/image" Target="../media/image1056.png"/><Relationship Id="rId1128" Type="http://schemas.openxmlformats.org/officeDocument/2006/relationships/image" Target="../media/image1084.png"/><Relationship Id="rId137" Type="http://schemas.openxmlformats.org/officeDocument/2006/relationships/image" Target="../media/image591.png"/><Relationship Id="rId302" Type="http://schemas.openxmlformats.org/officeDocument/2006/relationships/customXml" Target="../ink/ink678.xml"/><Relationship Id="rId344" Type="http://schemas.openxmlformats.org/officeDocument/2006/relationships/customXml" Target="../ink/ink699.xml"/><Relationship Id="rId691" Type="http://schemas.openxmlformats.org/officeDocument/2006/relationships/customXml" Target="../ink/ink873.xml"/><Relationship Id="rId747" Type="http://schemas.openxmlformats.org/officeDocument/2006/relationships/customXml" Target="../ink/ink901.xml"/><Relationship Id="rId789" Type="http://schemas.openxmlformats.org/officeDocument/2006/relationships/customXml" Target="../ink/ink922.xml"/><Relationship Id="rId912" Type="http://schemas.openxmlformats.org/officeDocument/2006/relationships/image" Target="../media/image976.png"/><Relationship Id="rId954" Type="http://schemas.openxmlformats.org/officeDocument/2006/relationships/image" Target="../media/image997.png"/><Relationship Id="rId996" Type="http://schemas.openxmlformats.org/officeDocument/2006/relationships/image" Target="../media/image1018.png"/><Relationship Id="rId41" Type="http://schemas.openxmlformats.org/officeDocument/2006/relationships/image" Target="../media/image543.png"/><Relationship Id="rId83" Type="http://schemas.openxmlformats.org/officeDocument/2006/relationships/image" Target="../media/image564.png"/><Relationship Id="rId179" Type="http://schemas.openxmlformats.org/officeDocument/2006/relationships/image" Target="../media/image612.png"/><Relationship Id="rId386" Type="http://schemas.openxmlformats.org/officeDocument/2006/relationships/customXml" Target="../ink/ink720.xml"/><Relationship Id="rId551" Type="http://schemas.openxmlformats.org/officeDocument/2006/relationships/image" Target="../media/image797.png"/><Relationship Id="rId593" Type="http://schemas.openxmlformats.org/officeDocument/2006/relationships/image" Target="../media/image818.png"/><Relationship Id="rId607" Type="http://schemas.openxmlformats.org/officeDocument/2006/relationships/image" Target="../media/image825.png"/><Relationship Id="rId649" Type="http://schemas.openxmlformats.org/officeDocument/2006/relationships/image" Target="../media/image846.png"/><Relationship Id="rId814" Type="http://schemas.openxmlformats.org/officeDocument/2006/relationships/image" Target="../media/image927.png"/><Relationship Id="rId856" Type="http://schemas.openxmlformats.org/officeDocument/2006/relationships/image" Target="../media/image948.png"/><Relationship Id="rId190" Type="http://schemas.openxmlformats.org/officeDocument/2006/relationships/customXml" Target="../ink/ink622.xml"/><Relationship Id="rId204" Type="http://schemas.openxmlformats.org/officeDocument/2006/relationships/customXml" Target="../ink/ink629.xml"/><Relationship Id="rId246" Type="http://schemas.openxmlformats.org/officeDocument/2006/relationships/customXml" Target="../ink/ink650.xml"/><Relationship Id="rId288" Type="http://schemas.openxmlformats.org/officeDocument/2006/relationships/customXml" Target="../ink/ink671.xml"/><Relationship Id="rId411" Type="http://schemas.openxmlformats.org/officeDocument/2006/relationships/image" Target="../media/image728.png"/><Relationship Id="rId453" Type="http://schemas.openxmlformats.org/officeDocument/2006/relationships/image" Target="../media/image749.png"/><Relationship Id="rId509" Type="http://schemas.openxmlformats.org/officeDocument/2006/relationships/image" Target="../media/image777.png"/><Relationship Id="rId660" Type="http://schemas.openxmlformats.org/officeDocument/2006/relationships/customXml" Target="../ink/ink857.xml"/><Relationship Id="rId898" Type="http://schemas.openxmlformats.org/officeDocument/2006/relationships/image" Target="../media/image969.png"/><Relationship Id="rId1041" Type="http://schemas.openxmlformats.org/officeDocument/2006/relationships/customXml" Target="../ink/ink1048.xml"/><Relationship Id="rId1083" Type="http://schemas.openxmlformats.org/officeDocument/2006/relationships/customXml" Target="../ink/ink1069.xml"/><Relationship Id="rId1139" Type="http://schemas.openxmlformats.org/officeDocument/2006/relationships/customXml" Target="../ink/ink1097.xml"/><Relationship Id="rId106" Type="http://schemas.openxmlformats.org/officeDocument/2006/relationships/customXml" Target="../ink/ink580.xml"/><Relationship Id="rId313" Type="http://schemas.openxmlformats.org/officeDocument/2006/relationships/image" Target="../media/image679.png"/><Relationship Id="rId495" Type="http://schemas.openxmlformats.org/officeDocument/2006/relationships/image" Target="../media/image770.png"/><Relationship Id="rId716" Type="http://schemas.openxmlformats.org/officeDocument/2006/relationships/image" Target="../media/image878.png"/><Relationship Id="rId758" Type="http://schemas.openxmlformats.org/officeDocument/2006/relationships/image" Target="../media/image899.png"/><Relationship Id="rId923" Type="http://schemas.openxmlformats.org/officeDocument/2006/relationships/customXml" Target="../ink/ink989.xml"/><Relationship Id="rId965" Type="http://schemas.openxmlformats.org/officeDocument/2006/relationships/customXml" Target="../ink/ink1010.xml"/><Relationship Id="rId1150" Type="http://schemas.openxmlformats.org/officeDocument/2006/relationships/image" Target="../media/image1095.png"/><Relationship Id="rId10" Type="http://schemas.openxmlformats.org/officeDocument/2006/relationships/customXml" Target="../ink/ink532.xml"/><Relationship Id="rId52" Type="http://schemas.openxmlformats.org/officeDocument/2006/relationships/customXml" Target="../ink/ink553.xml"/><Relationship Id="rId94" Type="http://schemas.openxmlformats.org/officeDocument/2006/relationships/customXml" Target="../ink/ink574.xml"/><Relationship Id="rId148" Type="http://schemas.openxmlformats.org/officeDocument/2006/relationships/customXml" Target="../ink/ink601.xml"/><Relationship Id="rId355" Type="http://schemas.openxmlformats.org/officeDocument/2006/relationships/image" Target="../media/image700.png"/><Relationship Id="rId397" Type="http://schemas.openxmlformats.org/officeDocument/2006/relationships/image" Target="../media/image721.png"/><Relationship Id="rId520" Type="http://schemas.openxmlformats.org/officeDocument/2006/relationships/customXml" Target="../ink/ink787.xml"/><Relationship Id="rId562" Type="http://schemas.openxmlformats.org/officeDocument/2006/relationships/customXml" Target="../ink/ink808.xml"/><Relationship Id="rId618" Type="http://schemas.openxmlformats.org/officeDocument/2006/relationships/customXml" Target="../ink/ink836.xml"/><Relationship Id="rId825" Type="http://schemas.openxmlformats.org/officeDocument/2006/relationships/customXml" Target="../ink/ink940.xml"/><Relationship Id="rId215" Type="http://schemas.openxmlformats.org/officeDocument/2006/relationships/image" Target="../media/image630.png"/><Relationship Id="rId257" Type="http://schemas.openxmlformats.org/officeDocument/2006/relationships/image" Target="../media/image651.png"/><Relationship Id="rId422" Type="http://schemas.openxmlformats.org/officeDocument/2006/relationships/customXml" Target="../ink/ink738.xml"/><Relationship Id="rId464" Type="http://schemas.openxmlformats.org/officeDocument/2006/relationships/customXml" Target="../ink/ink759.xml"/><Relationship Id="rId867" Type="http://schemas.openxmlformats.org/officeDocument/2006/relationships/customXml" Target="../ink/ink961.xml"/><Relationship Id="rId1010" Type="http://schemas.openxmlformats.org/officeDocument/2006/relationships/image" Target="../media/image1025.png"/><Relationship Id="rId1052" Type="http://schemas.openxmlformats.org/officeDocument/2006/relationships/image" Target="../media/image1046.png"/><Relationship Id="rId1094" Type="http://schemas.openxmlformats.org/officeDocument/2006/relationships/image" Target="../media/image1067.png"/><Relationship Id="rId1108" Type="http://schemas.openxmlformats.org/officeDocument/2006/relationships/image" Target="../media/image1074.png"/><Relationship Id="rId299" Type="http://schemas.openxmlformats.org/officeDocument/2006/relationships/image" Target="../media/image672.png"/><Relationship Id="rId727" Type="http://schemas.openxmlformats.org/officeDocument/2006/relationships/customXml" Target="../ink/ink891.xml"/><Relationship Id="rId934" Type="http://schemas.openxmlformats.org/officeDocument/2006/relationships/image" Target="../media/image987.png"/><Relationship Id="rId63" Type="http://schemas.openxmlformats.org/officeDocument/2006/relationships/image" Target="../media/image554.png"/><Relationship Id="rId159" Type="http://schemas.openxmlformats.org/officeDocument/2006/relationships/image" Target="../media/image602.png"/><Relationship Id="rId366" Type="http://schemas.openxmlformats.org/officeDocument/2006/relationships/customXml" Target="../ink/ink710.xml"/><Relationship Id="rId573" Type="http://schemas.openxmlformats.org/officeDocument/2006/relationships/image" Target="../media/image808.png"/><Relationship Id="rId780" Type="http://schemas.openxmlformats.org/officeDocument/2006/relationships/image" Target="../media/image910.png"/><Relationship Id="rId226" Type="http://schemas.openxmlformats.org/officeDocument/2006/relationships/customXml" Target="../ink/ink640.xml"/><Relationship Id="rId433" Type="http://schemas.openxmlformats.org/officeDocument/2006/relationships/image" Target="../media/image739.png"/><Relationship Id="rId878" Type="http://schemas.openxmlformats.org/officeDocument/2006/relationships/image" Target="../media/image959.png"/><Relationship Id="rId1063" Type="http://schemas.openxmlformats.org/officeDocument/2006/relationships/customXml" Target="../ink/ink1059.xml"/><Relationship Id="rId640" Type="http://schemas.openxmlformats.org/officeDocument/2006/relationships/customXml" Target="../ink/ink847.xml"/><Relationship Id="rId738" Type="http://schemas.openxmlformats.org/officeDocument/2006/relationships/image" Target="../media/image889.png"/><Relationship Id="rId945" Type="http://schemas.openxmlformats.org/officeDocument/2006/relationships/customXml" Target="../ink/ink1000.xml"/><Relationship Id="rId74" Type="http://schemas.openxmlformats.org/officeDocument/2006/relationships/customXml" Target="../ink/ink564.xml"/><Relationship Id="rId377" Type="http://schemas.openxmlformats.org/officeDocument/2006/relationships/image" Target="../media/image711.png"/><Relationship Id="rId500" Type="http://schemas.openxmlformats.org/officeDocument/2006/relationships/customXml" Target="../ink/ink777.xml"/><Relationship Id="rId584" Type="http://schemas.openxmlformats.org/officeDocument/2006/relationships/customXml" Target="../ink/ink819.xml"/><Relationship Id="rId805" Type="http://schemas.openxmlformats.org/officeDocument/2006/relationships/customXml" Target="../ink/ink930.xml"/><Relationship Id="rId1130" Type="http://schemas.openxmlformats.org/officeDocument/2006/relationships/image" Target="../media/image1085.png"/><Relationship Id="rId5" Type="http://schemas.openxmlformats.org/officeDocument/2006/relationships/image" Target="../media/image525.png"/><Relationship Id="rId237" Type="http://schemas.openxmlformats.org/officeDocument/2006/relationships/image" Target="../media/image641.png"/><Relationship Id="rId791" Type="http://schemas.openxmlformats.org/officeDocument/2006/relationships/customXml" Target="../ink/ink923.xml"/><Relationship Id="rId889" Type="http://schemas.openxmlformats.org/officeDocument/2006/relationships/customXml" Target="../ink/ink972.xml"/><Relationship Id="rId1074" Type="http://schemas.openxmlformats.org/officeDocument/2006/relationships/image" Target="../media/image1057.png"/><Relationship Id="rId444" Type="http://schemas.openxmlformats.org/officeDocument/2006/relationships/customXml" Target="../ink/ink749.xml"/><Relationship Id="rId651" Type="http://schemas.openxmlformats.org/officeDocument/2006/relationships/image" Target="../media/image847.png"/><Relationship Id="rId749" Type="http://schemas.openxmlformats.org/officeDocument/2006/relationships/customXml" Target="../ink/ink902.xml"/><Relationship Id="rId290" Type="http://schemas.openxmlformats.org/officeDocument/2006/relationships/customXml" Target="../ink/ink672.xml"/><Relationship Id="rId304" Type="http://schemas.openxmlformats.org/officeDocument/2006/relationships/customXml" Target="../ink/ink679.xml"/><Relationship Id="rId388" Type="http://schemas.openxmlformats.org/officeDocument/2006/relationships/customXml" Target="../ink/ink721.xml"/><Relationship Id="rId511" Type="http://schemas.openxmlformats.org/officeDocument/2006/relationships/image" Target="../media/image778.png"/><Relationship Id="rId609" Type="http://schemas.openxmlformats.org/officeDocument/2006/relationships/image" Target="../media/image826.png"/><Relationship Id="rId956" Type="http://schemas.openxmlformats.org/officeDocument/2006/relationships/image" Target="../media/image998.png"/><Relationship Id="rId1141" Type="http://schemas.openxmlformats.org/officeDocument/2006/relationships/customXml" Target="../ink/ink1098.xml"/><Relationship Id="rId85" Type="http://schemas.openxmlformats.org/officeDocument/2006/relationships/image" Target="../media/image565.png"/><Relationship Id="rId150" Type="http://schemas.openxmlformats.org/officeDocument/2006/relationships/customXml" Target="../ink/ink602.xml"/><Relationship Id="rId595" Type="http://schemas.openxmlformats.org/officeDocument/2006/relationships/image" Target="../media/image819.png"/><Relationship Id="rId816" Type="http://schemas.openxmlformats.org/officeDocument/2006/relationships/image" Target="../media/image928.png"/><Relationship Id="rId1001" Type="http://schemas.openxmlformats.org/officeDocument/2006/relationships/customXml" Target="../ink/ink1028.xml"/><Relationship Id="rId248" Type="http://schemas.openxmlformats.org/officeDocument/2006/relationships/customXml" Target="../ink/ink651.xml"/><Relationship Id="rId455" Type="http://schemas.openxmlformats.org/officeDocument/2006/relationships/image" Target="../media/image750.png"/><Relationship Id="rId662" Type="http://schemas.openxmlformats.org/officeDocument/2006/relationships/customXml" Target="../ink/ink858.xml"/><Relationship Id="rId1085" Type="http://schemas.openxmlformats.org/officeDocument/2006/relationships/customXml" Target="../ink/ink1070.xml"/><Relationship Id="rId12" Type="http://schemas.openxmlformats.org/officeDocument/2006/relationships/customXml" Target="../ink/ink533.xml"/><Relationship Id="rId108" Type="http://schemas.openxmlformats.org/officeDocument/2006/relationships/customXml" Target="../ink/ink581.xml"/><Relationship Id="rId315" Type="http://schemas.openxmlformats.org/officeDocument/2006/relationships/image" Target="../media/image680.png"/><Relationship Id="rId522" Type="http://schemas.openxmlformats.org/officeDocument/2006/relationships/customXml" Target="../ink/ink788.xml"/><Relationship Id="rId967" Type="http://schemas.openxmlformats.org/officeDocument/2006/relationships/customXml" Target="../ink/ink1011.xml"/><Relationship Id="rId1152" Type="http://schemas.openxmlformats.org/officeDocument/2006/relationships/image" Target="../media/image1096.png"/><Relationship Id="rId96" Type="http://schemas.openxmlformats.org/officeDocument/2006/relationships/customXml" Target="../ink/ink575.xml"/><Relationship Id="rId161" Type="http://schemas.openxmlformats.org/officeDocument/2006/relationships/image" Target="../media/image603.png"/><Relationship Id="rId399" Type="http://schemas.openxmlformats.org/officeDocument/2006/relationships/image" Target="../media/image722.png"/><Relationship Id="rId827" Type="http://schemas.openxmlformats.org/officeDocument/2006/relationships/customXml" Target="../ink/ink941.xml"/><Relationship Id="rId1012" Type="http://schemas.openxmlformats.org/officeDocument/2006/relationships/image" Target="../media/image1026.png"/><Relationship Id="rId259" Type="http://schemas.openxmlformats.org/officeDocument/2006/relationships/image" Target="../media/image652.png"/><Relationship Id="rId466" Type="http://schemas.openxmlformats.org/officeDocument/2006/relationships/customXml" Target="../ink/ink760.xml"/><Relationship Id="rId673" Type="http://schemas.openxmlformats.org/officeDocument/2006/relationships/image" Target="../media/image858.png"/><Relationship Id="rId880" Type="http://schemas.openxmlformats.org/officeDocument/2006/relationships/image" Target="../media/image960.png"/><Relationship Id="rId1096" Type="http://schemas.openxmlformats.org/officeDocument/2006/relationships/image" Target="../media/image1068.png"/><Relationship Id="rId23" Type="http://schemas.openxmlformats.org/officeDocument/2006/relationships/image" Target="../media/image534.png"/><Relationship Id="rId119" Type="http://schemas.openxmlformats.org/officeDocument/2006/relationships/image" Target="../media/image582.png"/><Relationship Id="rId326" Type="http://schemas.openxmlformats.org/officeDocument/2006/relationships/customXml" Target="../ink/ink690.xml"/><Relationship Id="rId533" Type="http://schemas.openxmlformats.org/officeDocument/2006/relationships/image" Target="../media/image788.png"/><Relationship Id="rId978" Type="http://schemas.openxmlformats.org/officeDocument/2006/relationships/image" Target="../media/image1009.png"/><Relationship Id="rId740" Type="http://schemas.openxmlformats.org/officeDocument/2006/relationships/image" Target="../media/image890.png"/><Relationship Id="rId838" Type="http://schemas.openxmlformats.org/officeDocument/2006/relationships/image" Target="../media/image939.png"/><Relationship Id="rId1023" Type="http://schemas.openxmlformats.org/officeDocument/2006/relationships/customXml" Target="../ink/ink1039.xml"/><Relationship Id="rId172" Type="http://schemas.openxmlformats.org/officeDocument/2006/relationships/customXml" Target="../ink/ink613.xml"/><Relationship Id="rId477" Type="http://schemas.openxmlformats.org/officeDocument/2006/relationships/image" Target="../media/image761.png"/><Relationship Id="rId600" Type="http://schemas.openxmlformats.org/officeDocument/2006/relationships/customXml" Target="../ink/ink827.xml"/><Relationship Id="rId684" Type="http://schemas.openxmlformats.org/officeDocument/2006/relationships/customXml" Target="../ink/ink869.xml"/><Relationship Id="rId337" Type="http://schemas.openxmlformats.org/officeDocument/2006/relationships/image" Target="../media/image691.png"/><Relationship Id="rId891" Type="http://schemas.openxmlformats.org/officeDocument/2006/relationships/customXml" Target="../ink/ink973.xml"/><Relationship Id="rId905" Type="http://schemas.openxmlformats.org/officeDocument/2006/relationships/customXml" Target="../ink/ink980.xml"/><Relationship Id="rId989" Type="http://schemas.openxmlformats.org/officeDocument/2006/relationships/customXml" Target="../ink/ink1022.xml"/><Relationship Id="rId34" Type="http://schemas.openxmlformats.org/officeDocument/2006/relationships/customXml" Target="../ink/ink544.xml"/><Relationship Id="rId544" Type="http://schemas.openxmlformats.org/officeDocument/2006/relationships/customXml" Target="../ink/ink799.xml"/><Relationship Id="rId751" Type="http://schemas.openxmlformats.org/officeDocument/2006/relationships/customXml" Target="../ink/ink903.xml"/><Relationship Id="rId849" Type="http://schemas.openxmlformats.org/officeDocument/2006/relationships/customXml" Target="../ink/ink952.xml"/><Relationship Id="rId183" Type="http://schemas.openxmlformats.org/officeDocument/2006/relationships/image" Target="../media/image614.png"/><Relationship Id="rId390" Type="http://schemas.openxmlformats.org/officeDocument/2006/relationships/customXml" Target="../ink/ink722.xml"/><Relationship Id="rId404" Type="http://schemas.openxmlformats.org/officeDocument/2006/relationships/customXml" Target="../ink/ink729.xml"/><Relationship Id="rId611" Type="http://schemas.openxmlformats.org/officeDocument/2006/relationships/image" Target="../media/image827.png"/><Relationship Id="rId1034" Type="http://schemas.openxmlformats.org/officeDocument/2006/relationships/image" Target="../media/image1037.png"/><Relationship Id="rId250" Type="http://schemas.openxmlformats.org/officeDocument/2006/relationships/customXml" Target="../ink/ink652.xml"/><Relationship Id="rId488" Type="http://schemas.openxmlformats.org/officeDocument/2006/relationships/customXml" Target="../ink/ink771.xml"/><Relationship Id="rId695" Type="http://schemas.openxmlformats.org/officeDocument/2006/relationships/customXml" Target="../ink/ink875.xml"/><Relationship Id="rId709" Type="http://schemas.openxmlformats.org/officeDocument/2006/relationships/customXml" Target="../ink/ink882.xml"/><Relationship Id="rId916" Type="http://schemas.openxmlformats.org/officeDocument/2006/relationships/image" Target="../media/image978.png"/><Relationship Id="rId1101" Type="http://schemas.openxmlformats.org/officeDocument/2006/relationships/customXml" Target="../ink/ink1078.xml"/><Relationship Id="rId45" Type="http://schemas.openxmlformats.org/officeDocument/2006/relationships/image" Target="../media/image545.png"/><Relationship Id="rId110" Type="http://schemas.openxmlformats.org/officeDocument/2006/relationships/customXml" Target="../ink/ink582.xml"/><Relationship Id="rId348" Type="http://schemas.openxmlformats.org/officeDocument/2006/relationships/customXml" Target="../ink/ink701.xml"/><Relationship Id="rId555" Type="http://schemas.openxmlformats.org/officeDocument/2006/relationships/image" Target="../media/image799.png"/><Relationship Id="rId762" Type="http://schemas.openxmlformats.org/officeDocument/2006/relationships/image" Target="../media/image901.png"/><Relationship Id="rId194" Type="http://schemas.openxmlformats.org/officeDocument/2006/relationships/customXml" Target="../ink/ink624.xml"/><Relationship Id="rId208" Type="http://schemas.openxmlformats.org/officeDocument/2006/relationships/customXml" Target="../ink/ink631.xml"/><Relationship Id="rId415" Type="http://schemas.openxmlformats.org/officeDocument/2006/relationships/image" Target="../media/image730.png"/><Relationship Id="rId622" Type="http://schemas.openxmlformats.org/officeDocument/2006/relationships/customXml" Target="../ink/ink838.xml"/><Relationship Id="rId1045" Type="http://schemas.openxmlformats.org/officeDocument/2006/relationships/customXml" Target="../ink/ink1050.xml"/><Relationship Id="rId261" Type="http://schemas.openxmlformats.org/officeDocument/2006/relationships/image" Target="../media/image653.png"/><Relationship Id="rId499" Type="http://schemas.openxmlformats.org/officeDocument/2006/relationships/image" Target="../media/image772.png"/><Relationship Id="rId927" Type="http://schemas.openxmlformats.org/officeDocument/2006/relationships/customXml" Target="../ink/ink991.xml"/><Relationship Id="rId1112" Type="http://schemas.openxmlformats.org/officeDocument/2006/relationships/image" Target="../media/image1076.png"/><Relationship Id="rId56" Type="http://schemas.openxmlformats.org/officeDocument/2006/relationships/customXml" Target="../ink/ink555.xml"/><Relationship Id="rId359" Type="http://schemas.openxmlformats.org/officeDocument/2006/relationships/image" Target="../media/image702.png"/><Relationship Id="rId566" Type="http://schemas.openxmlformats.org/officeDocument/2006/relationships/customXml" Target="../ink/ink810.xml"/><Relationship Id="rId773" Type="http://schemas.openxmlformats.org/officeDocument/2006/relationships/customXml" Target="../ink/ink914.xml"/><Relationship Id="rId121" Type="http://schemas.openxmlformats.org/officeDocument/2006/relationships/image" Target="../media/image583.png"/><Relationship Id="rId219" Type="http://schemas.openxmlformats.org/officeDocument/2006/relationships/image" Target="../media/image632.png"/><Relationship Id="rId426" Type="http://schemas.openxmlformats.org/officeDocument/2006/relationships/customXml" Target="../ink/ink740.xml"/><Relationship Id="rId633" Type="http://schemas.openxmlformats.org/officeDocument/2006/relationships/image" Target="../media/image838.png"/><Relationship Id="rId980" Type="http://schemas.openxmlformats.org/officeDocument/2006/relationships/image" Target="../media/image1010.png"/><Relationship Id="rId1056" Type="http://schemas.openxmlformats.org/officeDocument/2006/relationships/image" Target="../media/image1048.png"/><Relationship Id="rId840" Type="http://schemas.openxmlformats.org/officeDocument/2006/relationships/image" Target="../media/image940.png"/><Relationship Id="rId938" Type="http://schemas.openxmlformats.org/officeDocument/2006/relationships/image" Target="../media/image989.png"/><Relationship Id="rId67" Type="http://schemas.openxmlformats.org/officeDocument/2006/relationships/image" Target="../media/image556.png"/><Relationship Id="rId272" Type="http://schemas.openxmlformats.org/officeDocument/2006/relationships/customXml" Target="../ink/ink663.xml"/><Relationship Id="rId577" Type="http://schemas.openxmlformats.org/officeDocument/2006/relationships/image" Target="../media/image810.png"/><Relationship Id="rId700" Type="http://schemas.openxmlformats.org/officeDocument/2006/relationships/image" Target="../media/image870.png"/><Relationship Id="rId1123" Type="http://schemas.openxmlformats.org/officeDocument/2006/relationships/customXml" Target="../ink/ink1089.xml"/><Relationship Id="rId132" Type="http://schemas.openxmlformats.org/officeDocument/2006/relationships/customXml" Target="../ink/ink593.xml"/><Relationship Id="rId784" Type="http://schemas.openxmlformats.org/officeDocument/2006/relationships/image" Target="../media/image912.png"/><Relationship Id="rId991" Type="http://schemas.openxmlformats.org/officeDocument/2006/relationships/customXml" Target="../ink/ink1023.xml"/><Relationship Id="rId1067" Type="http://schemas.openxmlformats.org/officeDocument/2006/relationships/customXml" Target="../ink/ink1061.xml"/><Relationship Id="rId437" Type="http://schemas.openxmlformats.org/officeDocument/2006/relationships/image" Target="../media/image741.png"/><Relationship Id="rId644" Type="http://schemas.openxmlformats.org/officeDocument/2006/relationships/customXml" Target="../ink/ink849.xml"/><Relationship Id="rId851" Type="http://schemas.openxmlformats.org/officeDocument/2006/relationships/customXml" Target="../ink/ink953.xml"/><Relationship Id="rId283" Type="http://schemas.openxmlformats.org/officeDocument/2006/relationships/image" Target="../media/image664.png"/><Relationship Id="rId490" Type="http://schemas.openxmlformats.org/officeDocument/2006/relationships/customXml" Target="../ink/ink772.xml"/><Relationship Id="rId504" Type="http://schemas.openxmlformats.org/officeDocument/2006/relationships/customXml" Target="../ink/ink779.xml"/><Relationship Id="rId711" Type="http://schemas.openxmlformats.org/officeDocument/2006/relationships/customXml" Target="../ink/ink883.xml"/><Relationship Id="rId949" Type="http://schemas.openxmlformats.org/officeDocument/2006/relationships/customXml" Target="../ink/ink1002.xml"/><Relationship Id="rId1134" Type="http://schemas.openxmlformats.org/officeDocument/2006/relationships/image" Target="../media/image1087.png"/><Relationship Id="rId78" Type="http://schemas.openxmlformats.org/officeDocument/2006/relationships/customXml" Target="../ink/ink566.xml"/><Relationship Id="rId143" Type="http://schemas.openxmlformats.org/officeDocument/2006/relationships/image" Target="../media/image594.png"/><Relationship Id="rId350" Type="http://schemas.openxmlformats.org/officeDocument/2006/relationships/customXml" Target="../ink/ink702.xml"/><Relationship Id="rId588" Type="http://schemas.openxmlformats.org/officeDocument/2006/relationships/customXml" Target="../ink/ink821.xml"/><Relationship Id="rId795" Type="http://schemas.openxmlformats.org/officeDocument/2006/relationships/customXml" Target="../ink/ink925.xml"/><Relationship Id="rId809" Type="http://schemas.openxmlformats.org/officeDocument/2006/relationships/customXml" Target="../ink/ink932.xml"/><Relationship Id="rId9" Type="http://schemas.openxmlformats.org/officeDocument/2006/relationships/image" Target="../media/image527.png"/><Relationship Id="rId210" Type="http://schemas.openxmlformats.org/officeDocument/2006/relationships/customXml" Target="../ink/ink632.xml"/><Relationship Id="rId448" Type="http://schemas.openxmlformats.org/officeDocument/2006/relationships/customXml" Target="../ink/ink751.xml"/><Relationship Id="rId655" Type="http://schemas.openxmlformats.org/officeDocument/2006/relationships/image" Target="../media/image849.png"/><Relationship Id="rId862" Type="http://schemas.openxmlformats.org/officeDocument/2006/relationships/image" Target="../media/image951.png"/><Relationship Id="rId1078" Type="http://schemas.openxmlformats.org/officeDocument/2006/relationships/image" Target="../media/image1059.png"/><Relationship Id="rId294" Type="http://schemas.openxmlformats.org/officeDocument/2006/relationships/customXml" Target="../ink/ink674.xml"/><Relationship Id="rId308" Type="http://schemas.openxmlformats.org/officeDocument/2006/relationships/customXml" Target="../ink/ink681.xml"/><Relationship Id="rId515" Type="http://schemas.openxmlformats.org/officeDocument/2006/relationships/image" Target="../media/image15.png"/><Relationship Id="rId722" Type="http://schemas.openxmlformats.org/officeDocument/2006/relationships/image" Target="../media/image881.png"/><Relationship Id="rId1145" Type="http://schemas.openxmlformats.org/officeDocument/2006/relationships/customXml" Target="../ink/ink1100.xml"/><Relationship Id="rId89" Type="http://schemas.openxmlformats.org/officeDocument/2006/relationships/image" Target="../media/image567.png"/><Relationship Id="rId154" Type="http://schemas.openxmlformats.org/officeDocument/2006/relationships/customXml" Target="../ink/ink604.xml"/><Relationship Id="rId361" Type="http://schemas.openxmlformats.org/officeDocument/2006/relationships/image" Target="../media/image703.png"/><Relationship Id="rId599" Type="http://schemas.openxmlformats.org/officeDocument/2006/relationships/image" Target="../media/image821.png"/><Relationship Id="rId1005" Type="http://schemas.openxmlformats.org/officeDocument/2006/relationships/customXml" Target="../ink/ink1030.xml"/><Relationship Id="rId459" Type="http://schemas.openxmlformats.org/officeDocument/2006/relationships/image" Target="../media/image752.png"/><Relationship Id="rId666" Type="http://schemas.openxmlformats.org/officeDocument/2006/relationships/customXml" Target="../ink/ink860.xml"/><Relationship Id="rId873" Type="http://schemas.openxmlformats.org/officeDocument/2006/relationships/customXml" Target="../ink/ink964.xml"/><Relationship Id="rId1089" Type="http://schemas.openxmlformats.org/officeDocument/2006/relationships/customXml" Target="../ink/ink1072.xml"/><Relationship Id="rId16" Type="http://schemas.openxmlformats.org/officeDocument/2006/relationships/customXml" Target="../ink/ink535.xml"/><Relationship Id="rId221" Type="http://schemas.openxmlformats.org/officeDocument/2006/relationships/image" Target="../media/image633.png"/><Relationship Id="rId319" Type="http://schemas.openxmlformats.org/officeDocument/2006/relationships/image" Target="../media/image682.png"/><Relationship Id="rId526" Type="http://schemas.openxmlformats.org/officeDocument/2006/relationships/customXml" Target="../ink/ink790.xml"/><Relationship Id="rId733" Type="http://schemas.openxmlformats.org/officeDocument/2006/relationships/customXml" Target="../ink/ink894.xml"/><Relationship Id="rId940" Type="http://schemas.openxmlformats.org/officeDocument/2006/relationships/image" Target="../media/image990.png"/><Relationship Id="rId1016" Type="http://schemas.openxmlformats.org/officeDocument/2006/relationships/image" Target="../media/image1028.png"/><Relationship Id="rId165" Type="http://schemas.openxmlformats.org/officeDocument/2006/relationships/image" Target="../media/image605.png"/><Relationship Id="rId372" Type="http://schemas.openxmlformats.org/officeDocument/2006/relationships/customXml" Target="../ink/ink713.xml"/><Relationship Id="rId677" Type="http://schemas.openxmlformats.org/officeDocument/2006/relationships/image" Target="../media/image860.png"/><Relationship Id="rId800" Type="http://schemas.openxmlformats.org/officeDocument/2006/relationships/image" Target="../media/image920.png"/><Relationship Id="rId232" Type="http://schemas.openxmlformats.org/officeDocument/2006/relationships/customXml" Target="../ink/ink643.xml"/><Relationship Id="rId884" Type="http://schemas.openxmlformats.org/officeDocument/2006/relationships/image" Target="../media/image962.png"/><Relationship Id="rId27" Type="http://schemas.openxmlformats.org/officeDocument/2006/relationships/image" Target="../media/image536.png"/><Relationship Id="rId537" Type="http://schemas.openxmlformats.org/officeDocument/2006/relationships/image" Target="../media/image790.png"/><Relationship Id="rId744" Type="http://schemas.openxmlformats.org/officeDocument/2006/relationships/image" Target="../media/image892.png"/><Relationship Id="rId951" Type="http://schemas.openxmlformats.org/officeDocument/2006/relationships/customXml" Target="../ink/ink1003.xml"/><Relationship Id="rId80" Type="http://schemas.openxmlformats.org/officeDocument/2006/relationships/customXml" Target="../ink/ink567.xml"/><Relationship Id="rId176" Type="http://schemas.openxmlformats.org/officeDocument/2006/relationships/customXml" Target="../ink/ink615.xml"/><Relationship Id="rId383" Type="http://schemas.openxmlformats.org/officeDocument/2006/relationships/image" Target="../media/image714.png"/><Relationship Id="rId590" Type="http://schemas.openxmlformats.org/officeDocument/2006/relationships/customXml" Target="../ink/ink822.xml"/><Relationship Id="rId604" Type="http://schemas.openxmlformats.org/officeDocument/2006/relationships/customXml" Target="../ink/ink829.xml"/><Relationship Id="rId811" Type="http://schemas.openxmlformats.org/officeDocument/2006/relationships/customXml" Target="../ink/ink933.xml"/><Relationship Id="rId1027" Type="http://schemas.openxmlformats.org/officeDocument/2006/relationships/customXml" Target="../ink/ink1041.xml"/><Relationship Id="rId243" Type="http://schemas.openxmlformats.org/officeDocument/2006/relationships/image" Target="../media/image644.png"/><Relationship Id="rId450" Type="http://schemas.openxmlformats.org/officeDocument/2006/relationships/customXml" Target="../ink/ink752.xml"/><Relationship Id="rId688" Type="http://schemas.openxmlformats.org/officeDocument/2006/relationships/customXml" Target="../ink/ink871.xml"/><Relationship Id="rId895" Type="http://schemas.openxmlformats.org/officeDocument/2006/relationships/customXml" Target="../ink/ink975.xml"/><Relationship Id="rId909" Type="http://schemas.openxmlformats.org/officeDocument/2006/relationships/customXml" Target="../ink/ink982.xml"/><Relationship Id="rId1080" Type="http://schemas.openxmlformats.org/officeDocument/2006/relationships/image" Target="../media/image1060.png"/><Relationship Id="rId38" Type="http://schemas.openxmlformats.org/officeDocument/2006/relationships/customXml" Target="../ink/ink546.xml"/><Relationship Id="rId103" Type="http://schemas.openxmlformats.org/officeDocument/2006/relationships/image" Target="../media/image574.png"/><Relationship Id="rId310" Type="http://schemas.openxmlformats.org/officeDocument/2006/relationships/customXml" Target="../ink/ink682.xml"/><Relationship Id="rId548" Type="http://schemas.openxmlformats.org/officeDocument/2006/relationships/customXml" Target="../ink/ink801.xml"/><Relationship Id="rId755" Type="http://schemas.openxmlformats.org/officeDocument/2006/relationships/customXml" Target="../ink/ink905.xml"/><Relationship Id="rId962" Type="http://schemas.openxmlformats.org/officeDocument/2006/relationships/image" Target="../media/image1001.png"/><Relationship Id="rId91" Type="http://schemas.openxmlformats.org/officeDocument/2006/relationships/image" Target="../media/image568.png"/><Relationship Id="rId187" Type="http://schemas.openxmlformats.org/officeDocument/2006/relationships/image" Target="../media/image616.png"/><Relationship Id="rId394" Type="http://schemas.openxmlformats.org/officeDocument/2006/relationships/customXml" Target="../ink/ink724.xml"/><Relationship Id="rId408" Type="http://schemas.openxmlformats.org/officeDocument/2006/relationships/customXml" Target="../ink/ink731.xml"/><Relationship Id="rId615" Type="http://schemas.openxmlformats.org/officeDocument/2006/relationships/image" Target="../media/image829.png"/><Relationship Id="rId822" Type="http://schemas.openxmlformats.org/officeDocument/2006/relationships/image" Target="../media/image931.png"/><Relationship Id="rId1038" Type="http://schemas.openxmlformats.org/officeDocument/2006/relationships/image" Target="../media/image1039.png"/><Relationship Id="rId254" Type="http://schemas.openxmlformats.org/officeDocument/2006/relationships/customXml" Target="../ink/ink654.xml"/><Relationship Id="rId699" Type="http://schemas.openxmlformats.org/officeDocument/2006/relationships/customXml" Target="../ink/ink877.xml"/><Relationship Id="rId1091" Type="http://schemas.openxmlformats.org/officeDocument/2006/relationships/customXml" Target="../ink/ink1073.xml"/><Relationship Id="rId1105" Type="http://schemas.openxmlformats.org/officeDocument/2006/relationships/customXml" Target="../ink/ink1080.xml"/><Relationship Id="rId49" Type="http://schemas.openxmlformats.org/officeDocument/2006/relationships/image" Target="../media/image547.png"/><Relationship Id="rId114" Type="http://schemas.openxmlformats.org/officeDocument/2006/relationships/customXml" Target="../ink/ink584.xml"/><Relationship Id="rId461" Type="http://schemas.openxmlformats.org/officeDocument/2006/relationships/image" Target="../media/image753.png"/><Relationship Id="rId559" Type="http://schemas.openxmlformats.org/officeDocument/2006/relationships/image" Target="../media/image801.png"/><Relationship Id="rId766" Type="http://schemas.openxmlformats.org/officeDocument/2006/relationships/image" Target="../media/image903.png"/><Relationship Id="rId198" Type="http://schemas.openxmlformats.org/officeDocument/2006/relationships/customXml" Target="../ink/ink626.xml"/><Relationship Id="rId321" Type="http://schemas.openxmlformats.org/officeDocument/2006/relationships/image" Target="../media/image683.png"/><Relationship Id="rId419" Type="http://schemas.openxmlformats.org/officeDocument/2006/relationships/image" Target="../media/image732.png"/><Relationship Id="rId626" Type="http://schemas.openxmlformats.org/officeDocument/2006/relationships/customXml" Target="../ink/ink840.xml"/><Relationship Id="rId973" Type="http://schemas.openxmlformats.org/officeDocument/2006/relationships/customXml" Target="../ink/ink1014.xml"/><Relationship Id="rId1049" Type="http://schemas.openxmlformats.org/officeDocument/2006/relationships/customXml" Target="../ink/ink1052.xml"/><Relationship Id="rId833" Type="http://schemas.openxmlformats.org/officeDocument/2006/relationships/customXml" Target="../ink/ink944.xml"/><Relationship Id="rId1116" Type="http://schemas.openxmlformats.org/officeDocument/2006/relationships/image" Target="../media/image1078.png"/><Relationship Id="rId265" Type="http://schemas.openxmlformats.org/officeDocument/2006/relationships/image" Target="../media/image655.png"/><Relationship Id="rId472" Type="http://schemas.openxmlformats.org/officeDocument/2006/relationships/customXml" Target="../ink/ink763.xml"/><Relationship Id="rId900" Type="http://schemas.openxmlformats.org/officeDocument/2006/relationships/image" Target="../media/image970.png"/><Relationship Id="rId125" Type="http://schemas.openxmlformats.org/officeDocument/2006/relationships/image" Target="../media/image585.png"/><Relationship Id="rId332" Type="http://schemas.openxmlformats.org/officeDocument/2006/relationships/customXml" Target="../ink/ink693.xml"/><Relationship Id="rId777" Type="http://schemas.openxmlformats.org/officeDocument/2006/relationships/customXml" Target="../ink/ink916.xml"/><Relationship Id="rId984" Type="http://schemas.openxmlformats.org/officeDocument/2006/relationships/image" Target="../media/image1012.png"/><Relationship Id="rId637" Type="http://schemas.openxmlformats.org/officeDocument/2006/relationships/image" Target="../media/image840.png"/><Relationship Id="rId844" Type="http://schemas.openxmlformats.org/officeDocument/2006/relationships/image" Target="../media/image942.png"/><Relationship Id="rId276" Type="http://schemas.openxmlformats.org/officeDocument/2006/relationships/customXml" Target="../ink/ink665.xml"/><Relationship Id="rId483" Type="http://schemas.openxmlformats.org/officeDocument/2006/relationships/image" Target="../media/image764.png"/><Relationship Id="rId690" Type="http://schemas.openxmlformats.org/officeDocument/2006/relationships/image" Target="../media/image865.png"/><Relationship Id="rId704" Type="http://schemas.openxmlformats.org/officeDocument/2006/relationships/image" Target="../media/image872.png"/><Relationship Id="rId911" Type="http://schemas.openxmlformats.org/officeDocument/2006/relationships/customXml" Target="../ink/ink983.xml"/><Relationship Id="rId1127" Type="http://schemas.openxmlformats.org/officeDocument/2006/relationships/customXml" Target="../ink/ink1091.xml"/><Relationship Id="rId40" Type="http://schemas.openxmlformats.org/officeDocument/2006/relationships/customXml" Target="../ink/ink547.xml"/><Relationship Id="rId136" Type="http://schemas.openxmlformats.org/officeDocument/2006/relationships/customXml" Target="../ink/ink595.xml"/><Relationship Id="rId343" Type="http://schemas.openxmlformats.org/officeDocument/2006/relationships/image" Target="../media/image694.png"/><Relationship Id="rId550" Type="http://schemas.openxmlformats.org/officeDocument/2006/relationships/customXml" Target="../ink/ink802.xml"/><Relationship Id="rId788" Type="http://schemas.openxmlformats.org/officeDocument/2006/relationships/image" Target="../media/image914.png"/><Relationship Id="rId995" Type="http://schemas.openxmlformats.org/officeDocument/2006/relationships/customXml" Target="../ink/ink1025.xml"/><Relationship Id="rId203" Type="http://schemas.openxmlformats.org/officeDocument/2006/relationships/image" Target="../media/image624.png"/><Relationship Id="rId648" Type="http://schemas.openxmlformats.org/officeDocument/2006/relationships/customXml" Target="../ink/ink851.xml"/><Relationship Id="rId855" Type="http://schemas.openxmlformats.org/officeDocument/2006/relationships/customXml" Target="../ink/ink955.xml"/><Relationship Id="rId1040" Type="http://schemas.openxmlformats.org/officeDocument/2006/relationships/image" Target="../media/image1040.png"/><Relationship Id="rId287" Type="http://schemas.openxmlformats.org/officeDocument/2006/relationships/image" Target="../media/image666.png"/><Relationship Id="rId410" Type="http://schemas.openxmlformats.org/officeDocument/2006/relationships/customXml" Target="../ink/ink732.xml"/><Relationship Id="rId494" Type="http://schemas.openxmlformats.org/officeDocument/2006/relationships/customXml" Target="../ink/ink774.xml"/><Relationship Id="rId508" Type="http://schemas.openxmlformats.org/officeDocument/2006/relationships/customXml" Target="../ink/ink781.xml"/><Relationship Id="rId715" Type="http://schemas.openxmlformats.org/officeDocument/2006/relationships/customXml" Target="../ink/ink885.xml"/><Relationship Id="rId922" Type="http://schemas.openxmlformats.org/officeDocument/2006/relationships/image" Target="../media/image981.png"/><Relationship Id="rId1138" Type="http://schemas.openxmlformats.org/officeDocument/2006/relationships/image" Target="../media/image1089.png"/><Relationship Id="rId147" Type="http://schemas.openxmlformats.org/officeDocument/2006/relationships/image" Target="../media/image596.png"/><Relationship Id="rId354" Type="http://schemas.openxmlformats.org/officeDocument/2006/relationships/customXml" Target="../ink/ink704.xml"/><Relationship Id="rId799" Type="http://schemas.openxmlformats.org/officeDocument/2006/relationships/customXml" Target="../ink/ink927.xml"/><Relationship Id="rId51" Type="http://schemas.openxmlformats.org/officeDocument/2006/relationships/image" Target="../media/image548.png"/><Relationship Id="rId561" Type="http://schemas.openxmlformats.org/officeDocument/2006/relationships/image" Target="../media/image802.png"/><Relationship Id="rId659" Type="http://schemas.openxmlformats.org/officeDocument/2006/relationships/image" Target="../media/image851.png"/><Relationship Id="rId866" Type="http://schemas.openxmlformats.org/officeDocument/2006/relationships/image" Target="../media/image953.png"/><Relationship Id="rId214" Type="http://schemas.openxmlformats.org/officeDocument/2006/relationships/customXml" Target="../ink/ink634.xml"/><Relationship Id="rId298" Type="http://schemas.openxmlformats.org/officeDocument/2006/relationships/customXml" Target="../ink/ink676.xml"/><Relationship Id="rId421" Type="http://schemas.openxmlformats.org/officeDocument/2006/relationships/image" Target="../media/image733.png"/><Relationship Id="rId519" Type="http://schemas.openxmlformats.org/officeDocument/2006/relationships/image" Target="../media/image781.png"/><Relationship Id="rId1051" Type="http://schemas.openxmlformats.org/officeDocument/2006/relationships/customXml" Target="../ink/ink1053.xml"/><Relationship Id="rId1149" Type="http://schemas.openxmlformats.org/officeDocument/2006/relationships/customXml" Target="../ink/ink1102.xml"/><Relationship Id="rId158" Type="http://schemas.openxmlformats.org/officeDocument/2006/relationships/customXml" Target="../ink/ink606.xml"/><Relationship Id="rId726" Type="http://schemas.openxmlformats.org/officeDocument/2006/relationships/image" Target="../media/image883.png"/><Relationship Id="rId933" Type="http://schemas.openxmlformats.org/officeDocument/2006/relationships/customXml" Target="../ink/ink994.xml"/><Relationship Id="rId1009" Type="http://schemas.openxmlformats.org/officeDocument/2006/relationships/customXml" Target="../ink/ink1032.xml"/><Relationship Id="rId62" Type="http://schemas.openxmlformats.org/officeDocument/2006/relationships/customXml" Target="../ink/ink558.xml"/><Relationship Id="rId365" Type="http://schemas.openxmlformats.org/officeDocument/2006/relationships/image" Target="../media/image705.png"/><Relationship Id="rId572" Type="http://schemas.openxmlformats.org/officeDocument/2006/relationships/customXml" Target="../ink/ink813.xml"/><Relationship Id="rId225" Type="http://schemas.openxmlformats.org/officeDocument/2006/relationships/image" Target="../media/image635.png"/><Relationship Id="rId432" Type="http://schemas.openxmlformats.org/officeDocument/2006/relationships/customXml" Target="../ink/ink743.xml"/><Relationship Id="rId877" Type="http://schemas.openxmlformats.org/officeDocument/2006/relationships/customXml" Target="../ink/ink966.xml"/><Relationship Id="rId1062" Type="http://schemas.openxmlformats.org/officeDocument/2006/relationships/image" Target="../media/image1051.png"/><Relationship Id="rId737" Type="http://schemas.openxmlformats.org/officeDocument/2006/relationships/customXml" Target="../ink/ink896.xml"/><Relationship Id="rId944" Type="http://schemas.openxmlformats.org/officeDocument/2006/relationships/image" Target="../media/image992.png"/><Relationship Id="rId73" Type="http://schemas.openxmlformats.org/officeDocument/2006/relationships/image" Target="../media/image559.png"/><Relationship Id="rId169" Type="http://schemas.openxmlformats.org/officeDocument/2006/relationships/image" Target="../media/image607.png"/><Relationship Id="rId376" Type="http://schemas.openxmlformats.org/officeDocument/2006/relationships/customXml" Target="../ink/ink715.xml"/><Relationship Id="rId583" Type="http://schemas.openxmlformats.org/officeDocument/2006/relationships/image" Target="../media/image813.png"/><Relationship Id="rId790" Type="http://schemas.openxmlformats.org/officeDocument/2006/relationships/image" Target="../media/image915.png"/><Relationship Id="rId804" Type="http://schemas.openxmlformats.org/officeDocument/2006/relationships/image" Target="../media/image922.png"/><Relationship Id="rId4" Type="http://schemas.openxmlformats.org/officeDocument/2006/relationships/customXml" Target="../ink/ink529.xml"/><Relationship Id="rId236" Type="http://schemas.openxmlformats.org/officeDocument/2006/relationships/customXml" Target="../ink/ink645.xml"/><Relationship Id="rId443" Type="http://schemas.openxmlformats.org/officeDocument/2006/relationships/image" Target="../media/image744.png"/><Relationship Id="rId650" Type="http://schemas.openxmlformats.org/officeDocument/2006/relationships/customXml" Target="../ink/ink852.xml"/><Relationship Id="rId888" Type="http://schemas.openxmlformats.org/officeDocument/2006/relationships/image" Target="../media/image964.png"/><Relationship Id="rId1073" Type="http://schemas.openxmlformats.org/officeDocument/2006/relationships/customXml" Target="../ink/ink10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9788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Object Oriented Programming 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Data Members (</a:t>
            </a:r>
            <a:r>
              <a:rPr lang="en-US" sz="4000" b="1" dirty="0">
                <a:solidFill>
                  <a:srgbClr val="0070C0"/>
                </a:solidFill>
              </a:rPr>
              <a:t>Constant</a:t>
            </a:r>
            <a:r>
              <a:rPr lang="en-US" sz="4000" b="1" dirty="0">
                <a:solidFill>
                  <a:srgbClr val="FF0000"/>
                </a:solidFill>
              </a:rPr>
              <a:t>,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</a:rPr>
              <a:t>Static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CS(217) Object Oriented Programming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Abeeda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Akram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99C3-21C8-401D-BC40-84A19BA9C887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E54D81F-EC07-49B7-83D3-B6E5AAE77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 (</a:t>
            </a:r>
            <a:r>
              <a:rPr lang="en-US" altLang="en-US" b="1" dirty="0">
                <a:solidFill>
                  <a:srgbClr val="FF0000"/>
                </a:solidFill>
              </a:rPr>
              <a:t>Static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Have only one copy at class level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FFC000"/>
                </a:solidFill>
              </a:rPr>
              <a:t>Their memory is allocated with class definition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7030A0"/>
                </a:solidFill>
              </a:rPr>
              <a:t>Can be accessed without creating objects</a:t>
            </a:r>
            <a:endParaRPr lang="en-US" alt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FF0000"/>
                </a:solidFill>
              </a:rPr>
              <a:t>Shared</a:t>
            </a:r>
            <a:r>
              <a:rPr lang="en-US" altLang="en-US" dirty="0"/>
              <a:t> between all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All objects can read and write into that memory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Use: </a:t>
            </a:r>
            <a:r>
              <a:rPr lang="en-US" altLang="en-US" dirty="0"/>
              <a:t>Objects can </a:t>
            </a:r>
            <a:r>
              <a:rPr lang="en-US" altLang="en-US" b="1" dirty="0">
                <a:solidFill>
                  <a:srgbClr val="00B050"/>
                </a:solidFill>
              </a:rPr>
              <a:t>Communicate</a:t>
            </a:r>
            <a:r>
              <a:rPr lang="en-US" altLang="en-US" dirty="0"/>
              <a:t> with one another using static members</a:t>
            </a:r>
          </a:p>
          <a:p>
            <a:r>
              <a:rPr lang="en-US" altLang="en-US" dirty="0"/>
              <a:t>Accessible </a:t>
            </a:r>
          </a:p>
          <a:p>
            <a:pPr lvl="1"/>
            <a:r>
              <a:rPr lang="en-US" altLang="en-US" dirty="0"/>
              <a:t>by name in all member functions as normal data members</a:t>
            </a:r>
          </a:p>
          <a:p>
            <a:pPr lvl="1"/>
            <a:r>
              <a:rPr lang="en-US" altLang="en-US" dirty="0"/>
              <a:t>through all objects as normal members using member access operator (</a:t>
            </a:r>
            <a:r>
              <a:rPr lang="en-US" altLang="en-US" b="1" dirty="0">
                <a:solidFill>
                  <a:srgbClr val="FF0000"/>
                </a:solidFill>
              </a:rPr>
              <a:t>.</a:t>
            </a:r>
            <a:r>
              <a:rPr lang="en-US" altLang="en-US" dirty="0"/>
              <a:t>)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If declared public </a:t>
            </a:r>
          </a:p>
          <a:p>
            <a:pPr lvl="1"/>
            <a:r>
              <a:rPr lang="en-US" altLang="en-US" dirty="0"/>
              <a:t>Can be initialized and updated from outside the class</a:t>
            </a:r>
          </a:p>
          <a:p>
            <a:pPr lvl="1"/>
            <a:r>
              <a:rPr lang="en-US" altLang="en-US" dirty="0"/>
              <a:t>Also accessible at class level with scope resolution operator (</a:t>
            </a:r>
            <a:r>
              <a:rPr lang="en-US" altLang="en-US" b="1" dirty="0">
                <a:solidFill>
                  <a:srgbClr val="FF0000"/>
                </a:solidFill>
              </a:rPr>
              <a:t>::</a:t>
            </a:r>
            <a:r>
              <a:rPr lang="en-US" altLang="en-US" dirty="0"/>
              <a:t>)</a:t>
            </a:r>
          </a:p>
          <a:p>
            <a:pPr lvl="1"/>
            <a:endParaRPr lang="en-US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AB5D0C-7844-4955-82DF-ABD68331720A}"/>
                  </a:ext>
                </a:extLst>
              </p14:cNvPr>
              <p14:cNvContentPartPr/>
              <p14:nvPr/>
            </p14:nvContentPartPr>
            <p14:xfrm>
              <a:off x="2273400" y="1657440"/>
              <a:ext cx="8642520" cy="45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AB5D0C-7844-4955-82DF-ABD6833172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4040" y="1648080"/>
                <a:ext cx="8661240" cy="45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8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 (</a:t>
            </a:r>
            <a:r>
              <a:rPr lang="en-US" altLang="en-US" b="1" dirty="0">
                <a:solidFill>
                  <a:srgbClr val="FF0000"/>
                </a:solidFill>
              </a:rPr>
              <a:t>Static</a:t>
            </a:r>
            <a:r>
              <a:rPr lang="en-US" altLang="en-US" b="1" dirty="0"/>
              <a:t>) 					Con..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865156" y="1582340"/>
            <a:ext cx="52308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accessible as normal data members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0):y(y) {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X: " &lt;&lt;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Y: " &lt;&lt;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F8CA9-D5DA-41AD-9B19-082E14BECB15}"/>
              </a:ext>
            </a:extLst>
          </p:cNvPr>
          <p:cNvCxnSpPr>
            <a:cxnSpLocks/>
          </p:cNvCxnSpPr>
          <p:nvPr/>
        </p:nvCxnSpPr>
        <p:spPr>
          <a:xfrm flipH="1">
            <a:off x="5949266" y="1660144"/>
            <a:ext cx="4786" cy="42257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76425F-C5C1-4D76-996C-F46FD0A1E1FF}"/>
              </a:ext>
            </a:extLst>
          </p:cNvPr>
          <p:cNvSpPr txBox="1"/>
          <p:nvPr/>
        </p:nvSpPr>
        <p:spPr>
          <a:xfrm>
            <a:off x="6096000" y="1582340"/>
            <a:ext cx="54311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//Access at class level without object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::x = 10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::x;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//only non-static members become object property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p2.printPoint();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p2.x = 33;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//accessible as normal data members at object level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E9F9A0-901F-49D7-BBD5-F70C48581530}"/>
              </a:ext>
            </a:extLst>
          </p:cNvPr>
          <p:cNvGrpSpPr/>
          <p:nvPr/>
        </p:nvGrpSpPr>
        <p:grpSpPr>
          <a:xfrm>
            <a:off x="4584651" y="1660144"/>
            <a:ext cx="1239611" cy="339085"/>
            <a:chOff x="10443919" y="1752211"/>
            <a:chExt cx="1239611" cy="3695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B86A30-E841-4A59-AABF-F0F4BFBB4592}"/>
                </a:ext>
              </a:extLst>
            </p:cNvPr>
            <p:cNvSpPr/>
            <p:nvPr/>
          </p:nvSpPr>
          <p:spPr>
            <a:xfrm>
              <a:off x="10443919" y="1752211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1EFCEF-780C-481F-A446-BEBB5A03D2C4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07B490-AF11-41CF-A86C-FC3F62923D4C}"/>
              </a:ext>
            </a:extLst>
          </p:cNvPr>
          <p:cNvGrpSpPr/>
          <p:nvPr/>
        </p:nvGrpSpPr>
        <p:grpSpPr>
          <a:xfrm>
            <a:off x="9397790" y="3061952"/>
            <a:ext cx="1239611" cy="339085"/>
            <a:chOff x="10443919" y="1752212"/>
            <a:chExt cx="1239611" cy="36956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8EFA29-76A5-4C3A-A49A-B754E7274BCA}"/>
                </a:ext>
              </a:extLst>
            </p:cNvPr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D43D7B3-031E-4F6B-A470-EB45126CBA8C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20EBB6-6FEA-42C6-A6C3-836DFE19E68A}"/>
              </a:ext>
            </a:extLst>
          </p:cNvPr>
          <p:cNvGrpSpPr/>
          <p:nvPr/>
        </p:nvGrpSpPr>
        <p:grpSpPr>
          <a:xfrm>
            <a:off x="9397789" y="4341692"/>
            <a:ext cx="1239611" cy="370297"/>
            <a:chOff x="10443919" y="1752212"/>
            <a:chExt cx="1239611" cy="36956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F07F77-B78D-4445-A819-DF77C92E42A4}"/>
                </a:ext>
              </a:extLst>
            </p:cNvPr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1F115C-4264-4CF3-A8AC-17207526B196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2D3293-D632-4ECE-B867-59DC4C66E184}"/>
                  </a:ext>
                </a:extLst>
              </p14:cNvPr>
              <p14:cNvContentPartPr/>
              <p14:nvPr/>
            </p14:nvContentPartPr>
            <p14:xfrm>
              <a:off x="723960" y="1117440"/>
              <a:ext cx="10776240" cy="473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2D3293-D632-4ECE-B867-59DC4C66E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108080"/>
                <a:ext cx="1079496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5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 (</a:t>
            </a:r>
            <a:r>
              <a:rPr lang="en-US" altLang="en-US" b="1" dirty="0">
                <a:solidFill>
                  <a:srgbClr val="FF0000"/>
                </a:solidFill>
              </a:rPr>
              <a:t>Static</a:t>
            </a:r>
            <a:r>
              <a:rPr lang="en-US" altLang="en-US" b="1" dirty="0"/>
              <a:t>) 					Con..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865156" y="1582340"/>
            <a:ext cx="52308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//Can be initialized outside the class 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 Point::x = 50; </a:t>
            </a:r>
          </a:p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0):y(y) {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X: " &lt;&lt;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Y: " &lt;&lt;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F8CA9-D5DA-41AD-9B19-082E14BECB15}"/>
              </a:ext>
            </a:extLst>
          </p:cNvPr>
          <p:cNvCxnSpPr>
            <a:cxnSpLocks/>
          </p:cNvCxnSpPr>
          <p:nvPr/>
        </p:nvCxnSpPr>
        <p:spPr>
          <a:xfrm flipH="1">
            <a:off x="5949266" y="1660144"/>
            <a:ext cx="4786" cy="42257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76425F-C5C1-4D76-996C-F46FD0A1E1FF}"/>
              </a:ext>
            </a:extLst>
          </p:cNvPr>
          <p:cNvSpPr txBox="1"/>
          <p:nvPr/>
        </p:nvSpPr>
        <p:spPr>
          <a:xfrm>
            <a:off x="6096000" y="1582340"/>
            <a:ext cx="48627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E9F9A0-901F-49D7-BBD5-F70C48581530}"/>
              </a:ext>
            </a:extLst>
          </p:cNvPr>
          <p:cNvGrpSpPr/>
          <p:nvPr/>
        </p:nvGrpSpPr>
        <p:grpSpPr>
          <a:xfrm>
            <a:off x="4567707" y="1675409"/>
            <a:ext cx="1239611" cy="339085"/>
            <a:chOff x="10443919" y="1752211"/>
            <a:chExt cx="1239611" cy="3695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B86A30-E841-4A59-AABF-F0F4BFBB4592}"/>
                </a:ext>
              </a:extLst>
            </p:cNvPr>
            <p:cNvSpPr/>
            <p:nvPr/>
          </p:nvSpPr>
          <p:spPr>
            <a:xfrm>
              <a:off x="10443919" y="1752211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1EFCEF-780C-481F-A446-BEBB5A03D2C4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07B490-AF11-41CF-A86C-FC3F62923D4C}"/>
              </a:ext>
            </a:extLst>
          </p:cNvPr>
          <p:cNvGrpSpPr/>
          <p:nvPr/>
        </p:nvGrpSpPr>
        <p:grpSpPr>
          <a:xfrm>
            <a:off x="9237992" y="2520338"/>
            <a:ext cx="1239611" cy="339085"/>
            <a:chOff x="10443919" y="1752212"/>
            <a:chExt cx="1239611" cy="36956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8EFA29-76A5-4C3A-A49A-B754E7274BCA}"/>
                </a:ext>
              </a:extLst>
            </p:cNvPr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D43D7B3-031E-4F6B-A470-EB45126CBA8C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20EBB6-6FEA-42C6-A6C3-836DFE19E68A}"/>
              </a:ext>
            </a:extLst>
          </p:cNvPr>
          <p:cNvGrpSpPr/>
          <p:nvPr/>
        </p:nvGrpSpPr>
        <p:grpSpPr>
          <a:xfrm>
            <a:off x="9226536" y="3626592"/>
            <a:ext cx="1239611" cy="339085"/>
            <a:chOff x="10443919" y="1752212"/>
            <a:chExt cx="1239611" cy="36956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F07F77-B78D-4445-A819-DF77C92E42A4}"/>
                </a:ext>
              </a:extLst>
            </p:cNvPr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1F115C-4264-4CF3-A8AC-17207526B196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5255C8-8AC4-40F7-8592-C5FB6A39D7A9}"/>
                  </a:ext>
                </a:extLst>
              </p14:cNvPr>
              <p14:cNvContentPartPr/>
              <p14:nvPr/>
            </p14:nvContentPartPr>
            <p14:xfrm>
              <a:off x="165240" y="1403280"/>
              <a:ext cx="7372440" cy="3511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5255C8-8AC4-40F7-8592-C5FB6A39D7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1393920"/>
                <a:ext cx="739116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14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Static</a:t>
            </a:r>
            <a:r>
              <a:rPr lang="en-US" altLang="en-US" b="1" dirty="0"/>
              <a:t> functions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initialize and update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static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members at class level</a:t>
            </a:r>
          </a:p>
          <a:p>
            <a:pPr lvl="1"/>
            <a:r>
              <a:rPr kumimoji="0" lang="en-US" altLang="en-US" sz="2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</a:t>
            </a:r>
            <a:r>
              <a:rPr lang="en-US" altLang="en-US" sz="2600" dirty="0">
                <a:latin typeface="Calibri" panose="020F0502020204030204"/>
              </a:rPr>
              <a:t>invoked using</a:t>
            </a:r>
            <a:r>
              <a:rPr kumimoji="0" lang="en-US" altLang="en-US" sz="2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US" altLang="en-US" sz="2600" dirty="0">
              <a:latin typeface="Calibri" panose="020F0502020204030204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200" dirty="0">
                <a:latin typeface="Calibri" panose="020F0502020204030204"/>
              </a:rPr>
              <a:t>C</a:t>
            </a: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 name and</a:t>
            </a:r>
            <a:r>
              <a:rPr lang="en-US" altLang="en-US" sz="2200" dirty="0"/>
              <a:t> scope resolution operator (</a:t>
            </a:r>
            <a:r>
              <a:rPr lang="en-US" altLang="en-US" sz="2200" b="1" dirty="0">
                <a:solidFill>
                  <a:srgbClr val="FF0000"/>
                </a:solidFill>
              </a:rPr>
              <a:t>::</a:t>
            </a:r>
            <a:r>
              <a:rPr lang="en-US" altLang="en-US" sz="2200" dirty="0"/>
              <a:t>) outside</a:t>
            </a: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(</a:t>
            </a:r>
            <a:r>
              <a:rPr lang="en-US" altLang="en-US" sz="2200" b="1" dirty="0">
                <a:solidFill>
                  <a:srgbClr val="0070C0"/>
                </a:solidFill>
              </a:rPr>
              <a:t>If declared public) </a:t>
            </a:r>
            <a:endParaRPr kumimoji="0" lang="en-US" altLang="en-US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200" dirty="0">
                <a:latin typeface="Calibri" panose="020F0502020204030204"/>
              </a:rPr>
              <a:t>At o</a:t>
            </a:r>
            <a:r>
              <a:rPr kumimoji="0" lang="en-US" altLang="en-US" sz="2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bject</a:t>
            </a: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level like other member functions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/>
              </a:rPr>
              <a:t>Cannot access any thing at object level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FFC000"/>
                </a:solidFill>
              </a:rPr>
              <a:t>Cannot call non-static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7030A0"/>
                </a:solidFill>
              </a:rPr>
              <a:t>Cannot read or write into non-static data members</a:t>
            </a:r>
            <a:endParaRPr lang="en-US" alt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FF0000"/>
                </a:solidFill>
              </a:rPr>
              <a:t>Do not have </a:t>
            </a:r>
            <a:r>
              <a:rPr lang="en-US" altLang="en-US" b="1" dirty="0">
                <a:solidFill>
                  <a:srgbClr val="0070C0"/>
                </a:solidFill>
              </a:rPr>
              <a:t>this</a:t>
            </a:r>
            <a:r>
              <a:rPr lang="en-US" altLang="en-US" b="1" dirty="0">
                <a:solidFill>
                  <a:srgbClr val="FF0000"/>
                </a:solidFill>
              </a:rPr>
              <a:t> pointer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00B050"/>
                </a:solidFill>
              </a:rPr>
              <a:t>Cannot be declared as </a:t>
            </a:r>
            <a:r>
              <a:rPr lang="en-US" altLang="en-US" b="1" dirty="0">
                <a:solidFill>
                  <a:srgbClr val="0070C0"/>
                </a:solidFill>
              </a:rPr>
              <a:t>const</a:t>
            </a:r>
            <a:r>
              <a:rPr lang="en-US" altLang="en-US" b="1" dirty="0">
                <a:solidFill>
                  <a:srgbClr val="00B050"/>
                </a:solidFill>
              </a:rPr>
              <a:t> function.</a:t>
            </a:r>
            <a:endParaRPr lang="en-US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Non Static functions can call static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6D05F9-D815-4E76-9D71-05E1F90F2E2F}"/>
                  </a:ext>
                </a:extLst>
              </p14:cNvPr>
              <p14:cNvContentPartPr/>
              <p14:nvPr/>
            </p14:nvContentPartPr>
            <p14:xfrm>
              <a:off x="1041480" y="1143000"/>
              <a:ext cx="9106200" cy="403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6D05F9-D815-4E76-9D71-05E1F90F2E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1133640"/>
                <a:ext cx="912492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06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 (</a:t>
            </a:r>
            <a:r>
              <a:rPr lang="en-US" altLang="en-US" b="1" dirty="0">
                <a:solidFill>
                  <a:srgbClr val="FF0000"/>
                </a:solidFill>
              </a:rPr>
              <a:t>Static</a:t>
            </a:r>
            <a:r>
              <a:rPr lang="en-US" altLang="en-US" b="1" dirty="0"/>
              <a:t>) and </a:t>
            </a:r>
            <a:r>
              <a:rPr lang="en-US" altLang="en-US" b="1" dirty="0">
                <a:solidFill>
                  <a:srgbClr val="FF0000"/>
                </a:solidFill>
              </a:rPr>
              <a:t>Static</a:t>
            </a:r>
            <a:r>
              <a:rPr lang="en-US" altLang="en-US" b="1" dirty="0"/>
              <a:t> functions	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77911" y="1514696"/>
            <a:ext cx="46647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//static function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incrementX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printX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//Initialized outside the class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Point</a:t>
            </a:r>
            <a:r>
              <a:rPr lang="en-US" dirty="0">
                <a:latin typeface="Consolas" panose="020B0609020204030204" pitchFamily="49" charset="0"/>
              </a:rPr>
              <a:t>::x = 50; 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//Do not use static while 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definig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Point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incrementX</a:t>
            </a:r>
            <a:r>
              <a:rPr lang="en-US" dirty="0">
                <a:latin typeface="Consolas" panose="020B0609020204030204" pitchFamily="49" charset="0"/>
              </a:rPr>
              <a:t>() {  x++; }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Point</a:t>
            </a:r>
            <a:r>
              <a:rPr lang="en-US" dirty="0">
                <a:latin typeface="Consolas" panose="020B0609020204030204" pitchFamily="49" charset="0"/>
              </a:rPr>
              <a:t>:: </a:t>
            </a:r>
            <a:r>
              <a:rPr lang="en-US" dirty="0" err="1">
                <a:latin typeface="Consolas" panose="020B0609020204030204" pitchFamily="49" charset="0"/>
              </a:rPr>
              <a:t>printX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::x; }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F8CA9-D5DA-41AD-9B19-082E14BECB15}"/>
              </a:ext>
            </a:extLst>
          </p:cNvPr>
          <p:cNvCxnSpPr>
            <a:cxnSpLocks/>
          </p:cNvCxnSpPr>
          <p:nvPr/>
        </p:nvCxnSpPr>
        <p:spPr>
          <a:xfrm>
            <a:off x="5949266" y="1633264"/>
            <a:ext cx="0" cy="425263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76425F-C5C1-4D76-996C-F46FD0A1E1FF}"/>
              </a:ext>
            </a:extLst>
          </p:cNvPr>
          <p:cNvSpPr txBox="1"/>
          <p:nvPr/>
        </p:nvSpPr>
        <p:spPr>
          <a:xfrm>
            <a:off x="6096000" y="1704018"/>
            <a:ext cx="48627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 </a:t>
            </a:r>
            <a:r>
              <a:rPr lang="en-US" dirty="0" err="1">
                <a:latin typeface="Consolas" panose="020B0609020204030204" pitchFamily="49" charset="0"/>
              </a:rPr>
              <a:t>incrementX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 </a:t>
            </a:r>
            <a:r>
              <a:rPr lang="en-US" dirty="0" err="1">
                <a:latin typeface="Consolas" panose="020B0609020204030204" pitchFamily="49" charset="0"/>
              </a:rPr>
              <a:t>printX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p.printX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p.incrementX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E9F9A0-901F-49D7-BBD5-F70C48581530}"/>
              </a:ext>
            </a:extLst>
          </p:cNvPr>
          <p:cNvGrpSpPr/>
          <p:nvPr/>
        </p:nvGrpSpPr>
        <p:grpSpPr>
          <a:xfrm>
            <a:off x="4507594" y="1633264"/>
            <a:ext cx="1239611" cy="339085"/>
            <a:chOff x="10443919" y="1752211"/>
            <a:chExt cx="1239611" cy="3695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B86A30-E841-4A59-AABF-F0F4BFBB4592}"/>
                </a:ext>
              </a:extLst>
            </p:cNvPr>
            <p:cNvSpPr/>
            <p:nvPr/>
          </p:nvSpPr>
          <p:spPr>
            <a:xfrm>
              <a:off x="10443919" y="1752211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1EFCEF-780C-481F-A446-BEBB5A03D2C4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07B490-AF11-41CF-A86C-FC3F62923D4C}"/>
              </a:ext>
            </a:extLst>
          </p:cNvPr>
          <p:cNvGrpSpPr/>
          <p:nvPr/>
        </p:nvGrpSpPr>
        <p:grpSpPr>
          <a:xfrm>
            <a:off x="9022348" y="3120468"/>
            <a:ext cx="1239611" cy="339085"/>
            <a:chOff x="10443919" y="1752212"/>
            <a:chExt cx="1239611" cy="36956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8EFA29-76A5-4C3A-A49A-B754E7274BCA}"/>
                </a:ext>
              </a:extLst>
            </p:cNvPr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D43D7B3-031E-4F6B-A470-EB45126CBA8C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20EBB6-6FEA-42C6-A6C3-836DFE19E68A}"/>
              </a:ext>
            </a:extLst>
          </p:cNvPr>
          <p:cNvGrpSpPr/>
          <p:nvPr/>
        </p:nvGrpSpPr>
        <p:grpSpPr>
          <a:xfrm>
            <a:off x="9022348" y="4483524"/>
            <a:ext cx="1239611" cy="339085"/>
            <a:chOff x="10443919" y="1752212"/>
            <a:chExt cx="1239611" cy="36956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F07F77-B78D-4445-A819-DF77C92E42A4}"/>
                </a:ext>
              </a:extLst>
            </p:cNvPr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1F115C-4264-4CF3-A8AC-17207526B196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5D0FEC-4877-41AB-A8BD-80687BAA7BB2}"/>
              </a:ext>
            </a:extLst>
          </p:cNvPr>
          <p:cNvSpPr txBox="1">
            <a:spLocks/>
          </p:cNvSpPr>
          <p:nvPr/>
        </p:nvSpPr>
        <p:spPr>
          <a:xfrm>
            <a:off x="956430" y="1220073"/>
            <a:ext cx="10723544" cy="82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7CD7E9-48A6-4A73-8120-9616DA9FE2F3}"/>
                  </a:ext>
                </a:extLst>
              </p14:cNvPr>
              <p14:cNvContentPartPr/>
              <p14:nvPr/>
            </p14:nvContentPartPr>
            <p14:xfrm>
              <a:off x="806400" y="1403280"/>
              <a:ext cx="10966680" cy="477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7CD7E9-48A6-4A73-8120-9616DA9FE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1393920"/>
                <a:ext cx="10985400" cy="47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64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 (</a:t>
            </a:r>
            <a:r>
              <a:rPr lang="en-US" altLang="en-US" b="1" dirty="0">
                <a:solidFill>
                  <a:srgbClr val="FF0000"/>
                </a:solidFill>
              </a:rPr>
              <a:t>Static</a:t>
            </a:r>
            <a:r>
              <a:rPr lang="en-US" altLang="en-US" b="1" dirty="0"/>
              <a:t>) and </a:t>
            </a:r>
            <a:r>
              <a:rPr lang="en-US" altLang="en-US" b="1" dirty="0">
                <a:solidFill>
                  <a:srgbClr val="FF0000"/>
                </a:solidFill>
              </a:rPr>
              <a:t>Static</a:t>
            </a:r>
            <a:r>
              <a:rPr lang="en-US" altLang="en-US" b="1" dirty="0"/>
              <a:t> functions	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77911" y="1514696"/>
            <a:ext cx="46647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//static function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incrementX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printX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//Initialized outside the class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Point</a:t>
            </a:r>
            <a:r>
              <a:rPr lang="en-US" dirty="0">
                <a:latin typeface="Consolas" panose="020B0609020204030204" pitchFamily="49" charset="0"/>
              </a:rPr>
              <a:t>::x = 50; 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//Do not use static while 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definig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Point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incrementX</a:t>
            </a:r>
            <a:r>
              <a:rPr lang="en-US" dirty="0">
                <a:latin typeface="Consolas" panose="020B0609020204030204" pitchFamily="49" charset="0"/>
              </a:rPr>
              <a:t>() {  x++; }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Point</a:t>
            </a:r>
            <a:r>
              <a:rPr lang="en-US" dirty="0">
                <a:latin typeface="Consolas" panose="020B0609020204030204" pitchFamily="49" charset="0"/>
              </a:rPr>
              <a:t>:: </a:t>
            </a:r>
            <a:r>
              <a:rPr lang="en-US" dirty="0" err="1">
                <a:latin typeface="Consolas" panose="020B0609020204030204" pitchFamily="49" charset="0"/>
              </a:rPr>
              <a:t>printX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x; }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F8CA9-D5DA-41AD-9B19-082E14BECB15}"/>
              </a:ext>
            </a:extLst>
          </p:cNvPr>
          <p:cNvCxnSpPr>
            <a:cxnSpLocks/>
          </p:cNvCxnSpPr>
          <p:nvPr/>
        </p:nvCxnSpPr>
        <p:spPr>
          <a:xfrm>
            <a:off x="5949266" y="1633264"/>
            <a:ext cx="0" cy="425263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76425F-C5C1-4D76-996C-F46FD0A1E1FF}"/>
              </a:ext>
            </a:extLst>
          </p:cNvPr>
          <p:cNvSpPr txBox="1"/>
          <p:nvPr/>
        </p:nvSpPr>
        <p:spPr>
          <a:xfrm>
            <a:off x="6096000" y="1704018"/>
            <a:ext cx="48627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 </a:t>
            </a:r>
            <a:r>
              <a:rPr lang="en-US" dirty="0" err="1">
                <a:latin typeface="Consolas" panose="020B0609020204030204" pitchFamily="49" charset="0"/>
              </a:rPr>
              <a:t>incrementX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 </a:t>
            </a:r>
            <a:r>
              <a:rPr lang="en-US" dirty="0" err="1">
                <a:latin typeface="Consolas" panose="020B0609020204030204" pitchFamily="49" charset="0"/>
              </a:rPr>
              <a:t>printX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p.printX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p.incrementX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E9F9A0-901F-49D7-BBD5-F70C48581530}"/>
              </a:ext>
            </a:extLst>
          </p:cNvPr>
          <p:cNvGrpSpPr/>
          <p:nvPr/>
        </p:nvGrpSpPr>
        <p:grpSpPr>
          <a:xfrm>
            <a:off x="4507594" y="1633264"/>
            <a:ext cx="1239611" cy="339085"/>
            <a:chOff x="10443919" y="1752211"/>
            <a:chExt cx="1239611" cy="3695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B86A30-E841-4A59-AABF-F0F4BFBB4592}"/>
                </a:ext>
              </a:extLst>
            </p:cNvPr>
            <p:cNvSpPr/>
            <p:nvPr/>
          </p:nvSpPr>
          <p:spPr>
            <a:xfrm>
              <a:off x="10443919" y="1752211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1EFCEF-780C-481F-A446-BEBB5A03D2C4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07B490-AF11-41CF-A86C-FC3F62923D4C}"/>
              </a:ext>
            </a:extLst>
          </p:cNvPr>
          <p:cNvGrpSpPr/>
          <p:nvPr/>
        </p:nvGrpSpPr>
        <p:grpSpPr>
          <a:xfrm>
            <a:off x="9022348" y="3120468"/>
            <a:ext cx="1239611" cy="339085"/>
            <a:chOff x="10443919" y="1752212"/>
            <a:chExt cx="1239611" cy="36956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8EFA29-76A5-4C3A-A49A-B754E7274BCA}"/>
                </a:ext>
              </a:extLst>
            </p:cNvPr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D43D7B3-031E-4F6B-A470-EB45126CBA8C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20EBB6-6FEA-42C6-A6C3-836DFE19E68A}"/>
              </a:ext>
            </a:extLst>
          </p:cNvPr>
          <p:cNvGrpSpPr/>
          <p:nvPr/>
        </p:nvGrpSpPr>
        <p:grpSpPr>
          <a:xfrm>
            <a:off x="9022348" y="4483524"/>
            <a:ext cx="1239611" cy="339085"/>
            <a:chOff x="10443919" y="1752212"/>
            <a:chExt cx="1239611" cy="36956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F07F77-B78D-4445-A819-DF77C92E42A4}"/>
                </a:ext>
              </a:extLst>
            </p:cNvPr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1F115C-4264-4CF3-A8AC-17207526B196}"/>
                </a:ext>
              </a:extLst>
            </p:cNvPr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5D0FEC-4877-41AB-A8BD-80687BAA7BB2}"/>
              </a:ext>
            </a:extLst>
          </p:cNvPr>
          <p:cNvSpPr txBox="1">
            <a:spLocks/>
          </p:cNvSpPr>
          <p:nvPr/>
        </p:nvSpPr>
        <p:spPr>
          <a:xfrm>
            <a:off x="956430" y="1220073"/>
            <a:ext cx="10723544" cy="82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2C8921-D750-4E45-9B5B-98EC9143F8AE}"/>
                  </a:ext>
                </a:extLst>
              </p14:cNvPr>
              <p14:cNvContentPartPr/>
              <p14:nvPr/>
            </p14:nvContentPartPr>
            <p14:xfrm>
              <a:off x="977760" y="4756320"/>
              <a:ext cx="4718520" cy="177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2C8921-D750-4E45-9B5B-98EC9143F8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0" y="4746960"/>
                <a:ext cx="4737240" cy="17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73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57BA-2720-41DF-970C-9C5C814A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931FF-AA4A-490D-AA9F-5FA8F320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16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068CB7-F9F9-48CF-8F83-6FBEB3ADB80B}"/>
              </a:ext>
            </a:extLst>
          </p:cNvPr>
          <p:cNvGrpSpPr/>
          <p:nvPr/>
        </p:nvGrpSpPr>
        <p:grpSpPr>
          <a:xfrm>
            <a:off x="738900" y="388440"/>
            <a:ext cx="2179800" cy="694080"/>
            <a:chOff x="738900" y="388440"/>
            <a:chExt cx="217980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52FA9D-CCEE-488D-AF60-699DA69CF1E8}"/>
                    </a:ext>
                  </a:extLst>
                </p14:cNvPr>
                <p14:cNvContentPartPr/>
                <p14:nvPr/>
              </p14:nvContentPartPr>
              <p14:xfrm>
                <a:off x="738900" y="58644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52FA9D-CCEE-488D-AF60-699DA69CF1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9900" y="577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B7C829-FA11-4700-813F-A969E0D13F7A}"/>
                    </a:ext>
                  </a:extLst>
                </p14:cNvPr>
                <p14:cNvContentPartPr/>
                <p14:nvPr/>
              </p14:nvContentPartPr>
              <p14:xfrm>
                <a:off x="754020" y="388440"/>
                <a:ext cx="23760" cy="288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B7C829-FA11-4700-813F-A969E0D13F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5020" y="379440"/>
                  <a:ext cx="414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D92955-EE78-460F-B987-55B2DEB7A896}"/>
                    </a:ext>
                  </a:extLst>
                </p14:cNvPr>
                <p14:cNvContentPartPr/>
                <p14:nvPr/>
              </p14:nvContentPartPr>
              <p14:xfrm>
                <a:off x="815940" y="388440"/>
                <a:ext cx="108000" cy="15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D92955-EE78-460F-B987-55B2DEB7A8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6940" y="379440"/>
                  <a:ext cx="125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B912FB-9AEA-48E4-B347-7F156C6F5D4E}"/>
                    </a:ext>
                  </a:extLst>
                </p14:cNvPr>
                <p14:cNvContentPartPr/>
                <p14:nvPr/>
              </p14:nvContentPartPr>
              <p14:xfrm>
                <a:off x="878940" y="601560"/>
                <a:ext cx="74160" cy="10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B912FB-9AEA-48E4-B347-7F156C6F5D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0300" y="592560"/>
                  <a:ext cx="91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06EA74-7B55-4286-9F3E-C6E8FB8E4605}"/>
                    </a:ext>
                  </a:extLst>
                </p14:cNvPr>
                <p14:cNvContentPartPr/>
                <p14:nvPr/>
              </p14:nvContentPartPr>
              <p14:xfrm>
                <a:off x="990180" y="637920"/>
                <a:ext cx="8280" cy="8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06EA74-7B55-4286-9F3E-C6E8FB8E46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1540" y="629280"/>
                  <a:ext cx="25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E47F9C-0B0B-4263-896F-74506DF9125C}"/>
                    </a:ext>
                  </a:extLst>
                </p14:cNvPr>
                <p14:cNvContentPartPr/>
                <p14:nvPr/>
              </p14:nvContentPartPr>
              <p14:xfrm>
                <a:off x="1049580" y="546480"/>
                <a:ext cx="3960" cy="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E47F9C-0B0B-4263-896F-74506DF912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0580" y="537840"/>
                  <a:ext cx="21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536111-15D9-4F2A-83C2-47BCE7E0B71A}"/>
                    </a:ext>
                  </a:extLst>
                </p14:cNvPr>
                <p14:cNvContentPartPr/>
                <p14:nvPr/>
              </p14:nvContentPartPr>
              <p14:xfrm>
                <a:off x="1051020" y="627480"/>
                <a:ext cx="136080" cy="9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536111-15D9-4F2A-83C2-47BCE7E0B7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2020" y="618840"/>
                  <a:ext cx="153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67ECBD-35E8-4D7C-B82A-BF7BF8B8D355}"/>
                    </a:ext>
                  </a:extLst>
                </p14:cNvPr>
                <p14:cNvContentPartPr/>
                <p14:nvPr/>
              </p14:nvContentPartPr>
              <p14:xfrm>
                <a:off x="1327860" y="509760"/>
                <a:ext cx="5760" cy="20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67ECBD-35E8-4D7C-B82A-BF7BF8B8D3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8860" y="500760"/>
                  <a:ext cx="23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E33301-5AC7-4A55-AE2E-13C9F10A28C7}"/>
                    </a:ext>
                  </a:extLst>
                </p14:cNvPr>
                <p14:cNvContentPartPr/>
                <p14:nvPr/>
              </p14:nvContentPartPr>
              <p14:xfrm>
                <a:off x="1272420" y="586080"/>
                <a:ext cx="121320" cy="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E33301-5AC7-4A55-AE2E-13C9F10A28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3420" y="577080"/>
                  <a:ext cx="138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F60843-BCCE-4DC2-AC85-8130E8631F4C}"/>
                    </a:ext>
                  </a:extLst>
                </p14:cNvPr>
                <p14:cNvContentPartPr/>
                <p14:nvPr/>
              </p14:nvContentPartPr>
              <p14:xfrm>
                <a:off x="1681740" y="426240"/>
                <a:ext cx="148680" cy="315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F60843-BCCE-4DC2-AC85-8130E8631F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3100" y="417240"/>
                  <a:ext cx="166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CFE198-DD1F-4C82-8776-1BF71A48A67D}"/>
                    </a:ext>
                  </a:extLst>
                </p14:cNvPr>
                <p14:cNvContentPartPr/>
                <p14:nvPr/>
              </p14:nvContentPartPr>
              <p14:xfrm>
                <a:off x="1874700" y="495000"/>
                <a:ext cx="129600" cy="30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CFE198-DD1F-4C82-8776-1BF71A48A6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5700" y="486360"/>
                  <a:ext cx="147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0A7031-9295-40B8-BBB9-9D89C333893F}"/>
                    </a:ext>
                  </a:extLst>
                </p14:cNvPr>
                <p14:cNvContentPartPr/>
                <p14:nvPr/>
              </p14:nvContentPartPr>
              <p14:xfrm>
                <a:off x="2040660" y="624600"/>
                <a:ext cx="76680" cy="168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0A7031-9295-40B8-BBB9-9D89C33389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32020" y="615600"/>
                  <a:ext cx="94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8EA80D-51E2-4142-8A17-3CC397CD895C}"/>
                    </a:ext>
                  </a:extLst>
                </p14:cNvPr>
                <p14:cNvContentPartPr/>
                <p14:nvPr/>
              </p14:nvContentPartPr>
              <p14:xfrm>
                <a:off x="2087820" y="570960"/>
                <a:ext cx="106200" cy="23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8EA80D-51E2-4142-8A17-3CC397CD89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78820" y="562320"/>
                  <a:ext cx="123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AD2730-0C66-4666-88A0-048891AEF030}"/>
                    </a:ext>
                  </a:extLst>
                </p14:cNvPr>
                <p14:cNvContentPartPr/>
                <p14:nvPr/>
              </p14:nvContentPartPr>
              <p14:xfrm>
                <a:off x="2186100" y="746280"/>
                <a:ext cx="54360" cy="98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AD2730-0C66-4666-88A0-048891AEF0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77100" y="737640"/>
                  <a:ext cx="72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75D89B-F94A-4E3A-83E1-1990E9DEB12B}"/>
                    </a:ext>
                  </a:extLst>
                </p14:cNvPr>
                <p14:cNvContentPartPr/>
                <p14:nvPr/>
              </p14:nvContentPartPr>
              <p14:xfrm>
                <a:off x="2323620" y="574560"/>
                <a:ext cx="136440" cy="219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75D89B-F94A-4E3A-83E1-1990E9DEB1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14980" y="565560"/>
                  <a:ext cx="154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85714D-8397-4F3D-809D-E0277ABBEA28}"/>
                    </a:ext>
                  </a:extLst>
                </p14:cNvPr>
                <p14:cNvContentPartPr/>
                <p14:nvPr/>
              </p14:nvContentPartPr>
              <p14:xfrm>
                <a:off x="2513700" y="691920"/>
                <a:ext cx="99000" cy="12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85714D-8397-4F3D-809D-E0277ABBEA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4700" y="682920"/>
                  <a:ext cx="11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1955D9-426C-48DD-BD18-1888EC0F8BD4}"/>
                    </a:ext>
                  </a:extLst>
                </p14:cNvPr>
                <p14:cNvContentPartPr/>
                <p14:nvPr/>
              </p14:nvContentPartPr>
              <p14:xfrm>
                <a:off x="2651580" y="555840"/>
                <a:ext cx="152280" cy="296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1955D9-426C-48DD-BD18-1888EC0F8B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42580" y="546840"/>
                  <a:ext cx="169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1D3302-0897-4E70-B4E0-F0D243D08A82}"/>
                    </a:ext>
                  </a:extLst>
                </p14:cNvPr>
                <p14:cNvContentPartPr/>
                <p14:nvPr/>
              </p14:nvContentPartPr>
              <p14:xfrm>
                <a:off x="2913660" y="691200"/>
                <a:ext cx="5040" cy="2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1D3302-0897-4E70-B4E0-F0D243D08A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04660" y="68256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88B237-2BFD-435B-B59F-2EA729280352}"/>
                    </a:ext>
                  </a:extLst>
                </p14:cNvPr>
                <p14:cNvContentPartPr/>
                <p14:nvPr/>
              </p14:nvContentPartPr>
              <p14:xfrm>
                <a:off x="2805660" y="761760"/>
                <a:ext cx="113040" cy="205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88B237-2BFD-435B-B59F-2EA7292803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7020" y="752760"/>
                  <a:ext cx="130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CB813E-8179-463D-A809-90815D20CF7B}"/>
                    </a:ext>
                  </a:extLst>
                </p14:cNvPr>
                <p14:cNvContentPartPr/>
                <p14:nvPr/>
              </p14:nvContentPartPr>
              <p14:xfrm>
                <a:off x="738900" y="845640"/>
                <a:ext cx="168372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CB813E-8179-463D-A809-90815D20CF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900" y="836640"/>
                  <a:ext cx="170136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EBD2B9-2D57-4D3F-A3EA-C636A2CBA332}"/>
              </a:ext>
            </a:extLst>
          </p:cNvPr>
          <p:cNvGrpSpPr/>
          <p:nvPr/>
        </p:nvGrpSpPr>
        <p:grpSpPr>
          <a:xfrm>
            <a:off x="3329820" y="196560"/>
            <a:ext cx="1426680" cy="947880"/>
            <a:chOff x="3329820" y="196560"/>
            <a:chExt cx="1426680" cy="9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B840B9-0159-4605-99FB-3951D16C988D}"/>
                    </a:ext>
                  </a:extLst>
                </p14:cNvPr>
                <p14:cNvContentPartPr/>
                <p14:nvPr/>
              </p14:nvContentPartPr>
              <p14:xfrm>
                <a:off x="3825180" y="380160"/>
                <a:ext cx="89280" cy="208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B840B9-0159-4605-99FB-3951D16C988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16180" y="371160"/>
                  <a:ext cx="106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2115C8-7FE4-4554-BA31-672FA1C70C0A}"/>
                    </a:ext>
                  </a:extLst>
                </p14:cNvPr>
                <p14:cNvContentPartPr/>
                <p14:nvPr/>
              </p14:nvContentPartPr>
              <p14:xfrm>
                <a:off x="3825900" y="434160"/>
                <a:ext cx="121320" cy="136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2115C8-7FE4-4554-BA31-672FA1C70C0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17260" y="425160"/>
                  <a:ext cx="138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843896-C77C-4FAD-AC0F-ACAE0F1A3E06}"/>
                    </a:ext>
                  </a:extLst>
                </p14:cNvPr>
                <p14:cNvContentPartPr/>
                <p14:nvPr/>
              </p14:nvContentPartPr>
              <p14:xfrm>
                <a:off x="3824460" y="738720"/>
                <a:ext cx="92520" cy="232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843896-C77C-4FAD-AC0F-ACAE0F1A3E0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15460" y="729720"/>
                  <a:ext cx="110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AAF35E-E4EE-4A4D-A2FA-38265A4CE7B8}"/>
                    </a:ext>
                  </a:extLst>
                </p14:cNvPr>
                <p14:cNvContentPartPr/>
                <p14:nvPr/>
              </p14:nvContentPartPr>
              <p14:xfrm>
                <a:off x="4213620" y="449640"/>
                <a:ext cx="115200" cy="160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AAF35E-E4EE-4A4D-A2FA-38265A4CE7B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04980" y="441000"/>
                  <a:ext cx="132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5EBE28-38EB-45FE-AF71-509A0BDB7271}"/>
                    </a:ext>
                  </a:extLst>
                </p14:cNvPr>
                <p14:cNvContentPartPr/>
                <p14:nvPr/>
              </p14:nvContentPartPr>
              <p14:xfrm>
                <a:off x="4259340" y="417240"/>
                <a:ext cx="130680" cy="39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5EBE28-38EB-45FE-AF71-509A0BDB727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50340" y="408240"/>
                  <a:ext cx="148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E14068-7399-4E4A-88D4-FE9ECE5917A4}"/>
                    </a:ext>
                  </a:extLst>
                </p14:cNvPr>
                <p14:cNvContentPartPr/>
                <p14:nvPr/>
              </p14:nvContentPartPr>
              <p14:xfrm>
                <a:off x="4123620" y="792720"/>
                <a:ext cx="136440" cy="20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E14068-7399-4E4A-88D4-FE9ECE5917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14620" y="783720"/>
                  <a:ext cx="1540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65DE31-C0AF-4D3E-B5F8-B8195F9296DF}"/>
                    </a:ext>
                  </a:extLst>
                </p14:cNvPr>
                <p14:cNvContentPartPr/>
                <p14:nvPr/>
              </p14:nvContentPartPr>
              <p14:xfrm>
                <a:off x="4289580" y="878040"/>
                <a:ext cx="93240" cy="136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65DE31-C0AF-4D3E-B5F8-B8195F9296D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80580" y="869040"/>
                  <a:ext cx="110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CD32D1-69FC-43C1-B7D5-571B4C38BB6C}"/>
                    </a:ext>
                  </a:extLst>
                </p14:cNvPr>
                <p14:cNvContentPartPr/>
                <p14:nvPr/>
              </p14:nvContentPartPr>
              <p14:xfrm>
                <a:off x="3532140" y="225000"/>
                <a:ext cx="262800" cy="893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CD32D1-69FC-43C1-B7D5-571B4C38BB6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23500" y="216000"/>
                  <a:ext cx="28044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3DDF07-DE60-49E4-B7CE-36B6C238147E}"/>
                    </a:ext>
                  </a:extLst>
                </p14:cNvPr>
                <p14:cNvContentPartPr/>
                <p14:nvPr/>
              </p14:nvContentPartPr>
              <p14:xfrm>
                <a:off x="3604500" y="297000"/>
                <a:ext cx="1152000" cy="847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3DDF07-DE60-49E4-B7CE-36B6C238147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595500" y="288000"/>
                  <a:ext cx="116964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352BF1-347D-47D7-B8CA-8017B4AE94D2}"/>
                    </a:ext>
                  </a:extLst>
                </p14:cNvPr>
                <p14:cNvContentPartPr/>
                <p14:nvPr/>
              </p14:nvContentPartPr>
              <p14:xfrm>
                <a:off x="3436020" y="196560"/>
                <a:ext cx="23400" cy="366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352BF1-347D-47D7-B8CA-8017B4AE94D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27380" y="187560"/>
                  <a:ext cx="410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25A5F6-1508-44A2-839C-14A20CE450A3}"/>
                    </a:ext>
                  </a:extLst>
                </p14:cNvPr>
                <p14:cNvContentPartPr/>
                <p14:nvPr/>
              </p14:nvContentPartPr>
              <p14:xfrm>
                <a:off x="3421260" y="312120"/>
                <a:ext cx="158760" cy="98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25A5F6-1508-44A2-839C-14A20CE450A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12620" y="303120"/>
                  <a:ext cx="176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824299-68AC-4D46-95E0-74A9E4C167ED}"/>
                    </a:ext>
                  </a:extLst>
                </p14:cNvPr>
                <p14:cNvContentPartPr/>
                <p14:nvPr/>
              </p14:nvContentPartPr>
              <p14:xfrm>
                <a:off x="3329820" y="677880"/>
                <a:ext cx="308880" cy="4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824299-68AC-4D46-95E0-74A9E4C167E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20820" y="668880"/>
                  <a:ext cx="326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2539CF-5517-4EA3-A0EE-8990C15CE0C3}"/>
                    </a:ext>
                  </a:extLst>
                </p14:cNvPr>
                <p14:cNvContentPartPr/>
                <p14:nvPr/>
              </p14:nvContentPartPr>
              <p14:xfrm>
                <a:off x="4088340" y="459000"/>
                <a:ext cx="253440" cy="221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2539CF-5517-4EA3-A0EE-8990C15CE0C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79340" y="450000"/>
                  <a:ext cx="271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76F362-343A-483B-91B0-7FDB79D6E664}"/>
                    </a:ext>
                  </a:extLst>
                </p14:cNvPr>
                <p14:cNvContentPartPr/>
                <p14:nvPr/>
              </p14:nvContentPartPr>
              <p14:xfrm>
                <a:off x="4368060" y="535680"/>
                <a:ext cx="171360" cy="234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76F362-343A-483B-91B0-7FDB79D6E66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59420" y="526680"/>
                  <a:ext cx="189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43ADEE-D8B9-4312-A5BD-601969FA779F}"/>
                    </a:ext>
                  </a:extLst>
                </p14:cNvPr>
                <p14:cNvContentPartPr/>
                <p14:nvPr/>
              </p14:nvContentPartPr>
              <p14:xfrm>
                <a:off x="4548420" y="647280"/>
                <a:ext cx="104400" cy="167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43ADEE-D8B9-4312-A5BD-601969FA779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39420" y="638280"/>
                  <a:ext cx="1220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CB8E87-669E-4D95-9D45-75E0DBED43FB}"/>
              </a:ext>
            </a:extLst>
          </p:cNvPr>
          <p:cNvGrpSpPr/>
          <p:nvPr/>
        </p:nvGrpSpPr>
        <p:grpSpPr>
          <a:xfrm>
            <a:off x="295380" y="1218240"/>
            <a:ext cx="2345040" cy="725400"/>
            <a:chOff x="295380" y="1218240"/>
            <a:chExt cx="234504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FF4E65-987E-422B-9344-21500CD3FF7F}"/>
                    </a:ext>
                  </a:extLst>
                </p14:cNvPr>
                <p14:cNvContentPartPr/>
                <p14:nvPr/>
              </p14:nvContentPartPr>
              <p14:xfrm>
                <a:off x="761580" y="1218240"/>
                <a:ext cx="23400" cy="38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FF4E65-987E-422B-9344-21500CD3FF7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2580" y="1209240"/>
                  <a:ext cx="410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5310F5-AA83-4A4F-BA9D-B490EB130014}"/>
                    </a:ext>
                  </a:extLst>
                </p14:cNvPr>
                <p14:cNvContentPartPr/>
                <p14:nvPr/>
              </p14:nvContentPartPr>
              <p14:xfrm>
                <a:off x="777060" y="1362600"/>
                <a:ext cx="138960" cy="11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5310F5-AA83-4A4F-BA9D-B490EB13001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8060" y="1353600"/>
                  <a:ext cx="156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4DD8DF-0895-42F1-9F58-5B14695916A0}"/>
                    </a:ext>
                  </a:extLst>
                </p14:cNvPr>
                <p14:cNvContentPartPr/>
                <p14:nvPr/>
              </p14:nvContentPartPr>
              <p14:xfrm>
                <a:off x="975060" y="1468800"/>
                <a:ext cx="7920" cy="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4DD8DF-0895-42F1-9F58-5B14695916A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6060" y="1460160"/>
                  <a:ext cx="25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2761459-C369-4D5A-B508-93A3966FE1DD}"/>
                    </a:ext>
                  </a:extLst>
                </p14:cNvPr>
                <p14:cNvContentPartPr/>
                <p14:nvPr/>
              </p14:nvContentPartPr>
              <p14:xfrm>
                <a:off x="1024740" y="1368360"/>
                <a:ext cx="102960" cy="149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2761459-C369-4D5A-B508-93A3966FE1D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5740" y="1359720"/>
                  <a:ext cx="120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FF3BB1-DB5A-44EF-B9DB-EA41E708881B}"/>
                    </a:ext>
                  </a:extLst>
                </p14:cNvPr>
                <p14:cNvContentPartPr/>
                <p14:nvPr/>
              </p14:nvContentPartPr>
              <p14:xfrm>
                <a:off x="1153620" y="1410120"/>
                <a:ext cx="136080" cy="91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FF3BB1-DB5A-44EF-B9DB-EA41E70888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44620" y="1401480"/>
                  <a:ext cx="153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02384A-22A4-4A37-B909-CAE7E602605A}"/>
                    </a:ext>
                  </a:extLst>
                </p14:cNvPr>
                <p14:cNvContentPartPr/>
                <p14:nvPr/>
              </p14:nvContentPartPr>
              <p14:xfrm>
                <a:off x="1393740" y="1337400"/>
                <a:ext cx="23760" cy="18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02384A-22A4-4A37-B909-CAE7E602605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84740" y="1328760"/>
                  <a:ext cx="41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042965-7A5F-419E-A208-99A2F2276FB5}"/>
                    </a:ext>
                  </a:extLst>
                </p14:cNvPr>
                <p14:cNvContentPartPr/>
                <p14:nvPr/>
              </p14:nvContentPartPr>
              <p14:xfrm>
                <a:off x="1346940" y="1424520"/>
                <a:ext cx="159840" cy="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042965-7A5F-419E-A208-99A2F2276F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38300" y="1415520"/>
                  <a:ext cx="177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C3038C-BA56-4D19-831D-DBBA33AAFF54}"/>
                    </a:ext>
                  </a:extLst>
                </p14:cNvPr>
                <p14:cNvContentPartPr/>
                <p14:nvPr/>
              </p14:nvContentPartPr>
              <p14:xfrm>
                <a:off x="1587780" y="1326240"/>
                <a:ext cx="88560" cy="240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C3038C-BA56-4D19-831D-DBBA33AAFF5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79140" y="1317240"/>
                  <a:ext cx="106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0F4F7E-6E1A-4402-B083-97445E18005D}"/>
                    </a:ext>
                  </a:extLst>
                </p14:cNvPr>
                <p14:cNvContentPartPr/>
                <p14:nvPr/>
              </p14:nvContentPartPr>
              <p14:xfrm>
                <a:off x="1746180" y="1362960"/>
                <a:ext cx="139680" cy="178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0F4F7E-6E1A-4402-B083-97445E18005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37180" y="1353960"/>
                  <a:ext cx="157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2821DD-62C5-47F1-9F5E-469C3F9EB69D}"/>
                    </a:ext>
                  </a:extLst>
                </p14:cNvPr>
                <p14:cNvContentPartPr/>
                <p14:nvPr/>
              </p14:nvContentPartPr>
              <p14:xfrm>
                <a:off x="1918620" y="1455120"/>
                <a:ext cx="97560" cy="106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2821DD-62C5-47F1-9F5E-469C3F9EB69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09980" y="1446120"/>
                  <a:ext cx="115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9725DC-5ACE-4B34-A224-FB53969D61DE}"/>
                    </a:ext>
                  </a:extLst>
                </p14:cNvPr>
                <p14:cNvContentPartPr/>
                <p14:nvPr/>
              </p14:nvContentPartPr>
              <p14:xfrm>
                <a:off x="2143980" y="1537200"/>
                <a:ext cx="5040" cy="2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9725DC-5ACE-4B34-A224-FB53969D61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4980" y="152856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6D3BC8-6A99-4C5D-A3A4-983D41FCCD9C}"/>
                    </a:ext>
                  </a:extLst>
                </p14:cNvPr>
                <p14:cNvContentPartPr/>
                <p14:nvPr/>
              </p14:nvContentPartPr>
              <p14:xfrm>
                <a:off x="2076300" y="1330560"/>
                <a:ext cx="126720" cy="329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6D3BC8-6A99-4C5D-A3A4-983D41FCCD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67660" y="1321560"/>
                  <a:ext cx="1443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D02193-3C66-40EF-B24C-16BDBC0D4944}"/>
                    </a:ext>
                  </a:extLst>
                </p14:cNvPr>
                <p14:cNvContentPartPr/>
                <p14:nvPr/>
              </p14:nvContentPartPr>
              <p14:xfrm>
                <a:off x="2343420" y="1485720"/>
                <a:ext cx="324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D02193-3C66-40EF-B24C-16BDBC0D49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34780" y="14767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D591EF-5228-4CE7-8F53-B8FE55792DDA}"/>
                    </a:ext>
                  </a:extLst>
                </p14:cNvPr>
                <p14:cNvContentPartPr/>
                <p14:nvPr/>
              </p14:nvContentPartPr>
              <p14:xfrm>
                <a:off x="2262420" y="1561680"/>
                <a:ext cx="76680" cy="136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D591EF-5228-4CE7-8F53-B8FE55792DD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53780" y="1552680"/>
                  <a:ext cx="94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B988FB-EBD1-4B9F-BAA3-7E63A9CCE46B}"/>
                    </a:ext>
                  </a:extLst>
                </p14:cNvPr>
                <p14:cNvContentPartPr/>
                <p14:nvPr/>
              </p14:nvContentPartPr>
              <p14:xfrm>
                <a:off x="1484460" y="1363680"/>
                <a:ext cx="43560" cy="22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B988FB-EBD1-4B9F-BAA3-7E63A9CCE46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75820" y="1354680"/>
                  <a:ext cx="61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0F6EE5-5A86-4020-ACD9-31FA9E68ACF4}"/>
                    </a:ext>
                  </a:extLst>
                </p14:cNvPr>
                <p14:cNvContentPartPr/>
                <p14:nvPr/>
              </p14:nvContentPartPr>
              <p14:xfrm>
                <a:off x="1426500" y="1386360"/>
                <a:ext cx="158760" cy="21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0F6EE5-5A86-4020-ACD9-31FA9E68AC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17500" y="1377360"/>
                  <a:ext cx="176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6C65F8-A620-4DCA-82AC-39B2694672DC}"/>
                    </a:ext>
                  </a:extLst>
                </p14:cNvPr>
                <p14:cNvContentPartPr/>
                <p14:nvPr/>
              </p14:nvContentPartPr>
              <p14:xfrm>
                <a:off x="556020" y="1721880"/>
                <a:ext cx="2084400" cy="221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6C65F8-A620-4DCA-82AC-39B2694672D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47020" y="1712880"/>
                  <a:ext cx="2102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253852-548B-4495-BAB8-C85390ABC59D}"/>
                    </a:ext>
                  </a:extLst>
                </p14:cNvPr>
                <p14:cNvContentPartPr/>
                <p14:nvPr/>
              </p14:nvContentPartPr>
              <p14:xfrm>
                <a:off x="295380" y="1760040"/>
                <a:ext cx="325080" cy="2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253852-548B-4495-BAB8-C85390ABC59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6380" y="1751040"/>
                  <a:ext cx="342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866004-F870-4F27-B5AD-1A3E8FF880F7}"/>
              </a:ext>
            </a:extLst>
          </p:cNvPr>
          <p:cNvGrpSpPr/>
          <p:nvPr/>
        </p:nvGrpSpPr>
        <p:grpSpPr>
          <a:xfrm>
            <a:off x="388260" y="2227320"/>
            <a:ext cx="1927440" cy="506520"/>
            <a:chOff x="388260" y="2227320"/>
            <a:chExt cx="192744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FCDB76-F54A-4D45-A5E4-7282D0D2845E}"/>
                    </a:ext>
                  </a:extLst>
                </p14:cNvPr>
                <p14:cNvContentPartPr/>
                <p14:nvPr/>
              </p14:nvContentPartPr>
              <p14:xfrm>
                <a:off x="396180" y="2232360"/>
                <a:ext cx="36720" cy="29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FCDB76-F54A-4D45-A5E4-7282D0D284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7180" y="2223360"/>
                  <a:ext cx="543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754D4B1-7819-4D3A-86AF-98E145C551BD}"/>
                    </a:ext>
                  </a:extLst>
                </p14:cNvPr>
                <p14:cNvContentPartPr/>
                <p14:nvPr/>
              </p14:nvContentPartPr>
              <p14:xfrm>
                <a:off x="388260" y="2227320"/>
                <a:ext cx="137880" cy="13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754D4B1-7819-4D3A-86AF-98E145C551B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9260" y="2218680"/>
                  <a:ext cx="155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6317CF-C31F-48C1-B558-1D7546A44099}"/>
                    </a:ext>
                  </a:extLst>
                </p14:cNvPr>
                <p14:cNvContentPartPr/>
                <p14:nvPr/>
              </p14:nvContentPartPr>
              <p14:xfrm>
                <a:off x="585900" y="2320560"/>
                <a:ext cx="91080" cy="117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6317CF-C31F-48C1-B558-1D7546A4409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7260" y="2311560"/>
                  <a:ext cx="108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AD5A45-620F-47DF-B9C9-B0DE2411CA08}"/>
                    </a:ext>
                  </a:extLst>
                </p14:cNvPr>
                <p14:cNvContentPartPr/>
                <p14:nvPr/>
              </p14:nvContentPartPr>
              <p14:xfrm>
                <a:off x="738900" y="2354400"/>
                <a:ext cx="32760" cy="100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AD5A45-620F-47DF-B9C9-B0DE2411CA0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9900" y="2345400"/>
                  <a:ext cx="50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8976F6-EE4B-47AF-BE38-07EF29CEB7DC}"/>
                    </a:ext>
                  </a:extLst>
                </p14:cNvPr>
                <p14:cNvContentPartPr/>
                <p14:nvPr/>
              </p14:nvContentPartPr>
              <p14:xfrm>
                <a:off x="740340" y="2279520"/>
                <a:ext cx="12240" cy="14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8976F6-EE4B-47AF-BE38-07EF29CEB7D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1700" y="2270520"/>
                  <a:ext cx="29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A459B7F-6B9B-440C-8C1D-6E3EB81CFCC7}"/>
                    </a:ext>
                  </a:extLst>
                </p14:cNvPr>
                <p14:cNvContentPartPr/>
                <p14:nvPr/>
              </p14:nvContentPartPr>
              <p14:xfrm>
                <a:off x="822780" y="2400120"/>
                <a:ext cx="114840" cy="73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A459B7F-6B9B-440C-8C1D-6E3EB81CFCC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3780" y="2391120"/>
                  <a:ext cx="132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B02B53-008E-4586-B1A8-47D02812CA67}"/>
                    </a:ext>
                  </a:extLst>
                </p14:cNvPr>
                <p14:cNvContentPartPr/>
                <p14:nvPr/>
              </p14:nvContentPartPr>
              <p14:xfrm>
                <a:off x="1044540" y="2335320"/>
                <a:ext cx="12960" cy="157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B02B53-008E-4586-B1A8-47D02812CA6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35900" y="2326680"/>
                  <a:ext cx="30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DD3F2F4-D047-4F17-9A4A-306B893E81DC}"/>
                    </a:ext>
                  </a:extLst>
                </p14:cNvPr>
                <p14:cNvContentPartPr/>
                <p14:nvPr/>
              </p14:nvContentPartPr>
              <p14:xfrm>
                <a:off x="1020780" y="2380320"/>
                <a:ext cx="404640" cy="146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DD3F2F4-D047-4F17-9A4A-306B893E81D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1780" y="2371680"/>
                  <a:ext cx="422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8DBF68-FF07-4B23-838C-E32110BFCE75}"/>
                    </a:ext>
                  </a:extLst>
                </p14:cNvPr>
                <p14:cNvContentPartPr/>
                <p14:nvPr/>
              </p14:nvContentPartPr>
              <p14:xfrm>
                <a:off x="1331100" y="2409480"/>
                <a:ext cx="109080" cy="131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8DBF68-FF07-4B23-838C-E32110BFCE7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22460" y="2400840"/>
                  <a:ext cx="126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F08EE5-D34C-4487-B880-4287CAD5E162}"/>
                    </a:ext>
                  </a:extLst>
                </p14:cNvPr>
                <p14:cNvContentPartPr/>
                <p14:nvPr/>
              </p14:nvContentPartPr>
              <p14:xfrm>
                <a:off x="1302660" y="2469240"/>
                <a:ext cx="174240" cy="7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F08EE5-D34C-4487-B880-4287CAD5E16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93660" y="2460240"/>
                  <a:ext cx="191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9F7E049-B687-41A1-9F27-1ABB9AEEAE54}"/>
                    </a:ext>
                  </a:extLst>
                </p14:cNvPr>
                <p14:cNvContentPartPr/>
                <p14:nvPr/>
              </p14:nvContentPartPr>
              <p14:xfrm>
                <a:off x="1676700" y="2288880"/>
                <a:ext cx="41400" cy="444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9F7E049-B687-41A1-9F27-1ABB9AEEAE5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7700" y="2279880"/>
                  <a:ext cx="590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0DCD7EF-148F-4AE6-BEC5-70E23A7A0BD6}"/>
                    </a:ext>
                  </a:extLst>
                </p14:cNvPr>
                <p14:cNvContentPartPr/>
                <p14:nvPr/>
              </p14:nvContentPartPr>
              <p14:xfrm>
                <a:off x="1801260" y="2400480"/>
                <a:ext cx="103320" cy="121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0DCD7EF-148F-4AE6-BEC5-70E23A7A0BD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92620" y="2391840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7A4E9E-5F49-4137-B0B9-CF15C16B1E2D}"/>
                    </a:ext>
                  </a:extLst>
                </p14:cNvPr>
                <p14:cNvContentPartPr/>
                <p14:nvPr/>
              </p14:nvContentPartPr>
              <p14:xfrm>
                <a:off x="1924020" y="2310480"/>
                <a:ext cx="126000" cy="261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7A4E9E-5F49-4137-B0B9-CF15C16B1E2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915020" y="2301480"/>
                  <a:ext cx="143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050F1F-2C76-4F8F-89F5-0C3530E0A88B}"/>
                    </a:ext>
                  </a:extLst>
                </p14:cNvPr>
                <p14:cNvContentPartPr/>
                <p14:nvPr/>
              </p14:nvContentPartPr>
              <p14:xfrm>
                <a:off x="2238300" y="2483640"/>
                <a:ext cx="7740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050F1F-2C76-4F8F-89F5-0C3530E0A88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29300" y="2474640"/>
                  <a:ext cx="95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653200C-55D5-4EDC-B913-209FCE19EF64}"/>
                    </a:ext>
                  </a:extLst>
                </p14:cNvPr>
                <p14:cNvContentPartPr/>
                <p14:nvPr/>
              </p14:nvContentPartPr>
              <p14:xfrm>
                <a:off x="2239020" y="2544840"/>
                <a:ext cx="71280" cy="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653200C-55D5-4EDC-B913-209FCE19EF6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30020" y="2535840"/>
                  <a:ext cx="889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007956F-D0C8-4EFA-9435-05C2B7DADFA5}"/>
              </a:ext>
            </a:extLst>
          </p:cNvPr>
          <p:cNvGrpSpPr/>
          <p:nvPr/>
        </p:nvGrpSpPr>
        <p:grpSpPr>
          <a:xfrm>
            <a:off x="2558340" y="2316240"/>
            <a:ext cx="47880" cy="165600"/>
            <a:chOff x="2558340" y="2316240"/>
            <a:chExt cx="4788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E259BEC-98A6-47D0-B8EB-DFDA7CF0A034}"/>
                    </a:ext>
                  </a:extLst>
                </p14:cNvPr>
                <p14:cNvContentPartPr/>
                <p14:nvPr/>
              </p14:nvContentPartPr>
              <p14:xfrm>
                <a:off x="2558340" y="2316240"/>
                <a:ext cx="15120" cy="5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E259BEC-98A6-47D0-B8EB-DFDA7CF0A03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49340" y="2307240"/>
                  <a:ext cx="32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9628224-6C07-4888-825E-118AD0F2D2E6}"/>
                    </a:ext>
                  </a:extLst>
                </p14:cNvPr>
                <p14:cNvContentPartPr/>
                <p14:nvPr/>
              </p14:nvContentPartPr>
              <p14:xfrm>
                <a:off x="2598300" y="2460960"/>
                <a:ext cx="7920" cy="2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9628224-6C07-4888-825E-118AD0F2D2E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589300" y="2451960"/>
                  <a:ext cx="2556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BF97098-E301-40B0-8767-F0376532D356}"/>
                  </a:ext>
                </a:extLst>
              </p14:cNvPr>
              <p14:cNvContentPartPr/>
              <p14:nvPr/>
            </p14:nvContentPartPr>
            <p14:xfrm>
              <a:off x="472140" y="2800800"/>
              <a:ext cx="3240" cy="3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BF97098-E301-40B0-8767-F0376532D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140" y="2791800"/>
                <a:ext cx="2088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98D7D2E-4BC3-48DB-9369-CD67AC474F7B}"/>
              </a:ext>
            </a:extLst>
          </p:cNvPr>
          <p:cNvGrpSpPr/>
          <p:nvPr/>
        </p:nvGrpSpPr>
        <p:grpSpPr>
          <a:xfrm>
            <a:off x="3398940" y="2345400"/>
            <a:ext cx="1797840" cy="504000"/>
            <a:chOff x="3398940" y="2345400"/>
            <a:chExt cx="179784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EB82C7-FA86-4A1C-9EC8-C34515102793}"/>
                    </a:ext>
                  </a:extLst>
                </p14:cNvPr>
                <p14:cNvContentPartPr/>
                <p14:nvPr/>
              </p14:nvContentPartPr>
              <p14:xfrm>
                <a:off x="3398940" y="2345400"/>
                <a:ext cx="127440" cy="31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EB82C7-FA86-4A1C-9EC8-C345151027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0300" y="2336760"/>
                  <a:ext cx="1450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D99C69-9F04-4E3E-92A3-B8DCA0036467}"/>
                    </a:ext>
                  </a:extLst>
                </p14:cNvPr>
                <p14:cNvContentPartPr/>
                <p14:nvPr/>
              </p14:nvContentPartPr>
              <p14:xfrm>
                <a:off x="3491460" y="2529360"/>
                <a:ext cx="90000" cy="104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D99C69-9F04-4E3E-92A3-B8DCA00364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82460" y="2520360"/>
                  <a:ext cx="107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85FA247-0F0B-42CC-AE4D-CD686E0D1E60}"/>
                    </a:ext>
                  </a:extLst>
                </p14:cNvPr>
                <p14:cNvContentPartPr/>
                <p14:nvPr/>
              </p14:nvContentPartPr>
              <p14:xfrm>
                <a:off x="3634380" y="2544120"/>
                <a:ext cx="37440" cy="100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85FA247-0F0B-42CC-AE4D-CD686E0D1E6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25380" y="2535480"/>
                  <a:ext cx="55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18C2F8E-F3FB-48AE-B4D0-ECA402E65885}"/>
                    </a:ext>
                  </a:extLst>
                </p14:cNvPr>
                <p14:cNvContentPartPr/>
                <p14:nvPr/>
              </p14:nvContentPartPr>
              <p14:xfrm>
                <a:off x="3649500" y="2469600"/>
                <a:ext cx="12960" cy="1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18C2F8E-F3FB-48AE-B4D0-ECA402E658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40860" y="246096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AFE7B2-B7A9-4209-A8CE-36FCCE9DFB92}"/>
                    </a:ext>
                  </a:extLst>
                </p14:cNvPr>
                <p14:cNvContentPartPr/>
                <p14:nvPr/>
              </p14:nvContentPartPr>
              <p14:xfrm>
                <a:off x="3710340" y="2574720"/>
                <a:ext cx="224280" cy="78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AFE7B2-B7A9-4209-A8CE-36FCCE9DFB9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01700" y="2565720"/>
                  <a:ext cx="241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6ED19FE-BD32-4060-9749-FD149B65DE1C}"/>
                    </a:ext>
                  </a:extLst>
                </p14:cNvPr>
                <p14:cNvContentPartPr/>
                <p14:nvPr/>
              </p14:nvContentPartPr>
              <p14:xfrm>
                <a:off x="3946860" y="2447280"/>
                <a:ext cx="81720" cy="229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6ED19FE-BD32-4060-9749-FD149B65DE1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37860" y="2438640"/>
                  <a:ext cx="99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0C35654-AB54-4944-B9E1-A912C86B7891}"/>
                    </a:ext>
                  </a:extLst>
                </p14:cNvPr>
                <p14:cNvContentPartPr/>
                <p14:nvPr/>
              </p14:nvContentPartPr>
              <p14:xfrm>
                <a:off x="3933900" y="2520720"/>
                <a:ext cx="128520" cy="3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0C35654-AB54-4944-B9E1-A912C86B78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25260" y="2512080"/>
                  <a:ext cx="146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42A1A4D-F554-4D36-8C56-2F91115BA7E4}"/>
                    </a:ext>
                  </a:extLst>
                </p14:cNvPr>
                <p14:cNvContentPartPr/>
                <p14:nvPr/>
              </p14:nvContentPartPr>
              <p14:xfrm>
                <a:off x="4183020" y="2377800"/>
                <a:ext cx="123120" cy="352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42A1A4D-F554-4D36-8C56-2F91115BA7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74020" y="2368800"/>
                  <a:ext cx="140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77227E-B876-498E-B7BE-E5A6431ACCCA}"/>
                    </a:ext>
                  </a:extLst>
                </p14:cNvPr>
                <p14:cNvContentPartPr/>
                <p14:nvPr/>
              </p14:nvContentPartPr>
              <p14:xfrm>
                <a:off x="4302540" y="2475000"/>
                <a:ext cx="140400" cy="21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77227E-B876-498E-B7BE-E5A6431ACCC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93540" y="2466000"/>
                  <a:ext cx="158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1B3941-A626-49ED-A90A-B773ED308C58}"/>
                    </a:ext>
                  </a:extLst>
                </p14:cNvPr>
                <p14:cNvContentPartPr/>
                <p14:nvPr/>
              </p14:nvContentPartPr>
              <p14:xfrm>
                <a:off x="4541220" y="2636280"/>
                <a:ext cx="15840" cy="121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1B3941-A626-49ED-A90A-B773ED308C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32220" y="2627280"/>
                  <a:ext cx="33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B9ED1CE-7DE6-4253-AFCF-F8577B199D7F}"/>
                    </a:ext>
                  </a:extLst>
                </p14:cNvPr>
                <p14:cNvContentPartPr/>
                <p14:nvPr/>
              </p14:nvContentPartPr>
              <p14:xfrm>
                <a:off x="4621140" y="2514600"/>
                <a:ext cx="109800" cy="185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B9ED1CE-7DE6-4253-AFCF-F8577B199D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12500" y="2505600"/>
                  <a:ext cx="127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CFA337-C47E-4F10-AC67-3D1C4E96F6CF}"/>
                    </a:ext>
                  </a:extLst>
                </p14:cNvPr>
                <p14:cNvContentPartPr/>
                <p14:nvPr/>
              </p14:nvContentPartPr>
              <p14:xfrm>
                <a:off x="4617540" y="2505600"/>
                <a:ext cx="200520" cy="39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CFA337-C47E-4F10-AC67-3D1C4E96F6C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08540" y="2496600"/>
                  <a:ext cx="21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1B19E6C-9590-4E6E-986E-209CBABF82BF}"/>
                    </a:ext>
                  </a:extLst>
                </p14:cNvPr>
                <p14:cNvContentPartPr/>
                <p14:nvPr/>
              </p14:nvContentPartPr>
              <p14:xfrm>
                <a:off x="4839660" y="2575080"/>
                <a:ext cx="98280" cy="123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1B19E6C-9590-4E6E-986E-209CBABF82B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31020" y="2566080"/>
                  <a:ext cx="115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46FA47-05AA-4EDF-99BF-13101719DE64}"/>
                    </a:ext>
                  </a:extLst>
                </p14:cNvPr>
                <p14:cNvContentPartPr/>
                <p14:nvPr/>
              </p14:nvContentPartPr>
              <p14:xfrm>
                <a:off x="4922460" y="2494080"/>
                <a:ext cx="160920" cy="242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46FA47-05AA-4EDF-99BF-13101719DE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13460" y="2485080"/>
                  <a:ext cx="178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AD5B10-E7A2-4C38-8309-E3EA5084E4D2}"/>
                    </a:ext>
                  </a:extLst>
                </p14:cNvPr>
                <p14:cNvContentPartPr/>
                <p14:nvPr/>
              </p14:nvContentPartPr>
              <p14:xfrm>
                <a:off x="5153940" y="2606760"/>
                <a:ext cx="7920" cy="6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AD5B10-E7A2-4C38-8309-E3EA5084E4D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44940" y="2598120"/>
                  <a:ext cx="25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4D1EFF-DE90-4524-8B07-8CC5582471DD}"/>
                    </a:ext>
                  </a:extLst>
                </p14:cNvPr>
                <p14:cNvContentPartPr/>
                <p14:nvPr/>
              </p14:nvContentPartPr>
              <p14:xfrm>
                <a:off x="5144220" y="2672640"/>
                <a:ext cx="52560" cy="176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4D1EFF-DE90-4524-8B07-8CC5582471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35580" y="2664000"/>
                  <a:ext cx="702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B92C61F-6BE3-4F5E-8D3E-F9FCC17F082D}"/>
              </a:ext>
            </a:extLst>
          </p:cNvPr>
          <p:cNvGrpSpPr/>
          <p:nvPr/>
        </p:nvGrpSpPr>
        <p:grpSpPr>
          <a:xfrm>
            <a:off x="5223420" y="1020600"/>
            <a:ext cx="1396800" cy="848160"/>
            <a:chOff x="5223420" y="1020600"/>
            <a:chExt cx="1396800" cy="84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1BD5E9-C5E4-4EC7-A33D-2E790217B639}"/>
                    </a:ext>
                  </a:extLst>
                </p14:cNvPr>
                <p14:cNvContentPartPr/>
                <p14:nvPr/>
              </p14:nvContentPartPr>
              <p14:xfrm>
                <a:off x="5676660" y="1020600"/>
                <a:ext cx="24120" cy="793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1BD5E9-C5E4-4EC7-A33D-2E790217B63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67660" y="1011960"/>
                  <a:ext cx="4176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80C2C1-DEF5-48A2-9CF0-417CAB06540C}"/>
                    </a:ext>
                  </a:extLst>
                </p14:cNvPr>
                <p14:cNvContentPartPr/>
                <p14:nvPr/>
              </p14:nvContentPartPr>
              <p14:xfrm>
                <a:off x="5655420" y="1020600"/>
                <a:ext cx="845280" cy="848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80C2C1-DEF5-48A2-9CF0-417CAB0654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46420" y="1011960"/>
                  <a:ext cx="86292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CCD91E-F249-4067-AAA4-31D8CF13F12A}"/>
                    </a:ext>
                  </a:extLst>
                </p14:cNvPr>
                <p14:cNvContentPartPr/>
                <p14:nvPr/>
              </p14:nvContentPartPr>
              <p14:xfrm>
                <a:off x="5223420" y="1363680"/>
                <a:ext cx="125640" cy="271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CCD91E-F249-4067-AAA4-31D8CF13F1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14780" y="1354680"/>
                  <a:ext cx="143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706F3DD-2A0B-41FC-A410-329372A30AD1}"/>
                    </a:ext>
                  </a:extLst>
                </p14:cNvPr>
                <p14:cNvContentPartPr/>
                <p14:nvPr/>
              </p14:nvContentPartPr>
              <p14:xfrm>
                <a:off x="5412780" y="1479240"/>
                <a:ext cx="105840" cy="24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706F3DD-2A0B-41FC-A410-329372A30AD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04140" y="1470240"/>
                  <a:ext cx="123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3073FA-6887-4706-9A93-F34412F98C52}"/>
                    </a:ext>
                  </a:extLst>
                </p14:cNvPr>
                <p14:cNvContentPartPr/>
                <p14:nvPr/>
              </p14:nvContentPartPr>
              <p14:xfrm>
                <a:off x="5257260" y="1531440"/>
                <a:ext cx="31320" cy="244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3073FA-6887-4706-9A93-F34412F98C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260" y="1522440"/>
                  <a:ext cx="48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B5FD3D-F88A-4A9D-BBBF-CA3989C87692}"/>
                    </a:ext>
                  </a:extLst>
                </p14:cNvPr>
                <p14:cNvContentPartPr/>
                <p14:nvPr/>
              </p14:nvContentPartPr>
              <p14:xfrm>
                <a:off x="5426460" y="1184400"/>
                <a:ext cx="303120" cy="225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B5FD3D-F88A-4A9D-BBBF-CA3989C8769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17820" y="1175400"/>
                  <a:ext cx="320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6B508A-5A79-4A41-8EC9-C8761561C834}"/>
                    </a:ext>
                  </a:extLst>
                </p14:cNvPr>
                <p14:cNvContentPartPr/>
                <p14:nvPr/>
              </p14:nvContentPartPr>
              <p14:xfrm>
                <a:off x="5714820" y="1325520"/>
                <a:ext cx="663840" cy="102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6B508A-5A79-4A41-8EC9-C8761561C83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05820" y="1316520"/>
                  <a:ext cx="681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A72F4D-7C1B-497F-9BAD-13B45AF66414}"/>
                    </a:ext>
                  </a:extLst>
                </p14:cNvPr>
                <p14:cNvContentPartPr/>
                <p14:nvPr/>
              </p14:nvContentPartPr>
              <p14:xfrm>
                <a:off x="5699700" y="1500840"/>
                <a:ext cx="24480" cy="11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A72F4D-7C1B-497F-9BAD-13B45AF6641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90700" y="1491840"/>
                  <a:ext cx="42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6D05DBF-B416-49F9-92FE-C6440BBC9BFB}"/>
                    </a:ext>
                  </a:extLst>
                </p14:cNvPr>
                <p14:cNvContentPartPr/>
                <p14:nvPr/>
              </p14:nvContentPartPr>
              <p14:xfrm>
                <a:off x="5784660" y="1119960"/>
                <a:ext cx="76680" cy="174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6D05DBF-B416-49F9-92FE-C6440BBC9BF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75660" y="1110960"/>
                  <a:ext cx="94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48C1800-C652-494C-98C8-14C28CF56C69}"/>
                    </a:ext>
                  </a:extLst>
                </p14:cNvPr>
                <p14:cNvContentPartPr/>
                <p14:nvPr/>
              </p14:nvContentPartPr>
              <p14:xfrm>
                <a:off x="5768820" y="1182600"/>
                <a:ext cx="100080" cy="142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48C1800-C652-494C-98C8-14C28CF56C6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59820" y="1173600"/>
                  <a:ext cx="117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D0D471C-8A33-431B-A6DC-B9F440B44342}"/>
                    </a:ext>
                  </a:extLst>
                </p14:cNvPr>
                <p14:cNvContentPartPr/>
                <p14:nvPr/>
              </p14:nvContentPartPr>
              <p14:xfrm>
                <a:off x="6034860" y="1172520"/>
                <a:ext cx="107280" cy="233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D0D471C-8A33-431B-A6DC-B9F440B4434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25860" y="1163880"/>
                  <a:ext cx="124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2182EC2-03CB-4366-B2E7-A134345CD65F}"/>
                    </a:ext>
                  </a:extLst>
                </p14:cNvPr>
                <p14:cNvContentPartPr/>
                <p14:nvPr/>
              </p14:nvContentPartPr>
              <p14:xfrm>
                <a:off x="5791140" y="1534680"/>
                <a:ext cx="113760" cy="230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2182EC2-03CB-4366-B2E7-A134345CD65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82500" y="1526040"/>
                  <a:ext cx="131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A51F625-F636-4D7F-A61B-181191A2F335}"/>
                    </a:ext>
                  </a:extLst>
                </p14:cNvPr>
                <p14:cNvContentPartPr/>
                <p14:nvPr/>
              </p14:nvContentPartPr>
              <p14:xfrm>
                <a:off x="6030900" y="1626840"/>
                <a:ext cx="126720" cy="204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A51F625-F636-4D7F-A61B-181191A2F33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21900" y="1617840"/>
                  <a:ext cx="144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E8A0BB-3025-499B-9A3A-594CBACDABC6}"/>
                    </a:ext>
                  </a:extLst>
                </p14:cNvPr>
                <p14:cNvContentPartPr/>
                <p14:nvPr/>
              </p14:nvContentPartPr>
              <p14:xfrm>
                <a:off x="6065460" y="1607400"/>
                <a:ext cx="106200" cy="38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E8A0BB-3025-499B-9A3A-594CBACDABC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56460" y="1598400"/>
                  <a:ext cx="123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85C6F24-08CC-48AD-AFF0-C9C85432D75A}"/>
                    </a:ext>
                  </a:extLst>
                </p14:cNvPr>
                <p14:cNvContentPartPr/>
                <p14:nvPr/>
              </p14:nvContentPartPr>
              <p14:xfrm>
                <a:off x="6223500" y="1674720"/>
                <a:ext cx="102600" cy="138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85C6F24-08CC-48AD-AFF0-C9C85432D75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14860" y="1666080"/>
                  <a:ext cx="120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37A6E5C-1DB8-42B1-996C-D98257226A3B}"/>
                    </a:ext>
                  </a:extLst>
                </p14:cNvPr>
                <p14:cNvContentPartPr/>
                <p14:nvPr/>
              </p14:nvContentPartPr>
              <p14:xfrm>
                <a:off x="5980860" y="1180800"/>
                <a:ext cx="109800" cy="250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37A6E5C-1DB8-42B1-996C-D98257226A3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71860" y="1171800"/>
                  <a:ext cx="127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F042A04-1857-4228-9D04-73332040EAC7}"/>
                    </a:ext>
                  </a:extLst>
                </p14:cNvPr>
                <p14:cNvContentPartPr/>
                <p14:nvPr/>
              </p14:nvContentPartPr>
              <p14:xfrm>
                <a:off x="6164460" y="1191600"/>
                <a:ext cx="147960" cy="19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F042A04-1857-4228-9D04-73332040EAC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55460" y="1182960"/>
                  <a:ext cx="165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0A335F0-43D2-4C75-80B9-28E8725CAF03}"/>
                    </a:ext>
                  </a:extLst>
                </p14:cNvPr>
                <p14:cNvContentPartPr/>
                <p14:nvPr/>
              </p14:nvContentPartPr>
              <p14:xfrm>
                <a:off x="6316740" y="1293840"/>
                <a:ext cx="122040" cy="101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0A335F0-43D2-4C75-80B9-28E8725CAF0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07740" y="1284840"/>
                  <a:ext cx="139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3966F65-CFBE-4582-A40F-1AEE67B80805}"/>
                    </a:ext>
                  </a:extLst>
                </p14:cNvPr>
                <p14:cNvContentPartPr/>
                <p14:nvPr/>
              </p14:nvContentPartPr>
              <p14:xfrm>
                <a:off x="6118740" y="1424520"/>
                <a:ext cx="501480" cy="84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3966F65-CFBE-4582-A40F-1AEE67B8080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09740" y="1415520"/>
                  <a:ext cx="5191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9F8815E-0F6E-47A0-AA55-3B0F15BE61CA}"/>
              </a:ext>
            </a:extLst>
          </p:cNvPr>
          <p:cNvGrpSpPr/>
          <p:nvPr/>
        </p:nvGrpSpPr>
        <p:grpSpPr>
          <a:xfrm>
            <a:off x="128700" y="524880"/>
            <a:ext cx="3014640" cy="2873880"/>
            <a:chOff x="128700" y="524880"/>
            <a:chExt cx="3014640" cy="28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B323C2A-9014-48BD-8612-7061F4648425}"/>
                    </a:ext>
                  </a:extLst>
                </p14:cNvPr>
                <p14:cNvContentPartPr/>
                <p14:nvPr/>
              </p14:nvContentPartPr>
              <p14:xfrm>
                <a:off x="2620980" y="2434320"/>
                <a:ext cx="134280" cy="155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B323C2A-9014-48BD-8612-7061F46484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11980" y="2425680"/>
                  <a:ext cx="151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F44B5E-441F-4444-814E-437BD469D7B8}"/>
                    </a:ext>
                  </a:extLst>
                </p14:cNvPr>
                <p14:cNvContentPartPr/>
                <p14:nvPr/>
              </p14:nvContentPartPr>
              <p14:xfrm>
                <a:off x="2780460" y="2498400"/>
                <a:ext cx="122760" cy="146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F44B5E-441F-4444-814E-437BD469D7B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71460" y="2489760"/>
                  <a:ext cx="140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F60A7B2-8F52-4068-B859-8A5CC835CF95}"/>
                    </a:ext>
                  </a:extLst>
                </p14:cNvPr>
                <p14:cNvContentPartPr/>
                <p14:nvPr/>
              </p14:nvContentPartPr>
              <p14:xfrm>
                <a:off x="2932020" y="2513160"/>
                <a:ext cx="211320" cy="12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F60A7B2-8F52-4068-B859-8A5CC835CF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23380" y="2504520"/>
                  <a:ext cx="228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2C8DA8-C01D-43DA-B403-C369CBBDFAA3}"/>
                    </a:ext>
                  </a:extLst>
                </p14:cNvPr>
                <p14:cNvContentPartPr/>
                <p14:nvPr/>
              </p14:nvContentPartPr>
              <p14:xfrm>
                <a:off x="676260" y="2768040"/>
                <a:ext cx="25200" cy="546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2C8DA8-C01D-43DA-B403-C369CBBDFA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7260" y="2759040"/>
                  <a:ext cx="428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BE23F4-1D02-4B55-A137-E7527DE7438D}"/>
                    </a:ext>
                  </a:extLst>
                </p14:cNvPr>
                <p14:cNvContentPartPr/>
                <p14:nvPr/>
              </p14:nvContentPartPr>
              <p14:xfrm>
                <a:off x="716220" y="2934000"/>
                <a:ext cx="145800" cy="159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BE23F4-1D02-4B55-A137-E7527DE743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7220" y="2925000"/>
                  <a:ext cx="163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537E2BC-AF87-4596-80EF-A22A09924C14}"/>
                    </a:ext>
                  </a:extLst>
                </p14:cNvPr>
                <p14:cNvContentPartPr/>
                <p14:nvPr/>
              </p14:nvContentPartPr>
              <p14:xfrm>
                <a:off x="888660" y="2889360"/>
                <a:ext cx="145800" cy="309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537E2BC-AF87-4596-80EF-A22A09924C1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9660" y="2880360"/>
                  <a:ext cx="163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0F07D93-5E07-4F46-B640-F57F189BF565}"/>
                    </a:ext>
                  </a:extLst>
                </p14:cNvPr>
                <p14:cNvContentPartPr/>
                <p14:nvPr/>
              </p14:nvContentPartPr>
              <p14:xfrm>
                <a:off x="1123740" y="3122640"/>
                <a:ext cx="234360" cy="23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0F07D93-5E07-4F46-B640-F57F189BF56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5100" y="3114000"/>
                  <a:ext cx="252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9092F1B-6F82-4CCA-A02C-F9764EC4EE49}"/>
                    </a:ext>
                  </a:extLst>
                </p14:cNvPr>
                <p14:cNvContentPartPr/>
                <p14:nvPr/>
              </p14:nvContentPartPr>
              <p14:xfrm>
                <a:off x="1289700" y="3056400"/>
                <a:ext cx="109800" cy="168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9092F1B-6F82-4CCA-A02C-F9764EC4EE4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80700" y="3047400"/>
                  <a:ext cx="127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FB5BBA-B96B-419A-A3C7-A30D0BED3193}"/>
                    </a:ext>
                  </a:extLst>
                </p14:cNvPr>
                <p14:cNvContentPartPr/>
                <p14:nvPr/>
              </p14:nvContentPartPr>
              <p14:xfrm>
                <a:off x="1494180" y="2987640"/>
                <a:ext cx="103320" cy="22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FB5BBA-B96B-419A-A3C7-A30D0BED31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85180" y="2979000"/>
                  <a:ext cx="120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FD65B24-B734-4A1C-9E3B-E94481122446}"/>
                    </a:ext>
                  </a:extLst>
                </p14:cNvPr>
                <p14:cNvContentPartPr/>
                <p14:nvPr/>
              </p14:nvContentPartPr>
              <p14:xfrm>
                <a:off x="1630620" y="3088440"/>
                <a:ext cx="147600" cy="9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FD65B24-B734-4A1C-9E3B-E9448112244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21620" y="3079440"/>
                  <a:ext cx="165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B819373-E442-4ED9-B425-F3383A11E455}"/>
                    </a:ext>
                  </a:extLst>
                </p14:cNvPr>
                <p14:cNvContentPartPr/>
                <p14:nvPr/>
              </p14:nvContentPartPr>
              <p14:xfrm>
                <a:off x="1895940" y="3005280"/>
                <a:ext cx="21960" cy="209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B819373-E442-4ED9-B425-F3383A11E45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886940" y="2996640"/>
                  <a:ext cx="39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AB959C-358F-4728-9EA3-94996AEAC156}"/>
                    </a:ext>
                  </a:extLst>
                </p14:cNvPr>
                <p14:cNvContentPartPr/>
                <p14:nvPr/>
              </p14:nvContentPartPr>
              <p14:xfrm>
                <a:off x="1827180" y="3108600"/>
                <a:ext cx="118440" cy="19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AB959C-358F-4728-9EA3-94996AEAC15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18540" y="3099600"/>
                  <a:ext cx="136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EFC3D64-9E42-4A0E-A378-A26FDAF3E6EE}"/>
                    </a:ext>
                  </a:extLst>
                </p14:cNvPr>
                <p14:cNvContentPartPr/>
                <p14:nvPr/>
              </p14:nvContentPartPr>
              <p14:xfrm>
                <a:off x="2041380" y="2956320"/>
                <a:ext cx="74160" cy="311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EFC3D64-9E42-4A0E-A378-A26FDAF3E6E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32740" y="2947320"/>
                  <a:ext cx="91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F3793A3-E617-4D76-AF9F-6FB54C59CB88}"/>
                    </a:ext>
                  </a:extLst>
                </p14:cNvPr>
                <p14:cNvContentPartPr/>
                <p14:nvPr/>
              </p14:nvContentPartPr>
              <p14:xfrm>
                <a:off x="2194020" y="3066480"/>
                <a:ext cx="105480" cy="165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F3793A3-E617-4D76-AF9F-6FB54C59CB8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85380" y="3057480"/>
                  <a:ext cx="123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94F95D5-92C9-4330-808C-69F19B0566EB}"/>
                    </a:ext>
                  </a:extLst>
                </p14:cNvPr>
                <p14:cNvContentPartPr/>
                <p14:nvPr/>
              </p14:nvContentPartPr>
              <p14:xfrm>
                <a:off x="2338740" y="3139200"/>
                <a:ext cx="100800" cy="113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94F95D5-92C9-4330-808C-69F19B0566E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29740" y="3130200"/>
                  <a:ext cx="118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4721960-33D5-4937-8FDB-6BA457A7BF04}"/>
                    </a:ext>
                  </a:extLst>
                </p14:cNvPr>
                <p14:cNvContentPartPr/>
                <p14:nvPr/>
              </p14:nvContentPartPr>
              <p14:xfrm>
                <a:off x="2485620" y="3021480"/>
                <a:ext cx="175680" cy="266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4721960-33D5-4937-8FDB-6BA457A7BF0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76980" y="3012480"/>
                  <a:ext cx="193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1EBFAA-95CB-4D3A-B992-A1A0C03EB62D}"/>
                    </a:ext>
                  </a:extLst>
                </p14:cNvPr>
                <p14:cNvContentPartPr/>
                <p14:nvPr/>
              </p14:nvContentPartPr>
              <p14:xfrm>
                <a:off x="2719980" y="3141000"/>
                <a:ext cx="5040" cy="13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1EBFAA-95CB-4D3A-B992-A1A0C03EB62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10980" y="3132360"/>
                  <a:ext cx="22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704F61F-BB37-45AF-BA9A-A589D27CEAB7}"/>
                    </a:ext>
                  </a:extLst>
                </p14:cNvPr>
                <p14:cNvContentPartPr/>
                <p14:nvPr/>
              </p14:nvContentPartPr>
              <p14:xfrm>
                <a:off x="2680380" y="3177360"/>
                <a:ext cx="63000" cy="197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04F61F-BB37-45AF-BA9A-A589D27CEAB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71740" y="3168360"/>
                  <a:ext cx="80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4FD8CA9-901B-4032-89E0-CAFE4C995D00}"/>
                    </a:ext>
                  </a:extLst>
                </p14:cNvPr>
                <p14:cNvContentPartPr/>
                <p14:nvPr/>
              </p14:nvContentPartPr>
              <p14:xfrm>
                <a:off x="2156220" y="3344760"/>
                <a:ext cx="403920" cy="54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4FD8CA9-901B-4032-89E0-CAFE4C995D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147220" y="3335760"/>
                  <a:ext cx="421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B930972-24A9-4628-B95C-8FFC128D1957}"/>
                    </a:ext>
                  </a:extLst>
                </p14:cNvPr>
                <p14:cNvContentPartPr/>
                <p14:nvPr/>
              </p14:nvContentPartPr>
              <p14:xfrm>
                <a:off x="1980180" y="2933280"/>
                <a:ext cx="49320" cy="251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B930972-24A9-4628-B95C-8FFC128D195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71180" y="2924280"/>
                  <a:ext cx="66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CDC206-CF6A-46D3-A495-06A6EE1A8ECE}"/>
                    </a:ext>
                  </a:extLst>
                </p14:cNvPr>
                <p14:cNvContentPartPr/>
                <p14:nvPr/>
              </p14:nvContentPartPr>
              <p14:xfrm>
                <a:off x="1850220" y="2988360"/>
                <a:ext cx="184320" cy="332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CDC206-CF6A-46D3-A495-06A6EE1A8EC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41580" y="2979360"/>
                  <a:ext cx="201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5313897-3E9C-4BD1-A77E-2D9C22C88182}"/>
                    </a:ext>
                  </a:extLst>
                </p14:cNvPr>
                <p14:cNvContentPartPr/>
                <p14:nvPr/>
              </p14:nvContentPartPr>
              <p14:xfrm>
                <a:off x="128700" y="524880"/>
                <a:ext cx="405000" cy="2761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5313897-3E9C-4BD1-A77E-2D9C22C8818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9700" y="515880"/>
                  <a:ext cx="422640" cy="27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2A6535F-A6C7-42C5-A365-46A67DDF1128}"/>
                  </a:ext>
                </a:extLst>
              </p14:cNvPr>
              <p14:cNvContentPartPr/>
              <p14:nvPr/>
            </p14:nvContentPartPr>
            <p14:xfrm>
              <a:off x="175140" y="3507840"/>
              <a:ext cx="4423320" cy="159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2A6535F-A6C7-42C5-A365-46A67DDF112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66140" y="3499200"/>
                <a:ext cx="444096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617C9A8-D382-44E7-B478-EAF503E7CC4D}"/>
              </a:ext>
            </a:extLst>
          </p:cNvPr>
          <p:cNvGrpSpPr/>
          <p:nvPr/>
        </p:nvGrpSpPr>
        <p:grpSpPr>
          <a:xfrm>
            <a:off x="262260" y="3907800"/>
            <a:ext cx="3395520" cy="444600"/>
            <a:chOff x="262260" y="3907800"/>
            <a:chExt cx="339552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056EFD6-5286-4E70-B263-BC56E8B32BE8}"/>
                    </a:ext>
                  </a:extLst>
                </p14:cNvPr>
                <p14:cNvContentPartPr/>
                <p14:nvPr/>
              </p14:nvContentPartPr>
              <p14:xfrm>
                <a:off x="262260" y="3907800"/>
                <a:ext cx="147600" cy="192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056EFD6-5286-4E70-B263-BC56E8B32BE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53620" y="3899160"/>
                  <a:ext cx="165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F04F423-8C2D-4F93-B878-231164137396}"/>
                    </a:ext>
                  </a:extLst>
                </p14:cNvPr>
                <p14:cNvContentPartPr/>
                <p14:nvPr/>
              </p14:nvContentPartPr>
              <p14:xfrm>
                <a:off x="458100" y="3999960"/>
                <a:ext cx="115200" cy="13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F04F423-8C2D-4F93-B878-23116413739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9460" y="3991320"/>
                  <a:ext cx="132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EEFA19C-FBCF-4D2E-AB7C-B3EE268959FE}"/>
                    </a:ext>
                  </a:extLst>
                </p14:cNvPr>
                <p14:cNvContentPartPr/>
                <p14:nvPr/>
              </p14:nvContentPartPr>
              <p14:xfrm>
                <a:off x="594180" y="3999960"/>
                <a:ext cx="331560" cy="159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EEFA19C-FBCF-4D2E-AB7C-B3EE268959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5180" y="3990960"/>
                  <a:ext cx="349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2494FF1-46B8-48B1-A87B-E3E76026F19B}"/>
                    </a:ext>
                  </a:extLst>
                </p14:cNvPr>
                <p14:cNvContentPartPr/>
                <p14:nvPr/>
              </p14:nvContentPartPr>
              <p14:xfrm>
                <a:off x="1028340" y="3917880"/>
                <a:ext cx="136440" cy="258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2494FF1-46B8-48B1-A87B-E3E76026F19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9340" y="3909240"/>
                  <a:ext cx="154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75136C9-C9D7-4EE2-853B-16C34128A877}"/>
                    </a:ext>
                  </a:extLst>
                </p14:cNvPr>
                <p14:cNvContentPartPr/>
                <p14:nvPr/>
              </p14:nvContentPartPr>
              <p14:xfrm>
                <a:off x="1033380" y="4068720"/>
                <a:ext cx="11664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75136C9-C9D7-4EE2-853B-16C34128A87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4380" y="4059720"/>
                  <a:ext cx="1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888447-9EFE-4029-9EB5-DF10DEACA603}"/>
                    </a:ext>
                  </a:extLst>
                </p14:cNvPr>
                <p14:cNvContentPartPr/>
                <p14:nvPr/>
              </p14:nvContentPartPr>
              <p14:xfrm>
                <a:off x="1166220" y="4037760"/>
                <a:ext cx="144720" cy="128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888447-9EFE-4029-9EB5-DF10DEACA60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7580" y="4028760"/>
                  <a:ext cx="162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20FBAF1-8AB4-481A-B530-B5F2280F0843}"/>
                    </a:ext>
                  </a:extLst>
                </p14:cNvPr>
                <p14:cNvContentPartPr/>
                <p14:nvPr/>
              </p14:nvContentPartPr>
              <p14:xfrm>
                <a:off x="1363860" y="4026960"/>
                <a:ext cx="235800" cy="117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20FBAF1-8AB4-481A-B530-B5F2280F084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54860" y="4018320"/>
                  <a:ext cx="253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EF70D8B-2863-4917-A723-48DFF9FCDCB0}"/>
                    </a:ext>
                  </a:extLst>
                </p14:cNvPr>
                <p14:cNvContentPartPr/>
                <p14:nvPr/>
              </p14:nvContentPartPr>
              <p14:xfrm>
                <a:off x="1676340" y="3940560"/>
                <a:ext cx="176400" cy="227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EF70D8B-2863-4917-A723-48DFF9FCDC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67340" y="3931560"/>
                  <a:ext cx="194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7CADBAA-A09A-4F42-A8B4-233E718CC0FC}"/>
                    </a:ext>
                  </a:extLst>
                </p14:cNvPr>
                <p14:cNvContentPartPr/>
                <p14:nvPr/>
              </p14:nvContentPartPr>
              <p14:xfrm>
                <a:off x="1688580" y="4001760"/>
                <a:ext cx="130320" cy="14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7CADBAA-A09A-4F42-A8B4-233E718CC0F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79940" y="3993120"/>
                  <a:ext cx="147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6A5BCCF-F2A3-4EAC-B8B1-EA77B6212FDA}"/>
                    </a:ext>
                  </a:extLst>
                </p14:cNvPr>
                <p14:cNvContentPartPr/>
                <p14:nvPr/>
              </p14:nvContentPartPr>
              <p14:xfrm>
                <a:off x="2066220" y="4030560"/>
                <a:ext cx="120600" cy="145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6A5BCCF-F2A3-4EAC-B8B1-EA77B6212FD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57220" y="4021560"/>
                  <a:ext cx="138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B2680C7-F834-4A33-984D-B81EFD9AE07B}"/>
                    </a:ext>
                  </a:extLst>
                </p14:cNvPr>
                <p14:cNvContentPartPr/>
                <p14:nvPr/>
              </p14:nvContentPartPr>
              <p14:xfrm>
                <a:off x="2262780" y="3908880"/>
                <a:ext cx="151200" cy="275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B2680C7-F834-4A33-984D-B81EFD9AE07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53780" y="3899880"/>
                  <a:ext cx="168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358E751-E367-4DE3-BF71-326FB3AA4392}"/>
                    </a:ext>
                  </a:extLst>
                </p14:cNvPr>
                <p14:cNvContentPartPr/>
                <p14:nvPr/>
              </p14:nvContentPartPr>
              <p14:xfrm>
                <a:off x="2414340" y="4042800"/>
                <a:ext cx="140040" cy="309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358E751-E367-4DE3-BF71-326FB3AA439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405700" y="4033800"/>
                  <a:ext cx="157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FAD86E4-B323-4BF9-9041-2F0E08D11FB8}"/>
                    </a:ext>
                  </a:extLst>
                </p14:cNvPr>
                <p14:cNvContentPartPr/>
                <p14:nvPr/>
              </p14:nvContentPartPr>
              <p14:xfrm>
                <a:off x="2567700" y="3955320"/>
                <a:ext cx="28440" cy="14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FAD86E4-B323-4BF9-9041-2F0E08D11FB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58700" y="3946320"/>
                  <a:ext cx="46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4F83EFF-A845-4B5D-9DAD-688367048F68}"/>
                    </a:ext>
                  </a:extLst>
                </p14:cNvPr>
                <p14:cNvContentPartPr/>
                <p14:nvPr/>
              </p14:nvContentPartPr>
              <p14:xfrm>
                <a:off x="2582820" y="4040640"/>
                <a:ext cx="129240" cy="119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4F83EFF-A845-4B5D-9DAD-688367048F6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573820" y="4032000"/>
                  <a:ext cx="146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9AC215B-CD27-4D28-A674-2DD9D12F0B78}"/>
                    </a:ext>
                  </a:extLst>
                </p14:cNvPr>
                <p14:cNvContentPartPr/>
                <p14:nvPr/>
              </p14:nvContentPartPr>
              <p14:xfrm>
                <a:off x="2804220" y="3944520"/>
                <a:ext cx="357120" cy="243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9AC215B-CD27-4D28-A674-2DD9D12F0B7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795220" y="3935880"/>
                  <a:ext cx="374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9EE6F21-F43A-4CD5-9652-01F8AB7228AE}"/>
                    </a:ext>
                  </a:extLst>
                </p14:cNvPr>
                <p14:cNvContentPartPr/>
                <p14:nvPr/>
              </p14:nvContentPartPr>
              <p14:xfrm>
                <a:off x="3019140" y="4030920"/>
                <a:ext cx="137880" cy="30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9EE6F21-F43A-4CD5-9652-01F8AB7228A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10500" y="4022280"/>
                  <a:ext cx="155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8175197-2BC8-467A-8527-62E8904EC8DE}"/>
                    </a:ext>
                  </a:extLst>
                </p14:cNvPr>
                <p14:cNvContentPartPr/>
                <p14:nvPr/>
              </p14:nvContentPartPr>
              <p14:xfrm>
                <a:off x="3238380" y="3980520"/>
                <a:ext cx="217080" cy="19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8175197-2BC8-467A-8527-62E8904EC8D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229380" y="3971880"/>
                  <a:ext cx="234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8DE6AAA-1E77-44FF-AF3A-D7811660E565}"/>
                    </a:ext>
                  </a:extLst>
                </p14:cNvPr>
                <p14:cNvContentPartPr/>
                <p14:nvPr/>
              </p14:nvContentPartPr>
              <p14:xfrm>
                <a:off x="384660" y="4259160"/>
                <a:ext cx="3120480" cy="92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8DE6AAA-1E77-44FF-AF3A-D7811660E56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76020" y="4250160"/>
                  <a:ext cx="3138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D2DCF34-010B-439D-90CB-B26F2CA702D5}"/>
                    </a:ext>
                  </a:extLst>
                </p14:cNvPr>
                <p14:cNvContentPartPr/>
                <p14:nvPr/>
              </p14:nvContentPartPr>
              <p14:xfrm>
                <a:off x="3650580" y="4152600"/>
                <a:ext cx="7200" cy="14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D2DCF34-010B-439D-90CB-B26F2CA702D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41580" y="4143600"/>
                  <a:ext cx="24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7145B1-F1AC-4BDF-9803-43E96E3C0A07}"/>
                    </a:ext>
                  </a:extLst>
                </p14:cNvPr>
                <p14:cNvContentPartPr/>
                <p14:nvPr/>
              </p14:nvContentPartPr>
              <p14:xfrm>
                <a:off x="3637260" y="4221000"/>
                <a:ext cx="5400" cy="28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7145B1-F1AC-4BDF-9803-43E96E3C0A0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628620" y="4212000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3739D77-F190-440C-9647-3952085216D3}"/>
              </a:ext>
            </a:extLst>
          </p:cNvPr>
          <p:cNvGrpSpPr/>
          <p:nvPr/>
        </p:nvGrpSpPr>
        <p:grpSpPr>
          <a:xfrm>
            <a:off x="59940" y="4648680"/>
            <a:ext cx="1280160" cy="277920"/>
            <a:chOff x="59940" y="4648680"/>
            <a:chExt cx="12801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345B998-52F4-43A4-BA8B-D53FF47E39A1}"/>
                    </a:ext>
                  </a:extLst>
                </p14:cNvPr>
                <p14:cNvContentPartPr/>
                <p14:nvPr/>
              </p14:nvContentPartPr>
              <p14:xfrm>
                <a:off x="579060" y="4648680"/>
                <a:ext cx="134280" cy="277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345B998-52F4-43A4-BA8B-D53FF47E39A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0060" y="4639680"/>
                  <a:ext cx="1519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FE0585-7B16-4055-AF01-78E8E5A5784D}"/>
                    </a:ext>
                  </a:extLst>
                </p14:cNvPr>
                <p14:cNvContentPartPr/>
                <p14:nvPr/>
              </p14:nvContentPartPr>
              <p14:xfrm>
                <a:off x="746460" y="4746600"/>
                <a:ext cx="98280" cy="108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FE0585-7B16-4055-AF01-78E8E5A5784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7820" y="4737600"/>
                  <a:ext cx="115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95B83A6-7204-4B09-AAB5-4AECC66571D0}"/>
                    </a:ext>
                  </a:extLst>
                </p14:cNvPr>
                <p14:cNvContentPartPr/>
                <p14:nvPr/>
              </p14:nvContentPartPr>
              <p14:xfrm>
                <a:off x="914220" y="4746960"/>
                <a:ext cx="14040" cy="107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95B83A6-7204-4B09-AAB5-4AECC66571D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05220" y="4737960"/>
                  <a:ext cx="31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7C7A0B8-1FB0-47A1-BA66-61F05A2E7F28}"/>
                    </a:ext>
                  </a:extLst>
                </p14:cNvPr>
                <p14:cNvContentPartPr/>
                <p14:nvPr/>
              </p14:nvContentPartPr>
              <p14:xfrm>
                <a:off x="918180" y="4674960"/>
                <a:ext cx="3600" cy="3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7C7A0B8-1FB0-47A1-BA66-61F05A2E7F2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9540" y="466596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6E6BF29-012F-493B-A768-DE76FFFFC69A}"/>
                    </a:ext>
                  </a:extLst>
                </p14:cNvPr>
                <p14:cNvContentPartPr/>
                <p14:nvPr/>
              </p14:nvContentPartPr>
              <p14:xfrm>
                <a:off x="1030500" y="4776480"/>
                <a:ext cx="133920" cy="72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6E6BF29-012F-493B-A768-DE76FFFFC69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1500" y="4767840"/>
                  <a:ext cx="151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67FBE66-AEB9-4104-96B5-024580988806}"/>
                    </a:ext>
                  </a:extLst>
                </p14:cNvPr>
                <p14:cNvContentPartPr/>
                <p14:nvPr/>
              </p14:nvContentPartPr>
              <p14:xfrm>
                <a:off x="1268820" y="4726440"/>
                <a:ext cx="18720" cy="149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67FBE66-AEB9-4104-96B5-02458098880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260180" y="4717800"/>
                  <a:ext cx="36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A513A43-2F3B-4651-A1A2-A3AD59272602}"/>
                    </a:ext>
                  </a:extLst>
                </p14:cNvPr>
                <p14:cNvContentPartPr/>
                <p14:nvPr/>
              </p14:nvContentPartPr>
              <p14:xfrm>
                <a:off x="1203660" y="4792320"/>
                <a:ext cx="13644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A513A43-2F3B-4651-A1A2-A3AD5927260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94660" y="4783680"/>
                  <a:ext cx="154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AB4139-057D-48AE-B33A-BA8664FC787B}"/>
                    </a:ext>
                  </a:extLst>
                </p14:cNvPr>
                <p14:cNvContentPartPr/>
                <p14:nvPr/>
              </p14:nvContentPartPr>
              <p14:xfrm>
                <a:off x="59940" y="4705200"/>
                <a:ext cx="69840" cy="142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AB4139-057D-48AE-B33A-BA8664FC787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0940" y="4696560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AEFCB1-99D7-4CA6-811A-1E8482E0EDD7}"/>
                    </a:ext>
                  </a:extLst>
                </p14:cNvPr>
                <p14:cNvContentPartPr/>
                <p14:nvPr/>
              </p14:nvContentPartPr>
              <p14:xfrm>
                <a:off x="152820" y="4787280"/>
                <a:ext cx="84600" cy="95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AEFCB1-99D7-4CA6-811A-1E8482E0EDD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44180" y="4778280"/>
                  <a:ext cx="102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44552AD-02DE-4D13-98CD-3BE74F6AAFF1}"/>
                    </a:ext>
                  </a:extLst>
                </p14:cNvPr>
                <p14:cNvContentPartPr/>
                <p14:nvPr/>
              </p14:nvContentPartPr>
              <p14:xfrm>
                <a:off x="259020" y="4755960"/>
                <a:ext cx="115200" cy="114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44552AD-02DE-4D13-98CD-3BE74F6AAFF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50020" y="4746960"/>
                  <a:ext cx="132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5791583-3E27-4D12-BB8B-4C22B13AE828}"/>
                    </a:ext>
                  </a:extLst>
                </p14:cNvPr>
                <p14:cNvContentPartPr/>
                <p14:nvPr/>
              </p14:nvContentPartPr>
              <p14:xfrm>
                <a:off x="418860" y="4735440"/>
                <a:ext cx="98280" cy="141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5791583-3E27-4D12-BB8B-4C22B13AE82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09860" y="4726440"/>
                  <a:ext cx="115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94CD1E1-C2A8-4AC5-813E-8C2865D72D7C}"/>
                    </a:ext>
                  </a:extLst>
                </p14:cNvPr>
                <p14:cNvContentPartPr/>
                <p14:nvPr/>
              </p14:nvContentPartPr>
              <p14:xfrm>
                <a:off x="525420" y="4665240"/>
                <a:ext cx="65160" cy="179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94CD1E1-C2A8-4AC5-813E-8C2865D72D7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16420" y="4656240"/>
                  <a:ext cx="82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7D52F41-9B03-4CEF-9007-0120D1745FAA}"/>
                    </a:ext>
                  </a:extLst>
                </p14:cNvPr>
                <p14:cNvContentPartPr/>
                <p14:nvPr/>
              </p14:nvContentPartPr>
              <p14:xfrm>
                <a:off x="503820" y="4741920"/>
                <a:ext cx="66600" cy="12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7D52F41-9B03-4CEF-9007-0120D1745FA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95180" y="4733280"/>
                  <a:ext cx="842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F7A9A9-ACFC-48CE-82FB-F4AECEC255A3}"/>
              </a:ext>
            </a:extLst>
          </p:cNvPr>
          <p:cNvGrpSpPr/>
          <p:nvPr/>
        </p:nvGrpSpPr>
        <p:grpSpPr>
          <a:xfrm>
            <a:off x="1592820" y="4663800"/>
            <a:ext cx="764640" cy="387720"/>
            <a:chOff x="1592820" y="4663800"/>
            <a:chExt cx="76464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5B5F97D-FC10-464A-B1A4-9C56DD0C0FBE}"/>
                    </a:ext>
                  </a:extLst>
                </p14:cNvPr>
                <p14:cNvContentPartPr/>
                <p14:nvPr/>
              </p14:nvContentPartPr>
              <p14:xfrm>
                <a:off x="1683900" y="4663800"/>
                <a:ext cx="7920" cy="7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5B5F97D-FC10-464A-B1A4-9C56DD0C0FB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74900" y="4654800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285AE4A-E7DD-4244-8BF7-F0062E42DA3C}"/>
                    </a:ext>
                  </a:extLst>
                </p14:cNvPr>
                <p14:cNvContentPartPr/>
                <p14:nvPr/>
              </p14:nvContentPartPr>
              <p14:xfrm>
                <a:off x="1592820" y="4732560"/>
                <a:ext cx="172800" cy="120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285AE4A-E7DD-4244-8BF7-F0062E42DA3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584180" y="4723920"/>
                  <a:ext cx="190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09904D2-CEA0-426D-97B9-AC04E5F06A65}"/>
                    </a:ext>
                  </a:extLst>
                </p14:cNvPr>
                <p14:cNvContentPartPr/>
                <p14:nvPr/>
              </p14:nvContentPartPr>
              <p14:xfrm>
                <a:off x="1881180" y="4706640"/>
                <a:ext cx="20880" cy="344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09904D2-CEA0-426D-97B9-AC04E5F06A6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72180" y="4697640"/>
                  <a:ext cx="385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8B246A0-C3E6-4300-9ABF-1FD8D596B859}"/>
                    </a:ext>
                  </a:extLst>
                </p14:cNvPr>
                <p14:cNvContentPartPr/>
                <p14:nvPr/>
              </p14:nvContentPartPr>
              <p14:xfrm>
                <a:off x="1912500" y="4776480"/>
                <a:ext cx="121680" cy="93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8B246A0-C3E6-4300-9ABF-1FD8D596B85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03500" y="4767840"/>
                  <a:ext cx="139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52598DE-F033-459A-BFC8-57AEFF3D4170}"/>
                    </a:ext>
                  </a:extLst>
                </p14:cNvPr>
                <p14:cNvContentPartPr/>
                <p14:nvPr/>
              </p14:nvContentPartPr>
              <p14:xfrm>
                <a:off x="2206260" y="4670640"/>
                <a:ext cx="151200" cy="278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52598DE-F033-459A-BFC8-57AEFF3D417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197260" y="4661640"/>
                  <a:ext cx="16884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14C739A-A86F-4F17-B100-CA0728775F90}"/>
              </a:ext>
            </a:extLst>
          </p:cNvPr>
          <p:cNvGrpSpPr/>
          <p:nvPr/>
        </p:nvGrpSpPr>
        <p:grpSpPr>
          <a:xfrm>
            <a:off x="2461140" y="4678200"/>
            <a:ext cx="1478160" cy="380880"/>
            <a:chOff x="2461140" y="4678200"/>
            <a:chExt cx="147816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052BB7F-ED4E-4284-B790-6219DBFB634E}"/>
                    </a:ext>
                  </a:extLst>
                </p14:cNvPr>
                <p14:cNvContentPartPr/>
                <p14:nvPr/>
              </p14:nvContentPartPr>
              <p14:xfrm>
                <a:off x="2461140" y="4766400"/>
                <a:ext cx="35640" cy="142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052BB7F-ED4E-4284-B790-6219DBFB634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452140" y="4757400"/>
                  <a:ext cx="53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3BBBE00-ADF9-4C46-88C9-6E954739659C}"/>
                    </a:ext>
                  </a:extLst>
                </p14:cNvPr>
                <p14:cNvContentPartPr/>
                <p14:nvPr/>
              </p14:nvContentPartPr>
              <p14:xfrm>
                <a:off x="2552940" y="4784040"/>
                <a:ext cx="267120" cy="146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3BBBE00-ADF9-4C46-88C9-6E954739659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44300" y="4775400"/>
                  <a:ext cx="28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9F3FDEF-34C3-4738-82FC-876F160BA7BA}"/>
                    </a:ext>
                  </a:extLst>
                </p14:cNvPr>
                <p14:cNvContentPartPr/>
                <p14:nvPr/>
              </p14:nvContentPartPr>
              <p14:xfrm>
                <a:off x="2919060" y="4815360"/>
                <a:ext cx="12240" cy="106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9F3FDEF-34C3-4738-82FC-876F160BA7B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910060" y="4806360"/>
                  <a:ext cx="29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D867C6F-64B4-4AD2-9600-6AC131E9FCC4}"/>
                    </a:ext>
                  </a:extLst>
                </p14:cNvPr>
                <p14:cNvContentPartPr/>
                <p14:nvPr/>
              </p14:nvContentPartPr>
              <p14:xfrm>
                <a:off x="3154500" y="4704480"/>
                <a:ext cx="129960" cy="188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D867C6F-64B4-4AD2-9600-6AC131E9FCC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145500" y="4695480"/>
                  <a:ext cx="147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46A0739-5A99-4929-B789-247B6F763586}"/>
                    </a:ext>
                  </a:extLst>
                </p14:cNvPr>
                <p14:cNvContentPartPr/>
                <p14:nvPr/>
              </p14:nvContentPartPr>
              <p14:xfrm>
                <a:off x="3326940" y="4754520"/>
                <a:ext cx="115200" cy="154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46A0739-5A99-4929-B789-247B6F76358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317940" y="4745520"/>
                  <a:ext cx="132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0AD9822-5E00-4D0B-BCC1-2FC0EEAD7654}"/>
                    </a:ext>
                  </a:extLst>
                </p14:cNvPr>
                <p14:cNvContentPartPr/>
                <p14:nvPr/>
              </p14:nvContentPartPr>
              <p14:xfrm>
                <a:off x="3322260" y="4723560"/>
                <a:ext cx="159480" cy="31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0AD9822-5E00-4D0B-BCC1-2FC0EEAD765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313260" y="4714920"/>
                  <a:ext cx="177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2835DDB-3D92-48E9-9011-8F39D692C74C}"/>
                    </a:ext>
                  </a:extLst>
                </p14:cNvPr>
                <p14:cNvContentPartPr/>
                <p14:nvPr/>
              </p14:nvContentPartPr>
              <p14:xfrm>
                <a:off x="3519540" y="4791960"/>
                <a:ext cx="77760" cy="108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2835DDB-3D92-48E9-9011-8F39D692C74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10540" y="4783320"/>
                  <a:ext cx="95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548020C-7AE2-4451-B106-A2AA038B891E}"/>
                    </a:ext>
                  </a:extLst>
                </p14:cNvPr>
                <p14:cNvContentPartPr/>
                <p14:nvPr/>
              </p14:nvContentPartPr>
              <p14:xfrm>
                <a:off x="3626100" y="4678200"/>
                <a:ext cx="146160" cy="270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548020C-7AE2-4451-B106-A2AA038B891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617460" y="4669200"/>
                  <a:ext cx="1638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E777A74-5E97-4F7A-ABBE-4AA04C349BC4}"/>
                    </a:ext>
                  </a:extLst>
                </p14:cNvPr>
                <p14:cNvContentPartPr/>
                <p14:nvPr/>
              </p14:nvContentPartPr>
              <p14:xfrm>
                <a:off x="3925620" y="4753080"/>
                <a:ext cx="6120" cy="2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E777A74-5E97-4F7A-ABBE-4AA04C349BC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916980" y="4744440"/>
                  <a:ext cx="23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4A6555B-F747-4AD7-8C88-FB76D92C0D86}"/>
                    </a:ext>
                  </a:extLst>
                </p14:cNvPr>
                <p14:cNvContentPartPr/>
                <p14:nvPr/>
              </p14:nvContentPartPr>
              <p14:xfrm>
                <a:off x="3892860" y="4815360"/>
                <a:ext cx="46440" cy="243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4A6555B-F747-4AD7-8C88-FB76D92C0D8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884220" y="4806360"/>
                  <a:ext cx="640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8EDB7A0-8ACC-4594-ADDD-CE994FE3D82E}"/>
              </a:ext>
            </a:extLst>
          </p:cNvPr>
          <p:cNvGrpSpPr/>
          <p:nvPr/>
        </p:nvGrpSpPr>
        <p:grpSpPr>
          <a:xfrm>
            <a:off x="4545900" y="3771360"/>
            <a:ext cx="1315080" cy="982440"/>
            <a:chOff x="4545900" y="3771360"/>
            <a:chExt cx="1315080" cy="98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C061AAB-B6AC-4734-9128-14F6EBA5A6B8}"/>
                    </a:ext>
                  </a:extLst>
                </p14:cNvPr>
                <p14:cNvContentPartPr/>
                <p14:nvPr/>
              </p14:nvContentPartPr>
              <p14:xfrm>
                <a:off x="4898340" y="3884400"/>
                <a:ext cx="54720" cy="804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C061AAB-B6AC-4734-9128-14F6EBA5A6B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889340" y="3875400"/>
                  <a:ext cx="7236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EA7E916-AD28-49DB-9806-CBE4242A2EE1}"/>
                    </a:ext>
                  </a:extLst>
                </p14:cNvPr>
                <p14:cNvContentPartPr/>
                <p14:nvPr/>
              </p14:nvContentPartPr>
              <p14:xfrm>
                <a:off x="4889700" y="3870720"/>
                <a:ext cx="971280" cy="8830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EA7E916-AD28-49DB-9806-CBE4242A2EE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881060" y="3862080"/>
                  <a:ext cx="98892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F201430-1B0A-4413-BD43-7CA704ED9B25}"/>
                    </a:ext>
                  </a:extLst>
                </p14:cNvPr>
                <p14:cNvContentPartPr/>
                <p14:nvPr/>
              </p14:nvContentPartPr>
              <p14:xfrm>
                <a:off x="4934700" y="4205520"/>
                <a:ext cx="921240" cy="64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F201430-1B0A-4413-BD43-7CA704ED9B2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25700" y="4196880"/>
                  <a:ext cx="938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B4F693-D5D3-4ED7-B740-D418F1836211}"/>
                    </a:ext>
                  </a:extLst>
                </p14:cNvPr>
                <p14:cNvContentPartPr/>
                <p14:nvPr/>
              </p14:nvContentPartPr>
              <p14:xfrm>
                <a:off x="5020740" y="4023000"/>
                <a:ext cx="114120" cy="182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B4F693-D5D3-4ED7-B740-D418F183621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012100" y="4014000"/>
                  <a:ext cx="131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C9D4C2A-2BAB-4A5E-AB7E-8503474C1068}"/>
                    </a:ext>
                  </a:extLst>
                </p14:cNvPr>
                <p14:cNvContentPartPr/>
                <p14:nvPr/>
              </p14:nvContentPartPr>
              <p14:xfrm>
                <a:off x="5173740" y="4068360"/>
                <a:ext cx="61560" cy="191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C9D4C2A-2BAB-4A5E-AB7E-8503474C106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164740" y="4059360"/>
                  <a:ext cx="79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A93FA2C-6290-4311-A8C6-53E8BA0E5756}"/>
                    </a:ext>
                  </a:extLst>
                </p14:cNvPr>
                <p14:cNvContentPartPr/>
                <p14:nvPr/>
              </p14:nvContentPartPr>
              <p14:xfrm>
                <a:off x="5197140" y="4053240"/>
                <a:ext cx="120960" cy="86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A93FA2C-6290-4311-A8C6-53E8BA0E575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188500" y="4044240"/>
                  <a:ext cx="138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131DC15-E018-41D5-8837-85AF64455C10}"/>
                    </a:ext>
                  </a:extLst>
                </p14:cNvPr>
                <p14:cNvContentPartPr/>
                <p14:nvPr/>
              </p14:nvContentPartPr>
              <p14:xfrm>
                <a:off x="4545900" y="3771360"/>
                <a:ext cx="152640" cy="175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131DC15-E018-41D5-8837-85AF64455C1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537260" y="3762360"/>
                  <a:ext cx="170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7F8148-63F3-421E-A536-130AA43BC2C2}"/>
                    </a:ext>
                  </a:extLst>
                </p14:cNvPr>
                <p14:cNvContentPartPr/>
                <p14:nvPr/>
              </p14:nvContentPartPr>
              <p14:xfrm>
                <a:off x="4702140" y="3788280"/>
                <a:ext cx="110160" cy="284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7F8148-63F3-421E-A536-130AA43BC2C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93500" y="3779640"/>
                  <a:ext cx="127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3A457E4-1A68-4A08-B098-02B2AE2FB14E}"/>
                    </a:ext>
                  </a:extLst>
                </p14:cNvPr>
                <p14:cNvContentPartPr/>
                <p14:nvPr/>
              </p14:nvContentPartPr>
              <p14:xfrm>
                <a:off x="5044140" y="4007880"/>
                <a:ext cx="113760" cy="271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3A457E4-1A68-4A08-B098-02B2AE2FB14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035140" y="3998880"/>
                  <a:ext cx="131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B99347F-D0FE-4376-9BC6-A165B8FE3893}"/>
                    </a:ext>
                  </a:extLst>
                </p14:cNvPr>
                <p14:cNvContentPartPr/>
                <p14:nvPr/>
              </p14:nvContentPartPr>
              <p14:xfrm>
                <a:off x="4985460" y="4068720"/>
                <a:ext cx="287280" cy="208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B99347F-D0FE-4376-9BC6-A165B8FE389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76820" y="4059720"/>
                  <a:ext cx="304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B64497-F9E5-4683-8AD8-B61E8C638DF0}"/>
                    </a:ext>
                  </a:extLst>
                </p14:cNvPr>
                <p14:cNvContentPartPr/>
                <p14:nvPr/>
              </p14:nvContentPartPr>
              <p14:xfrm>
                <a:off x="5028660" y="4403880"/>
                <a:ext cx="128160" cy="287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B64497-F9E5-4683-8AD8-B61E8C638DF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019660" y="4394880"/>
                  <a:ext cx="145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7203FF1-0E04-4C16-A56E-57DB05392532}"/>
                    </a:ext>
                  </a:extLst>
                </p14:cNvPr>
                <p14:cNvContentPartPr/>
                <p14:nvPr/>
              </p14:nvContentPartPr>
              <p14:xfrm>
                <a:off x="5525820" y="3980520"/>
                <a:ext cx="44640" cy="226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7203FF1-0E04-4C16-A56E-57DB0539253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16820" y="3971520"/>
                  <a:ext cx="62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978D27-50F3-4301-98B4-327F59314B03}"/>
                    </a:ext>
                  </a:extLst>
                </p14:cNvPr>
                <p14:cNvContentPartPr/>
                <p14:nvPr/>
              </p14:nvContentPartPr>
              <p14:xfrm>
                <a:off x="5561100" y="4074840"/>
                <a:ext cx="155520" cy="113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978D27-50F3-4301-98B4-327F59314B0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552460" y="4065840"/>
                  <a:ext cx="173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B95A006-D619-4971-B896-D3F09CF1A9CD}"/>
                    </a:ext>
                  </a:extLst>
                </p14:cNvPr>
                <p14:cNvContentPartPr/>
                <p14:nvPr/>
              </p14:nvContentPartPr>
              <p14:xfrm>
                <a:off x="5369220" y="4429800"/>
                <a:ext cx="100800" cy="201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B95A006-D619-4971-B896-D3F09CF1A9C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360580" y="4421160"/>
                  <a:ext cx="118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6B1DE82-8597-4D87-903D-F027A0FF1BB6}"/>
                    </a:ext>
                  </a:extLst>
                </p14:cNvPr>
                <p14:cNvContentPartPr/>
                <p14:nvPr/>
              </p14:nvContentPartPr>
              <p14:xfrm>
                <a:off x="5493780" y="4500720"/>
                <a:ext cx="104760" cy="186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6B1DE82-8597-4D87-903D-F027A0FF1BB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484780" y="4492080"/>
                  <a:ext cx="122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8AD9D33-EC1A-4BDA-B0BE-93E8F61C72C6}"/>
                    </a:ext>
                  </a:extLst>
                </p14:cNvPr>
                <p14:cNvContentPartPr/>
                <p14:nvPr/>
              </p14:nvContentPartPr>
              <p14:xfrm>
                <a:off x="5547060" y="4458960"/>
                <a:ext cx="128880" cy="44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8AD9D33-EC1A-4BDA-B0BE-93E8F61C72C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538060" y="4450320"/>
                  <a:ext cx="146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A47B305-9E66-4701-A44D-CA2EC0446331}"/>
                    </a:ext>
                  </a:extLst>
                </p14:cNvPr>
                <p14:cNvContentPartPr/>
                <p14:nvPr/>
              </p14:nvContentPartPr>
              <p14:xfrm>
                <a:off x="5655060" y="4510800"/>
                <a:ext cx="77040" cy="128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A47B305-9E66-4701-A44D-CA2EC044633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646060" y="4501800"/>
                  <a:ext cx="9468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7A53D6A-9D84-48F3-AAA2-2D6D1FCA533A}"/>
                  </a:ext>
                </a:extLst>
              </p14:cNvPr>
              <p14:cNvContentPartPr/>
              <p14:nvPr/>
            </p14:nvContentPartPr>
            <p14:xfrm>
              <a:off x="197820" y="4998240"/>
              <a:ext cx="1130760" cy="522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7A53D6A-9D84-48F3-AAA2-2D6D1FCA533A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88820" y="4989240"/>
                <a:ext cx="1148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35CF9DD-716D-49C7-914C-A9F6BE2367E8}"/>
                  </a:ext>
                </a:extLst>
              </p14:cNvPr>
              <p14:cNvContentPartPr/>
              <p14:nvPr/>
            </p14:nvContentPartPr>
            <p14:xfrm>
              <a:off x="73620" y="4284000"/>
              <a:ext cx="361080" cy="136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35CF9DD-716D-49C7-914C-A9F6BE2367E8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4620" y="4275360"/>
                <a:ext cx="378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244B7FBE-9CEF-41A5-96A1-07584490514F}"/>
                  </a:ext>
                </a:extLst>
              </p14:cNvPr>
              <p14:cNvContentPartPr/>
              <p14:nvPr/>
            </p14:nvContentPartPr>
            <p14:xfrm>
              <a:off x="342540" y="903240"/>
              <a:ext cx="729000" cy="117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244B7FBE-9CEF-41A5-96A1-07584490514F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333540" y="894600"/>
                <a:ext cx="74664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1845A45-93A3-4580-B0BD-B5367FF5431F}"/>
              </a:ext>
            </a:extLst>
          </p:cNvPr>
          <p:cNvGrpSpPr/>
          <p:nvPr/>
        </p:nvGrpSpPr>
        <p:grpSpPr>
          <a:xfrm>
            <a:off x="6232500" y="2377080"/>
            <a:ext cx="5157000" cy="1470960"/>
            <a:chOff x="6232500" y="2377080"/>
            <a:chExt cx="5157000" cy="14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AFAE765-9306-4521-BD44-17C55C47FB5C}"/>
                    </a:ext>
                  </a:extLst>
                </p14:cNvPr>
                <p14:cNvContentPartPr/>
                <p14:nvPr/>
              </p14:nvContentPartPr>
              <p14:xfrm>
                <a:off x="6232500" y="2492640"/>
                <a:ext cx="397440" cy="183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AFAE765-9306-4521-BD44-17C55C47FB5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23500" y="2483640"/>
                  <a:ext cx="415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F215274-4429-40C5-AA49-607AEC7D8555}"/>
                    </a:ext>
                  </a:extLst>
                </p14:cNvPr>
                <p14:cNvContentPartPr/>
                <p14:nvPr/>
              </p14:nvContentPartPr>
              <p14:xfrm>
                <a:off x="6651900" y="2557080"/>
                <a:ext cx="144360" cy="101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F215274-4429-40C5-AA49-607AEC7D855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642900" y="2548080"/>
                  <a:ext cx="162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4AF80B9-37B7-4630-B2FA-F56349825523}"/>
                    </a:ext>
                  </a:extLst>
                </p14:cNvPr>
                <p14:cNvContentPartPr/>
                <p14:nvPr/>
              </p14:nvContentPartPr>
              <p14:xfrm>
                <a:off x="6828660" y="2530080"/>
                <a:ext cx="263880" cy="131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4AF80B9-37B7-4630-B2FA-F5634982552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820020" y="2521440"/>
                  <a:ext cx="281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7A8DD5C-45CD-43F5-B6F2-E6DEAF976CE6}"/>
                    </a:ext>
                  </a:extLst>
                </p14:cNvPr>
                <p14:cNvContentPartPr/>
                <p14:nvPr/>
              </p14:nvContentPartPr>
              <p14:xfrm>
                <a:off x="7080660" y="2424240"/>
                <a:ext cx="319320" cy="264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7A8DD5C-45CD-43F5-B6F2-E6DEAF976CE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071660" y="2415600"/>
                  <a:ext cx="336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D240040-A0F8-43BE-9F80-FF6EECB65804}"/>
                    </a:ext>
                  </a:extLst>
                </p14:cNvPr>
                <p14:cNvContentPartPr/>
                <p14:nvPr/>
              </p14:nvContentPartPr>
              <p14:xfrm>
                <a:off x="7756020" y="2558520"/>
                <a:ext cx="140040" cy="145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D240040-A0F8-43BE-9F80-FF6EECB6580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747380" y="2549520"/>
                  <a:ext cx="157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162042E-0228-46B4-820B-C24180564B7F}"/>
                    </a:ext>
                  </a:extLst>
                </p14:cNvPr>
                <p14:cNvContentPartPr/>
                <p14:nvPr/>
              </p14:nvContentPartPr>
              <p14:xfrm>
                <a:off x="7993260" y="2377080"/>
                <a:ext cx="113760" cy="282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162042E-0228-46B4-820B-C24180564B7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984260" y="2368080"/>
                  <a:ext cx="131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75A13C4-0CA8-4FD2-8463-B6C342E27D6A}"/>
                    </a:ext>
                  </a:extLst>
                </p14:cNvPr>
                <p14:cNvContentPartPr/>
                <p14:nvPr/>
              </p14:nvContentPartPr>
              <p14:xfrm>
                <a:off x="8104500" y="2537280"/>
                <a:ext cx="138960" cy="321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75A13C4-0CA8-4FD2-8463-B6C342E27D6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95500" y="2528280"/>
                  <a:ext cx="156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EED92D2-06E9-43B3-B88C-A05D0037FC66}"/>
                    </a:ext>
                  </a:extLst>
                </p14:cNvPr>
                <p14:cNvContentPartPr/>
                <p14:nvPr/>
              </p14:nvContentPartPr>
              <p14:xfrm>
                <a:off x="8200260" y="2458080"/>
                <a:ext cx="48600" cy="338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EED92D2-06E9-43B3-B88C-A05D0037FC6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191620" y="2449440"/>
                  <a:ext cx="66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F5094DA-A29A-419A-97D4-A5237DEF2135}"/>
                    </a:ext>
                  </a:extLst>
                </p14:cNvPr>
                <p14:cNvContentPartPr/>
                <p14:nvPr/>
              </p14:nvContentPartPr>
              <p14:xfrm>
                <a:off x="8267940" y="2456640"/>
                <a:ext cx="651960" cy="227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F5094DA-A29A-419A-97D4-A5237DEF213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59300" y="2447640"/>
                  <a:ext cx="669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0FD5757-FEF3-44C8-9C30-2DBD968B9F14}"/>
                    </a:ext>
                  </a:extLst>
                </p14:cNvPr>
                <p14:cNvContentPartPr/>
                <p14:nvPr/>
              </p14:nvContentPartPr>
              <p14:xfrm>
                <a:off x="8730900" y="2546280"/>
                <a:ext cx="177480" cy="14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0FD5757-FEF3-44C8-9C30-2DBD968B9F1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722260" y="2537640"/>
                  <a:ext cx="195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0CCD1D6-B182-49BC-A3FC-C5B439B4C413}"/>
                    </a:ext>
                  </a:extLst>
                </p14:cNvPr>
                <p14:cNvContentPartPr/>
                <p14:nvPr/>
              </p14:nvContentPartPr>
              <p14:xfrm>
                <a:off x="6357780" y="2867400"/>
                <a:ext cx="213840" cy="273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0CCD1D6-B182-49BC-A3FC-C5B439B4C41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348780" y="2858400"/>
                  <a:ext cx="231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1B20C5E-AB00-4AF0-9F89-3FFEDE2A23A5}"/>
                    </a:ext>
                  </a:extLst>
                </p14:cNvPr>
                <p14:cNvContentPartPr/>
                <p14:nvPr/>
              </p14:nvContentPartPr>
              <p14:xfrm>
                <a:off x="6552900" y="3002400"/>
                <a:ext cx="189720" cy="130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1B20C5E-AB00-4AF0-9F89-3FFEDE2A23A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544260" y="2993760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CAE3281-39D5-4F55-B5C2-88BC99CC0EA7}"/>
                    </a:ext>
                  </a:extLst>
                </p14:cNvPr>
                <p14:cNvContentPartPr/>
                <p14:nvPr/>
              </p14:nvContentPartPr>
              <p14:xfrm>
                <a:off x="6766380" y="3003480"/>
                <a:ext cx="207720" cy="124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CAE3281-39D5-4F55-B5C2-88BC99CC0EA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757380" y="2994840"/>
                  <a:ext cx="225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4F60D18-E5AE-4AC4-8B9C-4E3358CD4791}"/>
                    </a:ext>
                  </a:extLst>
                </p14:cNvPr>
                <p14:cNvContentPartPr/>
                <p14:nvPr/>
              </p14:nvContentPartPr>
              <p14:xfrm>
                <a:off x="7222500" y="3006000"/>
                <a:ext cx="925560" cy="286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4F60D18-E5AE-4AC4-8B9C-4E3358CD479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213860" y="2997000"/>
                  <a:ext cx="943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D8CA6F2-CC2A-4343-AAA7-EB0535FEF178}"/>
                    </a:ext>
                  </a:extLst>
                </p14:cNvPr>
                <p14:cNvContentPartPr/>
                <p14:nvPr/>
              </p14:nvContentPartPr>
              <p14:xfrm>
                <a:off x="8424540" y="3026520"/>
                <a:ext cx="788400" cy="321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D8CA6F2-CC2A-4343-AAA7-EB0535FEF17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415900" y="3017520"/>
                  <a:ext cx="806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9B2AFA5-D0FF-4EBA-BAA1-0C65002CF417}"/>
                    </a:ext>
                  </a:extLst>
                </p14:cNvPr>
                <p14:cNvContentPartPr/>
                <p14:nvPr/>
              </p14:nvContentPartPr>
              <p14:xfrm>
                <a:off x="9442260" y="2923920"/>
                <a:ext cx="219960" cy="606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9B2AFA5-D0FF-4EBA-BAA1-0C65002CF41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433620" y="2914920"/>
                  <a:ext cx="2376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35D720-AEED-4D3F-BEFA-BD59CA029238}"/>
                    </a:ext>
                  </a:extLst>
                </p14:cNvPr>
                <p14:cNvContentPartPr/>
                <p14:nvPr/>
              </p14:nvContentPartPr>
              <p14:xfrm>
                <a:off x="9429660" y="3200760"/>
                <a:ext cx="394560" cy="123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35D720-AEED-4D3F-BEFA-BD59CA02923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421020" y="3191760"/>
                  <a:ext cx="412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BB4554D-D6B0-41D3-93D5-5F689B2D2905}"/>
                    </a:ext>
                  </a:extLst>
                </p14:cNvPr>
                <p14:cNvContentPartPr/>
                <p14:nvPr/>
              </p14:nvContentPartPr>
              <p14:xfrm>
                <a:off x="9844740" y="3194280"/>
                <a:ext cx="219600" cy="119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BB4554D-D6B0-41D3-93D5-5F689B2D290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835740" y="3185640"/>
                  <a:ext cx="237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015C1F8-2305-408F-801C-77DB7F7CCC3F}"/>
                    </a:ext>
                  </a:extLst>
                </p14:cNvPr>
                <p14:cNvContentPartPr/>
                <p14:nvPr/>
              </p14:nvContentPartPr>
              <p14:xfrm>
                <a:off x="10178460" y="2947320"/>
                <a:ext cx="572760" cy="348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015C1F8-2305-408F-801C-77DB7F7CCC3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169460" y="2938320"/>
                  <a:ext cx="590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CA4D132-2B61-4C78-9EE3-72914937F0A0}"/>
                    </a:ext>
                  </a:extLst>
                </p14:cNvPr>
                <p14:cNvContentPartPr/>
                <p14:nvPr/>
              </p14:nvContentPartPr>
              <p14:xfrm>
                <a:off x="10746180" y="3048840"/>
                <a:ext cx="28440" cy="525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CA4D132-2B61-4C78-9EE3-72914937F0A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737540" y="3039840"/>
                  <a:ext cx="46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A3CDE59-4438-4A4C-9B48-D63C15A30587}"/>
                    </a:ext>
                  </a:extLst>
                </p14:cNvPr>
                <p14:cNvContentPartPr/>
                <p14:nvPr/>
              </p14:nvContentPartPr>
              <p14:xfrm>
                <a:off x="10379340" y="3085560"/>
                <a:ext cx="194760" cy="144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A3CDE59-4438-4A4C-9B48-D63C15A3058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370700" y="3076920"/>
                  <a:ext cx="212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7EF69D3-CBDB-42D4-9823-5C551508F58C}"/>
                    </a:ext>
                  </a:extLst>
                </p14:cNvPr>
                <p14:cNvContentPartPr/>
                <p14:nvPr/>
              </p14:nvContentPartPr>
              <p14:xfrm>
                <a:off x="10769940" y="3174840"/>
                <a:ext cx="120240" cy="141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7EF69D3-CBDB-42D4-9823-5C551508F58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761300" y="3166200"/>
                  <a:ext cx="137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C48E21C-C00D-4311-A3AC-0089F36B0924}"/>
                    </a:ext>
                  </a:extLst>
                </p14:cNvPr>
                <p14:cNvContentPartPr/>
                <p14:nvPr/>
              </p14:nvContentPartPr>
              <p14:xfrm>
                <a:off x="10949580" y="3148200"/>
                <a:ext cx="334080" cy="159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C48E21C-C00D-4311-A3AC-0089F36B092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940580" y="3139560"/>
                  <a:ext cx="351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C9C8E11-C1FC-425C-999F-226CAA789C25}"/>
                    </a:ext>
                  </a:extLst>
                </p14:cNvPr>
                <p14:cNvContentPartPr/>
                <p14:nvPr/>
              </p14:nvContentPartPr>
              <p14:xfrm>
                <a:off x="11361060" y="3260880"/>
                <a:ext cx="28440" cy="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C9C8E11-C1FC-425C-999F-226CAA789C2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352060" y="325188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E300F11-4B68-493F-B7BA-B8022783B53B}"/>
                    </a:ext>
                  </a:extLst>
                </p14:cNvPr>
                <p14:cNvContentPartPr/>
                <p14:nvPr/>
              </p14:nvContentPartPr>
              <p14:xfrm>
                <a:off x="6430500" y="3453120"/>
                <a:ext cx="149400" cy="205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E300F11-4B68-493F-B7BA-B8022783B53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421500" y="3444120"/>
                  <a:ext cx="167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E2F4AB8-C7FB-461E-AA1E-E0161F446DC9}"/>
                    </a:ext>
                  </a:extLst>
                </p14:cNvPr>
                <p14:cNvContentPartPr/>
                <p14:nvPr/>
              </p14:nvContentPartPr>
              <p14:xfrm>
                <a:off x="6489180" y="3574080"/>
                <a:ext cx="184320" cy="529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E2F4AB8-C7FB-461E-AA1E-E0161F446DC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480180" y="3565080"/>
                  <a:ext cx="201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91DACD7-250E-42B1-A92A-9C1F2AA23435}"/>
                    </a:ext>
                  </a:extLst>
                </p14:cNvPr>
                <p14:cNvContentPartPr/>
                <p14:nvPr/>
              </p14:nvContentPartPr>
              <p14:xfrm>
                <a:off x="6696540" y="3546000"/>
                <a:ext cx="223560" cy="149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91DACD7-250E-42B1-A92A-9C1F2AA2343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687900" y="3537000"/>
                  <a:ext cx="241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F2DD1E3-9D98-4D89-B6FD-5B8D5C5991D5}"/>
                    </a:ext>
                  </a:extLst>
                </p14:cNvPr>
                <p14:cNvContentPartPr/>
                <p14:nvPr/>
              </p14:nvContentPartPr>
              <p14:xfrm>
                <a:off x="6979140" y="3557160"/>
                <a:ext cx="342000" cy="162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F2DD1E3-9D98-4D89-B6FD-5B8D5C5991D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970500" y="3548160"/>
                  <a:ext cx="359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EBBB0B8-9239-4BB7-82A1-C1587695C0D3}"/>
                    </a:ext>
                  </a:extLst>
                </p14:cNvPr>
                <p14:cNvContentPartPr/>
                <p14:nvPr/>
              </p14:nvContentPartPr>
              <p14:xfrm>
                <a:off x="7486380" y="3554640"/>
                <a:ext cx="156240" cy="292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EBBB0B8-9239-4BB7-82A1-C1587695C0D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477740" y="3545640"/>
                  <a:ext cx="173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6D09841-C760-4262-B8C2-5942C580DF4E}"/>
                    </a:ext>
                  </a:extLst>
                </p14:cNvPr>
                <p14:cNvContentPartPr/>
                <p14:nvPr/>
              </p14:nvContentPartPr>
              <p14:xfrm>
                <a:off x="7703460" y="3602880"/>
                <a:ext cx="254880" cy="154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6D09841-C760-4262-B8C2-5942C580DF4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694820" y="3594240"/>
                  <a:ext cx="272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7D3B184-DEA3-4BB0-8694-E0EFAD99BD57}"/>
                    </a:ext>
                  </a:extLst>
                </p14:cNvPr>
                <p14:cNvContentPartPr/>
                <p14:nvPr/>
              </p14:nvContentPartPr>
              <p14:xfrm>
                <a:off x="8008380" y="3679200"/>
                <a:ext cx="159120" cy="109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7D3B184-DEA3-4BB0-8694-E0EFAD99BD5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999380" y="3670560"/>
                  <a:ext cx="176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80C5ED8-96EE-40C9-BF0C-47F1AC53A2A1}"/>
                    </a:ext>
                  </a:extLst>
                </p14:cNvPr>
                <p14:cNvContentPartPr/>
                <p14:nvPr/>
              </p14:nvContentPartPr>
              <p14:xfrm>
                <a:off x="8313300" y="3588840"/>
                <a:ext cx="15120" cy="197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80C5ED8-96EE-40C9-BF0C-47F1AC53A2A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04660" y="3579840"/>
                  <a:ext cx="32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53635F7-190D-4A58-A95F-2557A024C7FE}"/>
                    </a:ext>
                  </a:extLst>
                </p14:cNvPr>
                <p14:cNvContentPartPr/>
                <p14:nvPr/>
              </p14:nvContentPartPr>
              <p14:xfrm>
                <a:off x="8281260" y="3672720"/>
                <a:ext cx="351720" cy="1285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53635F7-190D-4A58-A95F-2557A024C7F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272620" y="3663720"/>
                  <a:ext cx="369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5E52AF0-AA3D-4170-8841-508A16AC4970}"/>
                    </a:ext>
                  </a:extLst>
                </p14:cNvPr>
                <p14:cNvContentPartPr/>
                <p14:nvPr/>
              </p14:nvContentPartPr>
              <p14:xfrm>
                <a:off x="8679060" y="3630600"/>
                <a:ext cx="16200" cy="178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5E52AF0-AA3D-4170-8841-508A16AC497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70060" y="3621960"/>
                  <a:ext cx="33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7E755BD-DBFC-43AA-ADB2-4A898FC1AD81}"/>
                    </a:ext>
                  </a:extLst>
                </p14:cNvPr>
                <p14:cNvContentPartPr/>
                <p14:nvPr/>
              </p14:nvContentPartPr>
              <p14:xfrm>
                <a:off x="8610300" y="3702600"/>
                <a:ext cx="264240" cy="986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7E755BD-DBFC-43AA-ADB2-4A898FC1AD8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601300" y="3693960"/>
                  <a:ext cx="281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6660EE2-2BBD-47F1-B887-CC6CFF3E3EF1}"/>
                    </a:ext>
                  </a:extLst>
                </p14:cNvPr>
                <p14:cNvContentPartPr/>
                <p14:nvPr/>
              </p14:nvContentPartPr>
              <p14:xfrm>
                <a:off x="8922780" y="3726000"/>
                <a:ext cx="63000" cy="63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6660EE2-2BBD-47F1-B887-CC6CFF3E3EF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913780" y="3717000"/>
                  <a:ext cx="80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AE33F09-4B37-4371-9CB9-12914988FCD3}"/>
                    </a:ext>
                  </a:extLst>
                </p14:cNvPr>
                <p14:cNvContentPartPr/>
                <p14:nvPr/>
              </p14:nvContentPartPr>
              <p14:xfrm>
                <a:off x="9059940" y="3674880"/>
                <a:ext cx="114840" cy="173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AE33F09-4B37-4371-9CB9-12914988FCD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050940" y="3666240"/>
                  <a:ext cx="132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5DC2BCF-9871-4F45-AB26-D738CC72AE5A}"/>
                    </a:ext>
                  </a:extLst>
                </p14:cNvPr>
                <p14:cNvContentPartPr/>
                <p14:nvPr/>
              </p14:nvContentPartPr>
              <p14:xfrm>
                <a:off x="9273420" y="3803400"/>
                <a:ext cx="22320" cy="144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5DC2BCF-9871-4F45-AB26-D738CC72AE5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264420" y="3794400"/>
                  <a:ext cx="39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26F520C-8D15-4996-A4A8-B68A3E957606}"/>
                    </a:ext>
                  </a:extLst>
                </p14:cNvPr>
                <p14:cNvContentPartPr/>
                <p14:nvPr/>
              </p14:nvContentPartPr>
              <p14:xfrm>
                <a:off x="6354900" y="3687840"/>
                <a:ext cx="44280" cy="64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26F520C-8D15-4996-A4A8-B68A3E95760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45900" y="3678840"/>
                  <a:ext cx="61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1C547EB-BCFF-4826-93A5-83E9C0203D2F}"/>
                    </a:ext>
                  </a:extLst>
                </p14:cNvPr>
                <p14:cNvContentPartPr/>
                <p14:nvPr/>
              </p14:nvContentPartPr>
              <p14:xfrm>
                <a:off x="6543900" y="3710520"/>
                <a:ext cx="80280" cy="8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1C547EB-BCFF-4826-93A5-83E9C0203D2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535260" y="3701520"/>
                  <a:ext cx="97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03C6F5E-7A8D-4816-82A2-F107E0065524}"/>
                    </a:ext>
                  </a:extLst>
                </p14:cNvPr>
                <p14:cNvContentPartPr/>
                <p14:nvPr/>
              </p14:nvContentPartPr>
              <p14:xfrm>
                <a:off x="6431220" y="3657240"/>
                <a:ext cx="22680" cy="216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03C6F5E-7A8D-4816-82A2-F107E006552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422580" y="3648240"/>
                  <a:ext cx="40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F076B4C-A7AA-4C10-A2FF-053248ED1A1E}"/>
                    </a:ext>
                  </a:extLst>
                </p14:cNvPr>
                <p14:cNvContentPartPr/>
                <p14:nvPr/>
              </p14:nvContentPartPr>
              <p14:xfrm>
                <a:off x="6614100" y="3672360"/>
                <a:ext cx="3240" cy="5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F076B4C-A7AA-4C10-A2FF-053248ED1A1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605100" y="366336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4D59CA0-13F7-4EB5-A604-4EC150455166}"/>
                    </a:ext>
                  </a:extLst>
                </p14:cNvPr>
                <p14:cNvContentPartPr/>
                <p14:nvPr/>
              </p14:nvContentPartPr>
              <p14:xfrm>
                <a:off x="6798420" y="3549240"/>
                <a:ext cx="188280" cy="200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4D59CA0-13F7-4EB5-A604-4EC15045516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789780" y="3540600"/>
                  <a:ext cx="20592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8387E46B-4460-444C-95F8-3B2CD997A4CF}"/>
                  </a:ext>
                </a:extLst>
              </p14:cNvPr>
              <p14:cNvContentPartPr/>
              <p14:nvPr/>
            </p14:nvContentPartPr>
            <p14:xfrm>
              <a:off x="7757100" y="3977280"/>
              <a:ext cx="835560" cy="1026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8387E46B-4460-444C-95F8-3B2CD997A4CF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7748100" y="3968280"/>
                <a:ext cx="85320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212DA3F-61C2-436C-BAF5-25B0C9D97463}"/>
              </a:ext>
            </a:extLst>
          </p:cNvPr>
          <p:cNvGrpSpPr/>
          <p:nvPr/>
        </p:nvGrpSpPr>
        <p:grpSpPr>
          <a:xfrm>
            <a:off x="7739100" y="4204800"/>
            <a:ext cx="1148760" cy="346320"/>
            <a:chOff x="7739100" y="4204800"/>
            <a:chExt cx="114876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4B7B5EE-933C-47B7-B3CD-0D0922305015}"/>
                    </a:ext>
                  </a:extLst>
                </p14:cNvPr>
                <p14:cNvContentPartPr/>
                <p14:nvPr/>
              </p14:nvContentPartPr>
              <p14:xfrm>
                <a:off x="7739100" y="4204800"/>
                <a:ext cx="244080" cy="147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4B7B5EE-933C-47B7-B3CD-0D092230501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30100" y="4195800"/>
                  <a:ext cx="261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AEBE36A-0E42-4602-A24B-E404E081389A}"/>
                    </a:ext>
                  </a:extLst>
                </p14:cNvPr>
                <p14:cNvContentPartPr/>
                <p14:nvPr/>
              </p14:nvContentPartPr>
              <p14:xfrm>
                <a:off x="8000460" y="4211280"/>
                <a:ext cx="740160" cy="339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AEBE36A-0E42-4602-A24B-E404E081389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991820" y="4202280"/>
                  <a:ext cx="7578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3210305-8938-4706-B6F0-1E8FB02319EC}"/>
                    </a:ext>
                  </a:extLst>
                </p14:cNvPr>
                <p14:cNvContentPartPr/>
                <p14:nvPr/>
              </p14:nvContentPartPr>
              <p14:xfrm>
                <a:off x="8884620" y="4362840"/>
                <a:ext cx="3240" cy="36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3210305-8938-4706-B6F0-1E8FB02319E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875620" y="4354200"/>
                  <a:ext cx="20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76BB9AC-C4F0-4ECF-8334-938324D417F8}"/>
                  </a:ext>
                </a:extLst>
              </p14:cNvPr>
              <p14:cNvContentPartPr/>
              <p14:nvPr/>
            </p14:nvContentPartPr>
            <p14:xfrm>
              <a:off x="6532740" y="3854880"/>
              <a:ext cx="644760" cy="291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76BB9AC-C4F0-4ECF-8334-938324D417F8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6523740" y="3845880"/>
                <a:ext cx="6624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48194E6-E4FD-4390-A952-AD424D8121C3}"/>
              </a:ext>
            </a:extLst>
          </p:cNvPr>
          <p:cNvGrpSpPr/>
          <p:nvPr/>
        </p:nvGrpSpPr>
        <p:grpSpPr>
          <a:xfrm>
            <a:off x="6314940" y="4020840"/>
            <a:ext cx="717840" cy="329760"/>
            <a:chOff x="6314940" y="4020840"/>
            <a:chExt cx="71784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625766C-F921-44D8-92D6-898A1BCB68A7}"/>
                    </a:ext>
                  </a:extLst>
                </p14:cNvPr>
                <p14:cNvContentPartPr/>
                <p14:nvPr/>
              </p14:nvContentPartPr>
              <p14:xfrm>
                <a:off x="6314940" y="4020840"/>
                <a:ext cx="687960" cy="283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625766C-F921-44D8-92D6-898A1BCB68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306300" y="4012200"/>
                  <a:ext cx="705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EF42583-559A-4A44-9BBF-D6494F718787}"/>
                    </a:ext>
                  </a:extLst>
                </p14:cNvPr>
                <p14:cNvContentPartPr/>
                <p14:nvPr/>
              </p14:nvContentPartPr>
              <p14:xfrm>
                <a:off x="6358500" y="4319640"/>
                <a:ext cx="674280" cy="309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EF42583-559A-4A44-9BBF-D6494F71878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349500" y="4310640"/>
                  <a:ext cx="69192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1888423F-1319-4A59-B067-01FC2A0DF57A}"/>
                  </a:ext>
                </a:extLst>
              </p14:cNvPr>
              <p14:cNvContentPartPr/>
              <p14:nvPr/>
            </p14:nvContentPartPr>
            <p14:xfrm>
              <a:off x="6039900" y="3329640"/>
              <a:ext cx="678960" cy="4014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1888423F-1319-4A59-B067-01FC2A0DF57A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6031260" y="3321000"/>
                <a:ext cx="6966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E92ACFB-4978-40D0-A127-55CD00FAAC01}"/>
                  </a:ext>
                </a:extLst>
              </p14:cNvPr>
              <p14:cNvContentPartPr/>
              <p14:nvPr/>
            </p14:nvContentPartPr>
            <p14:xfrm>
              <a:off x="7735860" y="3295080"/>
              <a:ext cx="730080" cy="3603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E92ACFB-4978-40D0-A127-55CD00FAAC01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7727220" y="3286080"/>
                <a:ext cx="747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C2B01BEB-565D-4AB4-9C53-6CCA9023F532}"/>
                  </a:ext>
                </a:extLst>
              </p14:cNvPr>
              <p14:cNvContentPartPr/>
              <p14:nvPr/>
            </p14:nvContentPartPr>
            <p14:xfrm>
              <a:off x="1309500" y="4979160"/>
              <a:ext cx="496800" cy="957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C2B01BEB-565D-4AB4-9C53-6CCA9023F532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300500" y="4970520"/>
                <a:ext cx="5144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B85AED7-0594-4B8E-9040-DCA5746E1984}"/>
                  </a:ext>
                </a:extLst>
              </p14:cNvPr>
              <p14:cNvContentPartPr/>
              <p14:nvPr/>
            </p14:nvContentPartPr>
            <p14:xfrm>
              <a:off x="1515420" y="5277960"/>
              <a:ext cx="157320" cy="2228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B85AED7-0594-4B8E-9040-DCA5746E1984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1506420" y="5268960"/>
                <a:ext cx="174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4AEDBCF1-1023-4200-86A8-8680CA9CFDCA}"/>
                  </a:ext>
                </a:extLst>
              </p14:cNvPr>
              <p14:cNvContentPartPr/>
              <p14:nvPr/>
            </p14:nvContentPartPr>
            <p14:xfrm>
              <a:off x="1699380" y="5363640"/>
              <a:ext cx="135720" cy="1191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4AEDBCF1-1023-4200-86A8-8680CA9CFDCA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690740" y="5354640"/>
                <a:ext cx="153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49F98D4-7A99-403B-B3F6-C1B747A0BEDD}"/>
                  </a:ext>
                </a:extLst>
              </p14:cNvPr>
              <p14:cNvContentPartPr/>
              <p14:nvPr/>
            </p14:nvContentPartPr>
            <p14:xfrm>
              <a:off x="1881540" y="5362920"/>
              <a:ext cx="153000" cy="1188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49F98D4-7A99-403B-B3F6-C1B747A0BEDD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872900" y="5354280"/>
                <a:ext cx="170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38C96EDB-B18E-4634-96A6-5B70776FD106}"/>
                  </a:ext>
                </a:extLst>
              </p14:cNvPr>
              <p14:cNvContentPartPr/>
              <p14:nvPr/>
            </p14:nvContentPartPr>
            <p14:xfrm>
              <a:off x="2232540" y="5433480"/>
              <a:ext cx="149040" cy="1310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38C96EDB-B18E-4634-96A6-5B70776FD106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2223900" y="5424840"/>
                <a:ext cx="1666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E9BEDB50-7A8D-4E3E-8421-6D1E25A2F247}"/>
                  </a:ext>
                </a:extLst>
              </p14:cNvPr>
              <p14:cNvContentPartPr/>
              <p14:nvPr/>
            </p14:nvContentPartPr>
            <p14:xfrm>
              <a:off x="2430180" y="5420880"/>
              <a:ext cx="165240" cy="1594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E9BEDB50-7A8D-4E3E-8421-6D1E25A2F247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2421180" y="5411880"/>
                <a:ext cx="1828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39F019C4-24AB-497C-82F0-BD011057E39A}"/>
                  </a:ext>
                </a:extLst>
              </p14:cNvPr>
              <p14:cNvContentPartPr/>
              <p14:nvPr/>
            </p14:nvContentPartPr>
            <p14:xfrm>
              <a:off x="2633220" y="5349240"/>
              <a:ext cx="26280" cy="2023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39F019C4-24AB-497C-82F0-BD011057E39A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2624220" y="5340600"/>
                <a:ext cx="43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F43DE6A-09BE-41FE-8EA3-639DC1595B4F}"/>
                  </a:ext>
                </a:extLst>
              </p14:cNvPr>
              <p14:cNvContentPartPr/>
              <p14:nvPr/>
            </p14:nvContentPartPr>
            <p14:xfrm>
              <a:off x="2697300" y="5426280"/>
              <a:ext cx="316080" cy="3265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F43DE6A-09BE-41FE-8EA3-639DC1595B4F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2688300" y="5417640"/>
                <a:ext cx="3337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D784D91F-31AB-4D39-ACFB-0F94D95FA902}"/>
                  </a:ext>
                </a:extLst>
              </p14:cNvPr>
              <p14:cNvContentPartPr/>
              <p14:nvPr/>
            </p14:nvContentPartPr>
            <p14:xfrm>
              <a:off x="3152340" y="5394600"/>
              <a:ext cx="755280" cy="21420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D784D91F-31AB-4D39-ACFB-0F94D95FA902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143340" y="5385600"/>
                <a:ext cx="7729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2116C9D-426C-46CD-820C-D9593E6AB578}"/>
                  </a:ext>
                </a:extLst>
              </p14:cNvPr>
              <p14:cNvContentPartPr/>
              <p14:nvPr/>
            </p14:nvContentPartPr>
            <p14:xfrm>
              <a:off x="2817540" y="5746320"/>
              <a:ext cx="696960" cy="22860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2116C9D-426C-46CD-820C-D9593E6AB578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2808900" y="5737680"/>
                <a:ext cx="7146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77A63B6E-7652-4D35-91FA-BC0C29AEF4F5}"/>
                  </a:ext>
                </a:extLst>
              </p14:cNvPr>
              <p14:cNvContentPartPr/>
              <p14:nvPr/>
            </p14:nvContentPartPr>
            <p14:xfrm>
              <a:off x="3700620" y="5775120"/>
              <a:ext cx="214920" cy="19440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77A63B6E-7652-4D35-91FA-BC0C29AEF4F5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3691980" y="5766480"/>
                <a:ext cx="232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E8631FFD-AC03-4070-83B4-DCDFD35995D9}"/>
                  </a:ext>
                </a:extLst>
              </p14:cNvPr>
              <p14:cNvContentPartPr/>
              <p14:nvPr/>
            </p14:nvContentPartPr>
            <p14:xfrm>
              <a:off x="3953700" y="5821920"/>
              <a:ext cx="97200" cy="144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E8631FFD-AC03-4070-83B4-DCDFD35995D9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3945060" y="5813280"/>
                <a:ext cx="114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D713EED8-E3C0-4996-8F66-9622FFA2491E}"/>
                  </a:ext>
                </a:extLst>
              </p14:cNvPr>
              <p14:cNvContentPartPr/>
              <p14:nvPr/>
            </p14:nvContentPartPr>
            <p14:xfrm>
              <a:off x="4090140" y="5784840"/>
              <a:ext cx="23760" cy="20412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D713EED8-E3C0-4996-8F66-9622FFA2491E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4081140" y="5775840"/>
                <a:ext cx="414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61A56C97-D106-4B4D-BAFF-EB4DCE15DB9C}"/>
                  </a:ext>
                </a:extLst>
              </p14:cNvPr>
              <p14:cNvContentPartPr/>
              <p14:nvPr/>
            </p14:nvContentPartPr>
            <p14:xfrm>
              <a:off x="4080420" y="5866920"/>
              <a:ext cx="452880" cy="928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61A56C97-D106-4B4D-BAFF-EB4DCE15DB9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4071780" y="5858280"/>
                <a:ext cx="470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1390C91-73B1-47E4-BA3C-B4B5532D55DA}"/>
                  </a:ext>
                </a:extLst>
              </p14:cNvPr>
              <p14:cNvContentPartPr/>
              <p14:nvPr/>
            </p14:nvContentPartPr>
            <p14:xfrm>
              <a:off x="4545900" y="5812920"/>
              <a:ext cx="19080" cy="1605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1390C91-73B1-47E4-BA3C-B4B5532D55D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4536900" y="5803920"/>
                <a:ext cx="36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AF11F231-EC05-429F-B5D5-064777DA3DED}"/>
                  </a:ext>
                </a:extLst>
              </p14:cNvPr>
              <p14:cNvContentPartPr/>
              <p14:nvPr/>
            </p14:nvContentPartPr>
            <p14:xfrm>
              <a:off x="4489020" y="5868360"/>
              <a:ext cx="286920" cy="997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AF11F231-EC05-429F-B5D5-064777DA3DED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4480380" y="5859360"/>
                <a:ext cx="3045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6E5F583-33AC-4908-B8BC-7A4FAC7FE875}"/>
                  </a:ext>
                </a:extLst>
              </p14:cNvPr>
              <p14:cNvContentPartPr/>
              <p14:nvPr/>
            </p14:nvContentPartPr>
            <p14:xfrm>
              <a:off x="4769820" y="5784840"/>
              <a:ext cx="83880" cy="1404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6E5F583-33AC-4908-B8BC-7A4FAC7FE875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4760820" y="5775840"/>
                <a:ext cx="1015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6E2FD667-20FB-4C64-BCA1-548CF802AA47}"/>
                  </a:ext>
                </a:extLst>
              </p14:cNvPr>
              <p14:cNvContentPartPr/>
              <p14:nvPr/>
            </p14:nvContentPartPr>
            <p14:xfrm>
              <a:off x="4922460" y="5754960"/>
              <a:ext cx="119880" cy="1353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6E2FD667-20FB-4C64-BCA1-548CF802AA47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4913460" y="5745960"/>
                <a:ext cx="1375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A026350C-710A-47E1-9F8E-2DC744EE5BF9}"/>
                  </a:ext>
                </a:extLst>
              </p14:cNvPr>
              <p14:cNvContentPartPr/>
              <p14:nvPr/>
            </p14:nvContentPartPr>
            <p14:xfrm>
              <a:off x="5173740" y="5844240"/>
              <a:ext cx="360" cy="79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A026350C-710A-47E1-9F8E-2DC744EE5BF9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5164740" y="5835240"/>
                <a:ext cx="18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BEB21A1-EEBE-4FC6-83FC-D1A1AB8EF691}"/>
                  </a:ext>
                </a:extLst>
              </p14:cNvPr>
              <p14:cNvContentPartPr/>
              <p14:nvPr/>
            </p14:nvContentPartPr>
            <p14:xfrm>
              <a:off x="920340" y="5437800"/>
              <a:ext cx="459360" cy="1630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BEB21A1-EEBE-4FC6-83FC-D1A1AB8EF691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911700" y="5428800"/>
                <a:ext cx="4770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C3C71D99-5BCF-4294-ABEF-C132C75B5EB6}"/>
                  </a:ext>
                </a:extLst>
              </p14:cNvPr>
              <p14:cNvContentPartPr/>
              <p14:nvPr/>
            </p14:nvContentPartPr>
            <p14:xfrm>
              <a:off x="1321020" y="5389560"/>
              <a:ext cx="104400" cy="1803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C3C71D99-5BCF-4294-ABEF-C132C75B5EB6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312380" y="5380560"/>
                <a:ext cx="1220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5F3FF9D7-54A4-493F-B903-1D10007A5812}"/>
                  </a:ext>
                </a:extLst>
              </p14:cNvPr>
              <p14:cNvContentPartPr/>
              <p14:nvPr/>
            </p14:nvContentPartPr>
            <p14:xfrm>
              <a:off x="2316420" y="5009760"/>
              <a:ext cx="1335960" cy="8100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5F3FF9D7-54A4-493F-B903-1D10007A5812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2307420" y="5001120"/>
                <a:ext cx="1353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58C482BA-7BBC-40FB-8A08-7F0CC1FA35E0}"/>
                  </a:ext>
                </a:extLst>
              </p14:cNvPr>
              <p14:cNvContentPartPr/>
              <p14:nvPr/>
            </p14:nvContentPartPr>
            <p14:xfrm>
              <a:off x="2880180" y="4955760"/>
              <a:ext cx="3240" cy="504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58C482BA-7BBC-40FB-8A08-7F0CC1FA35E0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2871180" y="494676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65B536BC-403B-48BD-B101-AB828F10B79E}"/>
                  </a:ext>
                </a:extLst>
              </p14:cNvPr>
              <p14:cNvContentPartPr/>
              <p14:nvPr/>
            </p14:nvContentPartPr>
            <p14:xfrm>
              <a:off x="3555180" y="4838400"/>
              <a:ext cx="3240" cy="3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65B536BC-403B-48BD-B101-AB828F10B79E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3546540" y="482940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12A29394-01F0-4D7A-B18D-68B9FFD4DAFA}"/>
                  </a:ext>
                </a:extLst>
              </p14:cNvPr>
              <p14:cNvContentPartPr/>
              <p14:nvPr/>
            </p14:nvContentPartPr>
            <p14:xfrm>
              <a:off x="6094260" y="5341680"/>
              <a:ext cx="135720" cy="4874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12A29394-01F0-4D7A-B18D-68B9FFD4DAFA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6085620" y="5333040"/>
                <a:ext cx="15336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0FAEB13-7AF6-442B-A31C-1EC5ABBE9A99}"/>
                  </a:ext>
                </a:extLst>
              </p14:cNvPr>
              <p14:cNvContentPartPr/>
              <p14:nvPr/>
            </p14:nvContentPartPr>
            <p14:xfrm>
              <a:off x="6006060" y="5587920"/>
              <a:ext cx="232200" cy="129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0FAEB13-7AF6-442B-A31C-1EC5ABBE9A99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5997420" y="5579280"/>
                <a:ext cx="2498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C6FA6AFC-87C5-416E-AFEC-BDDCA634F42A}"/>
                  </a:ext>
                </a:extLst>
              </p14:cNvPr>
              <p14:cNvContentPartPr/>
              <p14:nvPr/>
            </p14:nvContentPartPr>
            <p14:xfrm>
              <a:off x="6257340" y="5554080"/>
              <a:ext cx="125640" cy="1245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C6FA6AFC-87C5-416E-AFEC-BDDCA634F42A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6248700" y="5545080"/>
                <a:ext cx="1432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2BC63DF5-E3BD-4B3B-B22C-9893C20B54B2}"/>
                  </a:ext>
                </a:extLst>
              </p14:cNvPr>
              <p14:cNvContentPartPr/>
              <p14:nvPr/>
            </p14:nvContentPartPr>
            <p14:xfrm>
              <a:off x="6453540" y="5547240"/>
              <a:ext cx="86400" cy="1058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2BC63DF5-E3BD-4B3B-B22C-9893C20B54B2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6444540" y="5538240"/>
                <a:ext cx="104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E8CC954-6E18-4C7B-94E0-9E03F4BF2060}"/>
                  </a:ext>
                </a:extLst>
              </p14:cNvPr>
              <p14:cNvContentPartPr/>
              <p14:nvPr/>
            </p14:nvContentPartPr>
            <p14:xfrm>
              <a:off x="6665580" y="5477760"/>
              <a:ext cx="179280" cy="1670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E8CC954-6E18-4C7B-94E0-9E03F4BF2060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6656580" y="5468760"/>
                <a:ext cx="196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04F5875-9CD7-4568-8238-47E4E53C35DB}"/>
                  </a:ext>
                </a:extLst>
              </p14:cNvPr>
              <p14:cNvContentPartPr/>
              <p14:nvPr/>
            </p14:nvContentPartPr>
            <p14:xfrm>
              <a:off x="6947460" y="5372640"/>
              <a:ext cx="25200" cy="2584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04F5875-9CD7-4568-8238-47E4E53C35DB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6938460" y="5364000"/>
                <a:ext cx="428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DAFBD50-7D32-43C5-85CF-91CD3F399B47}"/>
                  </a:ext>
                </a:extLst>
              </p14:cNvPr>
              <p14:cNvContentPartPr/>
              <p14:nvPr/>
            </p14:nvContentPartPr>
            <p14:xfrm>
              <a:off x="6842700" y="5536440"/>
              <a:ext cx="227160" cy="7992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DAFBD50-7D32-43C5-85CF-91CD3F399B47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6833700" y="5527800"/>
                <a:ext cx="2448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E04F9273-6C65-4D1C-8D39-7884E7845D4C}"/>
                  </a:ext>
                </a:extLst>
              </p14:cNvPr>
              <p14:cNvContentPartPr/>
              <p14:nvPr/>
            </p14:nvContentPartPr>
            <p14:xfrm>
              <a:off x="7120980" y="5438520"/>
              <a:ext cx="31680" cy="255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E04F9273-6C65-4D1C-8D39-7884E7845D4C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7112340" y="5429880"/>
                <a:ext cx="493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75458BA-2AA9-4932-B03E-0F45AE279626}"/>
                  </a:ext>
                </a:extLst>
              </p14:cNvPr>
              <p14:cNvContentPartPr/>
              <p14:nvPr/>
            </p14:nvContentPartPr>
            <p14:xfrm>
              <a:off x="7191900" y="5485680"/>
              <a:ext cx="122040" cy="1166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75458BA-2AA9-4932-B03E-0F45AE279626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7183260" y="5476680"/>
                <a:ext cx="1396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55AE0AC6-9462-41DE-BAC4-AE64A21E0505}"/>
                  </a:ext>
                </a:extLst>
              </p14:cNvPr>
              <p14:cNvContentPartPr/>
              <p14:nvPr/>
            </p14:nvContentPartPr>
            <p14:xfrm>
              <a:off x="7383420" y="5484960"/>
              <a:ext cx="336240" cy="14688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55AE0AC6-9462-41DE-BAC4-AE64A21E0505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7374420" y="5475960"/>
                <a:ext cx="353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E95AC753-D501-45F0-A06B-DDE22A0A4F40}"/>
                  </a:ext>
                </a:extLst>
              </p14:cNvPr>
              <p14:cNvContentPartPr/>
              <p14:nvPr/>
            </p14:nvContentPartPr>
            <p14:xfrm>
              <a:off x="7818660" y="5326200"/>
              <a:ext cx="151560" cy="3571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E95AC753-D501-45F0-A06B-DDE22A0A4F40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7810020" y="5317200"/>
                <a:ext cx="1692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060AB189-A0F0-4E5A-8AB8-1126B2BA1C21}"/>
                  </a:ext>
                </a:extLst>
              </p14:cNvPr>
              <p14:cNvContentPartPr/>
              <p14:nvPr/>
            </p14:nvContentPartPr>
            <p14:xfrm>
              <a:off x="8118180" y="5415840"/>
              <a:ext cx="195120" cy="2991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060AB189-A0F0-4E5A-8AB8-1126B2BA1C21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8109540" y="5406840"/>
                <a:ext cx="2127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17AAD768-9102-4E90-9A40-F69A33F01626}"/>
                  </a:ext>
                </a:extLst>
              </p14:cNvPr>
              <p14:cNvContentPartPr/>
              <p14:nvPr/>
            </p14:nvContentPartPr>
            <p14:xfrm>
              <a:off x="8135820" y="5620320"/>
              <a:ext cx="191520" cy="122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17AAD768-9102-4E90-9A40-F69A33F01626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8127180" y="5611320"/>
                <a:ext cx="209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5401778-D042-4997-9467-1E600AE2CA86}"/>
                  </a:ext>
                </a:extLst>
              </p14:cNvPr>
              <p14:cNvContentPartPr/>
              <p14:nvPr/>
            </p14:nvContentPartPr>
            <p14:xfrm>
              <a:off x="8365140" y="5531760"/>
              <a:ext cx="108000" cy="15480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5401778-D042-4997-9467-1E600AE2CA86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8356500" y="5522760"/>
                <a:ext cx="125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2B520596-3626-4AC9-8794-34F7AADFE999}"/>
                  </a:ext>
                </a:extLst>
              </p14:cNvPr>
              <p14:cNvContentPartPr/>
              <p14:nvPr/>
            </p14:nvContentPartPr>
            <p14:xfrm>
              <a:off x="8525700" y="5554800"/>
              <a:ext cx="168840" cy="1612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2B520596-3626-4AC9-8794-34F7AADFE999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8517060" y="5545800"/>
                <a:ext cx="186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8FA61028-C1C9-4A3D-8CD4-3838155476D0}"/>
                  </a:ext>
                </a:extLst>
              </p14:cNvPr>
              <p14:cNvContentPartPr/>
              <p14:nvPr/>
            </p14:nvContentPartPr>
            <p14:xfrm>
              <a:off x="8830980" y="5556240"/>
              <a:ext cx="597600" cy="1432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8FA61028-C1C9-4A3D-8CD4-3838155476D0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8821980" y="5547600"/>
                <a:ext cx="615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088E2DE3-637C-408F-8F05-CC22E77FEC33}"/>
                  </a:ext>
                </a:extLst>
              </p14:cNvPr>
              <p14:cNvContentPartPr/>
              <p14:nvPr/>
            </p14:nvContentPartPr>
            <p14:xfrm>
              <a:off x="9481860" y="5508000"/>
              <a:ext cx="172440" cy="1270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088E2DE3-637C-408F-8F05-CC22E77FEC33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9473220" y="5499000"/>
                <a:ext cx="1900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F714279A-B18D-4DCD-B227-3B07CE7B349A}"/>
                  </a:ext>
                </a:extLst>
              </p14:cNvPr>
              <p14:cNvContentPartPr/>
              <p14:nvPr/>
            </p14:nvContentPartPr>
            <p14:xfrm>
              <a:off x="9616140" y="5484240"/>
              <a:ext cx="142920" cy="1501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F714279A-B18D-4DCD-B227-3B07CE7B349A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9607140" y="5475600"/>
                <a:ext cx="1605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2DC44B3D-4A0F-4BE8-8535-36A7ADE0AB8E}"/>
                  </a:ext>
                </a:extLst>
              </p14:cNvPr>
              <p14:cNvContentPartPr/>
              <p14:nvPr/>
            </p14:nvContentPartPr>
            <p14:xfrm>
              <a:off x="9787500" y="5394600"/>
              <a:ext cx="208080" cy="4518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2DC44B3D-4A0F-4BE8-8535-36A7ADE0AB8E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9778860" y="5385600"/>
                <a:ext cx="2257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0515535A-A0E7-4DBF-A061-DF38E3BF07D3}"/>
                  </a:ext>
                </a:extLst>
              </p14:cNvPr>
              <p14:cNvContentPartPr/>
              <p14:nvPr/>
            </p14:nvContentPartPr>
            <p14:xfrm>
              <a:off x="6286140" y="5767560"/>
              <a:ext cx="1103760" cy="1227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0515535A-A0E7-4DBF-A061-DF38E3BF07D3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6277140" y="5758920"/>
                <a:ext cx="11214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1454C8CF-B5F5-47CF-B58D-BBD4F67DB547}"/>
                  </a:ext>
                </a:extLst>
              </p14:cNvPr>
              <p14:cNvContentPartPr/>
              <p14:nvPr/>
            </p14:nvContentPartPr>
            <p14:xfrm>
              <a:off x="8747460" y="5882400"/>
              <a:ext cx="5040" cy="21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1454C8CF-B5F5-47CF-B58D-BBD4F67DB547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8738460" y="5873400"/>
                <a:ext cx="226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B39C843-CA2B-453D-9AF0-5C955E13E50F}"/>
                  </a:ext>
                </a:extLst>
              </p14:cNvPr>
              <p14:cNvContentPartPr/>
              <p14:nvPr/>
            </p14:nvContentPartPr>
            <p14:xfrm>
              <a:off x="4221900" y="5421600"/>
              <a:ext cx="351000" cy="225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B39C843-CA2B-453D-9AF0-5C955E13E50F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4213260" y="5412600"/>
                <a:ext cx="368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051F36B7-E90F-4D4A-9B68-D8FF19DEB844}"/>
                  </a:ext>
                </a:extLst>
              </p14:cNvPr>
              <p14:cNvContentPartPr/>
              <p14:nvPr/>
            </p14:nvContentPartPr>
            <p14:xfrm>
              <a:off x="4594500" y="5454720"/>
              <a:ext cx="370800" cy="1832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051F36B7-E90F-4D4A-9B68-D8FF19DEB844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4585500" y="5445720"/>
                <a:ext cx="388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13ED8112-8DA2-426D-AEC7-46F51C6CE9FA}"/>
                  </a:ext>
                </a:extLst>
              </p14:cNvPr>
              <p14:cNvContentPartPr/>
              <p14:nvPr/>
            </p14:nvContentPartPr>
            <p14:xfrm>
              <a:off x="5051340" y="5427000"/>
              <a:ext cx="126360" cy="2127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13ED8112-8DA2-426D-AEC7-46F51C6CE9FA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5042700" y="5418360"/>
                <a:ext cx="144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A2F6D46-ACDE-416E-860A-AB5C61856068}"/>
                  </a:ext>
                </a:extLst>
              </p14:cNvPr>
              <p14:cNvContentPartPr/>
              <p14:nvPr/>
            </p14:nvContentPartPr>
            <p14:xfrm>
              <a:off x="5004540" y="5486040"/>
              <a:ext cx="165960" cy="158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A2F6D46-ACDE-416E-860A-AB5C6185606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4995900" y="5477040"/>
                <a:ext cx="1836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5889D5C-F507-4E4B-90C4-38BA0A967D9F}"/>
                  </a:ext>
                </a:extLst>
              </p14:cNvPr>
              <p14:cNvContentPartPr/>
              <p14:nvPr/>
            </p14:nvContentPartPr>
            <p14:xfrm>
              <a:off x="5152860" y="5487840"/>
              <a:ext cx="180000" cy="1296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5889D5C-F507-4E4B-90C4-38BA0A967D9F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5143860" y="5479200"/>
                <a:ext cx="197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5B83A532-D5C4-47CB-BE73-95E459C3D142}"/>
                  </a:ext>
                </a:extLst>
              </p14:cNvPr>
              <p14:cNvContentPartPr/>
              <p14:nvPr/>
            </p14:nvContentPartPr>
            <p14:xfrm>
              <a:off x="5384340" y="5511240"/>
              <a:ext cx="160560" cy="1062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5B83A532-D5C4-47CB-BE73-95E459C3D142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5375700" y="5502240"/>
                <a:ext cx="178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8EB05C1E-8A26-43B8-B31F-7C508A149EB8}"/>
                  </a:ext>
                </a:extLst>
              </p14:cNvPr>
              <p14:cNvContentPartPr/>
              <p14:nvPr/>
            </p14:nvContentPartPr>
            <p14:xfrm>
              <a:off x="5657940" y="5436360"/>
              <a:ext cx="28080" cy="2289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8EB05C1E-8A26-43B8-B31F-7C508A149EB8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5649300" y="5427720"/>
                <a:ext cx="45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20BE5C3-250A-4C9F-B499-67E13A160B2A}"/>
                  </a:ext>
                </a:extLst>
              </p14:cNvPr>
              <p14:cNvContentPartPr/>
              <p14:nvPr/>
            </p14:nvContentPartPr>
            <p14:xfrm>
              <a:off x="5575860" y="5496840"/>
              <a:ext cx="163080" cy="201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20BE5C3-250A-4C9F-B499-67E13A160B2A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5566860" y="5487840"/>
                <a:ext cx="180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CF6652B9-0E29-4A72-91A1-5B00A2823D0D}"/>
                  </a:ext>
                </a:extLst>
              </p14:cNvPr>
              <p14:cNvContentPartPr/>
              <p14:nvPr/>
            </p14:nvContentPartPr>
            <p14:xfrm>
              <a:off x="4373820" y="5055480"/>
              <a:ext cx="128160" cy="22968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CF6652B9-0E29-4A72-91A1-5B00A2823D0D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4364820" y="5046840"/>
                <a:ext cx="145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2B021FD9-5978-42C8-B598-A408D877A184}"/>
                  </a:ext>
                </a:extLst>
              </p14:cNvPr>
              <p14:cNvContentPartPr/>
              <p14:nvPr/>
            </p14:nvContentPartPr>
            <p14:xfrm>
              <a:off x="4556700" y="5051160"/>
              <a:ext cx="151200" cy="13392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2B021FD9-5978-42C8-B598-A408D877A184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4547700" y="5042520"/>
                <a:ext cx="1688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CFB99C02-DA94-4866-A8A2-D1018C99AF1D}"/>
                  </a:ext>
                </a:extLst>
              </p14:cNvPr>
              <p14:cNvContentPartPr/>
              <p14:nvPr/>
            </p14:nvContentPartPr>
            <p14:xfrm>
              <a:off x="4762260" y="5067000"/>
              <a:ext cx="46080" cy="1062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CFB99C02-DA94-4866-A8A2-D1018C99AF1D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4753260" y="5058000"/>
                <a:ext cx="637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A448842D-981F-4E81-BFD2-399989A3DFC3}"/>
                  </a:ext>
                </a:extLst>
              </p14:cNvPr>
              <p14:cNvContentPartPr/>
              <p14:nvPr/>
            </p14:nvContentPartPr>
            <p14:xfrm>
              <a:off x="4791060" y="4968000"/>
              <a:ext cx="29880" cy="2232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A448842D-981F-4E81-BFD2-399989A3DFC3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4782060" y="4959000"/>
                <a:ext cx="475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A47E4AAA-6999-4717-9AAD-8F8CB2DD916C}"/>
                  </a:ext>
                </a:extLst>
              </p14:cNvPr>
              <p14:cNvContentPartPr/>
              <p14:nvPr/>
            </p14:nvContentPartPr>
            <p14:xfrm>
              <a:off x="4853340" y="5037480"/>
              <a:ext cx="232920" cy="19440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A47E4AAA-6999-4717-9AAD-8F8CB2DD916C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4844340" y="5028840"/>
                <a:ext cx="250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BB0C17FD-D2C1-42A8-B5B1-51DCB4097A6F}"/>
                  </a:ext>
                </a:extLst>
              </p14:cNvPr>
              <p14:cNvContentPartPr/>
              <p14:nvPr/>
            </p14:nvContentPartPr>
            <p14:xfrm>
              <a:off x="5028660" y="5136120"/>
              <a:ext cx="89640" cy="3024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BB0C17FD-D2C1-42A8-B5B1-51DCB4097A6F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5020020" y="5127120"/>
                <a:ext cx="1072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064A72FB-D84C-4782-AF5B-7857A1C5BE8A}"/>
                  </a:ext>
                </a:extLst>
              </p14:cNvPr>
              <p14:cNvContentPartPr/>
              <p14:nvPr/>
            </p14:nvContentPartPr>
            <p14:xfrm>
              <a:off x="4691700" y="5318280"/>
              <a:ext cx="482760" cy="889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064A72FB-D84C-4782-AF5B-7857A1C5BE8A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4683060" y="5309280"/>
                <a:ext cx="5004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0100EA96-EB0C-48B2-A089-665A3C9AFAD1}"/>
                  </a:ext>
                </a:extLst>
              </p14:cNvPr>
              <p14:cNvContentPartPr/>
              <p14:nvPr/>
            </p14:nvContentPartPr>
            <p14:xfrm>
              <a:off x="5354460" y="5042520"/>
              <a:ext cx="78480" cy="3816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0100EA96-EB0C-48B2-A089-665A3C9AFAD1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5345820" y="5033520"/>
                <a:ext cx="961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ACEB9B78-43B5-4F9B-A2BB-D187489A2BE1}"/>
                  </a:ext>
                </a:extLst>
              </p14:cNvPr>
              <p14:cNvContentPartPr/>
              <p14:nvPr/>
            </p14:nvContentPartPr>
            <p14:xfrm>
              <a:off x="5638500" y="4957920"/>
              <a:ext cx="418320" cy="38880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ACEB9B78-43B5-4F9B-A2BB-D187489A2BE1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5629500" y="4948920"/>
                <a:ext cx="435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76BCA99C-A3CC-4567-97B8-56B408E26018}"/>
                  </a:ext>
                </a:extLst>
              </p14:cNvPr>
              <p14:cNvContentPartPr/>
              <p14:nvPr/>
            </p14:nvContentPartPr>
            <p14:xfrm>
              <a:off x="6127020" y="4935240"/>
              <a:ext cx="30600" cy="23868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76BCA99C-A3CC-4567-97B8-56B408E26018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6118380" y="4926240"/>
                <a:ext cx="48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219BE685-061B-426D-979E-5F072E038B30}"/>
                  </a:ext>
                </a:extLst>
              </p14:cNvPr>
              <p14:cNvContentPartPr/>
              <p14:nvPr/>
            </p14:nvContentPartPr>
            <p14:xfrm>
              <a:off x="5968620" y="5049720"/>
              <a:ext cx="244800" cy="4068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219BE685-061B-426D-979E-5F072E038B30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5959980" y="5041080"/>
                <a:ext cx="2624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997ED64F-20FA-477F-BA65-63CCC84FE14A}"/>
                  </a:ext>
                </a:extLst>
              </p14:cNvPr>
              <p14:cNvContentPartPr/>
              <p14:nvPr/>
            </p14:nvContentPartPr>
            <p14:xfrm>
              <a:off x="6249420" y="5019480"/>
              <a:ext cx="143280" cy="1324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997ED64F-20FA-477F-BA65-63CCC84FE14A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6240420" y="5010840"/>
                <a:ext cx="160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B566C6A4-D5EE-41CF-8DD1-7668030EA6F1}"/>
                  </a:ext>
                </a:extLst>
              </p14:cNvPr>
              <p14:cNvContentPartPr/>
              <p14:nvPr/>
            </p14:nvContentPartPr>
            <p14:xfrm>
              <a:off x="6415740" y="5013720"/>
              <a:ext cx="115200" cy="14328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B566C6A4-D5EE-41CF-8DD1-7668030EA6F1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6406740" y="5005080"/>
                <a:ext cx="132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801DB130-05C7-47A8-96E0-9DA6D40494C3}"/>
                  </a:ext>
                </a:extLst>
              </p14:cNvPr>
              <p14:cNvContentPartPr/>
              <p14:nvPr/>
            </p14:nvContentPartPr>
            <p14:xfrm>
              <a:off x="6574140" y="4989960"/>
              <a:ext cx="98280" cy="1587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801DB130-05C7-47A8-96E0-9DA6D40494C3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6565500" y="4980960"/>
                <a:ext cx="1159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EB7668D0-D053-4F52-A5C4-EF90CC1E2126}"/>
                  </a:ext>
                </a:extLst>
              </p14:cNvPr>
              <p14:cNvContentPartPr/>
              <p14:nvPr/>
            </p14:nvContentPartPr>
            <p14:xfrm>
              <a:off x="6853140" y="4953600"/>
              <a:ext cx="84240" cy="41796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EB7668D0-D053-4F52-A5C4-EF90CC1E2126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6844500" y="4944600"/>
                <a:ext cx="1018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E051FC2D-0A1B-40F2-9F58-1F58E3FD0E61}"/>
                  </a:ext>
                </a:extLst>
              </p14:cNvPr>
              <p14:cNvContentPartPr/>
              <p14:nvPr/>
            </p14:nvContentPartPr>
            <p14:xfrm>
              <a:off x="7267140" y="4951080"/>
              <a:ext cx="139680" cy="3600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E051FC2D-0A1B-40F2-9F58-1F58E3FD0E61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7258500" y="4942080"/>
                <a:ext cx="1573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30D1936C-0BF3-4A70-B993-BA23417F30D3}"/>
                  </a:ext>
                </a:extLst>
              </p14:cNvPr>
              <p14:cNvContentPartPr/>
              <p14:nvPr/>
            </p14:nvContentPartPr>
            <p14:xfrm>
              <a:off x="7213140" y="5156280"/>
              <a:ext cx="289080" cy="561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30D1936C-0BF3-4A70-B993-BA23417F30D3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7204140" y="5147280"/>
                <a:ext cx="3067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7A1887D5-3FB0-484F-ACA4-416903955D7A}"/>
                  </a:ext>
                </a:extLst>
              </p14:cNvPr>
              <p14:cNvContentPartPr/>
              <p14:nvPr/>
            </p14:nvContentPartPr>
            <p14:xfrm>
              <a:off x="7534980" y="4963680"/>
              <a:ext cx="45000" cy="27828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7A1887D5-3FB0-484F-ACA4-416903955D7A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7525980" y="4955040"/>
                <a:ext cx="626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B66D94F0-9D96-46E2-A317-DB23F2391EB2}"/>
                  </a:ext>
                </a:extLst>
              </p14:cNvPr>
              <p14:cNvContentPartPr/>
              <p14:nvPr/>
            </p14:nvContentPartPr>
            <p14:xfrm>
              <a:off x="7650180" y="4876920"/>
              <a:ext cx="415080" cy="3124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B66D94F0-9D96-46E2-A317-DB23F2391EB2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7641540" y="4867920"/>
                <a:ext cx="432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1E3561C5-8139-4156-9D39-7509A53CD6FC}"/>
                  </a:ext>
                </a:extLst>
              </p14:cNvPr>
              <p14:cNvContentPartPr/>
              <p14:nvPr/>
            </p14:nvContentPartPr>
            <p14:xfrm>
              <a:off x="8192340" y="5137200"/>
              <a:ext cx="105480" cy="154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1E3561C5-8139-4156-9D39-7509A53CD6FC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8183700" y="5128200"/>
                <a:ext cx="12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7FCC0C21-322C-4420-9EB8-DD2E12A73023}"/>
                  </a:ext>
                </a:extLst>
              </p14:cNvPr>
              <p14:cNvContentPartPr/>
              <p14:nvPr/>
            </p14:nvContentPartPr>
            <p14:xfrm>
              <a:off x="8334900" y="5057280"/>
              <a:ext cx="202680" cy="14112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7FCC0C21-322C-4420-9EB8-DD2E12A73023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8326260" y="5048280"/>
                <a:ext cx="220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DB335FC-B60F-4B25-AF8F-3F6E164441D9}"/>
                  </a:ext>
                </a:extLst>
              </p14:cNvPr>
              <p14:cNvContentPartPr/>
              <p14:nvPr/>
            </p14:nvContentPartPr>
            <p14:xfrm>
              <a:off x="8496180" y="4913640"/>
              <a:ext cx="96840" cy="26748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DB335FC-B60F-4B25-AF8F-3F6E164441D9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8487540" y="4905000"/>
                <a:ext cx="114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722114E-B135-4171-808C-493084EFEA6C}"/>
                  </a:ext>
                </a:extLst>
              </p14:cNvPr>
              <p14:cNvContentPartPr/>
              <p14:nvPr/>
            </p14:nvContentPartPr>
            <p14:xfrm>
              <a:off x="8639820" y="4993920"/>
              <a:ext cx="88200" cy="1429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722114E-B135-4171-808C-493084EFEA6C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8631180" y="4984920"/>
                <a:ext cx="10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D540B955-3E93-41CD-96D6-1DED843CE13F}"/>
                  </a:ext>
                </a:extLst>
              </p14:cNvPr>
              <p14:cNvContentPartPr/>
              <p14:nvPr/>
            </p14:nvContentPartPr>
            <p14:xfrm>
              <a:off x="8831340" y="4895640"/>
              <a:ext cx="604080" cy="23796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D540B955-3E93-41CD-96D6-1DED843CE13F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8822340" y="4887000"/>
                <a:ext cx="621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88D736BE-70C1-49BC-B947-7CD84A90B340}"/>
                  </a:ext>
                </a:extLst>
              </p14:cNvPr>
              <p14:cNvContentPartPr/>
              <p14:nvPr/>
            </p14:nvContentPartPr>
            <p14:xfrm>
              <a:off x="9293580" y="4903560"/>
              <a:ext cx="152640" cy="4968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88D736BE-70C1-49BC-B947-7CD84A90B340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9284940" y="4894560"/>
                <a:ext cx="1702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175F8AF-7C61-446E-9E47-8DCD1259EE52}"/>
                  </a:ext>
                </a:extLst>
              </p14:cNvPr>
              <p14:cNvContentPartPr/>
              <p14:nvPr/>
            </p14:nvContentPartPr>
            <p14:xfrm>
              <a:off x="8922780" y="5128200"/>
              <a:ext cx="631800" cy="20592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175F8AF-7C61-446E-9E47-8DCD1259EE52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8913780" y="5119560"/>
                <a:ext cx="64944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Group 412">
            <a:extLst>
              <a:ext uri="{FF2B5EF4-FFF2-40B4-BE49-F238E27FC236}">
                <a16:creationId xmlns:a16="http://schemas.microsoft.com/office/drawing/2014/main" id="{DEBCCFE1-72E3-439D-A14F-123E119FB09B}"/>
              </a:ext>
            </a:extLst>
          </p:cNvPr>
          <p:cNvGrpSpPr/>
          <p:nvPr/>
        </p:nvGrpSpPr>
        <p:grpSpPr>
          <a:xfrm>
            <a:off x="1045980" y="5717520"/>
            <a:ext cx="1487160" cy="348480"/>
            <a:chOff x="1045980" y="5717520"/>
            <a:chExt cx="14871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CD15C51-EFCF-4916-81CE-D901FF40A602}"/>
                    </a:ext>
                  </a:extLst>
                </p14:cNvPr>
                <p14:cNvContentPartPr/>
                <p14:nvPr/>
              </p14:nvContentPartPr>
              <p14:xfrm>
                <a:off x="1508940" y="5734800"/>
                <a:ext cx="162000" cy="1800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CD15C51-EFCF-4916-81CE-D901FF40A60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499940" y="5726160"/>
                  <a:ext cx="179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A87A0A2-FD08-4BB8-95BA-66A1BFABC57D}"/>
                    </a:ext>
                  </a:extLst>
                </p14:cNvPr>
                <p14:cNvContentPartPr/>
                <p14:nvPr/>
              </p14:nvContentPartPr>
              <p14:xfrm>
                <a:off x="1742580" y="5790960"/>
                <a:ext cx="116640" cy="1177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A87A0A2-FD08-4BB8-95BA-66A1BFABC57D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733940" y="5781960"/>
                  <a:ext cx="134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A1E5A52-C26A-44B3-B079-E02B98FA97A1}"/>
                    </a:ext>
                  </a:extLst>
                </p14:cNvPr>
                <p14:cNvContentPartPr/>
                <p14:nvPr/>
              </p14:nvContentPartPr>
              <p14:xfrm>
                <a:off x="1881900" y="5790960"/>
                <a:ext cx="158040" cy="1303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A1E5A52-C26A-44B3-B079-E02B98FA97A1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872900" y="5781960"/>
                  <a:ext cx="175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8671CA2-ECDD-4459-9721-DFC794E4BA91}"/>
                    </a:ext>
                  </a:extLst>
                </p14:cNvPr>
                <p14:cNvContentPartPr/>
                <p14:nvPr/>
              </p14:nvContentPartPr>
              <p14:xfrm>
                <a:off x="2087820" y="5783400"/>
                <a:ext cx="267120" cy="1562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8671CA2-ECDD-4459-9721-DFC794E4BA91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078820" y="5774400"/>
                  <a:ext cx="284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CE06FD3-471F-4AC3-88E6-CEFFC26DE734}"/>
                    </a:ext>
                  </a:extLst>
                </p14:cNvPr>
                <p14:cNvContentPartPr/>
                <p14:nvPr/>
              </p14:nvContentPartPr>
              <p14:xfrm>
                <a:off x="2421540" y="5749200"/>
                <a:ext cx="31320" cy="1868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CE06FD3-471F-4AC3-88E6-CEFFC26DE734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2412900" y="5740560"/>
                  <a:ext cx="48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A2A1F5C-0899-423A-8D6A-A5DF3DCDD0F0}"/>
                    </a:ext>
                  </a:extLst>
                </p14:cNvPr>
                <p14:cNvContentPartPr/>
                <p14:nvPr/>
              </p14:nvContentPartPr>
              <p14:xfrm>
                <a:off x="2383020" y="5881680"/>
                <a:ext cx="150120" cy="31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A2A1F5C-0899-423A-8D6A-A5DF3DCDD0F0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2374020" y="5873040"/>
                  <a:ext cx="167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26235FC-04C4-4915-ACD9-B5BF8AD30A4B}"/>
                    </a:ext>
                  </a:extLst>
                </p14:cNvPr>
                <p14:cNvContentPartPr/>
                <p14:nvPr/>
              </p14:nvContentPartPr>
              <p14:xfrm>
                <a:off x="1045980" y="5717520"/>
                <a:ext cx="291600" cy="2923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26235FC-04C4-4915-ACD9-B5BF8AD30A4B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036980" y="5708880"/>
                  <a:ext cx="309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090AE47-6E69-4D64-808A-54A9343C1C3D}"/>
                    </a:ext>
                  </a:extLst>
                </p14:cNvPr>
                <p14:cNvContentPartPr/>
                <p14:nvPr/>
              </p14:nvContentPartPr>
              <p14:xfrm>
                <a:off x="1142820" y="5730120"/>
                <a:ext cx="137520" cy="3358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090AE47-6E69-4D64-808A-54A9343C1C3D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133820" y="5721120"/>
                  <a:ext cx="155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6984F3B-851F-45D3-BDEB-86E73B4579CF}"/>
                    </a:ext>
                  </a:extLst>
                </p14:cNvPr>
                <p14:cNvContentPartPr/>
                <p14:nvPr/>
              </p14:nvContentPartPr>
              <p14:xfrm>
                <a:off x="1828620" y="5935320"/>
                <a:ext cx="628920" cy="468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6984F3B-851F-45D3-BDEB-86E73B4579CF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819620" y="5926320"/>
                  <a:ext cx="64656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A191A398-F231-4D3B-9376-4CCD769866E1}"/>
              </a:ext>
            </a:extLst>
          </p:cNvPr>
          <p:cNvGrpSpPr/>
          <p:nvPr/>
        </p:nvGrpSpPr>
        <p:grpSpPr>
          <a:xfrm>
            <a:off x="6989220" y="81720"/>
            <a:ext cx="5331960" cy="2738520"/>
            <a:chOff x="6989220" y="81720"/>
            <a:chExt cx="5331960" cy="27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DE652B7-E3BB-4A4A-A6FA-0C81873A7E27}"/>
                    </a:ext>
                  </a:extLst>
                </p14:cNvPr>
                <p14:cNvContentPartPr/>
                <p14:nvPr/>
              </p14:nvContentPartPr>
              <p14:xfrm>
                <a:off x="7179300" y="480960"/>
                <a:ext cx="159480" cy="2221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DE652B7-E3BB-4A4A-A6FA-0C81873A7E27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170660" y="472320"/>
                  <a:ext cx="177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CFF69C0D-6C4F-443A-9257-127D90EE9112}"/>
                    </a:ext>
                  </a:extLst>
                </p14:cNvPr>
                <p14:cNvContentPartPr/>
                <p14:nvPr/>
              </p14:nvContentPartPr>
              <p14:xfrm>
                <a:off x="7418700" y="579240"/>
                <a:ext cx="112320" cy="1004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CFF69C0D-6C4F-443A-9257-127D90EE911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7409700" y="570600"/>
                  <a:ext cx="129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EB10C9A-539B-43F0-9607-7342819FFE70}"/>
                    </a:ext>
                  </a:extLst>
                </p14:cNvPr>
                <p14:cNvContentPartPr/>
                <p14:nvPr/>
              </p14:nvContentPartPr>
              <p14:xfrm>
                <a:off x="7528140" y="528480"/>
                <a:ext cx="123840" cy="133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EB10C9A-539B-43F0-9607-7342819FFE7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7519500" y="519840"/>
                  <a:ext cx="141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3C23A2D3-071B-4302-B774-1DFF515DBDAC}"/>
                    </a:ext>
                  </a:extLst>
                </p14:cNvPr>
                <p14:cNvContentPartPr/>
                <p14:nvPr/>
              </p14:nvContentPartPr>
              <p14:xfrm>
                <a:off x="7691220" y="481320"/>
                <a:ext cx="158040" cy="1710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3C23A2D3-071B-4302-B774-1DFF515DBDAC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7682580" y="472320"/>
                  <a:ext cx="175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62363A9-BCFB-4B26-A8C1-9D05B4113384}"/>
                    </a:ext>
                  </a:extLst>
                </p14:cNvPr>
                <p14:cNvContentPartPr/>
                <p14:nvPr/>
              </p14:nvContentPartPr>
              <p14:xfrm>
                <a:off x="7885980" y="461880"/>
                <a:ext cx="140040" cy="1918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62363A9-BCFB-4B26-A8C1-9D05B4113384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7877340" y="453240"/>
                  <a:ext cx="157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40DB0DF5-4BB5-45AA-B1DE-1495B517D5D1}"/>
                    </a:ext>
                  </a:extLst>
                </p14:cNvPr>
                <p14:cNvContentPartPr/>
                <p14:nvPr/>
              </p14:nvContentPartPr>
              <p14:xfrm>
                <a:off x="7892460" y="514440"/>
                <a:ext cx="146880" cy="342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40DB0DF5-4BB5-45AA-B1DE-1495B517D5D1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883460" y="505440"/>
                  <a:ext cx="164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950D1AD-49CB-415D-8FFD-84B957BEE65F}"/>
                    </a:ext>
                  </a:extLst>
                </p14:cNvPr>
                <p14:cNvContentPartPr/>
                <p14:nvPr/>
              </p14:nvContentPartPr>
              <p14:xfrm>
                <a:off x="8241660" y="493560"/>
                <a:ext cx="130680" cy="2491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950D1AD-49CB-415D-8FFD-84B957BEE65F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8233020" y="484920"/>
                  <a:ext cx="148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C03D18E7-92EE-48E4-88E1-A59ACE3E6F8B}"/>
                    </a:ext>
                  </a:extLst>
                </p14:cNvPr>
                <p14:cNvContentPartPr/>
                <p14:nvPr/>
              </p14:nvContentPartPr>
              <p14:xfrm>
                <a:off x="8465580" y="578880"/>
                <a:ext cx="119520" cy="1072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C03D18E7-92EE-48E4-88E1-A59ACE3E6F8B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8456580" y="569880"/>
                  <a:ext cx="137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FF5E2D55-E3EB-41D5-B075-ABD21D6CED18}"/>
                    </a:ext>
                  </a:extLst>
                </p14:cNvPr>
                <p14:cNvContentPartPr/>
                <p14:nvPr/>
              </p14:nvContentPartPr>
              <p14:xfrm>
                <a:off x="8610300" y="569880"/>
                <a:ext cx="60120" cy="792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FF5E2D55-E3EB-41D5-B075-ABD21D6CED18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8601300" y="561240"/>
                  <a:ext cx="77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BCC3D2A-EC9B-473F-87FE-EA507438DC91}"/>
                    </a:ext>
                  </a:extLst>
                </p14:cNvPr>
                <p14:cNvContentPartPr/>
                <p14:nvPr/>
              </p14:nvContentPartPr>
              <p14:xfrm>
                <a:off x="8598060" y="456480"/>
                <a:ext cx="23040" cy="313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BCC3D2A-EC9B-473F-87FE-EA507438DC91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8589420" y="447480"/>
                  <a:ext cx="40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F6586CE-4E00-43DD-8E7B-DC37BA9B6D78}"/>
                    </a:ext>
                  </a:extLst>
                </p14:cNvPr>
                <p14:cNvContentPartPr/>
                <p14:nvPr/>
              </p14:nvContentPartPr>
              <p14:xfrm>
                <a:off x="8697420" y="573120"/>
                <a:ext cx="209880" cy="655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F6586CE-4E00-43DD-8E7B-DC37BA9B6D78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688780" y="564120"/>
                  <a:ext cx="227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37EFB3F-53FB-43A5-9A5C-F7AB25039B17}"/>
                    </a:ext>
                  </a:extLst>
                </p14:cNvPr>
                <p14:cNvContentPartPr/>
                <p14:nvPr/>
              </p14:nvContentPartPr>
              <p14:xfrm>
                <a:off x="8885700" y="483480"/>
                <a:ext cx="115560" cy="160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37EFB3F-53FB-43A5-9A5C-F7AB25039B17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8877060" y="474480"/>
                  <a:ext cx="133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73CBC66-7300-4C19-9948-D6FC28D0CEB4}"/>
                    </a:ext>
                  </a:extLst>
                </p14:cNvPr>
                <p14:cNvContentPartPr/>
                <p14:nvPr/>
              </p14:nvContentPartPr>
              <p14:xfrm>
                <a:off x="9311580" y="485280"/>
                <a:ext cx="151920" cy="1170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73CBC66-7300-4C19-9948-D6FC28D0CEB4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302580" y="476280"/>
                  <a:ext cx="169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B477E9E0-1EDB-443E-AD04-380E6A482BB3}"/>
                    </a:ext>
                  </a:extLst>
                </p14:cNvPr>
                <p14:cNvContentPartPr/>
                <p14:nvPr/>
              </p14:nvContentPartPr>
              <p14:xfrm>
                <a:off x="9264060" y="499320"/>
                <a:ext cx="194040" cy="1324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B477E9E0-1EDB-443E-AD04-380E6A482BB3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9255060" y="490680"/>
                  <a:ext cx="211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F28CC5D-BA69-4E19-85FD-5571D05F9C3B}"/>
                    </a:ext>
                  </a:extLst>
                </p14:cNvPr>
                <p14:cNvContentPartPr/>
                <p14:nvPr/>
              </p14:nvContentPartPr>
              <p14:xfrm>
                <a:off x="9588780" y="442800"/>
                <a:ext cx="68760" cy="3607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F28CC5D-BA69-4E19-85FD-5571D05F9C3B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9579780" y="434160"/>
                  <a:ext cx="864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7EC3EAB-3C6D-46E0-BE04-7CBEE1FC6924}"/>
                    </a:ext>
                  </a:extLst>
                </p14:cNvPr>
                <p14:cNvContentPartPr/>
                <p14:nvPr/>
              </p14:nvContentPartPr>
              <p14:xfrm>
                <a:off x="9631260" y="493920"/>
                <a:ext cx="148680" cy="1382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7EC3EAB-3C6D-46E0-BE04-7CBEE1FC6924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9622620" y="484920"/>
                  <a:ext cx="166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8DA6632-CF9D-4669-8501-1D80B6ADD602}"/>
                    </a:ext>
                  </a:extLst>
                </p14:cNvPr>
                <p14:cNvContentPartPr/>
                <p14:nvPr/>
              </p14:nvContentPartPr>
              <p14:xfrm>
                <a:off x="9814500" y="444600"/>
                <a:ext cx="122760" cy="1875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8DA6632-CF9D-4669-8501-1D80B6ADD602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9805500" y="435960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C0877A9-E5E0-4880-A46F-86A41FE92717}"/>
                    </a:ext>
                  </a:extLst>
                </p14:cNvPr>
                <p14:cNvContentPartPr/>
                <p14:nvPr/>
              </p14:nvContentPartPr>
              <p14:xfrm>
                <a:off x="9999900" y="523800"/>
                <a:ext cx="123120" cy="176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C0877A9-E5E0-4880-A46F-86A41FE92717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9991260" y="514800"/>
                  <a:ext cx="140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FA0EC88-1E37-4BA0-BEEF-53E9B84F1646}"/>
                    </a:ext>
                  </a:extLst>
                </p14:cNvPr>
                <p14:cNvContentPartPr/>
                <p14:nvPr/>
              </p14:nvContentPartPr>
              <p14:xfrm>
                <a:off x="10012500" y="609480"/>
                <a:ext cx="101520" cy="3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FA0EC88-1E37-4BA0-BEEF-53E9B84F164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003500" y="600480"/>
                  <a:ext cx="11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4FDBBB5E-96B4-47F9-B589-8C947ACBA70F}"/>
                    </a:ext>
                  </a:extLst>
                </p14:cNvPr>
                <p14:cNvContentPartPr/>
                <p14:nvPr/>
              </p14:nvContentPartPr>
              <p14:xfrm>
                <a:off x="10225980" y="505080"/>
                <a:ext cx="198000" cy="1321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4FDBBB5E-96B4-47F9-B589-8C947ACBA70F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0216980" y="496440"/>
                  <a:ext cx="215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9DA1439C-94F0-4E83-B190-31F0F48F928D}"/>
                    </a:ext>
                  </a:extLst>
                </p14:cNvPr>
                <p14:cNvContentPartPr/>
                <p14:nvPr/>
              </p14:nvContentPartPr>
              <p14:xfrm>
                <a:off x="10475820" y="488880"/>
                <a:ext cx="105840" cy="134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9DA1439C-94F0-4E83-B190-31F0F48F928D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0466820" y="480240"/>
                  <a:ext cx="123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6F52C90-6A2C-45C2-98EF-BE6445682E61}"/>
                    </a:ext>
                  </a:extLst>
                </p14:cNvPr>
                <p14:cNvContentPartPr/>
                <p14:nvPr/>
              </p14:nvContentPartPr>
              <p14:xfrm>
                <a:off x="10637100" y="496800"/>
                <a:ext cx="215280" cy="1065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6F52C90-6A2C-45C2-98EF-BE6445682E61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0628460" y="488160"/>
                  <a:ext cx="232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C646B4FC-F1EE-4BCD-8457-A3F9AB6BD1B6}"/>
                    </a:ext>
                  </a:extLst>
                </p14:cNvPr>
                <p14:cNvContentPartPr/>
                <p14:nvPr/>
              </p14:nvContentPartPr>
              <p14:xfrm>
                <a:off x="10310220" y="877320"/>
                <a:ext cx="297000" cy="1897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C646B4FC-F1EE-4BCD-8457-A3F9AB6BD1B6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0301220" y="868680"/>
                  <a:ext cx="314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18AE61F-4957-428B-882D-7B00CA6A22A3}"/>
                    </a:ext>
                  </a:extLst>
                </p14:cNvPr>
                <p14:cNvContentPartPr/>
                <p14:nvPr/>
              </p14:nvContentPartPr>
              <p14:xfrm>
                <a:off x="10637460" y="931680"/>
                <a:ext cx="271800" cy="1105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18AE61F-4957-428B-882D-7B00CA6A22A3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0628460" y="922680"/>
                  <a:ext cx="289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6719A31-2F46-4D74-89F5-850C2714DB99}"/>
                    </a:ext>
                  </a:extLst>
                </p14:cNvPr>
                <p14:cNvContentPartPr/>
                <p14:nvPr/>
              </p14:nvContentPartPr>
              <p14:xfrm>
                <a:off x="10949580" y="851040"/>
                <a:ext cx="119880" cy="1861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6719A31-2F46-4D74-89F5-850C2714DB99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0940580" y="842040"/>
                  <a:ext cx="13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C88CB60-1430-47B2-BA1B-497CB1206A4F}"/>
                    </a:ext>
                  </a:extLst>
                </p14:cNvPr>
                <p14:cNvContentPartPr/>
                <p14:nvPr/>
              </p14:nvContentPartPr>
              <p14:xfrm>
                <a:off x="10929420" y="929520"/>
                <a:ext cx="124920" cy="154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C88CB60-1430-47B2-BA1B-497CB1206A4F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0920420" y="920520"/>
                  <a:ext cx="142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8B60B47-F88C-4E3F-BFEF-92525DB65F7A}"/>
                    </a:ext>
                  </a:extLst>
                </p14:cNvPr>
                <p14:cNvContentPartPr/>
                <p14:nvPr/>
              </p14:nvContentPartPr>
              <p14:xfrm>
                <a:off x="11239740" y="780120"/>
                <a:ext cx="121320" cy="2584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8B60B47-F88C-4E3F-BFEF-92525DB65F7A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11230740" y="771480"/>
                  <a:ext cx="138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55123D8A-0CD9-4E63-A7D5-4A5336A0519A}"/>
                    </a:ext>
                  </a:extLst>
                </p14:cNvPr>
                <p14:cNvContentPartPr/>
                <p14:nvPr/>
              </p14:nvContentPartPr>
              <p14:xfrm>
                <a:off x="11390940" y="914040"/>
                <a:ext cx="81720" cy="907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55123D8A-0CD9-4E63-A7D5-4A5336A0519A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1381940" y="905040"/>
                  <a:ext cx="99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16634F9-9A67-4497-90E0-8D3A3F8A0716}"/>
                    </a:ext>
                  </a:extLst>
                </p14:cNvPr>
                <p14:cNvContentPartPr/>
                <p14:nvPr/>
              </p14:nvContentPartPr>
              <p14:xfrm>
                <a:off x="11506140" y="921600"/>
                <a:ext cx="24840" cy="1051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16634F9-9A67-4497-90E0-8D3A3F8A0716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1497140" y="912600"/>
                  <a:ext cx="42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810E9D0-44EC-424F-8DCC-7E3FCE5CA6E0}"/>
                    </a:ext>
                  </a:extLst>
                </p14:cNvPr>
                <p14:cNvContentPartPr/>
                <p14:nvPr/>
              </p14:nvContentPartPr>
              <p14:xfrm>
                <a:off x="11487060" y="862560"/>
                <a:ext cx="24120" cy="151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810E9D0-44EC-424F-8DCC-7E3FCE5CA6E0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11478420" y="853920"/>
                  <a:ext cx="41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51A8E0B9-9343-4C09-9CC5-3FCD227CE214}"/>
                    </a:ext>
                  </a:extLst>
                </p14:cNvPr>
                <p14:cNvContentPartPr/>
                <p14:nvPr/>
              </p14:nvContentPartPr>
              <p14:xfrm>
                <a:off x="11621700" y="902520"/>
                <a:ext cx="172080" cy="1652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51A8E0B9-9343-4C09-9CC5-3FCD227CE214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1613060" y="893520"/>
                  <a:ext cx="189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4B2798D6-8470-4890-BB2D-B20E73E9337D}"/>
                    </a:ext>
                  </a:extLst>
                </p14:cNvPr>
                <p14:cNvContentPartPr/>
                <p14:nvPr/>
              </p14:nvContentPartPr>
              <p14:xfrm>
                <a:off x="11702340" y="964080"/>
                <a:ext cx="141480" cy="190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4B2798D6-8470-4890-BB2D-B20E73E9337D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11693340" y="955440"/>
                  <a:ext cx="159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DA3A11C0-BA56-4971-962F-E97157C08637}"/>
                    </a:ext>
                  </a:extLst>
                </p14:cNvPr>
                <p14:cNvContentPartPr/>
                <p14:nvPr/>
              </p14:nvContentPartPr>
              <p14:xfrm>
                <a:off x="11870820" y="830160"/>
                <a:ext cx="56160" cy="1893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DA3A11C0-BA56-4971-962F-E97157C08637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1861820" y="821160"/>
                  <a:ext cx="73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26B82DD-B83D-4BCD-BE39-152C52BF3063}"/>
                    </a:ext>
                  </a:extLst>
                </p14:cNvPr>
                <p14:cNvContentPartPr/>
                <p14:nvPr/>
              </p14:nvContentPartPr>
              <p14:xfrm>
                <a:off x="11955060" y="893520"/>
                <a:ext cx="28800" cy="1065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26B82DD-B83D-4BCD-BE39-152C52BF3063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1946060" y="884880"/>
                  <a:ext cx="46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72D013E-C636-44B6-8D53-70E4CAC562AF}"/>
                    </a:ext>
                  </a:extLst>
                </p14:cNvPr>
                <p14:cNvContentPartPr/>
                <p14:nvPr/>
              </p14:nvContentPartPr>
              <p14:xfrm>
                <a:off x="12039300" y="937080"/>
                <a:ext cx="12960" cy="630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72D013E-C636-44B6-8D53-70E4CAC562AF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2030300" y="928080"/>
                  <a:ext cx="3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7954888E-F775-4A11-8DF7-53DA630FCDD3}"/>
                    </a:ext>
                  </a:extLst>
                </p14:cNvPr>
                <p14:cNvContentPartPr/>
                <p14:nvPr/>
              </p14:nvContentPartPr>
              <p14:xfrm>
                <a:off x="12115620" y="838080"/>
                <a:ext cx="30960" cy="1594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7954888E-F775-4A11-8DF7-53DA630FCDD3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2106620" y="829080"/>
                  <a:ext cx="48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1DE8F86-12DA-4B06-A7F8-52579D2A4306}"/>
                    </a:ext>
                  </a:extLst>
                </p14:cNvPr>
                <p14:cNvContentPartPr/>
                <p14:nvPr/>
              </p14:nvContentPartPr>
              <p14:xfrm>
                <a:off x="12119220" y="822600"/>
                <a:ext cx="118440" cy="2487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1DE8F86-12DA-4B06-A7F8-52579D2A4306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2110580" y="813600"/>
                  <a:ext cx="136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4F684A16-44A2-4629-8208-13DF83C6FE38}"/>
                    </a:ext>
                  </a:extLst>
                </p14:cNvPr>
                <p14:cNvContentPartPr/>
                <p14:nvPr/>
              </p14:nvContentPartPr>
              <p14:xfrm>
                <a:off x="12317940" y="990360"/>
                <a:ext cx="3240" cy="3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4F684A16-44A2-4629-8208-13DF83C6FE3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2309300" y="9813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443AEB8F-BFB0-4260-8AF2-CDE971BE2432}"/>
                    </a:ext>
                  </a:extLst>
                </p14:cNvPr>
                <p14:cNvContentPartPr/>
                <p14:nvPr/>
              </p14:nvContentPartPr>
              <p14:xfrm>
                <a:off x="12169980" y="1058760"/>
                <a:ext cx="98280" cy="1648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443AEB8F-BFB0-4260-8AF2-CDE971BE2432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2160980" y="1049760"/>
                  <a:ext cx="115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4AC9E059-7109-4D41-B6E6-1C712C44B671}"/>
                    </a:ext>
                  </a:extLst>
                </p14:cNvPr>
                <p14:cNvContentPartPr/>
                <p14:nvPr/>
              </p14:nvContentPartPr>
              <p14:xfrm>
                <a:off x="10576620" y="1195920"/>
                <a:ext cx="1447920" cy="770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4AC9E059-7109-4D41-B6E6-1C712C44B671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0567980" y="1187280"/>
                  <a:ext cx="1465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01FA13F-F919-40F0-8B2A-37FEB2EB364B}"/>
                    </a:ext>
                  </a:extLst>
                </p14:cNvPr>
                <p14:cNvContentPartPr/>
                <p14:nvPr/>
              </p14:nvContentPartPr>
              <p14:xfrm>
                <a:off x="9547740" y="851400"/>
                <a:ext cx="372960" cy="554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01FA13F-F919-40F0-8B2A-37FEB2EB364B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9538740" y="842760"/>
                  <a:ext cx="390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EE294EE-15FB-45CD-9891-684D51CC77FC}"/>
                    </a:ext>
                  </a:extLst>
                </p14:cNvPr>
                <p14:cNvContentPartPr/>
                <p14:nvPr/>
              </p14:nvContentPartPr>
              <p14:xfrm>
                <a:off x="8135460" y="81720"/>
                <a:ext cx="1359360" cy="3067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EE294EE-15FB-45CD-9891-684D51CC77FC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8126820" y="73080"/>
                  <a:ext cx="1377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52D57AFB-A1A9-4345-8761-7FC6E5A4F882}"/>
                    </a:ext>
                  </a:extLst>
                </p14:cNvPr>
                <p14:cNvContentPartPr/>
                <p14:nvPr/>
              </p14:nvContentPartPr>
              <p14:xfrm>
                <a:off x="8076420" y="98640"/>
                <a:ext cx="164160" cy="2739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52D57AFB-A1A9-4345-8761-7FC6E5A4F882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8067420" y="89640"/>
                  <a:ext cx="181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F59077E-3E01-48F5-A399-948808F376D3}"/>
                    </a:ext>
                  </a:extLst>
                </p14:cNvPr>
                <p14:cNvContentPartPr/>
                <p14:nvPr/>
              </p14:nvContentPartPr>
              <p14:xfrm>
                <a:off x="6989220" y="243360"/>
                <a:ext cx="2239200" cy="7920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F59077E-3E01-48F5-A399-948808F376D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980220" y="234360"/>
                  <a:ext cx="225684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235E492-3BC1-49F9-97DE-AEDA20A78D0A}"/>
                    </a:ext>
                  </a:extLst>
                </p14:cNvPr>
                <p14:cNvContentPartPr/>
                <p14:nvPr/>
              </p14:nvContentPartPr>
              <p14:xfrm>
                <a:off x="10096740" y="608760"/>
                <a:ext cx="1806120" cy="8931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235E492-3BC1-49F9-97DE-AEDA20A78D0A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10088100" y="600120"/>
                  <a:ext cx="182376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D3AA697-B1FF-41DC-8FF4-F2870A6DD010}"/>
                    </a:ext>
                  </a:extLst>
                </p14:cNvPr>
                <p14:cNvContentPartPr/>
                <p14:nvPr/>
              </p14:nvContentPartPr>
              <p14:xfrm>
                <a:off x="11810700" y="1180800"/>
                <a:ext cx="421920" cy="720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D3AA697-B1FF-41DC-8FF4-F2870A6DD010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11801700" y="1171800"/>
                  <a:ext cx="439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8517D74F-0522-47EF-BBC2-025071536484}"/>
                    </a:ext>
                  </a:extLst>
                </p14:cNvPr>
                <p14:cNvContentPartPr/>
                <p14:nvPr/>
              </p14:nvContentPartPr>
              <p14:xfrm>
                <a:off x="10484100" y="1719720"/>
                <a:ext cx="33120" cy="84240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8517D74F-0522-47EF-BBC2-025071536484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10475460" y="1711080"/>
                  <a:ext cx="5076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D98D458A-C6D1-4C02-B17A-F97E31B632AD}"/>
                    </a:ext>
                  </a:extLst>
                </p14:cNvPr>
                <p14:cNvContentPartPr/>
                <p14:nvPr/>
              </p14:nvContentPartPr>
              <p14:xfrm>
                <a:off x="10477260" y="1684440"/>
                <a:ext cx="952920" cy="8578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D98D458A-C6D1-4C02-B17A-F97E31B632AD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10468260" y="1675800"/>
                  <a:ext cx="97056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465EABEF-D4EB-4E93-8780-7511C80A6C13}"/>
                    </a:ext>
                  </a:extLst>
                </p14:cNvPr>
                <p14:cNvContentPartPr/>
                <p14:nvPr/>
              </p14:nvContentPartPr>
              <p14:xfrm>
                <a:off x="9225900" y="1789200"/>
                <a:ext cx="71280" cy="4964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465EABEF-D4EB-4E93-8780-7511C80A6C13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9216900" y="1780560"/>
                  <a:ext cx="889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F38A0300-A569-44AC-BB4F-1DAEE5FAF7BC}"/>
                    </a:ext>
                  </a:extLst>
                </p14:cNvPr>
                <p14:cNvContentPartPr/>
                <p14:nvPr/>
              </p14:nvContentPartPr>
              <p14:xfrm>
                <a:off x="9265500" y="1927800"/>
                <a:ext cx="189360" cy="1458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F38A0300-A569-44AC-BB4F-1DAEE5FAF7BC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9256500" y="1918800"/>
                  <a:ext cx="20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8F23DC48-C443-4E8D-8493-7922876786C4}"/>
                    </a:ext>
                  </a:extLst>
                </p14:cNvPr>
                <p14:cNvContentPartPr/>
                <p14:nvPr/>
              </p14:nvContentPartPr>
              <p14:xfrm>
                <a:off x="9486540" y="1843560"/>
                <a:ext cx="190440" cy="2228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8F23DC48-C443-4E8D-8493-7922876786C4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9477540" y="1834560"/>
                  <a:ext cx="208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6CC5C9BB-49A2-402A-B153-19EF3B7AB08B}"/>
                    </a:ext>
                  </a:extLst>
                </p14:cNvPr>
                <p14:cNvContentPartPr/>
                <p14:nvPr/>
              </p14:nvContentPartPr>
              <p14:xfrm>
                <a:off x="9759060" y="1868400"/>
                <a:ext cx="626040" cy="1911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6CC5C9BB-49A2-402A-B153-19EF3B7AB08B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9750060" y="1859760"/>
                  <a:ext cx="643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2C54C1C6-D1A4-4DBE-A9E8-4C0079D953BC}"/>
                    </a:ext>
                  </a:extLst>
                </p14:cNvPr>
                <p14:cNvContentPartPr/>
                <p14:nvPr/>
              </p14:nvContentPartPr>
              <p14:xfrm>
                <a:off x="10492380" y="2127960"/>
                <a:ext cx="1029960" cy="968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2C54C1C6-D1A4-4DBE-A9E8-4C0079D953B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10483380" y="2119320"/>
                  <a:ext cx="1047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94927902-1BA2-4D4B-AFB0-21A6D1E4535E}"/>
                    </a:ext>
                  </a:extLst>
                </p14:cNvPr>
                <p14:cNvContentPartPr/>
                <p14:nvPr/>
              </p14:nvContentPartPr>
              <p14:xfrm>
                <a:off x="10796940" y="1890720"/>
                <a:ext cx="20520" cy="140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94927902-1BA2-4D4B-AFB0-21A6D1E4535E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10788300" y="1882080"/>
                  <a:ext cx="38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3220B4BB-E4A8-4781-A690-CE498B0A5868}"/>
                    </a:ext>
                  </a:extLst>
                </p14:cNvPr>
                <p14:cNvContentPartPr/>
                <p14:nvPr/>
              </p14:nvContentPartPr>
              <p14:xfrm>
                <a:off x="10591380" y="1951560"/>
                <a:ext cx="162360" cy="1933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3220B4BB-E4A8-4781-A690-CE498B0A5868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10582740" y="1942920"/>
                  <a:ext cx="180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0BFA858A-8037-4C73-840A-96C429217846}"/>
                    </a:ext>
                  </a:extLst>
                </p14:cNvPr>
                <p14:cNvContentPartPr/>
                <p14:nvPr/>
              </p14:nvContentPartPr>
              <p14:xfrm>
                <a:off x="10579860" y="1957680"/>
                <a:ext cx="118440" cy="2480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0BFA858A-8037-4C73-840A-96C429217846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10571220" y="1949040"/>
                  <a:ext cx="136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7E348926-D814-4D70-B02E-FBCC6F92BA49}"/>
                    </a:ext>
                  </a:extLst>
                </p14:cNvPr>
                <p14:cNvContentPartPr/>
                <p14:nvPr/>
              </p14:nvContentPartPr>
              <p14:xfrm>
                <a:off x="10637460" y="2262960"/>
                <a:ext cx="131400" cy="1598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7E348926-D814-4D70-B02E-FBCC6F92BA49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10628460" y="2253960"/>
                  <a:ext cx="149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4E97D9F0-D699-4C33-AF40-A50DD2C26488}"/>
                    </a:ext>
                  </a:extLst>
                </p14:cNvPr>
                <p14:cNvContentPartPr/>
                <p14:nvPr/>
              </p14:nvContentPartPr>
              <p14:xfrm>
                <a:off x="11079180" y="1833480"/>
                <a:ext cx="70920" cy="2894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4E97D9F0-D699-4C33-AF40-A50DD2C26488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11070180" y="1824840"/>
                  <a:ext cx="88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C476C95D-3B97-46D6-91A1-27B03D1DA90C}"/>
                    </a:ext>
                  </a:extLst>
                </p14:cNvPr>
                <p14:cNvContentPartPr/>
                <p14:nvPr/>
              </p14:nvContentPartPr>
              <p14:xfrm>
                <a:off x="11142180" y="2332800"/>
                <a:ext cx="43200" cy="2120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C476C95D-3B97-46D6-91A1-27B03D1DA90C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1133180" y="2324160"/>
                  <a:ext cx="60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F9291CDE-B1BF-4EB5-9B1E-2BE11E8AED4F}"/>
                    </a:ext>
                  </a:extLst>
                </p14:cNvPr>
                <p14:cNvContentPartPr/>
                <p14:nvPr/>
              </p14:nvContentPartPr>
              <p14:xfrm>
                <a:off x="10850580" y="1683720"/>
                <a:ext cx="115200" cy="1136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F9291CDE-B1BF-4EB5-9B1E-2BE11E8AED4F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0841580" y="1674720"/>
                  <a:ext cx="132840" cy="11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ABBCA98-D1EF-40CD-9BE0-71F7C440FB05}"/>
                    </a:ext>
                  </a:extLst>
                </p14:cNvPr>
                <p14:cNvContentPartPr/>
                <p14:nvPr/>
              </p14:nvContentPartPr>
              <p14:xfrm>
                <a:off x="8799300" y="1599840"/>
                <a:ext cx="1098360" cy="8226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ABBCA98-D1EF-40CD-9BE0-71F7C440FB05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8790660" y="1591200"/>
                  <a:ext cx="111600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0533E00-ABDE-45B3-9854-3AEDF603FBDB}"/>
                    </a:ext>
                  </a:extLst>
                </p14:cNvPr>
                <p14:cNvContentPartPr/>
                <p14:nvPr/>
              </p14:nvContentPartPr>
              <p14:xfrm>
                <a:off x="7298100" y="1376640"/>
                <a:ext cx="46440" cy="2851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0533E00-ABDE-45B3-9854-3AEDF603FBDB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7289100" y="1368000"/>
                  <a:ext cx="64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154B1D46-55D3-450F-9AAD-79E504688AC3}"/>
                    </a:ext>
                  </a:extLst>
                </p14:cNvPr>
                <p14:cNvContentPartPr/>
                <p14:nvPr/>
              </p14:nvContentPartPr>
              <p14:xfrm>
                <a:off x="7315020" y="1410840"/>
                <a:ext cx="146160" cy="1519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154B1D46-55D3-450F-9AAD-79E504688AC3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7306020" y="1401840"/>
                  <a:ext cx="163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FAB12EB2-9179-4D75-AA5C-D4BC46A9D32C}"/>
                    </a:ext>
                  </a:extLst>
                </p14:cNvPr>
                <p14:cNvContentPartPr/>
                <p14:nvPr/>
              </p14:nvContentPartPr>
              <p14:xfrm>
                <a:off x="7543620" y="1371600"/>
                <a:ext cx="180000" cy="23004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FAB12EB2-9179-4D75-AA5C-D4BC46A9D32C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7534620" y="1362600"/>
                  <a:ext cx="197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288E953A-7694-4616-AFB1-08C39491D270}"/>
                    </a:ext>
                  </a:extLst>
                </p14:cNvPr>
                <p14:cNvContentPartPr/>
                <p14:nvPr/>
              </p14:nvContentPartPr>
              <p14:xfrm>
                <a:off x="7741620" y="1520640"/>
                <a:ext cx="248400" cy="111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288E953A-7694-4616-AFB1-08C39491D270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7732620" y="1512000"/>
                  <a:ext cx="266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1168274-3A7C-445C-9451-FB93F980397D}"/>
                    </a:ext>
                  </a:extLst>
                </p14:cNvPr>
                <p14:cNvContentPartPr/>
                <p14:nvPr/>
              </p14:nvContentPartPr>
              <p14:xfrm>
                <a:off x="7941780" y="1455120"/>
                <a:ext cx="113400" cy="1548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1168274-3A7C-445C-9451-FB93F980397D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7933140" y="1446480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91D5F789-4E61-4C7D-92E5-FA13B5FE64D8}"/>
                    </a:ext>
                  </a:extLst>
                </p14:cNvPr>
                <p14:cNvContentPartPr/>
                <p14:nvPr/>
              </p14:nvContentPartPr>
              <p14:xfrm>
                <a:off x="8092620" y="1360080"/>
                <a:ext cx="441720" cy="3628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91D5F789-4E61-4C7D-92E5-FA13B5FE64D8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8083980" y="1351440"/>
                  <a:ext cx="4593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8650C194-E644-40EE-9678-3EAAD2CC77EF}"/>
                    </a:ext>
                  </a:extLst>
                </p14:cNvPr>
                <p14:cNvContentPartPr/>
                <p14:nvPr/>
              </p14:nvContentPartPr>
              <p14:xfrm>
                <a:off x="8433540" y="1454760"/>
                <a:ext cx="138240" cy="3888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8650C194-E644-40EE-9678-3EAAD2CC77EF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8424900" y="1446120"/>
                  <a:ext cx="155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E2EE0381-A1A3-41B8-8193-D78B9A492E50}"/>
                    </a:ext>
                  </a:extLst>
                </p14:cNvPr>
                <p14:cNvContentPartPr/>
                <p14:nvPr/>
              </p14:nvContentPartPr>
              <p14:xfrm>
                <a:off x="7362180" y="1814400"/>
                <a:ext cx="151560" cy="286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E2EE0381-A1A3-41B8-8193-D78B9A492E50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7353180" y="1805760"/>
                  <a:ext cx="169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048A0C4A-CB2C-4899-A0B2-61F0A1DFD5EB}"/>
                    </a:ext>
                  </a:extLst>
                </p14:cNvPr>
                <p14:cNvContentPartPr/>
                <p14:nvPr/>
              </p14:nvContentPartPr>
              <p14:xfrm>
                <a:off x="7536060" y="1837080"/>
                <a:ext cx="147600" cy="1908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048A0C4A-CB2C-4899-A0B2-61F0A1DFD5EB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7527060" y="1828440"/>
                  <a:ext cx="165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9A3C5459-767C-4795-978D-302D53899129}"/>
                    </a:ext>
                  </a:extLst>
                </p14:cNvPr>
                <p14:cNvContentPartPr/>
                <p14:nvPr/>
              </p14:nvContentPartPr>
              <p14:xfrm>
                <a:off x="7772220" y="1936800"/>
                <a:ext cx="221040" cy="367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9A3C5459-767C-4795-978D-302D53899129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7763220" y="1928160"/>
                  <a:ext cx="238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34A72644-4043-4DB0-8A87-E16310A1E388}"/>
                    </a:ext>
                  </a:extLst>
                </p14:cNvPr>
                <p14:cNvContentPartPr/>
                <p14:nvPr/>
              </p14:nvContentPartPr>
              <p14:xfrm>
                <a:off x="7927740" y="1893960"/>
                <a:ext cx="70920" cy="1368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34A72644-4043-4DB0-8A87-E16310A1E388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7918740" y="1885320"/>
                  <a:ext cx="88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6E32136F-F2A9-4AA8-905B-B27B52506412}"/>
                    </a:ext>
                  </a:extLst>
                </p14:cNvPr>
                <p14:cNvContentPartPr/>
                <p14:nvPr/>
              </p14:nvContentPartPr>
              <p14:xfrm>
                <a:off x="8076780" y="1844640"/>
                <a:ext cx="83880" cy="3117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6E32136F-F2A9-4AA8-905B-B27B52506412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8068140" y="1835640"/>
                  <a:ext cx="101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7C0AE6DC-4E59-4F22-8BD8-DFD6A49A1C0F}"/>
                    </a:ext>
                  </a:extLst>
                </p14:cNvPr>
                <p14:cNvContentPartPr/>
                <p14:nvPr/>
              </p14:nvContentPartPr>
              <p14:xfrm>
                <a:off x="8116740" y="1884240"/>
                <a:ext cx="106200" cy="1076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7C0AE6DC-4E59-4F22-8BD8-DFD6A49A1C0F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8108100" y="1875600"/>
                  <a:ext cx="123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44F5726-2589-4082-98B3-B8CEBC074DFB}"/>
                    </a:ext>
                  </a:extLst>
                </p14:cNvPr>
                <p14:cNvContentPartPr/>
                <p14:nvPr/>
              </p14:nvContentPartPr>
              <p14:xfrm>
                <a:off x="8252100" y="1830600"/>
                <a:ext cx="177480" cy="1206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44F5726-2589-4082-98B3-B8CEBC074DFB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8243100" y="1821600"/>
                  <a:ext cx="195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1344BDC8-07E7-42FC-A26F-25A627A2C261}"/>
                    </a:ext>
                  </a:extLst>
                </p14:cNvPr>
                <p14:cNvContentPartPr/>
                <p14:nvPr/>
              </p14:nvContentPartPr>
              <p14:xfrm>
                <a:off x="8450460" y="1782000"/>
                <a:ext cx="61200" cy="1602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1344BDC8-07E7-42FC-A26F-25A627A2C261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8441460" y="1773360"/>
                  <a:ext cx="78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8EABCE42-A2F6-470A-BCAB-D2476A6CD584}"/>
                    </a:ext>
                  </a:extLst>
                </p14:cNvPr>
                <p14:cNvContentPartPr/>
                <p14:nvPr/>
              </p14:nvContentPartPr>
              <p14:xfrm>
                <a:off x="8549460" y="1703520"/>
                <a:ext cx="264240" cy="1609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8EABCE42-A2F6-470A-BCAB-D2476A6CD584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8540460" y="1694520"/>
                  <a:ext cx="281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ADBD787-1C41-44BC-92D1-4D6DF9438932}"/>
                    </a:ext>
                  </a:extLst>
                </p14:cNvPr>
                <p14:cNvContentPartPr/>
                <p14:nvPr/>
              </p14:nvContentPartPr>
              <p14:xfrm>
                <a:off x="8768700" y="1737720"/>
                <a:ext cx="132120" cy="759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ADBD787-1C41-44BC-92D1-4D6DF943893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8759700" y="1729080"/>
                  <a:ext cx="149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30E8A6D1-2505-48B8-B9D5-F0F497314126}"/>
                    </a:ext>
                  </a:extLst>
                </p14:cNvPr>
                <p14:cNvContentPartPr/>
                <p14:nvPr/>
              </p14:nvContentPartPr>
              <p14:xfrm>
                <a:off x="7480260" y="2114640"/>
                <a:ext cx="1010160" cy="10368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30E8A6D1-2505-48B8-B9D5-F0F497314126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7471620" y="2106000"/>
                  <a:ext cx="1027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3CFC0A0A-2194-46A4-A1C9-6BB8C1B9315D}"/>
                    </a:ext>
                  </a:extLst>
                </p14:cNvPr>
                <p14:cNvContentPartPr/>
                <p14:nvPr/>
              </p14:nvContentPartPr>
              <p14:xfrm>
                <a:off x="7084980" y="1007280"/>
                <a:ext cx="488160" cy="11451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3CFC0A0A-2194-46A4-A1C9-6BB8C1B9315D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7075980" y="998640"/>
                  <a:ext cx="50580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AEA3CABD-5BEC-480B-8EFD-EF570588FAAC}"/>
                    </a:ext>
                  </a:extLst>
                </p14:cNvPr>
                <p14:cNvContentPartPr/>
                <p14:nvPr/>
              </p14:nvContentPartPr>
              <p14:xfrm>
                <a:off x="8808300" y="1251720"/>
                <a:ext cx="112680" cy="19332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AEA3CABD-5BEC-480B-8EFD-EF570588FAAC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8799300" y="1242720"/>
                  <a:ext cx="130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152A3119-D1CD-417D-9AFD-B0DDA3132088}"/>
                    </a:ext>
                  </a:extLst>
                </p14:cNvPr>
                <p14:cNvContentPartPr/>
                <p14:nvPr/>
              </p14:nvContentPartPr>
              <p14:xfrm>
                <a:off x="8808660" y="1346040"/>
                <a:ext cx="186480" cy="561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152A3119-D1CD-417D-9AFD-B0DDA313208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8799660" y="1337040"/>
                  <a:ext cx="204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50470FA5-9FA5-4EA5-A45D-C4F36F654CDE}"/>
                    </a:ext>
                  </a:extLst>
                </p14:cNvPr>
                <p14:cNvContentPartPr/>
                <p14:nvPr/>
              </p14:nvContentPartPr>
              <p14:xfrm>
                <a:off x="9066780" y="1257120"/>
                <a:ext cx="156960" cy="1587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50470FA5-9FA5-4EA5-A45D-C4F36F654CDE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9057780" y="1248120"/>
                  <a:ext cx="174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7E4C7AB2-CD08-4230-904F-D7B0DC835061}"/>
                    </a:ext>
                  </a:extLst>
                </p14:cNvPr>
                <p14:cNvContentPartPr/>
                <p14:nvPr/>
              </p14:nvContentPartPr>
              <p14:xfrm>
                <a:off x="9257940" y="1284120"/>
                <a:ext cx="222120" cy="648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7E4C7AB2-CD08-4230-904F-D7B0DC835061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9248940" y="1275120"/>
                  <a:ext cx="239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93198588-78B4-4F98-B395-7D3E0C3E90C2}"/>
                    </a:ext>
                  </a:extLst>
                </p14:cNvPr>
                <p14:cNvContentPartPr/>
                <p14:nvPr/>
              </p14:nvContentPartPr>
              <p14:xfrm>
                <a:off x="9524700" y="1231200"/>
                <a:ext cx="228240" cy="6408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93198588-78B4-4F98-B395-7D3E0C3E90C2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9515700" y="1222200"/>
                  <a:ext cx="245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C2B7CC8E-6E74-4CD0-9338-5F97C1C461EB}"/>
                    </a:ext>
                  </a:extLst>
                </p14:cNvPr>
                <p14:cNvContentPartPr/>
                <p14:nvPr/>
              </p14:nvContentPartPr>
              <p14:xfrm>
                <a:off x="9648900" y="1401840"/>
                <a:ext cx="120240" cy="846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C2B7CC8E-6E74-4CD0-9338-5F97C1C461EB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639900" y="1392840"/>
                  <a:ext cx="137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8FB92862-2E41-4AD7-AB9E-4917123CC7C4}"/>
                    </a:ext>
                  </a:extLst>
                </p14:cNvPr>
                <p14:cNvContentPartPr/>
                <p14:nvPr/>
              </p14:nvContentPartPr>
              <p14:xfrm>
                <a:off x="9791460" y="1283760"/>
                <a:ext cx="434160" cy="3132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8FB92862-2E41-4AD7-AB9E-4917123CC7C4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782460" y="1275120"/>
                  <a:ext cx="451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0723E50C-D046-4E0F-9059-957824050C1B}"/>
                    </a:ext>
                  </a:extLst>
                </p14:cNvPr>
                <p14:cNvContentPartPr/>
                <p14:nvPr/>
              </p14:nvContentPartPr>
              <p14:xfrm>
                <a:off x="9866340" y="1544760"/>
                <a:ext cx="219960" cy="6408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0723E50C-D046-4E0F-9059-957824050C1B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857700" y="1536120"/>
                  <a:ext cx="237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0A81EE37-E5F4-44E5-A835-3897D4F47D9A}"/>
                    </a:ext>
                  </a:extLst>
                </p14:cNvPr>
                <p14:cNvContentPartPr/>
                <p14:nvPr/>
              </p14:nvContentPartPr>
              <p14:xfrm>
                <a:off x="8524260" y="1015560"/>
                <a:ext cx="1816200" cy="7984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0A81EE37-E5F4-44E5-A835-3897D4F47D9A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8515620" y="1006920"/>
                  <a:ext cx="1833840" cy="81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9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54299B96-A9C2-4A2A-9445-5423A097FEE4}"/>
                  </a:ext>
                </a:extLst>
              </p14:cNvPr>
              <p14:cNvContentPartPr/>
              <p14:nvPr/>
            </p14:nvContentPartPr>
            <p14:xfrm>
              <a:off x="9723060" y="2572200"/>
              <a:ext cx="3240" cy="360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54299B96-A9C2-4A2A-9445-5423A097FEE4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9705060" y="2554560"/>
                <a:ext cx="38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1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9BBA8A0D-544A-4243-9B3F-FA477C1146D4}"/>
                  </a:ext>
                </a:extLst>
              </p14:cNvPr>
              <p14:cNvContentPartPr/>
              <p14:nvPr/>
            </p14:nvContentPartPr>
            <p14:xfrm>
              <a:off x="6724260" y="168840"/>
              <a:ext cx="593280" cy="217728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9BBA8A0D-544A-4243-9B3F-FA477C1146D4}"/>
                  </a:ext>
                </a:extLst>
              </p:cNvPr>
              <p:cNvPicPr/>
              <p:nvPr/>
            </p:nvPicPr>
            <p:blipFill>
              <a:blip r:embed="rId852"/>
              <a:stretch>
                <a:fillRect/>
              </a:stretch>
            </p:blipFill>
            <p:spPr>
              <a:xfrm>
                <a:off x="6706260" y="150840"/>
                <a:ext cx="628920" cy="22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3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E8C7CD20-BE00-4972-966B-6AFAC9A5AAB7}"/>
                  </a:ext>
                </a:extLst>
              </p14:cNvPr>
              <p14:cNvContentPartPr/>
              <p14:nvPr/>
            </p14:nvContentPartPr>
            <p14:xfrm>
              <a:off x="11383020" y="739080"/>
              <a:ext cx="945360" cy="73656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E8C7CD20-BE00-4972-966B-6AFAC9A5AAB7}"/>
                  </a:ext>
                </a:extLst>
              </p:cNvPr>
              <p:cNvPicPr/>
              <p:nvPr/>
            </p:nvPicPr>
            <p:blipFill>
              <a:blip r:embed="rId854"/>
              <a:stretch>
                <a:fillRect/>
              </a:stretch>
            </p:blipFill>
            <p:spPr>
              <a:xfrm>
                <a:off x="11365020" y="721080"/>
                <a:ext cx="98100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5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7C71AD2C-3116-43AF-AE2C-3FE8A7BC90B3}"/>
                  </a:ext>
                </a:extLst>
              </p14:cNvPr>
              <p14:cNvContentPartPr/>
              <p14:nvPr/>
            </p14:nvContentPartPr>
            <p14:xfrm>
              <a:off x="1444500" y="1981440"/>
              <a:ext cx="1010520" cy="88308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7C71AD2C-3116-43AF-AE2C-3FE8A7BC90B3}"/>
                  </a:ext>
                </a:extLst>
              </p:cNvPr>
              <p:cNvPicPr/>
              <p:nvPr/>
            </p:nvPicPr>
            <p:blipFill>
              <a:blip r:embed="rId856"/>
              <a:stretch>
                <a:fillRect/>
              </a:stretch>
            </p:blipFill>
            <p:spPr>
              <a:xfrm>
                <a:off x="1426500" y="1963440"/>
                <a:ext cx="104616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7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1466BCBC-E708-4544-BFBB-1FC0172C7814}"/>
                  </a:ext>
                </a:extLst>
              </p14:cNvPr>
              <p14:cNvContentPartPr/>
              <p14:nvPr/>
            </p14:nvContentPartPr>
            <p14:xfrm>
              <a:off x="9806580" y="2948400"/>
              <a:ext cx="915120" cy="846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1466BCBC-E708-4544-BFBB-1FC0172C7814}"/>
                  </a:ext>
                </a:extLst>
              </p:cNvPr>
              <p:cNvPicPr/>
              <p:nvPr/>
            </p:nvPicPr>
            <p:blipFill>
              <a:blip r:embed="rId858"/>
              <a:stretch>
                <a:fillRect/>
              </a:stretch>
            </p:blipFill>
            <p:spPr>
              <a:xfrm>
                <a:off x="9788580" y="2930400"/>
                <a:ext cx="95076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4" name="Group 553">
            <a:extLst>
              <a:ext uri="{FF2B5EF4-FFF2-40B4-BE49-F238E27FC236}">
                <a16:creationId xmlns:a16="http://schemas.microsoft.com/office/drawing/2014/main" id="{D54D4703-9A38-4CF6-8E0C-AFECE38F52A6}"/>
              </a:ext>
            </a:extLst>
          </p:cNvPr>
          <p:cNvGrpSpPr/>
          <p:nvPr/>
        </p:nvGrpSpPr>
        <p:grpSpPr>
          <a:xfrm>
            <a:off x="9069300" y="1861200"/>
            <a:ext cx="2924640" cy="1232640"/>
            <a:chOff x="9069300" y="1861200"/>
            <a:chExt cx="2924640" cy="12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A60AFDD-145F-451F-B500-01DE477C57B4}"/>
                    </a:ext>
                  </a:extLst>
                </p14:cNvPr>
                <p14:cNvContentPartPr/>
                <p14:nvPr/>
              </p14:nvContentPartPr>
              <p14:xfrm>
                <a:off x="9069300" y="2697120"/>
                <a:ext cx="267480" cy="2149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A60AFDD-145F-451F-B500-01DE477C57B4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9051300" y="2679120"/>
                  <a:ext cx="303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ED252E39-8CA2-4AD9-9B37-C89C847865A4}"/>
                    </a:ext>
                  </a:extLst>
                </p14:cNvPr>
                <p14:cNvContentPartPr/>
                <p14:nvPr/>
              </p14:nvContentPartPr>
              <p14:xfrm>
                <a:off x="9357300" y="2747880"/>
                <a:ext cx="122040" cy="1443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ED252E39-8CA2-4AD9-9B37-C89C847865A4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9339300" y="2730240"/>
                  <a:ext cx="157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CAEE2343-E29B-4B80-AA99-F399A4638A8C}"/>
                    </a:ext>
                  </a:extLst>
                </p14:cNvPr>
                <p14:cNvContentPartPr/>
                <p14:nvPr/>
              </p14:nvContentPartPr>
              <p14:xfrm>
                <a:off x="9531180" y="2743200"/>
                <a:ext cx="104400" cy="1371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CAEE2343-E29B-4B80-AA99-F399A4638A8C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9513180" y="2725560"/>
                  <a:ext cx="140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82B499BF-998B-47BC-99B6-594C92E80865}"/>
                    </a:ext>
                  </a:extLst>
                </p14:cNvPr>
                <p14:cNvContentPartPr/>
                <p14:nvPr/>
              </p14:nvContentPartPr>
              <p14:xfrm>
                <a:off x="9730620" y="2679480"/>
                <a:ext cx="90360" cy="1864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82B499BF-998B-47BC-99B6-594C92E80865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9712620" y="2661480"/>
                  <a:ext cx="126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96E3C7FD-6A78-4900-AF59-4E6CC1DA913E}"/>
                    </a:ext>
                  </a:extLst>
                </p14:cNvPr>
                <p14:cNvContentPartPr/>
                <p14:nvPr/>
              </p14:nvContentPartPr>
              <p14:xfrm>
                <a:off x="9683460" y="2745000"/>
                <a:ext cx="193680" cy="439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96E3C7FD-6A78-4900-AF59-4E6CC1DA913E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9665820" y="2727000"/>
                  <a:ext cx="229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1F17023B-EF7C-4680-9584-7724AC323E9E}"/>
                    </a:ext>
                  </a:extLst>
                </p14:cNvPr>
                <p14:cNvContentPartPr/>
                <p14:nvPr/>
              </p14:nvContentPartPr>
              <p14:xfrm>
                <a:off x="9921060" y="2691000"/>
                <a:ext cx="115560" cy="2408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1F17023B-EF7C-4680-9584-7724AC323E9E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9903060" y="2673360"/>
                  <a:ext cx="151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06B42F5E-2150-4E96-9A27-F09207AD917E}"/>
                    </a:ext>
                  </a:extLst>
                </p14:cNvPr>
                <p14:cNvContentPartPr/>
                <p14:nvPr/>
              </p14:nvContentPartPr>
              <p14:xfrm>
                <a:off x="10102500" y="2785320"/>
                <a:ext cx="85320" cy="9756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06B42F5E-2150-4E96-9A27-F09207AD917E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10084500" y="2767320"/>
                  <a:ext cx="120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6A70806F-85CA-425E-95B1-CBD675DF8925}"/>
                    </a:ext>
                  </a:extLst>
                </p14:cNvPr>
                <p14:cNvContentPartPr/>
                <p14:nvPr/>
              </p14:nvContentPartPr>
              <p14:xfrm>
                <a:off x="10225620" y="2679120"/>
                <a:ext cx="81720" cy="1915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6A70806F-85CA-425E-95B1-CBD675DF8925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10207620" y="2661120"/>
                  <a:ext cx="117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489E68C-72E2-420D-B787-482E1DF9CD08}"/>
                    </a:ext>
                  </a:extLst>
                </p14:cNvPr>
                <p14:cNvContentPartPr/>
                <p14:nvPr/>
              </p14:nvContentPartPr>
              <p14:xfrm>
                <a:off x="10322460" y="2688120"/>
                <a:ext cx="335160" cy="1922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489E68C-72E2-420D-B787-482E1DF9CD08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10304820" y="2670480"/>
                  <a:ext cx="370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8CBA14F9-7279-4D2D-B055-E078B5A2042B}"/>
                    </a:ext>
                  </a:extLst>
                </p14:cNvPr>
                <p14:cNvContentPartPr/>
                <p14:nvPr/>
              </p14:nvContentPartPr>
              <p14:xfrm>
                <a:off x="10532340" y="2756160"/>
                <a:ext cx="150480" cy="1764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8CBA14F9-7279-4D2D-B055-E078B5A2042B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10514700" y="2738160"/>
                  <a:ext cx="186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FF484F73-34C3-41B8-BB32-7A0C0E7DDB50}"/>
                    </a:ext>
                  </a:extLst>
                </p14:cNvPr>
                <p14:cNvContentPartPr/>
                <p14:nvPr/>
              </p14:nvContentPartPr>
              <p14:xfrm>
                <a:off x="10879380" y="2619000"/>
                <a:ext cx="245520" cy="3538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FF484F73-34C3-41B8-BB32-7A0C0E7DDB50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10861740" y="2601000"/>
                  <a:ext cx="2811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C8A3D2C4-2116-4512-8EE2-292BC2804C66}"/>
                    </a:ext>
                  </a:extLst>
                </p14:cNvPr>
                <p14:cNvContentPartPr/>
                <p14:nvPr/>
              </p14:nvContentPartPr>
              <p14:xfrm>
                <a:off x="10180260" y="2992320"/>
                <a:ext cx="5040" cy="396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C8A3D2C4-2116-4512-8EE2-292BC2804C66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10162260" y="2974680"/>
                  <a:ext cx="40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9E226C63-5789-4D21-8290-DACF9BB5E171}"/>
                    </a:ext>
                  </a:extLst>
                </p14:cNvPr>
                <p14:cNvContentPartPr/>
                <p14:nvPr/>
              </p14:nvContentPartPr>
              <p14:xfrm>
                <a:off x="10979460" y="1861200"/>
                <a:ext cx="259560" cy="3265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9E226C63-5789-4D21-8290-DACF9BB5E171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10961820" y="1843200"/>
                  <a:ext cx="295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DD220439-6F26-465A-9F25-1820CD8797FF}"/>
                    </a:ext>
                  </a:extLst>
                </p14:cNvPr>
                <p14:cNvContentPartPr/>
                <p14:nvPr/>
              </p14:nvContentPartPr>
              <p14:xfrm>
                <a:off x="11021940" y="2339640"/>
                <a:ext cx="178560" cy="1810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DD220439-6F26-465A-9F25-1820CD8797FF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11004300" y="2321640"/>
                  <a:ext cx="214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76432BE7-DA74-4D67-9E41-DAD8A96AB179}"/>
                    </a:ext>
                  </a:extLst>
                </p14:cNvPr>
                <p14:cNvContentPartPr/>
                <p14:nvPr/>
              </p14:nvContentPartPr>
              <p14:xfrm>
                <a:off x="11041380" y="2247840"/>
                <a:ext cx="208800" cy="8388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76432BE7-DA74-4D67-9E41-DAD8A96AB179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11023380" y="2230200"/>
                  <a:ext cx="244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CDC7BF13-A3F8-483B-B047-4F34F4B9C463}"/>
                    </a:ext>
                  </a:extLst>
                </p14:cNvPr>
                <p14:cNvContentPartPr/>
                <p14:nvPr/>
              </p14:nvContentPartPr>
              <p14:xfrm>
                <a:off x="11259900" y="2325240"/>
                <a:ext cx="127080" cy="1364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CDC7BF13-A3F8-483B-B047-4F34F4B9C463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11241900" y="2307240"/>
                  <a:ext cx="16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CEFA54C-E0B2-4D3E-A721-8F99C7CEE0CA}"/>
                    </a:ext>
                  </a:extLst>
                </p14:cNvPr>
                <p14:cNvContentPartPr/>
                <p14:nvPr/>
              </p14:nvContentPartPr>
              <p14:xfrm>
                <a:off x="11036340" y="2087640"/>
                <a:ext cx="181080" cy="1238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CEFA54C-E0B2-4D3E-A721-8F99C7CEE0CA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11018700" y="2069640"/>
                  <a:ext cx="216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53C6C5E9-9997-4168-BC65-A1D099197C63}"/>
                    </a:ext>
                  </a:extLst>
                </p14:cNvPr>
                <p14:cNvContentPartPr/>
                <p14:nvPr/>
              </p14:nvContentPartPr>
              <p14:xfrm>
                <a:off x="11192580" y="1943640"/>
                <a:ext cx="128880" cy="140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53C6C5E9-9997-4168-BC65-A1D099197C63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11174940" y="1926000"/>
                  <a:ext cx="164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3B2B76B4-27A2-452D-B0DC-AC9ECD93422D}"/>
                    </a:ext>
                  </a:extLst>
                </p14:cNvPr>
                <p14:cNvContentPartPr/>
                <p14:nvPr/>
              </p14:nvContentPartPr>
              <p14:xfrm>
                <a:off x="11041020" y="2701080"/>
                <a:ext cx="122760" cy="2095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3B2B76B4-27A2-452D-B0DC-AC9ECD93422D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11023020" y="2683440"/>
                  <a:ext cx="158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24B17FC8-7FBD-4FD0-8842-8B15CADDFA89}"/>
                    </a:ext>
                  </a:extLst>
                </p14:cNvPr>
                <p14:cNvContentPartPr/>
                <p14:nvPr/>
              </p14:nvContentPartPr>
              <p14:xfrm>
                <a:off x="11001780" y="2783880"/>
                <a:ext cx="218520" cy="432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24B17FC8-7FBD-4FD0-8842-8B15CADDFA89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10984140" y="2765880"/>
                  <a:ext cx="254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31FB1609-3C48-4489-B891-3A2B6D58CE85}"/>
                    </a:ext>
                  </a:extLst>
                </p14:cNvPr>
                <p14:cNvContentPartPr/>
                <p14:nvPr/>
              </p14:nvContentPartPr>
              <p14:xfrm>
                <a:off x="11319300" y="2656080"/>
                <a:ext cx="91440" cy="37620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31FB1609-3C48-4489-B891-3A2B6D58CE85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11301300" y="2638440"/>
                  <a:ext cx="1270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6926569D-F79D-497D-9C3E-677F3A96DF6F}"/>
                    </a:ext>
                  </a:extLst>
                </p14:cNvPr>
                <p14:cNvContentPartPr/>
                <p14:nvPr/>
              </p14:nvContentPartPr>
              <p14:xfrm>
                <a:off x="11398860" y="2705040"/>
                <a:ext cx="97200" cy="1368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6926569D-F79D-497D-9C3E-677F3A96DF6F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11381220" y="2687040"/>
                  <a:ext cx="132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3E1ACF16-C425-4274-9036-0D011653B4F4}"/>
                    </a:ext>
                  </a:extLst>
                </p14:cNvPr>
                <p14:cNvContentPartPr/>
                <p14:nvPr/>
              </p14:nvContentPartPr>
              <p14:xfrm>
                <a:off x="11510820" y="2634840"/>
                <a:ext cx="171000" cy="26784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3E1ACF16-C425-4274-9036-0D011653B4F4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11492820" y="2617200"/>
                  <a:ext cx="2066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65435362-5746-4FC5-A3C5-1D86BD921846}"/>
                    </a:ext>
                  </a:extLst>
                </p14:cNvPr>
                <p14:cNvContentPartPr/>
                <p14:nvPr/>
              </p14:nvContentPartPr>
              <p14:xfrm>
                <a:off x="11665980" y="2626560"/>
                <a:ext cx="183600" cy="3124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65435362-5746-4FC5-A3C5-1D86BD921846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1647980" y="2608560"/>
                  <a:ext cx="219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E22BD32D-E748-48FE-8201-5B6C4B8D959C}"/>
                    </a:ext>
                  </a:extLst>
                </p14:cNvPr>
                <p14:cNvContentPartPr/>
                <p14:nvPr/>
              </p14:nvContentPartPr>
              <p14:xfrm>
                <a:off x="11946780" y="2698920"/>
                <a:ext cx="21600" cy="2160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E22BD32D-E748-48FE-8201-5B6C4B8D959C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1928780" y="2681280"/>
                  <a:ext cx="57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7D67115C-28F7-4B79-B099-EEB07993DC7F}"/>
                    </a:ext>
                  </a:extLst>
                </p14:cNvPr>
                <p14:cNvContentPartPr/>
                <p14:nvPr/>
              </p14:nvContentPartPr>
              <p14:xfrm>
                <a:off x="11952900" y="2765880"/>
                <a:ext cx="41040" cy="2901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7D67115C-28F7-4B79-B099-EEB07993DC7F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11934900" y="2747880"/>
                  <a:ext cx="76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74EAF7D5-F337-428F-95A0-4018F25CBE83}"/>
                    </a:ext>
                  </a:extLst>
                </p14:cNvPr>
                <p14:cNvContentPartPr/>
                <p14:nvPr/>
              </p14:nvContentPartPr>
              <p14:xfrm>
                <a:off x="11003220" y="3072240"/>
                <a:ext cx="878400" cy="216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74EAF7D5-F337-428F-95A0-4018F25CBE83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10985220" y="3054240"/>
                  <a:ext cx="914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006AA17C-7760-4CA3-B3F6-32BCFBA8971A}"/>
                    </a:ext>
                  </a:extLst>
                </p14:cNvPr>
                <p14:cNvContentPartPr/>
                <p14:nvPr/>
              </p14:nvContentPartPr>
              <p14:xfrm>
                <a:off x="11613780" y="2252160"/>
                <a:ext cx="77040" cy="26640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006AA17C-7760-4CA3-B3F6-32BCFBA8971A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11595780" y="2234160"/>
                  <a:ext cx="112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2F684830-9454-49EB-9BFB-BE73F316F679}"/>
                    </a:ext>
                  </a:extLst>
                </p14:cNvPr>
                <p14:cNvContentPartPr/>
                <p14:nvPr/>
              </p14:nvContentPartPr>
              <p14:xfrm>
                <a:off x="11527020" y="2468520"/>
                <a:ext cx="181440" cy="1360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2F684830-9454-49EB-9BFB-BE73F316F679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11509380" y="2450520"/>
                  <a:ext cx="2170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7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C66EFBA4-408D-4DE5-8C18-3884963DE0C9}"/>
                  </a:ext>
                </a:extLst>
              </p14:cNvPr>
              <p14:cNvContentPartPr/>
              <p14:nvPr/>
            </p14:nvContentPartPr>
            <p14:xfrm>
              <a:off x="9507420" y="681840"/>
              <a:ext cx="815400" cy="10980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C66EFBA4-408D-4DE5-8C18-3884963DE0C9}"/>
                  </a:ext>
                </a:extLst>
              </p:cNvPr>
              <p:cNvPicPr/>
              <p:nvPr/>
            </p:nvPicPr>
            <p:blipFill>
              <a:blip r:embed="rId918"/>
              <a:stretch>
                <a:fillRect/>
              </a:stretch>
            </p:blipFill>
            <p:spPr>
              <a:xfrm>
                <a:off x="9489420" y="664200"/>
                <a:ext cx="8510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9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10E5413A-785F-4887-A1EB-BC11C5BFE04F}"/>
                  </a:ext>
                </a:extLst>
              </p14:cNvPr>
              <p14:cNvContentPartPr/>
              <p14:nvPr/>
            </p14:nvContentPartPr>
            <p14:xfrm>
              <a:off x="7536060" y="769680"/>
              <a:ext cx="1172880" cy="9936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10E5413A-785F-4887-A1EB-BC11C5BFE04F}"/>
                  </a:ext>
                </a:extLst>
              </p:cNvPr>
              <p:cNvPicPr/>
              <p:nvPr/>
            </p:nvPicPr>
            <p:blipFill>
              <a:blip r:embed="rId920"/>
              <a:stretch>
                <a:fillRect/>
              </a:stretch>
            </p:blipFill>
            <p:spPr>
              <a:xfrm>
                <a:off x="7518420" y="752040"/>
                <a:ext cx="120852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9" name="Group 588">
            <a:extLst>
              <a:ext uri="{FF2B5EF4-FFF2-40B4-BE49-F238E27FC236}">
                <a16:creationId xmlns:a16="http://schemas.microsoft.com/office/drawing/2014/main" id="{175F76C6-F31A-4CF5-885F-38584CB162BC}"/>
              </a:ext>
            </a:extLst>
          </p:cNvPr>
          <p:cNvGrpSpPr/>
          <p:nvPr/>
        </p:nvGrpSpPr>
        <p:grpSpPr>
          <a:xfrm>
            <a:off x="10134540" y="4579200"/>
            <a:ext cx="1692360" cy="404640"/>
            <a:chOff x="10134540" y="4579200"/>
            <a:chExt cx="169236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AE42F01E-C83E-442A-BD83-20DC07D7E3AF}"/>
                    </a:ext>
                  </a:extLst>
                </p14:cNvPr>
                <p14:cNvContentPartPr/>
                <p14:nvPr/>
              </p14:nvContentPartPr>
              <p14:xfrm>
                <a:off x="10134540" y="4579200"/>
                <a:ext cx="258480" cy="1882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AE42F01E-C83E-442A-BD83-20DC07D7E3AF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10116900" y="4561200"/>
                  <a:ext cx="294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5010BC47-8AD6-4C49-8074-FF4F69F48916}"/>
                    </a:ext>
                  </a:extLst>
                </p14:cNvPr>
                <p14:cNvContentPartPr/>
                <p14:nvPr/>
              </p14:nvContentPartPr>
              <p14:xfrm>
                <a:off x="10448460" y="4617360"/>
                <a:ext cx="159840" cy="2577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5010BC47-8AD6-4C49-8074-FF4F69F48916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10430460" y="4599360"/>
                  <a:ext cx="195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B9466AE7-46EB-46D1-ADE8-9611048B0760}"/>
                    </a:ext>
                  </a:extLst>
                </p14:cNvPr>
                <p14:cNvContentPartPr/>
                <p14:nvPr/>
              </p14:nvContentPartPr>
              <p14:xfrm>
                <a:off x="10645020" y="4622400"/>
                <a:ext cx="253800" cy="2502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B9466AE7-46EB-46D1-ADE8-9611048B0760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10627020" y="4604760"/>
                  <a:ext cx="289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5000E1F-D2FA-4844-A192-FF326044A30F}"/>
                    </a:ext>
                  </a:extLst>
                </p14:cNvPr>
                <p14:cNvContentPartPr/>
                <p14:nvPr/>
              </p14:nvContentPartPr>
              <p14:xfrm>
                <a:off x="10971900" y="4659120"/>
                <a:ext cx="158040" cy="1494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5000E1F-D2FA-4844-A192-FF326044A30F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10954260" y="4641480"/>
                  <a:ext cx="193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C3CC02AC-418A-4998-927E-A6AED11C59B0}"/>
                    </a:ext>
                  </a:extLst>
                </p14:cNvPr>
                <p14:cNvContentPartPr/>
                <p14:nvPr/>
              </p14:nvContentPartPr>
              <p14:xfrm>
                <a:off x="11201220" y="4670640"/>
                <a:ext cx="220680" cy="14904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C3CC02AC-418A-4998-927E-A6AED11C59B0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11183220" y="4652640"/>
                  <a:ext cx="256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F1F29D24-9647-459D-8287-F68B56616897}"/>
                    </a:ext>
                  </a:extLst>
                </p14:cNvPr>
                <p14:cNvContentPartPr/>
                <p14:nvPr/>
              </p14:nvContentPartPr>
              <p14:xfrm>
                <a:off x="11482740" y="4649760"/>
                <a:ext cx="31320" cy="1576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F1F29D24-9647-459D-8287-F68B56616897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11464740" y="4632120"/>
                  <a:ext cx="66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323A6757-0785-42B1-8AC3-0C4413F8411F}"/>
                    </a:ext>
                  </a:extLst>
                </p14:cNvPr>
                <p14:cNvContentPartPr/>
                <p14:nvPr/>
              </p14:nvContentPartPr>
              <p14:xfrm>
                <a:off x="11420460" y="4710960"/>
                <a:ext cx="267120" cy="622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323A6757-0785-42B1-8AC3-0C4413F8411F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11402820" y="4692960"/>
                  <a:ext cx="302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5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ADDA24A4-94F6-4CD6-BB3F-7ACD2A58F767}"/>
                    </a:ext>
                  </a:extLst>
                </p14:cNvPr>
                <p14:cNvContentPartPr/>
                <p14:nvPr/>
              </p14:nvContentPartPr>
              <p14:xfrm>
                <a:off x="11711340" y="4708800"/>
                <a:ext cx="115560" cy="2916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ADDA24A4-94F6-4CD6-BB3F-7ACD2A58F767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11693700" y="4690800"/>
                  <a:ext cx="15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6C782A4-F576-4996-8D2D-A8BC20122041}"/>
                    </a:ext>
                  </a:extLst>
                </p14:cNvPr>
                <p14:cNvContentPartPr/>
                <p14:nvPr/>
              </p14:nvContentPartPr>
              <p14:xfrm>
                <a:off x="10616940" y="4912920"/>
                <a:ext cx="859680" cy="709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6C782A4-F576-4996-8D2D-A8BC20122041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10598940" y="4894920"/>
                  <a:ext cx="8953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3F7EAB32-024F-4748-B445-BCBC4CD1A7F0}"/>
              </a:ext>
            </a:extLst>
          </p:cNvPr>
          <p:cNvGrpSpPr/>
          <p:nvPr/>
        </p:nvGrpSpPr>
        <p:grpSpPr>
          <a:xfrm>
            <a:off x="9545220" y="3832560"/>
            <a:ext cx="2519640" cy="602640"/>
            <a:chOff x="9545220" y="3832560"/>
            <a:chExt cx="2519640" cy="60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9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2104E15A-0ED2-49F8-9A0F-3EF8BA102408}"/>
                    </a:ext>
                  </a:extLst>
                </p14:cNvPr>
                <p14:cNvContentPartPr/>
                <p14:nvPr/>
              </p14:nvContentPartPr>
              <p14:xfrm>
                <a:off x="9545220" y="3868560"/>
                <a:ext cx="168840" cy="35892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2104E15A-0ED2-49F8-9A0F-3EF8BA102408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9527220" y="3850560"/>
                  <a:ext cx="2044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E633DEAB-52CF-474B-97BC-79EE7A609AF5}"/>
                    </a:ext>
                  </a:extLst>
                </p14:cNvPr>
                <p14:cNvContentPartPr/>
                <p14:nvPr/>
              </p14:nvContentPartPr>
              <p14:xfrm>
                <a:off x="9747540" y="3991320"/>
                <a:ext cx="115560" cy="14724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E633DEAB-52CF-474B-97BC-79EE7A609AF5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9729900" y="3973680"/>
                  <a:ext cx="151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DD6928D-1515-4F21-813E-8EFA8AB0268A}"/>
                    </a:ext>
                  </a:extLst>
                </p14:cNvPr>
                <p14:cNvContentPartPr/>
                <p14:nvPr/>
              </p14:nvContentPartPr>
              <p14:xfrm>
                <a:off x="9886860" y="3998880"/>
                <a:ext cx="46440" cy="1382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DD6928D-1515-4F21-813E-8EFA8AB0268A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9869220" y="3981240"/>
                  <a:ext cx="82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F63C926-0CEE-4F1B-B615-2771D513B03D}"/>
                    </a:ext>
                  </a:extLst>
                </p14:cNvPr>
                <p14:cNvContentPartPr/>
                <p14:nvPr/>
              </p14:nvContentPartPr>
              <p14:xfrm>
                <a:off x="9892260" y="3906000"/>
                <a:ext cx="28080" cy="118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F63C926-0CEE-4F1B-B615-2771D513B03D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9874620" y="3888000"/>
                  <a:ext cx="63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6ADB0E9-1BF3-47D4-AD97-D7A20F2F6A61}"/>
                    </a:ext>
                  </a:extLst>
                </p14:cNvPr>
                <p14:cNvContentPartPr/>
                <p14:nvPr/>
              </p14:nvContentPartPr>
              <p14:xfrm>
                <a:off x="9970020" y="4023000"/>
                <a:ext cx="178560" cy="1141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6ADB0E9-1BF3-47D4-AD97-D7A20F2F6A61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9952020" y="4005000"/>
                  <a:ext cx="214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0ADEBBA9-2A18-4635-BCE2-BA1B44DB615F}"/>
                    </a:ext>
                  </a:extLst>
                </p14:cNvPr>
                <p14:cNvContentPartPr/>
                <p14:nvPr/>
              </p14:nvContentPartPr>
              <p14:xfrm>
                <a:off x="10196460" y="3952800"/>
                <a:ext cx="187560" cy="19980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0ADEBBA9-2A18-4635-BCE2-BA1B44DB615F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10178460" y="3935160"/>
                  <a:ext cx="223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71B4225-95D8-47D8-B8BF-2B24DC1B2FDE}"/>
                    </a:ext>
                  </a:extLst>
                </p14:cNvPr>
                <p14:cNvContentPartPr/>
                <p14:nvPr/>
              </p14:nvContentPartPr>
              <p14:xfrm>
                <a:off x="10543860" y="3841200"/>
                <a:ext cx="182880" cy="40140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71B4225-95D8-47D8-B8BF-2B24DC1B2FDE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10525860" y="3823200"/>
                  <a:ext cx="218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B45EF7CF-53D6-4E95-B157-065528D4E439}"/>
                    </a:ext>
                  </a:extLst>
                </p14:cNvPr>
                <p14:cNvContentPartPr/>
                <p14:nvPr/>
              </p14:nvContentPartPr>
              <p14:xfrm>
                <a:off x="10813860" y="3870360"/>
                <a:ext cx="116280" cy="2361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B45EF7CF-53D6-4E95-B157-065528D4E439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10795860" y="3852720"/>
                  <a:ext cx="151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B3692A8F-7FB1-47B8-B83A-E8D8532EFA0A}"/>
                    </a:ext>
                  </a:extLst>
                </p14:cNvPr>
                <p14:cNvContentPartPr/>
                <p14:nvPr/>
              </p14:nvContentPartPr>
              <p14:xfrm>
                <a:off x="11062980" y="3841920"/>
                <a:ext cx="176760" cy="3186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B3692A8F-7FB1-47B8-B83A-E8D8532EFA0A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11044980" y="3824280"/>
                  <a:ext cx="212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457FF9B0-2887-40A6-8BDC-BED34360083E}"/>
                    </a:ext>
                  </a:extLst>
                </p14:cNvPr>
                <p14:cNvContentPartPr/>
                <p14:nvPr/>
              </p14:nvContentPartPr>
              <p14:xfrm>
                <a:off x="11277180" y="3953880"/>
                <a:ext cx="111600" cy="12168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457FF9B0-2887-40A6-8BDC-BED34360083E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11259540" y="3936240"/>
                  <a:ext cx="147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19071FE8-3BE5-4256-A2E4-45D9941A0430}"/>
                    </a:ext>
                  </a:extLst>
                </p14:cNvPr>
                <p14:cNvContentPartPr/>
                <p14:nvPr/>
              </p14:nvContentPartPr>
              <p14:xfrm>
                <a:off x="11325420" y="3936240"/>
                <a:ext cx="66600" cy="16560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19071FE8-3BE5-4256-A2E4-45D9941A0430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11307780" y="3918240"/>
                  <a:ext cx="102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A876A82-64A0-4C64-9C85-0A8AE37A3A71}"/>
                    </a:ext>
                  </a:extLst>
                </p14:cNvPr>
                <p14:cNvContentPartPr/>
                <p14:nvPr/>
              </p14:nvContentPartPr>
              <p14:xfrm>
                <a:off x="11268180" y="4023000"/>
                <a:ext cx="158400" cy="792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A876A82-64A0-4C64-9C85-0A8AE37A3A71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11250540" y="4005360"/>
                  <a:ext cx="194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061D5A9C-B8C8-444B-9DC3-20F79D21A464}"/>
                    </a:ext>
                  </a:extLst>
                </p14:cNvPr>
                <p14:cNvContentPartPr/>
                <p14:nvPr/>
              </p14:nvContentPartPr>
              <p14:xfrm>
                <a:off x="11521260" y="3891600"/>
                <a:ext cx="95040" cy="37476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061D5A9C-B8C8-444B-9DC3-20F79D21A464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1503260" y="3873960"/>
                  <a:ext cx="130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581F86A-34B8-4641-9370-78E418ABA53A}"/>
                    </a:ext>
                  </a:extLst>
                </p14:cNvPr>
                <p14:cNvContentPartPr/>
                <p14:nvPr/>
              </p14:nvContentPartPr>
              <p14:xfrm>
                <a:off x="11559420" y="3956040"/>
                <a:ext cx="107280" cy="14436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581F86A-34B8-4641-9370-78E418ABA53A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11541420" y="3938040"/>
                  <a:ext cx="142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7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A898E486-184A-4B24-A7F9-4996AD7C8BEA}"/>
                    </a:ext>
                  </a:extLst>
                </p14:cNvPr>
                <p14:cNvContentPartPr/>
                <p14:nvPr/>
              </p14:nvContentPartPr>
              <p14:xfrm>
                <a:off x="11704140" y="3893400"/>
                <a:ext cx="122040" cy="17424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A898E486-184A-4B24-A7F9-4996AD7C8BEA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11686140" y="3875400"/>
                  <a:ext cx="157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9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0134511-6E44-4A1F-BABA-78B1960F80A9}"/>
                    </a:ext>
                  </a:extLst>
                </p14:cNvPr>
                <p14:cNvContentPartPr/>
                <p14:nvPr/>
              </p14:nvContentPartPr>
              <p14:xfrm>
                <a:off x="11806740" y="3832560"/>
                <a:ext cx="149760" cy="29556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0134511-6E44-4A1F-BABA-78B1960F80A9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11789100" y="3814560"/>
                  <a:ext cx="1854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1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53C169B-02F2-4952-BE44-3583892DDA4E}"/>
                    </a:ext>
                  </a:extLst>
                </p14:cNvPr>
                <p14:cNvContentPartPr/>
                <p14:nvPr/>
              </p14:nvContentPartPr>
              <p14:xfrm>
                <a:off x="12009060" y="3908880"/>
                <a:ext cx="5040" cy="79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53C169B-02F2-4952-BE44-3583892DDA4E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11991060" y="3890880"/>
                  <a:ext cx="40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8A857ABC-CA3E-40F3-B5A0-50DCA0CA4AA6}"/>
                    </a:ext>
                  </a:extLst>
                </p14:cNvPr>
                <p14:cNvContentPartPr/>
                <p14:nvPr/>
              </p14:nvContentPartPr>
              <p14:xfrm>
                <a:off x="12004020" y="3939120"/>
                <a:ext cx="43200" cy="2617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8A857ABC-CA3E-40F3-B5A0-50DCA0CA4AA6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1986380" y="3921120"/>
                  <a:ext cx="788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5A8E4859-7703-4BA2-A139-87ADE38152DF}"/>
                    </a:ext>
                  </a:extLst>
                </p14:cNvPr>
                <p14:cNvContentPartPr/>
                <p14:nvPr/>
              </p14:nvContentPartPr>
              <p14:xfrm>
                <a:off x="9692460" y="4404240"/>
                <a:ext cx="2372400" cy="309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5A8E4859-7703-4BA2-A139-87ADE38152DF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9674460" y="4386240"/>
                  <a:ext cx="2408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950C4A8E-E06E-4E93-80D0-3A6C46DCAB5F}"/>
                    </a:ext>
                  </a:extLst>
                </p14:cNvPr>
                <p14:cNvContentPartPr/>
                <p14:nvPr/>
              </p14:nvContentPartPr>
              <p14:xfrm>
                <a:off x="11376540" y="4280400"/>
                <a:ext cx="642240" cy="403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950C4A8E-E06E-4E93-80D0-3A6C46DCAB5F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11358540" y="4262400"/>
                  <a:ext cx="67788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9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8942B72C-13DF-4440-ABCF-54AE061BA764}"/>
                  </a:ext>
                </a:extLst>
              </p14:cNvPr>
              <p14:cNvContentPartPr/>
              <p14:nvPr/>
            </p14:nvContentPartPr>
            <p14:xfrm>
              <a:off x="6941700" y="219960"/>
              <a:ext cx="2347200" cy="69228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8942B72C-13DF-4440-ABCF-54AE061BA764}"/>
                  </a:ext>
                </a:extLst>
              </p:cNvPr>
              <p:cNvPicPr/>
              <p:nvPr/>
            </p:nvPicPr>
            <p:blipFill>
              <a:blip r:embed="rId980"/>
              <a:stretch>
                <a:fillRect/>
              </a:stretch>
            </p:blipFill>
            <p:spPr>
              <a:xfrm>
                <a:off x="6924060" y="201960"/>
                <a:ext cx="2382840" cy="72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7FA8DE9-8BA3-4E36-98FE-8F9D611E142F}"/>
              </a:ext>
            </a:extLst>
          </p:cNvPr>
          <p:cNvGrpSpPr/>
          <p:nvPr/>
        </p:nvGrpSpPr>
        <p:grpSpPr>
          <a:xfrm>
            <a:off x="142740" y="53640"/>
            <a:ext cx="2845080" cy="594000"/>
            <a:chOff x="142740" y="53640"/>
            <a:chExt cx="2845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1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2EDB5A74-A320-4093-8BAB-D7C591243286}"/>
                    </a:ext>
                  </a:extLst>
                </p14:cNvPr>
                <p14:cNvContentPartPr/>
                <p14:nvPr/>
              </p14:nvContentPartPr>
              <p14:xfrm>
                <a:off x="142740" y="184320"/>
                <a:ext cx="78480" cy="26640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2EDB5A74-A320-4093-8BAB-D7C591243286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124740" y="166680"/>
                  <a:ext cx="114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3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6ED730BD-97EC-4BBE-8B65-CE88118E553B}"/>
                    </a:ext>
                  </a:extLst>
                </p14:cNvPr>
                <p14:cNvContentPartPr/>
                <p14:nvPr/>
              </p14:nvContentPartPr>
              <p14:xfrm>
                <a:off x="266580" y="325800"/>
                <a:ext cx="108360" cy="13140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6ED730BD-97EC-4BBE-8B65-CE88118E553B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248580" y="308160"/>
                  <a:ext cx="144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DC394E30-664D-4F87-81EB-5E653C7A4038}"/>
                    </a:ext>
                  </a:extLst>
                </p14:cNvPr>
                <p14:cNvContentPartPr/>
                <p14:nvPr/>
              </p14:nvContentPartPr>
              <p14:xfrm>
                <a:off x="356940" y="268560"/>
                <a:ext cx="167760" cy="1677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DC394E30-664D-4F87-81EB-5E653C7A4038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338940" y="250920"/>
                  <a:ext cx="203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71E91D17-3399-46AE-A9D9-A73304226424}"/>
                    </a:ext>
                  </a:extLst>
                </p14:cNvPr>
                <p14:cNvContentPartPr/>
                <p14:nvPr/>
              </p14:nvContentPartPr>
              <p14:xfrm>
                <a:off x="548460" y="265680"/>
                <a:ext cx="109080" cy="12672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71E91D17-3399-46AE-A9D9-A73304226424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530460" y="248040"/>
                  <a:ext cx="144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6B440A56-06F1-49A6-8234-7200468A1C0F}"/>
                    </a:ext>
                  </a:extLst>
                </p14:cNvPr>
                <p14:cNvContentPartPr/>
                <p14:nvPr/>
              </p14:nvContentPartPr>
              <p14:xfrm>
                <a:off x="700020" y="193680"/>
                <a:ext cx="84960" cy="18396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6B440A56-06F1-49A6-8234-7200468A1C0F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682380" y="176040"/>
                  <a:ext cx="120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E9183DDA-8556-4E2E-A3A8-E04849B77EC5}"/>
                    </a:ext>
                  </a:extLst>
                </p14:cNvPr>
                <p14:cNvContentPartPr/>
                <p14:nvPr/>
              </p14:nvContentPartPr>
              <p14:xfrm>
                <a:off x="691740" y="283680"/>
                <a:ext cx="139680" cy="4392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E9183DDA-8556-4E2E-A3A8-E04849B77EC5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674100" y="266040"/>
                  <a:ext cx="175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A2A0B8F0-FA78-449B-B567-20A94C9E593B}"/>
                    </a:ext>
                  </a:extLst>
                </p14:cNvPr>
                <p14:cNvContentPartPr/>
                <p14:nvPr/>
              </p14:nvContentPartPr>
              <p14:xfrm>
                <a:off x="851580" y="259560"/>
                <a:ext cx="156240" cy="1116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A2A0B8F0-FA78-449B-B567-20A94C9E593B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833580" y="241560"/>
                  <a:ext cx="19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2CD4D59C-9410-49BD-BA67-BBBF8198F54C}"/>
                    </a:ext>
                  </a:extLst>
                </p14:cNvPr>
                <p14:cNvContentPartPr/>
                <p14:nvPr/>
              </p14:nvContentPartPr>
              <p14:xfrm>
                <a:off x="1029060" y="309240"/>
                <a:ext cx="213480" cy="622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2CD4D59C-9410-49BD-BA67-BBBF8198F54C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1011060" y="291600"/>
                  <a:ext cx="249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B27175DC-3B02-4723-B079-8B52C1B74373}"/>
                    </a:ext>
                  </a:extLst>
                </p14:cNvPr>
                <p14:cNvContentPartPr/>
                <p14:nvPr/>
              </p14:nvContentPartPr>
              <p14:xfrm>
                <a:off x="1261980" y="208440"/>
                <a:ext cx="145440" cy="19296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B27175DC-3B02-4723-B079-8B52C1B74373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1244340" y="190800"/>
                  <a:ext cx="181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8A4D6D9-27C0-409E-A235-112B1B3EF41D}"/>
                    </a:ext>
                  </a:extLst>
                </p14:cNvPr>
                <p14:cNvContentPartPr/>
                <p14:nvPr/>
              </p14:nvContentPartPr>
              <p14:xfrm>
                <a:off x="1665900" y="181440"/>
                <a:ext cx="110520" cy="1702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8A4D6D9-27C0-409E-A235-112B1B3EF41D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1647900" y="163440"/>
                  <a:ext cx="146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BFA3ECBC-6E6B-4157-9AE6-61ACADF35645}"/>
                    </a:ext>
                  </a:extLst>
                </p14:cNvPr>
                <p14:cNvContentPartPr/>
                <p14:nvPr/>
              </p14:nvContentPartPr>
              <p14:xfrm>
                <a:off x="1766700" y="53640"/>
                <a:ext cx="135720" cy="27144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BFA3ECBC-6E6B-4157-9AE6-61ACADF35645}"/>
                    </a:ext>
                  </a:extLst>
                </p:cNvPr>
                <p:cNvPicPr/>
                <p:nvPr/>
              </p:nvPicPr>
              <p:blipFill>
                <a:blip r:embed="rId1002"/>
                <a:stretch>
                  <a:fillRect/>
                </a:stretch>
              </p:blipFill>
              <p:spPr>
                <a:xfrm>
                  <a:off x="1748700" y="36000"/>
                  <a:ext cx="171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2AC8149F-F7FB-48F8-8B5B-74DBAB7F032E}"/>
                    </a:ext>
                  </a:extLst>
                </p14:cNvPr>
                <p14:cNvContentPartPr/>
                <p14:nvPr/>
              </p14:nvContentPartPr>
              <p14:xfrm>
                <a:off x="1944180" y="174960"/>
                <a:ext cx="137160" cy="3196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2AC8149F-F7FB-48F8-8B5B-74DBAB7F032E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1926180" y="156960"/>
                  <a:ext cx="1728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5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3877801D-DEC0-47C3-8A2B-E825A94FD841}"/>
                    </a:ext>
                  </a:extLst>
                </p14:cNvPr>
                <p14:cNvContentPartPr/>
                <p14:nvPr/>
              </p14:nvContentPartPr>
              <p14:xfrm>
                <a:off x="1912500" y="103680"/>
                <a:ext cx="63000" cy="2592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3877801D-DEC0-47C3-8A2B-E825A94FD841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1894500" y="86040"/>
                  <a:ext cx="98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B4B232C9-DEC0-40F4-A568-BE669AB89495}"/>
                    </a:ext>
                  </a:extLst>
                </p14:cNvPr>
                <p14:cNvContentPartPr/>
                <p14:nvPr/>
              </p14:nvContentPartPr>
              <p14:xfrm>
                <a:off x="2149020" y="210600"/>
                <a:ext cx="130680" cy="12852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B4B232C9-DEC0-40F4-A568-BE669AB89495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2131020" y="192600"/>
                  <a:ext cx="166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9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1EC71F24-14E5-44B6-9F0D-B7F33034A5D8}"/>
                    </a:ext>
                  </a:extLst>
                </p14:cNvPr>
                <p14:cNvContentPartPr/>
                <p14:nvPr/>
              </p14:nvContentPartPr>
              <p14:xfrm>
                <a:off x="2318220" y="82440"/>
                <a:ext cx="231840" cy="2286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1EC71F24-14E5-44B6-9F0D-B7F33034A5D8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2300580" y="64800"/>
                  <a:ext cx="267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1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DBA0FF51-40E7-418F-B8D7-1B2F64329941}"/>
                    </a:ext>
                  </a:extLst>
                </p14:cNvPr>
                <p14:cNvContentPartPr/>
                <p14:nvPr/>
              </p14:nvContentPartPr>
              <p14:xfrm>
                <a:off x="2482380" y="174240"/>
                <a:ext cx="125640" cy="2736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DBA0FF51-40E7-418F-B8D7-1B2F64329941}"/>
                    </a:ext>
                  </a:extLst>
                </p:cNvPr>
                <p:cNvPicPr/>
                <p:nvPr/>
              </p:nvPicPr>
              <p:blipFill>
                <a:blip r:embed="rId1012"/>
                <a:stretch>
                  <a:fillRect/>
                </a:stretch>
              </p:blipFill>
              <p:spPr>
                <a:xfrm>
                  <a:off x="2464740" y="156600"/>
                  <a:ext cx="161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3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7E4922D5-9C66-416F-9B01-4F0C9B8A3D90}"/>
                    </a:ext>
                  </a:extLst>
                </p14:cNvPr>
                <p14:cNvContentPartPr/>
                <p14:nvPr/>
              </p14:nvContentPartPr>
              <p14:xfrm>
                <a:off x="2636100" y="143640"/>
                <a:ext cx="131760" cy="1634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7E4922D5-9C66-416F-9B01-4F0C9B8A3D90}"/>
                    </a:ext>
                  </a:extLst>
                </p:cNvPr>
                <p:cNvPicPr/>
                <p:nvPr/>
              </p:nvPicPr>
              <p:blipFill>
                <a:blip r:embed="rId1014"/>
                <a:stretch>
                  <a:fillRect/>
                </a:stretch>
              </p:blipFill>
              <p:spPr>
                <a:xfrm>
                  <a:off x="2618460" y="125640"/>
                  <a:ext cx="167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5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D470EEB-90BD-466E-B79C-EBB0C8BE7D77}"/>
                    </a:ext>
                  </a:extLst>
                </p14:cNvPr>
                <p14:cNvContentPartPr/>
                <p14:nvPr/>
              </p14:nvContentPartPr>
              <p14:xfrm>
                <a:off x="259020" y="359280"/>
                <a:ext cx="2728800" cy="28836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D470EEB-90BD-466E-B79C-EBB0C8BE7D77}"/>
                    </a:ext>
                  </a:extLst>
                </p:cNvPr>
                <p:cNvPicPr/>
                <p:nvPr/>
              </p:nvPicPr>
              <p:blipFill>
                <a:blip r:embed="rId1016"/>
                <a:stretch>
                  <a:fillRect/>
                </a:stretch>
              </p:blipFill>
              <p:spPr>
                <a:xfrm>
                  <a:off x="241020" y="341280"/>
                  <a:ext cx="276444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7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ED87DAB0-FC62-4DC7-B9DE-FCBC279397E1}"/>
                  </a:ext>
                </a:extLst>
              </p14:cNvPr>
              <p14:cNvContentPartPr/>
              <p14:nvPr/>
            </p14:nvContentPartPr>
            <p14:xfrm>
              <a:off x="2042100" y="2021400"/>
              <a:ext cx="576720" cy="31932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ED87DAB0-FC62-4DC7-B9DE-FCBC279397E1}"/>
                  </a:ext>
                </a:extLst>
              </p:cNvPr>
              <p:cNvPicPr/>
              <p:nvPr/>
            </p:nvPicPr>
            <p:blipFill>
              <a:blip r:embed="rId1018"/>
              <a:stretch>
                <a:fillRect/>
              </a:stretch>
            </p:blipFill>
            <p:spPr>
              <a:xfrm>
                <a:off x="2024100" y="2003760"/>
                <a:ext cx="61236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7" name="Group 616">
            <a:extLst>
              <a:ext uri="{FF2B5EF4-FFF2-40B4-BE49-F238E27FC236}">
                <a16:creationId xmlns:a16="http://schemas.microsoft.com/office/drawing/2014/main" id="{D4D20C85-967D-42A2-A394-B8A8B81BF62E}"/>
              </a:ext>
            </a:extLst>
          </p:cNvPr>
          <p:cNvGrpSpPr/>
          <p:nvPr/>
        </p:nvGrpSpPr>
        <p:grpSpPr>
          <a:xfrm>
            <a:off x="2438100" y="844920"/>
            <a:ext cx="564480" cy="276480"/>
            <a:chOff x="2438100" y="844920"/>
            <a:chExt cx="56448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2DDD6517-C961-4729-ADF5-08EC9A076DF1}"/>
                    </a:ext>
                  </a:extLst>
                </p14:cNvPr>
                <p14:cNvContentPartPr/>
                <p14:nvPr/>
              </p14:nvContentPartPr>
              <p14:xfrm>
                <a:off x="2438100" y="844920"/>
                <a:ext cx="564480" cy="27648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2DDD6517-C961-4729-ADF5-08EC9A076DF1}"/>
                    </a:ext>
                  </a:extLst>
                </p:cNvPr>
                <p:cNvPicPr/>
                <p:nvPr/>
              </p:nvPicPr>
              <p:blipFill>
                <a:blip r:embed="rId1020"/>
                <a:stretch>
                  <a:fillRect/>
                </a:stretch>
              </p:blipFill>
              <p:spPr>
                <a:xfrm>
                  <a:off x="2420100" y="826920"/>
                  <a:ext cx="600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E0B0EA9F-D4DC-4AFC-A23C-2C9CDC535649}"/>
                    </a:ext>
                  </a:extLst>
                </p14:cNvPr>
                <p14:cNvContentPartPr/>
                <p14:nvPr/>
              </p14:nvContentPartPr>
              <p14:xfrm>
                <a:off x="2484900" y="978480"/>
                <a:ext cx="37440" cy="2736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E0B0EA9F-D4DC-4AFC-A23C-2C9CDC535649}"/>
                    </a:ext>
                  </a:extLst>
                </p:cNvPr>
                <p:cNvPicPr/>
                <p:nvPr/>
              </p:nvPicPr>
              <p:blipFill>
                <a:blip r:embed="rId1022"/>
                <a:stretch>
                  <a:fillRect/>
                </a:stretch>
              </p:blipFill>
              <p:spPr>
                <a:xfrm>
                  <a:off x="2466900" y="960480"/>
                  <a:ext cx="7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CF8F5B24-DBD1-48A7-8573-DFC68DD57657}"/>
                    </a:ext>
                  </a:extLst>
                </p14:cNvPr>
                <p14:cNvContentPartPr/>
                <p14:nvPr/>
              </p14:nvContentPartPr>
              <p14:xfrm>
                <a:off x="2453580" y="979200"/>
                <a:ext cx="217440" cy="1292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CF8F5B24-DBD1-48A7-8573-DFC68DD57657}"/>
                    </a:ext>
                  </a:extLst>
                </p:cNvPr>
                <p:cNvPicPr/>
                <p:nvPr/>
              </p:nvPicPr>
              <p:blipFill>
                <a:blip r:embed="rId1024"/>
                <a:stretch>
                  <a:fillRect/>
                </a:stretch>
              </p:blipFill>
              <p:spPr>
                <a:xfrm>
                  <a:off x="2435580" y="961560"/>
                  <a:ext cx="25308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420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3443-236B-4C6C-A948-7A7CD80D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21549-2385-40D3-BA26-7997E40D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92DE56-B9D8-43AC-8A65-DD2272698437}"/>
                  </a:ext>
                </a:extLst>
              </p14:cNvPr>
              <p14:cNvContentPartPr/>
              <p14:nvPr/>
            </p14:nvContentPartPr>
            <p14:xfrm>
              <a:off x="4038300" y="362520"/>
              <a:ext cx="360" cy="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92DE56-B9D8-43AC-8A65-DD22726984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0300" y="344520"/>
                <a:ext cx="360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6F2866A2-1A3A-43BA-8D48-7690038D22CF}"/>
              </a:ext>
            </a:extLst>
          </p:cNvPr>
          <p:cNvGrpSpPr/>
          <p:nvPr/>
        </p:nvGrpSpPr>
        <p:grpSpPr>
          <a:xfrm>
            <a:off x="373140" y="222480"/>
            <a:ext cx="2968560" cy="554040"/>
            <a:chOff x="373140" y="222480"/>
            <a:chExt cx="296856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031EF1D-5DB7-4C3A-A0B1-0B02AC63B7BE}"/>
                    </a:ext>
                  </a:extLst>
                </p14:cNvPr>
                <p14:cNvContentPartPr/>
                <p14:nvPr/>
              </p14:nvContentPartPr>
              <p14:xfrm>
                <a:off x="478620" y="271080"/>
                <a:ext cx="135720" cy="261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031EF1D-5DB7-4C3A-A0B1-0B02AC63B7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620" y="253080"/>
                  <a:ext cx="171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0E3691-03F3-4354-B052-90B7B32BD359}"/>
                    </a:ext>
                  </a:extLst>
                </p14:cNvPr>
                <p14:cNvContentPartPr/>
                <p14:nvPr/>
              </p14:nvContentPartPr>
              <p14:xfrm>
                <a:off x="493740" y="444240"/>
                <a:ext cx="123480" cy="2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0E3691-03F3-4354-B052-90B7B32BD3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100" y="426600"/>
                  <a:ext cx="159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4476DC-8BB8-46AA-A451-EDF09CBB329C}"/>
                    </a:ext>
                  </a:extLst>
                </p14:cNvPr>
                <p14:cNvContentPartPr/>
                <p14:nvPr/>
              </p14:nvContentPartPr>
              <p14:xfrm>
                <a:off x="624780" y="375120"/>
                <a:ext cx="123480" cy="12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4476DC-8BB8-46AA-A451-EDF09CBB32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6780" y="357120"/>
                  <a:ext cx="159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79907E-D0CE-4B5C-A0E7-8CD98272E0A2}"/>
                    </a:ext>
                  </a:extLst>
                </p14:cNvPr>
                <p14:cNvContentPartPr/>
                <p14:nvPr/>
              </p14:nvContentPartPr>
              <p14:xfrm>
                <a:off x="784260" y="393120"/>
                <a:ext cx="97560" cy="9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79907E-D0CE-4B5C-A0E7-8CD98272E0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620" y="375120"/>
                  <a:ext cx="133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F5CBC8-4564-4E8D-AE26-72D0E293A7D8}"/>
                    </a:ext>
                  </a:extLst>
                </p14:cNvPr>
                <p14:cNvContentPartPr/>
                <p14:nvPr/>
              </p14:nvContentPartPr>
              <p14:xfrm>
                <a:off x="959220" y="351000"/>
                <a:ext cx="113760" cy="13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F5CBC8-4564-4E8D-AE26-72D0E293A7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1220" y="333360"/>
                  <a:ext cx="149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8F7C2E-307D-41AC-B0D8-F0F90B92FFE7}"/>
                    </a:ext>
                  </a:extLst>
                </p14:cNvPr>
                <p14:cNvContentPartPr/>
                <p14:nvPr/>
              </p14:nvContentPartPr>
              <p14:xfrm>
                <a:off x="1118700" y="344880"/>
                <a:ext cx="162000" cy="37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8F7C2E-307D-41AC-B0D8-F0F90B92FF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700" y="326880"/>
                  <a:ext cx="197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E52428-2D82-464E-9164-A0DDFBF43284}"/>
                    </a:ext>
                  </a:extLst>
                </p14:cNvPr>
                <p14:cNvContentPartPr/>
                <p14:nvPr/>
              </p14:nvContentPartPr>
              <p14:xfrm>
                <a:off x="1493820" y="372960"/>
                <a:ext cx="111960" cy="10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E52428-2D82-464E-9164-A0DDFBF432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6180" y="354960"/>
                  <a:ext cx="147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6D75D8-4FB0-42A3-B8FF-4F396B2946C0}"/>
                    </a:ext>
                  </a:extLst>
                </p14:cNvPr>
                <p14:cNvContentPartPr/>
                <p14:nvPr/>
              </p14:nvContentPartPr>
              <p14:xfrm>
                <a:off x="1706940" y="228600"/>
                <a:ext cx="115920" cy="54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6D75D8-4FB0-42A3-B8FF-4F396B2946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8940" y="210960"/>
                  <a:ext cx="1515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FDED8B-E715-45BD-B377-079E00336903}"/>
                    </a:ext>
                  </a:extLst>
                </p14:cNvPr>
                <p14:cNvContentPartPr/>
                <p14:nvPr/>
              </p14:nvContentPartPr>
              <p14:xfrm>
                <a:off x="1620900" y="513000"/>
                <a:ext cx="189000" cy="2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FDED8B-E715-45BD-B377-079E003369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03260" y="495360"/>
                  <a:ext cx="224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B74095-E78F-48A2-96EA-9AAB05ADF536}"/>
                    </a:ext>
                  </a:extLst>
                </p14:cNvPr>
                <p14:cNvContentPartPr/>
                <p14:nvPr/>
              </p14:nvContentPartPr>
              <p14:xfrm>
                <a:off x="2016540" y="378720"/>
                <a:ext cx="107640" cy="17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B74095-E78F-48A2-96EA-9AAB05ADF5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8900" y="360720"/>
                  <a:ext cx="143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0F161B-983D-4C33-8530-8AED5E421A2C}"/>
                    </a:ext>
                  </a:extLst>
                </p14:cNvPr>
                <p14:cNvContentPartPr/>
                <p14:nvPr/>
              </p14:nvContentPartPr>
              <p14:xfrm>
                <a:off x="2163060" y="236520"/>
                <a:ext cx="134640" cy="283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0F161B-983D-4C33-8530-8AED5E421A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45060" y="218520"/>
                  <a:ext cx="170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E3A964-22A6-4807-A673-9E9C95F7F785}"/>
                    </a:ext>
                  </a:extLst>
                </p14:cNvPr>
                <p14:cNvContentPartPr/>
                <p14:nvPr/>
              </p14:nvContentPartPr>
              <p14:xfrm>
                <a:off x="2303460" y="342720"/>
                <a:ext cx="136440" cy="336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E3A964-22A6-4807-A673-9E9C95F7F7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85460" y="324720"/>
                  <a:ext cx="1720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18BE94-A405-4C1D-9FC2-4F1CBD6B2093}"/>
                    </a:ext>
                  </a:extLst>
                </p14:cNvPr>
                <p14:cNvContentPartPr/>
                <p14:nvPr/>
              </p14:nvContentPartPr>
              <p14:xfrm>
                <a:off x="2354220" y="255600"/>
                <a:ext cx="28800" cy="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18BE94-A405-4C1D-9FC2-4F1CBD6B20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6220" y="237600"/>
                  <a:ext cx="64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CEC0C0-83A4-4BD8-AE1B-CC5A7C2BD7C1}"/>
                    </a:ext>
                  </a:extLst>
                </p14:cNvPr>
                <p14:cNvContentPartPr/>
                <p14:nvPr/>
              </p14:nvContentPartPr>
              <p14:xfrm>
                <a:off x="2445300" y="345960"/>
                <a:ext cx="151920" cy="150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CEC0C0-83A4-4BD8-AE1B-CC5A7C2BD7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27300" y="327960"/>
                  <a:ext cx="187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07C9B2-9B28-4A7D-82C8-555D2DB3D500}"/>
                    </a:ext>
                  </a:extLst>
                </p14:cNvPr>
                <p14:cNvContentPartPr/>
                <p14:nvPr/>
              </p14:nvContentPartPr>
              <p14:xfrm>
                <a:off x="2649420" y="222480"/>
                <a:ext cx="282960" cy="25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07C9B2-9B28-4A7D-82C8-555D2DB3D5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1420" y="204480"/>
                  <a:ext cx="318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A4E66D6-0EAA-4ED7-A2AD-C4CA837FBB1D}"/>
                    </a:ext>
                  </a:extLst>
                </p14:cNvPr>
                <p14:cNvContentPartPr/>
                <p14:nvPr/>
              </p14:nvContentPartPr>
              <p14:xfrm>
                <a:off x="2838060" y="326520"/>
                <a:ext cx="147240" cy="46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A4E66D6-0EAA-4ED7-A2AD-C4CA837FBB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0060" y="308880"/>
                  <a:ext cx="182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C42735-ED5F-4224-BB89-540B46F27F3A}"/>
                    </a:ext>
                  </a:extLst>
                </p14:cNvPr>
                <p14:cNvContentPartPr/>
                <p14:nvPr/>
              </p14:nvContentPartPr>
              <p14:xfrm>
                <a:off x="3072420" y="276840"/>
                <a:ext cx="127440" cy="206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C42735-ED5F-4224-BB89-540B46F27F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4420" y="259200"/>
                  <a:ext cx="163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33A302-AD36-4005-A4DF-63ADA9CF480B}"/>
                    </a:ext>
                  </a:extLst>
                </p14:cNvPr>
                <p14:cNvContentPartPr/>
                <p14:nvPr/>
              </p14:nvContentPartPr>
              <p14:xfrm>
                <a:off x="373140" y="568440"/>
                <a:ext cx="2899800" cy="11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33A302-AD36-4005-A4DF-63ADA9CF48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5140" y="550440"/>
                  <a:ext cx="2935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16352B-66D5-420C-8932-A38C1CFF7B34}"/>
                    </a:ext>
                  </a:extLst>
                </p14:cNvPr>
                <p14:cNvContentPartPr/>
                <p14:nvPr/>
              </p14:nvContentPartPr>
              <p14:xfrm>
                <a:off x="3306780" y="411120"/>
                <a:ext cx="18000" cy="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16352B-66D5-420C-8932-A38C1CFF7B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8780" y="393120"/>
                  <a:ext cx="53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B2D3CF-2698-4881-B0D8-20C35DCC977E}"/>
                    </a:ext>
                  </a:extLst>
                </p14:cNvPr>
                <p14:cNvContentPartPr/>
                <p14:nvPr/>
              </p14:nvContentPartPr>
              <p14:xfrm>
                <a:off x="3322260" y="495000"/>
                <a:ext cx="19440" cy="24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B2D3CF-2698-4881-B0D8-20C35DCC97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4260" y="477000"/>
                  <a:ext cx="550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09B88B-D4E9-4F7C-BE8E-5A99226564E8}"/>
              </a:ext>
            </a:extLst>
          </p:cNvPr>
          <p:cNvGrpSpPr/>
          <p:nvPr/>
        </p:nvGrpSpPr>
        <p:grpSpPr>
          <a:xfrm>
            <a:off x="8491140" y="298440"/>
            <a:ext cx="3612600" cy="365400"/>
            <a:chOff x="8491140" y="298440"/>
            <a:chExt cx="361260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6AF88C-018C-40F0-A45A-E0AC54BBABAD}"/>
                    </a:ext>
                  </a:extLst>
                </p14:cNvPr>
                <p14:cNvContentPartPr/>
                <p14:nvPr/>
              </p14:nvContentPartPr>
              <p14:xfrm>
                <a:off x="8491140" y="313560"/>
                <a:ext cx="158040" cy="21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6AF88C-018C-40F0-A45A-E0AC54BBAB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73140" y="295920"/>
                  <a:ext cx="193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06875E-11DE-4466-B81A-C2E3175732F8}"/>
                    </a:ext>
                  </a:extLst>
                </p14:cNvPr>
                <p14:cNvContentPartPr/>
                <p14:nvPr/>
              </p14:nvContentPartPr>
              <p14:xfrm>
                <a:off x="8501940" y="448560"/>
                <a:ext cx="168120" cy="1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06875E-11DE-4466-B81A-C2E3175732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83940" y="430920"/>
                  <a:ext cx="203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627ECF-7782-40E8-9E9A-542FDAA63FA6}"/>
                    </a:ext>
                  </a:extLst>
                </p14:cNvPr>
                <p14:cNvContentPartPr/>
                <p14:nvPr/>
              </p14:nvContentPartPr>
              <p14:xfrm>
                <a:off x="8701380" y="398160"/>
                <a:ext cx="174240" cy="10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627ECF-7782-40E8-9E9A-542FDAA63F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3740" y="380520"/>
                  <a:ext cx="209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8BAB4A-EF22-4E8E-8B01-154DEAF0D6C9}"/>
                    </a:ext>
                  </a:extLst>
                </p14:cNvPr>
                <p14:cNvContentPartPr/>
                <p14:nvPr/>
              </p14:nvContentPartPr>
              <p14:xfrm>
                <a:off x="8947620" y="404640"/>
                <a:ext cx="122400" cy="8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8BAB4A-EF22-4E8E-8B01-154DEAF0D6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29980" y="387000"/>
                  <a:ext cx="158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9D8500-4CE2-4BF4-BAE1-8BD1BE0768D6}"/>
                    </a:ext>
                  </a:extLst>
                </p14:cNvPr>
                <p14:cNvContentPartPr/>
                <p14:nvPr/>
              </p14:nvContentPartPr>
              <p14:xfrm>
                <a:off x="9136260" y="344520"/>
                <a:ext cx="304200" cy="288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9D8500-4CE2-4BF4-BAE1-8BD1BE0768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18260" y="326520"/>
                  <a:ext cx="3398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B72A7D-FB20-4647-917D-4A29A631A443}"/>
                    </a:ext>
                  </a:extLst>
                </p14:cNvPr>
                <p14:cNvContentPartPr/>
                <p14:nvPr/>
              </p14:nvContentPartPr>
              <p14:xfrm>
                <a:off x="9632340" y="357840"/>
                <a:ext cx="302760" cy="12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B72A7D-FB20-4647-917D-4A29A631A4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14340" y="340200"/>
                  <a:ext cx="338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9A6580-006D-4EB0-947F-7E64C73E17D0}"/>
                    </a:ext>
                  </a:extLst>
                </p14:cNvPr>
                <p14:cNvContentPartPr/>
                <p14:nvPr/>
              </p14:nvContentPartPr>
              <p14:xfrm>
                <a:off x="10110780" y="306000"/>
                <a:ext cx="168480" cy="167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9A6580-006D-4EB0-947F-7E64C73E17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92780" y="288000"/>
                  <a:ext cx="204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3DB17E-B65C-4AEC-9860-AEC270761FA1}"/>
                    </a:ext>
                  </a:extLst>
                </p14:cNvPr>
                <p14:cNvContentPartPr/>
                <p14:nvPr/>
              </p14:nvContentPartPr>
              <p14:xfrm>
                <a:off x="10336140" y="369000"/>
                <a:ext cx="269640" cy="154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3DB17E-B65C-4AEC-9860-AEC270761F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18500" y="351360"/>
                  <a:ext cx="305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716234-9731-4BCA-A141-A4F5FD384539}"/>
                    </a:ext>
                  </a:extLst>
                </p14:cNvPr>
                <p14:cNvContentPartPr/>
                <p14:nvPr/>
              </p14:nvContentPartPr>
              <p14:xfrm>
                <a:off x="10530540" y="441360"/>
                <a:ext cx="204840" cy="8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716234-9731-4BCA-A141-A4F5FD3845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12540" y="423360"/>
                  <a:ext cx="240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4D1A11-FCF7-4478-A9DB-754BBFE70BF8}"/>
                    </a:ext>
                  </a:extLst>
                </p14:cNvPr>
                <p14:cNvContentPartPr/>
                <p14:nvPr/>
              </p14:nvContentPartPr>
              <p14:xfrm>
                <a:off x="10740060" y="406440"/>
                <a:ext cx="124560" cy="11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4D1A11-FCF7-4478-A9DB-754BBFE70B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22060" y="388800"/>
                  <a:ext cx="160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C61795-8CB2-447B-A776-BE1E362348C0}"/>
                    </a:ext>
                  </a:extLst>
                </p14:cNvPr>
                <p14:cNvContentPartPr/>
                <p14:nvPr/>
              </p14:nvContentPartPr>
              <p14:xfrm>
                <a:off x="10949580" y="402840"/>
                <a:ext cx="362160" cy="100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C61795-8CB2-447B-A776-BE1E362348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31580" y="385200"/>
                  <a:ext cx="397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5808BF-2904-4033-9196-4861846F2006}"/>
                    </a:ext>
                  </a:extLst>
                </p14:cNvPr>
                <p14:cNvContentPartPr/>
                <p14:nvPr/>
              </p14:nvContentPartPr>
              <p14:xfrm>
                <a:off x="11343420" y="298440"/>
                <a:ext cx="336960" cy="21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5808BF-2904-4033-9196-4861846F20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25420" y="280800"/>
                  <a:ext cx="372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A9B063-1996-4B58-9573-0ED8F8680064}"/>
                    </a:ext>
                  </a:extLst>
                </p14:cNvPr>
                <p14:cNvContentPartPr/>
                <p14:nvPr/>
              </p14:nvContentPartPr>
              <p14:xfrm>
                <a:off x="11689020" y="398520"/>
                <a:ext cx="111240" cy="112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A9B063-1996-4B58-9573-0ED8F86800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71020" y="380880"/>
                  <a:ext cx="146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87BFD2-8786-4B13-97E7-E052D333BFD4}"/>
                    </a:ext>
                  </a:extLst>
                </p14:cNvPr>
                <p14:cNvContentPartPr/>
                <p14:nvPr/>
              </p14:nvContentPartPr>
              <p14:xfrm>
                <a:off x="11835540" y="443880"/>
                <a:ext cx="42480" cy="78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87BFD2-8786-4B13-97E7-E052D333BFD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817540" y="426240"/>
                  <a:ext cx="78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9F2357-EA3D-4111-8FC0-8C63D1FAD944}"/>
                    </a:ext>
                  </a:extLst>
                </p14:cNvPr>
                <p14:cNvContentPartPr/>
                <p14:nvPr/>
              </p14:nvContentPartPr>
              <p14:xfrm>
                <a:off x="11879460" y="380520"/>
                <a:ext cx="204480" cy="121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9F2357-EA3D-4111-8FC0-8C63D1FAD94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861460" y="362880"/>
                  <a:ext cx="240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AADC00-B95E-4A71-B8F8-B7AF00687A49}"/>
                    </a:ext>
                  </a:extLst>
                </p14:cNvPr>
                <p14:cNvContentPartPr/>
                <p14:nvPr/>
              </p14:nvContentPartPr>
              <p14:xfrm>
                <a:off x="12100500" y="495000"/>
                <a:ext cx="324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AADC00-B95E-4A71-B8F8-B7AF00687A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082500" y="477000"/>
                  <a:ext cx="3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047369-C826-4586-9ADF-482CA184BE7A}"/>
                    </a:ext>
                  </a:extLst>
                </p14:cNvPr>
                <p14:cNvContentPartPr/>
                <p14:nvPr/>
              </p14:nvContentPartPr>
              <p14:xfrm>
                <a:off x="8956620" y="578520"/>
                <a:ext cx="2816640" cy="8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047369-C826-4586-9ADF-482CA184BE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38620" y="560880"/>
                  <a:ext cx="28522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53F6478-7B66-4790-ADD5-05782EDA5E3E}"/>
              </a:ext>
            </a:extLst>
          </p:cNvPr>
          <p:cNvGrpSpPr/>
          <p:nvPr/>
        </p:nvGrpSpPr>
        <p:grpSpPr>
          <a:xfrm>
            <a:off x="7886340" y="733320"/>
            <a:ext cx="605880" cy="240840"/>
            <a:chOff x="7886340" y="733320"/>
            <a:chExt cx="60588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44A643-9A1D-4744-8EE1-6569AAD82ECC}"/>
                    </a:ext>
                  </a:extLst>
                </p14:cNvPr>
                <p14:cNvContentPartPr/>
                <p14:nvPr/>
              </p14:nvContentPartPr>
              <p14:xfrm>
                <a:off x="7886340" y="733320"/>
                <a:ext cx="90360" cy="240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44A643-9A1D-4744-8EE1-6569AAD82E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77340" y="724320"/>
                  <a:ext cx="108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10D571D-154D-487C-B83A-298FF6BEB7A0}"/>
                    </a:ext>
                  </a:extLst>
                </p14:cNvPr>
                <p14:cNvContentPartPr/>
                <p14:nvPr/>
              </p14:nvContentPartPr>
              <p14:xfrm>
                <a:off x="8000820" y="845640"/>
                <a:ext cx="108360" cy="121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10D571D-154D-487C-B83A-298FF6BEB7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91820" y="836640"/>
                  <a:ext cx="126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3629B64-099A-418B-812F-980E9C5428DA}"/>
                    </a:ext>
                  </a:extLst>
                </p14:cNvPr>
                <p14:cNvContentPartPr/>
                <p14:nvPr/>
              </p14:nvContentPartPr>
              <p14:xfrm>
                <a:off x="8130420" y="868320"/>
                <a:ext cx="38160" cy="83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3629B64-099A-418B-812F-980E9C5428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21420" y="859320"/>
                  <a:ext cx="55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35F4C04-28C6-4BFA-BD3C-B2D565F0A326}"/>
                    </a:ext>
                  </a:extLst>
                </p14:cNvPr>
                <p14:cNvContentPartPr/>
                <p14:nvPr/>
              </p14:nvContentPartPr>
              <p14:xfrm>
                <a:off x="8139780" y="765720"/>
                <a:ext cx="18720" cy="31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35F4C04-28C6-4BFA-BD3C-B2D565F0A3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31140" y="757080"/>
                  <a:ext cx="36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97764C9-39AE-4254-A81E-1959118C46D2}"/>
                    </a:ext>
                  </a:extLst>
                </p14:cNvPr>
                <p14:cNvContentPartPr/>
                <p14:nvPr/>
              </p14:nvContentPartPr>
              <p14:xfrm>
                <a:off x="8183700" y="859320"/>
                <a:ext cx="136440" cy="58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97764C9-39AE-4254-A81E-1959118C46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74700" y="850320"/>
                  <a:ext cx="154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83C576-640D-48D0-BAA6-443B9348B970}"/>
                    </a:ext>
                  </a:extLst>
                </p14:cNvPr>
                <p14:cNvContentPartPr/>
                <p14:nvPr/>
              </p14:nvContentPartPr>
              <p14:xfrm>
                <a:off x="8378100" y="780840"/>
                <a:ext cx="114120" cy="176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83C576-640D-48D0-BAA6-443B9348B9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69460" y="772200"/>
                  <a:ext cx="1317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45FB1A-549F-47C7-BB1B-C9589E0902C5}"/>
              </a:ext>
            </a:extLst>
          </p:cNvPr>
          <p:cNvGrpSpPr/>
          <p:nvPr/>
        </p:nvGrpSpPr>
        <p:grpSpPr>
          <a:xfrm>
            <a:off x="6956460" y="797400"/>
            <a:ext cx="690840" cy="231480"/>
            <a:chOff x="6956460" y="797400"/>
            <a:chExt cx="69084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071CAEE-339C-43E2-B564-76E591B30E13}"/>
                    </a:ext>
                  </a:extLst>
                </p14:cNvPr>
                <p14:cNvContentPartPr/>
                <p14:nvPr/>
              </p14:nvContentPartPr>
              <p14:xfrm>
                <a:off x="6956460" y="815760"/>
                <a:ext cx="153720" cy="176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071CAEE-339C-43E2-B564-76E591B30E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47460" y="807120"/>
                  <a:ext cx="171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4D6CFB-3D4E-4EEB-BDB7-8ADB886A2E3A}"/>
                    </a:ext>
                  </a:extLst>
                </p14:cNvPr>
                <p14:cNvContentPartPr/>
                <p14:nvPr/>
              </p14:nvContentPartPr>
              <p14:xfrm>
                <a:off x="7194420" y="797400"/>
                <a:ext cx="36360" cy="231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4D6CFB-3D4E-4EEB-BDB7-8ADB886A2E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5780" y="788760"/>
                  <a:ext cx="54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23AF097-EC2F-4B65-BDDE-D97CBF2C2290}"/>
                    </a:ext>
                  </a:extLst>
                </p14:cNvPr>
                <p14:cNvContentPartPr/>
                <p14:nvPr/>
              </p14:nvContentPartPr>
              <p14:xfrm>
                <a:off x="7278660" y="909360"/>
                <a:ext cx="368640" cy="11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23AF097-EC2F-4B65-BDDE-D97CBF2C22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69660" y="900360"/>
                  <a:ext cx="3862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B801E49-B287-4523-A602-D17468BC56DC}"/>
                  </a:ext>
                </a:extLst>
              </p14:cNvPr>
              <p14:cNvContentPartPr/>
              <p14:nvPr/>
            </p14:nvContentPartPr>
            <p14:xfrm>
              <a:off x="7295940" y="1188360"/>
              <a:ext cx="56520" cy="2469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B801E49-B287-4523-A602-D17468BC56D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86940" y="1179360"/>
                <a:ext cx="7416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24974920-7785-4BF2-AAB4-9B6DD1CDEC87}"/>
              </a:ext>
            </a:extLst>
          </p:cNvPr>
          <p:cNvGrpSpPr/>
          <p:nvPr/>
        </p:nvGrpSpPr>
        <p:grpSpPr>
          <a:xfrm>
            <a:off x="7650900" y="2188080"/>
            <a:ext cx="174600" cy="390600"/>
            <a:chOff x="7650900" y="2188080"/>
            <a:chExt cx="17460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588586-317B-4B96-A368-B0A8073DD82E}"/>
                    </a:ext>
                  </a:extLst>
                </p14:cNvPr>
                <p14:cNvContentPartPr/>
                <p14:nvPr/>
              </p14:nvContentPartPr>
              <p14:xfrm>
                <a:off x="7650900" y="2188080"/>
                <a:ext cx="69120" cy="266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588586-317B-4B96-A368-B0A8073DD82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42260" y="2179440"/>
                  <a:ext cx="86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6AAC16-F13E-4009-B6F5-6E5B3D4E776D}"/>
                    </a:ext>
                  </a:extLst>
                </p14:cNvPr>
                <p14:cNvContentPartPr/>
                <p14:nvPr/>
              </p14:nvContentPartPr>
              <p14:xfrm>
                <a:off x="7816500" y="2306880"/>
                <a:ext cx="9000" cy="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6AAC16-F13E-4009-B6F5-6E5B3D4E77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7860" y="2298240"/>
                  <a:ext cx="26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CDB395-9479-46AD-A6C9-EEDD6D906347}"/>
                    </a:ext>
                  </a:extLst>
                </p14:cNvPr>
                <p14:cNvContentPartPr/>
                <p14:nvPr/>
              </p14:nvContentPartPr>
              <p14:xfrm>
                <a:off x="7802460" y="2392560"/>
                <a:ext cx="15840" cy="18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CDB395-9479-46AD-A6C9-EEDD6D9063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93460" y="2383560"/>
                  <a:ext cx="3348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AFC5CBA-518E-4F5D-9F2F-52A832273985}"/>
                  </a:ext>
                </a:extLst>
              </p14:cNvPr>
              <p14:cNvContentPartPr/>
              <p14:nvPr/>
            </p14:nvContentPartPr>
            <p14:xfrm>
              <a:off x="9669420" y="1447560"/>
              <a:ext cx="725760" cy="15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AFC5CBA-518E-4F5D-9F2F-52A83227398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60420" y="1438560"/>
                <a:ext cx="7434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1408F48-1E18-4243-A71E-A488BED4A09A}"/>
                  </a:ext>
                </a:extLst>
              </p14:cNvPr>
              <p14:cNvContentPartPr/>
              <p14:nvPr/>
            </p14:nvContentPartPr>
            <p14:xfrm>
              <a:off x="8932140" y="2727720"/>
              <a:ext cx="191160" cy="311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1408F48-1E18-4243-A71E-A488BED4A09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23500" y="2718720"/>
                <a:ext cx="2088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C96C7E1-C82D-4752-8CB9-90FDAECDFA58}"/>
                  </a:ext>
                </a:extLst>
              </p14:cNvPr>
              <p14:cNvContentPartPr/>
              <p14:nvPr/>
            </p14:nvContentPartPr>
            <p14:xfrm>
              <a:off x="9242820" y="2782800"/>
              <a:ext cx="121320" cy="260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C96C7E1-C82D-4752-8CB9-90FDAECDFA5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33820" y="2773800"/>
                <a:ext cx="1389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A29CB6D-DF66-4338-8EBC-DA09F8E6F67D}"/>
                  </a:ext>
                </a:extLst>
              </p14:cNvPr>
              <p14:cNvContentPartPr/>
              <p14:nvPr/>
            </p14:nvContentPartPr>
            <p14:xfrm>
              <a:off x="6969420" y="3244680"/>
              <a:ext cx="56520" cy="244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A29CB6D-DF66-4338-8EBC-DA09F8E6F67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0780" y="3235680"/>
                <a:ext cx="741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51EAC0F-E27F-483C-888A-A59D10AABCFC}"/>
                  </a:ext>
                </a:extLst>
              </p14:cNvPr>
              <p14:cNvContentPartPr/>
              <p14:nvPr/>
            </p14:nvContentPartPr>
            <p14:xfrm>
              <a:off x="7185420" y="4145040"/>
              <a:ext cx="83880" cy="260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51EAC0F-E27F-483C-888A-A59D10AABCF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76420" y="4136040"/>
                <a:ext cx="10152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8A1BDC7-666B-42D8-9623-F1FA24101057}"/>
              </a:ext>
            </a:extLst>
          </p:cNvPr>
          <p:cNvGrpSpPr/>
          <p:nvPr/>
        </p:nvGrpSpPr>
        <p:grpSpPr>
          <a:xfrm>
            <a:off x="6905340" y="2744640"/>
            <a:ext cx="1839240" cy="341280"/>
            <a:chOff x="6905340" y="2744640"/>
            <a:chExt cx="183924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68B9D35-82FB-43B4-8FDF-84BF91D242D6}"/>
                    </a:ext>
                  </a:extLst>
                </p14:cNvPr>
                <p14:cNvContentPartPr/>
                <p14:nvPr/>
              </p14:nvContentPartPr>
              <p14:xfrm>
                <a:off x="7791300" y="2839320"/>
                <a:ext cx="67680" cy="230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68B9D35-82FB-43B4-8FDF-84BF91D242D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82660" y="2830320"/>
                  <a:ext cx="85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15C143A-005B-4461-939E-B54947CF8486}"/>
                    </a:ext>
                  </a:extLst>
                </p14:cNvPr>
                <p14:cNvContentPartPr/>
                <p14:nvPr/>
              </p14:nvContentPartPr>
              <p14:xfrm>
                <a:off x="7787340" y="2793960"/>
                <a:ext cx="142200" cy="155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15C143A-005B-4461-939E-B54947CF84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78340" y="2785320"/>
                  <a:ext cx="159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2DF4AC-3C5A-4822-B4F5-B8BDE0CAB820}"/>
                    </a:ext>
                  </a:extLst>
                </p14:cNvPr>
                <p14:cNvContentPartPr/>
                <p14:nvPr/>
              </p14:nvContentPartPr>
              <p14:xfrm>
                <a:off x="7977420" y="2842560"/>
                <a:ext cx="159840" cy="9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2DF4AC-3C5A-4822-B4F5-B8BDE0CAB82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68780" y="2833920"/>
                  <a:ext cx="177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7EE61F-B367-44C9-8FAC-A1CEAF43614A}"/>
                    </a:ext>
                  </a:extLst>
                </p14:cNvPr>
                <p14:cNvContentPartPr/>
                <p14:nvPr/>
              </p14:nvContentPartPr>
              <p14:xfrm>
                <a:off x="8167500" y="2841840"/>
                <a:ext cx="92160" cy="130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7EE61F-B367-44C9-8FAC-A1CEAF4361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58500" y="2832840"/>
                  <a:ext cx="109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324B0B-F3E2-4AF5-8A2D-A440832B7FCB}"/>
                    </a:ext>
                  </a:extLst>
                </p14:cNvPr>
                <p14:cNvContentPartPr/>
                <p14:nvPr/>
              </p14:nvContentPartPr>
              <p14:xfrm>
                <a:off x="8163540" y="2744640"/>
                <a:ext cx="34200" cy="2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324B0B-F3E2-4AF5-8A2D-A440832B7F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54900" y="2736000"/>
                  <a:ext cx="51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743FEF-B96F-4EAB-A32E-938985729EB2}"/>
                    </a:ext>
                  </a:extLst>
                </p14:cNvPr>
                <p14:cNvContentPartPr/>
                <p14:nvPr/>
              </p14:nvContentPartPr>
              <p14:xfrm>
                <a:off x="8297100" y="2895480"/>
                <a:ext cx="205920" cy="7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743FEF-B96F-4EAB-A32E-938985729E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8100" y="2886480"/>
                  <a:ext cx="223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9D34F8-DD9A-40EC-99D7-BA604362A4B1}"/>
                    </a:ext>
                  </a:extLst>
                </p14:cNvPr>
                <p14:cNvContentPartPr/>
                <p14:nvPr/>
              </p14:nvContentPartPr>
              <p14:xfrm>
                <a:off x="8557020" y="2804400"/>
                <a:ext cx="81360" cy="20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9D34F8-DD9A-40EC-99D7-BA604362A4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48020" y="2795760"/>
                  <a:ext cx="9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FB40D5-6B15-4556-9928-765B23B55712}"/>
                    </a:ext>
                  </a:extLst>
                </p14:cNvPr>
                <p14:cNvContentPartPr/>
                <p14:nvPr/>
              </p14:nvContentPartPr>
              <p14:xfrm>
                <a:off x="8536140" y="2865240"/>
                <a:ext cx="208440" cy="38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4FB40D5-6B15-4556-9928-765B23B5571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7140" y="2856240"/>
                  <a:ext cx="226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366AF55-7305-4835-9875-F1BC4D9CF784}"/>
                    </a:ext>
                  </a:extLst>
                </p14:cNvPr>
                <p14:cNvContentPartPr/>
                <p14:nvPr/>
              </p14:nvContentPartPr>
              <p14:xfrm>
                <a:off x="6905340" y="2851920"/>
                <a:ext cx="114840" cy="224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366AF55-7305-4835-9875-F1BC4D9CF78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96700" y="2842920"/>
                  <a:ext cx="132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AB106F1-E6ED-4A23-9065-F4F3B225BE30}"/>
                    </a:ext>
                  </a:extLst>
                </p14:cNvPr>
                <p14:cNvContentPartPr/>
                <p14:nvPr/>
              </p14:nvContentPartPr>
              <p14:xfrm>
                <a:off x="7017660" y="2925720"/>
                <a:ext cx="108360" cy="77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AB106F1-E6ED-4A23-9065-F4F3B225BE3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08660" y="2916720"/>
                  <a:ext cx="126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AA83AD-5C9B-468E-A259-41979931DF65}"/>
                    </a:ext>
                  </a:extLst>
                </p14:cNvPr>
                <p14:cNvContentPartPr/>
                <p14:nvPr/>
              </p14:nvContentPartPr>
              <p14:xfrm>
                <a:off x="7134300" y="2815920"/>
                <a:ext cx="33840" cy="178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AA83AD-5C9B-468E-A259-41979931DF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25660" y="2806920"/>
                  <a:ext cx="51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C28FDB-FABD-4DE9-96BE-A9A3396416F3}"/>
                    </a:ext>
                  </a:extLst>
                </p14:cNvPr>
                <p14:cNvContentPartPr/>
                <p14:nvPr/>
              </p14:nvContentPartPr>
              <p14:xfrm>
                <a:off x="7202340" y="2941200"/>
                <a:ext cx="111240" cy="47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C28FDB-FABD-4DE9-96BE-A9A3396416F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93700" y="2932200"/>
                  <a:ext cx="128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05B0374-92A0-4997-BE4C-99F34B1CF5E4}"/>
                    </a:ext>
                  </a:extLst>
                </p14:cNvPr>
                <p14:cNvContentPartPr/>
                <p14:nvPr/>
              </p14:nvContentPartPr>
              <p14:xfrm>
                <a:off x="7329420" y="2870280"/>
                <a:ext cx="25560" cy="128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05B0374-92A0-4997-BE4C-99F34B1CF5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20780" y="2861640"/>
                  <a:ext cx="43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82813B-25F1-425F-A581-BC2234BC2B2B}"/>
                    </a:ext>
                  </a:extLst>
                </p14:cNvPr>
                <p14:cNvContentPartPr/>
                <p14:nvPr/>
              </p14:nvContentPartPr>
              <p14:xfrm>
                <a:off x="7278660" y="2920680"/>
                <a:ext cx="88560" cy="28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82813B-25F1-425F-A581-BC2234BC2B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70020" y="2912040"/>
                  <a:ext cx="106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FE9BE59-273E-4ACF-9482-773FB228E11D}"/>
                    </a:ext>
                  </a:extLst>
                </p14:cNvPr>
                <p14:cNvContentPartPr/>
                <p14:nvPr/>
              </p14:nvContentPartPr>
              <p14:xfrm>
                <a:off x="7572420" y="2893680"/>
                <a:ext cx="2160" cy="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FE9BE59-273E-4ACF-9482-773FB228E1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63420" y="2884680"/>
                  <a:ext cx="19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E94C50-3D11-4E54-B2EF-2529288310A9}"/>
                    </a:ext>
                  </a:extLst>
                </p14:cNvPr>
                <p14:cNvContentPartPr/>
                <p14:nvPr/>
              </p14:nvContentPartPr>
              <p14:xfrm>
                <a:off x="7592220" y="3024720"/>
                <a:ext cx="20520" cy="19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E94C50-3D11-4E54-B2EF-2529288310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83220" y="3015720"/>
                  <a:ext cx="38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146E674-8FAB-47DB-818C-982446077DA6}"/>
                    </a:ext>
                  </a:extLst>
                </p14:cNvPr>
                <p14:cNvContentPartPr/>
                <p14:nvPr/>
              </p14:nvContentPartPr>
              <p14:xfrm>
                <a:off x="7470900" y="2921040"/>
                <a:ext cx="31680" cy="2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146E674-8FAB-47DB-818C-982446077D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62260" y="2912040"/>
                  <a:ext cx="49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2C8A713-94CE-4439-87EA-FEDD7D5D994D}"/>
                    </a:ext>
                  </a:extLst>
                </p14:cNvPr>
                <p14:cNvContentPartPr/>
                <p14:nvPr/>
              </p14:nvContentPartPr>
              <p14:xfrm>
                <a:off x="7500780" y="3042360"/>
                <a:ext cx="46440" cy="43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2C8A713-94CE-4439-87EA-FEDD7D5D99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92140" y="3033360"/>
                  <a:ext cx="64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FFD45C4-3A70-4F5A-B205-41D63A2BA95B}"/>
                    </a:ext>
                  </a:extLst>
                </p14:cNvPr>
                <p14:cNvContentPartPr/>
                <p14:nvPr/>
              </p14:nvContentPartPr>
              <p14:xfrm>
                <a:off x="7600860" y="2898720"/>
                <a:ext cx="53280" cy="3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FFD45C4-3A70-4F5A-B205-41D63A2BA95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91860" y="2890080"/>
                  <a:ext cx="70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E7CB81-3B30-42C6-B815-3232B46DD9BF}"/>
                    </a:ext>
                  </a:extLst>
                </p14:cNvPr>
                <p14:cNvContentPartPr/>
                <p14:nvPr/>
              </p14:nvContentPartPr>
              <p14:xfrm>
                <a:off x="7611660" y="3042720"/>
                <a:ext cx="76320" cy="36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E7CB81-3B30-42C6-B815-3232B46DD9B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03020" y="3033720"/>
                  <a:ext cx="9396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2CD709E-9941-41CF-9131-2B39238AC212}"/>
                  </a:ext>
                </a:extLst>
              </p14:cNvPr>
              <p14:cNvContentPartPr/>
              <p14:nvPr/>
            </p14:nvContentPartPr>
            <p14:xfrm>
              <a:off x="7762860" y="3481920"/>
              <a:ext cx="3600" cy="2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2CD709E-9941-41CF-9131-2B39238AC21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53860" y="3472920"/>
                <a:ext cx="21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6449D78-51B4-4395-AABD-70219C4D30E2}"/>
                  </a:ext>
                </a:extLst>
              </p14:cNvPr>
              <p14:cNvContentPartPr/>
              <p14:nvPr/>
            </p14:nvContentPartPr>
            <p14:xfrm>
              <a:off x="7741980" y="3344040"/>
              <a:ext cx="99000" cy="374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6449D78-51B4-4395-AABD-70219C4D30E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32980" y="3335400"/>
                <a:ext cx="1166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C13C795-6B8A-4977-8542-E53870F8D9D6}"/>
                  </a:ext>
                </a:extLst>
              </p14:cNvPr>
              <p14:cNvContentPartPr/>
              <p14:nvPr/>
            </p14:nvContentPartPr>
            <p14:xfrm>
              <a:off x="7715340" y="3504240"/>
              <a:ext cx="267480" cy="108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C13C795-6B8A-4977-8542-E53870F8D9D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06700" y="3495600"/>
                <a:ext cx="2851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740938C-415F-4EDB-BD1E-AD5D594B3690}"/>
                  </a:ext>
                </a:extLst>
              </p14:cNvPr>
              <p14:cNvContentPartPr/>
              <p14:nvPr/>
            </p14:nvContentPartPr>
            <p14:xfrm>
              <a:off x="8015940" y="3470400"/>
              <a:ext cx="155160" cy="120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740938C-415F-4EDB-BD1E-AD5D594B369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06940" y="3461400"/>
                <a:ext cx="172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1BA91FB-ECCB-4DCB-9BAD-350ECA2D9ED8}"/>
                  </a:ext>
                </a:extLst>
              </p14:cNvPr>
              <p14:cNvContentPartPr/>
              <p14:nvPr/>
            </p14:nvContentPartPr>
            <p14:xfrm>
              <a:off x="8229780" y="3398760"/>
              <a:ext cx="133560" cy="2293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1BA91FB-ECCB-4DCB-9BAD-350ECA2D9ED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21140" y="3389760"/>
                <a:ext cx="1512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EF0F75C-2082-43E7-A4C9-4D42F8B17488}"/>
                  </a:ext>
                </a:extLst>
              </p14:cNvPr>
              <p14:cNvContentPartPr/>
              <p14:nvPr/>
            </p14:nvContentPartPr>
            <p14:xfrm>
              <a:off x="8393940" y="3388320"/>
              <a:ext cx="67680" cy="212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EF0F75C-2082-43E7-A4C9-4D42F8B1748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385300" y="3379320"/>
                <a:ext cx="853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6B14E14-4C7C-4901-A4DE-24F81268F110}"/>
                  </a:ext>
                </a:extLst>
              </p14:cNvPr>
              <p14:cNvContentPartPr/>
              <p14:nvPr/>
            </p14:nvContentPartPr>
            <p14:xfrm>
              <a:off x="8473140" y="3504960"/>
              <a:ext cx="167040" cy="590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B14E14-4C7C-4901-A4DE-24F81268F11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464140" y="3495960"/>
                <a:ext cx="1846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44D2919-BC26-4B99-A316-89AD0EA8D2FE}"/>
                  </a:ext>
                </a:extLst>
              </p14:cNvPr>
              <p14:cNvContentPartPr/>
              <p14:nvPr/>
            </p14:nvContentPartPr>
            <p14:xfrm>
              <a:off x="8685540" y="3405240"/>
              <a:ext cx="39600" cy="182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44D2919-BC26-4B99-A316-89AD0EA8D2F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676540" y="3396600"/>
                <a:ext cx="572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40A27A5-E64D-4184-BDF3-B55ED924A369}"/>
                  </a:ext>
                </a:extLst>
              </p14:cNvPr>
              <p14:cNvContentPartPr/>
              <p14:nvPr/>
            </p14:nvContentPartPr>
            <p14:xfrm>
              <a:off x="8669700" y="3519360"/>
              <a:ext cx="131760" cy="165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40A27A5-E64D-4184-BDF3-B55ED924A36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660700" y="3510720"/>
                <a:ext cx="149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48B564A-6D2E-42DA-98D5-97240C198EF7}"/>
                  </a:ext>
                </a:extLst>
              </p14:cNvPr>
              <p14:cNvContentPartPr/>
              <p14:nvPr/>
            </p14:nvContentPartPr>
            <p14:xfrm>
              <a:off x="9028620" y="3386880"/>
              <a:ext cx="48960" cy="200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48B564A-6D2E-42DA-98D5-97240C198EF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019980" y="3377880"/>
                <a:ext cx="666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8AFBE68-1B37-4DFF-A2E7-53E9DD40443A}"/>
                  </a:ext>
                </a:extLst>
              </p14:cNvPr>
              <p14:cNvContentPartPr/>
              <p14:nvPr/>
            </p14:nvContentPartPr>
            <p14:xfrm>
              <a:off x="9142020" y="3489480"/>
              <a:ext cx="84960" cy="8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8AFBE68-1B37-4DFF-A2E7-53E9DD40443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133020" y="3480840"/>
                <a:ext cx="102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3DA6F9B-BB54-4FFE-A3E0-DAF47DB18A65}"/>
                  </a:ext>
                </a:extLst>
              </p14:cNvPr>
              <p14:cNvContentPartPr/>
              <p14:nvPr/>
            </p14:nvContentPartPr>
            <p14:xfrm>
              <a:off x="9149580" y="3543120"/>
              <a:ext cx="142200" cy="23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3DA6F9B-BB54-4FFE-A3E0-DAF47DB18A6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40580" y="3534120"/>
                <a:ext cx="1598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68223B5-01C3-4D57-8FB5-8E31985C9434}"/>
                  </a:ext>
                </a:extLst>
              </p14:cNvPr>
              <p14:cNvContentPartPr/>
              <p14:nvPr/>
            </p14:nvContentPartPr>
            <p14:xfrm>
              <a:off x="9318780" y="3502080"/>
              <a:ext cx="114120" cy="85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68223B5-01C3-4D57-8FB5-8E31985C943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310140" y="3493080"/>
                <a:ext cx="1317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0DFE1C2-CC4C-41B9-A0E1-368AC3E9ADDF}"/>
                  </a:ext>
                </a:extLst>
              </p14:cNvPr>
              <p14:cNvContentPartPr/>
              <p14:nvPr/>
            </p14:nvContentPartPr>
            <p14:xfrm>
              <a:off x="9504900" y="3448800"/>
              <a:ext cx="12600" cy="108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0DFE1C2-CC4C-41B9-A0E1-368AC3E9ADD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96260" y="3440160"/>
                <a:ext cx="302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F9910C1-B8D9-48DF-AB4B-2F20F62F4F57}"/>
                  </a:ext>
                </a:extLst>
              </p14:cNvPr>
              <p14:cNvContentPartPr/>
              <p14:nvPr/>
            </p14:nvContentPartPr>
            <p14:xfrm>
              <a:off x="9524340" y="3473280"/>
              <a:ext cx="244800" cy="2005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F9910C1-B8D9-48DF-AB4B-2F20F62F4F5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15340" y="3464640"/>
                <a:ext cx="2624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540F2DF-B788-4C92-A486-D3734E36AFE2}"/>
                  </a:ext>
                </a:extLst>
              </p14:cNvPr>
              <p14:cNvContentPartPr/>
              <p14:nvPr/>
            </p14:nvContentPartPr>
            <p14:xfrm>
              <a:off x="9712260" y="3402720"/>
              <a:ext cx="15480" cy="17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540F2DF-B788-4C92-A486-D3734E36AFE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703620" y="3393720"/>
                <a:ext cx="331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C9D6D97-CED5-4554-8C72-42FE3368DF4A}"/>
                  </a:ext>
                </a:extLst>
              </p14:cNvPr>
              <p14:cNvContentPartPr/>
              <p14:nvPr/>
            </p14:nvContentPartPr>
            <p14:xfrm>
              <a:off x="9830340" y="3495240"/>
              <a:ext cx="83520" cy="133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C9D6D97-CED5-4554-8C72-42FE3368DF4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821700" y="3486240"/>
                <a:ext cx="101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0BE9128-CB84-4558-B2A2-83CB0A5047DD}"/>
                  </a:ext>
                </a:extLst>
              </p14:cNvPr>
              <p14:cNvContentPartPr/>
              <p14:nvPr/>
            </p14:nvContentPartPr>
            <p14:xfrm>
              <a:off x="10050660" y="3453120"/>
              <a:ext cx="136800" cy="2127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0BE9128-CB84-4558-B2A2-83CB0A5047D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041660" y="3444480"/>
                <a:ext cx="1544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9AF633A-C7F9-40C0-803D-504A7841E377}"/>
                  </a:ext>
                </a:extLst>
              </p14:cNvPr>
              <p14:cNvContentPartPr/>
              <p14:nvPr/>
            </p14:nvContentPartPr>
            <p14:xfrm>
              <a:off x="10210500" y="3550680"/>
              <a:ext cx="153720" cy="122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9AF633A-C7F9-40C0-803D-504A7841E37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201500" y="3541680"/>
                <a:ext cx="1713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6E501A4-2611-44CD-B718-0503C3E51D89}"/>
                  </a:ext>
                </a:extLst>
              </p14:cNvPr>
              <p14:cNvContentPartPr/>
              <p14:nvPr/>
            </p14:nvContentPartPr>
            <p14:xfrm>
              <a:off x="10439100" y="3509280"/>
              <a:ext cx="9360" cy="36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6E501A4-2611-44CD-B718-0503C3E51D8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430100" y="3500280"/>
                <a:ext cx="27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872BB82-72DD-4B42-AC5B-88A615F897F2}"/>
                  </a:ext>
                </a:extLst>
              </p14:cNvPr>
              <p14:cNvContentPartPr/>
              <p14:nvPr/>
            </p14:nvContentPartPr>
            <p14:xfrm>
              <a:off x="10500300" y="3509640"/>
              <a:ext cx="207360" cy="2239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872BB82-72DD-4B42-AC5B-88A615F897F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491660" y="3500640"/>
                <a:ext cx="225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BBF0237-5778-4E1F-BA77-F2E342E96986}"/>
                  </a:ext>
                </a:extLst>
              </p14:cNvPr>
              <p14:cNvContentPartPr/>
              <p14:nvPr/>
            </p14:nvContentPartPr>
            <p14:xfrm>
              <a:off x="10672020" y="3442320"/>
              <a:ext cx="24120" cy="162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BBF0237-5778-4E1F-BA77-F2E342E9698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663380" y="3433320"/>
                <a:ext cx="41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2F14560-140F-4BEF-8434-93497F5AF5F2}"/>
                  </a:ext>
                </a:extLst>
              </p14:cNvPr>
              <p14:cNvContentPartPr/>
              <p14:nvPr/>
            </p14:nvContentPartPr>
            <p14:xfrm>
              <a:off x="10803060" y="3504960"/>
              <a:ext cx="132480" cy="133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2F14560-140F-4BEF-8434-93497F5AF5F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794060" y="3495960"/>
                <a:ext cx="150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91A5A30-0330-4597-A472-2EA3A47186BE}"/>
                  </a:ext>
                </a:extLst>
              </p14:cNvPr>
              <p14:cNvContentPartPr/>
              <p14:nvPr/>
            </p14:nvContentPartPr>
            <p14:xfrm>
              <a:off x="10967940" y="3522600"/>
              <a:ext cx="109440" cy="112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91A5A30-0330-4597-A472-2EA3A47186B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959300" y="3513960"/>
                <a:ext cx="1270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865F63E-B7EC-465A-A364-B133D49B3B71}"/>
                  </a:ext>
                </a:extLst>
              </p14:cNvPr>
              <p14:cNvContentPartPr/>
              <p14:nvPr/>
            </p14:nvContentPartPr>
            <p14:xfrm>
              <a:off x="11170620" y="3428640"/>
              <a:ext cx="197640" cy="2498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865F63E-B7EC-465A-A364-B133D49B3B7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161620" y="3419640"/>
                <a:ext cx="2152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ABE85F1-B949-4F1D-928A-E5960F7199A8}"/>
                  </a:ext>
                </a:extLst>
              </p14:cNvPr>
              <p14:cNvContentPartPr/>
              <p14:nvPr/>
            </p14:nvContentPartPr>
            <p14:xfrm>
              <a:off x="8358300" y="3885840"/>
              <a:ext cx="252360" cy="1555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ABE85F1-B949-4F1D-928A-E5960F7199A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349300" y="3876840"/>
                <a:ext cx="270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34BC7C1-0717-4D88-8D14-FA6574D64914}"/>
                  </a:ext>
                </a:extLst>
              </p14:cNvPr>
              <p14:cNvContentPartPr/>
              <p14:nvPr/>
            </p14:nvContentPartPr>
            <p14:xfrm>
              <a:off x="8672940" y="3945240"/>
              <a:ext cx="89280" cy="795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34BC7C1-0717-4D88-8D14-FA6574D6491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663940" y="3936240"/>
                <a:ext cx="1069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950CC48-C251-4DF9-9D62-55B65788B617}"/>
                  </a:ext>
                </a:extLst>
              </p14:cNvPr>
              <p14:cNvContentPartPr/>
              <p14:nvPr/>
            </p14:nvContentPartPr>
            <p14:xfrm>
              <a:off x="8838900" y="3893400"/>
              <a:ext cx="23760" cy="1522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950CC48-C251-4DF9-9D62-55B65788B61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829900" y="3884400"/>
                <a:ext cx="414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CC5C8BF-CDB1-44CA-A1C0-6AA5B4F06E3A}"/>
                  </a:ext>
                </a:extLst>
              </p14:cNvPr>
              <p14:cNvContentPartPr/>
              <p14:nvPr/>
            </p14:nvContentPartPr>
            <p14:xfrm>
              <a:off x="8790300" y="3966840"/>
              <a:ext cx="113040" cy="32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CC5C8BF-CDB1-44CA-A1C0-6AA5B4F06E3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781660" y="3957840"/>
                <a:ext cx="130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FBD5F61-7F41-489C-B8D1-544CFABD4D70}"/>
                  </a:ext>
                </a:extLst>
              </p14:cNvPr>
              <p14:cNvContentPartPr/>
              <p14:nvPr/>
            </p14:nvContentPartPr>
            <p14:xfrm>
              <a:off x="8937900" y="3916800"/>
              <a:ext cx="287280" cy="153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FBD5F61-7F41-489C-B8D1-544CFABD4D7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929260" y="3907800"/>
                <a:ext cx="3049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C6BD863-459B-4E9A-9905-57CB7DF1B1E5}"/>
                  </a:ext>
                </a:extLst>
              </p14:cNvPr>
              <p14:cNvContentPartPr/>
              <p14:nvPr/>
            </p14:nvContentPartPr>
            <p14:xfrm>
              <a:off x="9242820" y="3921120"/>
              <a:ext cx="198000" cy="132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C6BD863-459B-4E9A-9905-57CB7DF1B1E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233820" y="3912120"/>
                <a:ext cx="215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42C2906-D438-487A-8AEC-3A8043AA028A}"/>
                  </a:ext>
                </a:extLst>
              </p14:cNvPr>
              <p14:cNvContentPartPr/>
              <p14:nvPr/>
            </p14:nvContentPartPr>
            <p14:xfrm>
              <a:off x="9548100" y="3839400"/>
              <a:ext cx="128160" cy="291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42C2906-D438-487A-8AEC-3A8043AA028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539460" y="3830760"/>
                <a:ext cx="1458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BB7D6FC-7D33-4CFE-BE05-0EB89DFE6430}"/>
                  </a:ext>
                </a:extLst>
              </p14:cNvPr>
              <p14:cNvContentPartPr/>
              <p14:nvPr/>
            </p14:nvContentPartPr>
            <p14:xfrm>
              <a:off x="9750420" y="3972600"/>
              <a:ext cx="31680" cy="88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B7D6FC-7D33-4CFE-BE05-0EB89DFE643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741420" y="3963960"/>
                <a:ext cx="493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C028079-142D-42FF-8D00-9DD5C360B3FB}"/>
                  </a:ext>
                </a:extLst>
              </p14:cNvPr>
              <p14:cNvContentPartPr/>
              <p14:nvPr/>
            </p14:nvContentPartPr>
            <p14:xfrm>
              <a:off x="9799020" y="3908880"/>
              <a:ext cx="828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C028079-142D-42FF-8D00-9DD5C360B3F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790020" y="3899880"/>
                <a:ext cx="25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273E3B2-3920-4E20-AAC7-6E00C1FC551D}"/>
                  </a:ext>
                </a:extLst>
              </p14:cNvPr>
              <p14:cNvContentPartPr/>
              <p14:nvPr/>
            </p14:nvContentPartPr>
            <p14:xfrm>
              <a:off x="9890460" y="3841560"/>
              <a:ext cx="396720" cy="374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273E3B2-3920-4E20-AAC7-6E00C1FC551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881460" y="3832920"/>
                <a:ext cx="4143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DEB01A9-6BD8-418C-AF84-79ABEBAEFB2D}"/>
                  </a:ext>
                </a:extLst>
              </p14:cNvPr>
              <p14:cNvContentPartPr/>
              <p14:nvPr/>
            </p14:nvContentPartPr>
            <p14:xfrm>
              <a:off x="10307700" y="4084200"/>
              <a:ext cx="32400" cy="216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DEB01A9-6BD8-418C-AF84-79ABEBAEFB2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299060" y="4075200"/>
                <a:ext cx="500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69488EF-EB3E-4AAE-B1D6-871B920C80A4}"/>
                  </a:ext>
                </a:extLst>
              </p14:cNvPr>
              <p14:cNvContentPartPr/>
              <p14:nvPr/>
            </p14:nvContentPartPr>
            <p14:xfrm>
              <a:off x="7443180" y="3400200"/>
              <a:ext cx="249120" cy="7534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69488EF-EB3E-4AAE-B1D6-871B920C80A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434540" y="3391560"/>
                <a:ext cx="266760" cy="77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0C34492-6140-4818-8B4D-00D6A1FDA46A}"/>
              </a:ext>
            </a:extLst>
          </p:cNvPr>
          <p:cNvGrpSpPr/>
          <p:nvPr/>
        </p:nvGrpSpPr>
        <p:grpSpPr>
          <a:xfrm>
            <a:off x="7704180" y="4267800"/>
            <a:ext cx="1370880" cy="494640"/>
            <a:chOff x="7704180" y="4267800"/>
            <a:chExt cx="137088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4E891BF-0514-4707-9C2C-FD708068127B}"/>
                    </a:ext>
                  </a:extLst>
                </p14:cNvPr>
                <p14:cNvContentPartPr/>
                <p14:nvPr/>
              </p14:nvContentPartPr>
              <p14:xfrm>
                <a:off x="7704180" y="4267800"/>
                <a:ext cx="240480" cy="177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4E891BF-0514-4707-9C2C-FD708068127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95540" y="4259160"/>
                  <a:ext cx="258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2CDC82B-D74C-4443-BD13-DE01C7A6C8DA}"/>
                    </a:ext>
                  </a:extLst>
                </p14:cNvPr>
                <p14:cNvContentPartPr/>
                <p14:nvPr/>
              </p14:nvContentPartPr>
              <p14:xfrm>
                <a:off x="8065980" y="4381200"/>
                <a:ext cx="79560" cy="92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2CDC82B-D74C-4443-BD13-DE01C7A6C8D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57340" y="4372200"/>
                  <a:ext cx="97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C93B871-2879-4F63-9307-25E26016D0D4}"/>
                    </a:ext>
                  </a:extLst>
                </p14:cNvPr>
                <p14:cNvContentPartPr/>
                <p14:nvPr/>
              </p14:nvContentPartPr>
              <p14:xfrm>
                <a:off x="8247420" y="4312800"/>
                <a:ext cx="12240" cy="151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C93B871-2879-4F63-9307-25E26016D0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38420" y="4303800"/>
                  <a:ext cx="29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26E9540-5A77-466E-B087-7066776C51A9}"/>
                    </a:ext>
                  </a:extLst>
                </p14:cNvPr>
                <p14:cNvContentPartPr/>
                <p14:nvPr/>
              </p14:nvContentPartPr>
              <p14:xfrm>
                <a:off x="8189460" y="4375080"/>
                <a:ext cx="268560" cy="129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26E9540-5A77-466E-B087-7066776C51A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80460" y="4366440"/>
                  <a:ext cx="286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ECD7BA0-DAB9-4F8C-A9B6-11B390693133}"/>
                    </a:ext>
                  </a:extLst>
                </p14:cNvPr>
                <p14:cNvContentPartPr/>
                <p14:nvPr/>
              </p14:nvContentPartPr>
              <p14:xfrm>
                <a:off x="8503380" y="4419360"/>
                <a:ext cx="53640" cy="77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ECD7BA0-DAB9-4F8C-A9B6-11B39069313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94740" y="4410360"/>
                  <a:ext cx="71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251795B-E8E4-4987-BE61-4B2D3F8DD580}"/>
                    </a:ext>
                  </a:extLst>
                </p14:cNvPr>
                <p14:cNvContentPartPr/>
                <p14:nvPr/>
              </p14:nvContentPartPr>
              <p14:xfrm>
                <a:off x="8686620" y="4352400"/>
                <a:ext cx="123840" cy="298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251795B-E8E4-4987-BE61-4B2D3F8DD58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77980" y="4343400"/>
                  <a:ext cx="141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94C6696-074E-4ADB-9C6C-EBC3423E23BD}"/>
                    </a:ext>
                  </a:extLst>
                </p14:cNvPr>
                <p14:cNvContentPartPr/>
                <p14:nvPr/>
              </p14:nvContentPartPr>
              <p14:xfrm>
                <a:off x="8976060" y="4377240"/>
                <a:ext cx="28800" cy="11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94C6696-074E-4ADB-9C6C-EBC3423E23B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967060" y="4368240"/>
                  <a:ext cx="46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3B553B-D580-4C98-8016-897BA6545919}"/>
                    </a:ext>
                  </a:extLst>
                </p14:cNvPr>
                <p14:cNvContentPartPr/>
                <p14:nvPr/>
              </p14:nvContentPartPr>
              <p14:xfrm>
                <a:off x="9028620" y="4465080"/>
                <a:ext cx="46440" cy="174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3B553B-D580-4C98-8016-897BA654591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19980" y="4456080"/>
                  <a:ext cx="64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703A80F-2A7A-440D-9F09-A86C86BDA474}"/>
                    </a:ext>
                  </a:extLst>
                </p14:cNvPr>
                <p14:cNvContentPartPr/>
                <p14:nvPr/>
              </p14:nvContentPartPr>
              <p14:xfrm>
                <a:off x="8690220" y="4729320"/>
                <a:ext cx="216000" cy="33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703A80F-2A7A-440D-9F09-A86C86BDA47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81220" y="4720320"/>
                  <a:ext cx="23364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3DECBBB-861C-4233-A3B0-31C9BC45CE77}"/>
                  </a:ext>
                </a:extLst>
              </p14:cNvPr>
              <p14:cNvContentPartPr/>
              <p14:nvPr/>
            </p14:nvContentPartPr>
            <p14:xfrm>
              <a:off x="9357300" y="4190040"/>
              <a:ext cx="245160" cy="162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3DECBBB-861C-4233-A3B0-31C9BC45CE7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348300" y="4181400"/>
                <a:ext cx="2628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8CE2E01-D49A-4AAD-89AF-F82CE9E893A1}"/>
                  </a:ext>
                </a:extLst>
              </p14:cNvPr>
              <p14:cNvContentPartPr/>
              <p14:nvPr/>
            </p14:nvContentPartPr>
            <p14:xfrm>
              <a:off x="8353980" y="1063080"/>
              <a:ext cx="260640" cy="8434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8CE2E01-D49A-4AAD-89AF-F82CE9E893A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345340" y="1054440"/>
                <a:ext cx="278280" cy="86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CEA4500-5120-4249-8632-3F67DA2E17E5}"/>
              </a:ext>
            </a:extLst>
          </p:cNvPr>
          <p:cNvGrpSpPr/>
          <p:nvPr/>
        </p:nvGrpSpPr>
        <p:grpSpPr>
          <a:xfrm>
            <a:off x="7139700" y="4785480"/>
            <a:ext cx="1038240" cy="321840"/>
            <a:chOff x="7139700" y="4785480"/>
            <a:chExt cx="10382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A859CA4-8094-4082-8EE0-AB972786752B}"/>
                    </a:ext>
                  </a:extLst>
                </p14:cNvPr>
                <p14:cNvContentPartPr/>
                <p14:nvPr/>
              </p14:nvContentPartPr>
              <p14:xfrm>
                <a:off x="7139700" y="4785480"/>
                <a:ext cx="107640" cy="321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A859CA4-8094-4082-8EE0-AB972786752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31060" y="4776480"/>
                  <a:ext cx="1252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F9B46BC-B7FF-4622-893C-C03341753E9B}"/>
                    </a:ext>
                  </a:extLst>
                </p14:cNvPr>
                <p14:cNvContentPartPr/>
                <p14:nvPr/>
              </p14:nvContentPartPr>
              <p14:xfrm>
                <a:off x="7294500" y="4929840"/>
                <a:ext cx="114120" cy="123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F9B46BC-B7FF-4622-893C-C03341753E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85500" y="4920840"/>
                  <a:ext cx="131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28C3E6F-8C84-4ECF-ABE8-FD405B04A38C}"/>
                    </a:ext>
                  </a:extLst>
                </p14:cNvPr>
                <p14:cNvContentPartPr/>
                <p14:nvPr/>
              </p14:nvContentPartPr>
              <p14:xfrm>
                <a:off x="7424460" y="4926960"/>
                <a:ext cx="61560" cy="107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28C3E6F-8C84-4ECF-ABE8-FD405B04A38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415820" y="4918320"/>
                  <a:ext cx="7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34CB873-CB88-4355-9A8E-243E4F811C10}"/>
                    </a:ext>
                  </a:extLst>
                </p14:cNvPr>
                <p14:cNvContentPartPr/>
                <p14:nvPr/>
              </p14:nvContentPartPr>
              <p14:xfrm>
                <a:off x="7452900" y="4823640"/>
                <a:ext cx="29520" cy="38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34CB873-CB88-4355-9A8E-243E4F811C1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44260" y="4815000"/>
                  <a:ext cx="47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82B13BC-7373-451C-A0B8-CBDECD9D0560}"/>
                    </a:ext>
                  </a:extLst>
                </p14:cNvPr>
                <p14:cNvContentPartPr/>
                <p14:nvPr/>
              </p14:nvContentPartPr>
              <p14:xfrm>
                <a:off x="7520220" y="4936320"/>
                <a:ext cx="159840" cy="90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82B13BC-7373-451C-A0B8-CBDECD9D056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11220" y="4927320"/>
                  <a:ext cx="177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1A6014-03C2-4D96-8DA8-E4E250E874D8}"/>
                    </a:ext>
                  </a:extLst>
                </p14:cNvPr>
                <p14:cNvContentPartPr/>
                <p14:nvPr/>
              </p14:nvContentPartPr>
              <p14:xfrm>
                <a:off x="7785900" y="4869720"/>
                <a:ext cx="29520" cy="184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1A6014-03C2-4D96-8DA8-E4E250E874D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76900" y="4861080"/>
                  <a:ext cx="47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43A3E2F-0ED1-4574-96DE-F0F132019571}"/>
                    </a:ext>
                  </a:extLst>
                </p14:cNvPr>
                <p14:cNvContentPartPr/>
                <p14:nvPr/>
              </p14:nvContentPartPr>
              <p14:xfrm>
                <a:off x="7732620" y="4953960"/>
                <a:ext cx="116280" cy="21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43A3E2F-0ED1-4574-96DE-F0F13201957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23980" y="4945320"/>
                  <a:ext cx="133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CC560A8-A076-49C4-B64F-80DFAAE1DAD9}"/>
                    </a:ext>
                  </a:extLst>
                </p14:cNvPr>
                <p14:cNvContentPartPr/>
                <p14:nvPr/>
              </p14:nvContentPartPr>
              <p14:xfrm>
                <a:off x="7939980" y="4928040"/>
                <a:ext cx="23760" cy="12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CC560A8-A076-49C4-B64F-80DFAAE1DA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30980" y="4919400"/>
                  <a:ext cx="41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C596144-54CB-49F9-A686-68FBA0026235}"/>
                    </a:ext>
                  </a:extLst>
                </p14:cNvPr>
                <p14:cNvContentPartPr/>
                <p14:nvPr/>
              </p14:nvContentPartPr>
              <p14:xfrm>
                <a:off x="7942860" y="4944960"/>
                <a:ext cx="194400" cy="100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C596144-54CB-49F9-A686-68FBA002623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34220" y="4935960"/>
                  <a:ext cx="212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6A1F3C4-D6F5-4927-ADFC-CAE2E85F17B9}"/>
                    </a:ext>
                  </a:extLst>
                </p14:cNvPr>
                <p14:cNvContentPartPr/>
                <p14:nvPr/>
              </p14:nvContentPartPr>
              <p14:xfrm>
                <a:off x="8140860" y="5028840"/>
                <a:ext cx="37080" cy="25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6A1F3C4-D6F5-4927-ADFC-CAE2E85F17B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31860" y="5019840"/>
                  <a:ext cx="547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EA19097-0371-442F-93FA-68D6A150228F}"/>
              </a:ext>
            </a:extLst>
          </p:cNvPr>
          <p:cNvGrpSpPr/>
          <p:nvPr/>
        </p:nvGrpSpPr>
        <p:grpSpPr>
          <a:xfrm>
            <a:off x="8334900" y="4800240"/>
            <a:ext cx="1936080" cy="264600"/>
            <a:chOff x="8334900" y="4800240"/>
            <a:chExt cx="19360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8926127-79F6-41F7-9B72-82BAC8DC4D77}"/>
                    </a:ext>
                  </a:extLst>
                </p14:cNvPr>
                <p14:cNvContentPartPr/>
                <p14:nvPr/>
              </p14:nvContentPartPr>
              <p14:xfrm>
                <a:off x="8334900" y="4800600"/>
                <a:ext cx="114480" cy="24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8926127-79F6-41F7-9B72-82BAC8DC4D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26260" y="4791600"/>
                  <a:ext cx="132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A020882-3E57-416C-A9BC-A92CFF12B55C}"/>
                    </a:ext>
                  </a:extLst>
                </p14:cNvPr>
                <p14:cNvContentPartPr/>
                <p14:nvPr/>
              </p14:nvContentPartPr>
              <p14:xfrm>
                <a:off x="8473140" y="4913640"/>
                <a:ext cx="108000" cy="99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A020882-3E57-416C-A9BC-A92CFF12B55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464140" y="4904640"/>
                  <a:ext cx="125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9BC311C-D489-49F9-B525-7B2C904D5D06}"/>
                    </a:ext>
                  </a:extLst>
                </p14:cNvPr>
                <p14:cNvContentPartPr/>
                <p14:nvPr/>
              </p14:nvContentPartPr>
              <p14:xfrm>
                <a:off x="8661780" y="4907160"/>
                <a:ext cx="13680" cy="108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9BC311C-D489-49F9-B525-7B2C904D5D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53140" y="4898160"/>
                  <a:ext cx="31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E9095F2-018B-4CC3-8F59-2022C7B0EF74}"/>
                    </a:ext>
                  </a:extLst>
                </p14:cNvPr>
                <p14:cNvContentPartPr/>
                <p14:nvPr/>
              </p14:nvContentPartPr>
              <p14:xfrm>
                <a:off x="8644860" y="4854240"/>
                <a:ext cx="20160" cy="15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E9095F2-018B-4CC3-8F59-2022C7B0EF7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36220" y="4845240"/>
                  <a:ext cx="37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A55C2B0-ABB7-48D7-855F-B5EA21A45C6C}"/>
                    </a:ext>
                  </a:extLst>
                </p14:cNvPr>
                <p14:cNvContentPartPr/>
                <p14:nvPr/>
              </p14:nvContentPartPr>
              <p14:xfrm>
                <a:off x="8734500" y="4976280"/>
                <a:ext cx="240840" cy="55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A55C2B0-ABB7-48D7-855F-B5EA21A45C6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25860" y="4967280"/>
                  <a:ext cx="258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3FF742C-6D71-4B69-ACFE-76CD8C743E32}"/>
                    </a:ext>
                  </a:extLst>
                </p14:cNvPr>
                <p14:cNvContentPartPr/>
                <p14:nvPr/>
              </p14:nvContentPartPr>
              <p14:xfrm>
                <a:off x="8945100" y="4898520"/>
                <a:ext cx="200520" cy="160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3FF742C-6D71-4B69-ACFE-76CD8C743E3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36460" y="4889880"/>
                  <a:ext cx="218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2BBEBB6-F182-4FCA-9491-36D284CB1327}"/>
                    </a:ext>
                  </a:extLst>
                </p14:cNvPr>
                <p14:cNvContentPartPr/>
                <p14:nvPr/>
              </p14:nvContentPartPr>
              <p14:xfrm>
                <a:off x="9264420" y="4800240"/>
                <a:ext cx="156960" cy="252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2BBEBB6-F182-4FCA-9491-36D284CB132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255780" y="4791240"/>
                  <a:ext cx="174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567BAEE-C804-42C8-BB54-16D9CD3229B2}"/>
                    </a:ext>
                  </a:extLst>
                </p14:cNvPr>
                <p14:cNvContentPartPr/>
                <p14:nvPr/>
              </p14:nvContentPartPr>
              <p14:xfrm>
                <a:off x="9493380" y="4885560"/>
                <a:ext cx="267120" cy="159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567BAEE-C804-42C8-BB54-16D9CD3229B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84740" y="4876920"/>
                  <a:ext cx="284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4C93850-613D-4C4A-BF14-73845AE88092}"/>
                    </a:ext>
                  </a:extLst>
                </p14:cNvPr>
                <p14:cNvContentPartPr/>
                <p14:nvPr/>
              </p14:nvContentPartPr>
              <p14:xfrm>
                <a:off x="9791460" y="4922640"/>
                <a:ext cx="133920" cy="142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4C93850-613D-4C4A-BF14-73845AE880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82460" y="4914000"/>
                  <a:ext cx="151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6DB28FF-AE0D-4926-BB6F-7A547999C06E}"/>
                    </a:ext>
                  </a:extLst>
                </p14:cNvPr>
                <p14:cNvContentPartPr/>
                <p14:nvPr/>
              </p14:nvContentPartPr>
              <p14:xfrm>
                <a:off x="9981900" y="4893120"/>
                <a:ext cx="116280" cy="144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6DB28FF-AE0D-4926-BB6F-7A547999C06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72900" y="4884480"/>
                  <a:ext cx="133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26DDE12-0C32-47E6-A468-BAEE171A9395}"/>
                    </a:ext>
                  </a:extLst>
                </p14:cNvPr>
                <p14:cNvContentPartPr/>
                <p14:nvPr/>
              </p14:nvContentPartPr>
              <p14:xfrm>
                <a:off x="10183140" y="4851000"/>
                <a:ext cx="87840" cy="194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26DDE12-0C32-47E6-A468-BAEE171A939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74140" y="4842000"/>
                  <a:ext cx="105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887E8D2-BA7A-493A-9071-2E6135FB788F}"/>
                    </a:ext>
                  </a:extLst>
                </p14:cNvPr>
                <p14:cNvContentPartPr/>
                <p14:nvPr/>
              </p14:nvContentPartPr>
              <p14:xfrm>
                <a:off x="10134540" y="4932360"/>
                <a:ext cx="104040" cy="20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887E8D2-BA7A-493A-9071-2E6135FB788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25540" y="4923360"/>
                  <a:ext cx="1216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B7186E2-DACB-4496-8E90-C7BEAA2B153F}"/>
              </a:ext>
            </a:extLst>
          </p:cNvPr>
          <p:cNvGrpSpPr/>
          <p:nvPr/>
        </p:nvGrpSpPr>
        <p:grpSpPr>
          <a:xfrm>
            <a:off x="10442700" y="4826520"/>
            <a:ext cx="1520280" cy="291960"/>
            <a:chOff x="10442700" y="4826520"/>
            <a:chExt cx="152028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27D0E3B-F390-4C89-AD24-5E1F3CD4F450}"/>
                    </a:ext>
                  </a:extLst>
                </p14:cNvPr>
                <p14:cNvContentPartPr/>
                <p14:nvPr/>
              </p14:nvContentPartPr>
              <p14:xfrm>
                <a:off x="10442700" y="4826520"/>
                <a:ext cx="86760" cy="238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27D0E3B-F390-4C89-AD24-5E1F3CD4F45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434060" y="4817880"/>
                  <a:ext cx="104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18FC462-ECA2-4D10-86EA-AA716337BDD7}"/>
                    </a:ext>
                  </a:extLst>
                </p14:cNvPr>
                <p14:cNvContentPartPr/>
                <p14:nvPr/>
              </p14:nvContentPartPr>
              <p14:xfrm>
                <a:off x="10602900" y="4929840"/>
                <a:ext cx="113040" cy="128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18FC462-ECA2-4D10-86EA-AA716337BDD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93900" y="4920840"/>
                  <a:ext cx="130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666AE6D-CC9C-4FE6-A9A8-E534488922A6}"/>
                    </a:ext>
                  </a:extLst>
                </p14:cNvPr>
                <p14:cNvContentPartPr/>
                <p14:nvPr/>
              </p14:nvContentPartPr>
              <p14:xfrm>
                <a:off x="10774260" y="4943520"/>
                <a:ext cx="10080" cy="108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666AE6D-CC9C-4FE6-A9A8-E534488922A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65260" y="4934880"/>
                  <a:ext cx="27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E6AD3E7-8EAD-4C7F-9BE6-0EF544FE10B0}"/>
                    </a:ext>
                  </a:extLst>
                </p14:cNvPr>
                <p14:cNvContentPartPr/>
                <p14:nvPr/>
              </p14:nvContentPartPr>
              <p14:xfrm>
                <a:off x="10738980" y="4857840"/>
                <a:ext cx="31320" cy="417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E6AD3E7-8EAD-4C7F-9BE6-0EF544FE10B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29980" y="4849200"/>
                  <a:ext cx="48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FB86CD8-C683-4835-8C2C-AB59E4599343}"/>
                    </a:ext>
                  </a:extLst>
                </p14:cNvPr>
                <p14:cNvContentPartPr/>
                <p14:nvPr/>
              </p14:nvContentPartPr>
              <p14:xfrm>
                <a:off x="10911780" y="4996440"/>
                <a:ext cx="202680" cy="62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FB86CD8-C683-4835-8C2C-AB59E459934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902780" y="4987440"/>
                  <a:ext cx="220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9F81819-A196-4C90-A908-F8C30C4652F9}"/>
                    </a:ext>
                  </a:extLst>
                </p14:cNvPr>
                <p14:cNvContentPartPr/>
                <p14:nvPr/>
              </p14:nvContentPartPr>
              <p14:xfrm>
                <a:off x="11077380" y="4905720"/>
                <a:ext cx="213840" cy="138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9F81819-A196-4C90-A908-F8C30C4652F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068380" y="4897080"/>
                  <a:ext cx="231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57AC139-DB42-4E28-AE5F-CE22711FE564}"/>
                    </a:ext>
                  </a:extLst>
                </p14:cNvPr>
                <p14:cNvContentPartPr/>
                <p14:nvPr/>
              </p14:nvContentPartPr>
              <p14:xfrm>
                <a:off x="11385900" y="4870080"/>
                <a:ext cx="158040" cy="222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57AC139-DB42-4E28-AE5F-CE22711FE56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377260" y="4861440"/>
                  <a:ext cx="175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51E403E-233C-4A89-AAAF-1059192AAEF4}"/>
                    </a:ext>
                  </a:extLst>
                </p14:cNvPr>
                <p14:cNvContentPartPr/>
                <p14:nvPr/>
              </p14:nvContentPartPr>
              <p14:xfrm>
                <a:off x="11619900" y="4905720"/>
                <a:ext cx="146880" cy="212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51E403E-233C-4A89-AAAF-1059192AAEF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611260" y="4897080"/>
                  <a:ext cx="164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58EEE3B-673C-45AE-8F51-5C0DE4D78E34}"/>
                    </a:ext>
                  </a:extLst>
                </p14:cNvPr>
                <p14:cNvContentPartPr/>
                <p14:nvPr/>
              </p14:nvContentPartPr>
              <p14:xfrm>
                <a:off x="11833740" y="4861440"/>
                <a:ext cx="129240" cy="242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58EEE3B-673C-45AE-8F51-5C0DE4D78E3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824740" y="4852440"/>
                  <a:ext cx="14688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CBB75E1-E224-46B4-8054-73C8F492B114}"/>
                  </a:ext>
                </a:extLst>
              </p14:cNvPr>
              <p14:cNvContentPartPr/>
              <p14:nvPr/>
            </p14:nvContentPartPr>
            <p14:xfrm>
              <a:off x="7186500" y="5234760"/>
              <a:ext cx="59040" cy="197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CBB75E1-E224-46B4-8054-73C8F492B11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177500" y="5225760"/>
                <a:ext cx="766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565C48F-4E62-4BBE-A3D9-4E44BE5FFD55}"/>
                  </a:ext>
                </a:extLst>
              </p14:cNvPr>
              <p14:cNvContentPartPr/>
              <p14:nvPr/>
            </p14:nvContentPartPr>
            <p14:xfrm>
              <a:off x="7270380" y="5905080"/>
              <a:ext cx="56880" cy="1677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565C48F-4E62-4BBE-A3D9-4E44BE5FFD5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261740" y="5896080"/>
                <a:ext cx="745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E69E30D-5C73-4350-8B28-7058F45382B0}"/>
                  </a:ext>
                </a:extLst>
              </p14:cNvPr>
              <p14:cNvContentPartPr/>
              <p14:nvPr/>
            </p14:nvContentPartPr>
            <p14:xfrm>
              <a:off x="7975980" y="5410440"/>
              <a:ext cx="2160" cy="15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E69E30D-5C73-4350-8B28-7058F45382B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966980" y="5401800"/>
                <a:ext cx="198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83490C0-AA8F-4ACB-9CC5-1EA99074BA5D}"/>
                  </a:ext>
                </a:extLst>
              </p14:cNvPr>
              <p14:cNvContentPartPr/>
              <p14:nvPr/>
            </p14:nvContentPartPr>
            <p14:xfrm>
              <a:off x="10483380" y="5920560"/>
              <a:ext cx="100440" cy="158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83490C0-AA8F-4ACB-9CC5-1EA99074BA5D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474740" y="5911560"/>
                <a:ext cx="118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72A8DCF1-DDE9-45C6-8792-293811673D61}"/>
                  </a:ext>
                </a:extLst>
              </p14:cNvPr>
              <p14:cNvContentPartPr/>
              <p14:nvPr/>
            </p14:nvContentPartPr>
            <p14:xfrm>
              <a:off x="11071620" y="5935680"/>
              <a:ext cx="3240" cy="3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72A8DCF1-DDE9-45C6-8792-293811673D61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062620" y="5926680"/>
                <a:ext cx="20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91978BC-450B-488E-AEB8-1C730B7FD597}"/>
              </a:ext>
            </a:extLst>
          </p:cNvPr>
          <p:cNvGrpSpPr/>
          <p:nvPr/>
        </p:nvGrpSpPr>
        <p:grpSpPr>
          <a:xfrm>
            <a:off x="8834220" y="987840"/>
            <a:ext cx="1765440" cy="924480"/>
            <a:chOff x="8834220" y="987840"/>
            <a:chExt cx="176544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CEFEA7-87C0-4649-A6CE-A5E7CF7B882C}"/>
                    </a:ext>
                  </a:extLst>
                </p14:cNvPr>
                <p14:cNvContentPartPr/>
                <p14:nvPr/>
              </p14:nvContentPartPr>
              <p14:xfrm>
                <a:off x="8838900" y="1127520"/>
                <a:ext cx="30600" cy="129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CEFEA7-87C0-4649-A6CE-A5E7CF7B882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29900" y="1118520"/>
                  <a:ext cx="48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37CE9B-EB70-41CC-8D36-289464B22026}"/>
                    </a:ext>
                  </a:extLst>
                </p14:cNvPr>
                <p14:cNvContentPartPr/>
                <p14:nvPr/>
              </p14:nvContentPartPr>
              <p14:xfrm>
                <a:off x="8834220" y="987840"/>
                <a:ext cx="13680" cy="18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37CE9B-EB70-41CC-8D36-289464B2202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25220" y="978840"/>
                  <a:ext cx="31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314A7C-0C04-4FF4-91EC-98E4341248CC}"/>
                    </a:ext>
                  </a:extLst>
                </p14:cNvPr>
                <p14:cNvContentPartPr/>
                <p14:nvPr/>
              </p14:nvContentPartPr>
              <p14:xfrm>
                <a:off x="8915220" y="1155240"/>
                <a:ext cx="196920" cy="61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314A7C-0C04-4FF4-91EC-98E4341248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906220" y="1146240"/>
                  <a:ext cx="214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1546137-78C3-4C24-A7A5-EABFBB61FCC3}"/>
                    </a:ext>
                  </a:extLst>
                </p14:cNvPr>
                <p14:cNvContentPartPr/>
                <p14:nvPr/>
              </p14:nvContentPartPr>
              <p14:xfrm>
                <a:off x="9173700" y="1118880"/>
                <a:ext cx="19080" cy="149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1546137-78C3-4C24-A7A5-EABFBB61FCC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65060" y="1110240"/>
                  <a:ext cx="3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6290A18-BA7E-4B02-AB5B-B1D849B18102}"/>
                    </a:ext>
                  </a:extLst>
                </p14:cNvPr>
                <p14:cNvContentPartPr/>
                <p14:nvPr/>
              </p14:nvContentPartPr>
              <p14:xfrm>
                <a:off x="9105660" y="1188360"/>
                <a:ext cx="16380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6290A18-BA7E-4B02-AB5B-B1D849B181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096660" y="1179360"/>
                  <a:ext cx="18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12CDEF-5AAF-4C1D-808B-213F393A2D22}"/>
                    </a:ext>
                  </a:extLst>
                </p14:cNvPr>
                <p14:cNvContentPartPr/>
                <p14:nvPr/>
              </p14:nvContentPartPr>
              <p14:xfrm>
                <a:off x="9456300" y="1142280"/>
                <a:ext cx="115200" cy="133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12CDEF-5AAF-4C1D-808B-213F393A2D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447300" y="1133640"/>
                  <a:ext cx="132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73ABF2-CBC7-40F7-895F-63BE94B66C3A}"/>
                    </a:ext>
                  </a:extLst>
                </p14:cNvPr>
                <p14:cNvContentPartPr/>
                <p14:nvPr/>
              </p14:nvContentPartPr>
              <p14:xfrm>
                <a:off x="9583380" y="1150200"/>
                <a:ext cx="122040" cy="145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73ABF2-CBC7-40F7-895F-63BE94B66C3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574380" y="1141200"/>
                  <a:ext cx="139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624F58-B2D8-40E0-BD4B-37905D400C75}"/>
                    </a:ext>
                  </a:extLst>
                </p14:cNvPr>
                <p14:cNvContentPartPr/>
                <p14:nvPr/>
              </p14:nvContentPartPr>
              <p14:xfrm>
                <a:off x="9829980" y="1053720"/>
                <a:ext cx="127800" cy="28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624F58-B2D8-40E0-BD4B-37905D400C7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821340" y="1045080"/>
                  <a:ext cx="145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73D6D8-B2BF-48E3-B688-29C450294300}"/>
                    </a:ext>
                  </a:extLst>
                </p14:cNvPr>
                <p14:cNvContentPartPr/>
                <p14:nvPr/>
              </p14:nvContentPartPr>
              <p14:xfrm>
                <a:off x="10004940" y="1157040"/>
                <a:ext cx="120240" cy="16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73D6D8-B2BF-48E3-B688-29C45029430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95940" y="1148400"/>
                  <a:ext cx="137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2BB7BF-85A0-46E4-86DE-CC1174F86348}"/>
                    </a:ext>
                  </a:extLst>
                </p14:cNvPr>
                <p14:cNvContentPartPr/>
                <p14:nvPr/>
              </p14:nvContentPartPr>
              <p14:xfrm>
                <a:off x="10203300" y="1213920"/>
                <a:ext cx="103320" cy="111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2BB7BF-85A0-46E4-86DE-CC1174F8634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194300" y="1204920"/>
                  <a:ext cx="120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E21FF01-DEE8-4B2E-84BE-3686A30BB9E7}"/>
                    </a:ext>
                  </a:extLst>
                </p14:cNvPr>
                <p14:cNvContentPartPr/>
                <p14:nvPr/>
              </p14:nvContentPartPr>
              <p14:xfrm>
                <a:off x="10286820" y="1113120"/>
                <a:ext cx="18216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E21FF01-DEE8-4B2E-84BE-3686A30BB9E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277820" y="1104480"/>
                  <a:ext cx="199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A4740B-12B1-4C4F-AFCF-98815B9DA118}"/>
                    </a:ext>
                  </a:extLst>
                </p14:cNvPr>
                <p14:cNvContentPartPr/>
                <p14:nvPr/>
              </p14:nvContentPartPr>
              <p14:xfrm>
                <a:off x="10546020" y="1249560"/>
                <a:ext cx="16920" cy="7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A4740B-12B1-4C4F-AFCF-98815B9DA1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537020" y="1240560"/>
                  <a:ext cx="34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4DB220-4403-4158-9D06-214EE8277915}"/>
                    </a:ext>
                  </a:extLst>
                </p14:cNvPr>
                <p14:cNvContentPartPr/>
                <p14:nvPr/>
              </p14:nvContentPartPr>
              <p14:xfrm>
                <a:off x="10554660" y="1302840"/>
                <a:ext cx="45000" cy="152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4DB220-4403-4158-9D06-214EE827791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545660" y="1293840"/>
                  <a:ext cx="62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34701D1-0826-42BB-B254-31FD0D2F1BB4}"/>
                    </a:ext>
                  </a:extLst>
                </p14:cNvPr>
                <p14:cNvContentPartPr/>
                <p14:nvPr/>
              </p14:nvContentPartPr>
              <p14:xfrm>
                <a:off x="8914860" y="1507320"/>
                <a:ext cx="29160" cy="124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34701D1-0826-42BB-B254-31FD0D2F1BB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905860" y="1498320"/>
                  <a:ext cx="46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BDD76E-D056-4C84-8E10-5CBB4C0885C8}"/>
                    </a:ext>
                  </a:extLst>
                </p14:cNvPr>
                <p14:cNvContentPartPr/>
                <p14:nvPr/>
              </p14:nvContentPartPr>
              <p14:xfrm>
                <a:off x="8942940" y="1432080"/>
                <a:ext cx="24840" cy="16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BDD76E-D056-4C84-8E10-5CBB4C0885C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933940" y="1423440"/>
                  <a:ext cx="42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E3F8B72-3CCA-4755-9F8A-EF6C1ECB47A2}"/>
                    </a:ext>
                  </a:extLst>
                </p14:cNvPr>
                <p14:cNvContentPartPr/>
                <p14:nvPr/>
              </p14:nvContentPartPr>
              <p14:xfrm>
                <a:off x="9000900" y="1577160"/>
                <a:ext cx="218520" cy="61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E3F8B72-3CCA-4755-9F8A-EF6C1ECB47A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992260" y="1568160"/>
                  <a:ext cx="236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3A4B94-622D-47E7-9383-9A66DB5D612E}"/>
                    </a:ext>
                  </a:extLst>
                </p14:cNvPr>
                <p14:cNvContentPartPr/>
                <p14:nvPr/>
              </p14:nvContentPartPr>
              <p14:xfrm>
                <a:off x="9218700" y="1522800"/>
                <a:ext cx="101880" cy="10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3A4B94-622D-47E7-9383-9A66DB5D612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09700" y="1514160"/>
                  <a:ext cx="119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0B14A6-5CA1-462E-AD12-0EA7ACAE3105}"/>
                    </a:ext>
                  </a:extLst>
                </p14:cNvPr>
                <p14:cNvContentPartPr/>
                <p14:nvPr/>
              </p14:nvContentPartPr>
              <p14:xfrm>
                <a:off x="9586980" y="1523880"/>
                <a:ext cx="192960" cy="329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0B14A6-5CA1-462E-AD12-0EA7ACAE310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77980" y="1514880"/>
                  <a:ext cx="2106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F50BBEF-BA49-4B0A-AA18-1E7967CD6E46}"/>
                    </a:ext>
                  </a:extLst>
                </p14:cNvPr>
                <p14:cNvContentPartPr/>
                <p14:nvPr/>
              </p14:nvContentPartPr>
              <p14:xfrm>
                <a:off x="9895860" y="1643040"/>
                <a:ext cx="25560" cy="18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F50BBEF-BA49-4B0A-AA18-1E7967CD6E4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86860" y="1634040"/>
                  <a:ext cx="43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20B8AD-3ACB-4D13-87E6-76B5AC5968E3}"/>
                    </a:ext>
                  </a:extLst>
                </p14:cNvPr>
                <p14:cNvContentPartPr/>
                <p14:nvPr/>
              </p14:nvContentPartPr>
              <p14:xfrm>
                <a:off x="9863820" y="1737000"/>
                <a:ext cx="65160" cy="166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20B8AD-3ACB-4D13-87E6-76B5AC5968E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854820" y="1728000"/>
                  <a:ext cx="82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146F73B-4EA6-488E-91E3-7230C7ABBFB0}"/>
                    </a:ext>
                  </a:extLst>
                </p14:cNvPr>
                <p14:cNvContentPartPr/>
                <p14:nvPr/>
              </p14:nvContentPartPr>
              <p14:xfrm>
                <a:off x="9357300" y="1386720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146F73B-4EA6-488E-91E3-7230C7ABBFB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348300" y="1377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AF844FC-AB52-4EE4-B650-E76841ECB526}"/>
                    </a:ext>
                  </a:extLst>
                </p14:cNvPr>
                <p14:cNvContentPartPr/>
                <p14:nvPr/>
              </p14:nvContentPartPr>
              <p14:xfrm>
                <a:off x="9189540" y="1889280"/>
                <a:ext cx="1188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AF844FC-AB52-4EE4-B650-E76841ECB52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180540" y="1880640"/>
                  <a:ext cx="2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5C3665E-ECC2-4D10-BD85-DE5E4978CBEB}"/>
                    </a:ext>
                  </a:extLst>
                </p14:cNvPr>
                <p14:cNvContentPartPr/>
                <p14:nvPr/>
              </p14:nvContentPartPr>
              <p14:xfrm>
                <a:off x="9562140" y="1416600"/>
                <a:ext cx="648720" cy="24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5C3665E-ECC2-4D10-BD85-DE5E4978CBE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53140" y="1407960"/>
                  <a:ext cx="6663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ADC0D16-91FE-47FB-B8C5-72102966AD87}"/>
              </a:ext>
            </a:extLst>
          </p:cNvPr>
          <p:cNvGrpSpPr/>
          <p:nvPr/>
        </p:nvGrpSpPr>
        <p:grpSpPr>
          <a:xfrm>
            <a:off x="7753860" y="5167440"/>
            <a:ext cx="3668760" cy="806760"/>
            <a:chOff x="7753860" y="5167440"/>
            <a:chExt cx="366876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E3B6841-03F6-4FCD-B407-16AD8D8A21BB}"/>
                    </a:ext>
                  </a:extLst>
                </p14:cNvPr>
                <p14:cNvContentPartPr/>
                <p14:nvPr/>
              </p14:nvContentPartPr>
              <p14:xfrm>
                <a:off x="8938260" y="5333760"/>
                <a:ext cx="30600" cy="103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E3B6841-03F6-4FCD-B407-16AD8D8A21B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929620" y="5325120"/>
                  <a:ext cx="48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D688BFD-7D84-4A5B-8C77-E059FCCDDCE1}"/>
                    </a:ext>
                  </a:extLst>
                </p14:cNvPr>
                <p14:cNvContentPartPr/>
                <p14:nvPr/>
              </p14:nvContentPartPr>
              <p14:xfrm>
                <a:off x="8942220" y="5254200"/>
                <a:ext cx="23760" cy="3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D688BFD-7D84-4A5B-8C77-E059FCCDDCE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933220" y="5245200"/>
                  <a:ext cx="41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05FE022-1205-4E75-8C7C-0B06E68C2B45}"/>
                    </a:ext>
                  </a:extLst>
                </p14:cNvPr>
                <p14:cNvContentPartPr/>
                <p14:nvPr/>
              </p14:nvContentPartPr>
              <p14:xfrm>
                <a:off x="9065700" y="5339160"/>
                <a:ext cx="80640" cy="17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05FE022-1205-4E75-8C7C-0B06E68C2B4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56700" y="5330520"/>
                  <a:ext cx="98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965CD3A-08AA-4FC8-A5C9-1CFEC896D933}"/>
                    </a:ext>
                  </a:extLst>
                </p14:cNvPr>
                <p14:cNvContentPartPr/>
                <p14:nvPr/>
              </p14:nvContentPartPr>
              <p14:xfrm>
                <a:off x="9067500" y="5389920"/>
                <a:ext cx="106560" cy="176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965CD3A-08AA-4FC8-A5C9-1CFEC896D93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58500" y="5380920"/>
                  <a:ext cx="124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C74587E-4463-41ED-ADC3-76DE07974EFA}"/>
                    </a:ext>
                  </a:extLst>
                </p14:cNvPr>
                <p14:cNvContentPartPr/>
                <p14:nvPr/>
              </p14:nvContentPartPr>
              <p14:xfrm>
                <a:off x="9192060" y="5340600"/>
                <a:ext cx="97920" cy="86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C74587E-4463-41ED-ADC3-76DE07974EF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183060" y="5331960"/>
                  <a:ext cx="115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19C07FF-66FD-4E11-B059-4DE8C9447415}"/>
                    </a:ext>
                  </a:extLst>
                </p14:cNvPr>
                <p14:cNvContentPartPr/>
                <p14:nvPr/>
              </p14:nvContentPartPr>
              <p14:xfrm>
                <a:off x="9331020" y="5315400"/>
                <a:ext cx="3240" cy="3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19C07FF-66FD-4E11-B059-4DE8C944741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322380" y="5306760"/>
                  <a:ext cx="20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22BC499-B149-421F-BAB5-C7FD5BBF5DB7}"/>
                    </a:ext>
                  </a:extLst>
                </p14:cNvPr>
                <p14:cNvContentPartPr/>
                <p14:nvPr/>
              </p14:nvContentPartPr>
              <p14:xfrm>
                <a:off x="9388260" y="5379480"/>
                <a:ext cx="30240" cy="136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22BC499-B149-421F-BAB5-C7FD5BBF5DB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379260" y="5370480"/>
                  <a:ext cx="47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D72198E-2218-45B8-9F42-7BB128E19D12}"/>
                    </a:ext>
                  </a:extLst>
                </p14:cNvPr>
                <p14:cNvContentPartPr/>
                <p14:nvPr/>
              </p14:nvContentPartPr>
              <p14:xfrm>
                <a:off x="9629100" y="5249880"/>
                <a:ext cx="56520" cy="183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D72198E-2218-45B8-9F42-7BB128E19D1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620100" y="5240880"/>
                  <a:ext cx="74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B86F7AB-2BDA-4E39-B714-11FC17C9A75A}"/>
                    </a:ext>
                  </a:extLst>
                </p14:cNvPr>
                <p14:cNvContentPartPr/>
                <p14:nvPr/>
              </p14:nvContentPartPr>
              <p14:xfrm>
                <a:off x="9745020" y="5310720"/>
                <a:ext cx="83520" cy="1231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B86F7AB-2BDA-4E39-B714-11FC17C9A75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36380" y="5301720"/>
                  <a:ext cx="101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EE4AD23-12DC-4459-BD4E-8B03C771889A}"/>
                    </a:ext>
                  </a:extLst>
                </p14:cNvPr>
                <p14:cNvContentPartPr/>
                <p14:nvPr/>
              </p14:nvContentPartPr>
              <p14:xfrm>
                <a:off x="9958860" y="5303520"/>
                <a:ext cx="65160" cy="1569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EE4AD23-12DC-4459-BD4E-8B03C771889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49860" y="5294520"/>
                  <a:ext cx="82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AE0F341-6C9A-4C8A-94B8-29FE8EF207C3}"/>
                    </a:ext>
                  </a:extLst>
                </p14:cNvPr>
                <p14:cNvContentPartPr/>
                <p14:nvPr/>
              </p14:nvContentPartPr>
              <p14:xfrm>
                <a:off x="10050660" y="5356080"/>
                <a:ext cx="122040" cy="78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AE0F341-6C9A-4C8A-94B8-29FE8EF207C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041660" y="5347080"/>
                  <a:ext cx="139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E79820B-AE22-4D5A-9559-6913546B5CEB}"/>
                    </a:ext>
                  </a:extLst>
                </p14:cNvPr>
                <p14:cNvContentPartPr/>
                <p14:nvPr/>
              </p14:nvContentPartPr>
              <p14:xfrm>
                <a:off x="10218060" y="5333760"/>
                <a:ext cx="91800" cy="1702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E79820B-AE22-4D5A-9559-6913546B5CE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209060" y="5324760"/>
                  <a:ext cx="109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2D7F73A-C279-45E9-878C-4765F37026AA}"/>
                    </a:ext>
                  </a:extLst>
                </p14:cNvPr>
                <p14:cNvContentPartPr/>
                <p14:nvPr/>
              </p14:nvContentPartPr>
              <p14:xfrm>
                <a:off x="10406340" y="5335200"/>
                <a:ext cx="25560" cy="109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2D7F73A-C279-45E9-878C-4765F37026A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397700" y="5326560"/>
                  <a:ext cx="43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648CFFB-5BBE-4F59-845E-E5359DAD4A74}"/>
                    </a:ext>
                  </a:extLst>
                </p14:cNvPr>
                <p14:cNvContentPartPr/>
                <p14:nvPr/>
              </p14:nvContentPartPr>
              <p14:xfrm>
                <a:off x="10413540" y="5277240"/>
                <a:ext cx="10440" cy="9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648CFFB-5BBE-4F59-845E-E5359DAD4A7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404900" y="5268240"/>
                  <a:ext cx="28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164F2C6-2262-4AC4-B54D-C198F956EA39}"/>
                    </a:ext>
                  </a:extLst>
                </p14:cNvPr>
                <p14:cNvContentPartPr/>
                <p14:nvPr/>
              </p14:nvContentPartPr>
              <p14:xfrm>
                <a:off x="10515420" y="5326200"/>
                <a:ext cx="141120" cy="1375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164F2C6-2262-4AC4-B54D-C198F956EA3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506420" y="5317200"/>
                  <a:ext cx="15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97CF552-F56C-4ABD-B5AD-E6A163D6AEDE}"/>
                    </a:ext>
                  </a:extLst>
                </p14:cNvPr>
                <p14:cNvContentPartPr/>
                <p14:nvPr/>
              </p14:nvContentPartPr>
              <p14:xfrm>
                <a:off x="10691100" y="5337000"/>
                <a:ext cx="80640" cy="93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97CF552-F56C-4ABD-B5AD-E6A163D6AED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682100" y="5328000"/>
                  <a:ext cx="98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936CAD9-9E06-47CF-86EF-44ED2630DCCF}"/>
                    </a:ext>
                  </a:extLst>
                </p14:cNvPr>
                <p14:cNvContentPartPr/>
                <p14:nvPr/>
              </p14:nvContentPartPr>
              <p14:xfrm>
                <a:off x="10888740" y="5292000"/>
                <a:ext cx="61560" cy="155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936CAD9-9E06-47CF-86EF-44ED2630DCC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879740" y="5283360"/>
                  <a:ext cx="79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1C88640-BEDF-4BC2-974A-84870FDA0FF7}"/>
                    </a:ext>
                  </a:extLst>
                </p14:cNvPr>
                <p14:cNvContentPartPr/>
                <p14:nvPr/>
              </p14:nvContentPartPr>
              <p14:xfrm>
                <a:off x="8448660" y="5644080"/>
                <a:ext cx="24480" cy="161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1C88640-BEDF-4BC2-974A-84870FDA0FF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440020" y="5635080"/>
                  <a:ext cx="42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88DB00A-8201-4930-A5CB-3DA9638642DC}"/>
                    </a:ext>
                  </a:extLst>
                </p14:cNvPr>
                <p14:cNvContentPartPr/>
                <p14:nvPr/>
              </p14:nvContentPartPr>
              <p14:xfrm>
                <a:off x="8419860" y="5723640"/>
                <a:ext cx="99000" cy="144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88DB00A-8201-4930-A5CB-3DA9638642D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410860" y="5715000"/>
                  <a:ext cx="116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F565894-6E20-4D9F-A682-4A28244606E7}"/>
                    </a:ext>
                  </a:extLst>
                </p14:cNvPr>
                <p14:cNvContentPartPr/>
                <p14:nvPr/>
              </p14:nvContentPartPr>
              <p14:xfrm>
                <a:off x="8539020" y="5661000"/>
                <a:ext cx="123120" cy="1447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F565894-6E20-4D9F-A682-4A28244606E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530020" y="5652000"/>
                  <a:ext cx="140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E80B21F-A2AA-4445-92E7-279ED7D14D49}"/>
                    </a:ext>
                  </a:extLst>
                </p14:cNvPr>
                <p14:cNvContentPartPr/>
                <p14:nvPr/>
              </p14:nvContentPartPr>
              <p14:xfrm>
                <a:off x="8670780" y="5700960"/>
                <a:ext cx="23400" cy="900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E80B21F-A2AA-4445-92E7-279ED7D14D4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662140" y="5692320"/>
                  <a:ext cx="41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C9FB9C2-6D6A-40B4-95A6-1C3CBAAFCA80}"/>
                    </a:ext>
                  </a:extLst>
                </p14:cNvPr>
                <p14:cNvContentPartPr/>
                <p14:nvPr/>
              </p14:nvContentPartPr>
              <p14:xfrm>
                <a:off x="8679060" y="5644440"/>
                <a:ext cx="7920" cy="3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C9FB9C2-6D6A-40B4-95A6-1C3CBAAFCA8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670060" y="5635800"/>
                  <a:ext cx="25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9F517E4-2101-4E12-B33A-F76B7EAF19E6}"/>
                    </a:ext>
                  </a:extLst>
                </p14:cNvPr>
                <p14:cNvContentPartPr/>
                <p14:nvPr/>
              </p14:nvContentPartPr>
              <p14:xfrm>
                <a:off x="8744580" y="5671800"/>
                <a:ext cx="89640" cy="126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9F517E4-2101-4E12-B33A-F76B7EAF19E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735580" y="5662800"/>
                  <a:ext cx="107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FA615E3-24B2-4555-8725-51416E3A5A9A}"/>
                    </a:ext>
                  </a:extLst>
                </p14:cNvPr>
                <p14:cNvContentPartPr/>
                <p14:nvPr/>
              </p14:nvContentPartPr>
              <p14:xfrm>
                <a:off x="8868420" y="5760360"/>
                <a:ext cx="160560" cy="111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FA615E3-24B2-4555-8725-51416E3A5A9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859780" y="5751720"/>
                  <a:ext cx="178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2603171-D6F4-42C6-9B29-D84AD869DD5B}"/>
                    </a:ext>
                  </a:extLst>
                </p14:cNvPr>
                <p14:cNvContentPartPr/>
                <p14:nvPr/>
              </p14:nvContentPartPr>
              <p14:xfrm>
                <a:off x="8994060" y="5707080"/>
                <a:ext cx="71640" cy="95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2603171-D6F4-42C6-9B29-D84AD869DD5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985060" y="5698080"/>
                  <a:ext cx="89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EA417CA-B523-4771-A994-18798C326EA3}"/>
                    </a:ext>
                  </a:extLst>
                </p14:cNvPr>
                <p14:cNvContentPartPr/>
                <p14:nvPr/>
              </p14:nvContentPartPr>
              <p14:xfrm>
                <a:off x="9133380" y="5673240"/>
                <a:ext cx="57240" cy="132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EA417CA-B523-4771-A994-18798C326EA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24740" y="5664600"/>
                  <a:ext cx="74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274C9B0-B460-4D4A-B0A0-4819312807DC}"/>
                    </a:ext>
                  </a:extLst>
                </p14:cNvPr>
                <p14:cNvContentPartPr/>
                <p14:nvPr/>
              </p14:nvContentPartPr>
              <p14:xfrm>
                <a:off x="9187740" y="5676480"/>
                <a:ext cx="89640" cy="123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274C9B0-B460-4D4A-B0A0-4819312807D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178740" y="5667480"/>
                  <a:ext cx="107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69BDAEF-0002-4FEA-9811-017FA562CCDB}"/>
                    </a:ext>
                  </a:extLst>
                </p14:cNvPr>
                <p14:cNvContentPartPr/>
                <p14:nvPr/>
              </p14:nvContentPartPr>
              <p14:xfrm>
                <a:off x="9318060" y="5586480"/>
                <a:ext cx="103320" cy="264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69BDAEF-0002-4FEA-9811-017FA562CCD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309420" y="5577840"/>
                  <a:ext cx="120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51680D7-714B-449D-8D35-2D21DC0256CE}"/>
                    </a:ext>
                  </a:extLst>
                </p14:cNvPr>
                <p14:cNvContentPartPr/>
                <p14:nvPr/>
              </p14:nvContentPartPr>
              <p14:xfrm>
                <a:off x="9478980" y="5714640"/>
                <a:ext cx="46080" cy="133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51680D7-714B-449D-8D35-2D21DC0256C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469980" y="5705640"/>
                  <a:ext cx="63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4448930-E1C2-4097-B0CF-E08D7CA09119}"/>
                    </a:ext>
                  </a:extLst>
                </p14:cNvPr>
                <p14:cNvContentPartPr/>
                <p14:nvPr/>
              </p14:nvContentPartPr>
              <p14:xfrm>
                <a:off x="9517140" y="5630760"/>
                <a:ext cx="28080" cy="24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4448930-E1C2-4097-B0CF-E08D7CA0911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08140" y="5621760"/>
                  <a:ext cx="45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7A2C778-DFAA-4F46-9897-90F3F27EC4A3}"/>
                    </a:ext>
                  </a:extLst>
                </p14:cNvPr>
                <p14:cNvContentPartPr/>
                <p14:nvPr/>
              </p14:nvContentPartPr>
              <p14:xfrm>
                <a:off x="9595260" y="5610960"/>
                <a:ext cx="111600" cy="2736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7A2C778-DFAA-4F46-9897-90F3F27EC4A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586260" y="5601960"/>
                  <a:ext cx="129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1000945-7909-44AF-AA96-07B998356B64}"/>
                    </a:ext>
                  </a:extLst>
                </p14:cNvPr>
                <p14:cNvContentPartPr/>
                <p14:nvPr/>
              </p14:nvContentPartPr>
              <p14:xfrm>
                <a:off x="9832140" y="5753520"/>
                <a:ext cx="116280" cy="7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1000945-7909-44AF-AA96-07B998356B6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823140" y="5744520"/>
                  <a:ext cx="133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7236108-FF4A-4B28-B9E5-B548E47232D8}"/>
                    </a:ext>
                  </a:extLst>
                </p14:cNvPr>
                <p14:cNvContentPartPr/>
                <p14:nvPr/>
              </p14:nvContentPartPr>
              <p14:xfrm>
                <a:off x="9859140" y="5808960"/>
                <a:ext cx="122400" cy="198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7236108-FF4A-4B28-B9E5-B548E47232D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50140" y="5800320"/>
                  <a:ext cx="140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852FEE2-F453-4FE3-999A-1ED1E647E149}"/>
                    </a:ext>
                  </a:extLst>
                </p14:cNvPr>
                <p14:cNvContentPartPr/>
                <p14:nvPr/>
              </p14:nvContentPartPr>
              <p14:xfrm>
                <a:off x="10140300" y="5652720"/>
                <a:ext cx="108720" cy="2361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852FEE2-F453-4FE3-999A-1ED1E647E14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131300" y="5643720"/>
                  <a:ext cx="126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0D0FA22-E424-47AD-9A59-C6604E0FD0E4}"/>
                    </a:ext>
                  </a:extLst>
                </p14:cNvPr>
                <p14:cNvContentPartPr/>
                <p14:nvPr/>
              </p14:nvContentPartPr>
              <p14:xfrm>
                <a:off x="10328940" y="5824080"/>
                <a:ext cx="54360" cy="363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0D0FA22-E424-47AD-9A59-C6604E0FD0E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320300" y="5815440"/>
                  <a:ext cx="72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6D77FD4-CEA3-40D6-9726-E3BB40D5FC8B}"/>
                    </a:ext>
                  </a:extLst>
                </p14:cNvPr>
                <p14:cNvContentPartPr/>
                <p14:nvPr/>
              </p14:nvContentPartPr>
              <p14:xfrm>
                <a:off x="10511820" y="5686920"/>
                <a:ext cx="104400" cy="183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6D77FD4-CEA3-40D6-9726-E3BB40D5FC8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502820" y="5678280"/>
                  <a:ext cx="122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DE3C4EA-5E43-4E99-9C42-F6C6B6ADD484}"/>
                    </a:ext>
                  </a:extLst>
                </p14:cNvPr>
                <p14:cNvContentPartPr/>
                <p14:nvPr/>
              </p14:nvContentPartPr>
              <p14:xfrm>
                <a:off x="10629540" y="5699520"/>
                <a:ext cx="138240" cy="1566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DE3C4EA-5E43-4E99-9C42-F6C6B6ADD48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620540" y="5690520"/>
                  <a:ext cx="155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31259B1-3632-458D-A715-9E41302B27C5}"/>
                    </a:ext>
                  </a:extLst>
                </p14:cNvPr>
                <p14:cNvContentPartPr/>
                <p14:nvPr/>
              </p14:nvContentPartPr>
              <p14:xfrm>
                <a:off x="10846980" y="5623560"/>
                <a:ext cx="140400" cy="29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31259B1-3632-458D-A715-9E41302B27C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837980" y="5614920"/>
                  <a:ext cx="158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F2B5E8F-A8CE-44C7-A798-B18B0F4B6EB7}"/>
                    </a:ext>
                  </a:extLst>
                </p14:cNvPr>
                <p14:cNvContentPartPr/>
                <p14:nvPr/>
              </p14:nvContentPartPr>
              <p14:xfrm>
                <a:off x="11033100" y="5751000"/>
                <a:ext cx="9720" cy="115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F2B5E8F-A8CE-44C7-A798-B18B0F4B6EB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024100" y="5742360"/>
                  <a:ext cx="27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1BB5D72-1DAD-454D-8EDD-2BBD8A4E4B3A}"/>
                    </a:ext>
                  </a:extLst>
                </p14:cNvPr>
                <p14:cNvContentPartPr/>
                <p14:nvPr/>
              </p14:nvContentPartPr>
              <p14:xfrm>
                <a:off x="11035260" y="5646240"/>
                <a:ext cx="21240" cy="237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1BB5D72-1DAD-454D-8EDD-2BBD8A4E4B3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026620" y="5637240"/>
                  <a:ext cx="38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2581AF3-7446-4827-983E-618889F6438F}"/>
                    </a:ext>
                  </a:extLst>
                </p14:cNvPr>
                <p14:cNvContentPartPr/>
                <p14:nvPr/>
              </p14:nvContentPartPr>
              <p14:xfrm>
                <a:off x="11109780" y="5614200"/>
                <a:ext cx="188640" cy="3006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2581AF3-7446-4827-983E-618889F6438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100780" y="5605200"/>
                  <a:ext cx="2062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8BDDA51-688E-4505-9B42-EF91EB4BBCA3}"/>
                    </a:ext>
                  </a:extLst>
                </p14:cNvPr>
                <p14:cNvContentPartPr/>
                <p14:nvPr/>
              </p14:nvContentPartPr>
              <p14:xfrm>
                <a:off x="11395620" y="5706000"/>
                <a:ext cx="3600" cy="9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8BDDA51-688E-4505-9B42-EF91EB4BBCA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386980" y="5697360"/>
                  <a:ext cx="2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4457FED-FBCF-4AC0-8BD3-3538CE713A21}"/>
                    </a:ext>
                  </a:extLst>
                </p14:cNvPr>
                <p14:cNvContentPartPr/>
                <p14:nvPr/>
              </p14:nvContentPartPr>
              <p14:xfrm>
                <a:off x="11413980" y="5745240"/>
                <a:ext cx="8640" cy="190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4457FED-FBCF-4AC0-8BD3-3538CE713A2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405340" y="5736240"/>
                  <a:ext cx="26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D7D2228-996E-4F68-9AB1-1E887A127B96}"/>
                    </a:ext>
                  </a:extLst>
                </p14:cNvPr>
                <p14:cNvContentPartPr/>
                <p14:nvPr/>
              </p14:nvContentPartPr>
              <p14:xfrm>
                <a:off x="10340100" y="5950800"/>
                <a:ext cx="14040" cy="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D7D2228-996E-4F68-9AB1-1E887A127B9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331100" y="594180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7C880F7-A9B2-4156-B3DE-B32DBCE99264}"/>
                    </a:ext>
                  </a:extLst>
                </p14:cNvPr>
                <p14:cNvContentPartPr/>
                <p14:nvPr/>
              </p14:nvContentPartPr>
              <p14:xfrm>
                <a:off x="10511820" y="5902560"/>
                <a:ext cx="354240" cy="410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7C880F7-A9B2-4156-B3DE-B32DBCE9926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503180" y="5893560"/>
                  <a:ext cx="371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1FA805D-17B7-4991-856A-7C4C4D90EC8A}"/>
                    </a:ext>
                  </a:extLst>
                </p14:cNvPr>
                <p14:cNvContentPartPr/>
                <p14:nvPr/>
              </p14:nvContentPartPr>
              <p14:xfrm>
                <a:off x="10796940" y="5926680"/>
                <a:ext cx="464760" cy="26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1FA805D-17B7-4991-856A-7C4C4D90EC8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787940" y="5918040"/>
                  <a:ext cx="482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C18FE56-440C-45BF-A78C-ED54060040A1}"/>
                    </a:ext>
                  </a:extLst>
                </p14:cNvPr>
                <p14:cNvContentPartPr/>
                <p14:nvPr/>
              </p14:nvContentPartPr>
              <p14:xfrm>
                <a:off x="10859940" y="5934960"/>
                <a:ext cx="417600" cy="39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C18FE56-440C-45BF-A78C-ED54060040A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851300" y="5925960"/>
                  <a:ext cx="43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0F64FFA-C4DE-4F71-9811-72866EC3B19A}"/>
                    </a:ext>
                  </a:extLst>
                </p14:cNvPr>
                <p14:cNvContentPartPr/>
                <p14:nvPr/>
              </p14:nvContentPartPr>
              <p14:xfrm>
                <a:off x="7922700" y="5249880"/>
                <a:ext cx="93240" cy="250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0F64FFA-C4DE-4F71-9811-72866EC3B19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914060" y="5241240"/>
                  <a:ext cx="110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A6F39E6-EF4D-4813-8A4F-2A7A603866F3}"/>
                    </a:ext>
                  </a:extLst>
                </p14:cNvPr>
                <p14:cNvContentPartPr/>
                <p14:nvPr/>
              </p14:nvContentPartPr>
              <p14:xfrm>
                <a:off x="7901820" y="5368680"/>
                <a:ext cx="178920" cy="56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A6F39E6-EF4D-4813-8A4F-2A7A603866F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892820" y="5359680"/>
                  <a:ext cx="196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163C2DC-5948-43E5-A1CE-2904D196E017}"/>
                    </a:ext>
                  </a:extLst>
                </p14:cNvPr>
                <p14:cNvContentPartPr/>
                <p14:nvPr/>
              </p14:nvContentPartPr>
              <p14:xfrm>
                <a:off x="8114940" y="5354640"/>
                <a:ext cx="76320" cy="74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163C2DC-5948-43E5-A1CE-2904D196E01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105940" y="5345640"/>
                  <a:ext cx="93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2E40641-E699-4674-B0F6-08983675C9F7}"/>
                    </a:ext>
                  </a:extLst>
                </p14:cNvPr>
                <p14:cNvContentPartPr/>
                <p14:nvPr/>
              </p14:nvContentPartPr>
              <p14:xfrm>
                <a:off x="8251020" y="5280480"/>
                <a:ext cx="106560" cy="160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2E40641-E699-4674-B0F6-08983675C9F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242380" y="5271480"/>
                  <a:ext cx="124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CDCF58B-9FBF-4D7E-9CF7-C78B984D7E5D}"/>
                    </a:ext>
                  </a:extLst>
                </p14:cNvPr>
                <p14:cNvContentPartPr/>
                <p14:nvPr/>
              </p14:nvContentPartPr>
              <p14:xfrm>
                <a:off x="8408340" y="5346720"/>
                <a:ext cx="29880" cy="113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CDCF58B-9FBF-4D7E-9CF7-C78B984D7E5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399700" y="5337720"/>
                  <a:ext cx="47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FDAA200-E359-459E-BFA0-014B4E2A1644}"/>
                    </a:ext>
                  </a:extLst>
                </p14:cNvPr>
                <p14:cNvContentPartPr/>
                <p14:nvPr/>
              </p14:nvContentPartPr>
              <p14:xfrm>
                <a:off x="8410500" y="5278680"/>
                <a:ext cx="16200" cy="12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FDAA200-E359-459E-BFA0-014B4E2A164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401500" y="5270040"/>
                  <a:ext cx="33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8063B38-A04B-4094-B4AA-F36EA954D3A6}"/>
                    </a:ext>
                  </a:extLst>
                </p14:cNvPr>
                <p14:cNvContentPartPr/>
                <p14:nvPr/>
              </p14:nvContentPartPr>
              <p14:xfrm>
                <a:off x="8490420" y="5382360"/>
                <a:ext cx="141840" cy="66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8063B38-A04B-4094-B4AA-F36EA954D3A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481420" y="5373720"/>
                  <a:ext cx="159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E2D10BF-29E8-4E70-AC7A-149A3C56FD68}"/>
                    </a:ext>
                  </a:extLst>
                </p14:cNvPr>
                <p14:cNvContentPartPr/>
                <p14:nvPr/>
              </p14:nvContentPartPr>
              <p14:xfrm>
                <a:off x="8625780" y="5324400"/>
                <a:ext cx="111960" cy="146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E2D10BF-29E8-4E70-AC7A-149A3C56FD6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16780" y="5315400"/>
                  <a:ext cx="129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1E0AF2A-FB9B-4D37-8800-E1F12627834D}"/>
                    </a:ext>
                  </a:extLst>
                </p14:cNvPr>
                <p14:cNvContentPartPr/>
                <p14:nvPr/>
              </p14:nvContentPartPr>
              <p14:xfrm>
                <a:off x="8038980" y="5167440"/>
                <a:ext cx="432360" cy="60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1E0AF2A-FB9B-4D37-8800-E1F12627834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029980" y="5158440"/>
                  <a:ext cx="450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FBD8E06-1F5A-4B4F-9B2A-50EBEE5E47BB}"/>
                    </a:ext>
                  </a:extLst>
                </p14:cNvPr>
                <p14:cNvContentPartPr/>
                <p14:nvPr/>
              </p14:nvContentPartPr>
              <p14:xfrm>
                <a:off x="7753860" y="5212800"/>
                <a:ext cx="278640" cy="60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FBD8E06-1F5A-4B4F-9B2A-50EBEE5E47B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44860" y="5204160"/>
                  <a:ext cx="296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8FB6109-31E2-4618-83E8-FD6DA74DCC2E}"/>
                    </a:ext>
                  </a:extLst>
                </p14:cNvPr>
                <p14:cNvContentPartPr/>
                <p14:nvPr/>
              </p14:nvContentPartPr>
              <p14:xfrm>
                <a:off x="7764300" y="5377680"/>
                <a:ext cx="235440" cy="567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8FB6109-31E2-4618-83E8-FD6DA74DCC2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755300" y="5368680"/>
                  <a:ext cx="253080" cy="58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472E10F-ADBC-4BB6-9FA6-8D09556596F9}"/>
                  </a:ext>
                </a:extLst>
              </p14:cNvPr>
              <p14:cNvContentPartPr/>
              <p14:nvPr/>
            </p14:nvContentPartPr>
            <p14:xfrm>
              <a:off x="11599380" y="5226840"/>
              <a:ext cx="303120" cy="378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472E10F-ADBC-4BB6-9FA6-8D09556596F9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11590740" y="5217840"/>
                <a:ext cx="3207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4BA66CA-0C43-48A6-BEF4-987F05F92FF2}"/>
                  </a:ext>
                </a:extLst>
              </p14:cNvPr>
              <p14:cNvContentPartPr/>
              <p14:nvPr/>
            </p14:nvContentPartPr>
            <p14:xfrm>
              <a:off x="6378300" y="174960"/>
              <a:ext cx="472320" cy="57607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4BA66CA-0C43-48A6-BEF4-987F05F92FF2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6369300" y="165960"/>
                <a:ext cx="489960" cy="57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43B99012-1F19-4F57-997F-A3D1289F5DFC}"/>
              </a:ext>
            </a:extLst>
          </p:cNvPr>
          <p:cNvGrpSpPr/>
          <p:nvPr/>
        </p:nvGrpSpPr>
        <p:grpSpPr>
          <a:xfrm>
            <a:off x="461700" y="986400"/>
            <a:ext cx="650160" cy="303840"/>
            <a:chOff x="461700" y="986400"/>
            <a:chExt cx="65016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7B61D25-30E0-4B6D-9BB6-9746733C4864}"/>
                    </a:ext>
                  </a:extLst>
                </p14:cNvPr>
                <p14:cNvContentPartPr/>
                <p14:nvPr/>
              </p14:nvContentPartPr>
              <p14:xfrm>
                <a:off x="471780" y="1005480"/>
                <a:ext cx="36000" cy="2847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7B61D25-30E0-4B6D-9BB6-9746733C486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63140" y="996480"/>
                  <a:ext cx="536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E64782B-8F8D-49BD-8AED-297078364014}"/>
                    </a:ext>
                  </a:extLst>
                </p14:cNvPr>
                <p14:cNvContentPartPr/>
                <p14:nvPr/>
              </p14:nvContentPartPr>
              <p14:xfrm>
                <a:off x="461700" y="990000"/>
                <a:ext cx="118440" cy="1278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E64782B-8F8D-49BD-8AED-29707836401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53060" y="981360"/>
                  <a:ext cx="136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E9A94A2-6E68-4284-A8A6-F2F7A0633A25}"/>
                    </a:ext>
                  </a:extLst>
                </p14:cNvPr>
                <p14:cNvContentPartPr/>
                <p14:nvPr/>
              </p14:nvContentPartPr>
              <p14:xfrm>
                <a:off x="643140" y="1089360"/>
                <a:ext cx="104400" cy="123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E9A94A2-6E68-4284-A8A6-F2F7A0633A2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34140" y="1080360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ADFDBC7-0265-4A4C-A594-3680ED6C84FB}"/>
                    </a:ext>
                  </a:extLst>
                </p14:cNvPr>
                <p14:cNvContentPartPr/>
                <p14:nvPr/>
              </p14:nvContentPartPr>
              <p14:xfrm>
                <a:off x="758340" y="1087920"/>
                <a:ext cx="34560" cy="1076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ADFDBC7-0265-4A4C-A594-3680ED6C84F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49340" y="1079280"/>
                  <a:ext cx="52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5C1AF2E-D0D1-4C2F-BE80-A066AEABC618}"/>
                    </a:ext>
                  </a:extLst>
                </p14:cNvPr>
                <p14:cNvContentPartPr/>
                <p14:nvPr/>
              </p14:nvContentPartPr>
              <p14:xfrm>
                <a:off x="760860" y="986400"/>
                <a:ext cx="21240" cy="172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5C1AF2E-D0D1-4C2F-BE80-A066AEABC61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51860" y="977400"/>
                  <a:ext cx="38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F6DA0A6-F062-4716-BB46-C746D996CE55}"/>
                    </a:ext>
                  </a:extLst>
                </p14:cNvPr>
                <p14:cNvContentPartPr/>
                <p14:nvPr/>
              </p14:nvContentPartPr>
              <p14:xfrm>
                <a:off x="801180" y="1105560"/>
                <a:ext cx="198000" cy="52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F6DA0A6-F062-4716-BB46-C746D996CE5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92180" y="1096920"/>
                  <a:ext cx="2156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E53DED3-AB27-4E1D-8E65-E14533EFC118}"/>
                    </a:ext>
                  </a:extLst>
                </p14:cNvPr>
                <p14:cNvContentPartPr/>
                <p14:nvPr/>
              </p14:nvContentPartPr>
              <p14:xfrm>
                <a:off x="958140" y="999360"/>
                <a:ext cx="153720" cy="2012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E53DED3-AB27-4E1D-8E65-E14533EFC11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49140" y="990720"/>
                  <a:ext cx="17136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EC38FF7-DCBD-4757-AEF3-7AD5245446DC}"/>
              </a:ext>
            </a:extLst>
          </p:cNvPr>
          <p:cNvGrpSpPr/>
          <p:nvPr/>
        </p:nvGrpSpPr>
        <p:grpSpPr>
          <a:xfrm>
            <a:off x="1386540" y="1037520"/>
            <a:ext cx="924120" cy="364320"/>
            <a:chOff x="1386540" y="1037520"/>
            <a:chExt cx="92412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FE0EE5E-339F-4221-9426-8D823025D6BE}"/>
                    </a:ext>
                  </a:extLst>
                </p14:cNvPr>
                <p14:cNvContentPartPr/>
                <p14:nvPr/>
              </p14:nvContentPartPr>
              <p14:xfrm>
                <a:off x="1386540" y="1046160"/>
                <a:ext cx="41040" cy="3556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FE0EE5E-339F-4221-9426-8D823025D6B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377540" y="1037520"/>
                  <a:ext cx="58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FCE3AF1-D068-44CE-BADF-347D82E693AA}"/>
                    </a:ext>
                  </a:extLst>
                </p14:cNvPr>
                <p14:cNvContentPartPr/>
                <p14:nvPr/>
              </p14:nvContentPartPr>
              <p14:xfrm>
                <a:off x="1406340" y="1125720"/>
                <a:ext cx="155520" cy="946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FCE3AF1-D068-44CE-BADF-347D82E693A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397340" y="1117080"/>
                  <a:ext cx="173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08FB921-F8BB-4BCA-B140-80C889005303}"/>
                    </a:ext>
                  </a:extLst>
                </p14:cNvPr>
                <p14:cNvContentPartPr/>
                <p14:nvPr/>
              </p14:nvContentPartPr>
              <p14:xfrm>
                <a:off x="1660140" y="1037520"/>
                <a:ext cx="150120" cy="2440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08FB921-F8BB-4BCA-B140-80C88900530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651500" y="1028520"/>
                  <a:ext cx="167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2DA139B-F312-4BBB-B6C3-F8B3C18E5F24}"/>
                    </a:ext>
                  </a:extLst>
                </p14:cNvPr>
                <p14:cNvContentPartPr/>
                <p14:nvPr/>
              </p14:nvContentPartPr>
              <p14:xfrm>
                <a:off x="1836180" y="1075320"/>
                <a:ext cx="99720" cy="144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2DA139B-F312-4BBB-B6C3-F8B3C18E5F2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827180" y="1066680"/>
                  <a:ext cx="117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B56CAE0-B7E2-49D3-8129-1F6F1885AE1C}"/>
                    </a:ext>
                  </a:extLst>
                </p14:cNvPr>
                <p14:cNvContentPartPr/>
                <p14:nvPr/>
              </p14:nvContentPartPr>
              <p14:xfrm>
                <a:off x="1980540" y="1119960"/>
                <a:ext cx="104760" cy="774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B56CAE0-B7E2-49D3-8129-1F6F1885AE1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971540" y="1110960"/>
                  <a:ext cx="122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DDA20DE-B495-452C-813B-5EFFC53D8FC3}"/>
                    </a:ext>
                  </a:extLst>
                </p14:cNvPr>
                <p14:cNvContentPartPr/>
                <p14:nvPr/>
              </p14:nvContentPartPr>
              <p14:xfrm>
                <a:off x="2087820" y="1043640"/>
                <a:ext cx="101880" cy="224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DDA20DE-B495-452C-813B-5EFFC53D8FC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078820" y="1034640"/>
                  <a:ext cx="119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5EAFCCF-9D0E-4B5D-A457-C7EA607E673B}"/>
                    </a:ext>
                  </a:extLst>
                </p14:cNvPr>
                <p14:cNvContentPartPr/>
                <p14:nvPr/>
              </p14:nvContentPartPr>
              <p14:xfrm>
                <a:off x="2307060" y="1110600"/>
                <a:ext cx="3240" cy="21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5EAFCCF-9D0E-4B5D-A457-C7EA607E673B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298420" y="1101600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D0D3604-0541-4C87-A250-FC118748FDDE}"/>
                    </a:ext>
                  </a:extLst>
                </p14:cNvPr>
                <p14:cNvContentPartPr/>
                <p14:nvPr/>
              </p14:nvContentPartPr>
              <p14:xfrm>
                <a:off x="2271060" y="1188360"/>
                <a:ext cx="39600" cy="151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D0D3604-0541-4C87-A250-FC118748FDD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262420" y="1179360"/>
                  <a:ext cx="572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06D6B1B3-0E5C-412C-9EBE-2B06EB2A7724}"/>
                  </a:ext>
                </a:extLst>
              </p14:cNvPr>
              <p14:cNvContentPartPr/>
              <p14:nvPr/>
            </p14:nvContentPartPr>
            <p14:xfrm>
              <a:off x="8755020" y="1319400"/>
              <a:ext cx="553680" cy="522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06D6B1B3-0E5C-412C-9EBE-2B06EB2A7724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746020" y="1310760"/>
                <a:ext cx="5713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14E76DD8-E981-409A-B478-75C0CAD3EB66}"/>
                  </a:ext>
                </a:extLst>
              </p14:cNvPr>
              <p14:cNvContentPartPr/>
              <p14:nvPr/>
            </p14:nvContentPartPr>
            <p14:xfrm>
              <a:off x="8999100" y="1927080"/>
              <a:ext cx="736200" cy="777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14E76DD8-E981-409A-B478-75C0CAD3EB66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990100" y="1918080"/>
                <a:ext cx="7538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519E6DC0-1169-4CDA-91E7-D36024BF75AB}"/>
                  </a:ext>
                </a:extLst>
              </p14:cNvPr>
              <p14:cNvContentPartPr/>
              <p14:nvPr/>
            </p14:nvContentPartPr>
            <p14:xfrm>
              <a:off x="5584860" y="430200"/>
              <a:ext cx="31320" cy="2473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519E6DC0-1169-4CDA-91E7-D36024BF75AB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5576220" y="421560"/>
                <a:ext cx="4896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" name="Group 354">
            <a:extLst>
              <a:ext uri="{FF2B5EF4-FFF2-40B4-BE49-F238E27FC236}">
                <a16:creationId xmlns:a16="http://schemas.microsoft.com/office/drawing/2014/main" id="{CAB3AD9A-F47D-4083-A831-1E9A8D1966ED}"/>
              </a:ext>
            </a:extLst>
          </p:cNvPr>
          <p:cNvGrpSpPr/>
          <p:nvPr/>
        </p:nvGrpSpPr>
        <p:grpSpPr>
          <a:xfrm>
            <a:off x="5538060" y="404640"/>
            <a:ext cx="831960" cy="924480"/>
            <a:chOff x="5538060" y="404640"/>
            <a:chExt cx="83196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CA611B2-3A51-4E35-BA0C-6D6EFA42D6E1}"/>
                    </a:ext>
                  </a:extLst>
                </p14:cNvPr>
                <p14:cNvContentPartPr/>
                <p14:nvPr/>
              </p14:nvContentPartPr>
              <p14:xfrm>
                <a:off x="5702580" y="404640"/>
                <a:ext cx="159480" cy="277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CA611B2-3A51-4E35-BA0C-6D6EFA42D6E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693580" y="396000"/>
                  <a:ext cx="177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78DEA82-6F07-4801-B9A3-93073DF67AC8}"/>
                    </a:ext>
                  </a:extLst>
                </p14:cNvPr>
                <p14:cNvContentPartPr/>
                <p14:nvPr/>
              </p14:nvContentPartPr>
              <p14:xfrm>
                <a:off x="5948820" y="431640"/>
                <a:ext cx="148680" cy="373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78DEA82-6F07-4801-B9A3-93073DF67AC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939820" y="422640"/>
                  <a:ext cx="166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A11539E5-9FDC-43FC-B878-5E4D32530119}"/>
                    </a:ext>
                  </a:extLst>
                </p14:cNvPr>
                <p14:cNvContentPartPr/>
                <p14:nvPr/>
              </p14:nvContentPartPr>
              <p14:xfrm>
                <a:off x="5590620" y="822600"/>
                <a:ext cx="460080" cy="309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11539E5-9FDC-43FC-B878-5E4D3253011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581980" y="813600"/>
                  <a:ext cx="477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6B65CD4-FCFE-4FDB-92AC-9B58792F1D81}"/>
                    </a:ext>
                  </a:extLst>
                </p14:cNvPr>
                <p14:cNvContentPartPr/>
                <p14:nvPr/>
              </p14:nvContentPartPr>
              <p14:xfrm>
                <a:off x="5600340" y="929520"/>
                <a:ext cx="123480" cy="236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6B65CD4-FCFE-4FDB-92AC-9B58792F1D81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591340" y="920520"/>
                  <a:ext cx="141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BE1C979-1A18-482C-89E8-36238E0FFF9C}"/>
                    </a:ext>
                  </a:extLst>
                </p14:cNvPr>
                <p14:cNvContentPartPr/>
                <p14:nvPr/>
              </p14:nvContentPartPr>
              <p14:xfrm>
                <a:off x="5752980" y="1028520"/>
                <a:ext cx="108720" cy="300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BE1C979-1A18-482C-89E8-36238E0FFF9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743980" y="1019520"/>
                  <a:ext cx="126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A013FD0-865E-4AA1-8FE1-369216E9A068}"/>
                    </a:ext>
                  </a:extLst>
                </p14:cNvPr>
                <p14:cNvContentPartPr/>
                <p14:nvPr/>
              </p14:nvContentPartPr>
              <p14:xfrm>
                <a:off x="5912820" y="1063800"/>
                <a:ext cx="31320" cy="1699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A013FD0-865E-4AA1-8FE1-369216E9A06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903820" y="1054800"/>
                  <a:ext cx="48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FDE73C0-4279-4B7C-9A4C-A00EF7A3AEFA}"/>
                    </a:ext>
                  </a:extLst>
                </p14:cNvPr>
                <p14:cNvContentPartPr/>
                <p14:nvPr/>
              </p14:nvContentPartPr>
              <p14:xfrm>
                <a:off x="5903460" y="1096560"/>
                <a:ext cx="102240" cy="82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FDE73C0-4279-4B7C-9A4C-A00EF7A3AEFA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894460" y="1087560"/>
                  <a:ext cx="119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335E515-D863-45A0-8623-9327DDFB81D2}"/>
                    </a:ext>
                  </a:extLst>
                </p14:cNvPr>
                <p14:cNvContentPartPr/>
                <p14:nvPr/>
              </p14:nvContentPartPr>
              <p14:xfrm>
                <a:off x="6017580" y="1044720"/>
                <a:ext cx="285480" cy="1465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335E515-D863-45A0-8623-9327DDFB81D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008580" y="1035720"/>
                  <a:ext cx="303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94438C9-9216-4720-9FE0-CA85313FC9C1}"/>
                    </a:ext>
                  </a:extLst>
                </p14:cNvPr>
                <p14:cNvContentPartPr/>
                <p14:nvPr/>
              </p14:nvContentPartPr>
              <p14:xfrm>
                <a:off x="5538060" y="1263600"/>
                <a:ext cx="831960" cy="176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94438C9-9216-4720-9FE0-CA85313FC9C1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529420" y="1254960"/>
                  <a:ext cx="8496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A33FD6F5-2BF8-4A14-B80D-D32BC56CA589}"/>
              </a:ext>
            </a:extLst>
          </p:cNvPr>
          <p:cNvGrpSpPr/>
          <p:nvPr/>
        </p:nvGrpSpPr>
        <p:grpSpPr>
          <a:xfrm>
            <a:off x="4206780" y="323640"/>
            <a:ext cx="1188000" cy="720000"/>
            <a:chOff x="4206780" y="323640"/>
            <a:chExt cx="118800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30615A4-F0B8-49F9-9AF8-68006788C809}"/>
                    </a:ext>
                  </a:extLst>
                </p14:cNvPr>
                <p14:cNvContentPartPr/>
                <p14:nvPr/>
              </p14:nvContentPartPr>
              <p14:xfrm>
                <a:off x="4615380" y="394560"/>
                <a:ext cx="63360" cy="575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30615A4-F0B8-49F9-9AF8-68006788C80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606380" y="385560"/>
                  <a:ext cx="8100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614C095-0A9E-472C-9675-B598886A7533}"/>
                    </a:ext>
                  </a:extLst>
                </p14:cNvPr>
                <p14:cNvContentPartPr/>
                <p14:nvPr/>
              </p14:nvContentPartPr>
              <p14:xfrm>
                <a:off x="4586220" y="323640"/>
                <a:ext cx="778680" cy="6901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614C095-0A9E-472C-9675-B598886A7533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577220" y="314640"/>
                  <a:ext cx="7963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7AF4E2B-0E54-463B-BF1B-7D5585F7C4AA}"/>
                    </a:ext>
                  </a:extLst>
                </p14:cNvPr>
                <p14:cNvContentPartPr/>
                <p14:nvPr/>
              </p14:nvContentPartPr>
              <p14:xfrm>
                <a:off x="4716540" y="483480"/>
                <a:ext cx="71280" cy="1346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7AF4E2B-0E54-463B-BF1B-7D5585F7C4A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707540" y="474840"/>
                  <a:ext cx="88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96D302E-6A62-4E14-A47F-821D9EBEC53D}"/>
                    </a:ext>
                  </a:extLst>
                </p14:cNvPr>
                <p14:cNvContentPartPr/>
                <p14:nvPr/>
              </p14:nvContentPartPr>
              <p14:xfrm>
                <a:off x="4769100" y="495720"/>
                <a:ext cx="83160" cy="13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96D302E-6A62-4E14-A47F-821D9EBEC53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760460" y="487080"/>
                  <a:ext cx="100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5A8ADBE-DC6E-46D2-8B80-34FEA9A6308F}"/>
                    </a:ext>
                  </a:extLst>
                </p14:cNvPr>
                <p14:cNvContentPartPr/>
                <p14:nvPr/>
              </p14:nvContentPartPr>
              <p14:xfrm>
                <a:off x="4838220" y="413640"/>
                <a:ext cx="395640" cy="1987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5A8ADBE-DC6E-46D2-8B80-34FEA9A6308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829580" y="404640"/>
                  <a:ext cx="413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4469C66-5FBF-4A38-9618-06C0FA2A0C3E}"/>
                    </a:ext>
                  </a:extLst>
                </p14:cNvPr>
                <p14:cNvContentPartPr/>
                <p14:nvPr/>
              </p14:nvContentPartPr>
              <p14:xfrm>
                <a:off x="4868820" y="350280"/>
                <a:ext cx="396360" cy="230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4469C66-5FBF-4A38-9618-06C0FA2A0C3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859820" y="341280"/>
                  <a:ext cx="414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155D61C-9FAF-4667-80F5-18940D455F87}"/>
                    </a:ext>
                  </a:extLst>
                </p14:cNvPr>
                <p14:cNvContentPartPr/>
                <p14:nvPr/>
              </p14:nvContentPartPr>
              <p14:xfrm>
                <a:off x="4922100" y="355680"/>
                <a:ext cx="30600" cy="258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155D61C-9FAF-4667-80F5-18940D455F8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913460" y="346680"/>
                  <a:ext cx="48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A89CA7F-4A75-4502-AA07-9FB6E4D6BF84}"/>
                    </a:ext>
                  </a:extLst>
                </p14:cNvPr>
                <p14:cNvContentPartPr/>
                <p14:nvPr/>
              </p14:nvContentPartPr>
              <p14:xfrm>
                <a:off x="5013900" y="399240"/>
                <a:ext cx="15480" cy="2224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A89CA7F-4A75-4502-AA07-9FB6E4D6BF8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004900" y="390240"/>
                  <a:ext cx="33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F9162CD-63C7-4A38-AC13-DBA15D88123D}"/>
                    </a:ext>
                  </a:extLst>
                </p14:cNvPr>
                <p14:cNvContentPartPr/>
                <p14:nvPr/>
              </p14:nvContentPartPr>
              <p14:xfrm>
                <a:off x="5120460" y="388440"/>
                <a:ext cx="15480" cy="2052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F9162CD-63C7-4A38-AC13-DBA15D88123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111460" y="379440"/>
                  <a:ext cx="33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F821B4C-DADD-42CF-9680-23DBB59D825F}"/>
                    </a:ext>
                  </a:extLst>
                </p14:cNvPr>
                <p14:cNvContentPartPr/>
                <p14:nvPr/>
              </p14:nvContentPartPr>
              <p14:xfrm>
                <a:off x="5198940" y="387000"/>
                <a:ext cx="27720" cy="184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F821B4C-DADD-42CF-9680-23DBB59D825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190300" y="378000"/>
                  <a:ext cx="45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A4F4D9F-0C4D-4538-ABD5-CD596C34AD1F}"/>
                    </a:ext>
                  </a:extLst>
                </p14:cNvPr>
                <p14:cNvContentPartPr/>
                <p14:nvPr/>
              </p14:nvContentPartPr>
              <p14:xfrm>
                <a:off x="4746780" y="738720"/>
                <a:ext cx="141480" cy="2898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A4F4D9F-0C4D-4538-ABD5-CD596C34AD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738140" y="729720"/>
                  <a:ext cx="159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082E597-ABF4-4EE0-9EA3-E73D94FFD216}"/>
                    </a:ext>
                  </a:extLst>
                </p14:cNvPr>
                <p14:cNvContentPartPr/>
                <p14:nvPr/>
              </p14:nvContentPartPr>
              <p14:xfrm>
                <a:off x="4983300" y="761760"/>
                <a:ext cx="33480" cy="2818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082E597-ABF4-4EE0-9EA3-E73D94FFD216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974300" y="752760"/>
                  <a:ext cx="51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1BE0C9E-FC1D-4D2A-81C4-F56E92284706}"/>
                    </a:ext>
                  </a:extLst>
                </p14:cNvPr>
                <p14:cNvContentPartPr/>
                <p14:nvPr/>
              </p14:nvContentPartPr>
              <p14:xfrm>
                <a:off x="4990860" y="753480"/>
                <a:ext cx="403920" cy="2530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1BE0C9E-FC1D-4D2A-81C4-F56E9228470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981860" y="744480"/>
                  <a:ext cx="421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AA06965-2087-4AA0-829A-042A8EDEFE1E}"/>
                    </a:ext>
                  </a:extLst>
                </p14:cNvPr>
                <p14:cNvContentPartPr/>
                <p14:nvPr/>
              </p14:nvContentPartPr>
              <p14:xfrm>
                <a:off x="5059620" y="815400"/>
                <a:ext cx="73440" cy="1580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AA06965-2087-4AA0-829A-042A8EDEFE1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050620" y="806400"/>
                  <a:ext cx="91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DE96C94-CA02-4493-A015-33FB35B4981C}"/>
                    </a:ext>
                  </a:extLst>
                </p14:cNvPr>
                <p14:cNvContentPartPr/>
                <p14:nvPr/>
              </p14:nvContentPartPr>
              <p14:xfrm>
                <a:off x="5188140" y="890640"/>
                <a:ext cx="92160" cy="70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DE96C94-CA02-4493-A015-33FB35B4981C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179500" y="882000"/>
                  <a:ext cx="109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757B7B5-2844-4009-897E-548EA1E19387}"/>
                    </a:ext>
                  </a:extLst>
                </p14:cNvPr>
                <p14:cNvContentPartPr/>
                <p14:nvPr/>
              </p14:nvContentPartPr>
              <p14:xfrm>
                <a:off x="4490460" y="667080"/>
                <a:ext cx="842760" cy="62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757B7B5-2844-4009-897E-548EA1E19387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481460" y="658080"/>
                  <a:ext cx="860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375B0EF-B3CE-4CEB-9044-E7CC09566971}"/>
                    </a:ext>
                  </a:extLst>
                </p14:cNvPr>
                <p14:cNvContentPartPr/>
                <p14:nvPr/>
              </p14:nvContentPartPr>
              <p14:xfrm>
                <a:off x="4223700" y="379080"/>
                <a:ext cx="41040" cy="2984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375B0EF-B3CE-4CEB-9044-E7CC09566971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214700" y="370440"/>
                  <a:ext cx="58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318DF39-9209-4577-BE29-87D8D1017E3C}"/>
                    </a:ext>
                  </a:extLst>
                </p14:cNvPr>
                <p14:cNvContentPartPr/>
                <p14:nvPr/>
              </p14:nvContentPartPr>
              <p14:xfrm>
                <a:off x="4266900" y="419040"/>
                <a:ext cx="131760" cy="1242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318DF39-9209-4577-BE29-87D8D1017E3C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257900" y="410040"/>
                  <a:ext cx="149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8919245-E19E-4BDC-B75E-C42E3E21B440}"/>
                    </a:ext>
                  </a:extLst>
                </p14:cNvPr>
                <p14:cNvContentPartPr/>
                <p14:nvPr/>
              </p14:nvContentPartPr>
              <p14:xfrm>
                <a:off x="4206780" y="329040"/>
                <a:ext cx="41400" cy="297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8919245-E19E-4BDC-B75E-C42E3E21B440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197780" y="320400"/>
                  <a:ext cx="59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6C3EE69-2801-42ED-831C-2B09D12043D7}"/>
                    </a:ext>
                  </a:extLst>
                </p14:cNvPr>
                <p14:cNvContentPartPr/>
                <p14:nvPr/>
              </p14:nvContentPartPr>
              <p14:xfrm>
                <a:off x="4662180" y="342720"/>
                <a:ext cx="20880" cy="1317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6C3EE69-2801-42ED-831C-2B09D12043D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653180" y="333720"/>
                  <a:ext cx="38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0203616-9BE2-4D3C-AA22-535BE8512322}"/>
                    </a:ext>
                  </a:extLst>
                </p14:cNvPr>
                <p14:cNvContentPartPr/>
                <p14:nvPr/>
              </p14:nvContentPartPr>
              <p14:xfrm>
                <a:off x="4654980" y="339840"/>
                <a:ext cx="231480" cy="1094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0203616-9BE2-4D3C-AA22-535BE851232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646340" y="331200"/>
                  <a:ext cx="2491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6FB8ECDF-AF3D-4CF9-AA30-A1B276B0495B}"/>
              </a:ext>
            </a:extLst>
          </p:cNvPr>
          <p:cNvGrpSpPr/>
          <p:nvPr/>
        </p:nvGrpSpPr>
        <p:grpSpPr>
          <a:xfrm>
            <a:off x="517860" y="1677600"/>
            <a:ext cx="747720" cy="442080"/>
            <a:chOff x="517860" y="1677600"/>
            <a:chExt cx="74772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38606AD-8671-4956-8A1B-67DED84508B1}"/>
                    </a:ext>
                  </a:extLst>
                </p14:cNvPr>
                <p14:cNvContentPartPr/>
                <p14:nvPr/>
              </p14:nvContentPartPr>
              <p14:xfrm>
                <a:off x="518580" y="1721880"/>
                <a:ext cx="51120" cy="3978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38606AD-8671-4956-8A1B-67DED84508B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09940" y="1712880"/>
                  <a:ext cx="687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2B018D7-F6FA-46F7-8CAF-8FED73BA3CF6}"/>
                    </a:ext>
                  </a:extLst>
                </p14:cNvPr>
                <p14:cNvContentPartPr/>
                <p14:nvPr/>
              </p14:nvContentPartPr>
              <p14:xfrm>
                <a:off x="517860" y="1677600"/>
                <a:ext cx="164160" cy="1656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2B018D7-F6FA-46F7-8CAF-8FED73BA3CF6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08860" y="1668600"/>
                  <a:ext cx="181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D1BA0E9-E919-4524-ADAD-0818D8CE83D6}"/>
                    </a:ext>
                  </a:extLst>
                </p14:cNvPr>
                <p14:cNvContentPartPr/>
                <p14:nvPr/>
              </p14:nvContentPartPr>
              <p14:xfrm>
                <a:off x="708300" y="1729440"/>
                <a:ext cx="131400" cy="1526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D1BA0E9-E919-4524-ADAD-0818D8CE83D6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699660" y="1720440"/>
                  <a:ext cx="149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95A1FB9-E7C3-4297-BC61-BD13C8B702B2}"/>
                    </a:ext>
                  </a:extLst>
                </p14:cNvPr>
                <p14:cNvContentPartPr/>
                <p14:nvPr/>
              </p14:nvContentPartPr>
              <p14:xfrm>
                <a:off x="867420" y="1742400"/>
                <a:ext cx="47160" cy="171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95A1FB9-E7C3-4297-BC61-BD13C8B702B2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58780" y="1733400"/>
                  <a:ext cx="64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D56E782-A5FC-4CF8-8F1E-7DCFF74E9FB8}"/>
                    </a:ext>
                  </a:extLst>
                </p14:cNvPr>
                <p14:cNvContentPartPr/>
                <p14:nvPr/>
              </p14:nvContentPartPr>
              <p14:xfrm>
                <a:off x="865620" y="1689840"/>
                <a:ext cx="46440" cy="172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D56E782-A5FC-4CF8-8F1E-7DCFF74E9FB8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56620" y="1680840"/>
                  <a:ext cx="64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42BCCA7-7AD7-4D12-888D-EB06E1398F17}"/>
                    </a:ext>
                  </a:extLst>
                </p14:cNvPr>
                <p14:cNvContentPartPr/>
                <p14:nvPr/>
              </p14:nvContentPartPr>
              <p14:xfrm>
                <a:off x="944820" y="1794960"/>
                <a:ext cx="181800" cy="928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42BCCA7-7AD7-4D12-888D-EB06E1398F17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35820" y="1786320"/>
                  <a:ext cx="199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22E8461-A414-4565-B226-FA910E357830}"/>
                    </a:ext>
                  </a:extLst>
                </p14:cNvPr>
                <p14:cNvContentPartPr/>
                <p14:nvPr/>
              </p14:nvContentPartPr>
              <p14:xfrm>
                <a:off x="1133820" y="1732680"/>
                <a:ext cx="131760" cy="2152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22E8461-A414-4565-B226-FA910E357830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25180" y="1724040"/>
                  <a:ext cx="14940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58188AAF-C170-4692-A31E-35F596A49069}"/>
              </a:ext>
            </a:extLst>
          </p:cNvPr>
          <p:cNvGrpSpPr/>
          <p:nvPr/>
        </p:nvGrpSpPr>
        <p:grpSpPr>
          <a:xfrm>
            <a:off x="3724740" y="1299960"/>
            <a:ext cx="1919880" cy="3325320"/>
            <a:chOff x="3724740" y="1299960"/>
            <a:chExt cx="1919880" cy="33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783518BA-ED1D-46A2-9095-312D2233203D}"/>
                    </a:ext>
                  </a:extLst>
                </p14:cNvPr>
                <p14:cNvContentPartPr/>
                <p14:nvPr/>
              </p14:nvContentPartPr>
              <p14:xfrm>
                <a:off x="4243860" y="1647720"/>
                <a:ext cx="239760" cy="22737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83518BA-ED1D-46A2-9095-312D2233203D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4235220" y="1639080"/>
                  <a:ext cx="257400" cy="22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78993AF-3D01-417F-89AB-0BA639377B0E}"/>
                    </a:ext>
                  </a:extLst>
                </p14:cNvPr>
                <p14:cNvContentPartPr/>
                <p14:nvPr/>
              </p14:nvContentPartPr>
              <p14:xfrm>
                <a:off x="4274460" y="1599120"/>
                <a:ext cx="1236240" cy="2402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78993AF-3D01-417F-89AB-0BA639377B0E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4265460" y="1590120"/>
                  <a:ext cx="1253880" cy="24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C353DFC-ECC2-4638-BDE2-4F851B4D449B}"/>
                    </a:ext>
                  </a:extLst>
                </p14:cNvPr>
                <p14:cNvContentPartPr/>
                <p14:nvPr/>
              </p14:nvContentPartPr>
              <p14:xfrm>
                <a:off x="4289220" y="2199960"/>
                <a:ext cx="1095840" cy="558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C353DFC-ECC2-4638-BDE2-4F851B4D449B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4280580" y="2191320"/>
                  <a:ext cx="1113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31539C5-8581-4CA7-8F10-0EAA76A6A11D}"/>
                    </a:ext>
                  </a:extLst>
                </p14:cNvPr>
                <p14:cNvContentPartPr/>
                <p14:nvPr/>
              </p14:nvContentPartPr>
              <p14:xfrm>
                <a:off x="4343220" y="2864520"/>
                <a:ext cx="1051200" cy="540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31539C5-8581-4CA7-8F10-0EAA76A6A11D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4334220" y="2855880"/>
                  <a:ext cx="1068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B7F188FB-7D30-4AB4-A276-146E2722E882}"/>
                    </a:ext>
                  </a:extLst>
                </p14:cNvPr>
                <p14:cNvContentPartPr/>
                <p14:nvPr/>
              </p14:nvContentPartPr>
              <p14:xfrm>
                <a:off x="4427100" y="3427920"/>
                <a:ext cx="959400" cy="543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B7F188FB-7D30-4AB4-A276-146E2722E88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418100" y="3418920"/>
                  <a:ext cx="977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A2C1952-BCBB-4F0E-88B9-DB2719AE1AA6}"/>
                    </a:ext>
                  </a:extLst>
                </p14:cNvPr>
                <p14:cNvContentPartPr/>
                <p14:nvPr/>
              </p14:nvContentPartPr>
              <p14:xfrm>
                <a:off x="4456620" y="3964680"/>
                <a:ext cx="1188000" cy="6606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A2C1952-BCBB-4F0E-88B9-DB2719AE1AA6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447620" y="3956040"/>
                  <a:ext cx="120564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3DFB002-1C83-4A5B-BD17-E0D2A45BB747}"/>
                    </a:ext>
                  </a:extLst>
                </p14:cNvPr>
                <p14:cNvContentPartPr/>
                <p14:nvPr/>
              </p14:nvContentPartPr>
              <p14:xfrm>
                <a:off x="3724740" y="1304640"/>
                <a:ext cx="190800" cy="1666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3DFB002-1C83-4A5B-BD17-E0D2A45BB747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716100" y="1295640"/>
                  <a:ext cx="208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BF41468-F147-4B90-A12C-940F03A9BF55}"/>
                    </a:ext>
                  </a:extLst>
                </p14:cNvPr>
                <p14:cNvContentPartPr/>
                <p14:nvPr/>
              </p14:nvContentPartPr>
              <p14:xfrm>
                <a:off x="3946500" y="1310760"/>
                <a:ext cx="134640" cy="1335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BF41468-F147-4B90-A12C-940F03A9BF55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937860" y="1301760"/>
                  <a:ext cx="152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4E9F7F74-A35F-4D04-82EE-BABB1EEBDFE9}"/>
                    </a:ext>
                  </a:extLst>
                </p14:cNvPr>
                <p14:cNvContentPartPr/>
                <p14:nvPr/>
              </p14:nvContentPartPr>
              <p14:xfrm>
                <a:off x="4129740" y="1299960"/>
                <a:ext cx="114840" cy="1191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4E9F7F74-A35F-4D04-82EE-BABB1EEBDFE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120740" y="1291320"/>
                  <a:ext cx="132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B57EF99-6DA1-4E41-8C82-5779BCE51637}"/>
                    </a:ext>
                  </a:extLst>
                </p14:cNvPr>
                <p14:cNvContentPartPr/>
                <p14:nvPr/>
              </p14:nvContentPartPr>
              <p14:xfrm>
                <a:off x="3932100" y="1552680"/>
                <a:ext cx="227520" cy="30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B57EF99-6DA1-4E41-8C82-5779BCE5163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923100" y="1544040"/>
                  <a:ext cx="245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FBC30DE-9E80-477E-BBED-487C17C756ED}"/>
                    </a:ext>
                  </a:extLst>
                </p14:cNvPr>
                <p14:cNvContentPartPr/>
                <p14:nvPr/>
              </p14:nvContentPartPr>
              <p14:xfrm>
                <a:off x="4022460" y="1911240"/>
                <a:ext cx="159120" cy="172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FBC30DE-9E80-477E-BBED-487C17C756E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013460" y="1902600"/>
                  <a:ext cx="176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897CCE3-9D87-4F03-9BFE-07DA8EC0E472}"/>
                    </a:ext>
                  </a:extLst>
                </p14:cNvPr>
                <p14:cNvContentPartPr/>
                <p14:nvPr/>
              </p14:nvContentPartPr>
              <p14:xfrm>
                <a:off x="4135860" y="2475360"/>
                <a:ext cx="33480" cy="2545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897CCE3-9D87-4F03-9BFE-07DA8EC0E472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127220" y="2466720"/>
                  <a:ext cx="51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363327B5-AFF2-422E-966A-3B32BF95E546}"/>
                    </a:ext>
                  </a:extLst>
                </p14:cNvPr>
                <p14:cNvContentPartPr/>
                <p14:nvPr/>
              </p14:nvContentPartPr>
              <p14:xfrm>
                <a:off x="4083300" y="3138120"/>
                <a:ext cx="165240" cy="3330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363327B5-AFF2-422E-966A-3B32BF95E546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074300" y="3129480"/>
                  <a:ext cx="182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E2B9188-A480-4373-A160-EF9688981430}"/>
                    </a:ext>
                  </a:extLst>
                </p14:cNvPr>
                <p14:cNvContentPartPr/>
                <p14:nvPr/>
              </p14:nvContentPartPr>
              <p14:xfrm>
                <a:off x="4171140" y="3846960"/>
                <a:ext cx="156960" cy="192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E2B9188-A480-4373-A160-EF9688981430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162140" y="3837960"/>
                  <a:ext cx="174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AC956B7-749E-4662-9ABA-8D7D70C3D3A6}"/>
                    </a:ext>
                  </a:extLst>
                </p14:cNvPr>
                <p14:cNvContentPartPr/>
                <p14:nvPr/>
              </p14:nvContentPartPr>
              <p14:xfrm>
                <a:off x="4133340" y="4262760"/>
                <a:ext cx="110160" cy="1875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AC956B7-749E-4662-9ABA-8D7D70C3D3A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124700" y="4254120"/>
                  <a:ext cx="127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D20DF3F-2916-4E5C-9275-21671C2605CA}"/>
                    </a:ext>
                  </a:extLst>
                </p14:cNvPr>
                <p14:cNvContentPartPr/>
                <p14:nvPr/>
              </p14:nvContentPartPr>
              <p14:xfrm>
                <a:off x="4282020" y="4345200"/>
                <a:ext cx="8280" cy="2574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D20DF3F-2916-4E5C-9275-21671C2605C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4273380" y="4336200"/>
                  <a:ext cx="25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3F24269-D86B-4F14-BDC4-4C634A279539}"/>
                    </a:ext>
                  </a:extLst>
                </p14:cNvPr>
                <p14:cNvContentPartPr/>
                <p14:nvPr/>
              </p14:nvContentPartPr>
              <p14:xfrm>
                <a:off x="4411620" y="1702800"/>
                <a:ext cx="158400" cy="189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3F24269-D86B-4F14-BDC4-4C634A27953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402620" y="1693800"/>
                  <a:ext cx="176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9BDA30A-BEA0-4F3F-A50E-B2F62246B119}"/>
                    </a:ext>
                  </a:extLst>
                </p14:cNvPr>
                <p14:cNvContentPartPr/>
                <p14:nvPr/>
              </p14:nvContentPartPr>
              <p14:xfrm>
                <a:off x="4636980" y="1717920"/>
                <a:ext cx="25200" cy="1717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9BDA30A-BEA0-4F3F-A50E-B2F62246B119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4628340" y="1709280"/>
                  <a:ext cx="42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F5B41EC-6BFC-4141-B778-5FD14AA0D0CE}"/>
                    </a:ext>
                  </a:extLst>
                </p14:cNvPr>
                <p14:cNvContentPartPr/>
                <p14:nvPr/>
              </p14:nvContentPartPr>
              <p14:xfrm>
                <a:off x="4606380" y="1668240"/>
                <a:ext cx="679680" cy="2350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F5B41EC-6BFC-4141-B778-5FD14AA0D0CE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4597740" y="1659240"/>
                  <a:ext cx="697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A64B0C8-8E94-4B11-9D9E-89639A4C8203}"/>
                    </a:ext>
                  </a:extLst>
                </p14:cNvPr>
                <p14:cNvContentPartPr/>
                <p14:nvPr/>
              </p14:nvContentPartPr>
              <p14:xfrm>
                <a:off x="4774860" y="1737000"/>
                <a:ext cx="47520" cy="1573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A64B0C8-8E94-4B11-9D9E-89639A4C8203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4766220" y="1728000"/>
                  <a:ext cx="6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80481BF-2CF9-49C5-88E2-126E5E680E06}"/>
                    </a:ext>
                  </a:extLst>
                </p14:cNvPr>
                <p14:cNvContentPartPr/>
                <p14:nvPr/>
              </p14:nvContentPartPr>
              <p14:xfrm>
                <a:off x="4913460" y="1721880"/>
                <a:ext cx="136440" cy="1310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80481BF-2CF9-49C5-88E2-126E5E680E06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904820" y="1712880"/>
                  <a:ext cx="154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36553E1-A8AD-4D37-83B0-A805DC25A26B}"/>
                    </a:ext>
                  </a:extLst>
                </p14:cNvPr>
                <p14:cNvContentPartPr/>
                <p14:nvPr/>
              </p14:nvContentPartPr>
              <p14:xfrm>
                <a:off x="5082300" y="1738800"/>
                <a:ext cx="12600" cy="972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36553E1-A8AD-4D37-83B0-A805DC25A26B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073300" y="1729800"/>
                  <a:ext cx="30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2B5894CB-5C87-4FD6-B279-4E601C0B4F2E}"/>
                    </a:ext>
                  </a:extLst>
                </p14:cNvPr>
                <p14:cNvContentPartPr/>
                <p14:nvPr/>
              </p14:nvContentPartPr>
              <p14:xfrm>
                <a:off x="4487940" y="1962000"/>
                <a:ext cx="137880" cy="3045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2B5894CB-5C87-4FD6-B279-4E601C0B4F2E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4478940" y="1953360"/>
                  <a:ext cx="155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E0913C4-94A4-46D0-A701-072043EC84FF}"/>
                    </a:ext>
                  </a:extLst>
                </p14:cNvPr>
                <p14:cNvContentPartPr/>
                <p14:nvPr/>
              </p14:nvContentPartPr>
              <p14:xfrm>
                <a:off x="4733100" y="2000880"/>
                <a:ext cx="34200" cy="1857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E0913C4-94A4-46D0-A701-072043EC84F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724460" y="1992240"/>
                  <a:ext cx="51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B2C7A94-2C90-4489-AEEB-A0B79BAC8C6A}"/>
                    </a:ext>
                  </a:extLst>
                </p14:cNvPr>
                <p14:cNvContentPartPr/>
                <p14:nvPr/>
              </p14:nvContentPartPr>
              <p14:xfrm>
                <a:off x="4754340" y="1926360"/>
                <a:ext cx="343080" cy="2685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B2C7A94-2C90-4489-AEEB-A0B79BAC8C6A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745700" y="1917720"/>
                  <a:ext cx="360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85A7B413-76AE-4BBA-BCB9-D755DEEE3101}"/>
                    </a:ext>
                  </a:extLst>
                </p14:cNvPr>
                <p14:cNvContentPartPr/>
                <p14:nvPr/>
              </p14:nvContentPartPr>
              <p14:xfrm>
                <a:off x="4442220" y="2369520"/>
                <a:ext cx="170280" cy="1350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85A7B413-76AE-4BBA-BCB9-D755DEEE3101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433220" y="2360520"/>
                  <a:ext cx="187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218ACFB-451F-40B6-9DE9-039366B13CEA}"/>
                    </a:ext>
                  </a:extLst>
                </p14:cNvPr>
                <p14:cNvContentPartPr/>
                <p14:nvPr/>
              </p14:nvContentPartPr>
              <p14:xfrm>
                <a:off x="4667580" y="2370960"/>
                <a:ext cx="64800" cy="1900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218ACFB-451F-40B6-9DE9-039366B13CEA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658940" y="2361960"/>
                  <a:ext cx="82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2197557-0975-482F-814A-66D54C26917C}"/>
                    </a:ext>
                  </a:extLst>
                </p14:cNvPr>
                <p14:cNvContentPartPr/>
                <p14:nvPr/>
              </p14:nvContentPartPr>
              <p14:xfrm>
                <a:off x="4623660" y="2278080"/>
                <a:ext cx="816840" cy="223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2197557-0975-482F-814A-66D54C26917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615020" y="2269440"/>
                  <a:ext cx="834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9DCBD75-A70C-4AD5-8DC4-DA22A072BAE0}"/>
                    </a:ext>
                  </a:extLst>
                </p14:cNvPr>
                <p14:cNvContentPartPr/>
                <p14:nvPr/>
              </p14:nvContentPartPr>
              <p14:xfrm>
                <a:off x="4846860" y="2301120"/>
                <a:ext cx="54720" cy="2044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9DCBD75-A70C-4AD5-8DC4-DA22A072BAE0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838220" y="2292120"/>
                  <a:ext cx="72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4181E408-FDA8-4807-8617-B8E7B4686831}"/>
                    </a:ext>
                  </a:extLst>
                </p14:cNvPr>
                <p14:cNvContentPartPr/>
                <p14:nvPr/>
              </p14:nvContentPartPr>
              <p14:xfrm>
                <a:off x="4960260" y="2311920"/>
                <a:ext cx="289080" cy="1422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4181E408-FDA8-4807-8617-B8E7B4686831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4951260" y="2302920"/>
                  <a:ext cx="306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C74F3FE-1294-473E-828F-396BE47B8012}"/>
                    </a:ext>
                  </a:extLst>
                </p14:cNvPr>
                <p14:cNvContentPartPr/>
                <p14:nvPr/>
              </p14:nvContentPartPr>
              <p14:xfrm>
                <a:off x="4495860" y="2643840"/>
                <a:ext cx="129240" cy="260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C74F3FE-1294-473E-828F-396BE47B801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486860" y="2634840"/>
                  <a:ext cx="146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B3D64F3-B0B6-496F-A381-A4460816A52D}"/>
                    </a:ext>
                  </a:extLst>
                </p14:cNvPr>
                <p14:cNvContentPartPr/>
                <p14:nvPr/>
              </p14:nvContentPartPr>
              <p14:xfrm>
                <a:off x="4678740" y="2666880"/>
                <a:ext cx="53640" cy="1832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B3D64F3-B0B6-496F-A381-A4460816A52D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4669740" y="2657880"/>
                  <a:ext cx="71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58561758-6C75-48BF-AAAA-B4E5E38D9ABA}"/>
                    </a:ext>
                  </a:extLst>
                </p14:cNvPr>
                <p14:cNvContentPartPr/>
                <p14:nvPr/>
              </p14:nvContentPartPr>
              <p14:xfrm>
                <a:off x="4715820" y="2581560"/>
                <a:ext cx="298800" cy="2923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58561758-6C75-48BF-AAAA-B4E5E38D9ABA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707180" y="2572920"/>
                  <a:ext cx="316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113DDC7B-BECD-4CC1-9C61-7369D159F996}"/>
                    </a:ext>
                  </a:extLst>
                </p14:cNvPr>
                <p14:cNvContentPartPr/>
                <p14:nvPr/>
              </p14:nvContentPartPr>
              <p14:xfrm>
                <a:off x="4487940" y="3031920"/>
                <a:ext cx="191880" cy="1828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113DDC7B-BECD-4CC1-9C61-7369D159F996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478940" y="3022920"/>
                  <a:ext cx="209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2E081FF9-4FAA-44B3-BFB9-9141354147AB}"/>
                    </a:ext>
                  </a:extLst>
                </p14:cNvPr>
                <p14:cNvContentPartPr/>
                <p14:nvPr/>
              </p14:nvContentPartPr>
              <p14:xfrm>
                <a:off x="4728420" y="3039840"/>
                <a:ext cx="37800" cy="1598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2E081FF9-4FAA-44B3-BFB9-9141354147AB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719420" y="3030840"/>
                  <a:ext cx="55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98E9132A-4CEA-47A0-85AB-6BDCF5922D54}"/>
                    </a:ext>
                  </a:extLst>
                </p14:cNvPr>
                <p14:cNvContentPartPr/>
                <p14:nvPr/>
              </p14:nvContentPartPr>
              <p14:xfrm>
                <a:off x="4674780" y="2932200"/>
                <a:ext cx="797040" cy="2674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98E9132A-4CEA-47A0-85AB-6BDCF5922D54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665780" y="2923560"/>
                  <a:ext cx="814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50C32D2-77AB-4501-B15D-12AF20C6C590}"/>
                    </a:ext>
                  </a:extLst>
                </p14:cNvPr>
                <p14:cNvContentPartPr/>
                <p14:nvPr/>
              </p14:nvContentPartPr>
              <p14:xfrm>
                <a:off x="4887900" y="3002040"/>
                <a:ext cx="87120" cy="1695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50C32D2-77AB-4501-B15D-12AF20C6C590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878900" y="2993040"/>
                  <a:ext cx="10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E8BCBCFE-E3F1-4569-9A73-44B90EBC25E6}"/>
                    </a:ext>
                  </a:extLst>
                </p14:cNvPr>
                <p14:cNvContentPartPr/>
                <p14:nvPr/>
              </p14:nvContentPartPr>
              <p14:xfrm>
                <a:off x="5021460" y="3007440"/>
                <a:ext cx="229680" cy="1238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E8BCBCFE-E3F1-4569-9A73-44B90EBC25E6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012460" y="2998440"/>
                  <a:ext cx="247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ED210B3-DC1D-4071-9084-3F5C05C15FB1}"/>
                    </a:ext>
                  </a:extLst>
                </p14:cNvPr>
                <p14:cNvContentPartPr/>
                <p14:nvPr/>
              </p14:nvContentPartPr>
              <p14:xfrm>
                <a:off x="4609980" y="3276360"/>
                <a:ext cx="117360" cy="1825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ED210B3-DC1D-4071-9084-3F5C05C15FB1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600980" y="3267360"/>
                  <a:ext cx="135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F2383F0-D108-43B5-8746-1061C0858179}"/>
                    </a:ext>
                  </a:extLst>
                </p14:cNvPr>
                <p14:cNvContentPartPr/>
                <p14:nvPr/>
              </p14:nvContentPartPr>
              <p14:xfrm>
                <a:off x="4800420" y="3261240"/>
                <a:ext cx="41400" cy="1573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F2383F0-D108-43B5-8746-1061C0858179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791420" y="3252240"/>
                  <a:ext cx="59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C677A91-14DE-4E90-A81E-AD5DC981A8D3}"/>
                    </a:ext>
                  </a:extLst>
                </p14:cNvPr>
                <p14:cNvContentPartPr/>
                <p14:nvPr/>
              </p14:nvContentPartPr>
              <p14:xfrm>
                <a:off x="4810500" y="3173040"/>
                <a:ext cx="299160" cy="2656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C677A91-14DE-4E90-A81E-AD5DC981A8D3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4801860" y="3164040"/>
                  <a:ext cx="316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CF62326-E64F-4718-9AB6-FABC3447AC1F}"/>
                    </a:ext>
                  </a:extLst>
                </p14:cNvPr>
                <p14:cNvContentPartPr/>
                <p14:nvPr/>
              </p14:nvContentPartPr>
              <p14:xfrm>
                <a:off x="4731660" y="3556440"/>
                <a:ext cx="5040" cy="104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CF62326-E64F-4718-9AB6-FABC3447AC1F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4722660" y="3547800"/>
                  <a:ext cx="22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D923BE6-B720-41D5-B0C9-5D39CCBEF3F3}"/>
                    </a:ext>
                  </a:extLst>
                </p14:cNvPr>
                <p14:cNvContentPartPr/>
                <p14:nvPr/>
              </p14:nvContentPartPr>
              <p14:xfrm>
                <a:off x="4765140" y="3642120"/>
                <a:ext cx="17640" cy="525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D923BE6-B720-41D5-B0C9-5D39CCBEF3F3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4756140" y="3633120"/>
                  <a:ext cx="35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459AB80-6830-444F-9F4F-FB59C86C2D3A}"/>
                    </a:ext>
                  </a:extLst>
                </p14:cNvPr>
                <p14:cNvContentPartPr/>
                <p14:nvPr/>
              </p14:nvContentPartPr>
              <p14:xfrm>
                <a:off x="4800420" y="3627000"/>
                <a:ext cx="3240" cy="140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459AB80-6830-444F-9F4F-FB59C86C2D3A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4791420" y="3618000"/>
                  <a:ext cx="20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A9DDA11-0182-4D94-952D-5DB4621B8590}"/>
                    </a:ext>
                  </a:extLst>
                </p14:cNvPr>
                <p14:cNvContentPartPr/>
                <p14:nvPr/>
              </p14:nvContentPartPr>
              <p14:xfrm>
                <a:off x="4800420" y="3939120"/>
                <a:ext cx="7920" cy="1735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A9DDA11-0182-4D94-952D-5DB4621B8590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4791420" y="3930480"/>
                  <a:ext cx="25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91FCC84F-A1C2-4185-AE9A-6D7834E78785}"/>
                    </a:ext>
                  </a:extLst>
                </p14:cNvPr>
                <p14:cNvContentPartPr/>
                <p14:nvPr/>
              </p14:nvContentPartPr>
              <p14:xfrm>
                <a:off x="4831020" y="4289760"/>
                <a:ext cx="3240" cy="21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91FCC84F-A1C2-4185-AE9A-6D7834E7878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822020" y="4280760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72C08108-771F-4796-85F4-DAD1D6448C29}"/>
              </a:ext>
            </a:extLst>
          </p:cNvPr>
          <p:cNvGrpSpPr/>
          <p:nvPr/>
        </p:nvGrpSpPr>
        <p:grpSpPr>
          <a:xfrm>
            <a:off x="395100" y="2294640"/>
            <a:ext cx="3247560" cy="525240"/>
            <a:chOff x="395100" y="2294640"/>
            <a:chExt cx="324756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CA9EE6A-0D67-42D5-A84F-8D3A95689F8D}"/>
                    </a:ext>
                  </a:extLst>
                </p14:cNvPr>
                <p14:cNvContentPartPr/>
                <p14:nvPr/>
              </p14:nvContentPartPr>
              <p14:xfrm>
                <a:off x="395100" y="2407320"/>
                <a:ext cx="289440" cy="1850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CA9EE6A-0D67-42D5-A84F-8D3A95689F8D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386460" y="2398680"/>
                  <a:ext cx="307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40771E0-2FF7-4B2B-8762-39FCFC818721}"/>
                    </a:ext>
                  </a:extLst>
                </p14:cNvPr>
                <p14:cNvContentPartPr/>
                <p14:nvPr/>
              </p14:nvContentPartPr>
              <p14:xfrm>
                <a:off x="680580" y="2444760"/>
                <a:ext cx="155880" cy="1148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40771E0-2FF7-4B2B-8762-39FCFC818721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671940" y="2436120"/>
                  <a:ext cx="173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E5DD092-A367-4A48-AFAD-2408EED81AB1}"/>
                    </a:ext>
                  </a:extLst>
                </p14:cNvPr>
                <p14:cNvContentPartPr/>
                <p14:nvPr/>
              </p14:nvContentPartPr>
              <p14:xfrm>
                <a:off x="868500" y="2432520"/>
                <a:ext cx="166680" cy="1522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E5DD092-A367-4A48-AFAD-2408EED81AB1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859500" y="2423520"/>
                  <a:ext cx="184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805AE57-49E1-4ACC-8EE0-C6F33942B64B}"/>
                    </a:ext>
                  </a:extLst>
                </p14:cNvPr>
                <p14:cNvContentPartPr/>
                <p14:nvPr/>
              </p14:nvContentPartPr>
              <p14:xfrm>
                <a:off x="1126260" y="2311200"/>
                <a:ext cx="97560" cy="3474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805AE57-49E1-4ACC-8EE0-C6F33942B64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117260" y="2302200"/>
                  <a:ext cx="115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94B8863-2B45-4376-B20A-A09E1922B11A}"/>
                    </a:ext>
                  </a:extLst>
                </p14:cNvPr>
                <p14:cNvContentPartPr/>
                <p14:nvPr/>
              </p14:nvContentPartPr>
              <p14:xfrm>
                <a:off x="1239660" y="2462400"/>
                <a:ext cx="103320" cy="1447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94B8863-2B45-4376-B20A-A09E1922B11A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231020" y="2453760"/>
                  <a:ext cx="120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55EB269-5506-4880-9E20-2FBB80F7AB27}"/>
                    </a:ext>
                  </a:extLst>
                </p14:cNvPr>
                <p14:cNvContentPartPr/>
                <p14:nvPr/>
              </p14:nvContentPartPr>
              <p14:xfrm>
                <a:off x="1293660" y="2294640"/>
                <a:ext cx="131760" cy="381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55EB269-5506-4880-9E20-2FBB80F7AB27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284660" y="2286000"/>
                  <a:ext cx="1494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E76C10E-E26E-4749-932B-80634420CDE2}"/>
                    </a:ext>
                  </a:extLst>
                </p14:cNvPr>
                <p14:cNvContentPartPr/>
                <p14:nvPr/>
              </p14:nvContentPartPr>
              <p14:xfrm>
                <a:off x="1121940" y="2734920"/>
                <a:ext cx="290520" cy="327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E76C10E-E26E-4749-932B-80634420CDE2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13300" y="2725920"/>
                  <a:ext cx="308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B8EDE3B-37D7-4E02-BEB0-214BA013CBAA}"/>
                    </a:ext>
                  </a:extLst>
                </p14:cNvPr>
                <p14:cNvContentPartPr/>
                <p14:nvPr/>
              </p14:nvContentPartPr>
              <p14:xfrm>
                <a:off x="1524060" y="2533680"/>
                <a:ext cx="66600" cy="633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B8EDE3B-37D7-4E02-BEB0-214BA013CBAA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515420" y="2524680"/>
                  <a:ext cx="8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E6DB59B-91CA-43AF-AFDD-FAF6D00EDC01}"/>
                    </a:ext>
                  </a:extLst>
                </p14:cNvPr>
                <p14:cNvContentPartPr/>
                <p14:nvPr/>
              </p14:nvContentPartPr>
              <p14:xfrm>
                <a:off x="1638180" y="2404800"/>
                <a:ext cx="66240" cy="3229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E6DB59B-91CA-43AF-AFDD-FAF6D00EDC01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629180" y="2396160"/>
                  <a:ext cx="83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C75A36D-9B0A-452A-AACA-6858DEC24595}"/>
                    </a:ext>
                  </a:extLst>
                </p14:cNvPr>
                <p14:cNvContentPartPr/>
                <p14:nvPr/>
              </p14:nvContentPartPr>
              <p14:xfrm>
                <a:off x="1675980" y="2473200"/>
                <a:ext cx="103320" cy="103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C75A36D-9B0A-452A-AACA-6858DEC24595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667340" y="2464200"/>
                  <a:ext cx="12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5D647DC-7AA3-4AF7-A267-2A2BBAE2AA45}"/>
                    </a:ext>
                  </a:extLst>
                </p14:cNvPr>
                <p14:cNvContentPartPr/>
                <p14:nvPr/>
              </p14:nvContentPartPr>
              <p14:xfrm>
                <a:off x="1790460" y="2453760"/>
                <a:ext cx="151920" cy="1141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35D647DC-7AA3-4AF7-A267-2A2BBAE2AA45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781460" y="2444760"/>
                  <a:ext cx="169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56504F9-AFF4-44AD-85FC-8451F395CDF7}"/>
                    </a:ext>
                  </a:extLst>
                </p14:cNvPr>
                <p14:cNvContentPartPr/>
                <p14:nvPr/>
              </p14:nvContentPartPr>
              <p14:xfrm>
                <a:off x="1972620" y="2346480"/>
                <a:ext cx="75240" cy="2178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56504F9-AFF4-44AD-85FC-8451F395CDF7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963980" y="2337840"/>
                  <a:ext cx="92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F69EF78-846E-4ADA-911E-06B59A86F197}"/>
                    </a:ext>
                  </a:extLst>
                </p14:cNvPr>
                <p14:cNvContentPartPr/>
                <p14:nvPr/>
              </p14:nvContentPartPr>
              <p14:xfrm>
                <a:off x="2057580" y="2476080"/>
                <a:ext cx="212040" cy="838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F69EF78-846E-4ADA-911E-06B59A86F19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2048580" y="2467080"/>
                  <a:ext cx="229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C6E8318-C59C-4093-88B4-267E2D38B231}"/>
                    </a:ext>
                  </a:extLst>
                </p14:cNvPr>
                <p14:cNvContentPartPr/>
                <p14:nvPr/>
              </p14:nvContentPartPr>
              <p14:xfrm>
                <a:off x="2292660" y="2387160"/>
                <a:ext cx="23400" cy="2113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C6E8318-C59C-4093-88B4-267E2D38B231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2283660" y="2378160"/>
                  <a:ext cx="41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0BFCFD29-3436-46DA-A4A1-2C2FAD9803C7}"/>
                    </a:ext>
                  </a:extLst>
                </p14:cNvPr>
                <p14:cNvContentPartPr/>
                <p14:nvPr/>
              </p14:nvContentPartPr>
              <p14:xfrm>
                <a:off x="2238660" y="2482200"/>
                <a:ext cx="133920" cy="100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0BFCFD29-3436-46DA-A4A1-2C2FAD9803C7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2230020" y="2473200"/>
                  <a:ext cx="151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62399377-F4F2-4A5E-BA6E-17180848D286}"/>
                    </a:ext>
                  </a:extLst>
                </p14:cNvPr>
                <p14:cNvContentPartPr/>
                <p14:nvPr/>
              </p14:nvContentPartPr>
              <p14:xfrm>
                <a:off x="2457900" y="2309040"/>
                <a:ext cx="171720" cy="2944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62399377-F4F2-4A5E-BA6E-17180848D286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2448900" y="2300400"/>
                  <a:ext cx="189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082CBD4-4E9E-4730-A5FB-63CCE92D3149}"/>
                    </a:ext>
                  </a:extLst>
                </p14:cNvPr>
                <p14:cNvContentPartPr/>
                <p14:nvPr/>
              </p14:nvContentPartPr>
              <p14:xfrm>
                <a:off x="2604060" y="2438280"/>
                <a:ext cx="147240" cy="1285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082CBD4-4E9E-4730-A5FB-63CCE92D314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2595420" y="2429280"/>
                  <a:ext cx="164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1F75F11-AF75-498D-81BA-1476BCFA2CFE}"/>
                    </a:ext>
                  </a:extLst>
                </p14:cNvPr>
                <p14:cNvContentPartPr/>
                <p14:nvPr/>
              </p14:nvContentPartPr>
              <p14:xfrm>
                <a:off x="2785500" y="2400840"/>
                <a:ext cx="70560" cy="1839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1F75F11-AF75-498D-81BA-1476BCFA2CF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2776500" y="2391840"/>
                  <a:ext cx="88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3ED9E06-C955-4728-8116-1ED27A32A6C7}"/>
                    </a:ext>
                  </a:extLst>
                </p14:cNvPr>
                <p14:cNvContentPartPr/>
                <p14:nvPr/>
              </p14:nvContentPartPr>
              <p14:xfrm>
                <a:off x="2858580" y="2389680"/>
                <a:ext cx="272880" cy="2480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3ED9E06-C955-4728-8116-1ED27A32A6C7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2849940" y="2380680"/>
                  <a:ext cx="290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B3511F58-8372-4AEC-90C5-60ABD64F44A5}"/>
                    </a:ext>
                  </a:extLst>
                </p14:cNvPr>
                <p14:cNvContentPartPr/>
                <p14:nvPr/>
              </p14:nvContentPartPr>
              <p14:xfrm>
                <a:off x="3029580" y="2504160"/>
                <a:ext cx="153720" cy="75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3511F58-8372-4AEC-90C5-60ABD64F44A5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020940" y="2495160"/>
                  <a:ext cx="171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0628A18-4E9C-4B98-AC90-F14E819D52DE}"/>
                    </a:ext>
                  </a:extLst>
                </p14:cNvPr>
                <p14:cNvContentPartPr/>
                <p14:nvPr/>
              </p14:nvContentPartPr>
              <p14:xfrm>
                <a:off x="3238380" y="2413440"/>
                <a:ext cx="302400" cy="2167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0628A18-4E9C-4B98-AC90-F14E819D52D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229380" y="2404800"/>
                  <a:ext cx="320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5727D2E0-F99A-459F-8224-A6DA2E36080B}"/>
                    </a:ext>
                  </a:extLst>
                </p14:cNvPr>
                <p14:cNvContentPartPr/>
                <p14:nvPr/>
              </p14:nvContentPartPr>
              <p14:xfrm>
                <a:off x="3604140" y="2493000"/>
                <a:ext cx="20880" cy="140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5727D2E0-F99A-459F-8224-A6DA2E36080B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95140" y="2484000"/>
                  <a:ext cx="38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6CD0D48D-ACC0-4F1B-9759-A961546A772A}"/>
                    </a:ext>
                  </a:extLst>
                </p14:cNvPr>
                <p14:cNvContentPartPr/>
                <p14:nvPr/>
              </p14:nvContentPartPr>
              <p14:xfrm>
                <a:off x="3581460" y="2575440"/>
                <a:ext cx="61200" cy="2444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6CD0D48D-ACC0-4F1B-9759-A961546A772A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72460" y="2566440"/>
                  <a:ext cx="7884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82123F02-5507-44A6-B7FA-CC7529FDCD18}"/>
                  </a:ext>
                </a:extLst>
              </p14:cNvPr>
              <p14:cNvContentPartPr/>
              <p14:nvPr/>
            </p14:nvContentPartPr>
            <p14:xfrm>
              <a:off x="75780" y="2191680"/>
              <a:ext cx="137880" cy="52200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82123F02-5507-44A6-B7FA-CC7529FDCD18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67140" y="2183040"/>
                <a:ext cx="155520" cy="53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Group 458">
            <a:extLst>
              <a:ext uri="{FF2B5EF4-FFF2-40B4-BE49-F238E27FC236}">
                <a16:creationId xmlns:a16="http://schemas.microsoft.com/office/drawing/2014/main" id="{FB3B0A0E-F725-4A7F-8439-02F0F6944FE7}"/>
              </a:ext>
            </a:extLst>
          </p:cNvPr>
          <p:cNvGrpSpPr/>
          <p:nvPr/>
        </p:nvGrpSpPr>
        <p:grpSpPr>
          <a:xfrm>
            <a:off x="1636740" y="1589400"/>
            <a:ext cx="1503000" cy="520920"/>
            <a:chOff x="1636740" y="1589400"/>
            <a:chExt cx="150300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A42D89F-6C6A-4CFD-8788-3F1510B29F6A}"/>
                    </a:ext>
                  </a:extLst>
                </p14:cNvPr>
                <p14:cNvContentPartPr/>
                <p14:nvPr/>
              </p14:nvContentPartPr>
              <p14:xfrm>
                <a:off x="1636740" y="1720800"/>
                <a:ext cx="241560" cy="1778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A42D89F-6C6A-4CFD-8788-3F1510B29F6A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1627740" y="1711800"/>
                  <a:ext cx="259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521DCBE-F40E-413C-B8C8-534BACF27B49}"/>
                    </a:ext>
                  </a:extLst>
                </p14:cNvPr>
                <p14:cNvContentPartPr/>
                <p14:nvPr/>
              </p14:nvContentPartPr>
              <p14:xfrm>
                <a:off x="1905300" y="1757160"/>
                <a:ext cx="196560" cy="1303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521DCBE-F40E-413C-B8C8-534BACF27B49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1896660" y="1748160"/>
                  <a:ext cx="214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4E897AD-4395-4BDF-9051-9B9A2AEA73CB}"/>
                    </a:ext>
                  </a:extLst>
                </p14:cNvPr>
                <p14:cNvContentPartPr/>
                <p14:nvPr/>
              </p14:nvContentPartPr>
              <p14:xfrm>
                <a:off x="2138220" y="1744560"/>
                <a:ext cx="236880" cy="1440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4E897AD-4395-4BDF-9051-9B9A2AEA73CB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2129220" y="1735560"/>
                  <a:ext cx="254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4D7544A-0B90-4193-B8C7-E65CC5229AB8}"/>
                    </a:ext>
                  </a:extLst>
                </p14:cNvPr>
                <p14:cNvContentPartPr/>
                <p14:nvPr/>
              </p14:nvContentPartPr>
              <p14:xfrm>
                <a:off x="2520900" y="1589400"/>
                <a:ext cx="140040" cy="3837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4D7544A-0B90-4193-B8C7-E65CC5229AB8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2511900" y="1580760"/>
                  <a:ext cx="157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368FCC4-6914-4C4C-A9B3-B48AA0257D2C}"/>
                    </a:ext>
                  </a:extLst>
                </p14:cNvPr>
                <p14:cNvContentPartPr/>
                <p14:nvPr/>
              </p14:nvContentPartPr>
              <p14:xfrm>
                <a:off x="2714940" y="1734480"/>
                <a:ext cx="119160" cy="1958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368FCC4-6914-4C4C-A9B3-B48AA0257D2C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2705940" y="1725480"/>
                  <a:ext cx="136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487A82C-1A27-4C13-BB67-B7FEE1A48E90}"/>
                    </a:ext>
                  </a:extLst>
                </p14:cNvPr>
                <p14:cNvContentPartPr/>
                <p14:nvPr/>
              </p14:nvContentPartPr>
              <p14:xfrm>
                <a:off x="2695500" y="1721520"/>
                <a:ext cx="169200" cy="15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487A82C-1A27-4C13-BB67-B7FEE1A48E90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686500" y="1712520"/>
                  <a:ext cx="186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3086EC11-F845-4B36-85BC-6B988F748868}"/>
                    </a:ext>
                  </a:extLst>
                </p14:cNvPr>
                <p14:cNvContentPartPr/>
                <p14:nvPr/>
              </p14:nvContentPartPr>
              <p14:xfrm>
                <a:off x="2865060" y="1598400"/>
                <a:ext cx="144720" cy="3682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3086EC11-F845-4B36-85BC-6B988F748868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856060" y="1589760"/>
                  <a:ext cx="1623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2E968F7-454C-49A1-8D09-57CCD566665E}"/>
                    </a:ext>
                  </a:extLst>
                </p14:cNvPr>
                <p14:cNvContentPartPr/>
                <p14:nvPr/>
              </p14:nvContentPartPr>
              <p14:xfrm>
                <a:off x="3119220" y="1744560"/>
                <a:ext cx="7920" cy="82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2E968F7-454C-49A1-8D09-57CCD566665E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3110220" y="1735920"/>
                  <a:ext cx="25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AAE87D65-643A-48C2-ABBE-6AC22823EBA3}"/>
                    </a:ext>
                  </a:extLst>
                </p14:cNvPr>
                <p14:cNvContentPartPr/>
                <p14:nvPr/>
              </p14:nvContentPartPr>
              <p14:xfrm>
                <a:off x="3129660" y="1828440"/>
                <a:ext cx="10080" cy="158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AAE87D65-643A-48C2-ABBE-6AC22823EBA3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121020" y="1819440"/>
                  <a:ext cx="27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F73523A-FCED-48A3-A815-E3C3FFC07F2D}"/>
                    </a:ext>
                  </a:extLst>
                </p14:cNvPr>
                <p14:cNvContentPartPr/>
                <p14:nvPr/>
              </p14:nvContentPartPr>
              <p14:xfrm>
                <a:off x="2448540" y="2094480"/>
                <a:ext cx="530640" cy="15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F73523A-FCED-48A3-A815-E3C3FFC07F2D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2439540" y="2085840"/>
                  <a:ext cx="548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3B4C58C7-97F6-47B2-A256-A089EB7F8909}"/>
                    </a:ext>
                  </a:extLst>
                </p14:cNvPr>
                <p14:cNvContentPartPr/>
                <p14:nvPr/>
              </p14:nvContentPartPr>
              <p14:xfrm>
                <a:off x="1841580" y="2071440"/>
                <a:ext cx="983520" cy="266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3B4C58C7-97F6-47B2-A256-A089EB7F8909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1832940" y="2062800"/>
                  <a:ext cx="10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0AF80758-B5A5-437A-B0DA-DC9F448F6C5A}"/>
                  </a:ext>
                </a:extLst>
              </p14:cNvPr>
              <p14:cNvContentPartPr/>
              <p14:nvPr/>
            </p14:nvContentPartPr>
            <p14:xfrm>
              <a:off x="2925900" y="4785120"/>
              <a:ext cx="304560" cy="5868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0AF80758-B5A5-437A-B0DA-DC9F448F6C5A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2916900" y="4776120"/>
                <a:ext cx="3222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08BEF821-1C60-4AE3-BAB9-0E73C4778EA1}"/>
                  </a:ext>
                </a:extLst>
              </p14:cNvPr>
              <p14:cNvContentPartPr/>
              <p14:nvPr/>
            </p14:nvContentPartPr>
            <p14:xfrm>
              <a:off x="1317420" y="5074560"/>
              <a:ext cx="739080" cy="1620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08BEF821-1C60-4AE3-BAB9-0E73C4778EA1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1308780" y="5065560"/>
                <a:ext cx="7567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ECCF942E-A13D-46A2-B659-1F549FEB2BF4}"/>
                  </a:ext>
                </a:extLst>
              </p14:cNvPr>
              <p14:cNvContentPartPr/>
              <p14:nvPr/>
            </p14:nvContentPartPr>
            <p14:xfrm>
              <a:off x="2074860" y="2688840"/>
              <a:ext cx="1018800" cy="3168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ECCF942E-A13D-46A2-B659-1F549FEB2BF4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2066220" y="2680200"/>
                <a:ext cx="10364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546DB183-A7DB-4480-9688-7C5B6E607117}"/>
                  </a:ext>
                </a:extLst>
              </p14:cNvPr>
              <p14:cNvContentPartPr/>
              <p14:nvPr/>
            </p14:nvContentPartPr>
            <p14:xfrm>
              <a:off x="1775340" y="1942200"/>
              <a:ext cx="617040" cy="5400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546DB183-A7DB-4480-9688-7C5B6E607117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1766340" y="1933560"/>
                <a:ext cx="63468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5" name="Group 694">
            <a:extLst>
              <a:ext uri="{FF2B5EF4-FFF2-40B4-BE49-F238E27FC236}">
                <a16:creationId xmlns:a16="http://schemas.microsoft.com/office/drawing/2014/main" id="{70475824-5644-47EA-8A53-1A8D5331E57E}"/>
              </a:ext>
            </a:extLst>
          </p:cNvPr>
          <p:cNvGrpSpPr/>
          <p:nvPr/>
        </p:nvGrpSpPr>
        <p:grpSpPr>
          <a:xfrm>
            <a:off x="136980" y="1712160"/>
            <a:ext cx="6566760" cy="4360320"/>
            <a:chOff x="136980" y="1712160"/>
            <a:chExt cx="6566760" cy="43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1D26312D-87C7-4352-89B4-52057A0CFCEB}"/>
                    </a:ext>
                  </a:extLst>
                </p14:cNvPr>
                <p14:cNvContentPartPr/>
                <p14:nvPr/>
              </p14:nvContentPartPr>
              <p14:xfrm>
                <a:off x="204660" y="3275640"/>
                <a:ext cx="11160" cy="14184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1D26312D-87C7-4352-89B4-52057A0CFCEB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196020" y="3267000"/>
                  <a:ext cx="28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0149EE8B-AADE-4DB0-902B-62021C64DB09}"/>
                    </a:ext>
                  </a:extLst>
                </p14:cNvPr>
                <p14:cNvContentPartPr/>
                <p14:nvPr/>
              </p14:nvContentPartPr>
              <p14:xfrm>
                <a:off x="205380" y="3168360"/>
                <a:ext cx="3600" cy="144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0149EE8B-AADE-4DB0-902B-62021C64DB09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196380" y="3159720"/>
                  <a:ext cx="21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EBC32BFA-CEE4-407A-8A89-EBADA1307C65}"/>
                    </a:ext>
                  </a:extLst>
                </p14:cNvPr>
                <p14:cNvContentPartPr/>
                <p14:nvPr/>
              </p14:nvContentPartPr>
              <p14:xfrm>
                <a:off x="220500" y="3285720"/>
                <a:ext cx="129960" cy="1195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EBC32BFA-CEE4-407A-8A89-EBADA1307C65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211860" y="3276720"/>
                  <a:ext cx="147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2BFD766B-49EC-4E26-9194-D41BA0EBF7C8}"/>
                    </a:ext>
                  </a:extLst>
                </p14:cNvPr>
                <p14:cNvContentPartPr/>
                <p14:nvPr/>
              </p14:nvContentPartPr>
              <p14:xfrm>
                <a:off x="456300" y="3236040"/>
                <a:ext cx="10080" cy="1821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2BFD766B-49EC-4E26-9194-D41BA0EBF7C8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47300" y="3227040"/>
                  <a:ext cx="27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4DC099F-EDF3-413E-B289-BC313E987BC3}"/>
                    </a:ext>
                  </a:extLst>
                </p14:cNvPr>
                <p14:cNvContentPartPr/>
                <p14:nvPr/>
              </p14:nvContentPartPr>
              <p14:xfrm>
                <a:off x="409860" y="3344760"/>
                <a:ext cx="107280" cy="86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4DC099F-EDF3-413E-B289-BC313E987BC3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01220" y="3335760"/>
                  <a:ext cx="124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9FC1C98A-F4B2-45EE-8452-79CF7748A078}"/>
                    </a:ext>
                  </a:extLst>
                </p14:cNvPr>
                <p14:cNvContentPartPr/>
                <p14:nvPr/>
              </p14:nvContentPartPr>
              <p14:xfrm>
                <a:off x="136980" y="4547520"/>
                <a:ext cx="152280" cy="33084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9FC1C98A-F4B2-45EE-8452-79CF7748A078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127980" y="4538520"/>
                  <a:ext cx="169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CA16CEEE-3666-46B4-A119-08F234917124}"/>
                    </a:ext>
                  </a:extLst>
                </p14:cNvPr>
                <p14:cNvContentPartPr/>
                <p14:nvPr/>
              </p14:nvContentPartPr>
              <p14:xfrm>
                <a:off x="274140" y="4707720"/>
                <a:ext cx="105120" cy="1173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CA16CEEE-3666-46B4-A119-08F234917124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265140" y="4698720"/>
                  <a:ext cx="122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417EED4-B77C-4E1B-95FB-0B8BFDA4DE36}"/>
                    </a:ext>
                  </a:extLst>
                </p14:cNvPr>
                <p14:cNvContentPartPr/>
                <p14:nvPr/>
              </p14:nvContentPartPr>
              <p14:xfrm>
                <a:off x="441180" y="4701240"/>
                <a:ext cx="15840" cy="1292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417EED4-B77C-4E1B-95FB-0B8BFDA4DE36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432540" y="4692240"/>
                  <a:ext cx="33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1870BAA4-A6C4-4DCD-B39C-7FD92AEA1ADE}"/>
                    </a:ext>
                  </a:extLst>
                </p14:cNvPr>
                <p14:cNvContentPartPr/>
                <p14:nvPr/>
              </p14:nvContentPartPr>
              <p14:xfrm>
                <a:off x="457020" y="4615200"/>
                <a:ext cx="23040" cy="1800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1870BAA4-A6C4-4DCD-B39C-7FD92AEA1ADE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448380" y="4606200"/>
                  <a:ext cx="40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23236C71-FFA5-461F-ABD9-54B31FECB53B}"/>
                    </a:ext>
                  </a:extLst>
                </p14:cNvPr>
                <p14:cNvContentPartPr/>
                <p14:nvPr/>
              </p14:nvContentPartPr>
              <p14:xfrm>
                <a:off x="540900" y="4721400"/>
                <a:ext cx="158400" cy="1008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23236C71-FFA5-461F-ABD9-54B31FECB53B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31900" y="4712400"/>
                  <a:ext cx="176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50A0620D-EF54-4457-9B41-2581C2601F44}"/>
                    </a:ext>
                  </a:extLst>
                </p14:cNvPr>
                <p14:cNvContentPartPr/>
                <p14:nvPr/>
              </p14:nvContentPartPr>
              <p14:xfrm>
                <a:off x="793980" y="4672800"/>
                <a:ext cx="21960" cy="21096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50A0620D-EF54-4457-9B41-2581C2601F44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784980" y="4663800"/>
                  <a:ext cx="39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E60A424C-D888-4588-85C6-0B7153103BAA}"/>
                    </a:ext>
                  </a:extLst>
                </p14:cNvPr>
                <p14:cNvContentPartPr/>
                <p14:nvPr/>
              </p14:nvContentPartPr>
              <p14:xfrm>
                <a:off x="743580" y="4754160"/>
                <a:ext cx="170280" cy="86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E60A424C-D888-4588-85C6-0B7153103BAA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734580" y="4745160"/>
                  <a:ext cx="187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08142406-2F54-4D28-99C1-A7BED4C6EEF1}"/>
                    </a:ext>
                  </a:extLst>
                </p14:cNvPr>
                <p14:cNvContentPartPr/>
                <p14:nvPr/>
              </p14:nvContentPartPr>
              <p14:xfrm>
                <a:off x="1166940" y="4699440"/>
                <a:ext cx="218520" cy="16920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08142406-2F54-4D28-99C1-A7BED4C6EEF1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158300" y="4690800"/>
                  <a:ext cx="236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BBEC3B5C-95C6-4AA6-AE9C-3ED842F849C4}"/>
                    </a:ext>
                  </a:extLst>
                </p14:cNvPr>
                <p14:cNvContentPartPr/>
                <p14:nvPr/>
              </p14:nvContentPartPr>
              <p14:xfrm>
                <a:off x="1439460" y="4734000"/>
                <a:ext cx="235800" cy="1137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BBEC3B5C-95C6-4AA6-AE9C-3ED842F849C4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430820" y="4725000"/>
                  <a:ext cx="253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3EFEC8D-BA65-4DAD-ACDD-01E2E47A5658}"/>
                    </a:ext>
                  </a:extLst>
                </p14:cNvPr>
                <p14:cNvContentPartPr/>
                <p14:nvPr/>
              </p14:nvContentPartPr>
              <p14:xfrm>
                <a:off x="1790820" y="4611240"/>
                <a:ext cx="83880" cy="33336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3EFEC8D-BA65-4DAD-ACDD-01E2E47A5658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781820" y="4602600"/>
                  <a:ext cx="1015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197E774C-1B13-44CE-AF96-2B4C14E2B72C}"/>
                    </a:ext>
                  </a:extLst>
                </p14:cNvPr>
                <p14:cNvContentPartPr/>
                <p14:nvPr/>
              </p14:nvContentPartPr>
              <p14:xfrm>
                <a:off x="1918620" y="4733640"/>
                <a:ext cx="120960" cy="1825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197E774C-1B13-44CE-AF96-2B4C14E2B72C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909620" y="4724640"/>
                  <a:ext cx="138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882CA651-63BD-4FA8-A27C-8ED35A787C62}"/>
                    </a:ext>
                  </a:extLst>
                </p14:cNvPr>
                <p14:cNvContentPartPr/>
                <p14:nvPr/>
              </p14:nvContentPartPr>
              <p14:xfrm>
                <a:off x="1931580" y="4723560"/>
                <a:ext cx="123840" cy="162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882CA651-63BD-4FA8-A27C-8ED35A787C62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922940" y="4714920"/>
                  <a:ext cx="141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A2D7DD08-94AC-42DD-A37A-9493F82E91F3}"/>
                    </a:ext>
                  </a:extLst>
                </p14:cNvPr>
                <p14:cNvContentPartPr/>
                <p14:nvPr/>
              </p14:nvContentPartPr>
              <p14:xfrm>
                <a:off x="2057220" y="4612680"/>
                <a:ext cx="137160" cy="3502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A2D7DD08-94AC-42DD-A37A-9493F82E91F3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2048220" y="4603680"/>
                  <a:ext cx="1548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129BFAA-2B38-45A8-A77E-F71AF60FF03B}"/>
                    </a:ext>
                  </a:extLst>
                </p14:cNvPr>
                <p14:cNvContentPartPr/>
                <p14:nvPr/>
              </p14:nvContentPartPr>
              <p14:xfrm>
                <a:off x="2337660" y="4863240"/>
                <a:ext cx="102600" cy="180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129BFAA-2B38-45A8-A77E-F71AF60FF03B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2329020" y="4854600"/>
                  <a:ext cx="12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BA4D8585-9927-4286-84A2-AD349A8C2B63}"/>
                    </a:ext>
                  </a:extLst>
                </p14:cNvPr>
                <p14:cNvContentPartPr/>
                <p14:nvPr/>
              </p14:nvContentPartPr>
              <p14:xfrm>
                <a:off x="2331540" y="4922280"/>
                <a:ext cx="106200" cy="309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BA4D8585-9927-4286-84A2-AD349A8C2B63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2322540" y="4913280"/>
                  <a:ext cx="123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018F7E3C-9835-4799-A472-391F44BBAF6B}"/>
                    </a:ext>
                  </a:extLst>
                </p14:cNvPr>
                <p14:cNvContentPartPr/>
                <p14:nvPr/>
              </p14:nvContentPartPr>
              <p14:xfrm>
                <a:off x="2628540" y="4689720"/>
                <a:ext cx="81000" cy="5122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018F7E3C-9835-4799-A472-391F44BBAF6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2619540" y="4681080"/>
                  <a:ext cx="986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AAAE6A88-0A71-4E8B-9C21-15A958089EA1}"/>
                    </a:ext>
                  </a:extLst>
                </p14:cNvPr>
                <p14:cNvContentPartPr/>
                <p14:nvPr/>
              </p14:nvContentPartPr>
              <p14:xfrm>
                <a:off x="2850660" y="4861440"/>
                <a:ext cx="45720" cy="2919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AAAE6A88-0A71-4E8B-9C21-15A958089EA1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2841660" y="4852440"/>
                  <a:ext cx="63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EC934F1B-AED3-4ADA-BA7F-A24C5B4380F6}"/>
                    </a:ext>
                  </a:extLst>
                </p14:cNvPr>
                <p14:cNvContentPartPr/>
                <p14:nvPr/>
              </p14:nvContentPartPr>
              <p14:xfrm>
                <a:off x="2895300" y="4809240"/>
                <a:ext cx="121680" cy="1137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EC934F1B-AED3-4ADA-BA7F-A24C5B4380F6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2886300" y="4800240"/>
                  <a:ext cx="139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DF268976-62A2-4F9E-9B32-2E88C2BAB8BF}"/>
                    </a:ext>
                  </a:extLst>
                </p14:cNvPr>
                <p14:cNvContentPartPr/>
                <p14:nvPr/>
              </p14:nvContentPartPr>
              <p14:xfrm>
                <a:off x="3025260" y="4967280"/>
                <a:ext cx="121320" cy="13212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DF268976-62A2-4F9E-9B32-2E88C2BAB8B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3016260" y="4958640"/>
                  <a:ext cx="138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B5F5C773-80FE-4350-9F40-8B1FA8377CA5}"/>
                    </a:ext>
                  </a:extLst>
                </p14:cNvPr>
                <p14:cNvContentPartPr/>
                <p14:nvPr/>
              </p14:nvContentPartPr>
              <p14:xfrm>
                <a:off x="3193380" y="4999680"/>
                <a:ext cx="45360" cy="1216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B5F5C773-80FE-4350-9F40-8B1FA8377CA5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3184740" y="4990680"/>
                  <a:ext cx="63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52E3BC55-CE19-4209-8DC7-F1609D6B4F2D}"/>
                    </a:ext>
                  </a:extLst>
                </p14:cNvPr>
                <p14:cNvContentPartPr/>
                <p14:nvPr/>
              </p14:nvContentPartPr>
              <p14:xfrm>
                <a:off x="3235500" y="4899600"/>
                <a:ext cx="22680" cy="151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52E3BC55-CE19-4209-8DC7-F1609D6B4F2D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3226860" y="4890960"/>
                  <a:ext cx="40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A2FEF163-546A-48E5-8409-1ECCCE9CADF0}"/>
                    </a:ext>
                  </a:extLst>
                </p14:cNvPr>
                <p14:cNvContentPartPr/>
                <p14:nvPr/>
              </p14:nvContentPartPr>
              <p14:xfrm>
                <a:off x="3321540" y="5013720"/>
                <a:ext cx="130320" cy="1213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A2FEF163-546A-48E5-8409-1ECCCE9CADF0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3312900" y="5004720"/>
                  <a:ext cx="147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B69172AA-4799-4281-9836-666A4D00F955}"/>
                    </a:ext>
                  </a:extLst>
                </p14:cNvPr>
                <p14:cNvContentPartPr/>
                <p14:nvPr/>
              </p14:nvContentPartPr>
              <p14:xfrm>
                <a:off x="3550140" y="4952880"/>
                <a:ext cx="46800" cy="24012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B69172AA-4799-4281-9836-666A4D00F955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3541140" y="4943880"/>
                  <a:ext cx="64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1E70FF50-E32D-4E95-9C7F-C2E6F7A74830}"/>
                    </a:ext>
                  </a:extLst>
                </p14:cNvPr>
                <p14:cNvContentPartPr/>
                <p14:nvPr/>
              </p14:nvContentPartPr>
              <p14:xfrm>
                <a:off x="3519180" y="5049000"/>
                <a:ext cx="131400" cy="244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1E70FF50-E32D-4E95-9C7F-C2E6F7A74830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3510540" y="5040000"/>
                  <a:ext cx="149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BDEA63C9-B3F7-448E-B2CA-E21DBFAAABEE}"/>
                    </a:ext>
                  </a:extLst>
                </p14:cNvPr>
                <p14:cNvContentPartPr/>
                <p14:nvPr/>
              </p14:nvContentPartPr>
              <p14:xfrm>
                <a:off x="3703860" y="4938840"/>
                <a:ext cx="163080" cy="3168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BDEA63C9-B3F7-448E-B2CA-E21DBFAAABEE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3694860" y="4930200"/>
                  <a:ext cx="180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AB665A0D-33A4-4237-96E6-A07274D62E35}"/>
                    </a:ext>
                  </a:extLst>
                </p14:cNvPr>
                <p14:cNvContentPartPr/>
                <p14:nvPr/>
              </p14:nvContentPartPr>
              <p14:xfrm>
                <a:off x="3898620" y="4993200"/>
                <a:ext cx="113400" cy="1749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AB665A0D-33A4-4237-96E6-A07274D62E35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3889980" y="4984200"/>
                  <a:ext cx="13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784BEE96-7FB6-4BB6-8F33-01AA2260B54E}"/>
                    </a:ext>
                  </a:extLst>
                </p14:cNvPr>
                <p14:cNvContentPartPr/>
                <p14:nvPr/>
              </p14:nvContentPartPr>
              <p14:xfrm>
                <a:off x="4106700" y="5126040"/>
                <a:ext cx="3240" cy="820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784BEE96-7FB6-4BB6-8F33-01AA2260B54E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4098060" y="5117400"/>
                  <a:ext cx="20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E98C5279-0DFB-491B-B75B-97369FE4DD46}"/>
                    </a:ext>
                  </a:extLst>
                </p14:cNvPr>
                <p14:cNvContentPartPr/>
                <p14:nvPr/>
              </p14:nvContentPartPr>
              <p14:xfrm>
                <a:off x="4228020" y="5034240"/>
                <a:ext cx="111960" cy="2037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E98C5279-0DFB-491B-B75B-97369FE4DD46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4219020" y="5025240"/>
                  <a:ext cx="129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AF4400D0-4849-49AE-A20F-52BE3B167D3B}"/>
                    </a:ext>
                  </a:extLst>
                </p14:cNvPr>
                <p14:cNvContentPartPr/>
                <p14:nvPr/>
              </p14:nvContentPartPr>
              <p14:xfrm>
                <a:off x="4382100" y="5042160"/>
                <a:ext cx="110160" cy="25308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AF4400D0-4849-49AE-A20F-52BE3B167D3B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4373460" y="5033520"/>
                  <a:ext cx="127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5BAB7A98-41EB-48B9-BC55-D51AA5361B1E}"/>
                    </a:ext>
                  </a:extLst>
                </p14:cNvPr>
                <p14:cNvContentPartPr/>
                <p14:nvPr/>
              </p14:nvContentPartPr>
              <p14:xfrm>
                <a:off x="4632660" y="5240520"/>
                <a:ext cx="24120" cy="914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5BAB7A98-41EB-48B9-BC55-D51AA5361B1E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4623660" y="5231880"/>
                  <a:ext cx="41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A7FDFE79-C21B-48CD-8E9C-A60177C4F8C9}"/>
                    </a:ext>
                  </a:extLst>
                </p14:cNvPr>
                <p14:cNvContentPartPr/>
                <p14:nvPr/>
              </p14:nvContentPartPr>
              <p14:xfrm>
                <a:off x="4850460" y="5078520"/>
                <a:ext cx="35640" cy="24120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A7FDFE79-C21B-48CD-8E9C-A60177C4F8C9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4841460" y="5069880"/>
                  <a:ext cx="53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9434FC8-D9E0-40E5-AC66-6B65CCD1FB65}"/>
                    </a:ext>
                  </a:extLst>
                </p14:cNvPr>
                <p14:cNvContentPartPr/>
                <p14:nvPr/>
              </p14:nvContentPartPr>
              <p14:xfrm>
                <a:off x="4838220" y="5051160"/>
                <a:ext cx="160200" cy="1414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9434FC8-D9E0-40E5-AC66-6B65CCD1FB65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4829580" y="5042520"/>
                  <a:ext cx="177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E833C17C-6B1D-4154-9D5F-E952EE00DD6D}"/>
                    </a:ext>
                  </a:extLst>
                </p14:cNvPr>
                <p14:cNvContentPartPr/>
                <p14:nvPr/>
              </p14:nvContentPartPr>
              <p14:xfrm>
                <a:off x="4978260" y="5150880"/>
                <a:ext cx="88920" cy="1458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E833C17C-6B1D-4154-9D5F-E952EE00DD6D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4969260" y="5141880"/>
                  <a:ext cx="106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BD91B23D-45CD-41D5-A075-CA7353E1C058}"/>
                    </a:ext>
                  </a:extLst>
                </p14:cNvPr>
                <p14:cNvContentPartPr/>
                <p14:nvPr/>
              </p14:nvContentPartPr>
              <p14:xfrm>
                <a:off x="5150340" y="5189040"/>
                <a:ext cx="15840" cy="10692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BD91B23D-45CD-41D5-A075-CA7353E1C058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5141700" y="5180040"/>
                  <a:ext cx="33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883A99E-5D94-4468-ACE7-0FC3CB539BF3}"/>
                    </a:ext>
                  </a:extLst>
                </p14:cNvPr>
                <p14:cNvContentPartPr/>
                <p14:nvPr/>
              </p14:nvContentPartPr>
              <p14:xfrm>
                <a:off x="5176620" y="5123520"/>
                <a:ext cx="16560" cy="277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883A99E-5D94-4468-ACE7-0FC3CB539BF3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5167620" y="5114520"/>
                  <a:ext cx="34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2A6253D2-3E6A-4584-BBEA-A69D47946781}"/>
                    </a:ext>
                  </a:extLst>
                </p14:cNvPr>
                <p14:cNvContentPartPr/>
                <p14:nvPr/>
              </p14:nvContentPartPr>
              <p14:xfrm>
                <a:off x="5217660" y="5211720"/>
                <a:ext cx="160920" cy="838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2A6253D2-3E6A-4584-BBEA-A69D47946781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5208660" y="5202720"/>
                  <a:ext cx="178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AA7ABEEF-DAD4-4CFE-BF1B-E585268842F5}"/>
                    </a:ext>
                  </a:extLst>
                </p14:cNvPr>
                <p14:cNvContentPartPr/>
                <p14:nvPr/>
              </p14:nvContentPartPr>
              <p14:xfrm>
                <a:off x="5385780" y="5156280"/>
                <a:ext cx="128520" cy="19980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AA7ABEEF-DAD4-4CFE-BF1B-E585268842F5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5377140" y="5147280"/>
                  <a:ext cx="146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B912F6E-631A-4AFE-B931-B12FA2767A91}"/>
                    </a:ext>
                  </a:extLst>
                </p14:cNvPr>
                <p14:cNvContentPartPr/>
                <p14:nvPr/>
              </p14:nvContentPartPr>
              <p14:xfrm>
                <a:off x="5584860" y="5125320"/>
                <a:ext cx="112320" cy="23112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B912F6E-631A-4AFE-B931-B12FA2767A91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5575860" y="5116320"/>
                  <a:ext cx="129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B6351977-BD6E-4116-9F8C-F59304F1EEA3}"/>
                    </a:ext>
                  </a:extLst>
                </p14:cNvPr>
                <p14:cNvContentPartPr/>
                <p14:nvPr/>
              </p14:nvContentPartPr>
              <p14:xfrm>
                <a:off x="5683860" y="5157360"/>
                <a:ext cx="176040" cy="22140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B6351977-BD6E-4116-9F8C-F59304F1EEA3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5675220" y="5148720"/>
                  <a:ext cx="193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50773A5B-C5A2-4897-BFE3-81664B6DA150}"/>
                    </a:ext>
                  </a:extLst>
                </p14:cNvPr>
                <p14:cNvContentPartPr/>
                <p14:nvPr/>
              </p14:nvContentPartPr>
              <p14:xfrm>
                <a:off x="5928300" y="5324400"/>
                <a:ext cx="8280" cy="8964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50773A5B-C5A2-4897-BFE3-81664B6DA150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5919300" y="5315760"/>
                  <a:ext cx="25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665D0C6E-EAEC-484E-B316-89AA1C2A2D90}"/>
                    </a:ext>
                  </a:extLst>
                </p14:cNvPr>
                <p14:cNvContentPartPr/>
                <p14:nvPr/>
              </p14:nvContentPartPr>
              <p14:xfrm>
                <a:off x="6007140" y="5203440"/>
                <a:ext cx="168120" cy="24084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665D0C6E-EAEC-484E-B316-89AA1C2A2D90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5998500" y="5194800"/>
                  <a:ext cx="185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E64D7094-4B91-472C-8D3B-F439355B5252}"/>
                    </a:ext>
                  </a:extLst>
                </p14:cNvPr>
                <p14:cNvContentPartPr/>
                <p14:nvPr/>
              </p14:nvContentPartPr>
              <p14:xfrm>
                <a:off x="6194700" y="5221080"/>
                <a:ext cx="168840" cy="2883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E64D7094-4B91-472C-8D3B-F439355B5252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6186060" y="5212080"/>
                  <a:ext cx="186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9E99B48F-687A-4BDC-B3C1-189ADE0627DA}"/>
                    </a:ext>
                  </a:extLst>
                </p14:cNvPr>
                <p14:cNvContentPartPr/>
                <p14:nvPr/>
              </p14:nvContentPartPr>
              <p14:xfrm>
                <a:off x="2856420" y="5257440"/>
                <a:ext cx="112680" cy="28584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9E99B48F-687A-4BDC-B3C1-189ADE0627DA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2847420" y="5248440"/>
                  <a:ext cx="130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224D9856-EB6C-4A38-84C3-BA652C31BABF}"/>
                    </a:ext>
                  </a:extLst>
                </p14:cNvPr>
                <p14:cNvContentPartPr/>
                <p14:nvPr/>
              </p14:nvContentPartPr>
              <p14:xfrm>
                <a:off x="2956500" y="5394960"/>
                <a:ext cx="93240" cy="1112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224D9856-EB6C-4A38-84C3-BA652C31BABF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2947500" y="5386320"/>
                  <a:ext cx="110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19379219-6493-4E72-9F5E-0C63ABB7D796}"/>
                    </a:ext>
                  </a:extLst>
                </p14:cNvPr>
                <p14:cNvContentPartPr/>
                <p14:nvPr/>
              </p14:nvContentPartPr>
              <p14:xfrm>
                <a:off x="3100500" y="5319000"/>
                <a:ext cx="107640" cy="2044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19379219-6493-4E72-9F5E-0C63ABB7D796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3091860" y="5310360"/>
                  <a:ext cx="125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98F4B83C-CB2D-4672-8C97-09EBA5E0E66C}"/>
                    </a:ext>
                  </a:extLst>
                </p14:cNvPr>
                <p14:cNvContentPartPr/>
                <p14:nvPr/>
              </p14:nvContentPartPr>
              <p14:xfrm>
                <a:off x="3164220" y="5463360"/>
                <a:ext cx="148680" cy="11448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98F4B83C-CB2D-4672-8C97-09EBA5E0E66C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3155220" y="5454360"/>
                  <a:ext cx="166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F1A2B239-A146-4408-9997-23E7E4781D2B}"/>
                    </a:ext>
                  </a:extLst>
                </p14:cNvPr>
                <p14:cNvContentPartPr/>
                <p14:nvPr/>
              </p14:nvContentPartPr>
              <p14:xfrm>
                <a:off x="3431700" y="5442120"/>
                <a:ext cx="9000" cy="1684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F1A2B239-A146-4408-9997-23E7E4781D2B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3422700" y="5433480"/>
                  <a:ext cx="26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845BDF69-A033-4C89-A957-37190AAAAD1B}"/>
                    </a:ext>
                  </a:extLst>
                </p14:cNvPr>
                <p14:cNvContentPartPr/>
                <p14:nvPr/>
              </p14:nvContentPartPr>
              <p14:xfrm>
                <a:off x="3375540" y="5516640"/>
                <a:ext cx="142560" cy="82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845BDF69-A033-4C89-A957-37190AAAAD1B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3366540" y="5507640"/>
                  <a:ext cx="16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4969F03D-309A-413F-8A22-CB1B13C37705}"/>
                    </a:ext>
                  </a:extLst>
                </p14:cNvPr>
                <p14:cNvContentPartPr/>
                <p14:nvPr/>
              </p14:nvContentPartPr>
              <p14:xfrm>
                <a:off x="3604860" y="5421600"/>
                <a:ext cx="106200" cy="2592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4969F03D-309A-413F-8A22-CB1B13C37705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3595860" y="5412960"/>
                  <a:ext cx="123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4699A617-6065-468D-B4D2-2DC8F204B4FF}"/>
                    </a:ext>
                  </a:extLst>
                </p14:cNvPr>
                <p14:cNvContentPartPr/>
                <p14:nvPr/>
              </p14:nvContentPartPr>
              <p14:xfrm>
                <a:off x="3681180" y="5539320"/>
                <a:ext cx="114120" cy="1274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4699A617-6065-468D-B4D2-2DC8F204B4FF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3672180" y="5530320"/>
                  <a:ext cx="131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D287364A-99DB-4C89-8FB3-DC472696E018}"/>
                    </a:ext>
                  </a:extLst>
                </p14:cNvPr>
                <p14:cNvContentPartPr/>
                <p14:nvPr/>
              </p14:nvContentPartPr>
              <p14:xfrm>
                <a:off x="3850020" y="5595840"/>
                <a:ext cx="51120" cy="1033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D287364A-99DB-4C89-8FB3-DC472696E018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3841380" y="5586840"/>
                  <a:ext cx="68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E6E20EA4-2ADC-4604-8350-7D5CB7E7EECF}"/>
                    </a:ext>
                  </a:extLst>
                </p14:cNvPr>
                <p14:cNvContentPartPr/>
                <p14:nvPr/>
              </p14:nvContentPartPr>
              <p14:xfrm>
                <a:off x="4022460" y="5553720"/>
                <a:ext cx="27720" cy="14580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E6E20EA4-2ADC-4604-8350-7D5CB7E7EECF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4013820" y="5544720"/>
                  <a:ext cx="45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5B55AA63-C835-4A88-8213-8C9F59D79ED5}"/>
                    </a:ext>
                  </a:extLst>
                </p14:cNvPr>
                <p14:cNvContentPartPr/>
                <p14:nvPr/>
              </p14:nvContentPartPr>
              <p14:xfrm>
                <a:off x="4079340" y="5522760"/>
                <a:ext cx="136440" cy="234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5B55AA63-C835-4A88-8213-8C9F59D79ED5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4070700" y="5514120"/>
                  <a:ext cx="154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84CD716B-6F97-40F2-8AF5-B97D6693AEE4}"/>
                    </a:ext>
                  </a:extLst>
                </p14:cNvPr>
                <p14:cNvContentPartPr/>
                <p14:nvPr/>
              </p14:nvContentPartPr>
              <p14:xfrm>
                <a:off x="4342500" y="5691960"/>
                <a:ext cx="31320" cy="11664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84CD716B-6F97-40F2-8AF5-B97D6693AEE4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4333860" y="5682960"/>
                  <a:ext cx="48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F4C9C4D-F85C-4394-8058-985F3AB24BEC}"/>
                    </a:ext>
                  </a:extLst>
                </p14:cNvPr>
                <p14:cNvContentPartPr/>
                <p14:nvPr/>
              </p14:nvContentPartPr>
              <p14:xfrm>
                <a:off x="4601340" y="5530320"/>
                <a:ext cx="183960" cy="26856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F4C9C4D-F85C-4394-8058-985F3AB24BEC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4592340" y="5521320"/>
                  <a:ext cx="201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04DA21E2-FFA6-4F27-BA71-9C5DFBB65168}"/>
                    </a:ext>
                  </a:extLst>
                </p14:cNvPr>
                <p14:cNvContentPartPr/>
                <p14:nvPr/>
              </p14:nvContentPartPr>
              <p14:xfrm>
                <a:off x="4733820" y="5660280"/>
                <a:ext cx="90720" cy="1170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04DA21E2-FFA6-4F27-BA71-9C5DFBB65168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4725180" y="5651640"/>
                  <a:ext cx="108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51D97775-F5BC-40EA-B3B9-DF910B04B8AE}"/>
                    </a:ext>
                  </a:extLst>
                </p14:cNvPr>
                <p14:cNvContentPartPr/>
                <p14:nvPr/>
              </p14:nvContentPartPr>
              <p14:xfrm>
                <a:off x="4892580" y="5682960"/>
                <a:ext cx="52920" cy="1090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51D97775-F5BC-40EA-B3B9-DF910B04B8AE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4883940" y="5674320"/>
                  <a:ext cx="70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66D9F529-DE37-4A35-998E-9CB7DF660F6C}"/>
                    </a:ext>
                  </a:extLst>
                </p14:cNvPr>
                <p14:cNvContentPartPr/>
                <p14:nvPr/>
              </p14:nvContentPartPr>
              <p14:xfrm>
                <a:off x="4940460" y="5587200"/>
                <a:ext cx="17640" cy="212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66D9F529-DE37-4A35-998E-9CB7DF660F6C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4931460" y="5578200"/>
                  <a:ext cx="35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1FBD2D33-283A-46D5-8222-18E07476AC92}"/>
                    </a:ext>
                  </a:extLst>
                </p14:cNvPr>
                <p14:cNvContentPartPr/>
                <p14:nvPr/>
              </p14:nvContentPartPr>
              <p14:xfrm>
                <a:off x="4982580" y="5698800"/>
                <a:ext cx="138960" cy="10872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1FBD2D33-283A-46D5-8222-18E07476AC92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4973940" y="5689800"/>
                  <a:ext cx="156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8EA44CED-62CF-4C58-8B01-42B0A832B545}"/>
                    </a:ext>
                  </a:extLst>
                </p14:cNvPr>
                <p14:cNvContentPartPr/>
                <p14:nvPr/>
              </p14:nvContentPartPr>
              <p14:xfrm>
                <a:off x="5168340" y="5671440"/>
                <a:ext cx="93600" cy="1728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8EA44CED-62CF-4C58-8B01-42B0A832B545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5159700" y="5662800"/>
                  <a:ext cx="111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EFFBBB80-009E-4D13-8957-4F885495635A}"/>
                    </a:ext>
                  </a:extLst>
                </p14:cNvPr>
                <p14:cNvContentPartPr/>
                <p14:nvPr/>
              </p14:nvContentPartPr>
              <p14:xfrm>
                <a:off x="5135580" y="5651280"/>
                <a:ext cx="297720" cy="24336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EFFBBB80-009E-4D13-8957-4F885495635A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5126580" y="5642640"/>
                  <a:ext cx="315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9EC81B94-B10C-4E3F-A0C4-24679EDD6111}"/>
                    </a:ext>
                  </a:extLst>
                </p14:cNvPr>
                <p14:cNvContentPartPr/>
                <p14:nvPr/>
              </p14:nvContentPartPr>
              <p14:xfrm>
                <a:off x="5456340" y="5783040"/>
                <a:ext cx="154800" cy="1008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9EC81B94-B10C-4E3F-A0C4-24679EDD6111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5447340" y="5774400"/>
                  <a:ext cx="172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A1ABA276-E1BB-4567-BBA1-D08A8E80E8B2}"/>
                    </a:ext>
                  </a:extLst>
                </p14:cNvPr>
                <p14:cNvContentPartPr/>
                <p14:nvPr/>
              </p14:nvContentPartPr>
              <p14:xfrm>
                <a:off x="5676300" y="5869800"/>
                <a:ext cx="38520" cy="867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A1ABA276-E1BB-4567-BBA1-D08A8E80E8B2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5667660" y="5860800"/>
                  <a:ext cx="56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3648FD4E-BC8E-4FDB-993F-623599B1567B}"/>
                    </a:ext>
                  </a:extLst>
                </p14:cNvPr>
                <p14:cNvContentPartPr/>
                <p14:nvPr/>
              </p14:nvContentPartPr>
              <p14:xfrm>
                <a:off x="5784660" y="5841000"/>
                <a:ext cx="122400" cy="1112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3648FD4E-BC8E-4FDB-993F-623599B1567B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5775660" y="5832360"/>
                  <a:ext cx="140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9CCE4665-1010-4077-B825-5CF779F29648}"/>
                    </a:ext>
                  </a:extLst>
                </p14:cNvPr>
                <p14:cNvContentPartPr/>
                <p14:nvPr/>
              </p14:nvContentPartPr>
              <p14:xfrm>
                <a:off x="5902380" y="5778360"/>
                <a:ext cx="137160" cy="21456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9CCE4665-1010-4077-B825-5CF779F29648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5893740" y="5769360"/>
                  <a:ext cx="154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641DB94C-5D79-40C7-898E-B12F21CB8D92}"/>
                    </a:ext>
                  </a:extLst>
                </p14:cNvPr>
                <p14:cNvContentPartPr/>
                <p14:nvPr/>
              </p14:nvContentPartPr>
              <p14:xfrm>
                <a:off x="6090300" y="5644080"/>
                <a:ext cx="128160" cy="36684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641DB94C-5D79-40C7-898E-B12F21CB8D92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6081300" y="5635080"/>
                  <a:ext cx="1458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308728F5-4BAA-48AD-8023-5CC12FF20724}"/>
                    </a:ext>
                  </a:extLst>
                </p14:cNvPr>
                <p14:cNvContentPartPr/>
                <p14:nvPr/>
              </p14:nvContentPartPr>
              <p14:xfrm>
                <a:off x="6400620" y="5793480"/>
                <a:ext cx="6120" cy="104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308728F5-4BAA-48AD-8023-5CC12FF20724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6391620" y="5784480"/>
                  <a:ext cx="23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85E3D6D-D0E1-49DF-8E8C-AF0404002E1A}"/>
                    </a:ext>
                  </a:extLst>
                </p14:cNvPr>
                <p14:cNvContentPartPr/>
                <p14:nvPr/>
              </p14:nvContentPartPr>
              <p14:xfrm>
                <a:off x="6318900" y="5905080"/>
                <a:ext cx="82080" cy="1486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85E3D6D-D0E1-49DF-8E8C-AF0404002E1A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6309900" y="5896080"/>
                  <a:ext cx="99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2E17F022-B60D-4280-B2B6-5325810F1889}"/>
                    </a:ext>
                  </a:extLst>
                </p14:cNvPr>
                <p14:cNvContentPartPr/>
                <p14:nvPr/>
              </p14:nvContentPartPr>
              <p14:xfrm>
                <a:off x="6426180" y="5790960"/>
                <a:ext cx="36000" cy="381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2E17F022-B60D-4280-B2B6-5325810F1889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6417540" y="5781960"/>
                  <a:ext cx="53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591A0DA1-9375-47EF-A244-27ECCB12A94F}"/>
                    </a:ext>
                  </a:extLst>
                </p14:cNvPr>
                <p14:cNvContentPartPr/>
                <p14:nvPr/>
              </p14:nvContentPartPr>
              <p14:xfrm>
                <a:off x="3767580" y="5295240"/>
                <a:ext cx="511920" cy="1407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591A0DA1-9375-47EF-A244-27ECCB12A94F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3758580" y="5286600"/>
                  <a:ext cx="529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26EA4861-BD69-46F2-88BE-7C623EC8940F}"/>
                    </a:ext>
                  </a:extLst>
                </p14:cNvPr>
                <p14:cNvContentPartPr/>
                <p14:nvPr/>
              </p14:nvContentPartPr>
              <p14:xfrm>
                <a:off x="5608260" y="5484960"/>
                <a:ext cx="740520" cy="162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26EA4861-BD69-46F2-88BE-7C623EC8940F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5599260" y="5475960"/>
                  <a:ext cx="758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EE996BED-D5BF-4D5C-ABF2-69B5658C5810}"/>
                    </a:ext>
                  </a:extLst>
                </p14:cNvPr>
                <p14:cNvContentPartPr/>
                <p14:nvPr/>
              </p14:nvContentPartPr>
              <p14:xfrm>
                <a:off x="3489660" y="5730120"/>
                <a:ext cx="497880" cy="1350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EE996BED-D5BF-4D5C-ABF2-69B5658C5810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3480660" y="5721120"/>
                  <a:ext cx="515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A2ABA1D5-3D36-4FE2-9AAD-9A29224EA9B2}"/>
                    </a:ext>
                  </a:extLst>
                </p14:cNvPr>
                <p14:cNvContentPartPr/>
                <p14:nvPr/>
              </p14:nvContentPartPr>
              <p14:xfrm>
                <a:off x="5166180" y="5943240"/>
                <a:ext cx="537840" cy="1292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A2ABA1D5-3D36-4FE2-9AAD-9A29224EA9B2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5157180" y="5934240"/>
                  <a:ext cx="555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90752228-30A8-4A37-A29A-13C15EF3E08D}"/>
                    </a:ext>
                  </a:extLst>
                </p14:cNvPr>
                <p14:cNvContentPartPr/>
                <p14:nvPr/>
              </p14:nvContentPartPr>
              <p14:xfrm>
                <a:off x="2525220" y="5280480"/>
                <a:ext cx="175320" cy="378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90752228-30A8-4A37-A29A-13C15EF3E08D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2516580" y="5271480"/>
                  <a:ext cx="192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23C244EC-C8A8-4394-A0D2-5BE41087FA09}"/>
                    </a:ext>
                  </a:extLst>
                </p14:cNvPr>
                <p14:cNvContentPartPr/>
                <p14:nvPr/>
              </p14:nvContentPartPr>
              <p14:xfrm>
                <a:off x="2040300" y="5348880"/>
                <a:ext cx="352440" cy="1216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23C244EC-C8A8-4394-A0D2-5BE41087FA09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2031300" y="5339880"/>
                  <a:ext cx="370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A19223B0-5AFC-4AD5-9120-32B5EA545E51}"/>
                    </a:ext>
                  </a:extLst>
                </p14:cNvPr>
                <p14:cNvContentPartPr/>
                <p14:nvPr/>
              </p14:nvContentPartPr>
              <p14:xfrm>
                <a:off x="1966500" y="5417640"/>
                <a:ext cx="99000" cy="1076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A19223B0-5AFC-4AD5-9120-32B5EA545E51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1957860" y="5408640"/>
                  <a:ext cx="116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302C1D3E-1674-4268-AB56-1305971AD41E}"/>
                    </a:ext>
                  </a:extLst>
                </p14:cNvPr>
                <p14:cNvContentPartPr/>
                <p14:nvPr/>
              </p14:nvContentPartPr>
              <p14:xfrm>
                <a:off x="136980" y="5442120"/>
                <a:ext cx="181080" cy="1209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302C1D3E-1674-4268-AB56-1305971AD41E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127980" y="5433480"/>
                  <a:ext cx="198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FCD9677-8B36-41E4-AB9A-07F7E406589B}"/>
                    </a:ext>
                  </a:extLst>
                </p14:cNvPr>
                <p14:cNvContentPartPr/>
                <p14:nvPr/>
              </p14:nvContentPartPr>
              <p14:xfrm>
                <a:off x="355860" y="5433480"/>
                <a:ext cx="95040" cy="10404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FCD9677-8B36-41E4-AB9A-07F7E406589B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346860" y="5424840"/>
                  <a:ext cx="112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B06863A-5BB5-40DA-9605-589DFFB3B968}"/>
                    </a:ext>
                  </a:extLst>
                </p14:cNvPr>
                <p14:cNvContentPartPr/>
                <p14:nvPr/>
              </p14:nvContentPartPr>
              <p14:xfrm>
                <a:off x="502740" y="5432760"/>
                <a:ext cx="204480" cy="12744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5B06863A-5BB5-40DA-9605-589DFFB3B968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493740" y="5423760"/>
                  <a:ext cx="222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16595648-6C48-43A2-9337-90813FE8E789}"/>
                    </a:ext>
                  </a:extLst>
                </p14:cNvPr>
                <p14:cNvContentPartPr/>
                <p14:nvPr/>
              </p14:nvContentPartPr>
              <p14:xfrm>
                <a:off x="769140" y="5354280"/>
                <a:ext cx="79920" cy="18972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16595648-6C48-43A2-9337-90813FE8E789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760500" y="5345280"/>
                  <a:ext cx="97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940C6B42-38AD-47BC-B2B8-C6997BDF185B}"/>
                    </a:ext>
                  </a:extLst>
                </p14:cNvPr>
                <p14:cNvContentPartPr/>
                <p14:nvPr/>
              </p14:nvContentPartPr>
              <p14:xfrm>
                <a:off x="899100" y="5390280"/>
                <a:ext cx="287280" cy="11232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940C6B42-38AD-47BC-B2B8-C6997BDF185B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890100" y="5381280"/>
                  <a:ext cx="304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9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4D5D6122-2B72-467D-A42F-1628432C3BE7}"/>
                    </a:ext>
                  </a:extLst>
                </p14:cNvPr>
                <p14:cNvContentPartPr/>
                <p14:nvPr/>
              </p14:nvContentPartPr>
              <p14:xfrm>
                <a:off x="216900" y="5661360"/>
                <a:ext cx="50040" cy="1224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4D5D6122-2B72-467D-A42F-1628432C3BE7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207900" y="5652360"/>
                  <a:ext cx="67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1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22C9532A-0C68-4CD1-888A-45885F44E5B9}"/>
                    </a:ext>
                  </a:extLst>
                </p14:cNvPr>
                <p14:cNvContentPartPr/>
                <p14:nvPr/>
              </p14:nvContentPartPr>
              <p14:xfrm>
                <a:off x="239940" y="5592600"/>
                <a:ext cx="35280" cy="363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22C9532A-0C68-4CD1-888A-45885F44E5B9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231300" y="5583960"/>
                  <a:ext cx="5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3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F3D75A76-BBD8-4E86-B726-AAA23C58AC1E}"/>
                    </a:ext>
                  </a:extLst>
                </p14:cNvPr>
                <p14:cNvContentPartPr/>
                <p14:nvPr/>
              </p14:nvContentPartPr>
              <p14:xfrm>
                <a:off x="291420" y="5714640"/>
                <a:ext cx="142560" cy="11484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F3D75A76-BBD8-4E86-B726-AAA23C58AC1E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282420" y="5705640"/>
                  <a:ext cx="160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754010E8-A251-4988-9225-5C033687BE93}"/>
                    </a:ext>
                  </a:extLst>
                </p14:cNvPr>
                <p14:cNvContentPartPr/>
                <p14:nvPr/>
              </p14:nvContentPartPr>
              <p14:xfrm>
                <a:off x="494460" y="5733000"/>
                <a:ext cx="20880" cy="1260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754010E8-A251-4988-9225-5C033687BE93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485820" y="5724000"/>
                  <a:ext cx="3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A7CA0090-EB0C-4758-B877-0EF33993B7BB}"/>
                    </a:ext>
                  </a:extLst>
                </p14:cNvPr>
                <p14:cNvContentPartPr/>
                <p14:nvPr/>
              </p14:nvContentPartPr>
              <p14:xfrm>
                <a:off x="469620" y="5712840"/>
                <a:ext cx="209880" cy="1000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A7CA0090-EB0C-4758-B877-0EF33993B7BB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460620" y="5704200"/>
                  <a:ext cx="227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F1DEF1AB-E92D-4B26-9451-A9A2ED3C9E7C}"/>
                    </a:ext>
                  </a:extLst>
                </p14:cNvPr>
                <p14:cNvContentPartPr/>
                <p14:nvPr/>
              </p14:nvContentPartPr>
              <p14:xfrm>
                <a:off x="686700" y="5693400"/>
                <a:ext cx="363960" cy="15084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F1DEF1AB-E92D-4B26-9451-A9A2ED3C9E7C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677700" y="5684760"/>
                  <a:ext cx="381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D697D50-6A66-48DE-BD05-30DBE4D5AFE2}"/>
                    </a:ext>
                  </a:extLst>
                </p14:cNvPr>
                <p14:cNvContentPartPr/>
                <p14:nvPr/>
              </p14:nvContentPartPr>
              <p14:xfrm>
                <a:off x="1029780" y="5643360"/>
                <a:ext cx="14400" cy="108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CD697D50-6A66-48DE-BD05-30DBE4D5AFE2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1020780" y="5634360"/>
                  <a:ext cx="32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5998F3EA-1DEA-4741-BBF4-CE076D0BEFF0}"/>
                    </a:ext>
                  </a:extLst>
                </p14:cNvPr>
                <p14:cNvContentPartPr/>
                <p14:nvPr/>
              </p14:nvContentPartPr>
              <p14:xfrm>
                <a:off x="1091340" y="5565600"/>
                <a:ext cx="432720" cy="3117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5998F3EA-1DEA-4741-BBF4-CE076D0BEFF0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1082700" y="5556960"/>
                  <a:ext cx="450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3BBB7FCF-44FC-4CB4-B575-E4DF7FEE3692}"/>
                    </a:ext>
                  </a:extLst>
                </p14:cNvPr>
                <p14:cNvContentPartPr/>
                <p14:nvPr/>
              </p14:nvContentPartPr>
              <p14:xfrm>
                <a:off x="1386900" y="5663520"/>
                <a:ext cx="219600" cy="2347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3BBB7FCF-44FC-4CB4-B575-E4DF7FEE3692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1377900" y="5654880"/>
                  <a:ext cx="237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FE950047-3377-4B97-BE49-DC1EF7AEBD1B}"/>
                    </a:ext>
                  </a:extLst>
                </p14:cNvPr>
                <p14:cNvContentPartPr/>
                <p14:nvPr/>
              </p14:nvContentPartPr>
              <p14:xfrm>
                <a:off x="1623780" y="5679720"/>
                <a:ext cx="37080" cy="687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FE950047-3377-4B97-BE49-DC1EF7AEBD1B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1615140" y="5670720"/>
                  <a:ext cx="54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DFA22343-7A58-4DCD-819B-64A671C5EA3D}"/>
                    </a:ext>
                  </a:extLst>
                </p14:cNvPr>
                <p14:cNvContentPartPr/>
                <p14:nvPr/>
              </p14:nvContentPartPr>
              <p14:xfrm>
                <a:off x="1683900" y="5747040"/>
                <a:ext cx="101160" cy="1407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DFA22343-7A58-4DCD-819B-64A671C5EA3D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1674900" y="5738400"/>
                  <a:ext cx="118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C12B7CD9-2B57-43C4-B55E-FBE180B566F7}"/>
                    </a:ext>
                  </a:extLst>
                </p14:cNvPr>
                <p14:cNvContentPartPr/>
                <p14:nvPr/>
              </p14:nvContentPartPr>
              <p14:xfrm>
                <a:off x="1842300" y="5698080"/>
                <a:ext cx="158040" cy="1623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C12B7CD9-2B57-43C4-B55E-FBE180B566F7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1833660" y="5689440"/>
                  <a:ext cx="175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3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1C2E7925-A233-4DAB-8DEF-E83B86FBF1DA}"/>
                    </a:ext>
                  </a:extLst>
                </p14:cNvPr>
                <p14:cNvContentPartPr/>
                <p14:nvPr/>
              </p14:nvContentPartPr>
              <p14:xfrm>
                <a:off x="1822500" y="5798520"/>
                <a:ext cx="509400" cy="22860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1C2E7925-A233-4DAB-8DEF-E83B86FBF1DA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813500" y="5789520"/>
                  <a:ext cx="527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5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630DE9B5-0B92-47D5-AECB-4D6C4E52EBBF}"/>
                    </a:ext>
                  </a:extLst>
                </p14:cNvPr>
                <p14:cNvContentPartPr/>
                <p14:nvPr/>
              </p14:nvContentPartPr>
              <p14:xfrm>
                <a:off x="772380" y="3297600"/>
                <a:ext cx="163800" cy="1245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630DE9B5-0B92-47D5-AECB-4D6C4E52EBBF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763380" y="3288600"/>
                  <a:ext cx="181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7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F61F4D38-4B82-4243-9B54-AA2B2455A052}"/>
                    </a:ext>
                  </a:extLst>
                </p14:cNvPr>
                <p14:cNvContentPartPr/>
                <p14:nvPr/>
              </p14:nvContentPartPr>
              <p14:xfrm>
                <a:off x="959940" y="3327480"/>
                <a:ext cx="199800" cy="8532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F61F4D38-4B82-4243-9B54-AA2B2455A052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950940" y="3318480"/>
                  <a:ext cx="21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4C3FE3B6-9DFE-448D-8329-AD1BDEFDA543}"/>
                    </a:ext>
                  </a:extLst>
                </p14:cNvPr>
                <p14:cNvContentPartPr/>
                <p14:nvPr/>
              </p14:nvContentPartPr>
              <p14:xfrm>
                <a:off x="1269900" y="3237480"/>
                <a:ext cx="70920" cy="2606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4C3FE3B6-9DFE-448D-8329-AD1BDEFDA543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1261260" y="3228480"/>
                  <a:ext cx="88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AF049BC1-5627-4CC8-9297-EED5EAE693AD}"/>
                    </a:ext>
                  </a:extLst>
                </p14:cNvPr>
                <p14:cNvContentPartPr/>
                <p14:nvPr/>
              </p14:nvContentPartPr>
              <p14:xfrm>
                <a:off x="1458180" y="3315960"/>
                <a:ext cx="79200" cy="1335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AF049BC1-5627-4CC8-9297-EED5EAE693AD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1449540" y="3307320"/>
                  <a:ext cx="96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6803459-C876-42A7-84C1-B4D5B53A9FED}"/>
                    </a:ext>
                  </a:extLst>
                </p14:cNvPr>
                <p14:cNvContentPartPr/>
                <p14:nvPr/>
              </p14:nvContentPartPr>
              <p14:xfrm>
                <a:off x="1561860" y="3263040"/>
                <a:ext cx="116640" cy="2739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6803459-C876-42A7-84C1-B4D5B53A9FED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552860" y="3254040"/>
                  <a:ext cx="134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3EBF77B7-72D7-4BC0-A607-13C3FEF50171}"/>
                    </a:ext>
                  </a:extLst>
                </p14:cNvPr>
                <p14:cNvContentPartPr/>
                <p14:nvPr/>
              </p14:nvContentPartPr>
              <p14:xfrm>
                <a:off x="1798020" y="3375720"/>
                <a:ext cx="88200" cy="846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3EBF77B7-72D7-4BC0-A607-13C3FEF50171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1789020" y="3366720"/>
                  <a:ext cx="105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28F2EACD-DF4C-4B37-8CE6-6DB8BFA57339}"/>
                    </a:ext>
                  </a:extLst>
                </p14:cNvPr>
                <p14:cNvContentPartPr/>
                <p14:nvPr/>
              </p14:nvContentPartPr>
              <p14:xfrm>
                <a:off x="2111940" y="3213360"/>
                <a:ext cx="104040" cy="3945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28F2EACD-DF4C-4B37-8CE6-6DB8BFA57339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2103300" y="3204720"/>
                  <a:ext cx="1216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9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1B95C57F-9ED6-4E52-953F-38A8DA890E8C}"/>
                    </a:ext>
                  </a:extLst>
                </p14:cNvPr>
                <p14:cNvContentPartPr/>
                <p14:nvPr/>
              </p14:nvContentPartPr>
              <p14:xfrm>
                <a:off x="2308140" y="3381120"/>
                <a:ext cx="23760" cy="106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1B95C57F-9ED6-4E52-953F-38A8DA890E8C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2299500" y="3372480"/>
                  <a:ext cx="41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1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A2A5614E-C111-4835-A3BB-3D1FBCDB3EB6}"/>
                    </a:ext>
                  </a:extLst>
                </p14:cNvPr>
                <p14:cNvContentPartPr/>
                <p14:nvPr/>
              </p14:nvContentPartPr>
              <p14:xfrm>
                <a:off x="2445300" y="3449880"/>
                <a:ext cx="16200" cy="972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A2A5614E-C111-4835-A3BB-3D1FBCDB3EB6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2436300" y="3441240"/>
                  <a:ext cx="33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3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C7A51676-ADCA-4639-9B21-5CA8E09F2B76}"/>
                    </a:ext>
                  </a:extLst>
                </p14:cNvPr>
                <p14:cNvContentPartPr/>
                <p14:nvPr/>
              </p14:nvContentPartPr>
              <p14:xfrm>
                <a:off x="2574540" y="3336120"/>
                <a:ext cx="174600" cy="171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C7A51676-ADCA-4639-9B21-5CA8E09F2B76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2565540" y="3327120"/>
                  <a:ext cx="192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5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CA4DDCE-6E53-4736-83C8-BEC72B8022A1}"/>
                    </a:ext>
                  </a:extLst>
                </p14:cNvPr>
                <p14:cNvContentPartPr/>
                <p14:nvPr/>
              </p14:nvContentPartPr>
              <p14:xfrm>
                <a:off x="2789460" y="3474360"/>
                <a:ext cx="45360" cy="1036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CA4DDCE-6E53-4736-83C8-BEC72B8022A1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2780820" y="3465360"/>
                  <a:ext cx="63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7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348230C8-1E35-4DD3-AB5B-A3A1B53B48BF}"/>
                    </a:ext>
                  </a:extLst>
                </p14:cNvPr>
                <p14:cNvContentPartPr/>
                <p14:nvPr/>
              </p14:nvContentPartPr>
              <p14:xfrm>
                <a:off x="2844180" y="3290760"/>
                <a:ext cx="142560" cy="2527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348230C8-1E35-4DD3-AB5B-A3A1B53B48BF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2835540" y="3281760"/>
                  <a:ext cx="160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9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43A76C6-4DD2-4F79-A091-BE2CDA8C6944}"/>
                    </a:ext>
                  </a:extLst>
                </p14:cNvPr>
                <p14:cNvContentPartPr/>
                <p14:nvPr/>
              </p14:nvContentPartPr>
              <p14:xfrm>
                <a:off x="3092220" y="3247200"/>
                <a:ext cx="115920" cy="3650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43A76C6-4DD2-4F79-A091-BE2CDA8C6944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3083220" y="3238560"/>
                  <a:ext cx="1335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1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3CF44D80-6745-4114-810E-F2512AE13B61}"/>
                    </a:ext>
                  </a:extLst>
                </p14:cNvPr>
                <p14:cNvContentPartPr/>
                <p14:nvPr/>
              </p14:nvContentPartPr>
              <p14:xfrm>
                <a:off x="3360060" y="3398040"/>
                <a:ext cx="29160" cy="234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3CF44D80-6745-4114-810E-F2512AE13B61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3351060" y="3389040"/>
                  <a:ext cx="46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3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D73AF7D-26F4-4760-9178-736D11A3DBCD}"/>
                    </a:ext>
                  </a:extLst>
                </p14:cNvPr>
                <p14:cNvContentPartPr/>
                <p14:nvPr/>
              </p14:nvContentPartPr>
              <p14:xfrm>
                <a:off x="3359340" y="3459240"/>
                <a:ext cx="77400" cy="1659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D73AF7D-26F4-4760-9178-736D11A3DBCD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3350700" y="3450240"/>
                  <a:ext cx="95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5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734981D4-C423-4EE4-8E21-6CC45E2C3BFE}"/>
                    </a:ext>
                  </a:extLst>
                </p14:cNvPr>
                <p14:cNvContentPartPr/>
                <p14:nvPr/>
              </p14:nvContentPartPr>
              <p14:xfrm>
                <a:off x="2232540" y="3603960"/>
                <a:ext cx="768960" cy="464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734981D4-C423-4EE4-8E21-6CC45E2C3BFE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2223540" y="3594960"/>
                  <a:ext cx="786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BC36BA99-1C70-431F-B9CF-423662B42663}"/>
                    </a:ext>
                  </a:extLst>
                </p14:cNvPr>
                <p14:cNvContentPartPr/>
                <p14:nvPr/>
              </p14:nvContentPartPr>
              <p14:xfrm>
                <a:off x="1660500" y="3764160"/>
                <a:ext cx="16200" cy="1980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BC36BA99-1C70-431F-B9CF-423662B42663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1651860" y="3755160"/>
                  <a:ext cx="33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F80F2DF6-2624-44DA-A31D-F89DC1A584C0}"/>
                    </a:ext>
                  </a:extLst>
                </p14:cNvPr>
                <p14:cNvContentPartPr/>
                <p14:nvPr/>
              </p14:nvContentPartPr>
              <p14:xfrm>
                <a:off x="1539900" y="3817440"/>
                <a:ext cx="1390320" cy="30492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F80F2DF6-2624-44DA-A31D-F89DC1A584C0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1530900" y="3808440"/>
                  <a:ext cx="1407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0B22CDAA-3CD9-4562-AF27-6B61B3764419}"/>
                    </a:ext>
                  </a:extLst>
                </p14:cNvPr>
                <p14:cNvContentPartPr/>
                <p14:nvPr/>
              </p14:nvContentPartPr>
              <p14:xfrm>
                <a:off x="1897020" y="3863520"/>
                <a:ext cx="67320" cy="1713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0B22CDAA-3CD9-4562-AF27-6B61B3764419}"/>
                    </a:ext>
                  </a:extLst>
                </p:cNvPr>
                <p:cNvPicPr/>
                <p:nvPr/>
              </p:nvPicPr>
              <p:blipFill>
                <a:blip r:embed="rId1002"/>
                <a:stretch>
                  <a:fillRect/>
                </a:stretch>
              </p:blipFill>
              <p:spPr>
                <a:xfrm>
                  <a:off x="1888020" y="3854520"/>
                  <a:ext cx="84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3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665DF3A3-AF55-4273-B4A5-FA06B188BB51}"/>
                    </a:ext>
                  </a:extLst>
                </p14:cNvPr>
                <p14:cNvContentPartPr/>
                <p14:nvPr/>
              </p14:nvContentPartPr>
              <p14:xfrm>
                <a:off x="2410740" y="3952080"/>
                <a:ext cx="12600" cy="1425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665DF3A3-AF55-4273-B4A5-FA06B188BB51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2401740" y="3943440"/>
                  <a:ext cx="30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5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CCF4A861-40C6-40ED-BF87-D88A5A03B91D}"/>
                    </a:ext>
                  </a:extLst>
                </p14:cNvPr>
                <p14:cNvContentPartPr/>
                <p14:nvPr/>
              </p14:nvContentPartPr>
              <p14:xfrm>
                <a:off x="1858860" y="3876480"/>
                <a:ext cx="15840" cy="1004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CCF4A861-40C6-40ED-BF87-D88A5A03B91D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1849860" y="3867840"/>
                  <a:ext cx="33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7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5C5334AC-B58D-46BE-9CBA-F8189C1BFD1D}"/>
                    </a:ext>
                  </a:extLst>
                </p14:cNvPr>
                <p14:cNvContentPartPr/>
                <p14:nvPr/>
              </p14:nvContentPartPr>
              <p14:xfrm>
                <a:off x="2076300" y="3924000"/>
                <a:ext cx="68400" cy="1249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5C5334AC-B58D-46BE-9CBA-F8189C1BFD1D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2067660" y="3915000"/>
                  <a:ext cx="86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9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49F0CEB6-5961-44A8-ACBC-2236E2942466}"/>
                    </a:ext>
                  </a:extLst>
                </p14:cNvPr>
                <p14:cNvContentPartPr/>
                <p14:nvPr/>
              </p14:nvContentPartPr>
              <p14:xfrm>
                <a:off x="2095380" y="3930840"/>
                <a:ext cx="129600" cy="162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49F0CEB6-5961-44A8-ACBC-2236E2942466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2086380" y="3922200"/>
                  <a:ext cx="147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1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E08178E2-EBD7-4CC3-B714-AB825FC264CF}"/>
                    </a:ext>
                  </a:extLst>
                </p14:cNvPr>
                <p14:cNvContentPartPr/>
                <p14:nvPr/>
              </p14:nvContentPartPr>
              <p14:xfrm>
                <a:off x="2504700" y="4024440"/>
                <a:ext cx="111600" cy="1044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E08178E2-EBD7-4CC3-B714-AB825FC264CF}"/>
                    </a:ext>
                  </a:extLst>
                </p:cNvPr>
                <p:cNvPicPr/>
                <p:nvPr/>
              </p:nvPicPr>
              <p:blipFill>
                <a:blip r:embed="rId1012"/>
                <a:stretch>
                  <a:fillRect/>
                </a:stretch>
              </p:blipFill>
              <p:spPr>
                <a:xfrm>
                  <a:off x="2496060" y="4015440"/>
                  <a:ext cx="129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3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E4ADA4C9-26F5-48BE-B765-F06D570D1404}"/>
                    </a:ext>
                  </a:extLst>
                </p14:cNvPr>
                <p14:cNvContentPartPr/>
                <p14:nvPr/>
              </p14:nvContentPartPr>
              <p14:xfrm>
                <a:off x="1449180" y="3723840"/>
                <a:ext cx="235080" cy="284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E4ADA4C9-26F5-48BE-B765-F06D570D1404}"/>
                    </a:ext>
                  </a:extLst>
                </p:cNvPr>
                <p:cNvPicPr/>
                <p:nvPr/>
              </p:nvPicPr>
              <p:blipFill>
                <a:blip r:embed="rId1014"/>
                <a:stretch>
                  <a:fillRect/>
                </a:stretch>
              </p:blipFill>
              <p:spPr>
                <a:xfrm>
                  <a:off x="1440540" y="3715200"/>
                  <a:ext cx="252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5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9E111E11-FBAE-4EBF-93BE-2237ECD62115}"/>
                    </a:ext>
                  </a:extLst>
                </p14:cNvPr>
                <p14:cNvContentPartPr/>
                <p14:nvPr/>
              </p14:nvContentPartPr>
              <p14:xfrm>
                <a:off x="1591020" y="3708720"/>
                <a:ext cx="132480" cy="1602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9E111E11-FBAE-4EBF-93BE-2237ECD62115}"/>
                    </a:ext>
                  </a:extLst>
                </p:cNvPr>
                <p:cNvPicPr/>
                <p:nvPr/>
              </p:nvPicPr>
              <p:blipFill>
                <a:blip r:embed="rId1016"/>
                <a:stretch>
                  <a:fillRect/>
                </a:stretch>
              </p:blipFill>
              <p:spPr>
                <a:xfrm>
                  <a:off x="1582020" y="3699720"/>
                  <a:ext cx="150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92CE4B0-1C8E-46C9-8C5A-F899691F4E4C}"/>
                    </a:ext>
                  </a:extLst>
                </p14:cNvPr>
                <p14:cNvContentPartPr/>
                <p14:nvPr/>
              </p14:nvContentPartPr>
              <p14:xfrm>
                <a:off x="906300" y="3619080"/>
                <a:ext cx="167040" cy="1198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92CE4B0-1C8E-46C9-8C5A-F899691F4E4C}"/>
                    </a:ext>
                  </a:extLst>
                </p:cNvPr>
                <p:cNvPicPr/>
                <p:nvPr/>
              </p:nvPicPr>
              <p:blipFill>
                <a:blip r:embed="rId1018"/>
                <a:stretch>
                  <a:fillRect/>
                </a:stretch>
              </p:blipFill>
              <p:spPr>
                <a:xfrm>
                  <a:off x="897300" y="3610080"/>
                  <a:ext cx="184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A32546B-D539-407C-8270-36CB50B8AD37}"/>
                    </a:ext>
                  </a:extLst>
                </p14:cNvPr>
                <p14:cNvContentPartPr/>
                <p14:nvPr/>
              </p14:nvContentPartPr>
              <p14:xfrm>
                <a:off x="1150020" y="3654000"/>
                <a:ext cx="213840" cy="7740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A32546B-D539-407C-8270-36CB50B8AD37}"/>
                    </a:ext>
                  </a:extLst>
                </p:cNvPr>
                <p:cNvPicPr/>
                <p:nvPr/>
              </p:nvPicPr>
              <p:blipFill>
                <a:blip r:embed="rId1020"/>
                <a:stretch>
                  <a:fillRect/>
                </a:stretch>
              </p:blipFill>
              <p:spPr>
                <a:xfrm>
                  <a:off x="1141380" y="3645360"/>
                  <a:ext cx="231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A7853B81-2568-4117-A8D9-86E30CEBC8A4}"/>
                    </a:ext>
                  </a:extLst>
                </p14:cNvPr>
                <p14:cNvContentPartPr/>
                <p14:nvPr/>
              </p14:nvContentPartPr>
              <p14:xfrm>
                <a:off x="891180" y="3847680"/>
                <a:ext cx="437400" cy="514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A7853B81-2568-4117-A8D9-86E30CEBC8A4}"/>
                    </a:ext>
                  </a:extLst>
                </p:cNvPr>
                <p:cNvPicPr/>
                <p:nvPr/>
              </p:nvPicPr>
              <p:blipFill>
                <a:blip r:embed="rId1022"/>
                <a:stretch>
                  <a:fillRect/>
                </a:stretch>
              </p:blipFill>
              <p:spPr>
                <a:xfrm>
                  <a:off x="882180" y="3838680"/>
                  <a:ext cx="455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992E054-B062-4F6D-B334-D46145EEBEB7}"/>
                    </a:ext>
                  </a:extLst>
                </p14:cNvPr>
                <p14:cNvContentPartPr/>
                <p14:nvPr/>
              </p14:nvContentPartPr>
              <p14:xfrm>
                <a:off x="1394100" y="3674880"/>
                <a:ext cx="75600" cy="439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992E054-B062-4F6D-B334-D46145EEBEB7}"/>
                    </a:ext>
                  </a:extLst>
                </p:cNvPr>
                <p:cNvPicPr/>
                <p:nvPr/>
              </p:nvPicPr>
              <p:blipFill>
                <a:blip r:embed="rId1024"/>
                <a:stretch>
                  <a:fillRect/>
                </a:stretch>
              </p:blipFill>
              <p:spPr>
                <a:xfrm>
                  <a:off x="1385100" y="3665880"/>
                  <a:ext cx="93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5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59C78607-4A07-4790-8B2C-CAC637A3DDB7}"/>
                    </a:ext>
                  </a:extLst>
                </p14:cNvPr>
                <p14:cNvContentPartPr/>
                <p14:nvPr/>
              </p14:nvContentPartPr>
              <p14:xfrm>
                <a:off x="2884500" y="3462120"/>
                <a:ext cx="3240" cy="504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59C78607-4A07-4790-8B2C-CAC637A3DDB7}"/>
                    </a:ext>
                  </a:extLst>
                </p:cNvPr>
                <p:cNvPicPr/>
                <p:nvPr/>
              </p:nvPicPr>
              <p:blipFill>
                <a:blip r:embed="rId1026"/>
                <a:stretch>
                  <a:fillRect/>
                </a:stretch>
              </p:blipFill>
              <p:spPr>
                <a:xfrm>
                  <a:off x="2875860" y="345312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7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E8AAF722-5F40-456D-82C1-55EE304BB540}"/>
                    </a:ext>
                  </a:extLst>
                </p14:cNvPr>
                <p14:cNvContentPartPr/>
                <p14:nvPr/>
              </p14:nvContentPartPr>
              <p14:xfrm>
                <a:off x="2468700" y="3940920"/>
                <a:ext cx="327600" cy="2502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E8AAF722-5F40-456D-82C1-55EE304BB540}"/>
                    </a:ext>
                  </a:extLst>
                </p:cNvPr>
                <p:cNvPicPr/>
                <p:nvPr/>
              </p:nvPicPr>
              <p:blipFill>
                <a:blip r:embed="rId1028"/>
                <a:stretch>
                  <a:fillRect/>
                </a:stretch>
              </p:blipFill>
              <p:spPr>
                <a:xfrm>
                  <a:off x="2460060" y="3932280"/>
                  <a:ext cx="345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9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44038655-D0B8-4FBC-A1D3-C68F46CE0FC1}"/>
                    </a:ext>
                  </a:extLst>
                </p14:cNvPr>
                <p14:cNvContentPartPr/>
                <p14:nvPr/>
              </p14:nvContentPartPr>
              <p14:xfrm>
                <a:off x="2377260" y="4250520"/>
                <a:ext cx="321120" cy="4212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44038655-D0B8-4FBC-A1D3-C68F46CE0FC1}"/>
                    </a:ext>
                  </a:extLst>
                </p:cNvPr>
                <p:cNvPicPr/>
                <p:nvPr/>
              </p:nvPicPr>
              <p:blipFill>
                <a:blip r:embed="rId1030"/>
                <a:stretch>
                  <a:fillRect/>
                </a:stretch>
              </p:blipFill>
              <p:spPr>
                <a:xfrm>
                  <a:off x="2368620" y="4241520"/>
                  <a:ext cx="338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1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E6D8180F-4760-4465-8058-E666284E8FC9}"/>
                    </a:ext>
                  </a:extLst>
                </p14:cNvPr>
                <p14:cNvContentPartPr/>
                <p14:nvPr/>
              </p14:nvContentPartPr>
              <p14:xfrm>
                <a:off x="2633220" y="4198320"/>
                <a:ext cx="3600" cy="36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E6D8180F-4760-4465-8058-E666284E8FC9}"/>
                    </a:ext>
                  </a:extLst>
                </p:cNvPr>
                <p:cNvPicPr/>
                <p:nvPr/>
              </p:nvPicPr>
              <p:blipFill>
                <a:blip r:embed="rId1032"/>
                <a:stretch>
                  <a:fillRect/>
                </a:stretch>
              </p:blipFill>
              <p:spPr>
                <a:xfrm>
                  <a:off x="2624220" y="418932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3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F213C83B-E5B8-4ED3-8506-EF3CB3C07404}"/>
                    </a:ext>
                  </a:extLst>
                </p14:cNvPr>
                <p14:cNvContentPartPr/>
                <p14:nvPr/>
              </p14:nvContentPartPr>
              <p14:xfrm>
                <a:off x="2564460" y="4274640"/>
                <a:ext cx="3240" cy="324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F213C83B-E5B8-4ED3-8506-EF3CB3C07404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2555820" y="4265640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5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A529A6A8-68B6-4A2C-BF4E-93F63C9BE20A}"/>
                    </a:ext>
                  </a:extLst>
                </p14:cNvPr>
                <p14:cNvContentPartPr/>
                <p14:nvPr/>
              </p14:nvContentPartPr>
              <p14:xfrm>
                <a:off x="1638180" y="5082120"/>
                <a:ext cx="570240" cy="399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A529A6A8-68B6-4A2C-BF4E-93F63C9BE20A}"/>
                    </a:ext>
                  </a:extLst>
                </p:cNvPr>
                <p:cNvPicPr/>
                <p:nvPr/>
              </p:nvPicPr>
              <p:blipFill>
                <a:blip r:embed="rId1036"/>
                <a:stretch>
                  <a:fillRect/>
                </a:stretch>
              </p:blipFill>
              <p:spPr>
                <a:xfrm>
                  <a:off x="1629180" y="5073120"/>
                  <a:ext cx="587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F3620020-7E65-45B9-85E6-8F0CF3C2D16B}"/>
                    </a:ext>
                  </a:extLst>
                </p14:cNvPr>
                <p14:cNvContentPartPr/>
                <p14:nvPr/>
              </p14:nvContentPartPr>
              <p14:xfrm>
                <a:off x="5434380" y="1803240"/>
                <a:ext cx="198000" cy="3301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F3620020-7E65-45B9-85E6-8F0CF3C2D16B}"/>
                    </a:ext>
                  </a:extLst>
                </p:cNvPr>
                <p:cNvPicPr/>
                <p:nvPr/>
              </p:nvPicPr>
              <p:blipFill>
                <a:blip r:embed="rId1038"/>
                <a:stretch>
                  <a:fillRect/>
                </a:stretch>
              </p:blipFill>
              <p:spPr>
                <a:xfrm>
                  <a:off x="5425380" y="1794600"/>
                  <a:ext cx="2156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FB7F6F9F-C83F-4011-BA6E-8267E5C59EE2}"/>
                    </a:ext>
                  </a:extLst>
                </p14:cNvPr>
                <p14:cNvContentPartPr/>
                <p14:nvPr/>
              </p14:nvContentPartPr>
              <p14:xfrm>
                <a:off x="5668020" y="1958400"/>
                <a:ext cx="152640" cy="1760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FB7F6F9F-C83F-4011-BA6E-8267E5C59EE2}"/>
                    </a:ext>
                  </a:extLst>
                </p:cNvPr>
                <p:cNvPicPr/>
                <p:nvPr/>
              </p:nvPicPr>
              <p:blipFill>
                <a:blip r:embed="rId1040"/>
                <a:stretch>
                  <a:fillRect/>
                </a:stretch>
              </p:blipFill>
              <p:spPr>
                <a:xfrm>
                  <a:off x="5659380" y="1949760"/>
                  <a:ext cx="170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1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D1E3F3F2-5640-4E6E-8A27-18A36AD0ED1B}"/>
                    </a:ext>
                  </a:extLst>
                </p14:cNvPr>
                <p14:cNvContentPartPr/>
                <p14:nvPr/>
              </p14:nvContentPartPr>
              <p14:xfrm>
                <a:off x="5843700" y="1809720"/>
                <a:ext cx="91800" cy="4309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D1E3F3F2-5640-4E6E-8A27-18A36AD0ED1B}"/>
                    </a:ext>
                  </a:extLst>
                </p:cNvPr>
                <p:cNvPicPr/>
                <p:nvPr/>
              </p:nvPicPr>
              <p:blipFill>
                <a:blip r:embed="rId1042"/>
                <a:stretch>
                  <a:fillRect/>
                </a:stretch>
              </p:blipFill>
              <p:spPr>
                <a:xfrm>
                  <a:off x="5835060" y="1800720"/>
                  <a:ext cx="1094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3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A5B6CFE5-60EF-4500-8FB0-3C0EF59016DF}"/>
                    </a:ext>
                  </a:extLst>
                </p14:cNvPr>
                <p14:cNvContentPartPr/>
                <p14:nvPr/>
              </p14:nvContentPartPr>
              <p14:xfrm>
                <a:off x="5837580" y="2047680"/>
                <a:ext cx="135000" cy="172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A5B6CFE5-60EF-4500-8FB0-3C0EF59016DF}"/>
                    </a:ext>
                  </a:extLst>
                </p:cNvPr>
                <p:cNvPicPr/>
                <p:nvPr/>
              </p:nvPicPr>
              <p:blipFill>
                <a:blip r:embed="rId1044"/>
                <a:stretch>
                  <a:fillRect/>
                </a:stretch>
              </p:blipFill>
              <p:spPr>
                <a:xfrm>
                  <a:off x="5828940" y="2039040"/>
                  <a:ext cx="152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5D5DFEA-9F70-44FB-8D04-3A5D58594142}"/>
                    </a:ext>
                  </a:extLst>
                </p14:cNvPr>
                <p14:cNvContentPartPr/>
                <p14:nvPr/>
              </p14:nvContentPartPr>
              <p14:xfrm>
                <a:off x="5913900" y="1989360"/>
                <a:ext cx="105840" cy="979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5D5DFEA-9F70-44FB-8D04-3A5D58594142}"/>
                    </a:ext>
                  </a:extLst>
                </p:cNvPr>
                <p:cNvPicPr/>
                <p:nvPr/>
              </p:nvPicPr>
              <p:blipFill>
                <a:blip r:embed="rId1046"/>
                <a:stretch>
                  <a:fillRect/>
                </a:stretch>
              </p:blipFill>
              <p:spPr>
                <a:xfrm>
                  <a:off x="5905260" y="1980360"/>
                  <a:ext cx="123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348D1F71-B9B5-4761-880B-FC1D268C4B51}"/>
                    </a:ext>
                  </a:extLst>
                </p14:cNvPr>
                <p14:cNvContentPartPr/>
                <p14:nvPr/>
              </p14:nvContentPartPr>
              <p14:xfrm>
                <a:off x="6063660" y="1823400"/>
                <a:ext cx="335880" cy="2638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348D1F71-B9B5-4761-880B-FC1D268C4B51}"/>
                    </a:ext>
                  </a:extLst>
                </p:cNvPr>
                <p:cNvPicPr/>
                <p:nvPr/>
              </p:nvPicPr>
              <p:blipFill>
                <a:blip r:embed="rId1048"/>
                <a:stretch>
                  <a:fillRect/>
                </a:stretch>
              </p:blipFill>
              <p:spPr>
                <a:xfrm>
                  <a:off x="6055020" y="1814760"/>
                  <a:ext cx="353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C07C9412-C07B-4877-8334-214732BD0547}"/>
                    </a:ext>
                  </a:extLst>
                </p14:cNvPr>
                <p14:cNvContentPartPr/>
                <p14:nvPr/>
              </p14:nvContentPartPr>
              <p14:xfrm>
                <a:off x="6445980" y="1850400"/>
                <a:ext cx="121680" cy="2134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C07C9412-C07B-4877-8334-214732BD0547}"/>
                    </a:ext>
                  </a:extLst>
                </p:cNvPr>
                <p:cNvPicPr/>
                <p:nvPr/>
              </p:nvPicPr>
              <p:blipFill>
                <a:blip r:embed="rId1050"/>
                <a:stretch>
                  <a:fillRect/>
                </a:stretch>
              </p:blipFill>
              <p:spPr>
                <a:xfrm>
                  <a:off x="6436980" y="1841760"/>
                  <a:ext cx="139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1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A3AAC8DF-7772-4887-8828-8522DB70AFD4}"/>
                    </a:ext>
                  </a:extLst>
                </p14:cNvPr>
                <p14:cNvContentPartPr/>
                <p14:nvPr/>
              </p14:nvContentPartPr>
              <p14:xfrm>
                <a:off x="6421860" y="1918080"/>
                <a:ext cx="114120" cy="97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A3AAC8DF-7772-4887-8828-8522DB70AFD4}"/>
                    </a:ext>
                  </a:extLst>
                </p:cNvPr>
                <p:cNvPicPr/>
                <p:nvPr/>
              </p:nvPicPr>
              <p:blipFill>
                <a:blip r:embed="rId1052"/>
                <a:stretch>
                  <a:fillRect/>
                </a:stretch>
              </p:blipFill>
              <p:spPr>
                <a:xfrm>
                  <a:off x="6413220" y="1909440"/>
                  <a:ext cx="131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3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3224664-3C06-470D-97D9-06F6923D69F9}"/>
                    </a:ext>
                  </a:extLst>
                </p14:cNvPr>
                <p14:cNvContentPartPr/>
                <p14:nvPr/>
              </p14:nvContentPartPr>
              <p14:xfrm>
                <a:off x="5518620" y="2133000"/>
                <a:ext cx="1138680" cy="846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3224664-3C06-470D-97D9-06F6923D69F9}"/>
                    </a:ext>
                  </a:extLst>
                </p:cNvPr>
                <p:cNvPicPr/>
                <p:nvPr/>
              </p:nvPicPr>
              <p:blipFill>
                <a:blip r:embed="rId1054"/>
                <a:stretch>
                  <a:fillRect/>
                </a:stretch>
              </p:blipFill>
              <p:spPr>
                <a:xfrm>
                  <a:off x="5509980" y="2124000"/>
                  <a:ext cx="1156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5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F22953D2-AE25-4F2F-BD2D-1D41885BABDE}"/>
                    </a:ext>
                  </a:extLst>
                </p14:cNvPr>
                <p14:cNvContentPartPr/>
                <p14:nvPr/>
              </p14:nvContentPartPr>
              <p14:xfrm>
                <a:off x="4650660" y="1712160"/>
                <a:ext cx="119160" cy="1861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F22953D2-AE25-4F2F-BD2D-1D41885BABDE}"/>
                    </a:ext>
                  </a:extLst>
                </p:cNvPr>
                <p:cNvPicPr/>
                <p:nvPr/>
              </p:nvPicPr>
              <p:blipFill>
                <a:blip r:embed="rId1056"/>
                <a:stretch>
                  <a:fillRect/>
                </a:stretch>
              </p:blipFill>
              <p:spPr>
                <a:xfrm>
                  <a:off x="4641660" y="1703520"/>
                  <a:ext cx="136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7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4F7A581E-F5AB-4FC6-A712-847DC37000B0}"/>
                    </a:ext>
                  </a:extLst>
                </p14:cNvPr>
                <p14:cNvContentPartPr/>
                <p14:nvPr/>
              </p14:nvContentPartPr>
              <p14:xfrm>
                <a:off x="4825260" y="1998360"/>
                <a:ext cx="125640" cy="27072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4F7A581E-F5AB-4FC6-A712-847DC37000B0}"/>
                    </a:ext>
                  </a:extLst>
                </p:cNvPr>
                <p:cNvPicPr/>
                <p:nvPr/>
              </p:nvPicPr>
              <p:blipFill>
                <a:blip r:embed="rId1058"/>
                <a:stretch>
                  <a:fillRect/>
                </a:stretch>
              </p:blipFill>
              <p:spPr>
                <a:xfrm>
                  <a:off x="4816620" y="1989360"/>
                  <a:ext cx="143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76502B9-82E6-4D36-961B-C5B083ACB19F}"/>
                    </a:ext>
                  </a:extLst>
                </p14:cNvPr>
                <p14:cNvContentPartPr/>
                <p14:nvPr/>
              </p14:nvContentPartPr>
              <p14:xfrm>
                <a:off x="4656420" y="2283480"/>
                <a:ext cx="167760" cy="2761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76502B9-82E6-4D36-961B-C5B083ACB19F}"/>
                    </a:ext>
                  </a:extLst>
                </p:cNvPr>
                <p:cNvPicPr/>
                <p:nvPr/>
              </p:nvPicPr>
              <p:blipFill>
                <a:blip r:embed="rId1060"/>
                <a:stretch>
                  <a:fillRect/>
                </a:stretch>
              </p:blipFill>
              <p:spPr>
                <a:xfrm>
                  <a:off x="4647420" y="2274840"/>
                  <a:ext cx="185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1779E9C1-8C0F-4EB5-B34C-102013D748D1}"/>
                    </a:ext>
                  </a:extLst>
                </p14:cNvPr>
                <p14:cNvContentPartPr/>
                <p14:nvPr/>
              </p14:nvContentPartPr>
              <p14:xfrm>
                <a:off x="4729860" y="2654640"/>
                <a:ext cx="155160" cy="217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1779E9C1-8C0F-4EB5-B34C-102013D748D1}"/>
                    </a:ext>
                  </a:extLst>
                </p:cNvPr>
                <p:cNvPicPr/>
                <p:nvPr/>
              </p:nvPicPr>
              <p:blipFill>
                <a:blip r:embed="rId1062"/>
                <a:stretch>
                  <a:fillRect/>
                </a:stretch>
              </p:blipFill>
              <p:spPr>
                <a:xfrm>
                  <a:off x="4721220" y="2645640"/>
                  <a:ext cx="172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BDC99C2-04F5-4FA7-BA6F-FEB42844BC3E}"/>
                    </a:ext>
                  </a:extLst>
                </p14:cNvPr>
                <p14:cNvContentPartPr/>
                <p14:nvPr/>
              </p14:nvContentPartPr>
              <p14:xfrm>
                <a:off x="4504500" y="3953520"/>
                <a:ext cx="29160" cy="1227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BDC99C2-04F5-4FA7-BA6F-FEB42844BC3E}"/>
                    </a:ext>
                  </a:extLst>
                </p:cNvPr>
                <p:cNvPicPr/>
                <p:nvPr/>
              </p:nvPicPr>
              <p:blipFill>
                <a:blip r:embed="rId1064"/>
                <a:stretch>
                  <a:fillRect/>
                </a:stretch>
              </p:blipFill>
              <p:spPr>
                <a:xfrm>
                  <a:off x="4495500" y="3944520"/>
                  <a:ext cx="46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A2D5B3EB-CF4B-4BA2-8447-F3C304BA57CA}"/>
                    </a:ext>
                  </a:extLst>
                </p14:cNvPr>
                <p14:cNvContentPartPr/>
                <p14:nvPr/>
              </p14:nvContentPartPr>
              <p14:xfrm>
                <a:off x="5524380" y="3924000"/>
                <a:ext cx="44280" cy="633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A2D5B3EB-CF4B-4BA2-8447-F3C304BA57CA}"/>
                    </a:ext>
                  </a:extLst>
                </p:cNvPr>
                <p:cNvPicPr/>
                <p:nvPr/>
              </p:nvPicPr>
              <p:blipFill>
                <a:blip r:embed="rId1066"/>
                <a:stretch>
                  <a:fillRect/>
                </a:stretch>
              </p:blipFill>
              <p:spPr>
                <a:xfrm>
                  <a:off x="5515380" y="3915000"/>
                  <a:ext cx="61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7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90D339F1-45CD-4879-B60D-969A6597E050}"/>
                    </a:ext>
                  </a:extLst>
                </p14:cNvPr>
                <p14:cNvContentPartPr/>
                <p14:nvPr/>
              </p14:nvContentPartPr>
              <p14:xfrm>
                <a:off x="4744260" y="2995920"/>
                <a:ext cx="102240" cy="1353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90D339F1-45CD-4879-B60D-969A6597E050}"/>
                    </a:ext>
                  </a:extLst>
                </p:cNvPr>
                <p:cNvPicPr/>
                <p:nvPr/>
              </p:nvPicPr>
              <p:blipFill>
                <a:blip r:embed="rId1068"/>
                <a:stretch>
                  <a:fillRect/>
                </a:stretch>
              </p:blipFill>
              <p:spPr>
                <a:xfrm>
                  <a:off x="4735620" y="2987280"/>
                  <a:ext cx="119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9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2F5C2997-E56E-48B3-A1E6-FD4FB2AD23E0}"/>
                    </a:ext>
                  </a:extLst>
                </p14:cNvPr>
                <p14:cNvContentPartPr/>
                <p14:nvPr/>
              </p14:nvContentPartPr>
              <p14:xfrm>
                <a:off x="4906980" y="3224160"/>
                <a:ext cx="37080" cy="17856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2F5C2997-E56E-48B3-A1E6-FD4FB2AD23E0}"/>
                    </a:ext>
                  </a:extLst>
                </p:cNvPr>
                <p:cNvPicPr/>
                <p:nvPr/>
              </p:nvPicPr>
              <p:blipFill>
                <a:blip r:embed="rId1070"/>
                <a:stretch>
                  <a:fillRect/>
                </a:stretch>
              </p:blipFill>
              <p:spPr>
                <a:xfrm>
                  <a:off x="4897980" y="3215160"/>
                  <a:ext cx="54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1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50699CE4-DAC7-4832-B862-783C8F8FBF70}"/>
                    </a:ext>
                  </a:extLst>
                </p14:cNvPr>
                <p14:cNvContentPartPr/>
                <p14:nvPr/>
              </p14:nvContentPartPr>
              <p14:xfrm>
                <a:off x="4959540" y="3571560"/>
                <a:ext cx="132480" cy="16344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50699CE4-DAC7-4832-B862-783C8F8FBF70}"/>
                    </a:ext>
                  </a:extLst>
                </p:cNvPr>
                <p:cNvPicPr/>
                <p:nvPr/>
              </p:nvPicPr>
              <p:blipFill>
                <a:blip r:embed="rId1072"/>
                <a:stretch>
                  <a:fillRect/>
                </a:stretch>
              </p:blipFill>
              <p:spPr>
                <a:xfrm>
                  <a:off x="4950540" y="3562560"/>
                  <a:ext cx="150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8FD608C0-A8BC-44D9-9585-16CCC2F51EB0}"/>
                    </a:ext>
                  </a:extLst>
                </p14:cNvPr>
                <p14:cNvContentPartPr/>
                <p14:nvPr/>
              </p14:nvContentPartPr>
              <p14:xfrm>
                <a:off x="4947660" y="3801960"/>
                <a:ext cx="78120" cy="17028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8FD608C0-A8BC-44D9-9585-16CCC2F51EB0}"/>
                    </a:ext>
                  </a:extLst>
                </p:cNvPr>
                <p:cNvPicPr/>
                <p:nvPr/>
              </p:nvPicPr>
              <p:blipFill>
                <a:blip r:embed="rId1074"/>
                <a:stretch>
                  <a:fillRect/>
                </a:stretch>
              </p:blipFill>
              <p:spPr>
                <a:xfrm>
                  <a:off x="4939020" y="3792960"/>
                  <a:ext cx="95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5E65FBD9-2F9C-4D45-8A45-CAD85B18C47F}"/>
                    </a:ext>
                  </a:extLst>
                </p14:cNvPr>
                <p14:cNvContentPartPr/>
                <p14:nvPr/>
              </p14:nvContentPartPr>
              <p14:xfrm>
                <a:off x="4879620" y="3543120"/>
                <a:ext cx="65880" cy="277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5E65FBD9-2F9C-4D45-8A45-CAD85B18C47F}"/>
                    </a:ext>
                  </a:extLst>
                </p:cNvPr>
                <p:cNvPicPr/>
                <p:nvPr/>
              </p:nvPicPr>
              <p:blipFill>
                <a:blip r:embed="rId1076"/>
                <a:stretch>
                  <a:fillRect/>
                </a:stretch>
              </p:blipFill>
              <p:spPr>
                <a:xfrm>
                  <a:off x="4870980" y="3534480"/>
                  <a:ext cx="83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83CF25D6-AFBB-4016-8BF4-3FE501945B08}"/>
                    </a:ext>
                  </a:extLst>
                </p14:cNvPr>
                <p14:cNvContentPartPr/>
                <p14:nvPr/>
              </p14:nvContentPartPr>
              <p14:xfrm>
                <a:off x="4914180" y="3450240"/>
                <a:ext cx="590040" cy="34812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83CF25D6-AFBB-4016-8BF4-3FE501945B08}"/>
                    </a:ext>
                  </a:extLst>
                </p:cNvPr>
                <p:cNvPicPr/>
                <p:nvPr/>
              </p:nvPicPr>
              <p:blipFill>
                <a:blip r:embed="rId1078"/>
                <a:stretch>
                  <a:fillRect/>
                </a:stretch>
              </p:blipFill>
              <p:spPr>
                <a:xfrm>
                  <a:off x="4905540" y="3441600"/>
                  <a:ext cx="6076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9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5B916049-F3DA-41E1-8723-E8CCF0EAE367}"/>
                    </a:ext>
                  </a:extLst>
                </p14:cNvPr>
                <p14:cNvContentPartPr/>
                <p14:nvPr/>
              </p14:nvContentPartPr>
              <p14:xfrm>
                <a:off x="5128740" y="3543120"/>
                <a:ext cx="24120" cy="2120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5B916049-F3DA-41E1-8723-E8CCF0EAE367}"/>
                    </a:ext>
                  </a:extLst>
                </p:cNvPr>
                <p:cNvPicPr/>
                <p:nvPr/>
              </p:nvPicPr>
              <p:blipFill>
                <a:blip r:embed="rId1080"/>
                <a:stretch>
                  <a:fillRect/>
                </a:stretch>
              </p:blipFill>
              <p:spPr>
                <a:xfrm>
                  <a:off x="5119740" y="3534120"/>
                  <a:ext cx="41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1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41819D89-F05E-42D5-BE45-DAE2DCC801C1}"/>
                    </a:ext>
                  </a:extLst>
                </p14:cNvPr>
                <p14:cNvContentPartPr/>
                <p14:nvPr/>
              </p14:nvContentPartPr>
              <p14:xfrm>
                <a:off x="5219100" y="3588120"/>
                <a:ext cx="177120" cy="2185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41819D89-F05E-42D5-BE45-DAE2DCC801C1}"/>
                    </a:ext>
                  </a:extLst>
                </p:cNvPr>
                <p:cNvPicPr/>
                <p:nvPr/>
              </p:nvPicPr>
              <p:blipFill>
                <a:blip r:embed="rId1082"/>
                <a:stretch>
                  <a:fillRect/>
                </a:stretch>
              </p:blipFill>
              <p:spPr>
                <a:xfrm>
                  <a:off x="5210100" y="3579480"/>
                  <a:ext cx="194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3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2AF29D20-DC2A-4ED2-9923-99086731937C}"/>
                    </a:ext>
                  </a:extLst>
                </p14:cNvPr>
                <p14:cNvContentPartPr/>
                <p14:nvPr/>
              </p14:nvContentPartPr>
              <p14:xfrm>
                <a:off x="4678380" y="3541680"/>
                <a:ext cx="192960" cy="16272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2AF29D20-DC2A-4ED2-9923-99086731937C}"/>
                    </a:ext>
                  </a:extLst>
                </p:cNvPr>
                <p:cNvPicPr/>
                <p:nvPr/>
              </p:nvPicPr>
              <p:blipFill>
                <a:blip r:embed="rId1084"/>
                <a:stretch>
                  <a:fillRect/>
                </a:stretch>
              </p:blipFill>
              <p:spPr>
                <a:xfrm>
                  <a:off x="4669380" y="3533040"/>
                  <a:ext cx="210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5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4C507635-34F1-4FCC-BC01-78C4FCCCFE44}"/>
                    </a:ext>
                  </a:extLst>
                </p14:cNvPr>
                <p14:cNvContentPartPr/>
                <p14:nvPr/>
              </p14:nvContentPartPr>
              <p14:xfrm>
                <a:off x="4759740" y="3734280"/>
                <a:ext cx="48600" cy="2174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4C507635-34F1-4FCC-BC01-78C4FCCCFE44}"/>
                    </a:ext>
                  </a:extLst>
                </p:cNvPr>
                <p:cNvPicPr/>
                <p:nvPr/>
              </p:nvPicPr>
              <p:blipFill>
                <a:blip r:embed="rId1086"/>
                <a:stretch>
                  <a:fillRect/>
                </a:stretch>
              </p:blipFill>
              <p:spPr>
                <a:xfrm>
                  <a:off x="4751100" y="3725280"/>
                  <a:ext cx="66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7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A87896B7-BEDA-440C-827D-7FF1893C0525}"/>
                    </a:ext>
                  </a:extLst>
                </p14:cNvPr>
                <p14:cNvContentPartPr/>
                <p14:nvPr/>
              </p14:nvContentPartPr>
              <p14:xfrm>
                <a:off x="4782060" y="3734280"/>
                <a:ext cx="224640" cy="2581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A87896B7-BEDA-440C-827D-7FF1893C0525}"/>
                    </a:ext>
                  </a:extLst>
                </p:cNvPr>
                <p:cNvPicPr/>
                <p:nvPr/>
              </p:nvPicPr>
              <p:blipFill>
                <a:blip r:embed="rId1088"/>
                <a:stretch>
                  <a:fillRect/>
                </a:stretch>
              </p:blipFill>
              <p:spPr>
                <a:xfrm>
                  <a:off x="4773420" y="3725280"/>
                  <a:ext cx="242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9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2B801DD5-9162-44B6-B66D-52FB636760FA}"/>
                    </a:ext>
                  </a:extLst>
                </p14:cNvPr>
                <p14:cNvContentPartPr/>
                <p14:nvPr/>
              </p14:nvContentPartPr>
              <p14:xfrm>
                <a:off x="4595220" y="3695400"/>
                <a:ext cx="147240" cy="3193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2B801DD5-9162-44B6-B66D-52FB636760FA}"/>
                    </a:ext>
                  </a:extLst>
                </p:cNvPr>
                <p:cNvPicPr/>
                <p:nvPr/>
              </p:nvPicPr>
              <p:blipFill>
                <a:blip r:embed="rId1090"/>
                <a:stretch>
                  <a:fillRect/>
                </a:stretch>
              </p:blipFill>
              <p:spPr>
                <a:xfrm>
                  <a:off x="4586220" y="3686400"/>
                  <a:ext cx="164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1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F6F8424-D16B-4DB7-809A-29C98815AB50}"/>
                    </a:ext>
                  </a:extLst>
                </p14:cNvPr>
                <p14:cNvContentPartPr/>
                <p14:nvPr/>
              </p14:nvContentPartPr>
              <p14:xfrm>
                <a:off x="4617180" y="4139640"/>
                <a:ext cx="90360" cy="12060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F6F8424-D16B-4DB7-809A-29C98815AB50}"/>
                    </a:ext>
                  </a:extLst>
                </p:cNvPr>
                <p:cNvPicPr/>
                <p:nvPr/>
              </p:nvPicPr>
              <p:blipFill>
                <a:blip r:embed="rId1092"/>
                <a:stretch>
                  <a:fillRect/>
                </a:stretch>
              </p:blipFill>
              <p:spPr>
                <a:xfrm>
                  <a:off x="4608540" y="4131000"/>
                  <a:ext cx="108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3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6EBBA632-2F5D-47CD-98ED-C9398761C9D0}"/>
                    </a:ext>
                  </a:extLst>
                </p14:cNvPr>
                <p14:cNvContentPartPr/>
                <p14:nvPr/>
              </p14:nvContentPartPr>
              <p14:xfrm>
                <a:off x="4587660" y="4341960"/>
                <a:ext cx="168120" cy="32112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6EBBA632-2F5D-47CD-98ED-C9398761C9D0}"/>
                    </a:ext>
                  </a:extLst>
                </p:cNvPr>
                <p:cNvPicPr/>
                <p:nvPr/>
              </p:nvPicPr>
              <p:blipFill>
                <a:blip r:embed="rId1094"/>
                <a:stretch>
                  <a:fillRect/>
                </a:stretch>
              </p:blipFill>
              <p:spPr>
                <a:xfrm>
                  <a:off x="4579020" y="4332960"/>
                  <a:ext cx="185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5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6B37E9EB-105D-42D0-8AC6-1B0C881F5852}"/>
                    </a:ext>
                  </a:extLst>
                </p14:cNvPr>
                <p14:cNvContentPartPr/>
                <p14:nvPr/>
              </p14:nvContentPartPr>
              <p14:xfrm>
                <a:off x="4868820" y="4119120"/>
                <a:ext cx="360" cy="324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6B37E9EB-105D-42D0-8AC6-1B0C881F5852}"/>
                    </a:ext>
                  </a:extLst>
                </p:cNvPr>
                <p:cNvPicPr/>
                <p:nvPr/>
              </p:nvPicPr>
              <p:blipFill>
                <a:blip r:embed="rId1096"/>
                <a:stretch>
                  <a:fillRect/>
                </a:stretch>
              </p:blipFill>
              <p:spPr>
                <a:xfrm>
                  <a:off x="4859820" y="411012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7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C5692F08-2325-472F-9995-DEDEEFBA1F00}"/>
                    </a:ext>
                  </a:extLst>
                </p14:cNvPr>
                <p14:cNvContentPartPr/>
                <p14:nvPr/>
              </p14:nvContentPartPr>
              <p14:xfrm>
                <a:off x="4841460" y="4118400"/>
                <a:ext cx="43200" cy="2145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C5692F08-2325-472F-9995-DEDEEFBA1F00}"/>
                    </a:ext>
                  </a:extLst>
                </p:cNvPr>
                <p:cNvPicPr/>
                <p:nvPr/>
              </p:nvPicPr>
              <p:blipFill>
                <a:blip r:embed="rId1098"/>
                <a:stretch>
                  <a:fillRect/>
                </a:stretch>
              </p:blipFill>
              <p:spPr>
                <a:xfrm>
                  <a:off x="4832460" y="4109760"/>
                  <a:ext cx="60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9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90F80B9C-7EE9-4B88-BE69-FE767AF52E13}"/>
                    </a:ext>
                  </a:extLst>
                </p14:cNvPr>
                <p14:cNvContentPartPr/>
                <p14:nvPr/>
              </p14:nvContentPartPr>
              <p14:xfrm>
                <a:off x="4822740" y="4083120"/>
                <a:ext cx="869040" cy="23724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90F80B9C-7EE9-4B88-BE69-FE767AF52E13}"/>
                    </a:ext>
                  </a:extLst>
                </p:cNvPr>
                <p:cNvPicPr/>
                <p:nvPr/>
              </p:nvPicPr>
              <p:blipFill>
                <a:blip r:embed="rId1100"/>
                <a:stretch>
                  <a:fillRect/>
                </a:stretch>
              </p:blipFill>
              <p:spPr>
                <a:xfrm>
                  <a:off x="4813740" y="4074480"/>
                  <a:ext cx="886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1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814F3BAC-6BD8-4533-BC32-FEADF5375374}"/>
                    </a:ext>
                  </a:extLst>
                </p14:cNvPr>
                <p14:cNvContentPartPr/>
                <p14:nvPr/>
              </p14:nvContentPartPr>
              <p14:xfrm>
                <a:off x="5078340" y="4122000"/>
                <a:ext cx="55800" cy="19800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814F3BAC-6BD8-4533-BC32-FEADF5375374}"/>
                    </a:ext>
                  </a:extLst>
                </p:cNvPr>
                <p:cNvPicPr/>
                <p:nvPr/>
              </p:nvPicPr>
              <p:blipFill>
                <a:blip r:embed="rId1102"/>
                <a:stretch>
                  <a:fillRect/>
                </a:stretch>
              </p:blipFill>
              <p:spPr>
                <a:xfrm>
                  <a:off x="5069700" y="4113000"/>
                  <a:ext cx="73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3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51BD0E8B-C049-4CAF-B9E8-6AF06F643181}"/>
                    </a:ext>
                  </a:extLst>
                </p14:cNvPr>
                <p14:cNvContentPartPr/>
                <p14:nvPr/>
              </p14:nvContentPartPr>
              <p14:xfrm>
                <a:off x="5234580" y="4159800"/>
                <a:ext cx="317880" cy="16056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51BD0E8B-C049-4CAF-B9E8-6AF06F643181}"/>
                    </a:ext>
                  </a:extLst>
                </p:cNvPr>
                <p:cNvPicPr/>
                <p:nvPr/>
              </p:nvPicPr>
              <p:blipFill>
                <a:blip r:embed="rId1104"/>
                <a:stretch>
                  <a:fillRect/>
                </a:stretch>
              </p:blipFill>
              <p:spPr>
                <a:xfrm>
                  <a:off x="5225580" y="4151160"/>
                  <a:ext cx="335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5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3E26F2A1-A016-4C73-B93D-874A641ED054}"/>
                    </a:ext>
                  </a:extLst>
                </p14:cNvPr>
                <p14:cNvContentPartPr/>
                <p14:nvPr/>
              </p14:nvContentPartPr>
              <p14:xfrm>
                <a:off x="4880340" y="4403160"/>
                <a:ext cx="50040" cy="18468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3E26F2A1-A016-4C73-B93D-874A641ED054}"/>
                    </a:ext>
                  </a:extLst>
                </p:cNvPr>
                <p:cNvPicPr/>
                <p:nvPr/>
              </p:nvPicPr>
              <p:blipFill>
                <a:blip r:embed="rId1106"/>
                <a:stretch>
                  <a:fillRect/>
                </a:stretch>
              </p:blipFill>
              <p:spPr>
                <a:xfrm>
                  <a:off x="4871340" y="4394160"/>
                  <a:ext cx="67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7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4C3E19ED-9EFF-4491-B7E8-C6594C84B283}"/>
                    </a:ext>
                  </a:extLst>
                </p14:cNvPr>
                <p14:cNvContentPartPr/>
                <p14:nvPr/>
              </p14:nvContentPartPr>
              <p14:xfrm>
                <a:off x="4944060" y="4303440"/>
                <a:ext cx="261360" cy="33084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4C3E19ED-9EFF-4491-B7E8-C6594C84B283}"/>
                    </a:ext>
                  </a:extLst>
                </p:cNvPr>
                <p:cNvPicPr/>
                <p:nvPr/>
              </p:nvPicPr>
              <p:blipFill>
                <a:blip r:embed="rId1108"/>
                <a:stretch>
                  <a:fillRect/>
                </a:stretch>
              </p:blipFill>
              <p:spPr>
                <a:xfrm>
                  <a:off x="4935420" y="4294440"/>
                  <a:ext cx="279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9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4EC2BD62-4028-4D1D-B91E-4564EB65BD3C}"/>
                    </a:ext>
                  </a:extLst>
                </p14:cNvPr>
                <p14:cNvContentPartPr/>
                <p14:nvPr/>
              </p14:nvContentPartPr>
              <p14:xfrm>
                <a:off x="5005620" y="4485960"/>
                <a:ext cx="86400" cy="12888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4EC2BD62-4028-4D1D-B91E-4564EB65BD3C}"/>
                    </a:ext>
                  </a:extLst>
                </p:cNvPr>
                <p:cNvPicPr/>
                <p:nvPr/>
              </p:nvPicPr>
              <p:blipFill>
                <a:blip r:embed="rId1110"/>
                <a:stretch>
                  <a:fillRect/>
                </a:stretch>
              </p:blipFill>
              <p:spPr>
                <a:xfrm>
                  <a:off x="4996620" y="4477320"/>
                  <a:ext cx="104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1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0B6E9884-D5FC-482B-8AB6-233C55D14598}"/>
                    </a:ext>
                  </a:extLst>
                </p14:cNvPr>
                <p14:cNvContentPartPr/>
                <p14:nvPr/>
              </p14:nvContentPartPr>
              <p14:xfrm>
                <a:off x="4754700" y="4701240"/>
                <a:ext cx="511560" cy="313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0B6E9884-D5FC-482B-8AB6-233C55D14598}"/>
                    </a:ext>
                  </a:extLst>
                </p:cNvPr>
                <p:cNvPicPr/>
                <p:nvPr/>
              </p:nvPicPr>
              <p:blipFill>
                <a:blip r:embed="rId1112"/>
                <a:stretch>
                  <a:fillRect/>
                </a:stretch>
              </p:blipFill>
              <p:spPr>
                <a:xfrm>
                  <a:off x="4745700" y="4692240"/>
                  <a:ext cx="529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3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84D1C2A8-B800-4ACD-961E-4F0CCA81F1B3}"/>
                    </a:ext>
                  </a:extLst>
                </p14:cNvPr>
                <p14:cNvContentPartPr/>
                <p14:nvPr/>
              </p14:nvContentPartPr>
              <p14:xfrm>
                <a:off x="5576940" y="4321080"/>
                <a:ext cx="446400" cy="5313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84D1C2A8-B800-4ACD-961E-4F0CCA81F1B3}"/>
                    </a:ext>
                  </a:extLst>
                </p:cNvPr>
                <p:cNvPicPr/>
                <p:nvPr/>
              </p:nvPicPr>
              <p:blipFill>
                <a:blip r:embed="rId1114"/>
                <a:stretch>
                  <a:fillRect/>
                </a:stretch>
              </p:blipFill>
              <p:spPr>
                <a:xfrm>
                  <a:off x="5567940" y="4312440"/>
                  <a:ext cx="464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5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884EE91F-8C9E-4FD8-9BB0-A5CE0343AACB}"/>
                    </a:ext>
                  </a:extLst>
                </p14:cNvPr>
                <p14:cNvContentPartPr/>
                <p14:nvPr/>
              </p14:nvContentPartPr>
              <p14:xfrm>
                <a:off x="5997420" y="4624920"/>
                <a:ext cx="375840" cy="15300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884EE91F-8C9E-4FD8-9BB0-A5CE0343AACB}"/>
                    </a:ext>
                  </a:extLst>
                </p:cNvPr>
                <p:cNvPicPr/>
                <p:nvPr/>
              </p:nvPicPr>
              <p:blipFill>
                <a:blip r:embed="rId1116"/>
                <a:stretch>
                  <a:fillRect/>
                </a:stretch>
              </p:blipFill>
              <p:spPr>
                <a:xfrm>
                  <a:off x="5988780" y="4615920"/>
                  <a:ext cx="393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7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B5202EED-5A56-4B4D-A6B3-4BE84E2D1273}"/>
                    </a:ext>
                  </a:extLst>
                </p14:cNvPr>
                <p14:cNvContentPartPr/>
                <p14:nvPr/>
              </p14:nvContentPartPr>
              <p14:xfrm>
                <a:off x="5297940" y="2018520"/>
                <a:ext cx="293760" cy="18165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B5202EED-5A56-4B4D-A6B3-4BE84E2D1273}"/>
                    </a:ext>
                  </a:extLst>
                </p:cNvPr>
                <p:cNvPicPr/>
                <p:nvPr/>
              </p:nvPicPr>
              <p:blipFill>
                <a:blip r:embed="rId1118"/>
                <a:stretch>
                  <a:fillRect/>
                </a:stretch>
              </p:blipFill>
              <p:spPr>
                <a:xfrm>
                  <a:off x="5288940" y="2009880"/>
                  <a:ext cx="311400" cy="18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9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8739D581-5BFE-4FD8-9239-BA4CE8A80A0E}"/>
                    </a:ext>
                  </a:extLst>
                </p14:cNvPr>
                <p14:cNvContentPartPr/>
                <p14:nvPr/>
              </p14:nvContentPartPr>
              <p14:xfrm>
                <a:off x="5668380" y="3345120"/>
                <a:ext cx="128880" cy="30564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8739D581-5BFE-4FD8-9239-BA4CE8A80A0E}"/>
                    </a:ext>
                  </a:extLst>
                </p:cNvPr>
                <p:cNvPicPr/>
                <p:nvPr/>
              </p:nvPicPr>
              <p:blipFill>
                <a:blip r:embed="rId1120"/>
                <a:stretch>
                  <a:fillRect/>
                </a:stretch>
              </p:blipFill>
              <p:spPr>
                <a:xfrm>
                  <a:off x="5659380" y="3336480"/>
                  <a:ext cx="146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1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A99EB88A-616E-459B-9AF3-D06F1D0981F7}"/>
                    </a:ext>
                  </a:extLst>
                </p14:cNvPr>
                <p14:cNvContentPartPr/>
                <p14:nvPr/>
              </p14:nvContentPartPr>
              <p14:xfrm>
                <a:off x="5816340" y="3398400"/>
                <a:ext cx="406800" cy="17316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A99EB88A-616E-459B-9AF3-D06F1D0981F7}"/>
                    </a:ext>
                  </a:extLst>
                </p:cNvPr>
                <p:cNvPicPr/>
                <p:nvPr/>
              </p:nvPicPr>
              <p:blipFill>
                <a:blip r:embed="rId1122"/>
                <a:stretch>
                  <a:fillRect/>
                </a:stretch>
              </p:blipFill>
              <p:spPr>
                <a:xfrm>
                  <a:off x="5807700" y="3389400"/>
                  <a:ext cx="424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3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9FF37966-61CB-4571-BAD5-A6698675F3BF}"/>
                    </a:ext>
                  </a:extLst>
                </p14:cNvPr>
                <p14:cNvContentPartPr/>
                <p14:nvPr/>
              </p14:nvContentPartPr>
              <p14:xfrm>
                <a:off x="6163380" y="3423600"/>
                <a:ext cx="540360" cy="133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9FF37966-61CB-4571-BAD5-A6698675F3BF}"/>
                    </a:ext>
                  </a:extLst>
                </p:cNvPr>
                <p:cNvPicPr/>
                <p:nvPr/>
              </p:nvPicPr>
              <p:blipFill>
                <a:blip r:embed="rId1124"/>
                <a:stretch>
                  <a:fillRect/>
                </a:stretch>
              </p:blipFill>
              <p:spPr>
                <a:xfrm>
                  <a:off x="6154740" y="3414960"/>
                  <a:ext cx="558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5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2BF3C15B-37D0-4993-B26A-1A8B94691FD9}"/>
                    </a:ext>
                  </a:extLst>
                </p14:cNvPr>
                <p14:cNvContentPartPr/>
                <p14:nvPr/>
              </p14:nvContentPartPr>
              <p14:xfrm>
                <a:off x="5862060" y="3649680"/>
                <a:ext cx="831240" cy="745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2BF3C15B-37D0-4993-B26A-1A8B94691FD9}"/>
                    </a:ext>
                  </a:extLst>
                </p:cNvPr>
                <p:cNvPicPr/>
                <p:nvPr/>
              </p:nvPicPr>
              <p:blipFill>
                <a:blip r:embed="rId1126"/>
                <a:stretch>
                  <a:fillRect/>
                </a:stretch>
              </p:blipFill>
              <p:spPr>
                <a:xfrm>
                  <a:off x="5853060" y="3640680"/>
                  <a:ext cx="84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7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896937D2-1111-481A-B4E9-37065881110E}"/>
                    </a:ext>
                  </a:extLst>
                </p14:cNvPr>
                <p14:cNvContentPartPr/>
                <p14:nvPr/>
              </p14:nvContentPartPr>
              <p14:xfrm>
                <a:off x="2917980" y="4425840"/>
                <a:ext cx="153000" cy="26604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896937D2-1111-481A-B4E9-37065881110E}"/>
                    </a:ext>
                  </a:extLst>
                </p:cNvPr>
                <p:cNvPicPr/>
                <p:nvPr/>
              </p:nvPicPr>
              <p:blipFill>
                <a:blip r:embed="rId1128"/>
                <a:stretch>
                  <a:fillRect/>
                </a:stretch>
              </p:blipFill>
              <p:spPr>
                <a:xfrm>
                  <a:off x="2909340" y="4417200"/>
                  <a:ext cx="170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9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8E1A0FDA-81B3-457B-9F56-9E9A56EB3256}"/>
                    </a:ext>
                  </a:extLst>
                </p14:cNvPr>
                <p14:cNvContentPartPr/>
                <p14:nvPr/>
              </p14:nvContentPartPr>
              <p14:xfrm>
                <a:off x="3030300" y="4556160"/>
                <a:ext cx="106920" cy="12384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8E1A0FDA-81B3-457B-9F56-9E9A56EB3256}"/>
                    </a:ext>
                  </a:extLst>
                </p:cNvPr>
                <p:cNvPicPr/>
                <p:nvPr/>
              </p:nvPicPr>
              <p:blipFill>
                <a:blip r:embed="rId1130"/>
                <a:stretch>
                  <a:fillRect/>
                </a:stretch>
              </p:blipFill>
              <p:spPr>
                <a:xfrm>
                  <a:off x="3021660" y="4547520"/>
                  <a:ext cx="124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1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76B66BC7-0400-4724-8C76-23396B2095EE}"/>
                    </a:ext>
                  </a:extLst>
                </p14:cNvPr>
                <p14:cNvContentPartPr/>
                <p14:nvPr/>
              </p14:nvContentPartPr>
              <p14:xfrm>
                <a:off x="3184380" y="4499640"/>
                <a:ext cx="20160" cy="20592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76B66BC7-0400-4724-8C76-23396B2095EE}"/>
                    </a:ext>
                  </a:extLst>
                </p:cNvPr>
                <p:cNvPicPr/>
                <p:nvPr/>
              </p:nvPicPr>
              <p:blipFill>
                <a:blip r:embed="rId1132"/>
                <a:stretch>
                  <a:fillRect/>
                </a:stretch>
              </p:blipFill>
              <p:spPr>
                <a:xfrm>
                  <a:off x="3175740" y="4491000"/>
                  <a:ext cx="37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3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D784EB1C-3A74-4ADE-9800-234852FFE45E}"/>
                    </a:ext>
                  </a:extLst>
                </p14:cNvPr>
                <p14:cNvContentPartPr/>
                <p14:nvPr/>
              </p14:nvContentPartPr>
              <p14:xfrm>
                <a:off x="3226140" y="4624920"/>
                <a:ext cx="147960" cy="10836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D784EB1C-3A74-4ADE-9800-234852FFE45E}"/>
                    </a:ext>
                  </a:extLst>
                </p:cNvPr>
                <p:cNvPicPr/>
                <p:nvPr/>
              </p:nvPicPr>
              <p:blipFill>
                <a:blip r:embed="rId1134"/>
                <a:stretch>
                  <a:fillRect/>
                </a:stretch>
              </p:blipFill>
              <p:spPr>
                <a:xfrm>
                  <a:off x="3217140" y="4615920"/>
                  <a:ext cx="165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5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5BDF89AA-5810-414B-B843-EA5F27AD6A4A}"/>
                    </a:ext>
                  </a:extLst>
                </p14:cNvPr>
                <p14:cNvContentPartPr/>
                <p14:nvPr/>
              </p14:nvContentPartPr>
              <p14:xfrm>
                <a:off x="3413700" y="4596480"/>
                <a:ext cx="76320" cy="19656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5BDF89AA-5810-414B-B843-EA5F27AD6A4A}"/>
                    </a:ext>
                  </a:extLst>
                </p:cNvPr>
                <p:cNvPicPr/>
                <p:nvPr/>
              </p:nvPicPr>
              <p:blipFill>
                <a:blip r:embed="rId1136"/>
                <a:stretch>
                  <a:fillRect/>
                </a:stretch>
              </p:blipFill>
              <p:spPr>
                <a:xfrm>
                  <a:off x="3404700" y="4587480"/>
                  <a:ext cx="93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7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6E69C5DB-F73B-407A-805D-0E30410B8F72}"/>
                    </a:ext>
                  </a:extLst>
                </p14:cNvPr>
                <p14:cNvContentPartPr/>
                <p14:nvPr/>
              </p14:nvContentPartPr>
              <p14:xfrm>
                <a:off x="3384180" y="4673520"/>
                <a:ext cx="296280" cy="25128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6E69C5DB-F73B-407A-805D-0E30410B8F72}"/>
                    </a:ext>
                  </a:extLst>
                </p:cNvPr>
                <p:cNvPicPr/>
                <p:nvPr/>
              </p:nvPicPr>
              <p:blipFill>
                <a:blip r:embed="rId1138"/>
                <a:stretch>
                  <a:fillRect/>
                </a:stretch>
              </p:blipFill>
              <p:spPr>
                <a:xfrm>
                  <a:off x="3375180" y="4664880"/>
                  <a:ext cx="313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432A4932-FB02-4E23-AD6A-8E3D081A0B17}"/>
                    </a:ext>
                  </a:extLst>
                </p14:cNvPr>
                <p14:cNvContentPartPr/>
                <p14:nvPr/>
              </p14:nvContentPartPr>
              <p14:xfrm>
                <a:off x="2614860" y="5177880"/>
                <a:ext cx="55080" cy="6840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432A4932-FB02-4E23-AD6A-8E3D081A0B17}"/>
                    </a:ext>
                  </a:extLst>
                </p:cNvPr>
                <p:cNvPicPr/>
                <p:nvPr/>
              </p:nvPicPr>
              <p:blipFill>
                <a:blip r:embed="rId1140"/>
                <a:stretch>
                  <a:fillRect/>
                </a:stretch>
              </p:blipFill>
              <p:spPr>
                <a:xfrm>
                  <a:off x="2606220" y="5169240"/>
                  <a:ext cx="72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6557E5B-CC61-450A-8773-A183EB385EE4}"/>
                    </a:ext>
                  </a:extLst>
                </p14:cNvPr>
                <p14:cNvContentPartPr/>
                <p14:nvPr/>
              </p14:nvContentPartPr>
              <p14:xfrm>
                <a:off x="2620980" y="5127480"/>
                <a:ext cx="70920" cy="694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6557E5B-CC61-450A-8773-A183EB385EE4}"/>
                    </a:ext>
                  </a:extLst>
                </p:cNvPr>
                <p:cNvPicPr/>
                <p:nvPr/>
              </p:nvPicPr>
              <p:blipFill>
                <a:blip r:embed="rId1142"/>
                <a:stretch>
                  <a:fillRect/>
                </a:stretch>
              </p:blipFill>
              <p:spPr>
                <a:xfrm>
                  <a:off x="2611980" y="5118840"/>
                  <a:ext cx="88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3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585D93B8-E992-4BC7-9C5C-AEBAEDD71F65}"/>
                    </a:ext>
                  </a:extLst>
                </p14:cNvPr>
                <p14:cNvContentPartPr/>
                <p14:nvPr/>
              </p14:nvContentPartPr>
              <p14:xfrm>
                <a:off x="563580" y="2772360"/>
                <a:ext cx="2777760" cy="9576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585D93B8-E992-4BC7-9C5C-AEBAEDD71F65}"/>
                    </a:ext>
                  </a:extLst>
                </p:cNvPr>
                <p:cNvPicPr/>
                <p:nvPr/>
              </p:nvPicPr>
              <p:blipFill>
                <a:blip r:embed="rId1144"/>
                <a:stretch>
                  <a:fillRect/>
                </a:stretch>
              </p:blipFill>
              <p:spPr>
                <a:xfrm>
                  <a:off x="554580" y="2763720"/>
                  <a:ext cx="2795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5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7792CDF2-BAE9-4043-9CB0-58B40CDB8AAB}"/>
                    </a:ext>
                  </a:extLst>
                </p14:cNvPr>
                <p14:cNvContentPartPr/>
                <p14:nvPr/>
              </p14:nvContentPartPr>
              <p14:xfrm>
                <a:off x="1173060" y="2712600"/>
                <a:ext cx="169560" cy="3121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7792CDF2-BAE9-4043-9CB0-58B40CDB8AAB}"/>
                    </a:ext>
                  </a:extLst>
                </p:cNvPr>
                <p:cNvPicPr/>
                <p:nvPr/>
              </p:nvPicPr>
              <p:blipFill>
                <a:blip r:embed="rId1146"/>
                <a:stretch>
                  <a:fillRect/>
                </a:stretch>
              </p:blipFill>
              <p:spPr>
                <a:xfrm>
                  <a:off x="1164060" y="2703600"/>
                  <a:ext cx="187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7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F3BC5036-F458-4216-BC22-E72E8C50CEB7}"/>
                    </a:ext>
                  </a:extLst>
                </p14:cNvPr>
                <p14:cNvContentPartPr/>
                <p14:nvPr/>
              </p14:nvContentPartPr>
              <p14:xfrm>
                <a:off x="1252260" y="2682360"/>
                <a:ext cx="43200" cy="5364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F3BC5036-F458-4216-BC22-E72E8C50CEB7}"/>
                    </a:ext>
                  </a:extLst>
                </p:cNvPr>
                <p:cNvPicPr/>
                <p:nvPr/>
              </p:nvPicPr>
              <p:blipFill>
                <a:blip r:embed="rId1148"/>
                <a:stretch>
                  <a:fillRect/>
                </a:stretch>
              </p:blipFill>
              <p:spPr>
                <a:xfrm>
                  <a:off x="1243620" y="2673360"/>
                  <a:ext cx="60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9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0E15ACC0-4DFF-47AB-9BE4-957A9C36E7C6}"/>
                    </a:ext>
                  </a:extLst>
                </p14:cNvPr>
                <p14:cNvContentPartPr/>
                <p14:nvPr/>
              </p14:nvContentPartPr>
              <p14:xfrm>
                <a:off x="1569420" y="5127120"/>
                <a:ext cx="770040" cy="694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0E15ACC0-4DFF-47AB-9BE4-957A9C36E7C6}"/>
                    </a:ext>
                  </a:extLst>
                </p:cNvPr>
                <p:cNvPicPr/>
                <p:nvPr/>
              </p:nvPicPr>
              <p:blipFill>
                <a:blip r:embed="rId1150"/>
                <a:stretch>
                  <a:fillRect/>
                </a:stretch>
              </p:blipFill>
              <p:spPr>
                <a:xfrm>
                  <a:off x="1560420" y="5118120"/>
                  <a:ext cx="787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31A51376-1155-4FD9-914A-9FDD945420C7}"/>
                    </a:ext>
                  </a:extLst>
                </p14:cNvPr>
                <p14:cNvContentPartPr/>
                <p14:nvPr/>
              </p14:nvContentPartPr>
              <p14:xfrm>
                <a:off x="1572660" y="4681080"/>
                <a:ext cx="148680" cy="3704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31A51376-1155-4FD9-914A-9FDD945420C7}"/>
                    </a:ext>
                  </a:extLst>
                </p:cNvPr>
                <p:cNvPicPr/>
                <p:nvPr/>
              </p:nvPicPr>
              <p:blipFill>
                <a:blip r:embed="rId1152"/>
                <a:stretch>
                  <a:fillRect/>
                </a:stretch>
              </p:blipFill>
              <p:spPr>
                <a:xfrm>
                  <a:off x="1564020" y="4672440"/>
                  <a:ext cx="166320" cy="38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08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 Data Members (</a:t>
            </a:r>
            <a:r>
              <a:rPr lang="en-US" altLang="en-US" b="1" dirty="0">
                <a:solidFill>
                  <a:srgbClr val="FF0000"/>
                </a:solidFill>
              </a:rPr>
              <a:t>TYPES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F66182-D291-4BAE-B57B-34B7172F34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B050"/>
                </a:solidFill>
              </a:rPr>
              <a:t>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</a:rPr>
              <a:t>Pointers Dynamic Memory</a:t>
            </a:r>
            <a:endParaRPr lang="en-US" sz="32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</a:rPr>
              <a:t>Constant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C000"/>
                </a:solidFill>
              </a:rPr>
              <a:t>Static and Static Member functions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647BDA3E-3B37-4EE0-A6E1-D34CBEF58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b="18225"/>
          <a:stretch/>
        </p:blipFill>
        <p:spPr bwMode="auto">
          <a:xfrm>
            <a:off x="8131242" y="316359"/>
            <a:ext cx="4060758" cy="20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Members(</a:t>
            </a:r>
            <a:r>
              <a:rPr lang="en-US" altLang="en-US" b="1" dirty="0">
                <a:solidFill>
                  <a:srgbClr val="FF0000"/>
                </a:solidFill>
              </a:rPr>
              <a:t>Constant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4" y="1413260"/>
            <a:ext cx="10714666" cy="476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Does not change once initialized throughout life time of an object</a:t>
            </a:r>
          </a:p>
          <a:p>
            <a:r>
              <a:rPr lang="en-US" altLang="en-US" b="1" dirty="0"/>
              <a:t>Examples:</a:t>
            </a:r>
            <a:r>
              <a:rPr lang="en-US" alt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Student - Roll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Employee – 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Point (fix axis) – X or Y (moves in line horizontal or vertical)</a:t>
            </a:r>
          </a:p>
          <a:p>
            <a:r>
              <a:rPr lang="en-US" altLang="en-US" b="1" dirty="0"/>
              <a:t>Initialization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</a:rPr>
              <a:t>With one fix value for all objects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/>
              <a:t>(initialize in class definition)</a:t>
            </a:r>
            <a:endParaRPr lang="en-US" altLang="en-US" b="1" dirty="0">
              <a:solidFill>
                <a:srgbClr val="00B050"/>
              </a:solidFill>
            </a:endParaRP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Different values for different objects </a:t>
            </a:r>
            <a:r>
              <a:rPr lang="en-US" altLang="en-US" dirty="0"/>
              <a:t>(initialize in constructors)</a:t>
            </a:r>
          </a:p>
          <a:p>
            <a:pPr marL="914400" lvl="2" indent="0"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Use Member initializer syntax</a:t>
            </a:r>
          </a:p>
          <a:p>
            <a:pPr marL="1371600" lvl="3" indent="0">
              <a:buNone/>
            </a:pPr>
            <a:r>
              <a:rPr lang="en-US" altLang="en-US" sz="2000" b="1" dirty="0">
                <a:latin typeface="Consolas" panose="020B0609020204030204" pitchFamily="49" charset="0"/>
              </a:rPr>
              <a:t>: Data member Name (</a:t>
            </a:r>
            <a:r>
              <a:rPr lang="en-US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2000" b="1" dirty="0">
                <a:latin typeface="Consolas" panose="020B0609020204030204" pitchFamily="49" charset="0"/>
              </a:rPr>
              <a:t> or </a:t>
            </a:r>
            <a:r>
              <a:rPr lang="en-US" alt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variable</a:t>
            </a:r>
            <a:r>
              <a:rPr lang="en-US" altLang="en-US" sz="2000" b="1" dirty="0">
                <a:latin typeface="Consolas" panose="020B0609020204030204" pitchFamily="49" charset="0"/>
              </a:rPr>
              <a:t> or </a:t>
            </a:r>
            <a:r>
              <a:rPr lang="en-US" alt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en-US" sz="2000" b="1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en-US" sz="28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en-US" sz="2800" b="1" dirty="0">
              <a:solidFill>
                <a:srgbClr val="0070C0"/>
              </a:solidFill>
            </a:endParaRPr>
          </a:p>
          <a:p>
            <a:pPr lvl="1"/>
            <a:endParaRPr lang="en-US" altLang="en-US" sz="2000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C1A48F-AAFF-4034-B38E-98964E9E1C29}"/>
                  </a:ext>
                </a:extLst>
              </p14:cNvPr>
              <p14:cNvContentPartPr/>
              <p14:nvPr/>
            </p14:nvContentPartPr>
            <p14:xfrm>
              <a:off x="2406600" y="4362480"/>
              <a:ext cx="9239760" cy="141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C1A48F-AAFF-4034-B38E-98964E9E1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7240" y="4353120"/>
                <a:ext cx="925848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5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Members(</a:t>
            </a:r>
            <a:r>
              <a:rPr lang="en-US" altLang="en-US" b="1" dirty="0">
                <a:solidFill>
                  <a:srgbClr val="FF0000"/>
                </a:solidFill>
              </a:rPr>
              <a:t>Constant</a:t>
            </a:r>
            <a:r>
              <a:rPr lang="en-US" altLang="en-US" b="1" dirty="0"/>
              <a:t>) 				Con..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87120" y="1828630"/>
            <a:ext cx="45551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int </a:t>
            </a:r>
            <a:r>
              <a:rPr lang="en-US" dirty="0">
                <a:latin typeface="Consolas" panose="020B0609020204030204" pitchFamily="49" charset="0"/>
              </a:rPr>
              <a:t>y = 30;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1009718" y="1405870"/>
            <a:ext cx="10723544" cy="47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</a:rPr>
              <a:t>With one fix value for all objects </a:t>
            </a:r>
            <a:r>
              <a:rPr lang="en-US" sz="2400" dirty="0"/>
              <a:t>(initialize in class definition)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F8CA9-D5DA-41AD-9B19-082E14BECB15}"/>
              </a:ext>
            </a:extLst>
          </p:cNvPr>
          <p:cNvCxnSpPr>
            <a:cxnSpLocks/>
          </p:cNvCxnSpPr>
          <p:nvPr/>
        </p:nvCxnSpPr>
        <p:spPr>
          <a:xfrm flipH="1">
            <a:off x="5765071" y="1979341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76425F-C5C1-4D76-996C-F46FD0A1E1FF}"/>
              </a:ext>
            </a:extLst>
          </p:cNvPr>
          <p:cNvSpPr txBox="1"/>
          <p:nvPr/>
        </p:nvSpPr>
        <p:spPr>
          <a:xfrm>
            <a:off x="6040934" y="1881759"/>
            <a:ext cx="48627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p3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0E6281-14F5-48AA-B659-0B97D8546FE4}"/>
              </a:ext>
            </a:extLst>
          </p:cNvPr>
          <p:cNvGrpSpPr/>
          <p:nvPr/>
        </p:nvGrpSpPr>
        <p:grpSpPr>
          <a:xfrm>
            <a:off x="9397792" y="1723646"/>
            <a:ext cx="1239611" cy="998041"/>
            <a:chOff x="5493568" y="1800651"/>
            <a:chExt cx="2112121" cy="16637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7596425-F1E7-4A54-BA9F-7EDE04E30C3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933396-7B51-4E28-99E8-A2D52AC40B22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0C85DD-3AB5-49FE-9535-3441D64D0C9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E5971B-B43F-42A9-8017-EBAB4C223F14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9990E6-6A87-440F-94F8-B3655DD9073C}"/>
              </a:ext>
            </a:extLst>
          </p:cNvPr>
          <p:cNvGrpSpPr/>
          <p:nvPr/>
        </p:nvGrpSpPr>
        <p:grpSpPr>
          <a:xfrm>
            <a:off x="9397792" y="2764610"/>
            <a:ext cx="1239611" cy="998041"/>
            <a:chOff x="5493568" y="1800651"/>
            <a:chExt cx="2112121" cy="166376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E95F5F-D03B-4BFF-B4D2-E2D62B5280CB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6D43F8-B270-4A5F-816A-E450C326623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176AE15-49E0-4073-86A0-8184D1C2D37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B01A41-F55E-4131-9121-25BCA1E34ED5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3E9E3-4C8A-44E9-B327-A359A3FFFD7C}"/>
              </a:ext>
            </a:extLst>
          </p:cNvPr>
          <p:cNvGrpSpPr/>
          <p:nvPr/>
        </p:nvGrpSpPr>
        <p:grpSpPr>
          <a:xfrm>
            <a:off x="9397792" y="3805574"/>
            <a:ext cx="1239611" cy="998041"/>
            <a:chOff x="5493568" y="1800651"/>
            <a:chExt cx="2112121" cy="16637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CF95F23-C69C-47F0-A252-EA87CDA2754D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6AA9E1-80A8-45CE-92E8-5BAA62370EFA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423FC78-CDD8-4181-9AE9-66EC305D6C5C}"/>
                  </a:ext>
                </a:extLst>
              </p:cNvPr>
              <p:cNvSpPr/>
              <p:nvPr/>
            </p:nvSpPr>
            <p:spPr>
              <a:xfrm>
                <a:off x="8798099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CFBC5F-81E3-4F81-8AF3-FE14EA52977E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758D19-0FA2-4764-A67A-4FA4735B4AF3}"/>
                  </a:ext>
                </a:extLst>
              </p14:cNvPr>
              <p14:cNvContentPartPr/>
              <p14:nvPr/>
            </p14:nvContentPartPr>
            <p14:xfrm>
              <a:off x="2279520" y="1930320"/>
              <a:ext cx="7969680" cy="273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758D19-0FA2-4764-A67A-4FA4735B4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0160" y="1920960"/>
                <a:ext cx="7988400" cy="27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29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Members(</a:t>
            </a:r>
            <a:r>
              <a:rPr lang="en-US" altLang="en-US" b="1" dirty="0">
                <a:solidFill>
                  <a:srgbClr val="FF0000"/>
                </a:solidFill>
              </a:rPr>
              <a:t>Constant</a:t>
            </a:r>
            <a:r>
              <a:rPr lang="en-US" altLang="en-US" b="1" dirty="0"/>
              <a:t>) 				Con..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87120" y="1828630"/>
            <a:ext cx="45551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int </a:t>
            </a:r>
            <a:r>
              <a:rPr lang="en-US" dirty="0">
                <a:latin typeface="Consolas" panose="020B0609020204030204" pitchFamily="49" charset="0"/>
              </a:rPr>
              <a:t>y = 30;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constructor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//Parameterized constructors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::Point(){ x = 0;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y = 0</a:t>
            </a:r>
            <a:r>
              <a:rPr lang="en-US" dirty="0"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this-&gt;y = 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1009718" y="1405870"/>
            <a:ext cx="10723544" cy="47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</a:rPr>
              <a:t>With one fix value for all objects </a:t>
            </a:r>
            <a:r>
              <a:rPr lang="en-US" sz="2400" dirty="0"/>
              <a:t>(initialize in class definition)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F8CA9-D5DA-41AD-9B19-082E14BECB15}"/>
              </a:ext>
            </a:extLst>
          </p:cNvPr>
          <p:cNvCxnSpPr>
            <a:cxnSpLocks/>
          </p:cNvCxnSpPr>
          <p:nvPr/>
        </p:nvCxnSpPr>
        <p:spPr>
          <a:xfrm flipH="1">
            <a:off x="5836422" y="2365697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76425F-C5C1-4D76-996C-F46FD0A1E1FF}"/>
              </a:ext>
            </a:extLst>
          </p:cNvPr>
          <p:cNvSpPr txBox="1"/>
          <p:nvPr/>
        </p:nvSpPr>
        <p:spPr>
          <a:xfrm>
            <a:off x="6118916" y="2365697"/>
            <a:ext cx="48627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p2(2)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p3(5,8)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Error: cannot change the constant member using assignment once initialized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0E6281-14F5-48AA-B659-0B97D8546FE4}"/>
              </a:ext>
            </a:extLst>
          </p:cNvPr>
          <p:cNvGrpSpPr/>
          <p:nvPr/>
        </p:nvGrpSpPr>
        <p:grpSpPr>
          <a:xfrm>
            <a:off x="9397792" y="1723646"/>
            <a:ext cx="1239611" cy="998041"/>
            <a:chOff x="5493568" y="1800651"/>
            <a:chExt cx="2112121" cy="16637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7596425-F1E7-4A54-BA9F-7EDE04E30C3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933396-7B51-4E28-99E8-A2D52AC40B22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0C85DD-3AB5-49FE-9535-3441D64D0C9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E5971B-B43F-42A9-8017-EBAB4C223F14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9990E6-6A87-440F-94F8-B3655DD9073C}"/>
              </a:ext>
            </a:extLst>
          </p:cNvPr>
          <p:cNvGrpSpPr/>
          <p:nvPr/>
        </p:nvGrpSpPr>
        <p:grpSpPr>
          <a:xfrm>
            <a:off x="9397792" y="2764610"/>
            <a:ext cx="1239611" cy="998041"/>
            <a:chOff x="5493568" y="1800651"/>
            <a:chExt cx="2112121" cy="166376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E95F5F-D03B-4BFF-B4D2-E2D62B5280CB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6D43F8-B270-4A5F-816A-E450C326623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176AE15-49E0-4073-86A0-8184D1C2D37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B01A41-F55E-4131-9121-25BCA1E34ED5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3E9E3-4C8A-44E9-B327-A359A3FFFD7C}"/>
              </a:ext>
            </a:extLst>
          </p:cNvPr>
          <p:cNvGrpSpPr/>
          <p:nvPr/>
        </p:nvGrpSpPr>
        <p:grpSpPr>
          <a:xfrm>
            <a:off x="9397792" y="3805574"/>
            <a:ext cx="1239611" cy="998041"/>
            <a:chOff x="5493568" y="1800651"/>
            <a:chExt cx="2112121" cy="16637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CF95F23-C69C-47F0-A252-EA87CDA2754D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6AA9E1-80A8-45CE-92E8-5BAA62370EFA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423FC78-CDD8-4181-9AE9-66EC305D6C5C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CFBC5F-81E3-4F81-8AF3-FE14EA52977E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A19C50-45FA-4AE8-823F-46FA9016D5B2}"/>
                  </a:ext>
                </a:extLst>
              </p14:cNvPr>
              <p14:cNvContentPartPr/>
              <p14:nvPr/>
            </p14:nvContentPartPr>
            <p14:xfrm>
              <a:off x="1727280" y="2698920"/>
              <a:ext cx="8509320" cy="344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A19C50-45FA-4AE8-823F-46FA9016D5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920" y="2689560"/>
                <a:ext cx="8528040" cy="346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77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Members(</a:t>
            </a:r>
            <a:r>
              <a:rPr lang="en-US" altLang="en-US" b="1" dirty="0">
                <a:solidFill>
                  <a:srgbClr val="FF0000"/>
                </a:solidFill>
              </a:rPr>
              <a:t>Constant</a:t>
            </a:r>
            <a:r>
              <a:rPr lang="en-US" altLang="en-US" b="1" dirty="0"/>
              <a:t>) 				Con..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87120" y="1828630"/>
            <a:ext cx="45551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int </a:t>
            </a:r>
            <a:r>
              <a:rPr lang="en-US" dirty="0">
                <a:latin typeface="Consolas" panose="020B0609020204030204" pitchFamily="49" charset="0"/>
              </a:rPr>
              <a:t>y = 30;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constructor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//Parameterized constructors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::Point(){ x = 0;}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1009718" y="1405870"/>
            <a:ext cx="10723544" cy="47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</a:rPr>
              <a:t>With one fix value for all objects </a:t>
            </a:r>
            <a:r>
              <a:rPr lang="en-US" sz="2400" dirty="0"/>
              <a:t>(initialize in class definition)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F8CA9-D5DA-41AD-9B19-082E14BECB15}"/>
              </a:ext>
            </a:extLst>
          </p:cNvPr>
          <p:cNvCxnSpPr>
            <a:cxnSpLocks/>
          </p:cNvCxnSpPr>
          <p:nvPr/>
        </p:nvCxnSpPr>
        <p:spPr>
          <a:xfrm flipH="1">
            <a:off x="5836422" y="2365697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76425F-C5C1-4D76-996C-F46FD0A1E1FF}"/>
              </a:ext>
            </a:extLst>
          </p:cNvPr>
          <p:cNvSpPr txBox="1"/>
          <p:nvPr/>
        </p:nvSpPr>
        <p:spPr>
          <a:xfrm>
            <a:off x="6118916" y="2365697"/>
            <a:ext cx="48627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p2(2)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p3(5,8)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//Same constant members data for all objects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0E6281-14F5-48AA-B659-0B97D8546FE4}"/>
              </a:ext>
            </a:extLst>
          </p:cNvPr>
          <p:cNvGrpSpPr/>
          <p:nvPr/>
        </p:nvGrpSpPr>
        <p:grpSpPr>
          <a:xfrm>
            <a:off x="9397792" y="1723646"/>
            <a:ext cx="1239611" cy="998041"/>
            <a:chOff x="5493568" y="1800651"/>
            <a:chExt cx="2112121" cy="16637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7596425-F1E7-4A54-BA9F-7EDE04E30C3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933396-7B51-4E28-99E8-A2D52AC40B22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0C85DD-3AB5-49FE-9535-3441D64D0C9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E5971B-B43F-42A9-8017-EBAB4C223F14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9990E6-6A87-440F-94F8-B3655DD9073C}"/>
              </a:ext>
            </a:extLst>
          </p:cNvPr>
          <p:cNvGrpSpPr/>
          <p:nvPr/>
        </p:nvGrpSpPr>
        <p:grpSpPr>
          <a:xfrm>
            <a:off x="9397792" y="2764610"/>
            <a:ext cx="1239611" cy="998041"/>
            <a:chOff x="5493568" y="1800651"/>
            <a:chExt cx="2112121" cy="166376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E95F5F-D03B-4BFF-B4D2-E2D62B5280CB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6D43F8-B270-4A5F-816A-E450C326623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176AE15-49E0-4073-86A0-8184D1C2D37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B01A41-F55E-4131-9121-25BCA1E34ED5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3E9E3-4C8A-44E9-B327-A359A3FFFD7C}"/>
              </a:ext>
            </a:extLst>
          </p:cNvPr>
          <p:cNvGrpSpPr/>
          <p:nvPr/>
        </p:nvGrpSpPr>
        <p:grpSpPr>
          <a:xfrm>
            <a:off x="9397792" y="3805574"/>
            <a:ext cx="1239611" cy="998041"/>
            <a:chOff x="5493568" y="1800651"/>
            <a:chExt cx="2112121" cy="16637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CF95F23-C69C-47F0-A252-EA87CDA2754D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6AA9E1-80A8-45CE-92E8-5BAA62370EFA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423FC78-CDD8-4181-9AE9-66EC305D6C5C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CFBC5F-81E3-4F81-8AF3-FE14EA52977E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BC00A0-4469-498B-A0AB-A87BC3A80130}"/>
                  </a:ext>
                </a:extLst>
              </p14:cNvPr>
              <p14:cNvContentPartPr/>
              <p14:nvPr/>
            </p14:nvContentPartPr>
            <p14:xfrm>
              <a:off x="2476440" y="2114640"/>
              <a:ext cx="7938000" cy="375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BC00A0-4469-498B-A0AB-A87BC3A80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7080" y="2105280"/>
                <a:ext cx="7956720" cy="37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4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Members(</a:t>
            </a:r>
            <a:r>
              <a:rPr lang="en-US" altLang="en-US" b="1" dirty="0">
                <a:solidFill>
                  <a:srgbClr val="FF0000"/>
                </a:solidFill>
              </a:rPr>
              <a:t>Constant</a:t>
            </a:r>
            <a:r>
              <a:rPr lang="en-US" altLang="en-US" b="1" dirty="0"/>
              <a:t>) 				Con..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87120" y="1828630"/>
            <a:ext cx="45551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int </a:t>
            </a:r>
            <a:r>
              <a:rPr lang="en-US" dirty="0">
                <a:latin typeface="Consolas" panose="020B0609020204030204" pitchFamily="49" charset="0"/>
              </a:rPr>
              <a:t>y = 30;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constructor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//Parameterized constructors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::Point()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:y(0)</a:t>
            </a:r>
            <a:r>
              <a:rPr lang="en-US" dirty="0">
                <a:latin typeface="Consolas" panose="020B0609020204030204" pitchFamily="49" charset="0"/>
              </a:rPr>
              <a:t>{ x = 0;}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:y(y)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162193"/>
            <a:ext cx="10723544" cy="826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values for different objects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(initialize in constructors)</a:t>
            </a:r>
          </a:p>
          <a:p>
            <a:pPr marL="914400" lvl="2" indent="0"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Use Member initializer syntax </a:t>
            </a:r>
            <a:r>
              <a:rPr lang="en-US" altLang="en-US" sz="2400" b="1" dirty="0"/>
              <a:t>: </a:t>
            </a:r>
            <a:r>
              <a:rPr lang="en-US" altLang="en-US" sz="2000" b="1" dirty="0">
                <a:latin typeface="Consolas" panose="020B0609020204030204" pitchFamily="49" charset="0"/>
              </a:rPr>
              <a:t>Data member Name (</a:t>
            </a:r>
            <a:r>
              <a:rPr lang="en-US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2000" b="1" dirty="0">
                <a:latin typeface="Consolas" panose="020B0609020204030204" pitchFamily="49" charset="0"/>
              </a:rPr>
              <a:t> or </a:t>
            </a:r>
            <a:r>
              <a:rPr lang="en-US" alt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variable</a:t>
            </a:r>
            <a:r>
              <a:rPr lang="en-US" altLang="en-US" sz="2000" b="1" dirty="0">
                <a:latin typeface="Consolas" panose="020B0609020204030204" pitchFamily="49" charset="0"/>
              </a:rPr>
              <a:t> or </a:t>
            </a:r>
            <a:r>
              <a:rPr lang="en-US" alt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en-US" sz="20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F8CA9-D5DA-41AD-9B19-082E14BECB15}"/>
              </a:ext>
            </a:extLst>
          </p:cNvPr>
          <p:cNvCxnSpPr>
            <a:cxnSpLocks/>
          </p:cNvCxnSpPr>
          <p:nvPr/>
        </p:nvCxnSpPr>
        <p:spPr>
          <a:xfrm flipH="1">
            <a:off x="5836422" y="2365697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76425F-C5C1-4D76-996C-F46FD0A1E1FF}"/>
              </a:ext>
            </a:extLst>
          </p:cNvPr>
          <p:cNvSpPr txBox="1"/>
          <p:nvPr/>
        </p:nvSpPr>
        <p:spPr>
          <a:xfrm>
            <a:off x="6118916" y="2365697"/>
            <a:ext cx="48627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p2(2)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p3(5,8)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//Different constant members data for all objects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0E6281-14F5-48AA-B659-0B97D8546FE4}"/>
              </a:ext>
            </a:extLst>
          </p:cNvPr>
          <p:cNvGrpSpPr/>
          <p:nvPr/>
        </p:nvGrpSpPr>
        <p:grpSpPr>
          <a:xfrm>
            <a:off x="9397792" y="1936711"/>
            <a:ext cx="1239611" cy="998041"/>
            <a:chOff x="5493568" y="1800651"/>
            <a:chExt cx="2112121" cy="16637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7596425-F1E7-4A54-BA9F-7EDE04E30C3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933396-7B51-4E28-99E8-A2D52AC40B22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0C85DD-3AB5-49FE-9535-3441D64D0C9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E5971B-B43F-42A9-8017-EBAB4C223F14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9990E6-6A87-440F-94F8-B3655DD9073C}"/>
              </a:ext>
            </a:extLst>
          </p:cNvPr>
          <p:cNvGrpSpPr/>
          <p:nvPr/>
        </p:nvGrpSpPr>
        <p:grpSpPr>
          <a:xfrm>
            <a:off x="9397792" y="2977675"/>
            <a:ext cx="1239611" cy="998041"/>
            <a:chOff x="5493568" y="1800651"/>
            <a:chExt cx="2112121" cy="166376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E95F5F-D03B-4BFF-B4D2-E2D62B5280CB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6D43F8-B270-4A5F-816A-E450C326623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176AE15-49E0-4073-86A0-8184D1C2D37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B01A41-F55E-4131-9121-25BCA1E34ED5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30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3E9E3-4C8A-44E9-B327-A359A3FFFD7C}"/>
              </a:ext>
            </a:extLst>
          </p:cNvPr>
          <p:cNvGrpSpPr/>
          <p:nvPr/>
        </p:nvGrpSpPr>
        <p:grpSpPr>
          <a:xfrm>
            <a:off x="9397792" y="4018639"/>
            <a:ext cx="1239611" cy="998041"/>
            <a:chOff x="5493568" y="1800651"/>
            <a:chExt cx="2112121" cy="16637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CF95F23-C69C-47F0-A252-EA87CDA2754D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6AA9E1-80A8-45CE-92E8-5BAA62370EFA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423FC78-CDD8-4181-9AE9-66EC305D6C5C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CFBC5F-81E3-4F81-8AF3-FE14EA52977E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49DBDF-15E3-47F5-9C3A-DA8C0DE7F53C}"/>
                  </a:ext>
                </a:extLst>
              </p14:cNvPr>
              <p14:cNvContentPartPr/>
              <p14:nvPr/>
            </p14:nvContentPartPr>
            <p14:xfrm>
              <a:off x="1149480" y="1752480"/>
              <a:ext cx="9937800" cy="471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49DBDF-15E3-47F5-9C3A-DA8C0DE7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1743120"/>
                <a:ext cx="9956520" cy="47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18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Members(</a:t>
            </a:r>
            <a:r>
              <a:rPr lang="en-US" altLang="en-US" b="1" dirty="0">
                <a:solidFill>
                  <a:srgbClr val="FF0000"/>
                </a:solidFill>
              </a:rPr>
              <a:t>Constant</a:t>
            </a:r>
            <a:r>
              <a:rPr lang="en-US" altLang="en-US" b="1" dirty="0"/>
              <a:t>) 				Con..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83729" y="1828630"/>
            <a:ext cx="48627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and Parameterized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0,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0)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:y(y)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:y(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 ! = &amp;p)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162193"/>
            <a:ext cx="10723544" cy="826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values for different objects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(initialize in constructors)</a:t>
            </a:r>
          </a:p>
          <a:p>
            <a:pPr marL="914400" lvl="2" indent="0"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Use Member initializer syntax </a:t>
            </a:r>
            <a:r>
              <a:rPr lang="en-US" altLang="en-US" sz="2400" b="1" dirty="0"/>
              <a:t>: </a:t>
            </a:r>
            <a:r>
              <a:rPr lang="en-US" altLang="en-US" sz="2000" b="1" dirty="0">
                <a:latin typeface="Consolas" panose="020B0609020204030204" pitchFamily="49" charset="0"/>
              </a:rPr>
              <a:t>Data member Name (</a:t>
            </a:r>
            <a:r>
              <a:rPr lang="en-US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2000" b="1" dirty="0">
                <a:latin typeface="Consolas" panose="020B0609020204030204" pitchFamily="49" charset="0"/>
              </a:rPr>
              <a:t> or </a:t>
            </a:r>
            <a:r>
              <a:rPr lang="en-US" alt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variable</a:t>
            </a:r>
            <a:r>
              <a:rPr lang="en-US" altLang="en-US" sz="2000" b="1" dirty="0">
                <a:latin typeface="Consolas" panose="020B0609020204030204" pitchFamily="49" charset="0"/>
              </a:rPr>
              <a:t> or </a:t>
            </a:r>
            <a:r>
              <a:rPr lang="en-US" alt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en-US" sz="20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F8CA9-D5DA-41AD-9B19-082E14BECB15}"/>
              </a:ext>
            </a:extLst>
          </p:cNvPr>
          <p:cNvCxnSpPr>
            <a:cxnSpLocks/>
          </p:cNvCxnSpPr>
          <p:nvPr/>
        </p:nvCxnSpPr>
        <p:spPr>
          <a:xfrm flipH="1">
            <a:off x="5995042" y="2321767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76425F-C5C1-4D76-996C-F46FD0A1E1FF}"/>
              </a:ext>
            </a:extLst>
          </p:cNvPr>
          <p:cNvSpPr txBox="1"/>
          <p:nvPr/>
        </p:nvSpPr>
        <p:spPr>
          <a:xfrm>
            <a:off x="6118916" y="2365697"/>
            <a:ext cx="48627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p2(5,8)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p3 = p2;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//Different constant members data for all objects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0E6281-14F5-48AA-B659-0B97D8546FE4}"/>
              </a:ext>
            </a:extLst>
          </p:cNvPr>
          <p:cNvGrpSpPr/>
          <p:nvPr/>
        </p:nvGrpSpPr>
        <p:grpSpPr>
          <a:xfrm>
            <a:off x="9397792" y="1936711"/>
            <a:ext cx="1239611" cy="998041"/>
            <a:chOff x="5493568" y="1800651"/>
            <a:chExt cx="2112121" cy="16637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7596425-F1E7-4A54-BA9F-7EDE04E30C3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933396-7B51-4E28-99E8-A2D52AC40B22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X</a:t>
                </a:r>
              </a:p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0C85DD-3AB5-49FE-9535-3441D64D0C9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E5971B-B43F-42A9-8017-EBAB4C223F14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9990E6-6A87-440F-94F8-B3655DD9073C}"/>
              </a:ext>
            </a:extLst>
          </p:cNvPr>
          <p:cNvGrpSpPr/>
          <p:nvPr/>
        </p:nvGrpSpPr>
        <p:grpSpPr>
          <a:xfrm>
            <a:off x="9397792" y="2977675"/>
            <a:ext cx="1239611" cy="998041"/>
            <a:chOff x="5493568" y="1800651"/>
            <a:chExt cx="2112121" cy="166376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E95F5F-D03B-4BFF-B4D2-E2D62B5280CB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6D43F8-B270-4A5F-816A-E450C326623B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176AE15-49E0-4073-86A0-8184D1C2D37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B01A41-F55E-4131-9121-25BCA1E34ED5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3E9E3-4C8A-44E9-B327-A359A3FFFD7C}"/>
              </a:ext>
            </a:extLst>
          </p:cNvPr>
          <p:cNvGrpSpPr/>
          <p:nvPr/>
        </p:nvGrpSpPr>
        <p:grpSpPr>
          <a:xfrm>
            <a:off x="9397792" y="4018639"/>
            <a:ext cx="1239611" cy="998041"/>
            <a:chOff x="5493568" y="1800651"/>
            <a:chExt cx="2112121" cy="16637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CF95F23-C69C-47F0-A252-EA87CDA2754D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6AA9E1-80A8-45CE-92E8-5BAA62370EFA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423FC78-CDD8-4181-9AE9-66EC305D6C5C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CFBC5F-81E3-4F81-8AF3-FE14EA52977E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1F5611-BF80-446A-BE88-C38A489B161F}"/>
                  </a:ext>
                </a:extLst>
              </p14:cNvPr>
              <p14:cNvContentPartPr/>
              <p14:nvPr/>
            </p14:nvContentPartPr>
            <p14:xfrm>
              <a:off x="1282680" y="2171520"/>
              <a:ext cx="9830160" cy="426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1F5611-BF80-446A-BE88-C38A489B16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3320" y="2162160"/>
                <a:ext cx="9848880" cy="42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51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Static </a:t>
            </a:r>
            <a:r>
              <a:rPr lang="en-US" altLang="en-US" b="1" dirty="0"/>
              <a:t>Variables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Special variables which Exist between function calls</a:t>
            </a:r>
          </a:p>
          <a:p>
            <a:r>
              <a:rPr lang="en-US" altLang="en-US" sz="2400" dirty="0"/>
              <a:t>Use 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/>
              <a:t> (reserve word in C++) for creation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Life time 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</a:rPr>
              <a:t>Starts</a:t>
            </a:r>
            <a:r>
              <a:rPr lang="en-US" altLang="en-US" dirty="0"/>
              <a:t> when declaration statement executed</a:t>
            </a:r>
          </a:p>
          <a:p>
            <a:pPr lvl="2"/>
            <a:r>
              <a:rPr lang="en-US" altLang="en-US" b="1" dirty="0">
                <a:solidFill>
                  <a:srgbClr val="00B050"/>
                </a:solidFill>
              </a:rPr>
              <a:t>Ends</a:t>
            </a:r>
            <a:r>
              <a:rPr lang="en-US" altLang="en-US" dirty="0"/>
              <a:t> when Main ends (Same as global variables)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Scope </a:t>
            </a:r>
            <a:r>
              <a:rPr lang="en-US" altLang="en-US" b="1" dirty="0">
                <a:solidFill>
                  <a:srgbClr val="FFC000"/>
                </a:solidFill>
              </a:rPr>
              <a:t>Local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7030A0"/>
                </a:solidFill>
              </a:rPr>
              <a:t>global</a:t>
            </a:r>
            <a:r>
              <a:rPr lang="en-US" altLang="en-US" dirty="0"/>
              <a:t> as normal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2400" dirty="0"/>
              <a:t>Used to track function level tasks for changing function behavior accordingly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72960-D82D-4086-A745-DD6EBB99A807}"/>
              </a:ext>
            </a:extLst>
          </p:cNvPr>
          <p:cNvSpPr txBox="1"/>
          <p:nvPr/>
        </p:nvSpPr>
        <p:spPr>
          <a:xfrm>
            <a:off x="5397095" y="4001988"/>
            <a:ext cx="18506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fun();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fun();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fun();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9E7CD-4D10-4228-9CC4-0F72DDAC52C3}"/>
              </a:ext>
            </a:extLst>
          </p:cNvPr>
          <p:cNvSpPr txBox="1"/>
          <p:nvPr/>
        </p:nvSpPr>
        <p:spPr>
          <a:xfrm>
            <a:off x="1760905" y="4332198"/>
            <a:ext cx="32212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 fun()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static int </a:t>
            </a:r>
            <a:r>
              <a:rPr lang="en-US" dirty="0">
                <a:latin typeface="Consolas" panose="020B0609020204030204" pitchFamily="49" charset="0"/>
              </a:rPr>
              <a:t>a = 10;</a:t>
            </a:r>
          </a:p>
          <a:p>
            <a:r>
              <a:rPr lang="en-US" dirty="0">
                <a:latin typeface="Consolas" panose="020B0609020204030204" pitchFamily="49" charset="0"/>
              </a:rPr>
              <a:t>	a++;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a;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362C32-32BB-4A40-A2DC-ADBF1B7434E3}"/>
              </a:ext>
            </a:extLst>
          </p:cNvPr>
          <p:cNvCxnSpPr>
            <a:cxnSpLocks/>
          </p:cNvCxnSpPr>
          <p:nvPr/>
        </p:nvCxnSpPr>
        <p:spPr>
          <a:xfrm>
            <a:off x="4982189" y="4332198"/>
            <a:ext cx="0" cy="162768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8AD510-A5C6-4ECA-849B-C7477B1071FA}"/>
              </a:ext>
            </a:extLst>
          </p:cNvPr>
          <p:cNvSpPr txBox="1"/>
          <p:nvPr/>
        </p:nvSpPr>
        <p:spPr>
          <a:xfrm>
            <a:off x="7662622" y="4239866"/>
            <a:ext cx="42528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solidFill>
                  <a:srgbClr val="FF0000"/>
                </a:solidFill>
              </a:rPr>
              <a:t>How many time function called?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solidFill>
                  <a:srgbClr val="00B050"/>
                </a:solidFill>
              </a:rPr>
              <a:t>Functions can communicate in future time with same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Can Change behavior: Do one operation in first ten calls and then other for rest of calls.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C113A3-9F7D-4CE0-B992-5768F32AF633}"/>
              </a:ext>
            </a:extLst>
          </p:cNvPr>
          <p:cNvCxnSpPr>
            <a:cxnSpLocks/>
          </p:cNvCxnSpPr>
          <p:nvPr/>
        </p:nvCxnSpPr>
        <p:spPr>
          <a:xfrm>
            <a:off x="7464151" y="4332197"/>
            <a:ext cx="0" cy="162768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089518-D268-4014-ADCA-FDCD752B112F}"/>
                  </a:ext>
                </a:extLst>
              </p14:cNvPr>
              <p14:cNvContentPartPr/>
              <p14:nvPr/>
            </p14:nvContentPartPr>
            <p14:xfrm>
              <a:off x="1625760" y="2222640"/>
              <a:ext cx="9284040" cy="440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089518-D268-4014-ADCA-FDCD752B1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2213280"/>
                <a:ext cx="9302760" cy="44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6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</TotalTime>
  <Words>1630</Words>
  <Application>Microsoft Office PowerPoint</Application>
  <PresentationFormat>Widescreen</PresentationFormat>
  <Paragraphs>432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Theme</vt:lpstr>
      <vt:lpstr>Object Oriented Programming  Data Members (Constant, Static)</vt:lpstr>
      <vt:lpstr>Class Data Members (TYPES)</vt:lpstr>
      <vt:lpstr>Data Members(Constant)</vt:lpstr>
      <vt:lpstr>Data Members(Constant)     Con..</vt:lpstr>
      <vt:lpstr>Data Members(Constant)     Con..</vt:lpstr>
      <vt:lpstr>Data Members(Constant)     Con..</vt:lpstr>
      <vt:lpstr>Data Members(Constant)     Con..</vt:lpstr>
      <vt:lpstr>Data Members(Constant)     Con..</vt:lpstr>
      <vt:lpstr>Static Variables</vt:lpstr>
      <vt:lpstr>Data Members (Static)</vt:lpstr>
      <vt:lpstr>Data Members (Static)      Con..</vt:lpstr>
      <vt:lpstr>Data Members (Static)      Con..</vt:lpstr>
      <vt:lpstr>Static functions</vt:lpstr>
      <vt:lpstr>Data Members (Static) and Static functions </vt:lpstr>
      <vt:lpstr>Data Members (Static) and Static functions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Abeeda Akram</dc:creator>
  <cp:lastModifiedBy>Muhammad Usman Zahid</cp:lastModifiedBy>
  <cp:revision>807</cp:revision>
  <dcterms:created xsi:type="dcterms:W3CDTF">2015-08-20T07:34:47Z</dcterms:created>
  <dcterms:modified xsi:type="dcterms:W3CDTF">2021-04-22T21:40:42Z</dcterms:modified>
</cp:coreProperties>
</file>