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tags/tag1.xml" ContentType="application/vnd.openxmlformats-officedocument.presentationml.tags+xml"/>
  <Override PartName="/ppt/ink/ink8.xml" ContentType="application/inkml+xml"/>
  <Override PartName="/ppt/tags/tag2.xml" ContentType="application/vnd.openxmlformats-officedocument.presentationml.tags+xml"/>
  <Override PartName="/ppt/ink/ink9.xml" ContentType="application/inkml+xml"/>
  <Override PartName="/ppt/ink/ink10.xml" ContentType="application/inkml+xml"/>
  <Override PartName="/ppt/tags/tag3.xml" ContentType="application/vnd.openxmlformats-officedocument.presentationml.tags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13"/>
  </p:notesMasterIdLst>
  <p:sldIdLst>
    <p:sldId id="256" r:id="rId2"/>
    <p:sldId id="363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8T03:46:25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13909 8666 59 0,'0'0'96'0,"0"0"5"0,0 0-1 15,0 0-2-15,0 0-3 0,0 0 9 0,0 0-3 0,0 0 0 16,0 0 9-16,0 0 3 0,0 0-5 0,0 0-1 16,0 0-6-16,0 0-1 0,0 0-10 15,0 0-5-15,0 0-9 0,0 0-2 0,0 0-11 0,0 0-11 16,0 0-2-16,-19 10-7 0,19-10-1 0,0 0-10 15,0 0-1-15,0 0-2 0,0 0 0 0,13 13-4 16,-5-11-2-16,-8-2 0 0,15 3-4 0,-3 0-2 16,1-1-6-16,2-2-1 0,1 1 3 0,4 0 1 0,0-1-3 15,9 0 0-15,-8-1 0 0,6 0-2 16,-7 1 1-16,9-2-2 0,-6 4-3 0,4-4-4 16,0 2 6-16,4-3-1 0,1 3-1 0,-1 0-1 0,-4 0 3 15,1-1-2-15,-9 1-4 0,8 0 2 0,-5 0-1 16,-1 1-7-16,-1-1 8 0,7 1 2 15,-6-1-4-15,-2 0 4 0,4 0-4 0,1 2 0 0,-5-4 3 16,1 2-2-16,2 2 0 0,-1-4 0 0,-2 2 1 16,2 2-1-16,-2-4-2 0,-2 1 3 0,5 1 1 15,-4 0 1-15,1-1 0 0,0 1 4 0,-6-2-6 16,6 2 4-16,-6 0-3 0,6 0-1 0,-6 0 0 16,2-2-4-16,1 2 7 0,0-1-8 0,1 1 1 0,-3-1 8 15,0 1-1-15,0 1 1 0,4-2-1 16,-1 1 2-16,3 0 1 0,-1 1-1 0,-1 0 1 0,0-1 2 15,2 2-6-15,-7-2 4 0,7 2 4 0,-3-2-5 16,3 1 0-16,-1 2 0 0,0-1-3 0,0 0 1 16,0 0-2-16,-1 0 3 0,0-1-2 0,0 0-1 15,1 0 2-15,-5 0-1 0,6 3-6 0,-1-2 7 16,-1-2-7-16,-4 1 7 0,3 1 2 0,1-2 10 16,-2 3-4-16,0-3 9 0,-3 0 0 0,2 3 2 15,-2-3 3-15,2 1-4 0,-2-1 4 0,1 0-2 16,-3 0-1-16,1 1-2 0,1 2-3 0,-2-1-1 0,1-2-4 15,2 1 5-15,-3-1-1 0,3 2-7 0,-1-1 2 16,1 2 1-16,1-3-3 0,1 3-5 0,0-3 2 16,-2 2 2-16,-1-1-1 0,5-1 1 0,-1 2-6 15,0-1 5-15,0-1-7 0,4-1 4 0,-2-1 0 16,-1 1 0-16,0-1-1 0,0 0 2 0,3 1 0 16,0 0 0-16,-1-2 2 0,-1 1-2 0,0 1 2 15,-2-2-3-15,-2 3 0 0,2-2 0 0,-4 1-4 16,3 1 2-16,2-1-1 0,-1 2 2 0,1 0-2 15,-4-1 3-15,4 2-6 0,0-2 4 0,0 1-4 16,1 1 3-16,-1-4-2 0,2 4-4 0,-1-2 1 0,4 1 5 16,-1-1 2-16,7 0 0 0,-7 0-4 0,5 0 1 15,1 0 4-15,-6 0 1 0,-1 2-5 16,-3-2 2-16,4 1 2 0,-2 1-6 0,1-1 2 0,1-1 3 16,-3 0-4-16,-2 1 4 0,0 1-5 0,-4 0 4 15,1-2-3-15,-1 0 1 0,-3 0 0 0,2 0-4 16,-3 0 5-16,3 3-2 0,-1-5-1 0,0 4 3 15,-2-4 0-15,0 2 0 0,1-1-1 0,-10 1-2 16,16-2 2-16,-5 2-5 0,1-3 5 0,0 3-2 0,-3-1-9 16,4-1 8-16,-5 1 1 0,1-1 2 15,1 1-3-15,-1-1 2 0,-1 1-2 0,-1-1 2 0,5 1-6 16,-2 0 0-16,-1 1 2 0,4-3 0 0,-3 1 3 16,2 1 2-16,0 0-5 0,0 0 3 15,-1 0 1-15,3-1-1 0,-2 2 0 0,2-4-1 0,-1 1 1 16,1 2 3-16,-2-1-6 0,4 2 4 0,-3-3-3 15,-1 2 3-15,6-3-3 0,-5 3-1 0,1 0 2 16,-2 1 1-16,2-2-2 0,-3 0-2 0,2 2 4 16,0-1 1-16,-2 1 2 0,1-1 2 0,1 0 4 15,-2 0-1-15,2-2 12 0,-3 3 0 0,0-1 9 16,2 0-2-16,-1 1-1 0,1-2 0 0,-3 0 3 16,1 0-2-16,0-1-1 0,-1 2-4 0,-1 0 1 15,1-2-2-15,2 1-4 0,-1 0 5 0,1 0-1 0,-1-1-8 16,0 2 2-16,0-2 2 0,0 1-1 0,-1-2 2 15,2 0-13-15,-1 0 8 0,-2 2-6 0,-1 0 4 16,-7 2 2-16,16-3-5 0,-9 0 2 0,1 2-3 16,-2-1 2-16,-6 2-3 0,14-4 2 0,-7 3-1 15,1 0-6-15,-1-1 6 0,-7 2 1 0,14-5-6 16,-7 5 3-16,0-1-2 0,2-2 2 0,-9 3-4 16,13-2-2-16,-4 1 1 0,0 1-1 0,1-3 3 15,-2 3 1-15,-8 0-2 0,19-2-1 0,-11 1 5 16,-1 0-7-16,-7 1-2 0,14-2 8 0,-9 1 1 15,-5 1-3-15,17-3-5 0,-11 4-1 0,-6-1 6 0,11-1-3 16,-11 1-2-16,0 0-4 0,12 0-10 0,-12 0-19 16,7-2-19-16,-7 2-19 0,0 0-22 0,0 0-35 15,7 2-35-15,-7-2-59 0,0 0-58 0,0 0-219 16,0 0-543-16,0 0 240 0</inkml:trace>
  <inkml:trace contextRef="#ctx0" brushRef="#br0" timeOffset="1382.51">17775 8620 4 0,'0'0'170'0,"-13"2"4"0,13-2-3 0,0 0-5 15,0 0-1-15,0 0-5 0,0 0-8 0,0 0-5 16,-6 4-14-16,6-4-11 0,0 0-14 0,0 0 7 0,0 0-12 16,0 0-8-16,0 0-8 0,0 0-3 15,0 0 1-15,22 8 2 0,-5-7-1 0,13-1-8 0,3-3 1 16,2 3-3-16,4-1-3 0,15-4-10 0,-1 1 4 15,-3 2-5-15,-10 0-11 0,-2-2-4 0,2 3-5 16,12-2 1-16,-16 0 2 0,1 3-5 0,-1-4-5 16,1 2-1-16,-4 1-3 0,0 1 1 0,-3 0-10 15,2 0-1-15,-3 0 2 0,-1 1-6 0,-6 1 2 16,-1-2-4-16,0 0-4 0,-1 0 1 0,-1 1-4 16,1-1 3-16,-3 0-1 0,-3 2 0 0,0-1-5 0,0-1 2 15,-3 2 1-15,1-1 0 0,-2 1-5 0,-2-1 4 16,-2-1-3-16,-6 0-4 0,13 0 0 0,-13 0 3 15,9 3-4-15,-9-3-4 0,5 2-6 0,-5-2-4 16,0 0-7-16,8 1-6 0,-8-1-4 0,0 0-13 16,0 0-5-16,0 0-13 0,0 0-10 0,0 0-12 15,6 3-19-15,-6-3-12 0,0 0-28 0,0 0-29 16,0 0-31-16,0 0-191 0,0 0-427 0,0 0 190 16</inkml:trace>
  <inkml:trace contextRef="#ctx0" brushRef="#br0" timeOffset="15207.99">5900 9435 121 0,'-8'2'152'0,"8"-2"-11"0,0 0-5 0,0 0-24 16,0 0-9-16,-7 1-11 0,7-1-9 0,0 0-6 16,0 0-12-16,0 0-7 0,0 0-4 0,-2 8-8 15,2-8-3-15,0 0-6 0,0 0-1 0,8 12 0 16,-4-8-4-16,1 0-1 0,0-1 3 0,2 2-5 15,0-4 5-15,5 2-1 0,0 0 0 0,6-2-3 0,2-1-1 16,0 0-5-16,-2 0-3 0,4 2 0 16,4-4-1-16,3 5-3 0,-3-4-1 0,-3 1-1 15,3 0 0-15,2-2-3 0,2 4 2 0,-2-4-2 0,0 2 1 16,-7-1-3-16,7 1 3 0,-1 0-2 0,-1-2 0 16,2 2-2-16,-1 0 11 0,-4-1-3 15,5 1-2-15,0-2 5 0,1 1 1 0,0 0-3 0,0 1 3 16,-2 0-4-16,1-2 0 0,0 2 0 0,-6 0-1 15,5 2-4-15,-6-1 1 0,1 0-4 0,5 2 0 16,-4 0-1-16,-1 0 1 0,-2 2-1 0,8-2-2 16,-6 1-1-16,1 0 1 0,-2-2 0 0,0-1 0 15,9 1 1-15,-10-1-1 0,9-1-1 0,-8 0 0 16,7 0-1-16,-6-1 2 0,1 1-4 0,2-2 2 16,-3 1-1-16,-2-1 4 0,-2 2-3 0,2 0 3 15,0 0 9-15,0-1 1 0,1 1 2 0,-2 0 1 0,-1 0 3 16,-4 0-4-16,3 0-3 0,-2 1 9 0,-2-1 7 15,4 0-3-15,-4 3-1 0,-1-1-1 0,3-1-2 16,-3-1-4-16,0 0 1 0,0 2 2 0,-2-2-2 16,-2 3-4-16,0-3-1 0,-1 1-2 0,0 1 0 15,-7-2-2-15,14 3-3 0,-9-2 1 0,3 1-1 16,-8-2-1-16,8 3-1 0,-8-3-1 0,0 0 0 16,9 2-1-16,-9-2 0 0,7 2-1 0,-7-2 0 15,6 3-1-15,-6-3 2 0,0 0-4 0,5 3 0 16,-5-3-9-16,0 0-12 0,8 3-16 0,-8-3-18 15,0 0-19-15,0 0-23 0,0 0-20 0,0 0-38 16,0 0-47-16,0 0-151 0,0 0-378 0,0 0 167 0</inkml:trace>
  <inkml:trace contextRef="#ctx0" brushRef="#br0" timeOffset="22516.36">23053 8787 109 0,'0'0'209'0,"0"0"-11"0,0 0-13 0,0 0-8 15,0 0-14-15,0 0-10 0,0 0-10 0,0 0-14 16,0 0-8-16,0 0-16 0,0 0-11 0,0 0-8 16,0 0-4-16,0 0-9 0,0 0-13 0,0 0-5 15,0 0 2-15,0 0-9 0,0 0-4 0,9-11-1 16,3 11-5-16,5-5-2 0,1 2-3 0,3-2-5 0,0 1 1 16,8-2-3-16,-1 0-7 0,-1 0 3 15,1 2-5-15,0-1-2 0,1-3-2 0,2 3 1 16,-3 1-3-16,3-2 0 0,-2 3-2 0,2-2 1 0,2 3-3 15,-1-3-4-15,1 2 2 0,4 0 1 0,3-2 2 16,15-2-4-16,-4 2 1 0,1 0-4 0,2-1-4 16,-3 2 1-16,3-1-5 0,-1-2 7 0,-3 1-10 15,1 0 2-15,-12 2-2 0,0 0-2 0,0-1-5 16,-1 0 6-16,-5 3 0 0,1-1 0 0,-4 0 5 16,0-2 0-16,0 4-1 0,-11-2 1 0,0 2 0 15,2-2 1-15,-1 1 1 0,1-1 4 0,-1 2-3 0,-1-1-1 16,0-1 2-16,0 3 1 0,-3-3-1 15,3 3 0-15,-1-1-3 0,-1-1-1 0,1 2 6 16,-4-1-3-16,0 0-1 0,3 1-1 0,-2 0 5 0,2-3 4 16,-4 3-2-16,-1 0 1 0,1-2-6 0,-2 2 4 15,1-1-3-15,-1 1 3 0,-3 0 2 0,-8 0-3 16,18 0-1-16,-11 0 4 0,3 0 0 0,-10 0-5 16,11 0 1-16,-11 0 0 0,11 0-2 0,-11 0 2 15,8 0 2-15,-8 0-2 0,0 0-2 0,9 1 3 16,-9-1 0-16,0 0-1 0,10 0 2 0,-10 0-1 15,0 0 3-15,0 0-3 0,7 2-1 0,-7-2 1 16,0 0 0-16,0 0 3 0,0 0 1 0,6 3-4 0,-6-3 0 16,0 0 2-16,0 0 1 0,0 0 3 0,0 0-2 15,8 0 3-15,-8 0 1 0,0 0-7 0,0 0 3 16,0 0 6-16,0 0-2 0,0 0 0 0,7 2 2 16,-7-2-1-16,0 0 1 0,0 0-2 0,0 0-1 15,0 0 5-15,0 0-6 0,0 0 2 0,0 0-3 16,0 0 1-16,0 0 1 0,0 0 0 0,0 0-2 15,5 6 2-15,-5-6-6 0,0 0 4 0,0 0-2 16,0 0 2-16,0 0-2 0,0 0 3 0,0 0 0 16,0 0 1-16,0 0 0 0,0 0 3 0,0 0 2 15,0 0-1-15,0 0 3 0,0 0 1 0,0 0 1 0,0 0 2 16,0 0 1-16,0 0 6 0,0 0-3 0,0 0 2 16,0 0 1-16,0 0 4 0,0 0-1 0,0 0-2 15,0 0 4-15,0 0-1 0,0 0-4 0,0 0 8 16,0 0-8-16,0 0 3 0,0 0-2 0,0 0 1 15,0 0-5-15,0 0 0 0,0 0 0 0,0 0-3 16,0 0-3-16,0 0-1 0,0 0-4 0,0 0-2 16,0 0 2-16,0 0-2 0,0 0 0 0,0 0 1 0,0 0-4 15,0 0-14-15,0 0-15 0,0 0-22 16,0 0-30-16,0 0-30 0,0 0-39 0,0 0-57 16,0 0-274-16,0 0-513 0,0 0 227 0</inkml:trace>
  <inkml:trace contextRef="#ctx0" brushRef="#br0" timeOffset="23794.33">26666 8749 99 0,'0'0'138'0,"0"0"-14"0,0 0-7 0,0 0-18 16,0 0-8-16,0 0-12 0,0 0-3 0,0 0-12 16,0 0 1-16,0 0-18 0,31 1 6 0,-20-1-6 0,3 0-3 15,3 0 6-15,2 1-13 0,-2-1 5 0,4 0-1 16,6 2 3-16,6-2 9 0,-1 0-6 0,4-2 2 15,1-2 4-15,20-2-2 0,1 0-5 0,-2-3 4 16,3 4-15-16,2-3 6 0,-1 1-8 0,1-4-1 16,0 3 5-16,-1 1-7 0,-5 2-2 0,-4 1 0 15,-11 2-1-15,12-3 3 0,-16 4-7 0,2-1 4 16,-4 1-1-16,-3-1-1 0,-1 2 6 0,-1 0-1 16,2 3-3-16,1-3 0 0,-5 0 4 0,-6 0 4 15,11 1 9-15,0-2 4 0,1 1-6 0,1-3 1 16,1 0-7-16,0 1-2 0,-3-1-1 0,-3 2-5 0,3-2-2 15,-4 0-2-15,-6 2-2 0,0-2-2 0,-1 1-4 16,-3 0 0-16,2 2-2 0,-8-3-4 0,8 2-1 16,-9-1 2-16,0 1-1 0,-4 1-4 0,2-2 3 15,-9 2-4-15,13 0 1 0,-13 0-4 0,10-1 2 16,-10 1 3-16,8-1-5 0,-8 1 0 0,0 0-4 16,0 0-13-16,0 0-20 0,0 0-25 0,10 1-27 15,-10-1-37-15,0 0-33 0,0 0-62 0,0 0-138 16,0 0-386-16,0 0 170 0</inkml:trace>
  <inkml:trace contextRef="#ctx0" brushRef="#br0" timeOffset="24724.14">29429 7493 76 0,'-5'-7'330'0,"5"7"-8"0,0 0-12 0,-4-4-25 16,4 4-22-16,0 0-25 0,0 0-25 16,0 0-23-16,0 0-19 0,0 0-10 0,0 0-8 0,-7 21-6 15,9-11-13-15,0 2-15 0,0 1-11 0,0-2-6 16,2-1-9-16,4 5-17 0,-5-4-5 0,5 3-1 15,-1-3-5-15,-1-3-27 0,0 4-34 0,-1-4-35 16,-1-1-38-16,-1 1-51 0,-2-4-41 0,-1-4-47 16,5 7-54-16,-5-7-220 0,0 0-521 0,0 0 230 15</inkml:trace>
  <inkml:trace contextRef="#ctx0" brushRef="#br0" timeOffset="24895.01">29351 7255 134 0,'-7'-8'306'0,"4"3"-23"16,-1-1-27-16,4 6-25 0,-8-4-24 0,8 4-25 15,-4-7-19-15,4 7-20 0,0 0-30 0,0 0-27 16,0 0-48-16,0 0-46 0,0 0-69 0,16 25-61 16,-10-18-183-16,2 2-346 0,-1 0 154 0</inkml:trace>
  <inkml:trace contextRef="#ctx0" brushRef="#br0" timeOffset="25330.16">29576 7506 286 0,'-8'-1'341'0,"8"1"-31"16,0 0-27-16,0 0-29 0,0 0-25 0,0 0-31 0,-8 8-10 15,8-8-15-15,2 16-17 0,-1-7-15 0,2 2-17 16,-1 1-10-16,2 3-13 0,1 0-9 0,0-5-9 16,-1 2-13-16,1-3-14 0,2 0-12 0,-1-2-10 15,0-1-7-15,1-1 1 0,-1-2-8 0,2-2 1 16,2-1-2-16,4-6-10 0,1 2 5 0,1-5 4 15,-5 3-3-15,3-6 2 0,-4 0-1 0,-2 1 8 16,0 0 10-16,-3 0 5 0,-1-1 5 0,0 2 12 0,-2-1 1 16,2-2-5-16,-1 4-2 0,-1-1 5 15,1 4 2-15,-2 0-7 0,-1 6-9 0,4-8-9 16,-4 8 1-16,0 0-6 0,0 0-3 0,0 0 3 0,13 11-2 16,-10-2-10-16,3 1-1 0,2-1-7 0,1 2-36 15,-1-2-8-15,0 2-21 0,3 0-17 0,-1 1-14 16,-2-3-25-16,7 0-26 0,-2 2-31 0,4-6-41 15,0 0-43-15,-4-5-256 0,0-2-553 0,8-3 244 16</inkml:trace>
  <inkml:trace contextRef="#ctx0" brushRef="#br0" timeOffset="25542.57">30082 7353 232 0,'-9'-22'261'0,"3"2"17"15,-2 3-9-15,0-1 8 0,3 3-7 0,-1 5-16 0,2-2-19 16,-1 5-5-16,2-1-13 0,3 8-26 0,-4-10-18 15,4 10-20-15,-4-7-23 0,4 7-3 0,0 0-18 16,0 0-4-16,0 0-15 0,0 29-12 0,3-15-10 16,0 2-1-16,-1 3-8 0,5 6-2 0,-1 1-10 15,2-1 1-15,-2 0-17 0,0-1-20 0,1 0-31 16,2-1-27-16,-4-5-23 0,0-2-28 0,1 0-21 16,2-1-22-16,-2-5-22 0,1 0-18 0,-1-2-26 15,-1-1-22-15,1-1-21 0,0-1-174 0,-2-1-459 0,-4-4 203 16</inkml:trace>
  <inkml:trace contextRef="#ctx0" brushRef="#br0" timeOffset="25729.17">29966 7469 152 0,'-11'-2'332'0,"1"1"-3"15,2-1-11-15,8 2-15 0,-9-3-28 0,9 3-24 16,-6-4-29-16,6 4-22 0,0 0-18 0,0 0-17 15,21-7-17-15,-4 6-24 0,5-1-48 0,0 1-54 16,7 1-50-16,-7 1-66 0,6 1-46 0,0-2-53 16,0 5-70-16,-6-5-135 0,-1 6-429 0,-2-3 191 15</inkml:trace>
  <inkml:trace contextRef="#ctx0" brushRef="#br0" timeOffset="25945.96">30383 7561 287 0,'0'0'334'0,"0"0"-29"0,0 0-24 15,0 0-25-15,-1-8-28 0,1 8-19 0,0 0-23 16,0 0-14-16,0 0-20 0,0 0-12 0,0 0-13 16,1 29-17-16,-2-19-9 0,2 2-6 0,-2 0-12 15,1 1-7-15,-2-2-19 0,2 3-23 0,-2-2-26 16,1-3-34-16,0 2-36 0,0 2-38 0,-3-5-44 15,4 1-50-15,0-9-70 0,-3 12-145 0,3-7-443 0,0-5 197 16</inkml:trace>
  <inkml:trace contextRef="#ctx0" brushRef="#br0" timeOffset="26188.28">30629 7368 11 0,'-6'-7'319'0,"0"3"-23"16,1 0-19-16,5 4-22 0,-11-3-22 0,11 3-26 16,-14 6-11-16,6-1-12 0,0 2-19 0,1 3-14 15,-2 4-16-15,4 1-9 0,2-2-13 0,0 3-12 16,3-3-4-16,3 4-8 0,3-2-15 0,2 1-7 0,2 0-8 16,1-1-9-16,0-4-25 0,3-1-29 15,0-2-23-15,3-1-39 0,1-3-24 0,2-3-28 16,0-2-29-16,1-3-30 0,1 1-20 0,-2-5-25 0,1 0-142 15,-3-1-394-15,-2 0 175 0</inkml:trace>
  <inkml:trace contextRef="#ctx0" brushRef="#br0" timeOffset="26596.47">30841 7170 148 0,'-8'-7'287'0,"-1"1"-3"16,4 0-15-16,1 1-8 0,-2 0-13 0,1 2-14 15,5 3-22-15,-8-7-13 0,8 7-28 0,-4-3-16 16,4 3-17-16,0 0-5 0,0 0-1 0,-3 14-3 16,5-2-11-16,2 4-2 0,-1 2 1 0,3 5-5 0,-1 4 2 15,3 0 6-15,-6-1-10 0,2 0-1 0,-1 6-10 16,1-7-4-16,-2 1 3 0,1-2-7 0,-2-4-3 16,0-3-13-16,-1 0 3 0,2 0-9 0,-1-2-2 15,0-3-2-15,0-2-1 0,-1 0-5 0,3-3 4 16,-2-2-3-16,-1-5-1 0,1 9 0 0,-1-9 2 15,0 0-3-15,4 6-6 0,-4-6 1 0,0 0-8 16,0 0-5-16,17-9-5 0,-8 1-2 0,-2-2-2 16,4-2 0-16,-4 2-13 0,6-4-3 0,-5-2-15 0,1 1-19 15,1-3-9-15,-2 3-9 0,-2 5 0 16,-1 0-6-16,0-2-18 0,2 2-4 0,-4 4-14 16,0 2-18-16,-3 4-7 0,6-4-4 0,-6 4 8 0,0 0-14 15,13 6-5-15,-9 2-15 0,0-3-17 0,1 6-5 16,-1-2-19-16,0 0-14 0,1 1-5 0,4 0-5 15,-2-1-6-15,0 0 6 0,1-3 0 0,0 1 4 16,1-4 5-16,-2 2 11 0,0-1 2 0,1-4-4 16,0 3-127-16,-1-3-333 0,-7 0 148 0</inkml:trace>
  <inkml:trace contextRef="#ctx0" brushRef="#br0" timeOffset="27209.14">31153 7488 782 0,'6'-3'-3'16,"-1"-3"23"-16,0 2 20 0,-2-3 11 0,1 2 24 16,-4 5 14-16,4-13-4 0,-3 7 9 0,-1 6 10 15,-1-13-2-15,-2 4 2 0,1-2 0 0,-2 3 3 16,0-1-5-16,-1 3-3 0,3-2-10 0,-1 0 3 15,-1 4-11-15,-2-3-5 0,-1 4-10 0,2-1-2 0,5 4-7 16,-12-1-3-16,12 1-4 0,-14 7-4 0,7 0 2 16,-1 0-3-16,-1 1-6 0,3 2-7 15,1 1-2-15,1-1-2 0,1 1-3 0,-1-3 1 16,2 2-6-16,2 1 0 0,0-4-3 0,0-7 1 0,6 14-1 16,-2-10-3-16,0-1 3 0,2 1-5 0,1-3 1 15,2 3-4-15,0-4 1 0,-9 0 2 0,20-5-3 16,-10 1-1-16,-1-2 1 0,3-2 1 0,-2 2 0 15,0-2-2-15,2-1 0 0,-3 0 0 0,-3 1 1 16,4-3 0-16,0-1 2 0,-2-1-2 0,-3 2-2 16,3 0-2-16,1-4 0 0,-3 5 2 0,1-2-3 15,-3 2 0-15,2 2 0 0,-2 0-4 0,-1 1-4 16,0 3 3-16,-3 4 0 0,6-7-2 0,-6 7-2 16,7-2 5-16,-7 2-5 0,0 0 5 0,14 13 0 15,-9-5-3-15,1-1 0 0,-2 1-3 0,0 2 0 16,4 0-10-16,-5 1-4 0,1-3 0 0,1 2-1 15,-1-1 4-15,3-1-1 0,-5-4-2 0,3 4 4 0,-1-2 3 16,-1-1 4-16,-3-5-2 0,6 8 1 0,-6-8 5 16,7 3 4-16,-7-3 3 0,6 0-2 0,-6 0 5 15,0 0 2-15,15-5 1 0,-11 1-5 0,-4 4 6 16,10-9-1-16,-5 5 1 0,0-1-4 0,1 2 0 16,-1-1-1-16,-5 4-1 0,5-5-1 0,-5 5-2 15,5-5 0-15,-5 5-5 0,0 0 5 0,0 0-2 16,13 2-1-16,-13-2 0 0,7 5 0 0,-3-2 0 15,1 1 0-15,-5-4 3 0,9 8-1 0,-5-4 0 16,0 1 1-16,0-1 1 0,1 0-2 0,-5-4 15 16,8 7 3-16,-3-4 0 0,-5-3 12 0,5 4 17 0,-5-4 19 15,4 4 16-15,-4-4 8 0,0 0 8 0,6 6 11 16,-6-6 10-16,0 0 1 0,0 0 13 0,0 0-13 16,0 0-10-16,0 0 2 0,15-9-26 0,-11 4-11 15,1 0-10-15,2-4-4 0,-1 0-14 0,3 0-40 16,0-4-28-16,3-2-34 0,4-5-33 0,-4 4-41 15,5-4-36-15,-2 6-54 0,1-1-52 0,5-4-39 16,-5 9-252-16,2-2-611 0,-1 3 271 0</inkml:trace>
  <inkml:trace contextRef="#ctx0" brushRef="#br0" timeOffset="27437.33">31917 7372 225 0,'0'0'329'0,"0"0"-28"0,0 0-24 0,0 0-27 16,0 0-15-16,-2 13-12 0,2-13-11 0,1 10-11 16,0 1-27-16,0 0-13 0,3 4-18 0,-3 0-11 15,2 2-14-15,-3 0-30 0,0 1-45 0,-1 0-53 16,1 0-68-16,-2 0-80 0,2 1-94 0,0 0-184 15,0-4-472-15,2-5 209 0</inkml:trace>
  <inkml:trace contextRef="#ctx0" brushRef="#br0" timeOffset="28010.05">32426 7024 31 0,'-5'-11'261'0,"1"2"-24"16,-5 1-7-16,2 0-10 0,1 4-7 0,0-5-9 0,-1 6-10 16,0 0-17-16,-4 3-10 0,4-2-11 15,-5 4-8-15,5 0-8 0,-4 2-10 0,4 3-13 0,-1 0-5 16,-2 3-10-16,1 2 1 0,-3 5-9 0,5-1 16 16,-1 7-14-16,0 2-3 0,3 5-10 15,1 0-4-15,-1 2 5 0,7-3-13 0,-2 5-5 0,1-3-10 16,1 1-2-16,2 1 5 0,0-4-15 0,1-1-4 15,1 0-2-15,1 0-9 0,1-3 13 0,-1-1-32 16,1 1-20-16,-2-8-13 0,-1-3-21 0,1 3-26 16,-3-2-20-16,2 0-26 0,-1-1-23 0,-1-3-20 15,-2 0-19-15,0-1-14 0,1-5-8 0,-2-5 2 16,1 10-13-16,-1-10-10 0,0 0-153 0,0 0-404 16,-5 6 179-16</inkml:trace>
  <inkml:trace contextRef="#ctx0" brushRef="#br0" timeOffset="28179.83">32118 7486 55 0,'-9'-7'231'16,"0"2"4"-16,4 0 2 0,0 0-2 0,5 5-16 15,-8-4-17-15,8 4-14 0,-4-7-19 0,4 7-16 16,0 0-8-16,0 0-20 0,15-9-16 0,-1 7-5 16,7-1-14-16,6-2-10 0,2 3-9 0,3-1-35 15,-1-1-32-15,1 1-38 0,0-3-46 0,-2 1-36 16,2 0-51-16,-2-1-216 0,0-2-412 0,-4 1 182 15</inkml:trace>
  <inkml:trace contextRef="#ctx0" brushRef="#br0" timeOffset="28404.2">32533 7063 71 0,'0'0'296'0,"-4"-10"-16"15,4 10-23-15,-4-8-26 0,4 8-28 0,0 0-16 0,0 0-16 16,0 0-6-16,-11 14-5 0,6 1-14 0,0 3-16 16,3 1-13-16,-1 10-4 0,-1 0-12 0,0 1-6 15,4-3-14-15,-1 0-8 0,-2 0-30 0,4 0-33 16,2-3-42-16,-1-6-39 0,4 0-27 0,-1-4-32 16,2-3-29-16,1-1-24 0,1-3-36 0,1 0-121 15,-1-3-368-15,3-2 163 0</inkml:trace>
  <inkml:trace contextRef="#ctx0" brushRef="#br0" timeOffset="28742.34">32708 7209 118 0,'0'0'174'0,"-4"-5"-13"0,4 5-6 0,0 0-8 0,-15 9-10 16,9-1-15-16,-1-1-10 0,1 1-11 0,1 3-7 15,-2-1-13-15,4 1-5 0,0-1-8 0,0 0-8 16,0 1-3-16,1-3-4 0,2 2-7 0,0 1-6 15,3 0-4-15,-1-3-4 0,2-1 1 0,1 0-4 16,0 0-5-16,-1-1 0 0,-4-6 1 0,0 0-7 16,0 0 0-16,0 0 2 0,0 0-6 0,46 23 0 15,-46-23-4-15,0 0 5 0,0 0-3 0,36 3 4 16,-36-3 7-16,0 0 11 0,0 0 5 0,0 0 14 0,0 0 10 16,43-22 4-16,-43 22 1 0,0 0 4 15,0 0-4-15,15-21 3 0,-15 21-2 0,0 0 0 16,0 0-7-16,0 0-9 0,0 0-5 0,-3-37-7 0,3 37-3 15,0 0-4-15,0 0-6 0,0 0 0 0,-41-26-11 16,32 23-17-16,-4 2-15 0,3 2-20 0,-3 2-22 16,2 0-27-16,1 0-39 0,-2 4-25 0,6-4-46 15,1 4-49-15,-2-2-139 0,3 1-413 0,3 0 183 16</inkml:trace>
  <inkml:trace contextRef="#ctx0" brushRef="#br0" timeOffset="29337.06">32932 7267 285 0,'0'0'276'0,"0"0"-15"0,0 0-14 0,0 0-18 16,0 0-23-16,0 0-17 0,0 0-14 0,-33-20-22 15,33 20-15-15,0 0-11 0,0 0-17 16,0 0-9-16,0 0-9 0,-41 47-7 0,41-47-11 0,0 0-10 15,-14 33-3-15,14-33-10 0,0 0-13 0,-5 27-12 16,5-27-10-16,0 0-4 0,0 0 0 0,0 0-6 16,0 0-3-16,0 0-1 0,32 29-5 0,-32-29-1 15,0 0-1-15,0 0 0 0,0 0 2 0,0 0-2 16,0 0 1-16,70-30 4 0,-70 30-3 0,0 0-3 16,28-24 3-16,-28 24 0 0,18-13 1 0,-18 13 6 15,0 0-4-15,0 0-1 0,19-22 0 0,-19 22-4 16,0 0-1-16,0 0 2 0,0 0 2 0,0 0-2 15,0 0-1-15,0 0 0 0,0 0 6 0,0 0-4 16,0 0 0-16,0 0-14 0,42 38-11 0,-42-38-6 16,0 0-14-16,15 21-5 0,-15-21 10 0,0 0-7 15,0 0 0-15,31 12-2 0,-31-12-4 0,0 0 8 0,0 0-1 16,44-7 2-16,-44 7 2 0,0 0 4 0,0 0 3 16,38-26 3-16,-38 26 5 0,19-23 8 0,-19 23 1 15,10-21 7-15,-10 21 8 0,13-27 12 0,-13 27 22 16,0 0 10-16,12-33 13 0,-12 33 17 0,0 0 1 15,5-37 8-15,-5 37 21 0,0 0 4 0,1-41 2 16,-1 41 4-16,0 0 11 0,1-34 21 0,-1 34-9 16,0 0 13-16,0 0-11 0,0 0-12 0,0 0-18 15,0 0-8-15,-2-38-17 0,2 38-3 0,0 0-13 16,0 0 0-16,0 0-8 0,0 0-4 0,0 0-8 16,0 0-4-16,0 0-4 0,0 0 7 0,2 114-8 15,-2-114-7-15,2 36-23 0,-2-36-34 0,1 35-26 16,-1-35-21-16,5 36-4 0,-5-36-47 0,8 32-26 15,-8-32-12-15,0 0-21 0,11 30-19 0,-11-30-19 16,0 0-7-16,0 0-17 0,15 20-194 0,-15-20-481 16,0 0 213-16</inkml:trace>
  <inkml:trace contextRef="#ctx0" brushRef="#br0" timeOffset="29510.37">33196 7199 100 0,'0'0'266'0,"-46"-15"-2"0,46 15 0 0,0 0-9 16,0 0-18-16,0 0-19 0,-24-12-22 0,24 12-17 16,0 0-19-16,0 0-18 0,0 0-10 0,0 0-39 15,85-25-55-15,-51 19-43 0,2-3-44 0,1 3-39 16,13-4-51-16,-13 5-40 0,-4 3-169 0,0-5-376 16,-33 7 167-16</inkml:trace>
  <inkml:trace contextRef="#ctx0" brushRef="#br0" timeOffset="31302.64">28676 8657 66 0,'0'0'153'16,"0"0"-6"-16,-6-2-2 0,6 2-3 0,0 0-7 15,0 0-2-15,-8-5-8 0,8 5-11 0,-9-3-7 16,9 3 4-16,-6-3 0 0,6 3-7 0,0 0-7 16,-9-1-11-16,9 1-8 0,0 0-5 0,0 0-6 15,0 0-6-15,0 0-6 0,0 0-6 0,20-5 1 16,6-1-6-16,6 0-2 0,8 0 0 0,17-2-8 0,4-1 3 16,0 0-7-16,5 3-2 0,-4-4-5 15,2 3-4-15,0 1 1 0,-3 4-4 0,-2-4 0 16,0 2-1-16,-4 0-4 0,-1-1-6 0,-17 5-3 0,14 0-10 15,0-1-1-15,-17-3-1 0,0 3-5 0,-4 2 3 16,-8 1-2-16,-3-2 2 0,-5-2 2 0,-2 4-1 16,-4-2 4-16,0 0 0 0,-1 2 0 0,-7-2 0 15,9 0 3-15,-9 0 2 0,0 0 7 0,0 0-5 16,0 0 3-16,0 0-3 0,0 0 2 0,0 0-2 16,0 0 4-16,-27-7-3 0,27 7-3 0,-9-3-13 15,9 3-15-15,-7-2-28 0,7 2-36 0,0 0-34 16,0 0-35-16,-3-6-168 0,3 6-358 0,0 0 158 0</inkml:trace>
  <inkml:trace contextRef="#ctx0" brushRef="#br0" timeOffset="32117.22">28602 8658 150 0,'0'0'175'16,"-9"3"-6"-16,9-3-13 0,0 0-12 0,-6 2-14 15,6-2-11-15,0 0-9 0,-6 3-17 16,6-3-8-16,0 0-7 0,0 0-6 0,0 0-8 0,0 0-19 16,7 14-21-16,-7-14-31 0,14 3-29 0,-1-3-41 15,-1 0-69-15,3-2-79 0,2-1-244 0,1-3 108 16</inkml:trace>
  <inkml:trace contextRef="#ctx0" brushRef="#br0" timeOffset="46540.09">5804 13014 18 0,'0'0'65'0,"0"0"-4"16,0 0-8-16,0 0-8 0,0 0 3 0,0 0-6 15,0 0 2-15,0 0-3 0,0 0 3 0,0 0-4 16,0 0 8-16,0 0-1 0,0 0-1 0,0 0 11 15,0 0 1-15,0 0 4 0,-6-6 5 0,6 6-7 16,0 0 18-16,0 0-4 0,0 0 5 0,-8 0-4 16,8 0 7-16,0 0-5 0,0 0 5 0,0 0 1 15,0 0-2-15,0 0-3 0,0 0-2 0,0 0 2 0,0 0-4 16,0 0 0-16,0 0-4 0,0 0-4 0,0 0-2 16,0 0-4-16,0 0-6 0,-11 0 2 0,11 0 0 15,0 0-4-15,0 0 2 0,0 0 0 0,0 0-1 16,0 0 2-16,0 0-1 0,0 0-2 0,0 0 2 15,0 0 0-15,0 0-1 0,0 0 0 0,-13 4-5 16,13-4 4-16,0 0-3 0,0 0-3 0,0 0-1 16,0 0-2-16,0 0-1 0,-8 0-4 0,8 0-3 0,0 0-4 15,0 0 0-15,0 0-5 0,0 0 1 16,0 0 4-16,0 0-6 0,-9-4-2 0,9 4 3 16,0 0-9-16,0 0 2 0,0 0-1 0,0 0-2 0,0 0-5 15,0 0 1-15,0 0-1 0,0 0 0 0,0 0-3 16,0 0-4-16,0 0 3 0,0 0-8 0,0 0 8 15,0 0-1-15,0 0-2 0,0 0 0 0,0 0-1 16,0 0-3-16,0 0 4 0,0 0-5 0,0 0-4 16,0 0 1-16,0 0 6 0,0 0-1 0,0 0 2 15,0 0 0-15,0 0-2 0,0 0-2 0,0 0 4 16,0 0-2-16,0 0-2 0,0 0 2 0,0 0 1 0,0 0 0 16,0 0 0-16,0 0-1 0,0 0 0 15,0 0-1-15,0 0 2 0,0 0-3 0,0 0-1 16,0 0 0-16,0 0 6 0,0 0-7 0,0 0 5 0,0 0-1 15,0 0-4-15,0 0 3 0,0 0-1 0,0 0 3 16,0 0-1-16,0 0-5 0,0 0 4 0,0 0 3 16,0 0-2-16,0 0 1 0,0 0-3 0,0 0 4 15,0 0 0-15,0 0-1 0,0 0 0 0,0 0-3 16,0 0 1-16,0 0-2 0,0 0 4 0,0 0 1 16,0 0 2-16,0 0-8 0,0 0 4 0,0 0-2 15,0 0 2-15,0 0-1 0,0 0 1 0,0 0-1 16,0 0 4-16,0 0 0 0,0 0 1 0,0 0-3 0,0 0 1 15,0 0-5-15,0 0 2 0,0 0-4 16,0 0 2-16,0 0-3 0,0 0-3 0,0 0 6 0,0 0 3 16,0 0-1-16,0 0-3 0,0 0-1 0,0 0 2 15,0 0 0-15,0 0 0 0,0 0-10 0,0 0-2 16,0 0-3-16,0 0 8 0,0 0 3 0,0 0-2 16,13 14-3-16,-13-14 8 0,4 6-5 0,-4-6 2 15,0 0 2-15,0 0-4 0,5 5 3 0,-5-5-6 16,0 0 5-16,6 1 5 0,-6-1 0 0,0 0-2 15,0 0 0-15,0 0-1 0,0 0 2 0,0 0-6 16,0 0 7-16,4 6-1 0,-4-6 2 0,0 0-3 0,0 0 0 16,0 0 1-16,0 0 1 0,0 0-1 15,0 0-1-15,0 0 0 0,0 0 0 0,0 0 1 16,0 0-4-16,0 0 3 0,0 0 3 0,0 0-6 0,0 0 2 16,0 0 3-16,0 0-2 0,0 0 3 0,0 0 0 15,0 0-1-15,0 0-2 0,0 0 1 0,0 0 1 16,0 0-3-16,0 0 2 0,0 0 2 0,0 0 0 15,0 0-6-15,0 0 5 0,0 0 3 0,0 0-4 16,0 0 2-16,0 0 1 0,0 0 1 0,0 0-5 16,0 0 6-16,0 0-4 0,0 0 1 0,0 0 1 15,0 0 0-15,0 0-3 0,0 0 0 0,0 0 0 0,0 0 0 16,0 0-2-16,0 0 5 0,0 0-2 0,0 0 2 16,0 0-2-16,0 0 2 0,0 0-4 15,0 0-1-15,0 0 2 0,0 0 0 0,0 0-1 0,0 0-2 16,0 0 3-16,0 0 1 0,0 0-3 0,0 0 2 15,0 0 1-15,0 0 1 0,0 0-5 0,0 0-2 16,0 0 4-16,0 0 2 0,0 0 0 0,0 0 3 16,0 0-3-16,0 0 0 0,0 0-1 0,0 0 2 15,0 0-1-15,0 0 3 0,0 0-4 0,0 0 0 16,0 0 3-16,0 0 0 0,0 0 1 0,0 0-2 16,0 0 0-16,0 0 4 0,0 0-4 0,0 0 1 0,0 0-1 15,0 0 2-15,0 0-2 0,0 0 1 0,-6-22-3 16,6 22 3-16,0 0-4 0,0 0 5 15,0 0-4-15,0 0-1 0,0 0 5 0,0 0-4 0,0 0 2 16,0 0-9-16,0 0 8 0,0 0-1 0,0 0-4 16,0 0 1-16,0 0 3 0,0 0-1 0,0 0 0 15,0 0 1-15,0 0 2 0,0 0-4 0,0 0-4 16,0 0 5-16,2 26-1 0,-2-26 4 0,2 6-1 16,-2-6-2-16,1 12 3 0,-1-12 1 0,0 10 0 15,0-10 1-15,1 12-12 0,-1-12 0 0,-1 9 3 16,1-9 1-16,0 11-2 0,0-11 3 0,0 10-1 15,0-10 0-15,-1 8 5 0,1-8 0 0,0 8-1 0,0-8 1 16,0 9-3-16,0-9 1 0,0 0 1 0,-3 7 2 16,3-7-3-16,0 0 2 0,0 0 5 0,0 0-9 15,0 0 7-15,-1 7-2 0,1-7-1 0,0 0 0 16,0 0 3-16,0 0-1 0,0 0-1 0,0 0-1 16,0 0 1-16,0 0 3 0,0 0-3 0,0 0 1 15,0 0-1-15,18-5 2 0,-8 0 3 0,3-1-5 16,3-3 0-16,3 1 2 0,1-2-1 0,5-4 2 0,0 3 1 15,0 0-3-15,2 1-1 0,-3-4 2 16,2 4-1-16,1-2 1 0,-2 2-2 0,-4 3 0 16,-2-1-2-16,0-1 0 0,-1 2 2 0,-1-2-2 0,0 3-2 15,-1 2-1-15,-4 0 1 0,0-3 3 0,-1 4 0 16,1 0 0-16,-3-1-2 0,-1 2 2 16,-1-2 0-16,-7 4 4 0,13-2-3 0,-7-1-4 0,-6 3 2 15,11-2 0-15,-11 2 1 0,7-2-1 0,-7 2 0 16,0 0 2-16,8-3-1 0,-8 3-1 0,0 0 1 15,0 0 0-15,0 0-3 0,0 0 2 0,8-1 1 16,-8 1-1-16,0 0 3 0,0 0-2 0,0 0 3 16,0 0-1-16,0 0-1 0,0 0 0 0,0 0 0 15,0 0 1-15,0 0 0 0,0 0-1 0,0 0-1 16,0 0 1-16,0 0-2 0,0 0 1 0,0 0-16 16,0 0-19-16,0 0-22 0,6-4-33 0,-6 4-35 0,0 0-38 15,0 0-62-15,0 0-225 0,0 0-488 0,0 0 217 16</inkml:trace>
  <inkml:trace contextRef="#ctx0" brushRef="#br0" timeOffset="52246.33">3827 12522 141 0,'-10'-3'175'15,"10"3"-7"-15,-9-3-13 0,9 3-8 0,-10-1-10 16,10 1-15-16,0 0-7 0,-10-3-10 0,10 3-9 16,0 0-10-16,-8-1-7 0,8 1-11 0,0 0-10 15,0 0-2-15,0 0-5 0,0 0-6 0,0 0 0 16,0 0-9-16,0 0-2 0,30-4-4 0,-12 1-2 16,4 1-5-16,8-3 5 0,1-1-5 0,1 1-2 15,3-2-1-15,3 2-2 0,3 2 0 0,-2-2 1 16,0 3-5-16,-2-1 0 0,0 1-4 0,-1-1-2 0,-3 0 1 15,2 2 0-15,-3-1 0 0,-2 1-5 0,0 1-1 16,-9-2-5-16,0 2-2 0,-2 0-8 0,0 0 0 16,-6 0-5-16,-3 0 2 0,3 0-9 15,-4 0 8-15,-2 0-6 0,-7 0 8 0,12 0 1 0,-12 0-1 16,0 0 7-16,9 0-5 0,-9 0 4 0,0 0 2 16,0 0-2-16,0 0 0 0,0 0 1 0,-32-3 2 15,21 3 6-15,-8-1-4 0,-3 1 7 0,-6-2-3 16,2 4-1-16,-6-2 1 0,4-2-4 0,-4 4 5 15,-1-4 0-15,0 2-4 0,-2-1 7 0,2 2 0 16,-2-1 4-16,0-1-2 0,3 1 1 0,0-1 2 16,0-1 5-16,5 2 0 0,-1 2-3 0,6-4-8 15,2 4 6-15,0-1-2 0,1 0 2 0,8 1-4 16,-1 1-1-16,0-2-2 0,3 1-3 0,0 1 1 0,2-2 1 16,7-1 0-16,-10 7-3 0,6-1 2 0,4-6-2 15,0 11 2-15,0-11-2 0,8 12 4 16,1-6 1-16,2 0-3 0,6-1 3 0,3-1-5 0,8-4 3 15,3 1 0-15,2-1 2 0,5-1-1 0,2 0-3 16,12-1-3-16,-17 1 0 0,5-2-14 0,-2 3-14 16,-1-1-8-16,0 2-16 0,0 3-8 0,-1-3-30 15,-3 1-26-15,-1 2-33 0,-5 0-113 0,-5-1-287 16,-2 2 128-16</inkml:trace>
  <inkml:trace contextRef="#ctx0" brushRef="#br0" timeOffset="55044.88">5803 12624 105 0,'-6'-5'148'0,"6"5"-15"0,-9-4-14 0,9 4-5 16,-9-5-4-16,1 1-3 0,-1 1-7 0,-3 3-3 16,-1-3-1-16,2 2 4 0,-3-1-2 0,1 2-8 0,-3-1 5 15,-2-4-6-15,3 5 2 0,-1 0 4 0,1-1-7 16,1-2-4-16,2 3-4 0,0 0 2 0,1 0 4 16,4-1-3-16,7 1-7 0,-16-3-5 0,16 3-11 15,-9 0-6-15,9 0-4 0,0 0-6 0,-7-2-3 16,7 2-7-16,0 0-6 0,0 0-3 0,0 0-2 15,0 0 1-15,22-7-5 0,-10 5 0 0,5 2-3 16,5-3 1-16,0 0-6 0,9-1-1 0,1 1 0 16,1 0-1-16,3 0-4 0,-1 0-3 0,2-2-6 15,2 0-5-15,0 2-2 0,-2-3-4 0,1 3-1 16,-2 0-2-16,1-2 1 0,-3 1 1 0,-2 0-5 16,-2 1 0-16,-1 0-2 0,-10 1 4 0,3 0-4 15,-2 1 1-15,-4-3 2 0,-2 2 1 0,-1 0 0 16,-3 0 2-16,-1 2-1 0,-9 0 4 0,13 0 2 0,-13 0-2 15,9-1 3-15,-9 1 3 0,0 0-3 16,10 1 4-16,-10-1 2 0,0 0-3 0,0 0 3 16,0 0 0-16,0 0-2 0,0 0 3 0,-27 9-4 0,13-6 2 15,1 1 1-15,-7-1 1 0,2 2-2 0,-10 1 2 16,2 0 0-16,-2 0 1 0,0 0-1 0,-1-2 1 16,-1 0 0-16,-2 2 3 0,3-1-3 0,-2 1 6 15,-1-4-4-15,2 3 5 0,-4-4 0 0,4 4 6 16,0-4-4-16,2 1 5 0,9-1-3 0,-3 1 9 15,4-2-3-15,0 0-2 0,4 1 3 0,2-1-4 16,0 2 1-16,1-1 0 0,3-1 0 0,8 0-7 16,-12 2-2-16,12-2 0 0,-7 1-3 0,7-1 4 0,0 0 1 15,0 0 0-15,0 0 1 0,16 9-2 16,-4-5-5-16,6-4-5 0,11 3-6 0,0-3-6 16,3 0-15-16,2-3-11 0,1 0-24 0,3 0-17 15,-3 0-22-15,4 0-32 0,-2 2-39 0,-4 1-146 0,-1-4-350 16,-1 4 155-16</inkml:trace>
  <inkml:trace contextRef="#ctx0" brushRef="#br0" timeOffset="57354.6">2976 12556 92 0,'0'0'209'0,"0"0"-21"0,0 0-18 0,-10-9-8 16,10 9-1-16,-3-8-1 0,3 8-12 0,0-10-17 15,0 10-8-15,4-18-16 0,0 5-7 0,3 1-8 16,1-3-7-16,3-3-10 0,5-2-3 0,-1 1 0 15,3-2-6-15,1-1 1 0,3 2-5 0,2 2-5 0,3-1-9 16,1-2-4-16,4 6-1 0,0-1-8 0,-1 2-4 16,1 0-6-16,-1 7 2 0,1-1-8 15,-3 1 5-15,2 5-2 0,-2 1-5 0,-1 1-2 0,0 1-4 16,0 1 2-16,-8 0-3 0,1 0-1 0,0 2 0 16,-6 1-1-16,-1-3 1 0,-2 2 0 0,0 1-4 15,0 0 0-15,-3-1-2 0,0 3-8 0,-4-4-6 16,2 0-12-16,-1 1-11 0,-3 0-8 0,-3-4-11 15,6 6-9-15,-6-6-16 0,0 0-22 0,0 0-13 16,0 0-16-16,0 0-15 0,-15 5-18 0,15-5-3 16,-15-2-122-16,6 1-310 0,-2-1 137 0</inkml:trace>
  <inkml:trace contextRef="#ctx0" brushRef="#br0" timeOffset="57571.7">3474 12155 99 0,'0'0'129'0,"0"0"-3"15,0-9-9-15,0 9-14 0,8-5-1 0,-8 5 2 0,14-1-11 16,-4 0-6-16,1 2-9 0,0 0-6 0,2 2 0 16,-2 2-4-16,3-1-3 0,-1 2 5 15,0 0-1-15,0 0-5 0,-3-2 3 0,1 3 0 16,-2 0 3-16,0 1-5 0,-1 2 3 0,-2-3 12 0,-2 4-2 16,0 0-8-16,-3-2-5 0,2 1-6 0,-2-1-7 15,-3 1 0-15,-1 2-6 0,-3 2-16 0,-3 1-40 16,-4 1-42-16,0-1-55 0,-3-1-67 0,-9 7-167 15,0-2-370-15,-2-3 165 0</inkml:trace>
  <inkml:trace contextRef="#ctx0" brushRef="#br0" timeOffset="58775.68">1679 12755 164 0,'-7'-3'231'0,"-2"-2"-4"0,0 1-19 16,2 2-16-16,7 2-23 0,-15 0-15 0,4 3-9 15,1 2-18-15,-3 6-11 0,2 1-9 0,1 3-7 16,-3 8-12-16,1 0-4 0,5 2-7 0,-3-2-11 16,5 1-4-16,-2 3-8 0,7-2-4 0,5-5-5 15,-4-1-5-15,3 6-4 0,0-9-5 0,5 2 1 16,1-2-6-16,-2-2 0 0,1-3-2 0,5-3-5 15,-1-1-1-15,2-2 0 0,4-3-1 0,-1-5-3 16,11-4-2-16,-5-1 0 0,1-8-10 0,0-2-8 16,4-1-8-16,-4-3-4 0,2 2-3 0,-3-2-5 15,1-1 0-15,-4-1-4 0,-4 3-2 0,1-1 5 0,-4 1 1 16,1-1 10-16,-6 5-5 0,-1 0 4 0,-6 1 2 16,0 3 2-16,-2-3 3 0,-2 0 12 15,-3 4 4-15,1 0 11 0,-1 2-9 0,-1 3 1 16,-2-1-6-16,-1 5-3 0,0 2 3 0,-2 1-1 0,-2 3-2 15,3 0 0-15,-2 4 0 0,0 5 1 0,-1 1 1 16,3 0-4-16,-1 5-2 0,4-2-13 0,-1 3-5 16,5-3-9-16,-2 1-18 0,4-3-17 0,1-1-8 15,4-1-13-15,1-4 0 0,-1-3-17 0,2-2 2 16,5 0 14-16,0-3-11 0,0-4-4 0,6 0 5 16,-1-5 2-16,1 1 1 0,-4-6 13 0,0 2 6 15,1-1 12-15,-3 0 13 0,-2 3 6 0,0 2 16 16,-3-1 9-16,2 2 4 0,2 0 3 0,-4 4 13 15,1-1-7-15,0 4-6 0,-7 0 15 0,16 4 3 16,-7-1-5-16,2 2 4 0,0 1 6 0,1-1 6 16,2 1-3-16,-3-4 9 0,7 1 10 0,-4-2 13 15,3-2 5-15,1-3 0 0,0-2-2 0,-1-3-3 16,1 0 3-16,1-3 5 0,-7-1 0 0,1 0 1 16,-2-3 4-16,5-5 3 0,-3-1 5 0,-6 3-6 15,-2 2 2-15,0-9 2 0,-5 7-1 0,3-4 2 0,-4 4 2 16,-2-6-1-16,-1 6-2 0,-4-6-7 15,-3-2 2-15,2 9-11 0,-4-4 0 0,2 0 1 16,0 8-4-16,1-1 6 0,1 4-6 0,0 4-3 0,3 0-5 16,-1 4-9-16,-1 1-6 0,8 2-5 15,-14 10 5-15,7 1-4 0,1 4-1 0,-1 1-5 16,7 9-1-16,0 3 0 0,3-2-1 0,2 2-3 0,0 1 3 16,3-3-4-16,3-3 2 0,2-1-4 0,-3-6 2 15,4-1-3-15,2-3-1 0,8 1-1 0,-5-8-1 16,3-1 2-16,0-4 1 0,6-1-2 0,0-2 2 15,-10-1-1-15,1-3 3 0,-2-2-2 0,-1 0 0 16,5-7 0-16,-9 3 1 0,0-6 0 0,1-3 1 16,-6 3 1-16,1-5-2 0,-2 0-2 0,-3-3 1 15,-2 0 2-15,-5 0-5 0,-2-3 1 0,-3-2 0 16,1 1-2-16,-6-3 0 0,4 0 2 0,-1 7 1 16,-5 1-2-16,5 1 9 0,-1 12-3 0,2-2 10 15,2 7-2-15,1 2-3 0,-5 1-2 0,2 2-2 16,2 5-3-16,-4 1 2 0,3 1 1 0,-3 9-4 15,1 0-6-15,5 5 8 0,1-1-6 0,3 3 11 16,2 5-8-16,4 1 3 0,2 2-2 0,4 2 1 16,4 0 0-16,0-1 1 0,4 2-3 0,3-2 3 15,-1 0-1-15,10 7 0 0,-5-7-5 0,11 5-18 16,-8-12-35-16,10 7-33 0,-7-6-34 0,12 3-29 16,-11-8-43-16,-2 2-209 0,0-1-434 0,-1 0 192 15</inkml:trace>
  <inkml:trace contextRef="#ctx0" brushRef="#br0" timeOffset="60062.08">6535 12664 35 0,'0'0'196'16,"-5"-8"0"-16,5 8-7 0,-2-9-11 0,2 9-18 16,-2-10-14-16,2 10-15 0,3-10-10 0,1 5-12 15,2 2-7-15,2 0-1 0,2 1-8 0,3 0-4 16,2 4-3-16,7 2 2 0,5 2-13 0,0 5 2 15,1 2-5-15,2 3-8 0,1 1-6 0,0 2-4 16,-1 2-6-16,-2-1-3 0,2 0-4 0,0 1-2 0,0-2-3 16,-1 1-2-16,-2-1 0 0,-1-3-4 15,-2 0-1-15,0-1-3 0,-2 0-2 0,-7-5-1 16,2 0 0-16,-7 0-2 0,4-1-3 0,-5 1-2 0,1-4-1 16,0 1-3-16,-4-5 1 0,-1 2-1 0,0 1-7 15,-1-2-18-15,-4-3-27 0,4 11-32 0,-4-11-26 16,-3 7-40-16,3-7-31 0,-6 9-65 0,-2-6-133 15,1-2-397-15,-4-1 175 0</inkml:trace>
  <inkml:trace contextRef="#ctx0" brushRef="#br0" timeOffset="60433.98">6562 12762 115 0,'-4'15'171'16,"3"3"-10"-16,-2-1-16 0,2 0-15 0,1 1-10 0,0 0-15 16,0-2-7-16,0-6-10 0,0 2-2 0,0-3-7 15,0 1-6-15,0-10-10 0,1 11 3 0,-1-11 13 16,-1 8 14-16,1-8 6 0,0 0-9 0,0 0-8 15,0 0-11-15,0 0-5 0,0 0-4 0,-6-26-5 16,4 14 0-16,-1-5-8 0,0 0-3 0,2-2-7 16,0-2-3-16,-2-4-2 0,2 2 3 0,2-5-7 15,-1 5-5-15,3 4-1 0,0 2-2 0,2 1-3 16,0 2 2-16,1 2-6 0,3-3 0 0,-2 6-6 16,5 2 2-16,-1 2-2 0,7 1 2 0,1 4-6 15,3 0-13-15,5 4-28 0,0 7-29 0,-1-1-33 16,4 4-52-16,-1 1-55 0,-4 2-154 0,2-3-388 15,1 1 172-15</inkml:trace>
  <inkml:trace contextRef="#ctx0" brushRef="#br0" timeOffset="61617.65">6510 12714 28 0,'2'-6'176'0,"2"-2"-11"0,1-2-9 0,3 1-9 15,2-4-3-15,1 1-9 0,4-3-10 0,1 5-1 0,1-2-7 16,7-2-20-16,2 2 5 0,-2 0-11 0,4 0-7 15,-2 4-10-15,1 0-7 0,-1 3-9 0,2 2 0 16,-1 2-7-16,1 2-6 0,-1 1-14 0,1 3-31 16,-8-1-29-16,0 4-33 0,-2 3-50 0,0 3-55 15,-3 0-118-15,-2-1-307 0,-3 4 136 0</inkml:trace>
  <inkml:trace contextRef="#ctx0" brushRef="#br0" timeOffset="61967.28">7472 12874 1480 0,'-8'-16'57'0,"3"-1"37"0,-1 2-48 0,2 4 54 16,1 2 35-16,-1 1-4 0,2 1-16 0,2 7-25 15,-5-7-16-15,5 7-13 0,0 0-7 0,0 0 6 0,0 0 7 16,0 0 1-16,5 37-6 0,-1-6-3 0,4 0-2 16,-2 4-7-16,5 11-2 0,1 1-8 15,-3-14-1-15,5 12-4 0,-4-12-2 0,2 0-5 0,2-1-2 16,-1-3-8-16,2 2-20 0,-2-2-13 0,1-2-18 15,-4-3-37-15,-2-7-34 0,-1-2-46 0,2-5-43 16,-2 0-51-16,-2-4-142 0,0-2-419 0,1-2 186 16</inkml:trace>
  <inkml:trace contextRef="#ctx0" brushRef="#br0" timeOffset="62226.28">7467 12859 38 0,'-4'-12'249'16,"2"2"-12"-16,0 0-21 0,2 3-28 0,0 7-16 0,8-14-12 15,3 8-11-15,0-1-12 0,6 1-9 0,0 4-13 16,2 2-9-16,2 1-16 0,1 2-8 0,-1 1-10 16,0 3-6-16,-2 0-5 0,-1 0-7 0,-7 0-5 15,3 3 6-15,-4 2-2 0,-2-2 4 0,-1 5-1 16,-1 0-1-16,-5 2-5 0,-1-1-4 0,-5 2-4 15,-1 0 1-15,-2 5-10 0,-1-5-6 0,-5 3-29 16,4-4-32-16,1-1-40 0,-3-1-43 0,7-5-50 16,0-2-57-16,1-2-154 0,0-3-410 0,4-3 181 15</inkml:trace>
  <inkml:trace contextRef="#ctx0" brushRef="#br0" timeOffset="62859.41">7850 12777 178 0,'-11'7'210'0,"-1"0"-19"0,1 5-20 16,-1 1-15-16,2 4-12 0,1-3-15 16,1 3-13-16,-2 6-15 0,6-7-6 0,2-1-7 0,1-2-12 15,1-1-8-15,2-1-9 0,1 0-3 0,2-3-1 16,4 0-8-16,-3-5-5 0,4-1-1 0,1-2-4 15,1-3-8-15,-1-2 2 0,5-3-5 0,-3-2 1 16,-3-2-6-16,3-1 5 0,-5 2 8 0,-1-2 9 16,0 1 1-16,-2 2 13 0,-3-2-6 0,0 0 14 0,-2 0 8 15,1 4 1-15,0 2-1 0,0-2-7 16,-1 8-4-16,0-9-7 0,0 9-8 0,0 0-6 16,2-8-5-16,-2 8-3 0,0 0-2 0,0 0-3 0,10 19-5 15,-4-11-2-15,1 4 0 0,-1-1-6 0,3-1-12 16,2 5-10-16,0-5-14 0,0 2-20 0,2-1-13 15,-4-1-11-15,1-2-6 0,2-2 3 16,-1-1 8-16,-2 0 1 0,3-4 9 0,-5-1 6 0,-7 0 1 16,16-3 8-16,-11 1 2 0,1-2 2 0,-2-1 10 15,0 1 6-15,1-4 6 0,-2-2 7 0,0 0 13 16,-1 2 5-16,-1 1-2 0,0-5 2 0,-1 3 8 16,0-2 4-16,-1 0-3 0,1-1-3 0,-1 2-7 15,2 0 4-15,-1 3-5 0,0 7 0 0,-1-11-5 16,1 11 1-16,3-7-1 0,-3 7-3 0,8-3 2 15,-8 3-2-15,12 3-2 0,-12-3-2 0,16 7 1 16,-7-1 5-16,3 3 1 0,-3-1 3 0,0-1 11 16,0 3 3-16,-1-1 1 0,1 0 1 0,-2 1 13 15,-2-1 7-15,1 1 12 0,-2-4 18 0,-1 0 9 16,1-3 12-16,-2 3 16 0,-1 1 17 0,-1-7 11 16,0 9 6-16,0-9 7 0,0 0 3 0,0 0-3 0,-5 8-12 15,5-8-8-15,0 0-17 0,0 0-13 0,0 0-8 16,-18-16-13-16,17 8-9 0,0-6-27 15,2-2-36-15,2-9-38 0,4-5-35 0,1-5-38 0,9-10-23 16,1-1-28-16,3 4-27 0,-4 11-31 0,2 3-34 16,-1 6-5-16,4 3-22 0,-1 5-23 0,-5 7-253 15,-4 4-589-15,1 3 261 0</inkml:trace>
  <inkml:trace contextRef="#ctx0" brushRef="#br0" timeOffset="63209.15">8640 12753 88 0,'0'0'239'0,"0"0"1"0,0 0-8 0,-20-19-9 16,11 13-9-16,-4-1-17 0,3 0-11 0,-7-1-5 15,6 4-13-15,-5-2-13 0,5 3-14 0,-1-1-12 16,1 2-11-16,1 1-11 0,0 1-13 0,-1 3-9 16,3 3-8-16,1 1-8 0,2 2-10 0,-2 1-2 0,2 0-11 15,3 5 2-15,2 0-6 0,0 2-5 0,1-2-5 16,1-2-2-16,2-1 0 0,3 3 0 0,-1-4-8 15,0 0-3-15,3-4-5 0,1 0 0 16,1-1-11-16,-1-1-3 0,1-4-2 0,1 1 1 0,-2-5 6 16,2 0-1-16,-3-2-4 0,1-1 3 0,0-1-2 15,-2 1 1-15,0-2 1 0,-2 2-2 0,0-4-1 16,-1 6 3-16,-1-2-5 0,1 1 3 0,1 0-4 16,-1 0 0-16,2 2-3 0,-7 3 7 0,13-3-5 15,-7 2-13-15,4 1-12 0,2 1-7 0,-2 3-22 16,2-2-12-16,-1 2-13 0,0-2-20 0,0 2-23 15,-1 0-17-15,2-2-15 0,-1 0-19 0,0-1-20 16,0 1-175-16,-3-1-403 0,-8-1 178 0</inkml:trace>
  <inkml:trace contextRef="#ctx0" brushRef="#br0" timeOffset="63754.39">8879 12728 60 0,'-2'-13'150'0,"-1"1"3"0,-1-4-1 15,0 0-3-15,0-1 3 0,1 3 1 0,-1 2 7 0,0 0-5 16,3 6-5-16,-2-1-2 0,3 7-9 0,-2-12-12 15,2 12-14-15,-2-7-13 0,2 7-10 16,0 0-4-16,0 0 2 0,0 0-7 0,13 19-6 0,-7-8-2 16,3 2-9-16,-1 1-3 0,2 4-6 0,3 6-2 15,-5-5 1-15,2-2 0 0,-1-2 2 0,3 10 0 16,-2-8-4-16,-3-2 0 0,2 0-4 0,-1-1 5 16,-1-3-9-16,1-2 2 0,-3-1-2 0,1 2 2 15,-3-4-2-15,4-1-3 0,-5-2 3 0,-2-3 13 16,5 6 1-16,-5-6 0 0,0 0-9 0,0 0-7 15,0 0-1-15,0 0-2 0,5-16-7 0,-5 16 14 16,-1-18-24-16,0 2-2 0,-2-2-18 0,1-7-11 16,0-1-3-16,1-2-7 0,0 0-4 0,1 1 1 15,0-1 2-15,1 1-1 0,2 8 3 0,-2 0 1 16,4 0 0-16,0 3 4 0,-1 7 0 0,1-2 2 16,2 5-3-16,-1 3 0 0,0 0 3 0,5 3 6 0,0 4-5 15,2 1-2-15,-3-1 9 0,5 8-2 0,0 2-2 16,-3-1-4-16,2 2 5 0,4 5-1 0,-7-5 5 15,1 2 0-15,-3 0-1 0,2 0 4 16,-1-2 1-16,-1-1-4 0,-2 2-3 0,0-8 3 0,-3 0 6 16,-1-2-2-16,0-1-2 0,-3-5 10 0,5 6 4 15,-5-6 2-15,0 0 0 0,0 0-2 0,0 0-3 16,12-13-2-16,-7 4 2 0,1-2-5 0,0-6 2 16,2 1-13-16,-1-3-9 0,1-3-9 0,1-2-3 15,3 2 4-15,-2 6 0 0,-1 3 3 0,-3 3 1 16,1 1 1-16,2 2-1 0,-3 1 2 0,3-1 3 15,-1 6-1-15,3-1 3 0,-1 2 0 0,2 4 1 16,-2 2 5-16,4 0-3 0,-2 2 1 0,1 3 2 16,-1 0 0-16,4 0 3 0,-2 2-14 0,0-1-33 0,-3 1-39 15,3 2-48-15,-3-2-61 0,0 1-75 16,-3-4-183-16,-2 1-492 0,-2-1 218 0</inkml:trace>
  <inkml:trace contextRef="#ctx0" brushRef="#br0" timeOffset="66378.75">11137 12578 279 0,'-7'-7'289'0,"7"7"-25"16,-5-6-25-16,5 6-27 0,0 0-21 0,0 0-17 15,-7 16 3-15,6 0-2 0,2 3-12 0,-1 6-15 16,3 6-9-16,-1 2-13 0,2 3-8 0,1 9-10 0,0-10-8 15,-1 12-11-15,-1-12-6 0,1-2-8 16,-1 0-6-16,3-5-5 0,-4 3-4 0,5-6 2 16,-3-1-6-16,0-6 8 0,1-2-8 0,-2-4-6 0,1-1-3 15,0-2 2-15,-2-2-10 0,0-1 8 0,-2-6 7 16,3 8 13-16,-3-8 17 0,0 0-7 0,0 0-11 16,0 0-5-16,0 0-9 0,0 0-4 0,5-20-6 15,-3 6-6-15,-4-2 3 0,1-1-7 0,-1-1-5 16,-3-8 0-16,-2 1 4 0,-1-5-22 0,1 1-6 15,-3-4-9-15,2-1-5 0,-1-2-3 0,-1-11-1 16,2 0 1-16,2 14-2 0,-1-3 2 0,3 5 3 16,1 4-1-16,1 0 7 0,1 11-7 0,1 0 2 15,0 5 5-15,1 2-3 0,1 2 0 0,0 1-1 16,3 0-1-16,2 3 0 0,2-1 5 0,2 4 3 16,2 0-4-16,1 1 1 0,4 4-1 0,2 2-2 0,-2-1-1 15,7 6 5-15,-8-5 2 0,1 5-3 0,0-2 3 16,-1 2-4-16,-2 2 0 0,-2-1 1 0,1 2 4 15,-8 1-5-15,1 1 5 0,-6-1-2 0,0 2 10 16,-3 0-11-16,-5-2 6 0,1 1-3 0,-4 0 0 16,-2-3 1-16,1-1-10 0,-2-1-37 0,0-1-37 15,4-3-41-15,4-2-51 0,-1-3-82 0,6-3-87 16,0 0-198-16,0 0-587 0,0 0 261 0</inkml:trace>
  <inkml:trace contextRef="#ctx0" brushRef="#br0" timeOffset="66926.14">11662 12654 116 0,'0'0'320'0,"-7"7"-13"0,3-3-11 16,4-4-15-16,-5 5-11 0,-3-2-22 0,3 0-17 15,-5-1-20-15,2 1-19 0,-1-1-11 0,-3-2-19 16,3 1-14-16,-3-1-16 0,1 0-5 0,0-1-10 15,11 1-9-15,-12 0-13 0,4-5-9 0,0 0-10 16,3 2-9-16,-1-5-12 0,2-1-15 0,1-3-6 16,0 3-15-16,6-5-9 0,-3-1-13 0,3 1-5 15,1 2 6-15,0 0-7 0,1 2 1 0,-1 1-3 16,2 2-2-16,0 1-2 0,3 0-5 0,1 4-5 16,2-1 0-16,-1 4-12 0,2 2 3 0,-1 2 0 15,3 3 0-15,3-1-2 0,-4 5-1 0,0 2 1 16,-2 1 2-16,4 6 3 0,-8-2 4 0,0-1 0 0,-1-1 5 15,0 0 4-15,-1 0-4 0,-3 1 6 0,1 1 2 16,-2-5 5-16,1-1 5 0,-3 3 6 0,-2-5 7 16,2 3 0-16,0-4 4 0,-1 1 9 0,-3 0 9 15,-1-3 2-15,-1 3 1 0,-3-2-3 0,0-4 3 16,0 6 1-16,-3-5-1 0,3 1-4 0,-1 0 0 16,-3-2 2-16,3-1 4 0,1-1-4 0,0-2 1 15,0 0-2-15,2 0-6 0,7-1 2 0,-11-3-3 16,3-1 0-16,4-2-4 0,4 6-6 0,-4-13-2 0,4 7 2 15,0-3-8-15,2-1 5 0,1 1-3 16,1-2 0-16,3 3-1 0,2-4 1 0,-2 2-3 16,1 3-6-16,2 0 5 0,1 1 2 0,-1 2-1 0,3 2-3 15,0 1-2-15,5 0-1 0,-1 1 6 0,-2 2-4 16,1 0-3-16,1 2-2 0,-4 0-3 0,6 2-11 16,-2 1 1-16,-1 0-23 0,-3 0-28 0,4 2-33 15,-7-1-28-15,2-1-49 0,-4 2-50 0,3-2-57 16,0-1-213-16,-1 1-539 0,3-1 238 0</inkml:trace>
  <inkml:trace contextRef="#ctx0" brushRef="#br0" timeOffset="67190.14">12201 12660 244 0,'-7'-6'407'0,"-1"-2"-5"16,3 3-16-16,0 3-26 0,5 2-34 0,-7-7-32 16,7 7-33-16,0 0-26 0,0 0-24 0,0 0-18 15,-4 13-9-15,6-2-15 0,1 5-13 0,3 3-7 16,2 4-13-16,0 3-15 0,1 2-13 0,2 0-10 16,-1-2-5-16,1 0-9 0,0 1-13 0,2-2-34 15,-4-3-46-15,1-5-38 0,-2 1-42 0,-1-2-36 16,-1 0-37-16,-3-8-46 0,2 3-45 0,-1-5-46 15,-2-4-291-15,-2-2-637 0,0 0 283 0</inkml:trace>
  <inkml:trace contextRef="#ctx0" brushRef="#br0" timeOffset="67379.11">12109 12822 45 0,'0'0'320'0,"-9"0"-20"0,9 0-17 0,-9 0-22 15,9 0-21-15,0 0-15 0,0 0-18 0,0 0-13 16,0 0-20-16,39-10-17 0,-17 7-17 0,7-2-10 16,2 1-14-16,-2 0-27 0,2-1-45 0,-1 4-55 15,5-2-56-15,0 1-79 0,1-1-76 0,-3-1-192 16,1 3-447-16,-3-2 198 0</inkml:trace>
  <inkml:trace contextRef="#ctx0" brushRef="#br0" timeOffset="67676.34">12742 12548 281 0,'-6'-9'408'0,"3"-1"-17"16,-4 1-24-16,3-1-15 0,-2 2-8 0,3 2-5 15,-1 1-25-15,4 5-30 0,-6-8-29 0,6 8-29 16,-4-4-23-16,4 4-21 0,0 0-18 0,0 0-8 15,8 30-21-15,-1-6-12 0,5 4-11 0,2 2-12 16,-1 5-2-16,-2-2-12 0,3 13-11 0,-1-12-4 16,2 11-7-16,-3-13-5 0,-2 2-5 0,-1 2-6 15,-3-4-3-15,3 1-4 0,-2-1-4 0,0-6-6 0,-3-1-35 16,1-6-43-16,-1-1-45 0,1-4-34 0,2-2-25 16,-3-2-31-16,-1-3-17 0,1-2-24 0,0-2-24 15,1 0-19-15,-5-3-36 0,0 0-23 0,18-9-223 16,-14 3-591-16,1-4 261 0</inkml:trace>
  <inkml:trace contextRef="#ctx0" brushRef="#br0" timeOffset="67963.2">12839 12629 303 0,'-4'-13'313'15,"1"0"-12"-15,1 3-17 0,0-3-19 0,4 2-21 0,-1 3-17 16,3-1-25-16,2 1-19 0,1 3-14 0,1-1-14 15,6 4-17-15,-1 0 0 0,6 4-25 0,-1 1-9 16,2 2-13-16,-2 3 1 0,9 3-13 0,-9 0-13 16,0 0 4-16,-1 0-16 0,2 3-6 0,-4-3-5 15,-1 2-2-15,-1-1-5 0,-1 4-4 0,-3-3-4 16,-3 0-7-16,-2-2 1 0,-1 0 1 0,0-1 0 16,-6 3 9-16,1-2-2 0,-1-3-2 0,-1 3-5 15,-2-1 1-15,1-2 0 0,-5-1-5 0,2-1-4 16,1 1 3-16,-3-2-14 0,4-2-37 0,-1 0-33 15,-1-1-35-15,-1 0-37 0,-3-1-57 0,12-1-55 16,-13-2-71-16,4-1-183 0,-2-3-545 0,4 0 241 16</inkml:trace>
  <inkml:trace contextRef="#ctx0" brushRef="#br0" timeOffset="68254.84">13187 12523 235 0,'0'-8'350'16,"0"8"-6"-16,0 0-20 0,0 0-17 0,0 0-20 16,0-9-38-16,0 9-29 0,0 0-21 0,0 0-14 15,0 0-22-15,0 0-12 0,0 0-4 0,0 0-15 16,9 20-7-16,-4-9-3 0,-1 0-3 0,-1 6-6 15,3 1-5-15,-2 1-14 0,1 0-3 0,4 5-7 0,-4-7-3 16,-1 8-12-16,0-6-8 0,1-1-1 0,-1-2-12 16,3 2-4-16,-4-4-6 0,-1 3-38 0,2-5-56 15,-2-2-52-15,1 0-61 0,-1 0-75 0,2-2-72 16,-2-2-294-16,-2-6-661 0,3 10 294 0</inkml:trace>
  <inkml:trace contextRef="#ctx0" brushRef="#br0" timeOffset="69511.77">10588 13483 47 0,'0'0'271'0,"-12"-6"-5"0,12 6-18 0,-5-5-6 15,5 5-16-15,-4-8-15 0,4 8-16 16,-1-11-16-16,1 11-12 0,4-17-15 0,-1 6-10 15,5-4-11-15,0 0-14 0,1-1-12 0,5 1-14 0,-1-2-4 16,7-2-11-16,0 0-5 0,0 1-16 0,3 0-1 16,0 4-10-16,0 0-25 0,0 1-25 0,-4 2-26 15,-4 2-33-15,3 2-33 0,-5 1-32 0,-3 1-32 16,4 1-35-16,-5-2-53 0,-2 5-126 0,5-4-408 16,-8 2 181-16</inkml:trace>
  <inkml:trace contextRef="#ctx0" brushRef="#br0" timeOffset="69755.25">10804 13071 42 0,'0'0'231'0,"4"-6"-19"0,-4 6-16 15,6-6-13-15,-6 6-17 0,13 0-15 0,-6 0-15 16,5 0-12-16,1 3-10 0,-1 0-11 0,6 3-9 0,-2 0-11 15,-1 2-6-15,-2-2-7 0,0 4-8 0,0 0-8 16,-5 0-4-16,-1 2-2 0,0 1-6 0,-4-1-5 16,-2 4 0-16,-3 1-6 0,-5 8-8 15,0-2-27-15,-6 2-38 0,-4 0-45 0,-2 0-43 0,-3 0-78 16,1 0-109-16,-4-2-341 0,3 0 152 0</inkml:trace>
  <inkml:trace contextRef="#ctx0" brushRef="#br0" timeOffset="70676.77">11105 13533 39 0,'-6'-11'230'16,"1"4"-9"-16,-2 0-5 0,0-1-8 0,-3 2-12 0,2 1-23 16,-1-1-12-16,1 6-14 0,-3-3-14 0,2 3-15 15,-4 3-9-15,-4 4-11 0,0 2-10 0,-1 2-8 16,-4 5-8-16,3 3-8 0,0 1-7 0,0 4-7 15,4-4-3-15,4 8-6 0,-1-3-6 0,2 4-2 16,5 0 0-16,-1-3-5 0,3 0-4 0,2-1-9 16,1-6-13-16,4 1-6 0,-2-4-5 0,4-3-1 15,1-5-4-15,1 0-1 0,-1-6-1 0,3 1 5 16,3-5-1-16,6-3-1 0,-2-2 0 0,0-5-4 16,-3-1 4-16,6-6 1 0,-2 0 1 0,-3-1 2 15,1-3 0-15,-7 7 2 0,0 0 1 0,-4 1 3 16,0-1 4-16,0 0-2 0,-4 5 9 0,0-1 6 15,1 0 9-15,-2 3-1 0,-2-1 1 0,2 10-2 0,-1-11-4 16,1 11-4-16,-1-7-2 0,1 7-1 0,0 0-4 16,0 0 1-16,0 0 1 0,0 0-3 0,0 0 1 15,12 25-1-15,-6-18-1 0,-2 4 1 0,3-1-1 16,1 4 2-16,1-5 0 0,6 1-1 0,-2-2-2 16,-1-1 1-16,0-1 2 0,1-2-1 0,2-2-1 15,-2-2 2-15,0-1 0 0,-1 0-1 0,-1-3-1 16,2 0 1-16,-3-3 1 0,-1 1-2 0,0-2 2 15,-4-3-1-15,1 1 3 0,-2-1-6 0,3 1 0 0,-3-4-1 16,-1 3 4-16,-1-1-3 0,-2 0 2 16,-2 2 3-16,1 0 3 0,-1 1-1 0,2-2 6 15,0 11-2-15,-2-12 8 0,2 12-8 0,0-8-1 0,0 8 0 16,0 0-4-16,0 0-3 0,0 0-1 0,0 0 1 16,0 0 3-16,21 18-3 0,-15-10 2 0,4 3-2 15,-1-4 1-15,4 3 0 0,0-2 1 0,1 0-2 16,2 0 2-16,1-1-1 0,1-1-1 0,-2-2-2 15,-2-2-1-15,-1-1 3 0,1-1 3 0,-1-1-2 16,1-2 1-16,-3-3 1 0,-1 2-2 0,1-3 0 16,0-1 1-16,-2-1-1 0,2-4 2 0,-5-1-2 15,-1-1 3-15,-1 3-3 0,0-5-2 0,-2-2 1 16,1 2-1-16,-3-10-1 0,0 2-2 0,-2-2-2 16,-1-2 4-16,1 3-5 0,-4 0 2 0,0-1-1 15,-2 1 1-15,-1 4-1 0,2 4 3 0,-1 1-4 16,3 6 7-16,-2 2-6 0,0 2 0 0,3 2-2 0,-4 2-1 15,0 0 2-15,8 3 3 0,-13 6-2 16,5 0 3-16,5 5 2 0,-4-1 1 0,3 1 7 16,4 6 4-16,1 1 4 0,2 1 14 0,4 0-1 0,-1 0 4 15,5 3-3-15,1 1 0 0,2-4 2 0,2 5-7 16,1-3-5-16,-1-2-5 0,3 0 0 0,1 1-6 16,2 1 9-16,-3-4-11 0,4 1-21 0,-4 0-34 15,-4-5-44-15,-1 1-36 0,1 0-51 0,-1-2-57 16,-3 0-247-16,-5-4-518 0,3 1 229 0</inkml:trace>
  <inkml:trace contextRef="#ctx0" brushRef="#br0" timeOffset="71133.8">10539 13734 197 0,'-11'2'256'0,"-1"-2"-18"0,1 3-21 0,-1 3-19 15,-2 2-12-15,5 5-11 0,0 4-11 0,0-3-15 16,4 3-14-16,4-2-12 0,2 2-13 0,6 2-6 16,4-1-11-16,7-1-9 0,4-1-8 0,-2-5-24 15,9-2-30-15,3-2-45 0,2-3-50 0,3-7-71 0,14-2-82 16,-15-1-127-16,1-5-381 0,12-3 169 0</inkml:trace>
  <inkml:trace contextRef="#ctx0" brushRef="#br0" timeOffset="72488.16">13509 12922 161 0,'0'0'283'16,"-6"-6"-13"-16,6 6-24 0,0 0-15 0,0 0-18 16,0 0-9-16,14-11-17 0,-5 9-10 0,7 4-19 15,4-1-11-15,9 1-7 0,-2 2-7 0,7 5-10 16,1 3-8-16,0 0-10 0,12 4 0 0,-12 1-14 0,11 7-4 16,-2-1-5-16,-15-4-3 0,-1 1-4 15,3 1-7-15,-4-1-6 0,-2 0-7 0,-3 0-6 16,1-1-6-16,-5 0-5 0,-5-5-4 0,1-1 2 0,-3-1-2 15,0-1-10-15,-3-3 3 0,-2 1-6 0,2-2-22 16,-5 0-19-16,1-2-21 0,-2-1-27 0,-2-4-31 16,2 10-39-16,-2-10-47 0,0 0-55 0,-9 6-31 15,1-5-203-15,-4 0-513 0,1-3 227 0</inkml:trace>
  <inkml:trace contextRef="#ctx0" brushRef="#br0" timeOffset="72816.42">13675 12845 1857 0,'-9'-2'18'0,"9"2"-31"16,0 0 14-16,-16 10 41 0,9-2 19 0,3 3 0 16,-3 3 6-16,-1 2-10 0,2 0-12 0,2 1 0 15,-1 1-7-15,-1 1-3 0,4 2-1 0,0-6-5 16,-2 4-2-16,2-7-2 0,4 1-3 0,-4-4 0 15,0-4 0-15,2-5-3 0,-2 12 1 0,2-12-3 16,0 0 0-16,0 0-1 0,0 0-4 0,0 0-3 16,-7-32 2-16,7 14 8 0,-2 1 1 0,0-3 6 0,2 0-4 15,-2-6 4-15,0-1 7 0,4 0 2 16,0 1 3-16,2 1 5 0,-2 7 3 0,1 0-13 16,5 1-3-16,-2 2 3 0,0 4-10 0,1 2-2 0,4 0-2 15,1 3-5-15,5 2-20 0,4 4-26 0,6 0-38 16,4 7-50-16,-2 0-54 0,3 5-84 15,-1 0-149-15,3 2-440 0,1 1 195 0</inkml:trace>
  <inkml:trace contextRef="#ctx0" brushRef="#br0" timeOffset="73300.84">14642 12708 106 0,'-4'-10'327'0,"0"1"-27"0,1 3-28 0,3 6-19 16,0 0 1-16,0 0-9 0,0 0-16 0,7 31-2 16,4-8-23-16,2 6-17 0,-2 0-19 0,8 13-17 15,-6-8-7-15,9 7-9 0,-7-7-9 0,2 9-10 16,-3-10-8-16,1-2-17 0,-1-1-1 0,-2-2-18 0,-2-2-8 15,2-2 5-15,-5-7-9 0,1-1-12 16,-4-3 0-16,0-4-9 0,0-1-2 0,-2-3 21 0,0 1 9 16,-2-6 4-16,0 0-1 0,0 0-12 0,0 0-6 15,0 0-7-15,0 0-3 0,-16-24-3 0,7 9-6 16,0-1-10-16,-2-6-7 0,2-8-11 0,0 3-14 16,0-3-13-16,4-1-5 0,-1-1-5 0,1-1 9 15,1 4-7-15,2-1 8 0,2 3 2 0,2 2-2 16,0 8 7-16,0 3-3 0,1 1 1 0,1 3 2 15,3 1 1-15,2 3 2 0,2 1 2 0,-2 1-3 16,5 3 2-16,-1 1 3 0,5 2 6 0,-1 2-6 0,0 2-1 16,-4 1 3-16,-1-1-5 0,1 4 6 0,-2-2-4 15,-3 3 3-15,0 0-1 0,-3 3 4 16,-2 0-2-16,-2 4 0 0,-1 0 2 0,-5 7 4 0,-3 0-1 16,-1-6-13-16,-3 3-32 0,2-5-31 0,-4 4-43 15,4-5-47-15,2-6-52 0,2-1-41 0,0-4-51 16,3-3-212-16,3-2-564 0,0 0 251 0</inkml:trace>
  <inkml:trace contextRef="#ctx0" brushRef="#br0" timeOffset="73967.42">15220 12711 221 0,'-7'-8'327'0,"-2"3"-25"15,-2 1-19-15,2-1-17 0,0 2-21 0,-2 1-25 0,2 2-19 16,-1 3-26-16,-3 3-11 0,4-1-20 16,-1 8-12-16,-2 3-19 0,2-2-10 0,4 5-7 15,-2 0-13-15,0 5-5 0,5 1-12 0,0-6-5 0,3 6-8 16,3-6-1-16,-2 0-7 0,3-2-4 0,-2-5 2 16,5-1-12-16,-1-3-9 0,0 0 0 0,3-1-5 15,0-4-1-15,2-3 0 0,-11 0-2 0,20-11-4 16,-7 0-4-16,-3-2 8 0,3 1-9 0,-4-3 0 15,0-2-2-15,0-2 0 0,-4 0 3 0,-1 0-2 16,-2 2-4-16,1 2 4 0,-2-2-4 0,-1 5 2 16,1-1-3-16,1 2 0 0,-2 2 1 0,0 9-1 15,0-13 0-15,0 8-6 0,0 5-5 0,2-6 4 0,-2 6 0 16,0 0 1-16,14 2-2 0,-4 2 3 0,-2 2 3 16,5 1-1-16,-3-1 0 0,0 2 2 15,2-2-1-15,3 4-3 0,-3-3 4 0,3 0 0 0,-4-1-2 16,0 0 4-16,0 0-1 0,-1-2 1 0,-3-1 1 15,0-2-1-15,-1 0 6 0,-6-1-2 0,0 0 0 16,16-4 2-16,-12 0 12 0,-4 4 5 0,5-11 4 16,2 3-5-16,-5 0-2 0,2-3-3 0,0 4 2 15,-1-5-2-15,0 2-4 0,1-2 4 0,0-4-5 16,0 1 0-16,0-1-6 0,1-1 7 0,0 3-4 16,-2 2-2-16,3 3 0 0,-3-1-3 0,4 2-1 15,-1-1 0-15,2 3-1 0,2 2-3 0,0-2 0 0,2 4-1 16,-1 1 1-16,2 1 2 0,1 3 1 0,-1-2 6 15,1 5-13-15,-1 3 3 0,2 1 0 0,-2-1-1 16,0 5 2-16,-3-1-2 0,0 0 0 0,-2 1 2 16,-2-3 6-16,-1 1 8 0,-2-1 13 0,1 1 17 15,0-3 9-15,-3-3 19 0,0 2 2 0,0-2 11 16,-1-6 7-16,3 8 20 0,-3-8 26 0,4 7 21 16,-4-7 12-16,0 0-1 0,0 0-8 0,0 0-16 15,0 0-10-15,0 0-14 0,0 0-13 0,0 0-15 16,-5-34-29-16,2 14-45 0,2-4-55 0,0-4-57 15,2-4-57-15,1 4-41 0,1 0-23 0,1 7-45 0,1 3-42 16,-1 7-41-16,2-1-48 0,-2 6-273 0,4-1-717 16,-2 5 318-16</inkml:trace>
  <inkml:trace contextRef="#ctx0" brushRef="#br0" timeOffset="74342.66">16096 12558 152 0,'-10'-13'304'0,"2"2"-20"0,0 0-17 0,-6 0-10 16,6 3-15-16,-2 2-21 0,0 1-21 0,0 3-19 0,-1 1-20 16,0 2-13-16,-1 4-10 0,2 1-16 15,-4 4-15-15,3 3-11 0,-1 2-7 0,1 3-8 16,3-2-7-16,-1 1-11 0,0-2-1 0,4 1-12 0,1-2-1 15,3-3-5-15,1 0-2 0,1-1-4 0,2-5-5 16,-3-5-1-16,6 11 1 0,-1-9-5 0,2 1-3 16,-7-3 1-16,0 0-8 0,21-12 0 0,-10 4 2 15,-2-1-3-15,0 0-4 0,2-5-2 0,-3 4 0 16,-1-1 0-16,1 0 3 0,2 2 9 0,-3 0 3 16,-2 0 5-16,-1 5-5 0,-1-1 4 0,-3 5-8 15,9-7-4-15,-5 4-3 0,-4 3-2 0,12 2-3 16,-12-2 3-16,16 7-5 0,-7-3 1 0,0 2-27 0,3-1-23 15,2 2-23-15,-3 0-15 0,7-1-33 0,-3 2-43 16,1-3-47-16,2 1-51 0,-3-1-264 0,-2-3-561 16,0 1 248-16</inkml:trace>
  <inkml:trace contextRef="#ctx0" brushRef="#br0" timeOffset="74983.45">16229 12416 25 0,'0'0'231'0,"0"0"-17"0,0 0-12 16,0 0-10-16,7 31-3 0,0-17-4 0,0 0-13 15,-2 2-13-15,2 2-8 0,2-2-3 0,0 2-12 16,-3-2-6-16,2 2-8 0,-2-4-7 0,2 1-3 16,-3-5-2-16,0 2-12 0,-1-1-4 0,0-3-1 15,0 1-8-15,-1-4-7 0,0 0-4 0,-3-5-5 16,5 9 1-16,-2-6-2 0,-3-3-2 0,2 6 8 16,-2-6 8-16,0 0 1 0,0 0-5 0,3 6-5 15,-3-6-5-15,0 0-10 0,0 0-12 0,0 0 3 16,0 0-4-16,-2-26-8 0,2 16-2 0,2 1-4 15,-1-3-7-15,0-5 0 0,1 3-7 0,0-2 5 0,1 1-6 16,1-1-3-16,-2-2 0 0,2 2-7 0,1 1 0 16,-1 5-1-16,1-2 4 0,-2 5-4 15,0-1-4-15,1 4-4 0,0-1 1 0,-4 5-2 0,10-5 1 16,-10 5 3-16,13 1-5 0,-13-1 5 0,10 8 0 16,-3-6 1-16,0 6-3 0,0 0 1 0,-1-1 1 15,0 1-4-15,-1 1 0 0,-1 0-3 0,2 1 8 16,-3-2-4-16,0 0 5 0,0-1-3 0,-1 0-2 15,-1-1 1-15,-1-6 5 0,4 11-5 0,-4-11 4 16,1 6 9-16,-1-6-8 0,3 5 6 0,-3-5 3 16,0 0 6-16,0 0-2 0,0 0 3 0,0 0-6 15,0 0 1-15,8-17-5 0,-7 10 5 0,3-2-4 0,-2 0-3 16,1-1-7-16,1-2 2 0,-2 1 1 0,5-2 3 16,-2 3-8-16,0-1 8 0,-1 3-1 15,1 1-5-15,-1 1 0 0,2 0 1 0,-2 3 2 0,-4 3-9 16,11-3 3-16,-11 3-4 0,14 3-4 0,-7 0 2 15,2 3-38-15,-1 1-15 0,-1-1-15 0,-1 3-13 16,0 0-24-16,0-2-25 0,0 5-26 0,1-3-31 16,-2 2-40-16,-1-1-20 0,1 1-250 0,-3-2-547 15,-2 2 242-15</inkml:trace>
  <inkml:trace contextRef="#ctx0" brushRef="#br0" timeOffset="75251.33">15409 13230 2343 0,'-31'11'162'0,"0"-2"-86"0,3-2-19 0,8-3 26 15,3 1 25-15,4 0 1 0,0-3 1 0,3 0-10 16,2 0-11-16,8-2-6 0,-6 0-6 0,6 0-6 15,0 0-6-15,22-8-7 0,7-3 1 0,8 0-8 16,19-7-9-16,6-1-1 0,27-8-10 0,-3-3 3 0,-24 10-10 16,22-8-23-16,-22 7-41 0,-2 1-49 15,29-8-45-15,-31 11-56 0,3 1-32 0,2-4-21 16,1 2-250-16,-3 0-534 0,-6 4 237 0</inkml:trace>
  <inkml:trace contextRef="#ctx0" brushRef="#br0" timeOffset="76046.42">14087 13409 61 0,'-4'-5'195'0,"4"5"-15"16,0 0-17-16,0 0-14 0,10-18-18 0,-2 12-11 16,5-3-16-16,4-1-13 0,0-2-32 0,8-4-31 15,-2 2-43-15,6-2-35 0,4 2-52 0,-6 1-84 0,1 1-201 16,-1 1 89-16</inkml:trace>
  <inkml:trace contextRef="#ctx0" brushRef="#br0" timeOffset="76443.14">13872 13883 2578 0,'-9'-7'55'0,"-2"-4"-23"16,-1-2-19-16,3 0 25 0,-1-2 26 15,5 6 16-15,-2-1 8 0,4 2-7 0,-1 2-12 0,4-1-7 16,0 7-11-16,0 0-1 0,7-12-9 0,2 12 2 16,2 2-7-16,10 4-3 0,6 4-6 0,-1 0 1 15,1 4-6-15,2 1-1 0,-4 1 0 0,2 0-2 16,-6 1-3-16,3 1-1 0,-4 0-8 0,-3-7 1 15,-4 3 4-15,0-6-6 0,-3 3-1 0,-2-5 2 16,-2-2 5-16,-3 2 19 0,1-1 17 0,3-1 22 16,-7-4 29-16,5 4 35 0,-5-4 15 0,0 0-1 15,0 0-6-15,0 0-11 0,0 0-12 0,0 0-15 0,0 0-5 16,-14-21-12-16,9 13-7 0,-1-3-9 16,0-5-10-16,1-1-26 0,-2-8-32 0,4-4-34 0,2 1-40 15,3-2-39-15,5 0-26 0,-1 2-37 0,3-2-26 16,5 2-38-16,3 4-23 0,6 1-32 0,0 5-40 15,-8 5-237-15,4 2-615 0,8 4 272 0</inkml:trace>
  <inkml:trace contextRef="#ctx0" brushRef="#br0" timeOffset="77964.14">11927 13789 89 0,'0'0'257'15,"0"0"-18"-15,-1-11-17 0,1 11-19 0,0 0-22 16,0 0-20-16,0 0-18 0,0 0-13 0,0 0-15 16,0 0-12-16,0 0-9 0,0 0-3 0,17 27-10 15,-10-13 2-15,1 4-4 0,4 9-2 0,-4-5-5 0,0 1-5 16,3 1-6-16,-4-8-1 0,1 3-2 15,-1 0-5-15,-1-2 0 0,2-2 2 0,-1 2-4 16,1-3-6-16,-4-3 0 0,0 0 4 0,2 0-5 16,-2-3-2-16,-1-1 7 0,1-2 3 0,-2 1-4 0,-2 0-3 15,0-6 5-15,6 6-7 0,-6-6 0 0,3 6 1 16,-3-6-2-16,8 2 1 0,-8-2-1 0,0 0 1 16,17-2-14-16,-6-4 1 0,-1 0-1 0,6-1-3 15,-1-3-4-15,5 2-2 0,-6-4-3 0,12 0 3 16,-11 4-6-16,2-3-3 0,-2 3-13 0,1-2-23 15,-7 3-32-15,3 1-32 0,-3 0-44 0,-1 3-37 16,1-1-52-16,-3 3-45 0,-6 1-217 0,0 0-523 16,0 0 231-16</inkml:trace>
  <inkml:trace contextRef="#ctx0" brushRef="#br0" timeOffset="79386.75">3201 11815 5 0,'-1'-7'216'0,"-1"0"-14"16,2 7 4-16,-2-15-3 0,2 4-13 0,-3 1 0 15,2 1 2-15,-2-1-12 0,0 1-14 0,0-2-10 16,1 3-7-16,0-4-4 0,1 5-6 0,0-2-3 16,1-1-10-16,0 10 3 0,0-13-7 0,-2 5-14 15,2 8 0-15,-1-12-9 0,1 12-3 0,0-10 0 0,0 10-2 16,-2-11-25-16,2 11 7 0,0 0-11 0,-2-7-2 16,2 7-6-16,0 0-14 0,0 0-4 15,0 0-3-15,0 0-3 0,0 0 3 0,21 20-8 0,-15-12 0 16,-2 3-6-16,5 5-2 0,-3 1-3 0,4 6 0 15,-3-4-1-15,2 4-1 0,-5 2-1 0,4-1 5 16,-1-7-8-16,-3 1-1 0,0 2-1 0,-2-4-1 16,2-1-7-16,-1 2 3 0,0-5 0 0,1 0-3 15,-1 0 4-15,1-3-4 0,-3 2 13 0,4-3-11 16,-2-2-3-16,1 2 2 0,-2-3 1 0,1 0-5 16,-3-5-1-16,6 7 6 0,0-5 3 0,-6-2-5 15,13 1 0-15,-2-4 6 0,0 0-2 0,0-1 4 16,6-3-5-16,-3-1 2 0,-3 2 0 0,5-3-2 15,-1 2-3-15,1-1 0 0,-5 2 4 0,-2 0-5 16,1-1 6-16,0 1-7 0,-1 1-1 0,-1 0 2 0,-3 1-7 16,3 2-14-16,-8 2-11 0,10-6-18 0,-10 6-19 15,8-3-29-15,-8 3-12 0,0 0-24 0,0 0-30 16,7 7-45-16,-7-7-36 0,4 10-282 0,-1-6-571 16,-3-4 253-16</inkml:trace>
  <inkml:trace contextRef="#ctx0" brushRef="#br0" timeOffset="80424.8">5583 11656 77 0,'0'0'263'0,"-4"-6"-14"15,4 6-24-15,0 0-25 0,-5-4-26 0,5 4-14 16,0 0-12-16,0 0-14 0,0 29-10 0,0-11-10 15,3 7-11-15,1 3-9 0,-2-2-8 0,1 0-7 16,-1 0-8-16,2-7-2 0,2 0-5 0,-2-3-3 16,0-1-3-16,0 0 12 0,0-4-4 0,0-1-4 0,-3-3-6 15,3-2-6-15,-3 1 6 0,-1-6 2 0,5 9 6 16,-4-4 15-16,-1-5 15 0,0 0-3 16,0 0-3-16,0 0-6 0,0 0-4 0,0 0-9 0,0 0-8 15,0 0-1-15,-7-25-8 0,2 15-9 0,1 0-2 16,0 0-6-16,-2-7 5 0,0 2-10 0,-1-1-4 15,-2-9-5-15,2 6-3 0,1-5-3 0,-2-2-3 16,2-1-1-16,1 2 10 0,1-3-23 0,1 2-1 16,3-3-6-16,2 1-5 0,-1 3 3 0,2 2-5 15,1 3-7-15,4 5-3 0,1-2 1 0,2 3 1 16,3 2 5-16,-2 1-2 0,5 1-1 0,-3 0-4 16,3 5-5-16,-5 0 0 0,5 3-1 0,-4 1 3 15,5-1-12-15,-5 6 3 0,-2 0 2 0,3 0 1 16,-5 1 3-16,1 2 1 0,-1 2 4 0,-1-2 4 15,-2 0 2-15,-1 4 3 0,-1-2 0 0,-4 3 1 16,-1-3 8-16,-2 0-7 0,0 2 2 0,-3-1 8 0,0 2-3 16,-2 1-1-16,-2-2 3 0,0 2-1 0,-2-2 1 15,1-1 3-15,2-1-3 0,0-2 2 16,-1 0 0-16,2 0 2 0,-1 2-3 0,3-3 3 0,-3-3 0 16,4 3 1-16,0-2-2 0,-2 4-2 0,0-4 3 15,3 0-1-15,4-4 3 0,-8 8 0 0,5-2-1 16,3-6 1-16,-2 9 0 0,2-9-3 0,-1 8 6 15,1-8-2-15,2 11 5 0,2-7 4 0,0 0-8 16,2 1 2-16,2 0 4 0,1 0-4 0,1 1 5 16,2-1-2-16,0-1 2 0,7 3-3 0,0 1-1 15,0-1 1-15,1 1-2 0,-1-1 3 0,0-1 0 16,1 2-10-16,0-2-9 0,-1 2-16 0,-2-1-17 0,1-1-18 16,-3 0-23-16,3 1-18 0,-4 0-6 15,-1-2-30-15,-2 0-42 0,1-1-44 0,-6 0-161 16,2 0-418-16,-2 2 185 0</inkml:trace>
  <inkml:trace contextRef="#ctx0" brushRef="#br0" timeOffset="86250.21">3124 13294 141 0,'0'0'204'0,"-16"-3"-18"0,8 2-20 0,8 1 4 16,-14-1 2-16,14 1-8 0,-10 0-21 0,10 0-9 15,-7-2-16-15,7 2-13 0,0 0-10 0,0 0-12 16,0 0-6-16,0 0-5 0,13-17-6 0,2 6-10 16,7-5-7-16,5 1-3 0,2-1-3 0,5 1-4 15,-1 1 0-15,1-1-8 0,0 2-1 0,0 2-3 16,-2 0-6-16,0 1 0 0,-3 2-2 0,1 1-5 15,-5 1 3-15,2 2-1 0,-5 1-4 0,-1-2-2 16,-1 1-2-16,-2 2-4 0,-5 1-4 0,0 1-16 16,-2-1-4-16,-2-1-13 0,2 1-7 0,-4-1-3 0,-7 2-9 15,9-1 1-15,-9 1-12 0,8-4-17 16,-8 4-3-16,3-6-4 0,-3 6 1 0,0 0 5 16,-11-13 0-16,4 10 0 0,-2-3 4 0,-4 3 11 0,1-2-3 15,-6 2 13-15,1 0 5 0,-2 0 9 0,1-2 11 16,-1 1 16-16,1 0 10 0,3-1 6 0,-2 1 21 15,4-1 3-15,2 0 12 0,-2 1 13 0,3 2 5 16,1-1 9-16,0 0 10 0,1 1-1 0,0-1-7 16,8 3-6-16,-10-1-7 0,10 1-6 0,0 0-5 15,0 0-4-15,-6 7-5 0,6-7-3 0,0 0-4 16,11 14-3-16,-3-4 3 0,0-4-6 0,2 2-1 16,4 3-1-16,-2-5-4 0,1 2 1 0,-1-2 0 15,3 3-4-15,1-3 1 0,-5-2 0 0,1 3-2 16,-1-1-3-16,-2 0 6 0,1-1 3 0,-2 2 1 15,0-2-3-15,-1 2-1 0,-2-2 4 0,-1 2 2 16,0-1 5-16,-1 4-4 0,-3 0-1 0,-3 1 1 16,1 0-6-16,-4 5-4 0,1-2-27 0,-5 3-28 15,3 0-36-15,-3 1-45 0,-1 4-56 0,-3 2-160 16,-1-3-371-16,1 2 164 0</inkml:trace>
  <inkml:trace contextRef="#ctx0" brushRef="#br0" timeOffset="89200.89">2651 13308 118 0,'-1'-6'184'0,"1"6"-14"16,0 0-9-16,0 0-10 0,-1-11-11 0,1 11-7 15,0 0-5-15,0 0-9 0,0 0-10 0,2-8-10 16,-2 8-5-16,0 0-7 0,0 0-9 0,4-6-8 15,-4 6-6-15,0 0-2 0,0 0-8 0,0 0-3 16,0 0-6-16,0 0-4 0,0 0-7 0,0 0-2 16,0 0 2-16,0 0-9 0,0 0-4 0,0 0-2 15,0 0-3-15,0 0 0 0,4-5 0 0,-4 5-2 16,0 0-2-16,0 0-2 0,0 0 0 0,0 0 2 16,0 0 3-16,0 0 7 0,0 0 6 0,0 0 2 15,0 0 1-15,0 0 2 0,0 0-1 0,0 0 2 16,0 0-2-16,0 0-1 0,0 0 0 0,0 0-4 15,0 0 2-15,0 0-6 0,0 0 0 0,0 0-4 16,0 0-2-16,0 0 2 0,0 0-5 0,0 0-1 16,0 0-2-16,0 0-2 0,0 0-1 0,0 0-1 15,0 0-1-15,0 0-1 0,0 0-1 0,0 0-1 0,0 0 1 16,0 0 0-16,0 0 0 0,0 0-2 0,0 0 3 16,0 0-6-16,0 0 3 0,3 18 2 15,-3-18-14-15,3 12 2 0,-1-6-2 0,-1 0 5 16,0 2-3-16,2 1 4 0,-1 1-1 0,1 1-1 0,1-1 1 15,-3 2 1-15,2-1 0 0,1 1 4 0,-1 0-4 16,2 0 2-16,-3 1-1 0,1-1 1 0,1 0-3 16,0-1 1-16,0 0 3 0,0 0-4 15,-2 0 3-15,2-2 1 0,1 1-2 0,-1 1 1 0,0-2 2 16,1 0 1-16,-1 0-3 0,0-2 2 0,0 3-2 16,1-3 0-16,-4-1 1 0,3 0 1 0,0-1 0 15,-2 1-1-15,2-1 0 0,-4-5 1 0,5 8 2 16,-2-3-3-16,-3-5-1 0,4 6 2 0,-4-6 0 15,3 6 0-15,-3-6 0 0,0 0 0 0,0 0 2 16,4 5 0-16,-4-5-1 0,0 0 7 0,0 0-8 16,0 0 1-16,0 0 1 0,0 0 1 0,0 0 0 15,4 6 1-15,-4-6 1 0,0 0 4 0,0 0 0 16,0 0-2-16,0 0-1 0,0 0 1 0,0 0-3 16,0 0 7-16,0 0-8 0,12-11 0 0,-6 3 2 15,4 1-3-15,4-6-2 0,9-2-13 0,1-1-19 16,2-1-24-16,-2-2-21 0,3 2-32 0,1-2-53 15,0 3-42-15,-1 1-187 0,-1-1-422 0,-12 6 187 16</inkml:trace>
  <inkml:trace contextRef="#ctx0" brushRef="#br0" timeOffset="91866.13">2819 13183 89 0,'0'0'122'0,"0"0"7"0,-7-5-4 16,7 5-20-16,-6-4-4 0,6 4-4 0,-6-5-7 16,6 5-2-16,-9-4-10 0,9 4 6 0,-12-4-13 15,12 4-9-15,-13 0-7 0,13 0-3 0,-16 3-10 16,6 2-2-16,-6 4-6 0,2 3-6 0,-4 0 0 16,2 7-5-16,-2 0-1 0,1 2-3 0,-1 1-1 15,4 3-5-15,1-3-4 0,4 5 4 0,2-10-6 16,3 3 1-16,-4-3-4 0,6 0 6 0,1 0-5 15,2 0-1-15,0-5 1 0,5 4 4 0,-2-4-5 0,1-2 3 16,2 0-4-16,0 0 5 0,6-3-1 16,0-1 1-16,6-1 0 0,-1-1-1 0,2-1 0 15,3-2-4-15,4 0 1 0,-5-2 0 0,6-3 5 0,-6 2 4 16,1 0-10-16,4-3-2 0,-7 1 0 0,2 3 0 16,-2-3 0-16,-2 2 1 0,0 1-2 15,-4 1-3-15,0 1-3 0,0 1 4 0,-1 1-2 0,-1 2-2 16,-2-2 3-16,1 3-3 0,-2 0 2 0,-1 1 3 15,0 0-4-15,-2 3 3 0,-1-4-1 0,0 2 0 16,-2 1 2-16,-1 0 0 0,0-2 4 0,-2 2 4 16,0 1 8-16,-2-2 15 0,0 1 2 0,-2 1 2 15,-1 0 10-15,0-1 6 0,-5 1-4 0,-2 1-3 16,-1 1 15-16,-2-1 4 0,0 1 5 0,-2-2-4 16,-1 1-6-16,-1-3 2 0,0 4 6 0,1-5-6 15,-1-1 9-15,0-1-1 0,0 1-6 0,0-3-7 16,3 0-1-16,-2-1 7 0,5 0-9 0,0-1-2 15,3 1-3-15,-3-5-5 0,3 3-6 0,1 0-3 16,9 0-5-16,-16 1-9 0,9 1-26 0,7-2-31 16,-11 1-45-16,4 1-47 0,7-2-26 0,-7 8-22 15,5-3-36-15,1 5-183 0,0-3-430 0,1-7 191 16</inkml:trace>
  <inkml:trace contextRef="#ctx0" brushRef="#br0" timeOffset="101970.23">3065 14573 91 0,'0'0'144'0,"0"0"-4"0,0 0-5 15,0 0-9-15,0 0-5 0,0 0-8 0,0 0-11 16,0 0-5-16,8-22-11 0,0 10 14 0,3-3-12 16,5-7-1-16,-1 3-7 0,4-5-7 0,4 0-5 15,3 1-1-15,-3 0-6 0,4-2-3 0,-3 4-9 16,1-4 3-16,3 3-4 0,0 2-1 0,2-3-5 16,-2 3-4-16,0 1-3 0,0-1-12 0,-1 4 1 15,0 2-4-15,0-3-4 0,0 5 0 0,-3-1-1 16,-1 3-2-16,-5 3 0 0,0 1-1 0,-7 1-2 0,2 1-3 15,0-2 4-15,0 5-6 0,-2-2-6 0,-2 0 5 16,-1 0 5-16,-1 1-4 0,-7 2-2 16,13-1-3-16,-13 1 6 0,10-2-9 0,-10 2-10 15,6-3-1-15,-6 3-3 0,0 0-5 0,0 0 3 0,0 0-2 16,0 0 6-16,0 0-4 0,0 0 0 0,0 0-1 16,0 0-16-16,0 0-15 0,0 0 11 0,-30 11 7 15,17-10-8-15,-3 2 14 0,-1-1-1 16,-1 1 5-16,0-2 2 0,0-1 5 0,1 0-5 0,0-1 10 15,0-1 8-15,1 1-10 0,-1-5-6 0,3 3 10 16,0 1-2-16,1-4 8 0,2 4-8 0,-2-3 2 16,1 2-2-16,1 0 6 0,1 0-2 0,2 0 16 15,2 2 7-15,6 1-1 0,-11-2-4 0,11 2-8 16,-7-3 2-16,7 3-2 0,0 0 3 0,-7-2-2 16,7 2 1-16,0 0 3 0,0 0 3 0,0 0-2 15,27-5-1-15,-15 4-2 0,3 1 1 0,3-4 4 16,5 2-1-16,4 0-3 0,1 1 0 0,-8-2-3 15,9 1-3-15,-8 2 11 0,1-1-9 0,-2 1 2 16,2-2 4-16,-3 2-5 0,-2 3-3 0,-2-2 3 16,-2 0-2-16,-3 3-2 0,2-2 0 0,-3 4 5 15,0-3-3-15,-3 1 18 0,-2 3 11 0,-2 0 6 16,1 3 3-16,-4 2 5 0,-1-1 12 0,-4 4 5 16,-3 3-3-16,0-2-2 0,-4 0-2 0,-3 5-5 0,0 1-2 15,-3-3-3-15,0 0 0 0,1-2-9 16,0-3-5-16,4 0-1 0,-2-1-3 0,-2 4-4 15,-2 1-1-15,4-4-9 0,-1 6 0 0,-2-3-21 16,2 3-44-16,-2-1-46 0,3 2-53 0,2-5-33 0,1 4-199 16,-4 0-414-16,2 3 183 0</inkml:trace>
  <inkml:trace contextRef="#ctx0" brushRef="#br0" timeOffset="104298.27">2300 14591 8 0,'-4'-6'192'0,"-2"1"-16"0,3-2 5 0,-2 2-13 16,5 5-2-16,-6-10-12 0,3 5-8 0,3 5-13 0,-5-6-16 15,5 6-13-15,-6-6-11 0,6 6-10 0,0 0-11 16,0 0-5-16,0 0-9 0,0 0-8 0,0 0-5 15,11 37-4-15,-5-11-1 0,1 6-13 0,4-2-6 16,0 6-4-16,-1 9 6 0,4 1-5 0,1-2 0 16,-7-12 1-16,2 1-3 0,-2-4 0 0,1 1-3 15,1-2 1-15,0-4-4 0,3 1-1 0,-2 0 1 16,-3-6 0-16,0-2-3 0,-1-2 4 0,1 2-2 16,-3-5-2-16,2 3 3 0,-1-7 0 0,0 3-6 15,-2-6 6-15,1 2-5 0,-2-3 4 0,-3-4-2 16,8 7 4-16,-6-5 6 0,-2-2 9 0,8 5 5 15,-8-5 8-15,5 2 5 0,-5-2 5 0,0 0 1 16,13 0 1-16,-13 0-10 0,9-4-2 0,-9 4 1 16,11-5-7-16,-3 2-3 0,1-3 1 0,0 0 6 15,5-4-13-15,2-2 0 0,0 1 0 0,3-8-8 16,1 2 5-16,5-2-6 0,-2 1 3 0,1-3-5 16,-2 3-2-16,1-1 1 0,-3 2 0 0,2 0-4 15,-7 4 1-15,-1 1 0 0,2 2 1 0,-6 1-3 16,-1 1 2-16,-2 2-4 0,1 0-1 0,-3 1-2 15,0 3 5-15,-5 2-5 0,8-4 2 0,-8 4-3 16,6-4 3-16,-6 4-2 0,0 0 3 0,5-6-4 16,-5 6 1-16,0 0 0 0,0 0 0 0,0 0-3 15,6-4 4-15,-6 4-3 0,0 0-1 0,0 0 1 16,0 0 1-16,0 0-3 0,0 0 3 0,0 0 7 16,0 0-6-16,0 0-3 0,0 0 6 0,0 0-4 15,0 0 2-15,0 0 10 0,0 0-9 0,0 0 0 16,0 0 6-16,0 0-3 0,0 0 2 0,0 0-3 15,0 0 1-15,0 0-2 0,0 0 4 0,0 0-2 16,0 0-1-16,0 0-3 0,0 0 1 0,0 0 0 0,0 0-1 16,0 0-1-16,0 0 12 0,0 0-13 15,0 0 1-15,0 0-2 0,0 0-2 0,0 0 0 16,0 0 5-16,0 0-3 0,0 0-1 0,0 0 1 16,0 0 3-16,0 0-3 0,0 0 1 0,0 0-2 15,0 0 1-15,0 0-2 0,0 0 1 0,0 0 1 0,0 0 3 16,0 0-2-16,0 0 0 0,0 0-2 15,0 0 0-15,0 0 1 0,0 0-1 0,0 0 1 16,0 0 0-16,0 0 1 0,0 0-1 0,0 0 0 16,0 0 10-16,0 0-12 0,0 0 1 0,0 0 2 0,0 0-2 15,0 0 0-15,0 0 2 0,0 0 0 0,0 0-6 16,0 0 5-16,0 0-1 0,0 0-1 0,0 0 4 16,0 0-1-16,0 0-1 0,0 0 0 15,0 0-1-15,0 0 1 0,0 0 0 0,0 0-2 0,0 0 2 16,0 0-2-16,0 0 1 0,0 0 2 0,0 0 0 15,0 0-3-15,0 0 1 0,0 0 2 0,0 0-3 16,0 0 0-16,0 0 0 0,0 0 2 0,0 0 0 16,0 0-3-16,0 0 3 0,0 0 9 0,0 0-15 15,0 0 6-15,0 0-2 0,0 0-1 0,0 0-1 16,0 0 3-16,0 0-1 0,0 0-1 0,0 0-1 16,0 0-4-16,0 0 5 0,0 0 2 0,0 0-2 15,0 0-3-15,0 0 4 0,0 0 1 0,0 0-2 16,0 0 1-16,0 0 0 0,0 0-1 0,0 0-1 15,0 0 0-15,0 0 4 0,0 0-3 0,0 0-1 16,0 0 1-16,0 0 2 0,0 0-1 0,0 0-1 16,0 0 1-16,0 0 3 0,0 0-4 0,0 0 1 15,0 0 0-15,0 0 0 0,0 0 0 0,0 0 2 16,0 0 0-16,0 0-3 0,0 0 1 0,0 0 1 16,0 0-1-16,0 0 4 0,0 0-5 0,0 0 0 15,0 0 5-15,0 0-4 0,0 0-1 0,0 0 4 16,0 0-4-16,0 0 2 0,0 0 1 0,0 0 1 15,0 0-2-15,0 0 0 0,0 0-1 0,0 0-1 16,0 0-1-16,0 0 4 0,0 0-1 0,0 0-1 16,0 0 1-16,0 0 1 0,0 0-2 0,0 0 3 15,0 0-4-15,0 0 2 0,0 0 0 0,0 0 2 16,0 0-1-16,0 0-2 0,0 0 1 0,-21 10-2 16,21-10-4-16,0 0 3 0,-6 5-4 0,6-5 2 15,0 0 1-15,0 0 1 0,0 0 1 0,-5 5-2 16,5-5 0-16,0 0 1 0,-6 3 2 0,6-3-2 0,0 0-1 15,0 0 3-15,-5 6-4 0,5-6 8 16,0 0-6-16,0 0-1 0,0 0 0 0,0 0-1 16,0 0 1-16,-5 3 2 0,5-3-1 0,0 0 0 15,0 0-2-15,0 0 8 0,0 0-3 0,0 0 2 0,0 0-6 16,0 0 5-16,0 0 4 0,-4 6-5 0,4-6-1 16,0 0 2-16,0 0-1 0,0 0 7 15,0 0-11-15,0 0 4 0,0 0 0 0,0 0 0 16,0 0-4-16,0 0 4 0,0 0-1 0,0 0-2 0,0 0-1 15,0 0 4-15,0 0-1 0,0 0 1 0,0 0-1 16,0 0-1-16,0 0 4 0,0 0-1 0,0 0 0 16,0 0 1-16,0 0-6 0,0 0 5 0,0 0-2 15,0 0-1-15,0 0 0 0,0 0 1 0,0 0 1 16,0 0-1-16,0 0 0 0,0 0-1 0,0 0-1 16,0 0 1-16,0 0 4 0,0 0-4 0,0 0-1 15,0 0 2-15,0 0-4 0,0 0 1 0,0 0 2 16,0 0-2-16,0 0-4 0,0 0 8 15,0 0-8-15,0 0 0 0,0 0-6 0,0 0 12 0,0 0-6 16,0 0 1-16,0 0-1 0,0 0 1 0,0 0 3 16,0 0 0-16,0 0-1 0,0 0 2 0,0 0-2 15,0 0 2-15,0 0-2 0,0 0 3 0,0 0-3 16,0 0 1-16,0 0 5 0,0 0-4 0,0 0 0 16,0 0 1-16,0 0-2 0,0 0 1 0,0 0-2 15,0 0 4-15,0 0-3 0,0 0 1 0,0 0 6 16,0 0-10-16,0 0 4 0,0 0 0 0,0 0-1 15,0 0 2-15,0 0-1 0,0 0-2 0,0 0-1 16,0 0 2-16,0 0-2 0,0 0 3 0,0 0-1 16,0 0 0-16,0 0 2 0,0 0 0 0,0 0-2 15,0 0 2-15,0 0 0 0,0 0 2 0,0 0-2 16,0 0 0-16,0 0 2 0,0 0 1 0,0 0-3 16,0 0-3-16,0 0 8 0,0 0-6 0,0 0 3 15,0 0 0-15,0 0 2 0,0 0-2 0,0 0 0 16,0 0 1-16,0 0-1 0,0 0 2 0,0 0-3 15,0 0 1-15,0 0 1 0,0 0-2 0,0 0 2 16,0 0-4-16,0 0 3 0,0 0-1 0,0 0 1 16,0 0 2-16,0 0-3 0,0 0 1 0,0 0 0 15,0 0-2-15,0 0-1 0,0 0 4 0,0 0-6 16,0 0 6-16,0 0-1 0,0 0-3 0,0 0 4 0,0 0 0 16,0 0-3-16,0 0 0 0,0 0 2 15,0 0-1-15,0 0 0 0,0 0 2 0,0 0 0 0,0 0 2 16,0 0-4-16,0 0 0 0,0 0-1 15,0 0 2-15,0 0 2 0,0 0 0 0,0 0-3 16,0 0-1-16,0 0 2 0,0 0 2 0,0 0 1 0,0 0-2 16,0 0-3-16,0 0 2 0,0 0 0 15,0 0-2-15,0 0-2 0,0 0-3 0,0 0-1 16,0 0-2-16,0 0-4 0,0 0-4 0,0 0-13 16,0 0-6-16,0 0-19 0,0 0-9 0,0 0-24 0,0 0-35 15,0 0 1-15,0 0-19 0,0 0-21 0,0 0-144 16,0 0-332-16,0 0 147 0</inkml:trace>
  <inkml:trace contextRef="#ctx0" brushRef="#br0" timeOffset="106251.17">6741 13915 126 0,'-3'-6'190'0,"3"6"-17"15,0 0-11-15,-2-7-11 0,2 7-11 0,0 0-15 16,-3-7-9-16,3 7-15 0,0 0-8 0,0 0-6 16,0 0-10-16,0 0-9 0,0 0-5 0,0 0-12 15,0 0-3-15,0 0-9 0,0 0 0 0,0 0-8 16,0 0 3-16,23 13-8 0,-14-5-3 0,1 7-3 16,-2 1 0-16,2 2 1 0,-2 0-6 0,4 4 1 15,-5 2 1-15,2 1-8 0,0-2 5 0,-1 2 1 16,-1-5 7-16,0-2 1 0,-1-1 1 0,1-1-4 15,-2 0 5-15,1-4 3 0,-1-2-2 0,0 0 1 16,-1-3 0-16,0 1-7 0,-1-3 7 0,-1 1 8 16,1-1 10-16,-3-5 10 0,6 8 7 0,-6-8 11 15,4 4 13-15,-4-4 9 0,0 0 11 0,2 4-4 16,-2-4 8-16,0 0 0 0,0 0 5 0,0 0-2 0,0 0-4 16,0 0-4-16,-5-23-11 0,3 13 0 15,-2-2-9-15,1-5 1 0,1-2-8 0,-1-6-6 0,2-2-5 16,-2-1-15-16,1-2 0 0,1 0-4 0,1 2-5 15,0-4-9-15,1 6-11 0,0 8 4 0,4-7-29 16,-1 9-29-16,0-2-28 0,2 6-23 0,1 1-29 16,-1 3-29-16,2 3-29 0,1-2-21 0,-2 6-12 15,4 1-31-15,-1 1-10 0,1 4-38 0,-6 0-188 16,3 2-508-16,0 3 225 0</inkml:trace>
  <inkml:trace contextRef="#ctx0" brushRef="#br0" timeOffset="107587.35">5722 14097 169 0,'-11'-3'176'0,"5"2"-10"0,6 1-7 0,-11-4 1 15,11 4-10-15,-7-5-6 0,7 5-14 0,-9-1-13 16,9 1-11-16,-5-6-10 0,5 6-10 0,0 0-9 15,0 0-9-15,15-8-6 0,-4 4-6 0,7 0-7 16,3 1-2-16,11-1-6 0,1 0-6 0,1 2-2 16,0 1-3-16,0 1 0 0,2 0-4 0,-2 0-1 15,2 1-5-15,0 1-1 0,2-2-1 0,-5 0 1 16,1 3-5-16,-4-2-6 0,-1 0-8 0,-10 0-5 16,0 1-7-16,-6 1-5 0,-1-3-2 0,-1 1 4 15,-1 1-4-15,-1-1 5 0,-9-1-3 0,10 0 2 16,-10 0 5-16,7 1 2 0,-7-1 0 0,0 0 1 15,0 0-4-15,0 0 9 0,0 0-1 0,-26-4 0 0,13 4 2 16,-7-1-2-16,-1-1-1 0,-11 1 2 0,0 1-1 16,-5 0-1-16,2 1 1 0,-4 4 1 15,-1-3-3-15,-12 4 4 0,14-1-2 0,-3 1 8 16,3 1 6-16,4-1-4 0,2-2 1 0,11 1 2 0,3 1-4 16,0-2-2-16,6 0-1 0,2-1 2 0,5-1-2 15,0 2 1-15,5-4 2 0,0 0-1 0,0 0 1 16,20 9 1-16,0-7-1 0,13-4 0 0,0-1-14 15,1-1-24-15,2-2-27 0,1 2-33 0,16-5-33 16,-16 5-41-16,-1-1-124 0,-1 0-315 0,1-1 140 16</inkml:trace>
  <inkml:trace contextRef="#ctx0" brushRef="#br0" timeOffset="116664.22">3718 6750 28 0,'0'0'122'0,"0"0"-8"16,-6-3-7-16,6 3 10 0,0 0-9 0,0 0 1 16,0 0-2-16,-9-3-3 0,9 3-7 0,0 0 0 0,0 0-5 15,0 0 1-15,0 0-7 0,0 0 0 16,0 0-9-16,-9-2-9 0,9 2-6 0,0 0-5 15,0 0-10-15,0 0-3 0,0 0-9 0,0 0-2 0,0 0 0 16,0 0-7-16,0 0-3 0,0 0-1 0,0 0-3 16,12 17 1-16,-8-10-4 0,3-1 2 0,-2 0-10 15,0 1 6-15,2 0-3 0,-2-2-1 0,1 1 0 16,2 1-2-16,1-1 4 0,-1 1-3 0,2-1-4 16,0 1 3-16,4 1-2 0,-4 1-1 0,1-3 0 15,0 2 1-15,-1-4-1 0,3 3-1 0,-2-4-1 16,1 2 0-16,-2-3 2 0,2 2 0 0,-1 0-4 15,0-3 2-15,0 0 2 0,-1 2-3 0,2-1 0 0,-1-2 3 16,-3-2-2-16,5 1-1 0,-4-2 1 16,1 0-3-16,1 0 6 0,-2 2-6 0,3-1 3 15,1-1-3-15,-4-1 2 0,1 1-4 0,-4 0 4 0,3 0-5 16,-2-2 1-16,-1 4-1 0,2-2-5 0,-1-1 2 16,-2 1-2-16,3 0 5 0,-2-1-7 15,2 1 2-15,-2-1-2 0,3 0-1 0,-2 0 2 16,2-1-3-16,-3 1 1 0,1 2 3 0,2-2-1 0,-4 0 0 15,2 0 1-15,-2 0 0 0,2 1 0 0,-1-3 1 16,-1 2 1-16,4-4-4 0,-1 3 2 0,0-1-2 16,-1-2 0-16,2 2-4 0,-2-2 8 0,0 2 0 15,0-3-2-15,0 3 3 0,0-3 1 0,-2 2-2 16,0 1-1-16,-1 1 4 0,0-1-3 0,1 0 1 16,0 1 0-16,-3-2 2 0,2 2 2 0,0-2 1 15,-1-1 0-15,-3 8-2 0,3-11 0 0,-1 5 4 0,0 0 0 16,-2 6 0-16,3-13-1 0,-2 7 5 15,-1 6 2-15,1-13-2 0,1 5-1 0,-2 1 6 16,1 0-3-16,0-4 2 0,-1 2-3 0,0-2 2 0,0 1 3 16,0 1 4-16,0-2-2 0,0-1 1 0,-1 4 4 15,0-3 0-15,1 3-1 0,0-3 4 0,-2 2-2 16,1-1 5-16,-3 3 1 0,3-2-1 0,0-1-3 16,-2 0 1-16,1 5 9 0,2 5 4 0,-4-16-2 15,0 7-5-15,0 2-5 0,1-2 1 0,-2 1 3 16,-1-1-2-16,1 1-2 0,0 0-3 0,-2-2-1 15,2 3 0-15,-2-2 2 0,-1 2-8 0,0-2 3 16,0 2-3-16,-3 1-1 0,2-4-3 0,0 4-2 16,-2 1 1-16,0-1 0 0,0 1-8 0,1 0 4 15,-2-1-1-15,2 3-1 0,-1-3 4 0,2 2-3 16,-3 0-2-16,1 1 2 0,0-1-2 0,-1-2 2 16,0 2-5-16,2 1 4 0,-3 0-2 0,0-1-2 0,2 0 4 15,-2 0 0-15,1 3-3 0,2-2 1 0,-1 2-2 16,-2-2-3-16,0 4 3 0,0-2 1 15,-1 2 0-15,3 1-5 0,-2 0 1 0,-1 1 4 0,-3 2-1 16,5-1-3-16,-1 1 5 0,-1-1-4 0,2 0 1 16,1 2 0-16,-2-1-3 0,1 1 4 0,1-2 0 15,2 3-4-15,0 1-1 0,-1-1 4 0,2 0 0 16,-1 0-1-16,2 3 3 0,-2-3-2 0,1 4 2 16,2-1-1-16,-1 0 0 0,0 0-1 0,2 0-1 15,-3-1 2-15,3 1 1 0,1-2 1 0,-1 3-1 16,0-1-1-16,1-1 0 0,0 2 0 0,1 0 2 15,0-2-2-15,0 5-1 0,0-4 3 0,2 2-3 16,0 0 2-16,1 4 1 0,0-4-3 0,-2 1 0 0,4-1 3 16,-2 2 1-16,2-3 0 0,0 0-4 15,0 0 3-15,2 1-3 0,-1-4 3 0,-1 3-2 16,3 0 2-16,0-2-1 0,-1 0 0 0,3 0 0 0,-2-2 2 16,0 1-2-16,-1-1 1 0,2 1 1 0,-1 1-4 15,-1-3 3-15,1 2 1 0,2 0-2 0,-4-3 3 16,4 1-3-16,-3-2-2 0,-1 2 1 0,1 0 3 15,0-1 0-15,1 0-3 0,-1-2 3 0,0 4 1 16,1-3-5-16,-1 0 2 0,1 0 2 0,-5-4-2 16,5 8-1-16,-1-4 2 0,0 1-1 0,-4-5 3 15,6 7-2-15,-6-7 0 0,6 6-2 0,-3-3 2 16,-3-3-1-16,5 4 1 0,-5-4 3 0,5 7-3 16,-5-7-1-16,8 5 0 0,-3-2 1 0,-5-3-4 15,6 4 4-15,-6-4 0 0,7 3-1 0,-7-3 3 16,10 3 0-16,-5-1-3 0,-5-2 1 0,10 3 0 15,-10-3-1-15,9 2-2 0,-9-2 4 0,9 2-1 0,-2 1-4 16,-2 0 5-16,-5-3 0 0,9 2 1 0,-9-2-3 16,10 2-1-16,-10-2-2 0,9 2 2 0,-9-2 2 15,6 0 0-15,-6 0 1 0,8 3-8 0,-8-3 9 16,9 3-1-16,-9-3-1 0,10 0 2 0,-10 0 2 16,10 0-2-16,-10 0-2 0,16-1 2 0,-10 1-4 15,-6 0 2-15,12-2 0 0,-5 2-2 0,-7 0 3 16,13-1 1-16,-13 1-2 0,12-2-7 0,-12 2 7 15,12 0-1-15,-5-2-1 0,-7 2 3 0,14 0 0 16,-14 0 0-16,11 0-1 0,-3 0 0 0,-8 0-1 16,12-2 0-16,-12 2 0 0,11-2 2 0,-11 2-2 15,13 0 2-15,-6 0-5 0,-7 0 4 0,14-2-3 16,-7 0 0-16,-1-1-2 0,-6 3-2 0,15-4-2 0,-4 1-3 16,-3 1-7-16,-2 0 4 0,3-1-4 15,-2-1 3-15,3 0-3 0,-2-2 1 0,3 0 1 16,-4 2-2-16,1-1-2 0,1-1 2 0,-3 2-2 0,2-2-1 15,-2 2-3-15,1-1 7 0,0-2-3 0,-2 2 3 16,2-2 3-16,-1-1 2 0,1 4-1 0,-1-3-2 16,-1-1 2-16,0 4 1 0,0-5 4 0,-1 3 2 15,1 0-2-15,0-2 5 0,1 0-3 0,-1-1-1 16,-1 2 6-16,-1 0-6 0,4-4 4 0,-4 4-2 16,0 0-3-16,0-4 6 0,-1 3-1 0,1-1 2 15,1 1 0-15,-3 0-2 0,-1 0 2 0,3-2 0 16,-2 3 2-16,0 1 2 0,0-4 1 0,-1 1-2 15,0 9 2-15,-1-15 0 0,2 7 5 0,-1 8 6 16,-2-12 2-16,2 12-2 0,-1-15 2 0,-2 9-4 16,0-2 0-16,1 2 6 0,-2-4-2 0,0 3-2 15,-1-4-2-15,-1 4 4 0,1-1-3 0,-2 0-2 0,1-1-1 16,1-1-2-16,-4 2-1 0,2-1 1 0,1-1 0 16,-2 0-5-16,1 0 3 0,-1 2-4 15,-4-5-1-15,3 4 3 0,1 2-3 0,0-3 0 0,-1 1-4 16,-3 2 3-16,3-3 1 0,-1 3-4 0,1 0 4 15,-1-1 2-15,-2 2-3 0,1-1 2 0,1 0-2 16,-1 2-1-16,-1-3 2 0,2 5 0 0,-3-2-3 16,0-1 1-16,1 2 0 0,-1-2 1 0,-3-1 0 15,2 4-1-15,4 0-1 0,-2-1 5 0,-2 1-4 16,4 0-1-16,-3 1 0 0,3-1 1 0,0 2-3 16,-2-1 11-16,5 1-1 0,-2-1-3 0,-3 1-2 15,2 0 4-15,1 1-5 0,9 0 2 0,-16 0-3 16,8 0-1-16,-1 1 0 0,-3 0 2 0,3 4-4 0,0-4 3 15,-1 4-4-15,1-2 1 0,2 1 0 16,-1 1 6-16,-1-3 1 0,1 5-5 0,-1-2-1 16,0 2-2-16,1-1-5 0,1 0 8 0,1-1-2 0,-1 2-2 15,0 0 6-15,3-1-2 0,-4 2-1 0,3 1 1 16,0-1 2-16,0 1-3 0,0 0 5 0,0 2 0 16,1-1-2-16,1 0-4 0,1 0-4 0,0 3 7 15,1-2 4-15,-3 0-1 0,3 1-3 0,-2 0 1 16,2 0-1-16,-1 0-1 0,0-2-1 0,1 0 5 15,1 1-1-15,-2 0-1 0,2-1 0 0,0 2-4 16,0 1 2-16,-2-2 1 0,2 1 0 0,2-2 3 16,-1 1-3-16,1 5 3 0,2-3-3 0,-3-1 3 15,2 1-3-15,-1-2 2 0,0 0-1 0,3 0 1 16,-3 0-3-16,2 0 2 0,0 3 1 0,1-6-2 16,-1 4-2-16,1-3 4 0,-2 1 0 0,1 0 0 15,-1-1-2-15,1 1 4 0,0 1-2 0,-1-1 0 0,2-2-1 16,-2 1 1-16,1 0 1 0,2-2-3 0,-4 2 0 15,2-1 2-15,0-2-2 0,0 3 0 16,2 0 0-16,-2-2 1 0,0 2-1 0,-1-3 2 0,4 2-3 16,-3-4 3-16,1 3 0 0,0-1 0 0,0-2-6 15,1 1-2-15,1 2 0 0,-1-2-4 0,2-3-5 16,-2 0-8-16,2 0-5 0,1-2-8 0,0 1-15 16,1-1-17-16,-1 1-19 0,2-2-23 0,0-2-38 15,0 1-41-15,-3 1-125 0,0-3-340 0,-8 4 151 16</inkml:trace>
  <inkml:trace contextRef="#ctx0" brushRef="#br0" timeOffset="130670.46">3708 15486 138 0,'0'0'195'0,"-7"-9"-4"16,3 6-3-16,4 3-11 0,-5-8-11 0,5 8-11 15,-6-4-11-15,6 4-15 0,0 0-16 0,0 0-12 16,-5-4-13-16,5 4-9 0,0 0-9 0,0 0-10 15,0 0-2-15,0 0-7 0,0 0-5 0,0 0 1 16,0 0-8-16,0 0-5 0,12 26-4 0,-8-17-7 16,-2 0 4-16,2 2-3 0,1 0-6 0,-1 1 5 15,0 0 0-15,1 2-2 0,-2-2 0 0,0-2 1 16,-1 0 0-16,2 2-2 0,-2-2-1 0,2 1-2 16,-3-3 2-16,2 2-2 0,-1-1-1 0,0-2-2 15,0-2-2-15,-1 3 1 0,-1-8-2 0,3 11-1 16,-3-11-1-16,3 9-3 0,-3-9 2 0,0 8-3 15,0-8 2-15,3 6 0 0,-3-6-4 0,3 5 2 16,-3-5-1-16,3 7-1 0,-3-7-2 0,5 3 3 0,-5-3 6 16,6 4-8-16,-6-4 0 0,0 0 2 0,9 2-2 15,-9-2-3-15,8 0 5 0,-8 0 0 0,0 0 0 16,12-6 0-16,-12 6-1 0,0 0-1 16,11 0-1-16,-11 0 1 0,6-3-2 0,-6 3-1 0,8-4 3 15,-8 4 2-15,9-3-2 0,-3 2-1 0,-6 1-1 16,9-1 1-16,-9 1 1 0,10-2-2 0,-10 2 2 15,14 2-2-15,-7-1-2 0,-7-1 1 16,15 0 4-16,-7 1-5 0,-1 1 5 0,1-1-4 0,1-1 2 16,-1 4 0-16,1-3 0 0,2 1-1 0,1-1 1 15,-5-1-2-15,3 0-1 0,2 3-3 0,1-1 3 16,-1-2 1-16,1 0-3 0,0 0 3 0,-1 0 0 16,-1 1-1-16,2-1 1 0,0 1-2 0,1 2 5 15,-3 0-5-15,2-3-2 0,0 3 2 0,0-2 6 16,-1 1-6-16,1 0 2 0,-1 1-3 0,0-2 3 15,0 2 2-15,-1-3 0 0,0 3-1 0,-1-3 4 16,0 0-3-16,0 1 2 0,2-2-4 0,-1 1 3 16,-1-3-3-16,1 3-1 0,-2-1 2 0,2-1 1 15,1 1-1-15,0-1 2 0,-3-1 5 0,3 1-7 16,2-1 1-16,-5 2 0 0,4-5-3 0,-2 5 2 16,-1 0-3-16,2-1-1 0,-2-1 4 0,-3 2-1 15,4 1-4-15,-11 0-2 0,13 0 1 0,-5 0 1 16,-8 0 0-16,10 0 1 0,-10 0 0 0,0 0-4 15,9-2 7-15,-9 2 0 0,0 0 0 0,0 0 2 16,0 0 5-16,9 0 8 0,-9 0 5 0,0 0 10 16,0 0-6-16,0-9-1 0,0 9-4 0,2-10 1 15,-2 10-3-15,0-17-4 0,3 6 0 0,-3 0-3 16,0 0 2-16,2-2-1 0,0-3-8 0,1-1-21 16,1 1-32-16,1 0-25 0,0 0-45 0,2-2-41 15,4 2-35-15,-3 1-193 0,1 0-421 0,-1 0 186 16</inkml:trace>
  <inkml:trace contextRef="#ctx0" brushRef="#br0" timeOffset="131445.41">5588 15601 53 0,'0'0'201'0,"-9"-3"-8"16,9 3-1-16,-7-5-9 0,7 5-3 0,-11-3 0 15,11 3-9-15,-6-3-5 0,6 3-8 0,0 0-7 16,-8-4-8-16,8 4-14 0,0 0-16 0,0 0-8 15,-5-4-13-15,5 4-12 0,0 0-6 0,0 0-3 16,0 0-12-16,0 0-3 0,0 0-8 0,27-2-4 16,-10 2-3-16,3 0-4 0,3 2-1 0,4-4-5 15,4 1-3-15,2 1 1 0,0-2-4 0,-1 1 0 16,0 0-4-16,-1 0-1 0,1 2-2 0,-2-4 1 16,0-1-3-16,-7 7 0 0,5-3-5 0,-8 0 5 15,3 0-7-15,-1 0 2 0,6 0-16 0,-9-3-29 16,0 3-19-16,-1 0-48 0,1 0-48 0,1-3-46 15,-8 3-61-15,-1 0-154 0,1-1-444 0,-3 0 196 16</inkml:trace>
  <inkml:trace contextRef="#ctx0" brushRef="#br0" timeOffset="132416.29">3377 16716 93 0,'-7'3'235'16,"7"-3"-14"-16,0 0-19 0,-5 6-21 0,5-6-14 16,0 0-20-16,0 0-15 0,0 0-15 0,0 0-9 15,0 0-10-15,10-20-9 0,0 5-4 0,4-7 11 16,3-1-7-16,-1 1-5 0,3-7-4 0,2 3-6 16,-2-5-9-16,1 3-4 0,1 0-8 0,-1 1-3 15,2-1-4-15,0 3-9 0,-2 0 0 0,1 0-2 16,-1 1-7-16,1-1-2 0,0 0-5 0,0 4 0 0,-2 0 0 15,0 1-2-15,1 1-3 0,-8 3-2 16,-2 4 1-16,0 3-6 0,-2 2-3 0,0-1-12 16,-2 1-7-16,1 3-12 0,-4-2-13 0,3 2-13 15,-6 4-14-15,3-7-4 0,-3 7-5 0,4-7 0 0,-4 7-10 16,0 0-3-16,0 0-15 0,0 0-9 0,0 0 0 16,0 0 7-16,-10-7-5 0,10 7 15 0,-14 0-2 15,14 0 9-15,-18 3 5 0,7-2 12 16,0 1 9-16,0 1 10 0,-3-2 19 0,1 3 3 15,-1-2 20-15,-3 3 17 0,5-3 13 0,-1 2 8 0,0-2 19 16,0-2 22-16,3 3 3 0,0-2 12 0,1 0 9 16,9-1 0-16,-14 0-2 0,7 1-3 0,7-1-5 15,-11 1-7-15,11-1-6 0,0 0-8 0,-12 0-7 16,12 0-8-16,0 0-5 0,0 0-5 0,0 0-3 16,0 0-1-16,0 0-6 0,0 0-2 0,22-13-2 15,-13 9-4-15,3 0 2 0,3-1-4 0,-2 4 2 16,4-4-6-16,-4 4-5 0,5 0 0 15,-5 1 1-15,6 1-2 0,-7 0 6 0,-1-1 5 0,3 3-3 16,-2 1 4-16,-2 1 10 0,0-1 10 0,0 1 19 16,1-1 2-16,-5 3-7 0,0 1 4 0,0 0 7 15,-3 1-4-15,1 2-3 0,1 5-2 0,-4 0-6 16,-1 1-9-16,0 0-1 0,-2 2-6 0,-2 7-21 16,0 0-37-16,-1 2-54 0,0 0-61 0,-1-1-64 15,-1 1-79-15,-5-1-163 0,1 3-482 0,4-3 214 16</inkml:trace>
  <inkml:trace contextRef="#ctx0" brushRef="#br0" timeOffset="134603.64">3616 17054 114 0,'0'0'235'0,"-6"-5"-19"16,6 5-12-16,-8-9-13 0,4 7-15 0,4 2 5 16,-7-7 0-16,7 7-8 0,-10-6-14 0,4 4-10 15,6 2-11-15,-9-4-11 0,9 4-8 0,-11-2-6 16,11 2-9-16,-10 0-11 0,10 0-13 0,-13 5-12 15,8-2-3-15,-4 3-8 0,2 1-7 0,1 3-6 16,0 1-4-16,-1 1-4 0,1 1-4 0,0 5-3 16,2 0-1-16,0-1-7 0,1 7 0 0,1-5-7 15,2 0 2-15,1 0-16 0,0 0-3 0,3 0-4 16,0-2 0-16,1-3-1 0,0 3 2 0,2-6-5 16,3-2 0-16,-3 1-5 0,2-3-6 0,4-3-6 15,-1-1-1-15,2-2-3 0,2-2-6 0,2-3-9 16,-1-4-5-16,1-2-5 0,0 0-5 0,1-7-11 15,-3 4 2-15,2-8 3 0,0 2-2 0,-5 3 5 16,-3-1 1-16,0-1 14 0,-2 3-2 0,-1 1 10 16,-1-1 5-16,-1 5 3 0,-3-1-2 0,0 1 13 15,0 2-3-15,-2 2 11 0,0 6-3 0,0-11 5 16,0 11 1-16,0 0 5 0,-2-11 4 0,2 11-1 16,0 0 4-16,-3-5-4 0,3 5 2 0,0 0 5 15,0 0-6-15,0 0-5 0,0 0 1 0,-15 14 1 16,14-9 4-16,1-5-2 0,-4 13-1 0,3-7-2 15,-1 1-2-15,2-7-10 0,0 10 2 0,0-10-20 16,-1 8-1-16,1-8-9 0,0 0 6 0,3 8 1 16,-3-8 5-16,0 0 2 0,6 2-9 0,-6-2 10 15,0 0 14-15,0 0-14 0,16-8-3 0,-16 8 0 16,10-3-1-16,-4-1 1 0,-6 4 1 0,10-6 1 16,-5 4 2-16,-1-2 1 0,-4 4 12 0,10-5-4 15,-5 2 1-15,-1-2 5 0,-4 5 8 0,8-13-4 16,-6 7-1-16,1 0 1 0,-2-2 1 0,1-3 3 15,-1 2-4-15,0-2 10 0,-1 3 0 0,0-3 1 16,0 1 13-16,0-3 7 0,0 5 8 0,-1-3 2 16,0 0 5-16,-1 2 15 0,1-2-8 0,0 4 12 15,1 7-10-15,-3-10-3 0,3 10-6 0,-2-9-4 16,2 9-4-16,0 0-4 0,0 0 3 0,0 0-6 16,0 0-4-16,0 0-1 0,0 0-2 0,19 12-2 15,-9-5 5-15,-1 2-9 0,5 0 4 0,0 1 4 16,2-4-8-16,3 0 2 0,0-2-5 0,8-2 3 15,-7 1 4-15,2-4 1 0,1-2-1 0,-5 1 0 16,2-3-5-16,-2-1-3 0,1-1 11 0,-2 1 7 16,-4-4 0-16,-1-2 8 0,-2 3-5 0,-2-4-1 0,1-1 1 15,-4-2-2-15,2 1 4 0,-5-4 2 16,-1 1 0-16,-1-1-4 0,-1 0 3 0,-1-1-1 16,-7-4 2-16,4 5 6 0,-2 0-5 0,-3-4-2 15,0 5 3-15,0 2 1 0,-3-6 4 0,0 8-3 16,-1-2-6-16,-1 4 2 0,-1-2-1 0,4 3-1 0,1 4 1 15,1 1 0-15,0 1 1 0,3 2-6 16,0 0 1-16,0 2-9 0,7 1 3 0,-14 5-4 16,10 5-2-16,1 0 0 0,0 2 4 0,0 6-8 15,3 2 1-15,2-3 0 0,2 2 1 0,2 5-5 16,2-6 4-16,3 4-2 0,-2-5-3 0,4 5 3 0,5-3-5 16,1 1-11-16,-5-10-8 0,1 2-5 15,-1-4-11-15,-2-3-7 0,2-1 0 0,-2-2-2 16,0-3 0-16,1-1 2 0,-3-3 1 0,2-1 0 15,-3 2 5-15,-1-3-2 0,0-4 3 0,1-2 5 16,-2-4-2-16,-1 0 6 0,-2 1 1 0,0-4 2 0,-3 0 9 16,-2 1-5-16,-3 0 9 0,0 0 0 15,-7-6 0-15,3 9 6 0,-6-7 7 0,1 1 5 16,-1 7 15-16,1-2 2 0,2 4 4 0,-2 1 10 16,5 4 6-16,1 3-4 0,0-1-9 0,2 3-3 0,5 3-2 15,0 0-6-15,0 0 2 0,0 0-6 0,1 20 0 16,8-4-4-16,2 1 0 0,5 6 3 0,6 1 2 15,0 0-8-15,3-3 2 0,4 5-1 0,1-5-2 16,12 4 0-16,2 0-21 0,0 3-33 16,-9-12-70-16,11 6-50 0,1-2-199 0,0-1-393 0,-15-6 173 15</inkml:trace>
  <inkml:trace contextRef="#ctx0" brushRef="#br0" timeOffset="135914.21">6105 15787 137 0,'-4'-7'215'0,"4"7"-1"0,-4-5-6 15,4 5-16-15,0 0-12 0,0 0-20 16,-4-7-17-16,4 7-11 0,0 0-16 0,0 0-11 16,0 0-15-16,0 0-11 0,0 0-6 0,0 0-2 15,0 0-3-15,19 15 10 0,-9-5-4 0,3 2-2 0,8 6 3 16,-3 2-1-16,5 5 3 0,1 3 12 0,8 13-15 15,0 1-1-15,1 2-5 0,-2 4 3 0,-2-1-3 16,3 3-4-16,-1-4-8 0,-5-1-5 16,3-5-7-16,-9-10-2 0,7 9-3 0,-8-13 0 0,0-1-5 15,0-2-1-15,1 0 3 0,0-5-14 0,-6-3 1 16,1-1-2-16,-3-2-28 0,2-2-13 0,0-1-36 16,-4-3-29-16,-2-1-33 0,-1-3-43 15,0 3-39-15,-1-4-32 0,-6-1-219 0,0 0-487 0,8 0 216 16</inkml:trace>
  <inkml:trace contextRef="#ctx0" brushRef="#br0" timeOffset="136242.21">5991 15822 135 0,'6'19'200'0,"-1"-4"-16"16,2 2-16-16,0 3-18 0,1-1-3 0,0-2-11 16,-1 3-7-16,1-4-15 0,-2-6-10 0,-1 1-12 15,-1-4-3-15,0 0 5 0,-1-2 11 0,-3-5 0 16,4 6-8-16,-4-6-9 0,0 0-8 0,0 0-10 16,0 0-7-16,-12-28-6 0,6 13-8 0,-2-1-5 15,0-2-5-15,-3-8-9 0,-1-2-3 0,1 2-4 16,3-1-2-16,-1 2-2 0,5 4-2 0,2 4-1 15,1-1-4-15,1 1 0 0,2-1-1 0,6 3-4 16,1 3 0-16,4 1-5 0,4 2 3 0,4 1-1 16,11 8-26-16,-3 2-18 0,7 6-42 0,1 6-54 15,13 5-53-15,-5 9-192 0,1 0-412 0,-4 1 182 16</inkml:trace>
  <inkml:trace contextRef="#ctx0" brushRef="#br0" timeOffset="139551.04">6933 16249 117 0,'-5'-3'253'0,"5"3"-4"0,-9-7-13 0,5 3-13 16,4 4-12-16,-8-4-17 0,8 4-16 0,0 0-18 15,0 0-16-15,0 0-10 0,0 0-12 0,0 0-9 16,0 19-12-16,9-6-3 0,0 5-5 0,5 6-9 16,3 0-4-16,-2 1-11 0,3 0-3 0,-3-2-7 15,3 0-6-15,-1 0-6 0,-3-1-3 0,-3-6-4 16,2 0-1-16,-1-1-7 0,-5-7-6 0,1 0-15 16,-2 1-18-16,-2-4-20 0,0-2-17 0,-4-3-28 15,4 6-25-15,-4-6-44 0,0 0-47 0,0 0-32 16,0 0-194-16,0 0-448 0,0 0 199 0</inkml:trace>
  <inkml:trace contextRef="#ctx0" brushRef="#br0" timeOffset="141571.26">6782 16021 72 0,'-4'5'243'0,"4"-5"-12"16,0 0-12-16,0 0-13 0,0 0-13 15,0 0-10-15,0 0-16 0,0 0-16 0,0 0-14 16,0 0-11-16,0 0-11 0,0 0-10 0,0 0-9 0,0 0-9 16,0 0-4-16,10 7-10 0,-10-7-4 0,0 0-7 15,13-2-4-15,-13 2-8 0,10-1-3 0,-10 1-27 16,0 0-43-16,16-1-43 0,-16 1-48 15,12 0-49-15,-6 0-65 0,-6 0-139 0,12 1-397 0,-12-1 176 16</inkml:trace>
  <inkml:trace contextRef="#ctx0" brushRef="#br0" timeOffset="142328.96">7071 16162 225 0,'-7'-3'264'15,"7"3"-16"-15,0 0-14 0,0 0-16 0,-7-3-19 0,7 3-18 16,0 0-16-16,0 0-19 0,0 0-15 0,0 0-14 16,0 0-12-16,0 0-9 0,0 0-8 0,0 0-11 15,16 21-6-15,-8-12 3 0,4 3-8 16,1-1-21-16,-1 5 0 0,3-4 3 0,-2 3 3 0,2-1 1 15,-1 0-7-15,-1 2 3 0,0-2 13 0,0 0-19 16,0-1 0-16,-3-1-7 0,-1-2-2 0,2 4-5 16,-4-6 3-16,0 3-9 0,1-4 10 0,1 0-12 15,-4-1-2-15,0-2-2 0,-1 1-1 0,0-2-3 16,-4-3 2-16,6 6-1 0,-6-6-1 0,5 5 5 16,-5-5 7-16,4 3 5 0,-4-3 3 0,0 0 13 15,0 0-17-15,0 0 3 0,0 0-4 0,0 0-8 16,0 0 14-16,0 0-16 0,0 0 10 0,0 0-14 15,0 0 0-15,-15-21 1 0,11 15 0 0,-2-3-4 16,0-1 0-16,-1-5-1 0,1 0-1 0,-2-1-5 16,0-7 4-16,-2-1-1 0,1-1-4 0,1 1-6 15,2-2 5-15,-2 1-5 0,4 6-1 0,2-1 2 16,-1 3 0-16,1-1 1 0,0 2-2 0,2 0 1 16,-1 4 0-16,1 2-2 0,1 1-6 0,1 2 11 15,-1 0-3-15,-1 7 0 0,6-11 1 0,-2 8-3 16,-4 3-3-16,14-3 4 0,-6 3 1 0,2 2 1 15,2 1 0-15,-1 0-2 0,2 1 13 0,1 4-13 16,1 3 1-16,1 0-5 0,0-1 7 0,-3 3 2 0,4-1 7 16,-3 1-4-16,1 1 0 0,-2-3 12 15,0 1-10-15,-1-1 1 0,-1-1 11 0,-2-2 3 16,2 4 2-16,-3-3-6 0,1-2-3 0,-2 1 1 16,1-2-1-16,-4-4 2 0,0 4-4 0,0-1-2 0,-4-5 4 15,6 8-11-15,-6-8-14 0,6 5-23 0,-6-5-22 16,5 3-20-16,-5-3-20 0,0 0-30 0,4 4-33 15,-4-4-46-15,0 0-31 0,0 0-29 16,0 0-201-16,-9-19-505 0,4 11 225 0</inkml:trace>
  <inkml:trace contextRef="#ctx0" brushRef="#br0" timeOffset="142688.15">7394 15609 233 0,'-5'-3'326'16,"1"-2"-8"-16,4 5-9 0,-8-7-12 0,8 7-21 15,-7-3-15-15,7 3-18 0,0 0-21 0,-7-4-30 16,7 4-9-16,0 0-27 0,0 0-15 0,0 0-13 16,0 0-10-16,0 0-10 0,0 0-4 0,16 17 2 15,-7-9-10-15,2 5-2 0,3-1-5 0,5 7 4 16,1 0 12-16,0 2-1 0,2-2 0 0,1 3-8 15,0-1 0-15,1 2 1 0,-2 1 3 0,-3 1-2 16,3-1-7-16,-4-1-4 0,2 0-6 0,-5-2-2 16,3 2-7-16,-6-8-6 0,2 1-7 0,-4-1-10 15,0 1 4-15,3-2-11 0,-4-1-2 0,-4-4-4 16,4 1-2-16,-4-1-6 0,1-3-1 0,1 1-5 0,-4-2-4 16,-1-1-18-16,-2-4-25 0,6 5-37 15,-6-5-21-15,4 5-45 0,-4-5-30 0,0 0-47 16,0 0-41-16,0 0-39 0,0 0-43 0,0 0-45 0,0 0-275 15,-12-23-701-15,5 15 310 0</inkml:trace>
  <inkml:trace contextRef="#ctx0" brushRef="#br0" timeOffset="143006.41">7440 15912 143 0,'-8'3'307'0,"5"0"-6"0,-3 1-23 16,6-4-18-16,-7 5-4 0,7-5-27 0,-5 4-16 15,5-4-13-15,0 0-8 0,0 0-9 0,0 0-9 16,0 0-7-16,0 0-10 0,15-20-7 0,-7 9-7 16,6 0-8-16,-1-4-17 0,-1 1-11 0,2-2-5 15,2 3-5-15,-2 0-6 0,1-1-12 0,-2 1 5 16,0 1-18-16,1-1-4 0,-1 2-9 0,-1-1 1 15,-3 0-16-15,0 5 8 0,1-1-3 0,-1 0-9 16,-1 2-7-16,0-2-6 0,-1 5 3 0,-3-2-18 16,1-1-32-16,0 3-30 0,-5 3-34 0,8-5-35 15,-8 5-31-15,0 0-35 0,0 0-47 0,11 2-54 16,-11-2-39-16,4 11-192 0,-2-7-566 0,-1 6 250 16</inkml:trace>
  <inkml:trace contextRef="#ctx0" brushRef="#br0" timeOffset="143618.37">7271 16981 8 0,'0'0'177'0,"-3"6"-5"0,3-6-5 16,0 0-7-16,0 0-4 0,0 0-3 15,0 0-9-15,0 0 2 0,0 0 4 0,0 0 9 16,0 0-1-16,0 0 3 0,0 0-5 0,17-17-1 0,-9 9-6 16,2-5 5-16,3 0-5 0,2-2-8 0,4-8-8 15,2-1-3-15,1-1-7 0,3 0-8 0,9-10-8 16,0 0 8-16,-1-1-3 0,3-1-14 0,0-1-1 16,1 1-11-16,-3-3 1 0,3 0-7 0,2 1-11 15,-2 1-11-15,1 2-1 0,1 2-3 0,-4 0-3 16,-8 7-7-16,0 2-4 0,-2 3 6 0,0-1-15 15,-2 2-15-15,-1 0 6 0,-8 6 0 0,2 3-4 16,-2-2 5-16,0 1-6 0,1 4 11 0,-5 0-15 16,-1 0-1-16,-2 2-2 0,1 0-10 0,0 2 7 15,-3 3 2-15,0-3 4 0,0 2-11 0,-5 3 2 16,8-6-7-16,-8 6 12 0,6-3-5 0,-6 3-1 16,5-4 2-16,-5 4 4 0,4-4-13 0,-4 4 8 15,0 0-10-15,0 0 6 0,6-5-25 0,-6 5-8 16,0 0-4-16,0 0-8 0,0 0-8 0,0 0-4 15,0 0-8-15,0 0-7 0,0 0-10 0,4-4-9 16,-4 4-11-16,0 0-15 0,0 0-9 0,0 0-15 16,0 0-12-16,0 0-15 0,0 0-12 0,0 0-20 15,0 0-23-15,0 0-39 0,-14 13-164 0,14-13-461 0,-10 5 205 16</inkml:trace>
  <inkml:trace contextRef="#ctx0" brushRef="#br0" timeOffset="178934.58">7095 6956 128 0,'0'0'199'0,"0"0"-11"15,0 0-12-15,0 0-14 0,0 0-10 0,-9-1-15 16,9 1-12-16,0 0-16 0,0 0-10 0,0 0-8 16,0 0-11-16,0 0-12 0,0 0-7 0,0 0-3 15,0 0-6-15,0 0-9 0,0 0 2 0,0 0 3 0,0 0-3 16,0 0-2-16,0 0 4 0,0 14-4 15,0-14-1-15,0 10-1 0,0-10-3 0,1 13 1 0,-1-13-7 16,2 14-1-16,-2-9-4 0,0-5 1 0,0 14-6 16,0-7-1-16,0 2 2 0,0 1-4 0,0-2 0 15,0-8-4-15,-3 13-2 0,4-7-1 0,-1 2 0 16,0-8 0-16,0 13-2 0,0-6 2 0,2-2-5 16,-1 2 0-16,-1-7-2 0,3 11 2 0,-1-6-2 15,1 1 0-15,-3-6 0 0,6 10-2 0,-4-7 1 16,-2-3 4-16,7 8-5 0,-3-4 2 0,0 0-5 15,-4-4 5-15,10 5-2 0,-6-2-1 0,-4-3 0 0,9 3 0 16,-9-3-3-16,10 1 3 0,-10-1 0 0,14 0 3 16,-14 0-3-16,14-2-5 0,-4 1 4 15,-2 0 2-15,2-1-3 0,-1-1 0 0,4 1 3 0,-3-1-1 16,3 2 0-16,0-2-9 0,-2 1 8 0,3 0-1 16,-2 0 2-16,0-1 2 0,1 1 0 0,0 0-1 15,5 1-2-15,-5-2 1 0,6 0-3 0,0 1 2 16,0-1-3-16,0 1 4 0,0 2-5 0,-1-1-2 15,3 0 6-15,-3 1 1 0,1-3 0 0,1 3-1 16,-2-2 1-16,1 1 0 0,-1 1-1 0,1-2-4 16,-1 2 4-16,0-1 0 0,3 0-3 0,-5 1 4 15,3 0-1-15,-1 0-1 0,-1 2 2 0,2-2-4 0,-2 2 2 16,-1-2 0-16,2 0 3 0,0 1 0 0,-6 0-2 16,7 3 0-16,-6-2-4 0,2 2 3 15,-2-3 0-15,1 2-2 0,-1 0 3 0,2 0-2 0,-4 0 2 16,3 1 0-16,0-1 0 0,-1 0 1 15,3-1-2-15,-4 0 1 0,2 1 3 0,3 1-3 0,-3-1 0 16,-1-2 3-16,1 1-2 0,0 0 0 0,-1 0 0 16,0-1 0-16,-2-1-2 0,2 1-2 0,0-1 4 15,-1 0-4-15,-1 2 2 0,-1-4 3 0,1 4-1 16,-2-2-2-16,2-2 2 0,-11 2-1 0,13 0 1 16,-7-2 1-16,-6 2 1 0,9 0 1 0,-9 0 4 0,0 0 10 15,10-2-1-15,-10 2 17 0,7-1-1 0,-7 1 9 16,0 0-3-16,0 0-1 0,4-4-1 15,-4 4-1-15,4-7 14 0,-4 7 15 0,0 0 4 0,0-11-2 16,0 11-8-16,0-12 0 0,0 12 12 0,-2-12-5 16,2 12 5-16,-7-14 3 0,7 4-5 0,-2 1-6 15,0-1-11-15,-1 0-2 0,0 0 2 0,1-2-18 16,-1 3 4-16,0-4-2 0,1 6-7 0,-1 0 2 16,2-4-8-16,1 11-4 0,-3-10-14 0,3 10-14 15,-2-11-25-15,2 11-26 0,-2-7-35 0,2 7-38 0,0 0-50 16,-3-4-49-16,3 4-55 0,0 0-262 15,0 0-593-15,0 0 263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3T03:45:12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10705 14911 115 0,'-11'0'157'0,"-1"-2"-7"0,3 1-15 0,-3 1 0 16,3-3 8-16,1 2-1 0,8 1-6 0,-17-3-10 15,12 1-4-15,5 2-4 0,-11-2-5 0,11 2-6 16,-9-3-8-16,9 3-11 0,0 0-12 0,-5-4-8 16,5 4-5-16,0 0-10 0,0 0-2 0,18-7-5 15,-8 3-6-15,8-1-4 0,1 0-7 0,10-2 2 16,3-3-3-16,5 5-9 0,14-5 1 0,-12 3 1 15,18 1-3-15,-2 0 1 0,3 0-2 0,-7 2-7 16,5 1-4-16,-1 0-6 0,-3 2-6 0,3-4-4 16,-16 4-10-16,0-1-8 0,0 2-8 0,-1 0 6 15,-4-2-4-15,1 2-5 0,-3 0 7 0,-5 2-4 16,-7-2 3-16,-6 0 7 0,-1 0-3 0,1 0 5 0,-3 0 5 16,-3 0-3-16,0 2 2 0,-8-2 7 0,8 1 4 15,-8-1-3-15,0 0 1 0,0 0 4 16,0 0 13-16,0 0 6 0,-27 12 9 0,10-8 4 0,-1 0 3 15,-5 0-3-15,-6 0 2 0,-2-1-5 0,-3 3 3 16,-2-3-2-16,-1 1-4 0,-3-1-3 0,-11 0 2 16,-3-2-3-16,16 4 1 0,-14-2-4 0,15 1 1 15,-3 0 6-15,3-3 1 0,-1-1 2 0,3 1 2 16,3 0 0-16,4-2 1 0,8 2-2 0,7-1 12 16,-2 0-3-16,6 0-4 0,1 0-8 0,8 0 0 15,-10 2-3-15,10-2-1 0,0 0-4 0,0 0 6 16,0 0-6-16,30-2-1 0,-10 2-4 0,3 0-6 15,5 0-13-15,4 0-10 0,2-1-17 0,2-1-5 16,1 0-14-16,2 0-20 0,0 2-19 0,1-2-28 16,12 2-35-16,-16 4-193 0,-5-2-382 0,-2 0 169 15</inkml:trace>
  <inkml:trace contextRef="#ctx0" brushRef="#br0" timeOffset="8488.34">4838 6429 81 0,'0'0'71'15,"-12"-1"3"-15,12 1-8 0,-13 1-6 16,5-1-4-16,8 0 3 0,-18-1-11 0,10 1 2 0,-2 0-16 16,2 0 0-16,8 0 3 0,-19 1-15 0,8-1 20 15,1 2 1-15,-1-2-7 0,1 0-2 0,0 1 1 16,1-1-7-16,1 2 0 0,8-2-7 0,-15 1-3 15,15-1 4-15,-10 1-10 0,10-1 1 0,-7 0-2 16,7 0-5-16,0 0 3 0,0 0-1 0,0 0 3 16,0 0-1-16,0 0-3 0,0 0 3 0,27-20-8 15,-9 13-1-15,7-6 2 0,4-2-7 0,-1 1 9 16,4 1-10-16,0-1 2 0,0 2-9 0,1 1 2 0,0 0 0 16,-2 2-3-16,-1 0-1 0,-3 2-6 0,0 0-7 15,-9 4 12-15,1-1-2 0,-6 1-6 16,-2 2 2-16,-3-1 2 0,-1 1 4 0,-7 1 3 15,10-1-3-15,-10 1 2 0,0 0 0 0,0 0 8 0,0 0 4 16,-30 22 0-16,11-13 7 0,-9 7-12 0,-4-2 5 16,0 2 6-16,-13 8 8 0,10-7 4 0,0 2 8 15,1-2-12-15,-1-1 2 0,1 0 2 0,2-2 0 16,1-3 7-16,3 1-11 0,7-5 0 0,5-1 5 16,2-2-2-16,3 0 2 0,4-3-6 0,0 0 2 15,7-1-6-15,0 0 1 0,0 0 5 0,17-23-7 16,5 5-3-16,5-4 2 0,15-7-7 0,5-4-17 15,6 3 2-15,0-3-2 0,26-11-9 0,-26 17-14 16,3-2-17-16,-1 5-14 0,-1-2-73 0,-6 4-155 16,1 1 69-16</inkml:trace>
  <inkml:trace contextRef="#ctx0" brushRef="#br0" timeOffset="11491.65">6344 6482 142 0,'-3'-6'187'16,"3"6"-11"-16,0 0-20 0,0 0-13 0,0 0-20 16,0 0-9-16,0 0-11 0,0 0-3 0,0 0 4 15,0 0-4-15,0 0-2 0,6 26 0 0,-2-17-4 16,1 1-11-16,2-1-8 0,-2 3-4 0,0 0 6 15,4 1-6-15,-3-1-7 0,4 0-6 0,-2 3-8 16,-1-4-1-16,-1 0-9 0,1-1-2 0,0-1-3 16,-1 3-5-16,2-4 1 0,-2 2-4 0,-1-3-11 15,-1-1-18-15,1-2-13 0,-2 1-9 0,1 0-16 16,-4-5-19-16,6 7-16 0,-6-7-4 0,7 4-5 0,-7-4-8 16,0 0-22-16,0 0 6 0,10-10 11 15,-10 10 4-15,5-11 5 0,-4 5 12 0,-1-3 8 0,2-1 8 16,-1 0 4-16,-1-2 27 0,0 0 8 0,0-4 11 15,-1 0 13-15,-1-1 13 0,0 2 1 16,-1-2 18-16,1 5 7 0,-2 1 9 0,-1 2 10 0,2-2 10 16,-1 7 6-16,4 4-4 0,-2-12-9 0,2 12-8 15,0 0-8-15,-9 2-2 0,9-2-6 0,-11 16-4 16,6-1 0-16,-2 1-7 0,-1 1-5 0,3 2 0 16,-3 4-2-16,2-6 0 0,2-1-8 0,0 2-12 15,2-5-9-15,-1-2-19 0,1-1-8 0,-2-1-11 16,1 1-11-16,1 0-17 0,-2-4-14 0,-1 0-14 15,1-1-2-15,4-5-6 0,-10 8 0 0,4-3 4 16,1-3 4-16,-2 0 8 0,7-2 9 0,-14 2 11 0,14-2 6 16,-16-3 7-16,10 2 10 0,-2-1 9 0,8 2 23 15,-16-5 2-15,7 4 15 0,2-2 17 0,7 3 8 16,-14-4-2-16,11 2 9 0,3 2 0 0,0 0 5 16,-13-1-8-16,13 1 1 0,0 0-8 0,-7-3 9 15,7 3 5-15,0 0 4 0,0 0 4 0,0 0-1 16,16-9-4-16,-2 3-6 0,1 0 2 0,5-2-1 15,6-3-12-15,-2 0-5 0,2-2-26 0,1 2-11 16,1-1-28-16,0-1-21 0,-1 1-32 0,-2 2-75 16,-5 2-192-16,0-1 85 0</inkml:trace>
  <inkml:trace contextRef="#ctx0" brushRef="#br0" timeOffset="11749.1">6787 6347 126 0,'-8'-5'230'0,"8"5"-20"0,0 0-17 0,-6-2-21 15,6 2-17-15,0 0-14 0,0 0-13 0,0 0 3 16,-10 12-11-16,8-5-9 0,-1 1-12 0,3 4-5 16,0 5-10-16,1 1-10 0,3 0-5 0,1 7-9 15,0-1-3-15,0 0-8 0,3 1-3 0,-1 0-3 16,0 0-6-16,0-2-6 0,1 2-14 0,0-7-14 15,-3-1-20-15,-1-1-25 0,1-1-30 0,0 1-15 0,-1-4-21 16,0 0-19-16,1-4-14 0,-3-2-7 16,2-1-14-16,-4-5-101 0,5 6-285 0,-5-6 127 15</inkml:trace>
  <inkml:trace contextRef="#ctx0" brushRef="#br0" timeOffset="11936.67">6915 6460 159 0,'-12'-1'161'0,"12"1"-13"0,-13 7-3 16,7-1-15-16,-3 1-17 0,3 3-6 0,1 1-14 15,-2 6-11-15,0-3-2 0,3 3-10 0,-1-1-4 16,0 1-10-16,-1-1-16 0,3-2-21 0,1 0-16 0,0-3-28 16,-2 0-19-16,1-1-20 0,1 1-20 15,-1-2-17-15,-1-1-92 0,1 0-208 0,-3-3 93 16</inkml:trace>
  <inkml:trace contextRef="#ctx0" brushRef="#br0" timeOffset="12101.39">6550 6688 112 0,'0'0'189'0,"-8"-6"-22"0,8 6-16 0,0 0-7 16,8-14-6-16,5 7-14 0,4-1-12 0,7-4-10 15,3-1-10-15,3 2-10 0,-1-3-7 0,3 3-15 16,0-1-20-16,-1-2-22 0,2 2-32 0,-4-1-27 15,2 1-26-15,-3 0-41 0,-1 4-122 0,-10-1-248 16,2 1 110-16</inkml:trace>
  <inkml:trace contextRef="#ctx0" brushRef="#br0" timeOffset="12378.63">7145 6347 49 0,'0'0'276'0,"-7"-8"-9"0,5 4-18 15,2 4-19-15,-8-4-24 0,8 4-26 0,0 0-18 16,0 0-13-16,-7 10-3 0,3 1 1 0,1 14-10 16,-1 4-8-16,2 3-12 0,3 16-9 0,-1 1-10 15,1 2-5-15,2-1-10 0,2 2-9 0,0 1-8 16,0-8 3-16,7 3-15 0,-5-15-1 0,0 0-6 15,4-2-7-15,-1-3 0 0,1-2-28 0,-1 0-33 16,-1-2-32-16,-3-5-40 0,1-4-37 0,0 0-43 0,-3-7-33 16,0 2-34-16,-1-3-155 0,-2-5-427 0,-1-2 190 15</inkml:trace>
  <inkml:trace contextRef="#ctx0" brushRef="#br0" timeOffset="12642.01">7175 6505 236 0,'0'0'234'15,"-5"-8"-20"-15,5 8-25 0,-2-8-18 0,2 8-20 16,0 0-14-16,7-10-15 0,0 6-11 0,3 1-11 0,3-2-8 16,-2 5-11-16,5-1-8 0,0 1-8 0,-2 1-8 15,3 1-4-15,1 1-8 0,-3 3-6 16,-2-2 0-16,-4 2-7 0,0 3-1 0,-2-1-4 0,0 0 1 15,-6 3-4-15,1 1 1 0,-4 3-4 0,-3 0-3 16,-4 1-2-16,0-1 2 0,-4 1-14 0,-3-3-20 16,-3 5-29-16,-3-2-37 0,4-5-34 0,-1-3-48 15,1-2-175-15,0-1-367 0,3-2 164 0</inkml:trace>
  <inkml:trace contextRef="#ctx0" brushRef="#br0" timeOffset="12875.84">7385 6281 1771 0,'0'0'169'0,"1"-8"-2"0,-1 8-61 0,0 0-27 16,2-6-25-16,-2 6-18 0,0 0-8 0,0 0 8 16,0 0 9-16,0 0 9 0,0 0 2 0,9 17-1 15,-5-9 0-15,4 7-4 0,0 4 3 0,1 3-1 16,4 7 0-16,-3 0-8 0,0 0-7 0,2 2 0 15,-2 0-1-15,0-3-6 0,0 0-16 0,-3-2-24 16,0-8-20-16,-1 2-42 0,-3-2-54 0,0 0-51 16,3-3-71-16,-7-3-165 0,1 1-446 0,-1-1 197 15</inkml:trace>
  <inkml:trace contextRef="#ctx0" brushRef="#br0" timeOffset="13075.27">7369 6584 127 0,'3'-9'235'16,"5"0"-24"-16,-2 0-23 0,6-4-18 0,2 3-17 16,0 0-18-16,1-1-35 0,10 1-30 0,-5 2-38 15,7-3-26-15,0-1-29 0,1 6-41 0,-1-1-61 16,-8 1-78-16,1 4-219 0,-3 1 97 0</inkml:trace>
  <inkml:trace contextRef="#ctx0" brushRef="#br0" timeOffset="13383.7">7683 6413 93 0,'0'0'242'16,"-5"-9"-12"-16,5 9-13 0,-4-7-23 0,4 7-22 15,-1-6-20-15,1 6-14 0,0 0-16 0,0 0-10 16,0 0-8-16,0 0-13 0,28 18-9 0,-17-8-9 16,3 6-6-16,4 2-8 0,-5-4-8 0,0 3-4 15,-1-2-3-15,-3 2-4 0,3-1-5 0,-4 2-4 16,-3-3-3-16,-1-2 3 0,-3-2 5 0,-1 2 10 0,0-2 4 16,-4-1 3-16,0-1 13 0,0-3 3 0,-4 3 4 15,1-3 7-15,-2 0 3 0,3-4-6 16,-3 0-3-16,9-2 8 0,-13 3-5 0,13-3-11 0,-14-6-4 15,10 0-8-15,0-1-10 0,3-4-7 0,1-8-21 16,5-4-27-16,4-5-33 0,4-2-40 0,1-2-38 16,9-11-33-16,5 4-45 0,3 1-40 0,-10 10-218 15,4 1-495-15,-2 2 219 0</inkml:trace>
  <inkml:trace contextRef="#ctx0" brushRef="#br0" timeOffset="13578.11">8181 6354 45 0,'-9'1'301'0,"9"-1"-20"0,0 0-12 0,0 0-18 16,0 0-17-16,-12-7-24 0,12 7-18 0,0 0-19 16,0 0-23-16,-6-4-33 0,6 4-34 0,0 0-38 15,0 0-38-15,0 0-48 0,0 0-48 0,0 0-39 16,18-9-64-16,-18 9-126 0,0 0-345 0,0 0 152 15</inkml:trace>
  <inkml:trace contextRef="#ctx0" brushRef="#br0" timeOffset="13754.11">8189 6476 174 0,'-4'9'186'0,"0"3"-14"0,2 4-6 0,-2 11-22 15,1 2-7-15,1 5-18 0,3 16-7 0,0-3-16 16,3 9-30-16,2 3-31 0,1-1-40 0,-2-1-50 16,0 1-67-16,-10-6-83 0,6-1-220 0,-2-4 97 15</inkml:trace>
  <inkml:trace contextRef="#ctx0" brushRef="#br0" timeOffset="14050.22">6877 7096 1776 0,'-29'-2'18'0,"9"0"13"0,-1 2-12 0,1 0-19 15,6 0 3-15,4 0 3 0,0 0-6 0,10 0 3 16,0 0 13-16,0 0 5 0,0 0 6 0,0 0 1 16,43-14 11-16,-5 6 4 0,25-8-9 0,30-12 2 15,3 1-5-15,1-6-10 0,-2 5-14 0,7-3-15 16,-4 8-18-16,-3 2-15 0,-7 2-30 0,-28 9-27 0,3 1-56 16,-11 6-140-16,2 1-318 0,-17-1 141 15</inkml:trace>
  <inkml:trace contextRef="#ctx0" brushRef="#br0" timeOffset="21101.62">13066 12983 137 0,'0'0'186'0,"0"0"-8"0,0 0-7 16,0 0-3-16,0 0-5 0,0 0-7 16,0 0-4-16,0 0-5 0,0 0-7 0,0 0-7 15,0 0 0-15,0 0-2 0,0 0-1 0,0 0 2 0,0 0-4 16,-3-8 1-16,3 8 0 0,0 0 0 16,0 0-1-16,0 0-4 0,0 0-2 0,0 0 5 0,0 0-13 15,0 0-10-15,0 0-9 0,-6-5-10 0,6 5-15 16,0 0 0-16,-5-6-7 0,5 6-5 0,-4-8-8 15,4 8-1-15,-9-9-11 0,9 9 2 0,-5-7-14 16,1 3 6-16,4 4-10 0,-11-7 6 0,3 4-12 16,2-1 2-16,-1 3-4 0,-1-2 1 0,-2 1-3 15,10 2-5-15,-15-1 5 0,6 1-6 0,9 0-1 16,-14 1-3-16,5 1-4 0,5 2 6 0,4-4-3 16,-14 7 3-16,9-5-5 0,1 1-3 0,4-3 2 0,-9 7-5 15,5-1 11-15,2-1-12 0,2-5 5 0,-5 12 1 16,2-7 3-16,3-5 0 0,0 14-1 0,0-6 0 15,0 1-2-15,0 2 2 0,0-3-6 0,0 3 7 16,0-2-2-16,1-1 2 0,-2 4 0 0,2-2 1 16,1 0-3-16,0 1 3 0,-4 0-1 0,4 2-4 15,1-4 1-15,-1 2-2 0,0-1 6 0,-1 2 0 16,1-2-3-16,2 2-2 0,-2 1-2 0,0-2 4 16,0-1-1-16,0 2 0 0,1 0 1 0,-1-1-2 0,3 0 2 15,-2 2-1-15,-1-1 0 0,2 0-1 16,-2-1 4-16,0 2-1 0,0 1 1 0,1 2-3 15,-1-3 2-15,0-3-1 0,0 3 3 0,-2 3-1 0,4-3-2 16,-4-2-4-16,4 3 6 0,-4-6-4 0,0 3 13 16,2-1-11-16,0 0-1 0,-2 2 3 0,2-2 5 15,-2 1-8-15,2-1 4 0,-2-1-5 0,1 1 6 16,-1-3-3-16,0-7 0 0,0 12 6 0,0-5-4 16,1-1-2-16,-1-6 3 0,0 12-7 0,0-6 3 15,0-6 1-15,0 12 1 0,0-12-3 0,3 10 0 16,-3-4 2-16,0-6-3 0,0 0 0 0,-3 12 1 15,3-12 4-15,0 7-2 0,0-7 6 0,-1 7-9 0,1-7 2 16,0 0 4-16,1 8-2 0,-1-8-2 0,0 0-3 16,0 0 3-16,-1 10-3 0,1-10 8 15,0 0-6-15,0 0 4 0,0 0-2 0,0 0-3 0,0 10 3 16,0-10-2-16,0 0-1 0,0 0 3 0,0 0 8 16,4 5-11-16,-4-5 1 0,0 0 1 0,6 6 4 15,-1-4 5-15,-5-2-4 0,14 0-10 0,-4 0-21 16,-1-1-27-16,5-1-28 0,-3-1-48 0,3 1-52 15,3-3-64-15,4-1-65 0,-4-1-232 0,2 0-587 16,1-1 261-16</inkml:trace>
  <inkml:trace contextRef="#ctx0" brushRef="#br0" timeOffset="22032.94">13285 13000 216 0,'0'0'245'0,"-10"-2"-9"0,10 2-1 16,0 0-13-16,-3-5-8 0,3 5-16 0,0 0-12 16,0 0-16-16,0 0-18 0,-6-4-16 0,6 4-15 15,0 0-12-15,0 0-10 0,0 0-12 0,0 0-5 16,13-14-9-16,-4 8-6 0,2 1-12 0,3-5-5 16,2 3-8-16,-1 0-2 0,3 1-1 0,0 1-6 0,2 2-1 15,-3-1-7-15,-4 0 0 0,1 2-2 0,-4 1 1 16,4 1-9-16,-7 0 0 0,4-1-7 15,-2 2 5-15,-3 0-3 0,-6-1-1 0,12 2 1 0,-6-1-3 16,-6-1-1-16,5 3 4 0,-5-3 1 0,2 10 3 16,-2-10 5-16,4 7 1 0,-4-7-4 0,0 8 7 15,0-8 0-15,0 9 7 0,0-9 0 0,-4 12-2 16,0-5-6-16,4-7 1 0,0 12-3 0,-2-6-1 16,2-6-2-16,-3 12 0 0,3-3-7 0,-2-4 3 15,2-5-5-15,2 18 0 0,-2-12-2 0,0 4 0 16,3 1-3-16,-3-3 8 0,2 3-11 0,0-3 7 0,0 4 2 15,2-1-7-15,-4 1 1 0,3 3 6 16,0-1-7-16,1-3 1 0,-2 6-2 0,3-3 0 16,-3-1 2-16,-2 3 2 0,2-1 1 0,2 3-4 0,-2-2-4 15,1-2-1-15,-1 3 7 0,3-1-3 0,-3 1-6 16,1-3 0-16,1 2 0 0,-2-2 11 0,4 1-11 16,-3-3 3-16,1 4-1 0,0-2-1 0,0-2 0 15,0 4 12-15,0-4-10 0,1-1-1 0,-1 1-1 16,2 1 3-16,-3 1 0 0,4-3-3 0,-5 0 6 15,3 1-3-15,-3-4-3 0,2 3 5 0,-2-1-2 16,1-3 2-16,-1 1 0 0,0-1 0 0,0 1-3 16,-2-1 5-16,5 0-6 0,-5-7 3 0,3 12 0 0,-3-6 2 15,0-6-3-15,2 11 0 0,-2-11 3 16,0 10-1-16,0-10 0 0,-2 8 5 0,2-8-12 0,-3 7 5 16,3-7 4-16,0 10-6 0,0-10 0 0,-5 7 5 15,5-7-1-15,0 0 0 0,-2 8-1 0,2-8 2 16,-4 10 0-16,1-7 5 0,-1 2-7 0,4-5-1 15,-9 7 4-15,2-3-3 0,7-4 5 0,-11 5-4 16,4-3 6-16,-3 2-1 0,-2-1 0 0,3 2-2 16,-5-4-2-16,5-1 4 0,0 1-7 0,-5-2-26 15,2 0-30-15,-5-4-56 0,4 4-57 0,2-5-88 16,-7-3-273-16,9-1-574 0,1-2 255 0</inkml:trace>
  <inkml:trace contextRef="#ctx0" brushRef="#br0" timeOffset="23325.25">13955 12951 228 0,'0'0'222'16,"0"0"-12"-16,0-10-13 0,0 10-5 0,0 0-16 0,0-12-27 16,0 12-6-16,0-7-8 0,0 7-6 0,0-8-13 15,0 8-11-15,-2-11-7 0,2 11-13 16,0 0-6-16,0-12-2 0,0 12-2 0,0-8-2 0,0 8-6 16,0 0 1-16,-2-9 2 0,2 9-2 0,0 0-2 15,-4-8-4-15,4 8-4 0,-5-4-7 0,5 4-7 16,0 0-4-16,-12-3-4 0,12 3-7 0,-9 0 0 15,9 0-2-15,-18 5-6 0,7-1 0 0,0 2-5 16,-3 3 0-16,1-2-5 0,3 3 2 0,-2-1-5 16,3-2-2-16,0 4 0 0,-1-3 0 0,0 2 1 15,5-1-2-15,-1 1-2 0,0 1 1 0,4-2-2 16,-4 3 0-16,4-2 3 0,1 0-2 0,-1 2-2 0,2-1 2 16,0-1-3-16,0-1 1 0,2 1 1 0,-1 0 0 15,1-3-3-15,0 3 4 0,0-2-2 16,0 3-2-16,2-3 3 0,0 3-4 0,0-3 2 0,-2 1 0 15,3 0-3-15,-1 1 2 0,-2 1 2 0,0-1 2 16,3 2-3-16,-3-3 1 0,0 2 1 0,3-1 3 16,0 5-3-16,-3-3-1 0,0 1-2 0,0-1-1 15,3 0 2-15,-3 1 2 0,2 2 1 0,-2-3 0 16,2-1-4-16,-2 1 2 0,2 0-3 0,-2 0 2 16,4-1 1-16,-3-1 4 0,1 1-3 0,-2 1-2 15,3-2 2-15,0 0 1 0,-1 2-7 0,1 0 12 16,-3-2-3-16,0 0 5 0,2 1-5 0,-1 2 2 0,1-2 0 15,-2-1 2-15,4 6-5 0,-5-4 4 16,2 0 0-16,-3 1 2 0,4 0-4 0,-4 0 2 16,4 0 0-16,-3 3 6 0,-1-3 1 0,2-2-9 0,0 1 3 15,-2-1-4-15,0 2-3 0,4-2 3 0,-4 2-1 16,2-2 1-16,-2-3-5 0,6 3 5 0,-2 1-1 16,0-5-13-16,-1 3-22 0,3-1-22 0,1 0-31 15,5 0-15-15,0-7-45 0,7 1-53 0,0-3-42 16,0-3-214-16,14-4-490 0,-1-5 217 0</inkml:trace>
  <inkml:trace contextRef="#ctx0" brushRef="#br0" timeOffset="24132.91">14211 13005 139 0,'0'0'208'16,"-7"-8"-18"-16,5 2-24 0,2 6-8 0,0-8-23 16,0 8-6-16,0-13-13 0,0 13-14 0,4-10-8 0,-1 3-10 15,4 0-6-15,-1-2-10 0,-1 1-4 0,6 0-13 16,-1 1 2-16,1-1-5 0,1 4-4 0,0-2-5 15,1 1-6-15,-1 1-1 0,1 0-3 0,-4 1-3 16,1 1-4-16,0 1 6 0,-5-1 1 0,-5 2-1 16,18 2 4-16,-13-1 9 0,-5-1 3 0,12 2 5 15,-7 1-1-15,4-2 5 0,-4 4-1 0,0-1-2 16,-1 0-2-16,0 2 2 0,1 1 0 0,0-1-4 16,-3 0-4-16,2 0 0 0,1 3-2 0,-1 1-1 0,1-1-3 15,-1-1-3-15,1 1-1 0,0 2-1 16,-2 0-2-16,0-1-5 0,-1-1-3 0,4-1-1 0,-3 3-1 15,1-1-2-15,2 0-4 0,-2 1 2 0,-2-3 1 16,2 4-4-16,0-1 0 0,-1-1-1 0,1 1-2 16,-1 0 2-16,0 1-12 0,1 4 2 0,-2-6 1 15,1 3-1-15,-1 0 1 0,1 1 0 0,0 2 10 16,-1-1 1-16,2-3-5 0,-1 4 3 0,-2-4-4 16,0 1-1-16,1-2 3 0,1 1-3 0,2 3-1 15,-3-3-1-15,2-1 4 0,-2 0-4 0,3 0 1 16,-3 2-2-16,0-2 2 0,2 1 0 0,-4-2-3 0,2-1 0 15,2 3 4-15,-2-4-4 0,0 3 1 0,2-3-4 16,-3 0 4-16,2-1 0 0,-1 1-2 16,-1-1 1-16,1-1 0 0,0 1 1 0,1-1-1 0,-3-6-1 15,2 13-3-15,1-6 3 0,1 2 2 0,-2-2-2 16,1-1-1-16,-1 1-3 0,-2-7 2 0,2 11 4 16,2-5-5-16,-4 2 0 0,0-8 4 0,2 9-3 15,-2-4-1-15,0-5-1 0,3 11 3 0,-3-11 3 16,0 8-1-16,0-8 0 0,-3 11-3 0,3-11 1 15,-2 11 2-15,0-6 6 0,0 1-10 0,-5 0 1 16,0 2-21-16,-2 1-15 0,0 2-35 0,-7 2-41 16,1 1-47-16,-8 4-49 0,-2 6-65 0,-4-1-152 0,-11 10-460 15,-1-6 205-15</inkml:trace>
  <inkml:trace contextRef="#ctx0" brushRef="#br0" timeOffset="25409.35">10802 13611 64 0,'0'0'255'0,"0"0"-17"0,-2-9-13 0,2 9-27 16,0 0-21-16,0 0-20 0,0 0-17 0,0 0-12 15,0 0-14-15,0 0-8 0,0 0-11 0,4 29-8 16,-2-16-10-16,3 4-6 0,2 0-7 0,3 0-6 15,-1-1-6-15,-1 0-5 0,8 4-7 0,-4-9 1 16,3 1-4-16,0-4-7 0,-4 0-2 0,3-3 1 16,3 3-5-16,-5-5-4 0,1-2-1 0,-2 1 1 15,0 0-3-15,0-6-2 0,1 3 2 0,-5 1-4 16,0-3-1-16,2-2 7 0,-1 0 15 0,-2-3 12 0,0-1 1 16,-2-1 9-16,0 0 3 0,-3-1 11 0,0-1 12 15,-1 3-4-15,0-2-8 0,-2-1 18 16,-1 1-11-16,-2 1-1 0,-1 0-11 0,0 2-10 0,-3-3-5 15,1 4-1-15,1 0-12 0,-2 2 2 0,-2 2-10 16,2 0 3-16,1 3-20 0,8 0-13 0,-22 5-15 16,12 1-18-16,-1 2-22 0,2 6-34 0,1 2-25 15,3 2-33-15,1-2-39 0,4-3-29 0,5 3-41 16,0 2-205-16,3-5-499 0,3-4 222 0</inkml:trace>
  <inkml:trace contextRef="#ctx0" brushRef="#br0" timeOffset="25679.2">11233 13512 260 0,'-9'-9'294'0,"2"0"-16"0,1 4-10 0,3-1-12 16,-3 3-19-16,6 3-25 0,-8-8-15 0,8 8-29 15,-4-6-18-15,4 6-18 0,0 0-11 0,0 0-14 16,0 0-6-16,9 25-14 0,-2-6-10 0,0 6-6 15,2 1-6-15,2 3-6 0,0 2-5 0,0 0-10 16,3 3 0-16,-5 1-7 0,2-1 1 0,-2 0-5 16,2-1-2-16,-1-3-6 0,0-1-4 0,-1-1 2 15,0-3-8-15,-5-6-6 0,3 7-12 0,-3-7-27 16,1-1-25-16,0-1-36 0,-2-2-29 0,1-2-21 16,0-2-35-16,1 0-33 0,-3-5-39 0,1-1-160 15,-1-1-440-15,-2-4 196 0</inkml:trace>
  <inkml:trace contextRef="#ctx0" brushRef="#br0" timeOffset="25933.56">11220 13478 136 0,'0'0'139'0,"3"-12"-12"0,3 10-8 16,-1-1-7-16,2 0-18 0,1 1 1 0,4 2-5 15,1 2-4-15,1 1-7 0,-1 1-6 0,5 2-14 16,-3 0 13-16,2 3 1 0,-3 1-4 0,-1-1-3 16,-1 4 10-16,-3-3 2 0,-1 3-2 0,1 3 1 15,-4-1 6-15,0 2-6 0,-5 2-6 0,-2 0-4 16,-4 4-6-16,1 3-6 0,-5-1-9 0,0 1-6 16,-2 0-30-16,1 1-44 0,-2-5-47 0,3-6-61 15,1-1-200-15,1-1-370 0,2-7 164 0</inkml:trace>
  <inkml:trace contextRef="#ctx0" brushRef="#br0" timeOffset="26276.12">11513 13639 114 0,'10'-12'209'0,"-10"12"-13"0,8-13-20 0,0 4-17 16,-2-1-13-16,3-1-14 0,-3-3-5 0,4 3-2 0,-1-3-8 16,2-2 1-16,-2 3-5 0,-2 2-1 0,-2 0 7 15,-1 0 5-15,2-1-1 0,-4 0 1 16,2 3 5-16,-3-1 2 0,-2 3-3 0,1 7 1 0,0-14-7 16,0 14-9-16,-4-8-11 0,4 8-8 0,0 0-11 15,-9-2-11-15,9 2-8 0,-13 11-11 0,4-1-3 16,0 5-4-16,-2 2-6 0,1 2 0 0,2-1-2 15,3 1-10-15,1-1-2 0,0 7-27 0,4 1-15 16,0-7-26-16,3-1-10 0,2-1-28 0,0 1-26 16,1-5-25-16,2 0-17 0,0-3-18 0,2-3-14 15,1-2-11-15,0-1-20 0,2-4-21 0,-1 0-146 16,-1-6-409-16,-1 2 181 0</inkml:trace>
  <inkml:trace contextRef="#ctx0" brushRef="#br0" timeOffset="26587">11747 13489 118 0,'-5'-12'197'0,"1"-1"0"16,-1 4 6-16,1 0 2 0,0 2-8 0,-1 1-9 16,0 0-13-16,5 6-17 0,-4-8-14 0,4 8-19 15,-4-4-13-15,4 4-11 0,0 0-11 0,0 0-11 16,0 0-5-16,0 0-9 0,9 28-7 0,0-18-6 16,-1 3-5-16,1 4-5 0,1-3-5 0,-1 1-1 15,4 0-7-15,-3-2 1 0,-1 0 0 0,3 0 11 16,-4-3 6-16,-1 0 4 0,1 0 13 0,-3-1 7 15,1 0 6-15,-1-2-1 0,-4-1 8 0,1 0 8 0,-2-6-2 16,3 8 11-16,-3-8 8 0,5 6 17 16,-5-6 6-16,0 0 2 0,0 0-5 0,0 0-11 0,0 0-12 15,0 0-12-15,0 0-10 0,0 0-6 0,0 0-14 16,-10-31-19-16,9 15-26 0,-4-3-28 0,5-8-24 16,-3-1-38-16,6-1-21 0,3 3-29 0,-1 0-29 15,2 8-36-15,2 1-36 0,3 3-16 0,1 0-44 16,3 1-52-16,-3 4-181 0,6 2-555 0,-2 4 245 15</inkml:trace>
  <inkml:trace contextRef="#ctx0" brushRef="#br0" timeOffset="26978.6">12094 13395 296 0,'-13'-5'320'0,"1"-1"-16"0,3 1-24 16,-3 2-18-16,4-1-24 0,1 4-25 0,7 0-26 15,-14 0-13-15,14 0-25 0,-13 6-15 0,6 0-7 16,2 0-20-16,0 5-7 0,-1 4-13 0,4 2-5 16,-3 0-10-16,2-1-6 0,-2 4-5 0,5-1-15 15,0-2-14-15,0 0-16 0,0-1-15 0,0-3-8 16,2-2-8-16,1-1-12 0,-2-4 2 0,6 1 1 15,-5-4 5-15,-2-3 0 0,14-2 3 0,-14 2 1 16,16-10 0-16,-8 1-1 0,4-4 5 0,-4 0 3 0,1-1-1 16,-4 2 1-16,0 1 5 0,0-1 5 0,-1 2 6 15,0 1-2-15,-2 2 1 0,-2 1-1 16,0 6-1-16,0-11-3 0,0 11 1 0,0 0-3 0,9-1-1 16,-9 1 1-16,0 0 2 0,12 18 0 0,-6-10 0 15,1 3-9-15,-1-2-8 0,8 4-22 0,-5-3-31 16,-1 0-21-16,4 0-20 0,-3 0-28 0,2-5-23 15,6-1-23-15,-4-1-36 0,-1-3-138 0,0-1-385 16,0-3 170-16</inkml:trace>
  <inkml:trace contextRef="#ctx0" brushRef="#br0" timeOffset="27167.34">12320 13210 22 0,'-9'-14'309'0,"3"2"-8"16,-2 5-9-16,2-1-10 0,1 3-27 0,1-1-24 0,4 6-27 15,-6-5-21-15,6 5-19 0,0 0-11 0,-8 15-19 16,8 0-14-16,4-1-15 0,-1 5-10 0,0 6-4 16,5 3-11-16,1-2-8 0,1 3-8 0,-1 0-23 15,3 1-25-15,-1-2-33 0,1-2-37 0,-3 1-40 16,3-2-46-16,-1-4-41 0,-2-4-47 0,-2 0-189 16,1-2-452-16,1-4 200 0</inkml:trace>
  <inkml:trace contextRef="#ctx0" brushRef="#br0" timeOffset="27362.07">12165 13404 179 0,'0'0'279'0,"-9"-6"-31"0,7-1-25 15,2 7-23-15,4-12-22 0,3 4-13 0,4-3-20 16,5-2-26-16,0 0-37 0,4 3-34 0,5-3-34 15,-1-1-43-15,-6 6-38 0,9-4-32 0,-2 3-45 16,-8 1-114-16,2 2-278 0,-1-1 124 0</inkml:trace>
  <inkml:trace contextRef="#ctx0" brushRef="#br0" timeOffset="27642.89">12504 13294 192 0,'-6'11'207'0,"-1"5"-9"0,-1-6-10 0,4 2-17 16,2-2-14-16,-2 6-12 0,1-1-11 0,2-3-14 15,2 3-8-15,2 1-13 0,3-4-10 0,-2-1-5 16,4 0-12-16,-1-1-5 0,1-4-3 0,1 0-6 16,1-3-5-16,3 0-3 0,-2-2-8 0,1-1 1 0,0-3-1 15,0-1 6-15,-1 1 5 0,-2-3 7 0,1-2 6 16,-2 0 20-16,-1 0 5 0,-1-1 10 0,-3 1-3 16,2-3 12-16,-3-1 2 0,-2 0-3 0,-2-1 10 15,2 0-11-15,-8 0 0 0,2-2-10 0,-3 1-9 16,0 0-18-16,-2 6-2 0,0-7-7 0,-5 5-8 15,7 4-1-15,-4 1-10 0,-1-1-11 0,3 5-25 16,-1 0-24-16,1 2-29 0,1 4-21 0,2 0-36 16,1 3-30-16,1 0-37 0,2 4-40 0,3-1-29 0,2-1-44 15,0 0-212-15,4 3-536 0,1-3 239 16</inkml:trace>
  <inkml:trace contextRef="#ctx0" brushRef="#br0" timeOffset="27933.55">12666 13302 28 0,'-3'-8'285'0,"-1"3"-13"0,2-4-18 15,2 9-15-15,-8-10-14 0,7 6-21 0,1 4-20 16,-7-7-23-16,7 7-19 0,0 0-12 0,0 0-13 16,0 0-15-16,0 0-8 0,0 0-12 0,0 0-9 15,27 13-9-15,-17-5-2 0,-2 1-10 0,1-1-3 16,-2 3-3-16,0-3-5 0,2 3 3 0,-5-2 7 15,0-1 10-15,-1 0 13 0,-1-2 17 0,0 0 12 0,-2-6 13 16,3 8 22-16,-3-8 8 0,2 7 12 0,-2-7 0 16,0 0-13-16,0 0-10 0,0 0-11 0,0 0-13 15,0 0-14-15,0 0-8 0,-18-21-3 0,16 9-36 16,0-4-37-16,4-12-41 0,2 1-62 0,0-3-43 16,8-3-67-16,-1-1-69 0,12-15-68 0,-4 5-304 15,2 14-692-15,-1 2 307 0</inkml:trace>
  <inkml:trace contextRef="#ctx0" brushRef="#br0" timeOffset="28537.12">13120 14005 35 0,'-13'0'235'15,"1"2"-3"-15,-1-2-6 0,3 0-9 0,1-4-14 16,9 4-10-16,-13 2-11 0,13-2-19 0,-12 0-13 16,12 0-16-16,0 0-15 0,-8 0-16 0,8 0-6 15,0 0-4-15,0 0-6 0,0 0-11 0,29 4-3 16,-11-3-7-16,2 0-2 0,9-2-8 0,-2-1-1 15,5 1-3-15,1-1-7 0,-1 2-3 0,-3-1-5 0,4 0-5 16,-3-1 2-16,-1-2-6 0,-6 3-1 16,8-4-7-16,-2 4-4 0,1-4-24 0,-1 3-26 0,0-3-35 15,-2 0-39-15,-7 1-36 0,3 1-47 0,-3 1-53 16,-2 0-155-16,0-1-433 0,1-1 191 0</inkml:trace>
  <inkml:trace contextRef="#ctx0" brushRef="#br0" timeOffset="29131.51">14024 14152 197 0,'-10'2'251'0,"-2"-1"-4"0,-2 3-8 16,8-3-16-16,6-1-15 0,-13 2-18 0,6 0-16 16,7-2-16-16,0 0-17 0,-11 0-13 0,11 0-12 15,0 0-10-15,0 0-5 0,0 0-4 0,40-9-7 0,-11 4-14 16,1-2-4-16,3-3-5 0,1 4-8 16,16-6-6-16,-15 5-6 0,1-3-4 0,3 2-5 15,-1-1-3-15,-1 0-5 0,-1 1 0 0,1 3-2 0,-6-1-3 16,5 1 0-16,-8 3-7 0,-6-1 0 0,6-1-6 15,-11 2 2-15,0 1-2 0,-3 1-2 0,-3-2-1 16,-2 1-1-16,2 1 4 0,-11 0-7 0,13-1 2 16,-13 1-5-16,10 0 6 0,-10 0-5 0,9-3 1 15,-9 3-3-15,0 0 1 0,9-1 2 0,-9 1 5 16,0 0-1-16,0 0-1 0,0 0-1 0,0 0 2 16,0 0 0-16,8 1-2 0,-8-1 1 0,0 0 4 15,0 0-5-15,0 0-3 0,0 0 2 0,0 0 0 0,0 0 2 16,0 0-1-16,0 0-2 0,0 0 0 15,0 0-7-15,0 0-5 0,0 0-20 0,0 0-6 0,0 0-18 16,0 0-23-16,0 0-27 0,0 0-25 0,7 4-24 16,-7-4-33-16,0 0-33 0,5 3-212 0,-5-3-465 15,0 0 206-15</inkml:trace>
  <inkml:trace contextRef="#ctx0" brushRef="#br0" timeOffset="31042.1">14956 12911 129 0,'0'-9'225'16,"0"9"-2"-16,0 0-23 0,-3-11-3 0,3 11-5 15,-3-7-6-15,3 7-7 0,0 0-11 0,-4-4-15 16,4 4-16-16,0 0-13 0,0 0-13 0,-16 16-4 15,6-1 2-15,-2 10-4 0,2 8-4 0,-6 10-4 16,6-8-4-16,-1 13-8 0,1-2-4 0,5 3-9 16,1 0-1-16,5 1-12 0,3 1-7 0,3-6-7 15,5 0-5-15,0-13-3 0,4-3-23 0,7-1-39 16,13 7-51-16,-5-13-67 0,23 4-29 0,6-12-38 0,3 1-251 16,31-10-500-16,0-8 221 0</inkml:trace>
  <inkml:trace contextRef="#ctx0" brushRef="#br0" timeOffset="33304.11">13243 13758 151 0,'0'-11'239'16,"-4"1"5"-16,2 0 4 0,-3 1-7 0,3 0-2 15,0 2-7-15,-3 2 1 0,5 5-14 16,-2-11-13-16,2 11-26 0,-3-6-19 0,3 6-19 0,0 0-19 16,0 0-8-16,0 0 0 0,0 0 6 0,10 34 1 15,-4-9-8-15,3 6-3 0,0 2 4 0,-2 1-9 16,4 12-10-16,-4-13-8 0,1 3-6 0,0-3-6 15,-1-2-8-15,-1 0-4 0,1-4-6 0,-1 1-12 16,2-3-1-16,-2 0 3 0,-2-6-2 0,-1-1-16 16,-1-2-5-16,2-3 4 0,-4-1-15 0,2-1-23 15,2-2-27-15,-4-1-18 0,2-2-16 0,0-1-29 0,-2-5-28 16,0 9-28-16,0-9-47 0,0 0-50 0,0 0-32 16,0 0-42-16,0 0-171 0,0 0-537 0,2-31 237 15</inkml:trace>
  <inkml:trace contextRef="#ctx0" brushRef="#br0" timeOffset="33579.65">13228 13727 174 0,'-7'6'192'0,"0"2"-11"16,-2-1-13-16,0 4-12 0,2 1-5 0,0-2-17 15,1-1-11-15,2-2-12 0,1 1-14 0,-2-4-7 16,5-4-5-16,-6 7-5 0,6-7 8 0,-3 6 3 0,3-6 2 15,0 0-6-15,0 0-8 0,0 0-7 16,0 0-9-16,0 0-7 0,-6-23-2 0,6 11-8 16,0-3-3-16,4-2-6 0,1-1-2 0,-1 0-2 0,3 0-5 15,-2 1-5-15,-1-1 4 0,5 4-3 0,-1-4-5 16,2 6 0-16,-1-2-5 0,-2 4 0 0,4 3-3 16,-2 2-2-16,2 2 1 0,1-1-8 0,5 6-22 15,1 4-31-15,-2 2-37 0,0 2-36 0,5 8-37 16,-4 0-51-16,-1 5-149 0,-3 2-391 0,0 5 174 15</inkml:trace>
  <inkml:trace contextRef="#ctx0" brushRef="#br0" timeOffset="34461.67">14194 13676 61 0,'-1'-12'243'0,"-1"1"-10"0,0 2-7 16,2 2-11-16,0 7-14 0,-2-10-23 0,2 10-23 15,-2-8-13-15,2 8-3 0,0 0 1 0,0 0-3 16,17 17 0-16,-10-1-7 0,5 8-5 0,-4 3-2 15,3 3 0-15,-1 1-13 0,1 2-6 0,-2-1-2 16,-2 3-14-16,-3-5-5 0,2 3-9 0,-3 0-4 16,3-2-8-16,-3 3-3 0,-3-4-8 0,2-1-4 15,0 1-4-15,3-5-6 0,-5 0-2 0,2-6-5 16,-1-4-3-16,1 3-7 0,2-1-10 0,0-3-13 16,-1-2-18-16,-1-2-18 0,0-1-18 0,0 0-9 15,0-5-20-15,1 2-12 0,-3-6-20 0,2 10-18 0,-2-10-13 16,3 7-26-16,-3-7-28 0,0 0-28 0,0 0-166 15,0 0-429-15,0 0 190 0</inkml:trace>
  <inkml:trace contextRef="#ctx0" brushRef="#br0" timeOffset="34762.82">14139 13728 112 0,'-8'9'195'15,"-6"2"-14"-15,3 5-8 0,2-3-7 0,-1 1-13 16,-1 0-14-16,3-4-9 0,4-1-8 0,-4-1-6 0,3-3-4 16,1-1-7-16,4-4-1 0,-6 8 2 0,6-8 3 15,-7 5-10-15,7-5-8 0,0 0-11 16,0 0-8-16,-4-20-9 0,6 7-2 0,-2-5-8 0,2 4-7 16,0-3-4-16,0-3-6 0,3 1-2 0,2-6-3 15,-3 7-3-15,-2 0-4 0,6 5 3 0,-4 1-4 16,0 4-1-16,-2 0-5 0,3 2-1 0,-1 2-3 15,5-2 0-15,-2 5-2 0,4 1-2 0,3 2-1 16,1 4 0-16,4 2-7 0,0 2-21 0,2 5-20 16,2 1-35-16,-2 2-33 0,2 2-42 0,-1 2-42 15,-1 0-203-15,-1 2-427 0,1-2 189 0</inkml:trace>
  <inkml:trace contextRef="#ctx0" brushRef="#br0" timeOffset="37723.11">15757 13012 59 0,'-3'-9'318'16,"0"3"-10"-16,0 0-12 0,3 6-17 0,-5-8-25 16,5 8-28-16,-4-5-24 0,4 5-21 0,0 0-21 15,0 0-14-15,0 0-16 0,0 0-15 0,4 28-6 16,0-10-11-16,1-1-12 0,2 8-8 0,0 0-6 16,-1-1 1-16,2 1-14 0,1-1-3 0,-3-7-8 15,2-1-4-15,1-2-10 0,0 1-22 0,0-2-30 0,-3-1-38 16,2-4-35-16,1 1-36 0,-2-2-25 15,1-3-38-15,-1 0-26 0,1-4-38 0,-8 0-137 0,11 0-421 16,-11 0 187-16</inkml:trace>
  <inkml:trace contextRef="#ctx0" brushRef="#br0" timeOffset="37979.94">15702 12897 177 0,'-5'-7'169'0,"2"0"-19"0,1 2-14 16,2 5-12-16,-4-10-19 0,4 10-4 0,0 0-16 16,4-10-1-16,-4 10-15 0,7-5 4 0,-1 2-2 0,-6 3 3 15,7-4-2-15,-7 4 5 0,9-1-5 16,-9 1-1-16,9-2-2 0,-9 2-7 0,0 0-5 16,9-2-6-16,-9 2-5 0,8-1-4 0,-8 1-2 0,0 0-6 15,12-1-3-15,-12 1-8 0,11 0-14 0,-3-2-18 16,-8 2-13-16,19 2-22 0,-9-1-25 0,4 0-10 15,3 2-23-15,3 1-24 0,0 3-23 0,-2-3-114 16,3 2-284-16,7 4 126 0</inkml:trace>
  <inkml:trace contextRef="#ctx0" brushRef="#br0" timeOffset="38208.44">16243 13069 298 0,'0'0'342'0,"0"0"-18"0,0 0-18 0,0 0-26 16,0 0-30-16,0 0-19 0,0 0-25 0,0 0-11 0,-3 13-13 16,4-5-16-16,-1 2-10 0,0 0-18 0,0 2-7 15,3 2-9-15,-2 3-13 0,3 2-4 0,-2-1-18 16,1 2-2-16,2-1-11 0,0-1-9 0,2 6-9 16,-1-6-3-16,-1 1-11 0,0 0-25 0,2-2-28 15,-1-1-45-15,4 0-39 0,1-3-47 0,0-1-46 16,3-3-41-16,3-3-57 0,1-4-217 0,0-4-544 15,1 0 241-15</inkml:trace>
  <inkml:trace contextRef="#ctx0" brushRef="#br0" timeOffset="38546.05">16631 12668 2365 0,'-4'-10'48'0,"-2"2"2"15,-2-1 13-15,3 2 49 0,1 2 14 0,-1 2 4 16,5 3-31-16,-6-7-16 0,6 7-19 0,-7-4-7 16,7 4-11-16,0 0-1 0,0 0-5 0,0 0-2 15,0 0-4-15,12 33-2 0,-3-17-7 0,2 1-1 16,5 5 3-16,-1 3-7 0,0 0 0 0,3 3-6 16,0-3 0-16,5-2-3 0,0 4 2 0,1-5-3 15,1 3 1-15,0-1-3 0,0-1 3 0,-3-1-2 16,5-1 9-16,-6 0-11 0,2-2-2 0,-8 1 1 0,1-5-6 15,-7 0 2-15,1-3 3 0,-3 2-2 0,-1 0-1 16,-5-1 2-16,-1-2 1 0,0 0 0 16,-4 0-2-16,-1-2 2 0,0 2 0 0,-5-3-4 0,-1-2-2 15,-3-1-18-15,-4-1-26 0,-1-2-37 0,-1 0-39 16,-1-4-45-16,1-2-50 0,-6-7-59 0,1-2-192 16,0-1-506-16,1-5 225 0</inkml:trace>
  <inkml:trace contextRef="#ctx0" brushRef="#br0" timeOffset="38788.92">16351 12533 194 0,'-4'-4'285'0,"4"4"-29"0,-6-8-26 0,6 8-24 16,0-10-21-16,0 10-15 0,9-11-21 0,1 2-23 0,4 0-30 15,3 1-28-15,1 0-34 0,1 2-28 0,-2 2-27 16,3 1-18-16,-3 2-26 0,-3 1 1 15,-4 1-7-15,0 1 3 0,-2 2-2 0,-2-2 12 0,-6-2 5 16,4 10 0-16,-4-10 15 0,-1 11 27 0,1-11 15 16,-9 11 14-16,3-7 0 0,-4 2 0 0,1-2 2 15,1-1 4-15,0-1 0 0,0 0-4 0,8-2-15 16,-16-2-17-16,16 2-38 0,-11-5-48 0,8 1-134 16,3 4-249-16,-2-12 111 0</inkml:trace>
  <inkml:trace contextRef="#ctx0" brushRef="#br0" timeOffset="39129.48">16931 12133 177 0,'-1'-8'329'0,"-1"2"-30"0,2 6-19 15,-3-11-29-15,3 11-27 0,0 0-26 0,0-10-19 16,0 10-19-16,0 0-16 0,18 5-13 0,-4-2-17 16,13 5-10-16,1 6-13 0,1-1-5 0,3 10-12 15,8 6-7-15,-2 5-5 0,2 3-14 0,-2 4 0 16,1 0-3-16,-2 2-5 0,-4 2-10 0,-4 6 1 15,-5 0-14-15,-7 3-24 0,-5-1-17 0,-10 2-13 16,-11 3-24-16,-3 0-35 0,-20 25-43 0,-6 1-54 0,-9-7-58 16,-8-2-153-16,-2-3-437 0,-8-5 194 0</inkml:trace>
  <inkml:trace contextRef="#ctx0" brushRef="#br0" timeOffset="39487.97">16015 13576 43 0,'-19'1'252'0,"2"3"-25"0,-2-2-9 0,1 1-8 15,2 1-4-15,2 1-10 0,1-2-9 0,4 1-16 16,-1-3-12-16,2 2-15 0,3 0-17 0,5-3-12 16,-7 3-11-16,7-3-4 0,0 0-1 0,0 0-6 15,0 0-11-15,42-4-6 0,-12-7-5 0,5 1-6 16,14-7-9-16,4-1-8 0,-2 1-25 0,3-3-37 15,-2-1-43-15,-3 2-56 0,4 0-69 16,-3 4-76-16,-17 3-150 0,-1 2-442 0,-5 0 195 0</inkml:trace>
  <inkml:trace contextRef="#ctx0" brushRef="#br0" timeOffset="39787.92">16963 13418 218 0,'-10'-2'317'16,"10"2"-11"-16,-10-1-23 0,10 1-21 0,0 0-24 15,-9-1-24-15,9 1-20 0,0 0-20 0,0 0-18 16,0 0-18-16,0 0-10 0,0 0-11 0,35-12-16 16,-9 4-28-16,6-3-28 0,13-7-34 0,5-1-36 15,3 0-34-15,0 0-48 0,-1 0-50 0,1 1-63 16,-20 5-182-16,-1 3-434 0,-1 1 192 0</inkml:trace>
  <inkml:trace contextRef="#ctx0" brushRef="#br0" timeOffset="42729.5">15119 12540 2902 0,'-9'-6'34'0,"-2"0"-6"15,2 1-21-15,2 2 26 0,1 1 11 0,6 2-22 16,-13 0-1-16,13 0-9 0,-8 4 9 0,5 2 1 16,-1 5 0-16,3 6 0 0,-2 1-3 0,7 5 1 15,0 4-5-15,1 0-1 0,3-1 0 0,-1-1-1 16,5-5-5-16,-6-1-18 0,3-1-27 0,4-3-30 15,-5 0-31-15,3-3-44 0,-1-3-29 0,-1-3-41 0,1-2-214 16,-4-2-462-16,2-2 204 0</inkml:trace>
  <inkml:trace contextRef="#ctx0" brushRef="#br0" timeOffset="42893.71">15031 12443 201 0,'-9'-7'269'0,"-5"-4"-11"0,4 7-8 15,1-2-10-15,-1 3-25 0,3 0-25 0,7 3-18 16,-9-1-19-16,9 1-14 0,0 0-17 0,-5 11-26 16,5-11-31-16,6 14-42 0,0-4-40 0,5 5-42 15,1-4-52-15,1-1-47 0,3 4-184 0,0 1-370 16,6-1 164-16</inkml:trace>
  <inkml:trace contextRef="#ctx0" brushRef="#br0" timeOffset="43234.5">15234 12697 87 0,'0'0'311'16,"-11"-2"-24"-16,11 2-28 0,-10-1-26 0,10 1-25 15,0 0-22-15,-6 4-15 0,6-4-18 0,2 10-14 16,-2-10-16-16,7 16-11 0,-1-7-14 0,2-1-16 15,0-2-15-15,3 0-21 0,2 0-7 0,-1-5-6 16,1-1-4-16,1 0-1 0,1-4-5 0,3-3-1 0,-3-2-1 16,-1-1 1-16,-2-2-5 0,1-3 7 15,-3 1 12-15,-2-2 11 0,-3 2 1 0,0 3 5 0,-4 2 10 16,2-1 12-16,-3 3 4 0,2 1-5 0,-2 6 6 16,0-8-20-16,0 8-9 0,0 0-8 0,0 0-5 15,0 0-7-15,0 0 0 0,0 0-7 0,16 10-14 16,-13-1-30-16,4 0-15 0,-1 0-27 0,1 0-27 15,0 1-38-15,5-3-26 0,-2-1-36 0,3-4-18 16,1 0-40-16,0-5-176 0,0-2-458 0,1-2 204 16</inkml:trace>
  <inkml:trace contextRef="#ctx0" brushRef="#br0" timeOffset="43394.38">15640 12522 95 0,'0'-19'145'0,"-2"0"14"0,-3 0 23 0,-2 0 5 16,-1-5 17-16,-1 7 10 0,1 2 15 15,-2 0-8-15,2 5-2 0,2 1-11 0,1 1-19 16,-2 1-19-16,5 5-21 0,2 2-15 0,0 0-11 0,0 0-16 15,0 0-3-15,-2 29-13 0,11-4-9 0,-2 0-11 16,2 1-21-16,1 2-30 0,3 1-38 0,-2-1-45 16,2 4-54-16,0-6-51 0,0 1-49 0,3-4-39 15,1-2-163-15,-4-6-455 0,3-1 202 0</inkml:trace>
  <inkml:trace contextRef="#ctx0" brushRef="#br0" timeOffset="43551.04">15530 12614 141 0,'-12'-5'302'0,"2"1"-28"0,1 1-32 15,5-2-25-15,4 5-25 0,1-11-37 0,7 3-37 16,9-5-50-16,8 1-51 0,6-2-63 0,1-3-54 16,2 3-164-16,1-3-285 0,15-2 126 0</inkml:trace>
  <inkml:trace contextRef="#ctx0" brushRef="#br0" timeOffset="43933.89">16186 12009 290 0,'-7'-4'302'0,"7"4"-22"0,-7-6-19 16,7 6-22-16,-5-5-20 0,5 5-25 0,-4-4-20 15,4 4-17-15,0 0-16 0,0 0-14 0,0 0-14 16,0 0-14-16,-6-4-9 0,6 4-1 0,0 0-2 16,0 0 1-16,0 0-3 0,0 0 1 0,0 0 0 15,0 0-5-15,0 0-4 0,0 0-10 0,-8-3 0 16,8 3-11-16,0 0-8 0,0 0 3 0,0 0-6 16,0 0-5-16,0 0-6 0,0 0-3 0,0 0-7 0,0 0 2 15,0 0-2-15,0 0-1 0,0 0-7 0,0 0 1 16,0 0-4-16,0 0-3 0,0 0-2 0,8 22 2 15,-7-15-2-15,2-3-2 0,1 2 3 0,0 5-4 16,-1 1 5-16,0 0 3 0,1 2-4 0,5 2 1 16,-4 0 2-16,1-1-2 0,1 0 0 0,-1-1-2 15,-1-2 0-15,3 3-7 0,-1 1 9 0,0-5-1 16,-1-3-25-16,2 4-25 0,-3-2-26 0,1-2-27 16,1-1-39-16,-1-1-46 0,-1-3-52 0,2-3-55 15,-7 0-225-15,13-8-555 0,-6 1 246 0</inkml:trace>
  <inkml:trace contextRef="#ctx0" brushRef="#br0" timeOffset="44098.15">16083 11901 174 0,'-27'-10'288'0,"0"1"-3"0,8 2-4 0,-1 1-17 16,3 1-9-16,3 3-15 0,2-2-28 0,1 1-16 15,3 1-27-15,8 2-15 0,-10 2-16 0,10-2-25 16,-3 9-35-16,3-9-39 0,6 14-45 0,4-1-48 15,3 0-61-15,8 3-57 0,6 0-252 0,-4-1-458 16,4 3 203-16</inkml:trace>
  <inkml:trace contextRef="#ctx0" brushRef="#br0" timeOffset="44621.58">16327 12119 2607 0,'-6'-5'79'0,"-3"-3"-45"16,0 2 31-16,2 2 33 0,3 1 14 0,4 3-6 16,-9-6-23-16,9 6-20 0,-6-4-13 0,6 4-7 15,0 0-3-15,0 0-1 0,0 0-7 0,0 0-6 0,-6 15 2 16,6-7-3-16,0-8-4 0,4 13 0 0,1-5-4 16,-3-4-10-16,2 1-11 0,-4-5 0 15,12 5 0-15,-6-5-1 0,-6 0 0 0,15-7 1 0,-4 1-1 16,-1-1-6-16,-3-5 7 0,4-1-3 0,-2 0-2 15,1-1 4-15,-2-1 5 0,-3 4 4 0,0 1 5 16,-1-1 3-16,1 4-1 0,-3 0-1 0,1 2-1 16,-3 5-2-16,4-6-3 0,-4 6 1 0,7-1-2 15,-7 1-2-15,0 0-1 0,16 9 4 0,-9-2-5 16,1-1-8-16,1 2-18 0,2 0-17 0,0-2-18 16,0 0-14-16,1-1-22 0,-2-2-9 0,4-1-13 15,-3-4-6-15,2-1-14 0,0-2 10 0,0-4-7 0,1-3 16 16,-1 1 7-16,-2-3 11 0,-2 0 19 0,-1-3 29 15,-2 1 11-15,-1-3 29 0,0 0 36 0,-2-2 25 16,-2 2 22-16,-1-6 21 0,-2 6 12 0,-2-6 18 16,-4 1 5-16,3 6 7 0,0 0 13 0,0 3 6 15,2 3 14-15,-2 3 2 0,1 0 0 0,2 4-18 16,-2 0-17-16,4 5-20 0,-4-8-13 0,4 8-7 16,0 0-7-16,0 0-9 0,-1 23-9 0,2-7-5 0,2 3-4 15,1-1-14-15,2 7 4 0,0-1-12 0,4 1-13 16,2 0-11-16,-2-9-31 0,4 6-25 15,-1-6-27-15,0-2-14 0,5 7-35 0,-6-7-27 0,4-3-12 16,-2 1-19-16,-1-2-38 0,3-1-25 0,-5-3-45 16,-1 0-212-16,-4-3-538 0,-2 0 238 0</inkml:trace>
  <inkml:trace contextRef="#ctx0" brushRef="#br0" timeOffset="44787.05">16552 11925 174 0,'-12'-4'304'0,"2"1"-16"16,1-1-27-16,4 0-27 0,1 0-21 0,4 4-24 16,2-13-17-16,5 4-22 0,7-4-33 0,2 0-34 0,8-2-36 15,1-2-41-15,4 3-37 0,-1 2-45 0,1 1-51 16,-1 0-207-16,0 4-363 0,0 1 161 0</inkml:trace>
  <inkml:trace contextRef="#ctx0" brushRef="#br0" timeOffset="45067.43">16240 12449 209 0,'-9'3'331'0,"1"-2"-14"0,8-1-19 15,-12 2-26-15,12-2-21 0,-8 0-31 0,8 0-21 16,0 0-17-16,0 0-20 0,0 0-13 0,19-16-18 16,-2 7-17-16,8-2-7 0,5-3-9 0,0-2-13 15,14-8-11-15,2 2-1 0,2-2-8 0,0-4-21 16,-2 3-24-16,1 2-29 0,2-2-24 0,-5-2-23 0,2 2-17 16,3 0-15-16,1 2-22 0,-5 0-39 0,-12 5-34 15,0 3-33-15,-4-1-198 0,2-1-449 16,-3 0 198-16</inkml:trace>
  <inkml:trace contextRef="#ctx0" brushRef="#br0" timeOffset="59041.84">13241 14822 94 0,'-4'-14'257'0,"1"-1"-19"0,-1 2-19 0,-3-1-8 15,4 2-7-15,-3 1-9 0,0-2-15 0,1 1-11 16,1 3-11-16,-2-2-9 0,0 2-13 0,1 0-3 0,3 3-7 16,0-2-13-16,-2 4-9 0,-1 0-8 0,5 4-11 15,-9-7-4-15,9 7-14 0,-9-4-9 0,9 4-9 16,-9 7 2-16,3-3-9 0,0 4-2 0,2 3-8 15,0 1 0-15,0-2-6 0,3 2-1 0,-1 2-4 16,4 2 4-16,-2 0-7 0,0-1-3 0,3-3-1 16,1 5 9-16,0-2-13 0,4-1 2 0,-4 2-4 15,1-1 4-15,-1-4-4 0,2 1-2 0,-1 2-1 16,4 1-2-16,-2-1 6 0,0 0-9 0,1 0 2 16,-3 0 2-16,2-3-3 0,0 0 5 0,-1 7 4 15,-1-4 4-15,2 3 6 0,-3 1 1 0,3 1 3 16,-3 0 3-16,1-1 2 0,-1 2 1 0,0 6-3 15,2 0-2-15,-4-1-1 0,0 1-4 0,2 2 4 16,-2-2-6-16,-1 1-1 0,3-1-3 0,-2-5-3 16,0-5 6-16,2-1-15 0,-1 1-15 0,2-4-24 15,1-1-21-15,1-2-11 0,-1-1-25 0,1-1-28 0,1-4-37 16,0-1-36-16,3-2-40 0,1-3-46 0,-1 0-167 16,-2-3-484-16,2-2 214 0</inkml:trace>
  <inkml:trace contextRef="#ctx0" brushRef="#br0" timeOffset="59452.86">13394 14791 135 0,'0'-25'215'0,"0"6"-17"0,0 1-26 0,0-2-12 15,4 2-13-15,5-7-14 0,-2 11-14 0,2 1-11 16,0 3-12-16,3 3-5 0,3-3-15 0,-4 6-9 16,3 0-3-16,-3 4-8 0,5 3-9 0,-3 0-3 0,5 5 0 15,-5 1-5-15,4 3-5 0,-5 0-3 0,-1 2-3 16,3 1-3-16,-3 7-3 0,1 1 3 0,-3 1-8 16,-3 0-6-16,1 2 3 0,3 0 3 0,-4 1-3 15,3 4-1-15,0-5 0 0,4 2-3 0,-2-3 4 16,4 4-4-16,0-5 4 0,1-1 3 0,1-1 2 15,1 2 4-15,-2-4 1 0,2-2-5 0,-1-3 6 16,-3-1 0-16,5 3 7 0,-6-2-5 0,0-2-1 16,-3-1 17-16,0-2 3 0,-3 2 8 0,-2-1 2 15,0 4-1-15,-7-5 0 0,-1 8 5 0,-2-3-8 16,-8 1-3-16,2-1-11 0,-5 1 3 0,-3 1-2 16,-4-1-11-16,0-2-20 0,5-5-32 0,0-1-33 15,0-3-45-15,5-5-50 0,1 0-39 0,-1 0-60 16,4-5-151-16,-1-3-434 0,2-1 192 0</inkml:trace>
  <inkml:trace contextRef="#ctx0" brushRef="#br0" timeOffset="59901.02">14056 14508 72 0,'-2'-17'198'15,"-2"3"-15"-15,-3-1-13 0,3 4-5 0,-3 0-7 16,2 0-1-16,0 0-7 0,-3 2-8 0,3 0-3 16,-1 2-11-16,-2 0-11 0,1 3-13 0,1 0-10 15,-1 3-10-15,7 1-9 0,-16-2-6 0,6 4-8 16,1 1-8-16,-1 3-4 0,-1 2-5 0,2 0-3 0,-2 5-8 15,-2 0-1-15,4 0-3 0,3 4-5 16,-2-2 1-16,4-2-5 0,4-2 1 0,-1 7-4 16,0 0-2-16,2 1 4 0,0-1-4 0,3-2 3 0,2 0-3 15,0 3 2-15,2-4 0 0,1 1 6 0,0 0 3 16,1 0 6-16,1 2 1 0,-3 0 11 0,2 1 0 16,3 0 8-16,0 4-2 0,-1-2 7 15,1-3-1-15,-4-1 1 0,4 7-1 0,-2 1-4 0,1 0-2 16,-1-1-3-16,3-1-5 0,-5 2-7 0,0-2 2 15,-1-5-3-15,4 5-5 0,-5-5-1 0,6 4-2 16,-6-5-3-16,2-2-6 0,2-1-17 0,1 0-17 16,-3-3-20-16,1-1-31 0,0-1-28 0,1-2-32 15,0 0-37-15,2-2-26 0,5-4-31 0,-4 1-244 16,-1-4-506-16,5-2 224 0</inkml:trace>
  <inkml:trace contextRef="#ctx0" brushRef="#br0" timeOffset="60337.1">14364 14356 61 0,'-9'-7'264'0,"0"-1"-4"0,3 4-19 0,-2 0-21 16,6-2-26-16,-4 1-18 0,6 5-19 0,-5-6-13 15,5 6-20-15,-2-8-10 0,2 8-12 0,7-9-12 16,-1 6-9-16,6-2-7 0,1 3-9 0,5-3-3 16,-3 4-11-16,4 1-3 0,1 3-12 0,-2 2-7 15,2 1-2-15,-2 5-4 0,0 1-4 0,-3 1-3 0,2-1-1 16,-2 9-2-16,3 2-3 0,-3 2 1 16,1 0-4-16,-4 1 2 0,2 2-2 0,-2 0 2 15,-1 2-3-15,2-1 0 0,-1-1 2 0,2-2-3 0,-3 1-2 16,3-2 3-16,-3-2-2 0,2 1 2 0,2-2-1 15,0-1-1-15,-1-4-1 0,3 1 1 16,-3-4-1-16,5 4 2 0,-4-6-5 0,-2 1 3 0,2 1-4 16,-3 0 2-16,1-2 1 0,-3 2 0 0,-2 2-1 15,-5 0 4-15,0-1 6 0,1 3 4 0,-6-6-1 16,-1 4-2-16,-4 2 2 0,0-1-1 0,-4 1 0 16,-4 1-3-16,-3 2-1 0,-1 0 1 0,-1-4-8 15,4-5-26-15,0-2-28 0,1-1-31 0,2-6-46 16,3-1-39-16,0-2-69 0,-2-5-142 0,3-2-410 15,3-5 182-15</inkml:trace>
  <inkml:trace contextRef="#ctx0" brushRef="#br0" timeOffset="60708.14">14874 14121 11 0,'0'-18'230'0,"0"8"3"0,-3-2-14 0,1 3-11 16,-1 1-22-16,0 2-18 0,3 6-17 0,-8-5-15 16,8 5-13-16,-10 1-12 0,10-1-15 0,-18 14-7 15,7-2-12-15,1 2-9 0,-1 3-7 0,2 1-3 16,2-1-10-16,1 2-4 0,-2 6-3 0,6-6-6 16,-2 7-1-16,4-8-10 0,-2 1-4 0,2 0 0 15,2 8-4-15,3-9-1 0,-1 1-4 0,-1 0 1 16,3 0-1-16,-1 2 3 0,1-6 3 0,1 2 5 15,2 2 4-15,1 5 13 0,-2-2 2 0,3 0 8 16,-2 3-5-16,3-1 0 0,-1-1 2 0,-2 4-1 16,1-3-4-16,-1 3-1 0,-1 2-2 0,3 0-6 0,-1 3-2 15,1 0 2-15,-3-1-8 0,4 1 0 0,-4 4-4 16,1-4-4-16,0-2-17 0,3 1-15 16,-3-1-26-16,-1-5-25 0,4-2-19 0,-5-5-10 0,1-2-2 15,2 1-8-15,-4-6-12 0,3-3-17 0,2-2-26 16,3-1-36-16,-5-5-157 0,0-4-382 0,3 0 170 15</inkml:trace>
  <inkml:trace contextRef="#ctx0" brushRef="#br0" timeOffset="61068.13">15029 14333 166 0,'-4'-15'261'0,"-1"0"-26"0,-2 3-18 16,5 1-18-16,0 2-20 0,1 2-23 0,1 7-14 16,-2-14-15-16,5 9-10 0,4 0-13 0,2 0-11 15,4 0-14-15,3 2-2 0,3 1-12 0,2 4-5 0,8-2-5 16,-2 8-8-16,1 1 1 0,-2-1-9 16,-3 4-5-16,1 2-3 0,-1 4 0 0,-3 0-6 15,-3 1-4-15,2 0-2 0,-3 1 0 0,0 2-5 0,0 0 1 16,-4 2 2-16,1 1-3 0,0 1-3 15,-2-2 1-15,1 2 1 0,-1-1-5 0,1 4-1 16,-1 0 1-16,1-1-3 0,-1-3 1 0,2 0-4 0,-1 0 1 16,0-1-2-16,-2-6-1 0,1 4-2 0,-2-5 1 15,1 0 1-15,-1 1-3 0,-1-2-2 0,-1 1 1 16,2 0-1-16,-4-6 2 0,-1 3-8 0,-1-1-9 16,-1-1-8-16,0 0-12 0,-4-1-25 0,1 2-27 15,-2-2-53-15,0-2-65 0,-3 3-148 0,0-2-389 16,-3-1 172-16</inkml:trace>
  <inkml:trace contextRef="#ctx0" brushRef="#br0" timeOffset="61288.02">16507 14781 1983 0,'-34'-5'-328'0,"6"0"-157"0,3-9 290 0,9 4-212 16,2 0 94-16</inkml:trace>
  <inkml:trace contextRef="#ctx0" brushRef="#br0" timeOffset="61642.13">15867 14137 100 0,'-12'0'282'0,"1"4"-17"0,-1 2-11 0,0 7-17 16,-4 6-6-16,3 8-16 0,1 0-13 15,4 6-17-15,2 13-16 0,2 1-18 0,4 1-13 0,4-2-16 16,3 3-7-16,7 0-10 0,3-3-13 0,0-14-7 15,3 11-9-15,2-13-9 0,11 3-16 0,-7-10-16 16,4-2-33-16,14-1-25 0,-7-8-12 0,1-3-24 16,-1-5-36-16,2-1-39 0,0-8-44 0,-1-1-43 15,-4 0-185-15,-1-3-439 0,-6-3 193 0</inkml:trace>
  <inkml:trace contextRef="#ctx0" brushRef="#br0" timeOffset="61817.58">16230 14374 180 0,'-5'-5'272'0,"0"1"-24"16,5 4-29-16,-9-4-15 0,9 4-9 0,0 0-12 15,-8 11-15-15,11 1-10 0,1 3-14 0,2 4-14 0,1-1-15 16,4 6-8-16,5 5-6 0,-2 0-14 0,3-4-11 16,-2-2-39-16,3 1-40 0,-2-5-36 0,-2-3-46 15,0-4-33-15,2-3-53 0,0-1-197 0,-5-7-399 16,1 0 176-16</inkml:trace>
  <inkml:trace contextRef="#ctx0" brushRef="#br0" timeOffset="61976.68">16163 14139 281 0,'-12'-10'268'0,"3"2"-31"0,4 3-25 0,1 0-28 16,4 5-26-16,0 0-43 0,0 0-33 0,0 0-44 15,0 0-51-15,32 21-53 0,-8-6-71 0,5 2-90 0,2-3-245 16,-2 2 109-16</inkml:trace>
  <inkml:trace contextRef="#ctx0" brushRef="#br0" timeOffset="62209.02">16655 14375 9 0,'-3'-10'304'16,"3"10"-27"-16,-2-6-31 0,2 6-26 0,0 0-21 16,0 0-13-16,13-1-2 0,-13 1-12 0,22 8-17 15,-8 3-15-15,1 1-11 0,-2-1-13 0,1 5-12 16,-2 1-6-16,-1-2-2 0,2 7-11 0,-4 1-7 16,-1 2-7-16,-6-4-5 0,-1-2-6 0,-2 0-7 15,-1 0-13-15,-2-1-28 0,0-5-38 0,-3 3-35 16,1-7-49-16,1-3-55 0,2-3-57 0,3-3-198 0,0 0-454 15,0 0 201-15</inkml:trace>
  <inkml:trace contextRef="#ctx0" brushRef="#br0" timeOffset="62466.85">16901 14143 14 0,'0'0'280'0,"0"0"-14"16,0 0-12-16,0 0-15 0,0 0-11 0,0 0-14 15,13 26-7-15,-1-9-15 0,4 5-12 0,3 0-19 16,4 3-14-16,3 2-15 0,-1-1-8 0,11 9-14 16,-9-10-14-16,1 0-6 0,10 4-13 0,-8-5-6 15,-4 0-2-15,4-3-11 0,-7 3-7 0,-4 1-1 16,-1-3-15-16,-4 0 6 0,-7-4-10 0,0-2 4 16,-5 2-8-16,0 0-2 0,-5-1 1 0,-2-1-5 15,-3-1-2-15,-6-1-2 0,-1-1-19 0,-9 1-29 16,-3-3-45-16,-3-1-40 0,1-5-44 0,0-3-61 0,-2-7-58 15,-2-2-172-15,2-5-488 0,2-8 217 16</inkml:trace>
  <inkml:trace contextRef="#ctx0" brushRef="#br0" timeOffset="62610.02">16728 13991 91 0,'-2'-10'288'0,"-2"-3"-28"0,0 3-27 16,3-1-21-16,-2 3-23 0,2-2-17 0,1 10-29 15,0 0-39-15,6-13-39 0,-1 11-56 0,6 2-48 16,1 0-70-16,-1 4-161 0,9 3-292 0,4 7 129 16</inkml:trace>
  <inkml:trace contextRef="#ctx0" brushRef="#br0" timeOffset="62858.63">17298 14165 285 0,'-2'-8'320'0,"2"8"-27"15,0 0-29-15,-4-8-26 0,4 8-25 0,0 0-22 16,0 0-22-16,0 0-14 0,0 0-13 0,26 24-16 16,-14-8-11-16,0-2-11 0,7 7-8 0,-5-1-15 15,2 2-3-15,-3 1-9 0,-4-7-7 0,1 3-7 16,-3 0-4-16,-3 0-17 0,-2 2-25 0,-3-4-26 15,-3 4-39-15,-4 3-42 0,-2-7-47 0,1-1-48 16,-1-1-248-16,-5-1-476 0,-1-7 210 0</inkml:trace>
  <inkml:trace contextRef="#ctx0" brushRef="#br0" timeOffset="63177.56">17389 13659 268 0,'-1'-12'289'0,"1"4"-5"0,-2 0-16 15,2 8-20-15,0-10-29 0,0 10-26 0,-2-9-20 16,2 9-18-16,0 0-17 0,0 0-8 0,15 13-18 16,-7 1-9-16,5 7-10 0,-2 5-10 0,2 2-7 15,2 4-7-15,-2-1-8 0,1 2-13 0,-1-2-31 16,-2 2-35-16,1-4-33 0,-2 1-40 0,3-6-41 16,-2-3-44-16,-2-5-46 0,-2-5-168 0,2-1-422 15,-2-3 187-15</inkml:trace>
  <inkml:trace contextRef="#ctx0" brushRef="#br0" timeOffset="63378">17578 13679 32 0,'-9'4'226'0,"0"2"-17"15,3 2-20-15,1-1-18 0,0 4-13 0,3-2-13 16,1 1-14-16,2 2-14 0,2-2-10 0,2-1-10 15,4 4-11-15,6-4-19 0,-2 1-20 0,2 0-33 16,1-3-37-16,3-5-36 0,3 1-36 0,-1-4-57 16,1 1-93-16,7-4-265 0,0-3 118 0</inkml:trace>
  <inkml:trace contextRef="#ctx0" brushRef="#br0" timeOffset="63624.82">17818 13150 109 0,'8'-11'201'16,"2"11"-10"-16,9 0-13 0,1 2-13 0,13 3-1 16,5 4-14-16,13 4-9 0,-1 2-16 0,5 5-11 15,-6 3-12-15,-2 3-14 0,-3 5-7 0,-6 2-8 16,-3 6-7-16,-5 6-3 0,-7 2-10 0,-4 5-15 15,-12 2-13-15,-9 7-12 0,-5 26-16 0,-10-5-15 16,-12-4-29-16,-8 2-20 0,-11 3-20 0,-8-5-24 16,-5-1-33-16,-5 2-134 0,-5-4-300 0,5 3 133 0</inkml:trace>
  <inkml:trace contextRef="#ctx0" brushRef="#br0" timeOffset="64049.75">16709 15137 95 0,'-27'9'183'0,"-2"3"-5"16,2 0-14-16,-1 2 3 0,0-1-8 0,0-1-5 16,2 3-3-16,7-6-5 0,4-1 4 0,3-3-8 15,2 1-9-15,2-4-9 0,2 0-12 0,1 0-12 0,5-2-6 16,0 0-11-16,0 0-5 0,23-17-9 0,7-2 0 15,25-17-6-15,28-21 0 0,17-2-1 0,2-9-7 16,8 0-4-16,8-1-1 0,-2 3-5 0,2 2-12 16,-11 2 1-16,-3-3-15 0,-5 5-19 0,-7 5-21 15,-4 3-29-15,-11 8-20 0,-23 11-26 0,19-13-13 16,-26 12-14-16,-4 5-11 0,0 1-17 0,-10 7-10 16,-6 1-8-16,-3 2-155 0,-8 4-351 0,-1 4 155 15</inkml:trace>
  <inkml:trace contextRef="#ctx0" brushRef="#br0" timeOffset="73245.05">13348 15885 59 0,'0'0'64'0,"0"0"-5"16,0 0-5-16,0 0-2 0,0 0 0 0,0 0-4 15,0 0 5-15,0 0-2 0,0 0-3 0,17-12-4 16,-11 12-4-16,3-3 3 0,5-1-4 0,3-1 7 15,4-1-8-15,6 2 5 0,4-3-6 0,5 1-8 16,-2-1 4-16,5 0-5 0,12-5-4 0,5 0 0 16,0-1-3-16,3 0 3 0,1-2-8 0,-3-1 2 15,0-1-7-15,4-1 7 0,26-6-8 0,-32 6 4 16,3 2 0-16,1-3-3 0,1 0 5 0,-1 1-7 16,1 1-4-16,-4 0 7 0,1-2-6 0,-6 5 6 15,-1-4-13-15,-3 3 7 0,-9 4-4 0,-1-3 2 0,0 3 2 16,-1 0-6-16,-2 3-1 0,-1-2-3 15,-1 4 6-15,0-2-3 0,-2 1-1 0,0 0-1 16,-1-1 3-16,3 0 8 0,-3 2-1 0,2-1-8 16,-1 0-2-16,-2-2 9 0,0-1-6 0,6-3-4 0,-3 1 2 15,0 3 6-15,1-3-2 0,0 3 1 16,-2-3-3-16,1-1 2 0,-2 5-2 0,-1-2 3 16,-1 3 4-16,0 2-8 0,-8 1-5 0,0-3 5 0,-2 4-1 15,-3 0 5-15,3 0-6 0,-6 2 3 0,2 0-1 16,0-1-7-16,-3 2 0 0,-1 0 4 0,2 0-1 15,-11 0 5-15,16 2 0 0,-10-4-2 0,-6 2 3 16,14 2-5-16,-7-2 2 0,-7 0-2 0,11 0 2 16,-3 1 4-16,-8-1-1 0,11-1-1 0,-11 1-2 15,11-2 4-15,-11 2-9 0,11 0 2 0,-11 0 7 16,9 0 0-16,-9 0-4 0,9 0 0 0,-9 0 8 16,0 0-1-16,11 0-10 0,-11 0 9 0,0 0-4 15,0 0-1-15,9 0-3 0,-9 0 3 0,0 0-1 16,0 0-2-16,0 0-1 0,7 2 2 0,-7-2 2 15,0 0 4-15,0 0 0 0,0 0-5 0,0 0 1 16,0 0-5-16,0 0 9 0,0 0-3 0,0 0 3 16,0 0 0-16,0 0-7 0,0 0 4 0,0 0 2 15,0 0 0-15,0 0 3 0,0 0 4 0,0 0-6 16,0 0 4-16,0 0 3 0,0 0-2 0,0 0 1 16,0 0 1-16,0 0-2 0,0 0 4 0,0 0 0 15,0 0-7-15,0 0-1 0,0 0 1 0,0 0 5 0,0 0-2 16,0 0-1-16,0 0-2 0,0 0-1 0,0 0 5 15,0 0-4-15,0 0-4 0,0 0 0 0,0 0 6 16,0 0 3-16,0 0 4 0,0 0-7 0,0 0 3 16,0 0 3-16,0 0-2 0,0 0 2 0,-27 2 4 15,27-2-1-15,0 0 5 0,0 0-10 0,0 0 6 16,0 0-6-16,0 0-3 0,-12-2-1 0,12 2 6 16,0 0-10-16,0 0 4 0,0 0-2 0,0 0 0 15,0 0 3-15,-6-3-3 0,6 3 0 0,0 0-1 16,0 0 3-16,0 0-5 0,0 0-3 0,0 0 5 15,0 0-2-15,0 0 2 0,0 0-7 0,0 0 5 16,0 0 0-16,0 0 0 0,0 0 0 0,0 0 1 16,0 0-7-16,0 0 5 0,0 0-4 0,0 0 3 15,0 0 1-15,0 0-6 0,0 0-8 0,0 0 4 16,0 0-3-16,0 0 4 0,0 0-3 0,0 0-5 16,0 0 0-16,0 0 2 0,0 0-2 0,0 0-4 15,0 0 1-15,0 0 5 0,0 0-5 0,0 0 0 16,0 0-4-16,0 0 3 0,0 0 0 0,0 0-3 0,0 0 4 15,0 0-1-15,0 0-11 0,0 0 1 0,0 0-10 16,0 0-19-16,0 0-4 0,0 0-21 16,0 0-81-16,0 0-177 0,0 0 78 0</inkml:trace>
  <inkml:trace contextRef="#ctx0" brushRef="#br0" timeOffset="76899.52">14198 16945 94 0,'-3'-8'142'15,"3"8"-15"-15,-2-8-6 0,2 8 1 0,-4-8-3 16,4 8-5-16,0-10-3 0,0 10-10 0,-4-9-9 16,4 9-10-16,0 0-8 0,-1-9-8 0,1 9-9 15,0 0-1-15,0 0-12 0,7-7-5 0,-7 7-4 0,13 2-4 16,-13-2 2-16,21 7-6 0,-6 0 0 0,1 2-6 16,2 0 0-16,2 0-4 0,-1 1 2 0,-2 0-4 15,-1 2 0-15,1-5 0 0,-5-1-3 0,1 3-3 16,0-1-5-16,-5-2-5 0,-1-3 7 0,1 2-1 15,0-2-5-15,-4 1 0 0,1 0 0 0,-5-4 0 16,6 6 0-16,-6-6 5 0,7 2-1 0,-7-2 2 16,0 0 2-16,4 3-1 0,-4-3 0 0,0 0 7 15,5 4-3-15,-5-4 5 0,0 0-2 0,0 0 1 16,0 0 0-16,0 0 1 0,0 0-5 0,0 0 3 16,0 0 0-16,0 0 0 0,0 0 0 0,0 0-1 15,0 0 7-15,0 0-5 0,0 0-5 0,0 0 1 16,0 0 0-16,0 0 0 0,0 0-1 0,0 0 0 15,0 0-5-15,0 0 5 0,0 0-2 0,0 0 2 16,0 0-4-16,0 0 8 0,0 0-7 0,0 0 4 16,0 0-1-16,0 0 0 0,0 0 3 0,0 0-5 15,0 0 0-15,-8-20 1 0,8 20-8 0,0 0 4 0,0 0 2 16,0 0 0-16,0 0-2 0,0 0-2 0,0 0 1 16,-4-6-2-16,4 6 1 0,0 0-1 15,0 0-2-15,0 0-2 0,0 0 5 0,0 0 1 0,0 0-1 16,0 0-2-16,0 0-2 0,0 0 0 0,0 0 3 15,0 0 1-15,0 0-3 0,0 0 0 0,0 0 1 16,0 0-2-16,0 0 1 0,0 0-2 0,0 0 6 16,0 0-2-16,0 0-3 0,0 0 0 0,0 0 0 15,0 0 5-15,0 0-3 0,0 0 2 0,0 0-4 16,0 0-3-16,0 0 5 0,0 0-2 0,0 0 1 16,0 0-2-16,0 0 6 0,0 0-5 0,0 0 2 15,0 0-1-15,0 0 2 0,0 0 1 0,0 0-2 16,0 0-1-16,-8-4-2 0,8 4 0 0,0 0 3 15,0 0-2-15,0 0-1 0,0 0-1 0,0 0 8 0,0 0-2 16,0 0 3-16,0 0 7 0,0 0-3 16,-4-4-3-16,4 4 2 0,0 0-5 0,0 0 6 15,0 0 1-15,-7-3-3 0,7 3-5 0,0 0 4 0,0 0-2 16,0 0 0-16,0 0 4 0,0 0-4 0,0 0-2 16,0 0 0-16,0 0-2 0,0 0 1 15,0 0 1-15,0 0 1 0,0 0 0 0,0 0-4 0,0 0 3 16,0 0-1-16,0 0-1 0,0 0 4 0,0 0-3 15,0 0-1-15,0 0-2 0,0 0 1 0,0 0-2 16,0 0 1-16,0 0 2 0,0 0 0 0,0 0-5 16,0 0 1-16,0 0 3 0,0 0 1 0,0 0-4 15,0 0 0-15,0 0 0 0,0 0 3 0,0 0 2 16,0 0 1-16,0 0-6 0,0 0-2 0,0 0 5 16,0 0-2-16,0 0 3 0,0 0 0 0,0 0-2 15,0 0 0-15,0 0 1 0,0 0 1 0,0 0 2 16,0 0-2-16,0 0-3 0,0 0-2 0,0 0 3 0,0 0-3 15,0 0 6-15,0 0 0 0,0 0 2 16,0 0-4-16,0 0 1 0,-10-2-1 0,10 2 1 16,0 0 0-16,0 0 0 0,0 0 0 0,0 0-3 15,0 0 1-15,0 0 2 0,0 0 1 0,0 0 8 0,0 0 5 16,0 0 5-16,0 0 5 0,0 0 4 0,0 0-7 16,0 0-6-16,0 0 0 0,0 0-1 15,-4-6 2-15,4 6 2 0,0 0-7 0,-5-9 0 0,5 9-2 16,-4-6-3-16,4 6 1 0,-7-7-1 0,2 1-1 15,5 6 2-15,-6-10-5 0,2-1 3 0,-1-3-7 16,3-3-10-16,0 1-12 0,-1-4-20 0,2-7-15 16,1-1-19-16,0 2-9 0,4 0-12 0,0 9-17 15,1 0-17-15,3 0-10 0,-2 6-24 0,0 2-142 16,-2 3-331-16,1 1 146 0</inkml:trace>
  <inkml:trace contextRef="#ctx0" brushRef="#br0" timeOffset="77394.78">14616 16892 127 0,'0'0'154'16,"7"-22"-14"-16,-5 10-9 0,2 1-11 0,-2-5-14 0,3 0-6 15,-1-1-5-15,1 2 4 0,-1-1-6 16,-2-3 0-16,-1 4-7 0,1 1 8 0,-2 1-4 15,0 5 0-15,-2-1 3 0,1 1-3 0,1 8-7 16,-5-8-11-16,1 3-10 0,4 5-2 0,-6-6-9 0,6 6-4 16,0 0-10-16,-11 12-4 0,9-5 1 0,-3 6-6 15,5 3-5-15,0-1-3 0,3 3-12 16,-1 1-8-16,2 0-12 0,5 8-8 0,0-9 1 0,2-1 1 16,2-2-4-16,3-1 0 0,0-3-7 0,2-4 5 15,4-5 4-15,-1-2 1 0,-1-5-10 0,7-6 1 16,-2-4-5-16,2-3-1 0,-1-5-3 0,-3-1-2 15,-2-2-6-15,-3-1 0 0,-1 1-4 0,-4-4-1 16,-1 5-3-16,-5-1 2 0,-1-2 4 0,-2 3 9 16,-3 0 2-16,-4 6 7 0,-1-5 7 0,-5 1 10 15,2 4 7-15,-5-5 13 0,-1 9 0 0,0-2 9 16,-2-3 21-16,1 6-5 0,1 2 9 0,0 2 1 16,3 3-1-16,1 1 0 0,2 1-11 0,-1 5 3 15,8 0-11-15,0 0 0 0,-12 6-2 0,12 3-2 16,4 4-7-16,0 5 5 0,6 6-1 0,1 3-4 15,5 1 0-15,-1 2-4 0,4-2 2 0,3 1-2 16,0-1-1-16,1 1-8 0,0 1-6 0,0-4-13 16,2 3-24-16,5 8-27 0,-3-12-6 0,-3 0-33 15,-4 2-13-15,1-2-135 0,-1 1-279 0,-2-4 124 16</inkml:trace>
  <inkml:trace contextRef="#ctx0" brushRef="#br0" timeOffset="77550.35">14979 16798 68 0,'2'-11'65'0,"3"1"-19"0,-1-2-17 16,4 1-35-16,0-2-28 0,-1 2-36 15,1 3 15-15</inkml:trace>
  <inkml:trace contextRef="#ctx0" brushRef="#br0" timeOffset="77758.32">14664 17442 81 0,'17'-25'99'0,"1"3"-10"16,11-17-15-16,6-7-21 0,17-21-5 0,-13 22-17 0,18-27-17 16,6 6-19-16,-1-1-22 0,0 1-50 0,1 5-82 15,0 1 37-15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3T03:32:25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7395 5409 13 0,'-11'1'205'0,"-2"2"-4"0,3 0-12 0,-1-2-9 16,0-1-11-16,3 0-2 0,8 0-2 0,-12 0 0 15,12 0-12-15,-13 0-11 0,13 0-3 0,-9 3-11 0,9-3-16 16,-7 2-12-16,7-2-8 0,0 0-10 16,0 0-9-16,-10 1-9 0,10-1-10 0,0 0-3 15,0 0-7-15,0 9 0 0,0-9-4 0,10 10-6 0,-2 0-2 16,2-3-1-16,7 1-2 0,7 5-5 16,1-1-2-16,3-1 0 0,6-1-7 0,2-2 5 0,15 3-11 15,-11-4 0-15,11 2 5 0,-13-1-1 0,13-1-11 16,3 0 0-16,-14-4-1 0,-1 3 0 0,-1-1-1 15,0-1 1-15,-3 0 1 0,-3 2-2 0,-1 0 1 16,0-1 0-16,-4 0 0 0,-6-2 4 0,-1 1-5 16,-5-2 2-16,-2 0-1 0,1 1-1 0,-5-2-1 15,1 1 2-15,-4-1-4 0,-6-1 4 0,13 3 1 0,-8-2-2 16,-5-1 2-16,8 3-1 0,-8-3 2 16,0 0 2-16,10 1-2 0,-10-1 0 0,0 0 1 0,5 2-1 15,-5-2-2-15,0 0-12 0,0 0-13 0,0 0-27 16,0 0-34-16,0 0-40 0,0 0-46 0,0 0-77 15,0 0-148-15,0 0-429 0,0 0 189 0</inkml:trace>
  <inkml:trace contextRef="#ctx0" brushRef="#br0" timeOffset="1486.13">4694 6409 71 0,'0'0'83'0,"-9"0"-1"0,9 0-5 0,0 0-1 16,0 0-7-16,0 0-7 0,0 0-2 0,0 0-2 16,0 0-7-16,0 0-6 0,0 0-4 0,0 0-3 15,0 0-1-15,0 0-9 0,0 0-3 0,0 0 1 16,0 0-7-16,0 0 3 0,0 0 13 0,0 0 6 16,0 0-3-16,33 5-2 0,-13-5 3 0,8-3-8 15,4 1 3-15,7-5-5 0,14-1-2 0,2 3 8 16,2-4-7-16,3 1-1 0,2-3-4 0,30 0 0 0,-28 3 2 15,27-2-3-15,-31 6-4 0,3-1-4 0,1 4 3 16,1 1-5-16,0 0 6 0,-1 0-4 16,0 3 4-16,-2 1-5 0,1 2 4 0,-2-1-8 0,-1 2 1 15,-4 1 0-15,-3 1 0 0,-2-1-9 0,-15-1 4 16,1-1-7-16,-1 0 5 0,-1 1 4 0,-4-1 2 16,-2-1-7-16,-8-1 1 0,1-1 0 0,-2-1 1 15,-3 1 2-15,1-2-1 0,-5 0-17 0,0 0 19 16,-2-1-2-16,-1 2-2 0,1-2 2 0,-2-2 1 15,-9 2 7-15,18-2 9 0,-11 1 4 0,-1-1 0 16,-6 2 7-16,12-4 0 0,-5 2-3 0,-7 2 7 16,5-4 6-16,-5 4-3 0,7-3 1 0,-7 3-2 15,5-4-2-15,-5 4-2 0,0 0-4 0,0 0 1 16,6-5-3-16,-6 5-2 0,0 0-4 0,0 0-5 16,0 0-2-16,0 0-5 0,0 0-18 0,0 0-18 15,0 0-25-15,0 0-26 0,0 0-20 0,0 0-8 0,0 0-32 16,0 0-173-16,0 0-334 0,0 0 147 0</inkml:trace>
  <inkml:trace contextRef="#ctx0" brushRef="#br0" timeOffset="2446.19">7441 6578 5 0,'-9'-2'193'0,"9"2"-14"0,0 0-9 0,-9-1-16 15,9 1-11-15,0 0-15 0,0 0-13 0,0 0-13 0,0 0-8 16,0 0-9-16,22-8-3 0,-3 5-8 0,11-2-8 16,3 1-6-16,4 0-3 0,1-1-5 0,2 0-6 15,0 3-8-15,0-2-1 0,-1 1-6 0,1 2-4 16,-2 1 0-16,-5 1-5 0,-1-1 2 0,1 2-5 15,-5-1-3-15,0 3-4 0,-7-2 4 0,-1-1-4 16,-2 1 2-16,1 1-1 0,-5-3-2 0,-1 1-7 16,0 2 3-16,-3-1 4 0,0-2-2 0,-4 0-3 0,-6 0-6 15,11 2-8-15,-11-2-23 0,8 2-12 16,-8-2-23-16,4 3-24 0,-4-3-28 0,0 0-184 0,0 0-325 16,0 0 145-16</inkml:trace>
  <inkml:trace contextRef="#ctx0" brushRef="#br0" timeOffset="4002.3">26077 1751 129 0,'-2'-10'229'0,"0"4"-6"15,2 6-3-15,-5-9-4 0,5 9-9 0,-3-7-7 16,3 7-18-16,-2-6-22 0,2 6-12 0,0 0-15 16,-4-8-14-16,4 8-17 0,0 0-12 0,0 0-11 15,0 0-8-15,0 0-6 0,0 22-2 0,2-4-7 16,0 10-2-16,3 6-2 0,0 17 6 0,-3 1 8 15,2 7-4-15,-2-1 3 0,1 29 14 0,1 6-2 16,-4-5-2-16,2 2-1 0,-4 5-1 0,2-8-3 16,0-2-7-16,0-3-4 0,4-21-8 0,1 23 1 15,0-24-5-15,-1 1-3 0,1-3-1 0,1 1-1 16,1-1-7-16,-3-1-1 0,0-2-5 0,-2-4-1 16,2-4 4-16,0-12-3 0,-1-1-8 0,-1 0-3 15,-2-6-19-15,2-1-28 0,-2-2-28 0,2-4-33 0,-2-3-31 16,-2-2-42-16,2-16-32 0,-2 19-39 15,2-19-25-15,0 0-238 0,0 0-536 0,0 0 238 16</inkml:trace>
  <inkml:trace contextRef="#ctx0" brushRef="#br0" timeOffset="4777.46">26017 1694 140 0,'-5'-5'192'0,"5"5"-17"0,-2-6-20 0,2 6-13 16,0 0-11-16,28-9-9 0,7 1-12 0,3 1-1 15,20 0-12-15,37-5-10 0,3-2-8 0,3 3-13 16,3 4 0-16,-1-7-6 0,0 6-5 0,1-1-6 16,-5 1-6-16,1 6-3 0,-5 1-6 0,-1-2 3 15,-27 0-5-15,30-2-5 0,-5 8-5 0,-36-3-2 16,7-3-2-16,-3 3-1 0,-1 2-5 0,1-4-2 0,-7 2 1 16,-13 0-3-16,12 2-2 0,-15-4 1 0,-2 0-7 15,-2 2 5-15,-6-2-2 0,0 2-3 16,-7 2 3-16,-7 0-3 0,0-2-3 0,-3-2 5 15,-1 7-1-15,0-5-4 0,-2 3 1 0,-7-3 0 0,11 3-1 16,-5 2 2-16,-3-3 3 0,4 6 2 0,0 2-1 16,-2 2 9-16,1 2-5 0,4 3 2 15,-6 8 6-15,4 1-5 0,-4 4 0 0,-1-1 0 0,3 6 2 16,-1 11-2-16,0 0 1 0,3 2 1 0,-5-12-2 16,3 13-1-16,2 4 1 0,-2-5 0 0,-1 10 1 15,1 2 1-15,3 20-4 0,-3-24 5 0,-2 2-1 16,8 23-1-16,-4-24-2 0,-1 3 0 0,-1-2-1 15,5 25 6-15,-2-25-4 0,2 21 0 0,-4-21 1 16,2 0 1-16,1 23-4 0,-8-24 2 0,5 0-2 16,-3-2-1-16,2 2 1 0,-5-2-5 0,-1-3 1 15,2-2-2-15,-1-4-1 0,-2-12-5 0,-1-1-7 16,1 2 9-16,0-6 0 0,-4 2 0 0,-2-5-2 16,1 1-2-16,-4-9 1 0,3-1 1 0,-1 2-8 15,-1-4 9-15,-2-3 2 0,2-2-6 0,-7 1 5 16,3 0-1-16,-3-2 5 0,0 0-2 0,-1-2 0 15,0 1 3-15,-4-2-2 0,-1-1 1 0,-7 1 1 16,-3-1-1-16,-5-1-2 0,1 1 2 0,-4-2 2 16,-13-2 0-16,-5 5 3 0,1-4-4 0,0 2 0 0,-5 5 1 15,-2-4 5-15,-26 2 3 0,25-2 7 0,-27-1 8 16,29-2 8-16,-27 4 12 0,25-8 5 16,-27 7 0-16,26-4 1 0,-24 1 6 0,26-4 5 15,1 2 5-15,-2-1 17 0,6-4-12 0,3-2 4 0,18-1-11 16,6 1-4-16,-1-4-4 0,8 3-9 0,5 2 6 15,6-2-32-15,4 0-47 0,0 0-61 0,-1-6-73 16,7 0-92-16,-3-3-261 0,9 4-553 16,-2 13 244-16</inkml:trace>
  <inkml:trace contextRef="#ctx0" brushRef="#br0" timeOffset="5360.84">24285 1846 152 0,'-10'-8'247'0,"-2"-4"-21"0,-2 2-12 15,0 3-19-15,-4 4-16 0,-1 0-18 0,-1 6-18 16,-8 0-16-16,0 7-8 0,1 2-13 0,1 2-12 16,4 5-7-16,1 3-6 0,0 0-13 0,3 5-4 15,3 1-5-15,4 1-18 0,-1-1-21 0,2 0-15 16,3-2-14-16,2 0-25 0,7-7-8 0,1-2-1 0,1-7 0 16,4 1 5-16,3-5 7 0,2-2 5 15,8-5 1-15,5-4 0 0,5-3 5 0,0-3 6 16,-3-5 5-16,1 0 7 0,-4-3 16 0,2-1 27 15,-6 0 7-15,-2 1 26 0,-6 3 10 0,-3 0 23 0,-1 0-2 16,-4 1 12-16,1 3-1 0,-3 0-3 0,0 4-3 16,-2 1-11-16,1-2-7 0,-2 9-11 15,1-8-3-15,-1 8-20 0,0 0-4 0,0 0-8 16,0 0-4-16,0 0-6 0,0 33-2 0,1-8-13 0,-1 3-26 16,-1-3-34-16,1 3-34 0,0 4-51 15,1-4-37-15,5 1-34 0,2-6-26 0,2 2-43 16,4 0-156-16,4-7-454 0,7-1 202 0</inkml:trace>
  <inkml:trace contextRef="#ctx0" brushRef="#br0" timeOffset="5553.04">24744 1986 118 0,'-3'-16'335'0,"1"4"-17"0,-2 0-5 0,3 4-7 15,-2 1-16-15,1-1-9 0,2 8-49 0,-6-8-23 16,6 8-23-16,-5-3-20 0,5 3-21 0,0 0-11 15,-10 18-13-15,6-3-11 0,2 4-7 0,0 9-13 16,0 4-19-16,4 1-28 0,0 2-41 0,4 15-33 16,2 2-54-16,7-2-60 0,4 1-74 0,3 2-70 15,5-2-179-15,7-5-506 0,1 1 224 0</inkml:trace>
  <inkml:trace contextRef="#ctx0" brushRef="#br0" timeOffset="6722.15">26555 2055 185 0,'-4'-4'192'0,"4"4"-18"16,-9-10-13-16,5 7-18 0,-4-2-20 0,2 2-6 0,-5 2-11 16,0 2-8-16,-7 4-11 0,2 1-13 0,-2-1-7 15,4 3-4-15,-3 2-7 0,2-3-9 0,5 3 1 16,1-1-3-16,1 1-8 0,4-1-5 0,2 2-2 16,2 1-5-16,2 0-1 0,2-4-6 15,4 3-1-15,3 3 1 0,3-2-4 0,3 1-2 0,0-1 3 16,0 0-4-16,1-3 2 0,-2 0-2 0,0-1-3 15,-3 2-7-15,-1-3 13 0,-4-1-8 0,-1-2 2 16,-3 1 3-16,0 0 20 0,-3 1 18 0,1 1 18 16,-2-7 1-16,-3 11 3 0,-1-3-5 0,-5 1-4 15,1-3 0-15,-6 0-9 0,3 0-7 0,-7 0 1 16,7-3-5-16,-2 2-17 0,-2-4-24 0,5 1-22 16,-4-3-43-16,3 1-39 0,0-4-46 0,3-2-38 15,2-2-193-15,1-2-411 0,3-2 182 0</inkml:trace>
  <inkml:trace contextRef="#ctx0" brushRef="#br0" timeOffset="6885.92">26630 2107 14 0,'4'8'201'0,"1"1"3"0,-1 3-12 0,-2 3-8 16,2 3-8-16,-1 1-20 0,2 6-10 0,1-7-15 0,-3 1-9 15,3 0-12-15,1 0-12 0,-1-5-6 16,2 1-21-16,-2 1-31 0,-1-1-37 0,1-3-25 15,2-1-49-15,-2-5-59 0,1 4-157 0,4-5-310 16,-2-1 138-16</inkml:trace>
  <inkml:trace contextRef="#ctx0" brushRef="#br0" timeOffset="7053.66">26758 2039 1923 0,'-12'-16'135'16,"-5"-2"-17"-16,6 4 33 0,1 0-12 0,1 6 6 15,5-2-17-15,0 6-15 0,-2-1-28 0,2 0-18 16,4 5-10-16,-5-6-10 0,5 6-25 0,-4-6-27 16,4 6-25-16,0 0-29 0,0 0-52 0,16 16-57 15,-7-8-58-15,2 4-197 0,7 0-456 0,-3 1 202 16</inkml:trace>
  <inkml:trace contextRef="#ctx0" brushRef="#br0" timeOffset="7843.53">26833 2212 174 0,'0'0'242'0,"0"0"-12"16,-6-5-13-16,6 5-16 0,0 0-17 0,0 0-15 15,-2-8-32-15,2 8-14 0,0 0-12 0,0 0-10 0,0 0-13 16,0 0-9-16,9-10-7 0,-9 10-9 16,11-1-3-16,-2 1-10 0,-9 0-1 0,19 3-6 15,-9 1-7-15,-5-3-7 0,4 2 2 0,0 2-8 16,-4-1-8-16,3 2-11 0,-3-1-3 0,-1-1-2 0,3 4-2 15,-4 2-7-15,3-1-3 0,-4-3-1 16,3 3 0-16,-1 1 0 0,2-2-2 0,-2 0-8 16,2 2 1-16,1 0-1 0,-5-1-2 0,7 1-2 0,0-2 0 15,0 5-2-15,0-2-4 0,5-2-6 0,-6 3 6 16,1 0-2-16,-2-1 2 0,0-2 6 0,2 2 4 16,-3-1 12-16,-2-1-6 0,-1 1-1 0,-1-2 5 15,1 0 11-15,-3 3 12 0,-5-2 4 0,2-1 1 16,-3 0 12-16,-2 2 2 0,-1-1 4 0,-5-1 8 15,3-1 3-15,-5 1 2 0,7-4-4 0,-5-1 6 16,5 0 0-16,0 1 2 0,-1-4 2 0,10 0 2 16,-12 0-6-16,12 0-4 0,-11-4-7 0,7 1-9 15,3-4-5-15,1 7-6 0,3-18-21 0,3 6-13 16,3-5-9-16,5-6-11 0,-1 1-12 0,6-3 2 16,-4-3-2-16,3 3-3 0,5-2 6 0,-6 4 3 15,2-2 6-15,-2 2 0 0,1 2 12 0,-7 6 1 16,1 1 11-16,-7 3 17 0,1 1 21 0,-4 2 9 15,0 2 8-15,-2 6-2 0,-2-10-1 0,2 10-9 16,-6-6-2-16,6 6 4 0,-17 0-3 0,6 5 1 0,-1-1-7 16,-2 2-3-16,3 0 2 0,-1 0-2 15,3 2-2-15,0 1-6 0,3 1 4 0,2 2-2 16,-2-1-7-16,6 1-12 0,5 0-21 0,0-1-16 0,8 1-25 16,-2-2-30-16,7 0-40 0,3-2-36 15,-2-4-175-15,2 2-376 0,6-3 167 0</inkml:trace>
  <inkml:trace contextRef="#ctx0" brushRef="#br0" timeOffset="8094.81">27497 2134 8 0,'0'0'163'16,"0"0"-14"-16,0 0-12 0,0 0-28 0,29-6-48 16,-14 4-21-16,2 0-25 0,0 1-39 0,-3 1-24 15,-1 1-54-15,-1 0-110 0,-3 0 49 0</inkml:trace>
  <inkml:trace contextRef="#ctx0" brushRef="#br0" timeOffset="8214.78">27514 2239 143 0,'-11'6'141'15,"3"-1"-4"-15,3-2-6 0,5-3-15 0,-11 1-10 16,11-1-10-16,-5 4-22 0,5-4 1 0,0 0-16 16,0 0-42-16,29 1-54 0,-8-4-48 0,8-1-78 15,0-6-175-15,0 2 78 0</inkml:trace>
  <inkml:trace contextRef="#ctx0" brushRef="#br0" timeOffset="8539.16">27993 1975 84 0,'-5'1'222'0,"5"-1"-30"0,-6 4-9 0,0-1-17 16,6-3-14-16,-4 11-14 0,0-4-12 0,4 2-13 15,-2 0-11-15,7 2-6 0,0 1-9 0,4 3-9 16,1-2-10-16,-1 1-3 0,5 1-9 0,1 5 1 16,3-1-1-16,-5-4-9 0,2 1-2 0,-1-3 3 15,1 0-2-15,2 5 7 0,-3-5-3 0,0 0 7 16,-1 1-4-16,-4 0-4 0,0-4-4 0,-2-3-1 16,-1-2-7-16,-3 4-2 0,1 0-5 0,-1-3 4 15,-3-6 2-15,1 10 2 0,-1-4-2 0,0-6 0 16,-6 9-3-16,1-3-3 0,-6-4 0 0,0 0-3 15,-3-1-16-15,-1 2-25 0,-4-4-32 0,2-2-27 16,-1-4-49-16,1 2-26 0,0-4-27 0,1-2-22 16,0-1-18-16,1-1-119 0,-5-7-362 0,11 5 161 15</inkml:trace>
  <inkml:trace contextRef="#ctx0" brushRef="#br0" timeOffset="8677.57">27946 1981 127 0,'5'-10'217'0,"-1"1"2"16,3-1 3-16,-1 0-24 0,1 2-15 15,0 0-16-15,-1 1-16 0,6 1-17 0,1 0-11 0,3 1-15 16,2-1-12-16,2 4-13 0,0-3-5 0,8 7-26 16,-8 1-37-16,2-1-40 0,0 4-55 0,-3-1-37 15,7 3-50-15,-5 0-131 0,5 4-322 0,-11-1 143 16</inkml:trace>
  <inkml:trace contextRef="#ctx0" brushRef="#br0" timeOffset="9280.12">25989 2826 12 0,'0'0'210'16,"-13"0"-11"-16,13 0-4 0,-7 1-15 0,7-1-13 16,-7 0-17-16,7 0-11 0,0 0-15 0,0 0-6 15,0 0-5-15,0 0-3 0,0 0 4 0,41 0-8 16,-10-1-7-16,3-4-7 0,5 4 0 0,19-5-4 16,3-4-2-16,4 1-5 0,31-4-10 0,-1 5-7 15,3-2-8-15,1 0-4 0,5-3-6 0,1 3-1 16,3 4-7-16,0 0-3 0,2 0-4 0,0 0-2 15,-2 1-2-15,-5-2-1 0,-1 2-6 0,-9 2-2 16,-1-3-2-16,-29 1 5 0,28-4-5 0,-32 5-4 16,-1-1-1-16,-3-1 0 0,-1 0 0 0,-5-1-2 15,3 1-1-15,-15 2 1 0,-1-2-10 0,-4-3-3 16,2 3 1-16,-5-1 2 0,-2 1-2 0,-5 3-1 16,0-1 1-16,-4-3 4 0,-1 4-1 0,0-1-7 15,0 0 5-15,-4 1 1 0,-1-1 1 0,0 3-4 16,1-2 3-16,-3 2-5 0,-2 0 2 0,-3-2 1 0,-5 3-6 15,10-1-19-15,-10 1-25 0,9-2-23 0,-9 2-28 16,0 0-24-16,0 0-46 0,8 3-44 16,-8-3-170-16,0 0-418 0,0 0 185 0</inkml:trace>
  <inkml:trace contextRef="#ctx0" brushRef="#br0" timeOffset="10248.69">26616 3451 50 0,'0'0'137'15,"-2"-10"-4"-15,0 4 5 0,1-3 9 0,-1 2-3 16,0-3 10-16,-2 0 20 0,2 0-7 0,-1 1 11 15,1 2 2-15,2 7-4 0,-7-13 5 0,7 8-9 16,0 5-10-16,0 0-20 0,-5-11-21 0,5 11-9 16,0 0-19-16,0 0-8 0,0 0-7 0,-2 26-9 15,0 0-7-15,4 4 2 0,-2 1-7 0,2 4-1 16,-2 0-8-16,0 11-5 0,3-12-2 0,-1-3-1 16,3 4-6-16,-1-3-1 0,-1 1 0 0,3-1-7 15,-2-4 1-15,1 4-3 0,1-7-8 0,2-1 5 0,-4-5-7 16,0 0-15-16,-3-8-16 0,3 2-27 0,-4-3-12 15,4 2-19-15,-4-5-8 0,0 1-21 0,2-2-10 16,-2-6-5-16,0 8-3 0,0-8-10 0,0 0-9 16,0 0-8-16,0 0-9 0,0 0 2 0,0 0 0 15,-6-23 14-15,4 11 13 0,-1-7 17 0,-1-7 16 16,0-1 12-16,0-3 30 0,0-4 12 0,2 2 18 16,-2-1 19-16,4-2 19 0,0 0 8 0,0 3 19 15,2-2 30-15,0 1-6 0,4 1-2 0,0 4 18 16,-2-1-7-16,1 6-10 0,1 7-1 0,-1-1-6 15,4 7-10-15,0-1-3 0,-2 4-8 0,4 0-2 16,5 2-7-16,2 2 2 0,2 5-3 0,2 2-3 16,5 4-1-16,0 2-2 0,-9 1-5 0,2-2 2 15,3 7-2-15,-5 2 12 0,-4-3 3 0,-2 0 4 16,-5 1-5-16,1-1 2 0,-4 4 1 0,-4 1 7 16,-2-1-2-16,-5-1-3 0,-3 6-4 0,-3-3-4 15,0-4-1-15,-1-4-12 0,-2 0-32 0,3 1-26 0,4-7-38 16,-2 2-45-16,6-4-25 0,1-4-49 0,4-1-139 15,0 0-370-15,0 0 165 0</inkml:trace>
  <inkml:trace contextRef="#ctx0" brushRef="#br0" timeOffset="10410.21">27083 3319 174 0,'2'-6'249'0,"-2"6"-28"0,0 0-18 15,5-4-6-15,-5 4-7 0,0 0-15 0,0 0-13 16,3 25-10-16,-3-13-14 0,2 6-16 0,2 0-11 15,-2 7-11-15,2 2-25 0,3-1-25 0,1 2-34 16,2-3-40-16,-1 1-40 0,1-1-45 0,3-2-51 16,-2 2-170-16,-2-6-357 0,0-2 158 0</inkml:trace>
  <inkml:trace contextRef="#ctx0" brushRef="#br0" timeOffset="10810.29">27016 3498 127 0,'-5'-4'213'0,"5"4"-18"0,-6-6-24 0,6 6-18 0,0 0-14 15,15-10-17-15,-1 8-10 0,9-3-16 0,10-3-19 16,1 1-31-16,2 2-21 0,-1-3-20 0,-1 2-21 16,2 0-12-16,-3-1-16 0,1 0-14 0,-5 0-6 15,1 1-2-15,-1 0 9 0,-11 2 1 0,-5-1 19 16,-1 1 12-16,-3 1 25 0,-1 0 15 0,-3 1 12 15,3-1 18-15,-8 3 17 0,6-5 17 0,-6 5 7 16,6-3 5-16,-6 3-10 0,0 0-12 0,0 0-10 16,0 0-5-16,0 0-6 0,16 8 2 0,-11 0-8 15,3 1-5-15,-1 2-1 0,3 1-5 0,1 2-2 16,-1 0-2-16,3 3-1 0,-2-3 2 0,1-1-3 16,-2-1 1-16,1 1 12 0,-2-4 10 0,0 1 5 15,-2-4 5-15,-3 0 9 0,1-2 12 0,-1 2 12 0,-2-3 13 16,-2-3 14-16,8 7 17 0,-8-7 12 0,0 0-6 15,0 0-11-15,0 0-10 0,0 0-12 0,0 0-12 16,0 0-24-16,0 0 6 0,-8-27-12 0,8 15-10 16,0-4-36-16,6-3-39 0,2-9-50 0,5 2-61 15,3-6-76-15,11-7-75 0,0-3-257 0,5 5-581 16,4-3 257-16</inkml:trace>
  <inkml:trace contextRef="#ctx0" brushRef="#br0" timeOffset="11318.57">28244 3563 34 0,'0'0'270'0,"-11"1"-14"0,11-1-14 16,0 0-15-16,-11 0-13 0,11 0-27 0,0 0-18 15,0 0-14-15,0 0-16 0,0 0-16 0,0 0-12 16,0 0-8-16,41-4-8 0,-4 4-13 0,-1 0-8 15,3 3-7-15,13-3-5 0,-15 2-9 0,17 0-4 16,-3 2-7-16,-13-2-2 0,-3 1-7 0,6 0-20 16,-3 0-25-16,-2-1-29 0,-3-1-32 0,-1 1-20 15,-5 0-20-15,-9-2-16 0,1-1-20 0,-3 0-19 16,-4-2-15-16,-3 1-131 0,-3-2-339 0,0 0 151 0</inkml:trace>
  <inkml:trace contextRef="#ctx0" brushRef="#br0" timeOffset="11522.13">28870 3478 48 0,'-11'-10'113'15,"-3"-2"21"-15,4 2-3 0,3 1 2 0,1 1 12 0,2 0-5 16,0 3-12-16,0-2-9 0,4 7-11 0,-5-7-15 16,5 7-11-16,0 0-6 0,0 0-7 0,0 0-4 15,0 0 7-15,22-4 7 0,-12 10 1 0,7 2-1 16,-4 0 6-16,2 0-10 0,-1 3-2 0,0 2-9 16,0 1-6-16,-1-2-3 0,-7-1-5 0,3 4-5 15,0-2-5-15,-4 2-2 0,-1-4-5 0,-2 1 0 16,-4 0-3-16,-2 0-1 0,-1 2-10 0,0-1-28 15,-1-3-26-15,-1-1-29 0,-1-2-41 0,2-1-35 16,1-5-50-16,-1 2-157 0,6-3-375 0,0 0 166 16</inkml:trace>
  <inkml:trace contextRef="#ctx0" brushRef="#br0" timeOffset="11719.4">29104 3282 16 0,'0'0'223'0,"0"0"-7"0,0 0-4 16,0 0-12-16,7 27 8 0,-5-9-16 0,1 7-15 16,2 2-12-16,2 3-15 0,0 2-12 0,2 4-11 15,4 8-12-15,1 0-14 0,-2-13-9 0,0 0-23 16,0 1-24-16,1-3-25 0,0 0-34 0,1-1-26 16,-3-4-30-16,1-2-31 0,0-9-35 0,-4-4-42 15,-3 1-144-15,1-1-347 0,0-3 154 0</inkml:trace>
  <inkml:trace contextRef="#ctx0" brushRef="#br0" timeOffset="12369.52">29055 3009 130 0,'-2'-8'212'0,"4"1"-22"0,4-2-20 0,1-2-19 15,9 3-8-15,9-4-16 0,9 4-14 0,17-2-4 0,7 4-13 16,6 2-8-16,35-1-7 0,-2 1-5 0,6 1-18 16,2 2 8-16,4 1-9 0,6 1-7 0,1-1-4 15,3-1-2-15,4-1-7 0,4-1-1 0,-3-1-4 16,-1-4-5-16,1 0 1 0,-1-4-13 0,-2 3-4 16,-6-4-5-16,-3-2-10 0,-1-3 7 0,-5-2-3 15,4-5-19-15,-3 7-6 0,-5-1 2 0,-12 1-5 16,-30 4-2-16,-4 2 7 0,3 0 0 0,-8-1 2 15,-17 5 2-15,0 0 4 0,0 0 3 0,-4 0 3 16,-9 2 11-16,-2 1-14 0,-6 1 6 0,0 1 2 16,0 2-2-16,-2 1-2 0,-1-2 2 0,-3 1 1 15,-7 1 2-15,13 3 0 0,-8 2 3 0,5 1 0 16,-4 3 4-16,5 4 1 0,1 2-2 0,0 1-6 16,3 4 6-16,1 2 2 0,1 1-1 0,0-1-5 15,1 4 9-15,-1-1-2 0,2 3-7 0,1-1 5 16,-3 2 0-16,2-2 1 0,-4 3-1 0,3 2 6 15,-4-3-6-15,-1 0 1 0,-3-1-4 0,1-1-3 0,-1 3 3 16,-3-4-8-16,-7-26-5 0,8 44 3 0,-8-44-5 16,3 39 2-16,-3-39-5 0,-3 39 5 0,-1-23-3 15,-2 2 9-15,-2-2-3 0,-2-3 2 16,-4 0-1-16,-3 2 1 0,-5-3 5 0,-4 2-2 0,-4-2 4 16,-3-2-2-16,-4 1 2 0,-16 2-5 0,-3-2-7 15,-5-2 13-15,0-2 1 0,-6 2 3 0,-31-1-2 16,-4 2 4-16,1 1-1 0,-3 0-2 0,-6-1-6 15,-2-2 5-15,-1 1 3 0,-3 4 0 0,-7-4 7 16,-6 3-1-16,3 1 1 0,-6 1-3 0,2-1 14 16,-3-2 8-16,4 3-1 0,-7-4 5 0,6 0 1 15,2-3 0-15,9 0 5 0,0 1-5 0,8-4 4 16,8 1-1-16,7-5-5 0,2 1-5 0,34-2-1 16,2-2-4-16,6 0 0 0,17-3-4 0,3 3-14 15,11-1-25-15,2-1-32 0,6 1-37 0,6-2-57 16,4 0-41-16,3 6-140 0,0 0-350 0,31-23 155 15</inkml:trace>
  <inkml:trace contextRef="#ctx0" brushRef="#br0" timeOffset="12627.51">29868 3029 256 0,'-2'-6'256'0,"1"2"-25"0,1 4-26 0,0 0-22 0,-3-9-19 16,3 9-15-16,0 0-9 0,0 26-3 0,5-8-9 15,0 10-12-15,4 4-10 0,3 0-9 0,4 11-4 16,3 0-7-16,2 3-9 0,1 1-7 0,1-3-6 16,-7-12-6-16,3-1-5 0,-1-1-22 0,-1 0-21 15,-2-2-31-15,1-2-27 0,0-2-28 0,-6-6-36 16,3-4-30-16,-1 1-32 0,-1-4-35 0,-3-1-113 15,1-6-348-15,0-4 155 0</inkml:trace>
  <inkml:trace contextRef="#ctx0" brushRef="#br0" timeOffset="12827.6">30523 3023 111 0,'0'0'182'0,"0"0"1"0,0 0-8 0,1 32-9 15,0-16-4-15,1 5-14 0,-1 8-14 0,3 1-9 16,-2 3-11-16,6-3-11 0,-2 2-11 16,1 0-8-16,2-3-16 0,1 0-17 0,4-2-15 0,1-2-20 15,1-6-26-15,1 1-24 0,-1-8-22 0,-1-1-46 16,3-4-30-16,3-4-22 0,-2-1-90 0,0-5-264 16,1-4 117-16</inkml:trace>
  <inkml:trace contextRef="#ctx0" brushRef="#br0" timeOffset="12976.48">31076 3020 136 0,'4'-10'146'16,"-3"6"-15"-16,-1 4-8 0,0 0-3 0,0 0-16 15,0 0-3-15,17 29-11 0,-13-12-6 0,-2 4-7 16,6 8-5-16,-2 0-9 0,4-1-5 0,-1 2-18 16,7 0-19-16,-1-1-25 0,4-3-21 0,3-2-23 15,1-2-18-15,5-4-34 0,-2-6-88 0,6-5-203 16,2-4 91-16</inkml:trace>
  <inkml:trace contextRef="#ctx0" brushRef="#br0" timeOffset="13160.87">31764 2970 50 0,'0'-7'256'0,"0"7"-31"16,0-9-21-16,0 9-5 0,0 0-5 0,0 0-19 15,0 0 4-15,-3 35-17 0,3-17-13 0,2 7-16 16,1 6-7-16,2-2-14 0,2 5-7 0,6 13-13 15,3-3-7-15,-3 1-9 0,1-1-22 0,0-2-32 16,1 5-41-16,-4-14-64 0,-1 2-58 0,1-3-79 16,-4 0-137-16,-5-4-385 0,-2 1 172 0</inkml:trace>
  <inkml:trace contextRef="#ctx0" brushRef="#br0" timeOffset="13618.73">29301 2704 64 0,'-22'13'211'0,"4"-3"-12"0,4 5-21 15,2-2-18-15,1 2-18 0,4 1-8 0,4 0-23 16,4 1 1-16,3-3-8 0,6 2-13 0,6-5-9 15,8 2-3-15,6-1-9 0,4-6-4 0,5-3-5 16,0-3-8-16,13-6-4 0,-17 1-2 0,-1-2 1 16,-2-2 9-16,-1-1 13 0,-4-1 13 0,-9 2 2 15,0-1 21-15,-7-3-13 0,-5 1-5 0,5-1-1 16,-10 1-13-16,-2-4-6 0,-7 0-6 0,-5 2-8 16,0 2-7-16,-4 1-11 0,-1 3-1 0,-9 2-18 15,-1 3-22-15,6 7-32 0,3 1-38 0,-2 1-43 0,6 2-36 16,5 1-51-16,2-1-217 0,4 3-457 15,4-3 203-15</inkml:trace>
  <inkml:trace contextRef="#ctx0" brushRef="#br0" timeOffset="13843.48">30146 2501 2170 0,'-8'-16'126'0,"-2"2"-29"15,3 4 26-15,2 1 5 0,-1 2-32 0,2 1-26 16,-1 3-24-16,5 3-9 0,-5-7-8 0,5 7-1 16,0 0-2-16,0 0-1 0,-8 21-2 0,10-2 0 15,0 0-1-15,3 9-3 0,3 2 1 0,5 13 0 16,-3-13-9-16,1 2-27 0,-2-2-40 0,2 4-44 16,3 0-47-16,-2-6-53 0,4 2-237 0,-3-3-474 15,3-1 211-15</inkml:trace>
  <inkml:trace contextRef="#ctx0" brushRef="#br0" timeOffset="14128.41">30630 2451 147 0,'0'0'191'0,"0"0"-21"0,4-7-19 0,-4 7-15 0,0 0-16 16,23 16-16-16,-9-6-11 0,-4 5-3 0,2 2-12 15,-3 1-13-15,-3 0-4 0,1-2-6 0,-4 3-6 16,0-3-2-16,-3-3-2 0,0 2 2 16,-4-3 18-16,2 0-1 0,0-2-1 0,0-4-7 0,0 2-3 15,2-8-12-15,-1 12 0 0,1-5-2 0,0-7-4 16,9 7-17-16,2-4-30 0,8-3-52 0,11-5-61 15,3-1-58-15,4-1-107 0,17-5-315 0,0-3 140 16</inkml:trace>
  <inkml:trace contextRef="#ctx0" brushRef="#br0" timeOffset="14627.45">31393 2277 192 0,'0'0'195'0,"0"0"-21"15,8-8-16-15,-8 8-22 0,11-6-16 16,0 5-9-16,1 2-18 0,0 0-8 0,-1 0-15 16,2 3 0-16,-3 1-22 0,2 2-15 0,-5 1-14 0,0 1-14 15,-2 0-8-15,-1 0-20 0,-2 2-5 0,0-2-20 16,0-1 11-16,-4 0-11 0,-1 3-2 15,2-3-8-15,-2 3 1 0,2-2 8 0,0-1 6 16,2 1-3-16,0 2 6 0,2-5 6 0,1 2 1 0,2 3 10 16,-1-4 7-16,-1 0 1 0,2 4 15 0,2-4 17 15,1 0-4-15,-1 2 19 0,-1-2 6 0,-1 1 7 16,-3-2 9-16,4 1 1 0,-4 2-2 0,0-4-4 16,0 2 12-16,-2 1 2 0,-1-8-5 0,-4 13-4 15,-2-5 5-15,-4 0-14 0,-5 2-4 0,-2-2-9 16,-2 0-33-16,2-2-45 0,1-2-29 0,5-1-65 15,-2-3-88-15,5 0-246 0,8 0 108 0</inkml:trace>
  <inkml:trace contextRef="#ctx0" brushRef="#br0" timeOffset="14944.5">31815 2252 47 0,'0'11'121'0,"2"0"-2"16,1-2-13-16,0 2-13 0,0 2-1 0,6-4-20 15,-1-1-14-15,1-2-23 0,4-1-15 0,3-1-19 16,3-1-10-16,1-3 4 0,0-1-1 0,-1-2 12 0,-1-3 1 16,0-2 13-16,-1 3 21 0,-5-1 22 15,-3-2 25-15,0-1 15 0,-1 1 25 0,-3-2 20 16,-4 5 1-16,3-3 1 0,-3 1-2 0,1 1 6 0,-2 6-9 15,0-10-17-15,0 10-13 0,0 0-11 0,2-8-21 16,-2 8-4-16,0 0-6 0,0 0-5 0,0 0-12 16,-1 25-27-16,2-9-13 0,2 3-15 15,2 0-34-15,5 9-31 0,0 2-47 0,1 2-41 0,3 1-54 16,-5 1-174-16,7 12-412 0,-8-11 182 0</inkml:trace>
  <inkml:trace contextRef="#ctx0" brushRef="#br0" timeOffset="16418.68">29627 3223 127 0,'0'0'285'0,"0"0"-14"0,0 0-22 0,0 0-27 15,0 0-19-15,0 0-23 0,0 0-18 16,0 0-20-16,0 0-14 0,0 0-15 0,0 0-7 0,10 31-12 15,0-6-7-15,1 3-10 0,-2 3-5 0,-1 0-3 16,3 2-8-16,-2 13-20 0,1-15-30 0,-1 3-37 16,2-1-52-16,6 11-46 0,-3-17-66 0,2 0-191 15,6 0-412-15,4-6 183 0</inkml:trace>
  <inkml:trace contextRef="#ctx0" brushRef="#br0" timeOffset="16768.52">30316 3227 90 0,'-5'-7'238'0,"5"7"-21"0,0 0-22 0,-5-6-23 15,5 6-20-15,0 0-15 0,0 0-15 0,0 0-8 16,0 0-14-16,0 0-7 0,0 0-12 0,31 13-7 16,-20-5-12-16,-1 1-3 0,-1-1-4 0,1 6-7 15,-1-4 3-15,-4 2 17 0,0 3 10 0,-3-4 10 16,0 2 5-16,-2 4 20 0,-1-6-1 0,-2 3 3 16,1-4 1-16,-1 2 0 0,-1-1-11 0,-1-1-8 15,0-1-6-15,3-3-12 0,-1 2-12 0,2-1-2 16,1-7-10-16,2 11-18 0,2-7-36 0,6 2-41 0,7-2-28 15,11-3-55-15,9-1-67 0,19-5-65 0,-1 1-225 16,0-9-520-16,-5 5 230 0</inkml:trace>
  <inkml:trace contextRef="#ctx0" brushRef="#br0" timeOffset="17202.09">31019 3262 152 0,'0'0'284'0,"-3"-8"-20"16,3 8-18-16,0 0-22 0,-1-9-18 0,1 9-23 15,0 0-21-15,0 0-15 0,0-10-18 0,0 10-13 16,0 0-12-16,8-3-5 0,-8 3-16 0,0 0-12 15,0 0-4-15,15 4-9 0,-15-4-4 0,9 6-6 16,-5-2-6-16,-2 2-5 0,1-1-3 0,-1 2-5 16,-2-7-8-16,0 14-17 0,0-8-19 0,0-6-14 15,0 14-19-15,3-5-12 0,-2 0-15 0,2-2-5 16,-1 1-7-16,1-1-9 0,3-1 5 0,2 1 0 16,2-1 10-16,2 0 2 0,-2-2 6 0,2 2 6 15,0-2 7-15,1 1 4 0,-3-1 26 0,0-1 21 16,3 2 15-16,-3-3 20 0,1 3 21 0,-1-2 11 15,-4 0 12-15,2 2 4 0,-3-2 0 0,-5-3 1 16,6 6 1-16,-1-3-3 0,-5-3 7 0,3 8 5 16,-3-8-3-16,0 0-7 0,-11 14-10 0,3-7-3 0,-1 0-6 15,-4 0-11-15,2-3-23 0,-6 3-36 16,5 0-49-16,2-1-51 0,1-5-49 0,0 1-65 16,2-1-157-16,7-1-416 0,-11 1 185 0</inkml:trace>
  <inkml:trace contextRef="#ctx0" brushRef="#br0" timeOffset="17561.06">31528 3063 149 0,'-2'-6'245'0,"2"6"-6"0,0 0-9 0,0 0-19 15,0 0-16-15,-11 12-19 0,9-4-18 0,0 0-13 16,0 2-15-16,4-1-12 0,-4-1-18 0,4 1-29 16,-1 4-22-16,3-3-27 0,0-1-8 0,2-2-10 15,-1 0-12-15,4-1-11 0,0-3-12 0,4-2 6 16,0-1 4-16,-1-1 2 0,1-2-8 0,5-5 10 16,-3 1 13-16,4 0 7 0,-4-3 27 0,1-2 23 15,-2 2 18-15,-4-1 9 0,-1-3 8 0,-2 2 5 16,-1 3 1-16,1-1 7 0,-1-1 4 0,-2 3-3 0,0 2-2 15,-3 0-6-15,-1 6-26 0,4-9-9 0,-4 9-5 16,0 0-6-16,0 0-3 0,0 0-5 16,19 15-23-16,-11-7-34 0,2 6-29 0,3 3-43 15,2 2-47-15,5 2-47 0,3-3-42 0,-2 1-231 0,2-2-494 16,4-2 219-16</inkml:trace>
  <inkml:trace contextRef="#ctx0" brushRef="#br0" timeOffset="17844.82">32513 2990 14 0,'-3'-9'285'0,"-2"-1"-24"16,2 4-19-16,3 6-17 0,-5-8-19 0,4 3-27 0,1 5-15 16,0 0-17-16,0 0-15 0,0 0-13 0,0 0-10 15,-5 18-13-15,10-7-15 0,0 4-13 0,1 2-9 16,2-2-4-16,2 2-1 0,-1-2-12 0,8 5-4 15,-4-4-1-15,7 5-8 0,-3-6 0 0,-3-2-7 16,0 1 3-16,-14-14-4 0,27 27-1 0,-27-27-9 16,18 18 10-16,-15-11-6 0,-3-7 3 0,6 13-4 15,-6-7 0-15,-4 0 0 0,-4 0-3 0,-2 0-5 16,-8-2-5-16,-4-2-16 0,-4 1-24 0,-5-3-31 16,3-2-38-16,-6-4-31 0,5-1-37 0,-3-3-33 15,-1-1-146-15,4 0-384 0,3-5 169 0</inkml:trace>
  <inkml:trace contextRef="#ctx0" brushRef="#br0" timeOffset="17960.68">32341 2841 149 0,'16'-20'143'0,"-1"0"-10"0,7 2-9 15,-7 8-11-15,3-2-10 0,-3 1-17 0,12 3 0 16,-5 4-14-16,5 0-15 0,-7 4-33 0,2 4-43 16,-2 0-41-16,-2 4-109 0,-6-1-183 0,-2 0 82 15</inkml:trace>
  <inkml:trace contextRef="#ctx0" brushRef="#br0" timeOffset="21468.31">4383 6584 89 0,'-15'-11'136'0,"-1"-1"-1"0,4-2-4 16,-4-1-15-16,1-6-9 0,1 7-2 0,-1-8-7 15,-1 0-5-15,3 0-11 0,1 0 2 0,-1 1-13 16,6 2-1-16,1 0-8 0,-4-5-8 0,5-1-5 15,1 0-4-15,3-3-4 0,3 1-5 0,1-1-4 16,2-2-1-16,4-1-4 0,0-2-2 0,4 1-6 16,2 1-4-16,3-1-3 0,5-8 0 0,-2 10-2 15,8-13-2-15,0 3-5 0,4-2-2 0,2-1 3 16,1 2-8-16,1 1 8 0,2-2-7 0,2 1 2 0,1-1-6 16,3 0-7-16,0-1 0 0,2 6 4 15,0 0 1-15,6 2 4 0,0 1-3 0,1 5 3 16,1-1-7-16,0 4 0 0,-1 2 7 0,2 4-3 0,-2-1-2 15,2 3-3-15,3 4 4 0,-2 0-2 0,1 1 4 16,2 0 1-16,-2 4-7 0,2-2-4 0,2 3 10 16,2-1-1-16,-2 1-2 0,0 2 6 0,-4 1-1 15,-4 3-3-15,0-2 2 0,-2 5 3 0,-15 2-2 16,0 1 3-16,-3 4-1 0,-2 1 1 0,-2 3 3 16,-3 1-3-16,-3 2 0 0,-2 0-2 0,0 4 4 15,-4 0 0-15,1 0-2 0,0 1-2 0,-1-1 6 16,1 2-4-16,0 1 5 0,-1 2-3 0,0-1 2 15,2 2-1-15,0-1 1 0,-1-2 5 0,1 2-7 16,-3 3 2-16,-2-2 4 0,1 5-3 0,0-3 3 16,-3 3 2-16,0 0-12 0,-3-1 13 0,-5 3-6 15,0-4 2-15,0 3-3 0,-2-3 1 0,-1 0-1 16,-2-1 4-16,-1-1 2 0,1-1-2 0,-5 0 2 0,0 0 6 16,-1-5-5-16,-2 5-3 0,1-6 2 0,0 7 0 15,-6-1-2-15,0 0 6 0,-2-2 1 0,1 3-2 16,0-1 5-16,2 1-15 0,-3-1 1 0,1 0 10 15,-3 0-5-15,-1 2 3 0,1-2-2 0,0 0 3 16,-2-1-3-16,2 0 3 0,-2-2-3 0,1 1 1 16,0 1 0-16,-1-2-4 0,1-1 2 0,-1-1-1 15,-1-1-5-15,0 0 5 0,1 0-2 0,-4-2 1 16,4-2-3-16,-4 1 2 0,0 0 2 0,-3-3 3 16,2-1-7-16,-5 1 2 0,0 0 0 0,0 2-1 15,-2-3-2-15,-2 1 1 0,0-2-3 0,-5 0 3 16,1 0 1-16,-14 5-1 0,2-3-3 0,12-5-2 15,-3 4 0-15,2-4 1 0,0 0 4 0,-1-1-1 16,0 0 2-16,2 0-5 0,0 0 5 0,-2-2-1 16,3-1-5-16,1 0 6 0,-1 1 5 0,3-4-6 15,-1-1 5-15,1 2-5 0,2-4 4 0,2 2-1 0,1-1-4 16,6 1 4-16,2-4-2 0,-8 1-1 0,5 2 1 16,2-4-5-16,2 3 3 0,-4 0-1 0,3-1 0 15,-1-1 7-15,1-1-6 0,-2 2-3 16,3 0 3-16,0 0-3 0,1 0 4 0,-3-2-2 0,2 0-2 15,2 0 8-15,-2 1-4 0,0-1-2 0,0-2 0 16,-1 0 3-16,0 1-2 0,1 0 19 0,0-3-4 16,1 2 1-16,0-2 2 0,3 1-2 0,-3-2 3 15,3-3-6-15,-2 0-1 0,2 2 2 0,1-2-7 16,1-3 1-16,0 3-20 0,4-5-11 0,1-6-16 16,3-1-29-16,7-5-26 0,5 0-48 0,1-4-151 15,14-10-315-15,1-3 139 0</inkml:trace>
  <inkml:trace contextRef="#ctx0" brushRef="#br0" timeOffset="34380.55">13034 6311 78 0,'-8'0'139'0,"8"0"-10"0,0 0-13 15,0 0-11-15,0 0-12 0,0 0-11 0,0 0-3 16,0 0 6-16,0 0-11 0,0 0-4 0,0 0-5 15,0 0 6-15,27 8-9 0,-14-5-4 0,1-5 2 16,5 1-13-16,0 1 1 0,3 0-5 0,-2-2-4 16,2 2-3-16,8 0-5 0,-1-1-5 0,0-1 1 15,1-1-4-15,1 3 0 0,3-1-2 0,-1-2 0 0,3 2 0 16,-3 1-4-16,3-2-4 0,5 2-3 0,-5-1 2 16,2 1-1-16,0 1 1 0,3 1-2 15,-5-1-3-15,2-2-1 0,16 1-4 0,-16 0 3 0,-4 1-2 16,1 1 1-16,-1-1 0 0,2 0 0 0,-4-2-4 15,2 2 2-15,-1-1 4 0,-3 0 2 0,3 0-2 16,1 0-4-16,-3 0 6 0,3 0-2 0,-3 0-5 16,1 0 2-16,-3 0 7 0,2 0-10 0,-1 0 2 15,-10 0 1-15,10 2 0 0,-9-1 2 0,6-1 0 16,-4 2-5-16,-2-1 1 0,-4-1 0 0,5 2 3 16,-3-1 0-16,1 1-2 0,-2-1 1 0,0 1-1 15,0-1-1-15,0 1-2 0,-3-2-1 0,-1 0 4 0,-1 1 3 16,-1-2-2-16,-1 4 6 0,2-3 0 0,1 1 3 15,-7-1-4-15,4 0 8 0,-2 2 3 0,2-1 10 16,-3-1-1-16,0 1-2 0,-1-1 0 0,-7 0-5 16,15 4-1-16,-7-4 2 0,0 1 2 0,-8-1-3 15,11 1 8-15,-11-1-3 0,14 0-5 0,-6 0 2 16,-8 0-3-16,14 0 0 0,-6 0-4 0,-8 0 2 16,15 0-3-16,-9-1-3 0,2 0-1 0,1-3 0 0,-9 4-4 15,12-1-2-15,-5-2-5 0,-7 3-14 0,12-4-11 16,-7 1-23-16,-5 3-14 0,8-3-20 15,-8 3-22-15,7-2-45 0,-7 2-190 0,0 0-365 0,0 0 162 16</inkml:trace>
  <inkml:trace contextRef="#ctx0" brushRef="#br0" timeOffset="38910.89">29010 3244 204 0,'-3'-6'205'0,"3"6"-12"0,-6-8-1 16,4 2-18-16,2 6-13 0,-6-11-10 0,5 5-9 0,1 6-13 15,0-16-10-15,0 7-13 0,0-2-8 0,2 3-7 16,2-1-12-16,1 0-6 0,-1-1-13 0,2 2-4 15,2-2-6-15,1 0-5 0,0 2-5 0,4-5-1 16,2 0-6-16,2 3-5 0,2-2-3 0,-1 0-2 16,1 2 0-16,8 0-6 0,1-2 3 0,3 3-5 15,-2-2-3-15,2 2 1 0,-1 1-2 0,0 1 1 16,-2-1-2-16,1 1-3 0,1 3 0 0,-4-1-1 16,1 1-1-16,-4 1 1 0,-1 1-2 0,6 1-4 15,-7 1 3-15,0 0-4 0,9-2 2 0,-11 4 0 16,8 1 0-16,-7 1-1 0,2-2 0 0,0 2 0 15,-3 0 2-15,4 1-1 0,2 1-1 0,1 4-1 16,-7-1 1-16,2-3 0 0,-2 3 0 0,-1 0 1 16,-1 1-1-16,-1 0 0 0,2 1-3 0,-3 2 5 15,3-3 1-15,-3 3 0 0,-1 2-2 0,1-2 1 16,0 0 3-16,-2 2-4 0,0 0 0 0,-2-2-1 16,0 1 3-16,1 0-1 0,-3 1 2 0,1 0 0 0,3-1-2 15,-3-1 5-15,1 0-4 0,-2 2-1 0,0-2 2 16,-1 2-4-16,2 0 7 0,-3-3-7 15,0 4 3-15,1-1-3 0,1-1 0 0,-4 4 5 16,0-4-2-16,0 3 0 0,-1-1-2 0,-1 1-2 0,2 0 4 16,-4-1-1-16,0 1 2 0,-2-4 0 0,1 4 0 15,-3-4-3-15,1 0 1 0,1 1 2 0,-2-2-3 16,2 3 2-16,-3-1-4 0,1-4 4 0,1 2 1 16,-2 4-4-16,1-4 0 0,-2 1 2 0,-1-3 3 15,2 2-2-15,-2-2 4 0,-2 2-2 0,-3 0-2 16,0 0-1-16,0 0-2 0,-2 0 4 0,-2 2 0 15,-2-2-3-15,2 1 2 0,-7 3-3 0,5-3 0 16,-7-1 5-16,5-1-3 0,-9 3-1 0,2 1 0 16,7-6 4-16,-5 3-6 0,4-3 2 0,0-1 2 15,-1 0-1-15,-5 2 0 0,7-6-3 0,-2 2 0 0,0 1-1 16,1-2 2-16,0-1 0 0,0 1 0 16,0-3 0-16,0 1 3 0,0 0-2 0,3-2 2 15,-1 1-4-15,1 0 2 0,3-4 0 0,0 1 1 16,0 1 0-16,1-1-1 0,-1-1 0 0,0-1 0 0,0-1 2 15,-1-1-2-15,3 2 0 0,0-3 2 16,-1-1-1-16,0 1-1 0,0 0-2 0,-1-2 2 16,3 1-3-16,-2-2 3 0,0 3 0 0,-1-4-2 0,1 3-1 15,1-4 1-15,-1 0-1 0,1 4 2 0,3 0-2 16,-5-4 3-16,4 4-3 0,-2-2-1 0,-1-1 9 16,4 1 8-16,-2 0-6 0,-1-3-1 0,1 1 9 15,2 2 5-15,-2-1 3 0,3 0 0 0,-3-2 0 16,-1-1-2-16,2-1-7 0,-2 0 4 0,0-2-5 15,0 2 0-15,3-1-4 0,2-4-4 0,0-6-8 16,1 2-23-16,4-6-35 0,2 0-46 0,9-16-77 16,4-1-90-16,9-9-137 0,11-20-444 0,9 2 196 15</inkml:trace>
  <inkml:trace contextRef="#ctx0" brushRef="#br0" timeOffset="40368.08">26209 5409 164 0,'-2'-11'263'16,"2"2"-9"-16,-4-2-12 0,4 1 3 0,-2 1-1 15,0 3-2-15,2 6-6 0,-2-13-6 0,2 13-16 16,-3-8-24-16,3 8-18 0,-3-5-19 0,3 5-16 16,0 0-19-16,0 0-11 0,0 0-10 0,0 25-8 0,3-6-9 15,2 8-7-15,1 4-4 0,-1 4-9 0,1 0-9 16,1 11 2-16,2 0-13 0,-2-1 3 0,2-11-3 16,4-1-1-16,-4-1-19 0,2-4-26 0,1-1-30 15,-3-2-48-15,1-2-44 0,0-8-50 0,-5-4-52 16,3 0-55-16,-3-4-218 0,4 2-546 0,-4-3 242 15</inkml:trace>
  <inkml:trace contextRef="#ctx0" brushRef="#br0" timeOffset="40627.18">26079 5707 284 0,'-6'-9'312'0,"4"1"-32"16,-2 2-25-16,4 6-26 0,1-16-25 0,6 8-22 15,2-2-18-15,6 2-13 0,5 0-13 16,8 1-16-16,1 1-13 0,2-2-11 0,5 2-7 0,0 4-11 16,-3 0-7-16,-1 2-13 0,-3 1 1 0,-6 1-15 15,-3 3-5-15,-2-2-6 0,-6 4-7 0,1-1-2 16,-5-1-3-16,-2 4-2 0,-2-1-1 0,-2 3-4 0,-4-1 0 16,-2 2-2-16,-6 3 2 0,-3-3-2 0,-3 2-2 15,-4 4-1-15,-5-4-7 0,0 2-18 16,0-3-34-16,-2 0-35 0,6-5-35 0,-4 2-50 0,6-4-58 15,-2 1-205-15,4-3-464 0,4-2 205 0</inkml:trace>
  <inkml:trace contextRef="#ctx0" brushRef="#br0" timeOffset="40935.11">26601 5264 182 0,'0'0'255'0,"0"0"-9"0,0 0-27 15,0 0-15-15,0 0-9 0,0 0-18 0,0 0-23 16,4-5-14-16,-4 5-15 0,0 0-13 0,0 0-10 16,0 0-12-16,0 0-10 0,0 0-8 0,0 0-8 15,0 0-5-15,0 0-4 0,0 0-7 0,0 0-3 16,-2 23-6-16,4-13 1 0,-2 2-3 0,2 0 1 15,-2 3-3-15,2 5-1 0,0-1-3 0,1 4-4 16,3 1-1-16,0 1-4 0,0 0-1 0,1 0-3 0,3-1-15 16,2-1-19-16,-1 1-26 0,2-1-28 15,-1 1-31-15,-5-6-44 0,4 0-36 0,0-1-39 16,-4-2-150-16,-1 0-402 0,-1-4 178 0</inkml:trace>
  <inkml:trace contextRef="#ctx0" brushRef="#br0" timeOffset="41114.58">26584 5561 31 0,'-10'-5'325'16,"3"0"-22"-16,0 1-25 0,2-1-27 0,5 5-28 16,-8-4-23-16,8 4-21 0,0 0-27 0,0 0-36 15,22-15-34-15,-4 10-41 0,4 3-49 0,7-4-42 16,-1 2-49-16,-1-2-51 0,-6 2-163 0,-2-1-338 0,1 0 150 15</inkml:trace>
  <inkml:trace contextRef="#ctx0" brushRef="#br0" timeOffset="41369.18">26935 5403 172 0,'2'-6'225'0,"-2"6"-9"0,0 0-14 16,1-8-21-16,-1 8-17 0,0 0-16 0,4-5-20 15,-4 5-13-15,11 0-11 0,-11 0-8 0,18 6-11 16,-9-1-8-16,4 0-8 0,7 4-10 0,-3-1-3 15,0 0-9-15,2 2-3 0,-5-1-5 0,-1 0-5 16,-5-1-3-16,-1-2 8 0,-1 5 8 0,-2-5 7 16,-2 0 17-16,0 0 18 0,0 0 11 0,-2-6 12 0,-5 11 2 15,0-6 10-15,-1-1-4 0,6-4-5 0,-9 6-2 16,3-3-11-16,6-3-9 0,-12 3-11 16,12-3-3-16,-9-3-8 0,9 3-10 0,-5-7-22 0,5 7-37 15,3-11-39-15,-1 1-45 0,5-4-44 0,7-2-45 16,7-5-43-16,6-5-53 0,0 3-237 0,3 1-546 15,3 0 242-15</inkml:trace>
  <inkml:trace contextRef="#ctx0" brushRef="#br0" timeOffset="41713.25">27620 5072 16 0,'-9'-9'315'15,"-2"0"-12"-15,2 2-21 0,0 1-19 0,-2 0-21 16,2 1-18-16,0 1-17 0,2-1-23 0,0 1-21 16,0 3-10-16,7 1-17 0,-16 0-20 0,8 0-6 15,-1 1-11-15,0 4-12 0,2-1-17 0,-2 1-1 16,3 3-6-16,1-1-4 0,1 1-7 0,-1 2-3 16,2-1 0-16,3 2 0 0,-4 2 1 0,4-1 2 15,0-1-3-15,2 5-3 0,0 0 0 0,-2-1 0 16,6 2 4-16,-2 1-5 0,-2 0 0 0,0-2 0 15,3 5-2-15,4 3 21 0,-3 1-10 0,4 0-7 16,-2-1-2-16,-1 2-2 0,-1-3-4 0,4 1-4 0,-1 1 5 16,-5-7-10-16,10 3-5 0,-3-4-3 0,0-2-4 15,0 1-20-15,-1-2-19 0,0-1-27 16,2-2-26-16,-3-3-40 0,1-2-37 0,1 0-41 0,-1 0-31 16,4-5-38-16,-3-2-33 0,0-1-200 0,1-3-534 15,5-3 237-15</inkml:trace>
  <inkml:trace contextRef="#ctx0" brushRef="#br0" timeOffset="41904.51">27834 5368 150 0,'-2'-26'255'16,"-1"1"20"-16,1 6 10 0,-1 3 11 0,-1 1-6 15,1 5 3-15,2 1-9 0,-4 0-6 0,5 4-16 16,0 5-23-16,-2-8-31 0,2 8-19 0,-3-6-36 16,3 6-2-16,0 0-17 0,0 0-13 0,0 0-9 0,5 27-13 15,0-14-12-15,-1 6-2 0,5 6-12 16,-2 0-4-16,-1-6-22 0,-1 0-22 0,2-1-35 15,6 0-44-15,-6-2-37 0,3-3-42 0,-4-3-45 16,3 0-51-16,4-3-43 0,-3-2-59 0,-2 2-196 0,3-7-572 16,1 1 254-16</inkml:trace>
  <inkml:trace contextRef="#ctx0" brushRef="#br0" timeOffset="42056.88">27806 5155 109 0,'-8'-3'271'0,"4"-1"-28"16,4 4-25-16,-6-6-27 0,6 6-47 0,0 0-34 15,0 0-52-15,12-11-52 0,-1 8-67 0,0 0-155 0,1 0-232 16,1-2 104-16</inkml:trace>
  <inkml:trace contextRef="#ctx0" brushRef="#br0" timeOffset="42368.23">27943 4938 264 0,'-4'-10'307'0,"-1"0"-11"0,1 1-15 16,0 1-25-16,1 2-11 0,-1-1-25 0,4 7-15 15,-3-9-24-15,3 9-22 0,0 0-17 0,0 0-9 16,9-10-15-16,-9 10-12 0,16 4-15 0,3 0-7 16,-3 1-8-16,1 3-14 0,1 0-10 0,-1 4-10 15,5 4-9-15,-7-2-6 0,3 5-6 0,-1 0-7 16,1 1-8-16,-4-1 1 0,0 5 0 0,-5-5 3 0,-1 5-5 15,0 1 3-15,-1-8-4 0,1 7 9 0,-2 2-9 16,0-7 3-16,-2 0-1 0,4 5-1 16,-1-1-1-16,-2-5 2 0,3 1-2 0,-2-3 0 0,2 2 3 15,-1-1-2-15,1 0-1 0,0-2 0 0,1-1-1 16,-2 1 3-16,0-2-3 0,-3-2 0 0,0 0 0 16,0 0-14-16,-3 0-15 0,-1 1-13 0,-1 0-17 15,-5 0-15-15,-5 0-18 0,-1-1-32 0,-10 5-35 16,7-4-35-16,-10 4-53 0,-5-2-182 0,2 0-460 15,-2-2 205-15</inkml:trace>
  <inkml:trace contextRef="#ctx0" brushRef="#br0" timeOffset="42902.13">26693 6156 56 0,'-14'4'323'15,"7"-3"-15"-15,1 2-18 0,6-3-25 0,-9 2-25 16,9-2-23-16,0 0-21 0,0 0-17 0,28-7-19 0,2-2-15 16,6-2-7-16,15 0-14 0,3-3-8 15,1-1-14-15,5-2-10 0,30-4-5 0,-29 5-11 0,4-1-11 16,25-1-4-16,-30 5-11 0,1 0-12 0,2 0-17 15,-2 1-16-15,-3-1-14 0,-3 1-9 0,-7 1-9 16,-10 2-6-16,-2 1-2 0,-1-3-3 0,-3 2-3 16,-3 1 4-16,3-1 7 0,-5 0 7 0,0 2-1 15,-7 1 3-15,-3-1 4 0,0 1 2 0,-6 3-2 16,3-2 5-16,-4 1 1 0,0-1 0 0,-1 1 3 16,-1 2 2-16,1 0-3 0,-2-2 2 0,-7 4 1 15,10-5-1-15,-4 3 4 0,-6 2-11 0,6-2 13 0,-6 2-4 16,5-4-1-16,-5 4 5 0,0 0-3 0,0 0-2 15,0 0 2-15,0 0 5 0,10-1-2 0,-10 1-1 16,0 0-1-16,0 0 2 0,0 0 0 0,0 0 0 16,0 0-1-16,0 0-1 0,0 0 0 0,0 0 3 15,0 0-2-15,0 0-1 0,0 0 1 0,0 0-1 16,0 0 2-16,0 0 3 0,0 0-4 0,0 0 3 16,0 0-1-16,0 0 4 0,0 0-2 0,0 0-1 15,0 0 2-15,0 0-3 0,0 0 4 0,0 0-1 16,0 0-4-16,0 0 4 0,0 0-3 0,0 0-7 15,0 0-9-15,0 0-12 0,0 0-16 0,0 0-17 0,0 0-21 16,0 0-27-16,0 0-29 0,0 0-37 0,0 0-189 16,0 0-394-16,0 0 174 0</inkml:trace>
  <inkml:trace contextRef="#ctx0" brushRef="#br0" timeOffset="43643.34">26312 5892 112 0,'0'-6'263'0,"0"6"-8"0,-4-7-5 15,4 7-10-15,0 0-9 0,-4-9-8 0,4 9-11 16,0 0-19-16,0 0-18 0,0 0-21 0,-2-6-13 16,2 6-20-16,0 0-11 0,0 0-9 0,0 0-9 15,0 0-15-15,0 28-1 0,2-15-7 0,6 3-11 0,0-1-4 16,-2 2-6-16,1 1-21 0,4 4-35 15,-1 2-33-15,3-2-43 0,1 0-50 0,-6-6-54 16,5-1-47-16,-1 0-197 0,10 4-468 0,-8-5 207 0</inkml:trace>
  <inkml:trace contextRef="#ctx0" brushRef="#br0" timeOffset="56685.05">3124 6241 53 0,'-10'1'275'0,"2"2"-7"0,1-2-12 15,7-1-13-15,-12 3-22 0,8 0-20 0,4-3-18 16,0 0-17-16,-10 1-19 0,10-1-18 0,0 0-11 16,0 0-15-16,0 0-6 0,0 0-8 0,36 2-3 15,-16-3-9-15,13-3-10 0,6 1-5 0,13-3-6 16,1-1-4-16,2-3-8 0,1 2-5 0,0-1 0 15,-2 3-5-15,-3-1-5 0,-1-2 0 0,-14 2-4 16,1 2-4-16,-2 1-4 0,1 1-14 0,-3-3-10 16,-3 5-14-16,-10-1-10 0,1 2-1 0,-5-1-9 0,-2-1-2 15,-2-1-2-15,-1 3 5 0,-2-1 6 16,-9 1 4-16,11-3-1 0,-11 3 4 0,3-6 0 16,-3 6 3-16,0 0 4 0,-12-13-4 0,3 6 4 0,-8-1 2 15,-3 0 9-15,-10 0-5 0,2 1 6 0,-1-1 8 16,-2 0 16-16,-1 1 6 0,3 0 8 0,0 0 3 15,8 1 12-15,-5-3 4 0,7 3 4 0,0 0-1 16,5 2 6-16,4-1 2 0,1 1-3 0,1 1-4 16,-1 2-4-16,9 1-12 0,-10-6-6 0,10 6-6 15,-5-2-2-15,5 2-3 0,0 0 2 0,0 0-7 16,0 0 2-16,34 8-8 0,-15-3-8 0,2 0-2 16,6 1-1-16,1-2-2 0,2 5 0 0,1-3-1 0,-3 3-3 15,0-2-2-15,-1 0 2 0,-8 1-3 16,1 2 3-16,-4-1 2 0,0 2 1 0,-4 1 1 0,1 2-2 15,-7-4 3-15,2 6 3 0,-3 0-4 0,-3 0 2 16,-4 1 1-16,0 2-2 0,-5 5 9 0,-6-1-10 16,-3 2-2-16,-1 0-15 0,-6 0-30 0,-1 0-38 15,-1 0-39-15,-2-3-48 0,2-1-58 0,-2-1-210 16,4-2-481-16,4-5 213 0</inkml:trace>
  <inkml:trace contextRef="#ctx0" brushRef="#br0" timeOffset="58184.36">29049 3475 5 0,'0'0'214'0,"0"0"-8"16,-10 1-14-16,10-1-15 0,0 0-16 0,0 0-9 16,0 0-12-16,0 0-14 0,0 0-13 0,0 0-12 15,0 0-9-15,0 0-7 0,28-8-14 16,-11 7 0-16,4-2-9 0,11 1-12 0,2-1-2 0,0 0-6 15,2-1-7-15,0 0-8 0,-1-1-4 0,-3 1-8 16,-2 3-11-16,-2-3-2 0,-9 2-6 0,0-1-9 16,-3 0-3-16,-5 0 1 0,-1 1 3 0,-3 2 1 15,0-1-1-15,-7 1-1 0,0 0-4 0,0 0 8 16,0 0 1-16,0 0 5 0,-25-13 0 0,6 8 5 16,-11 2 4-16,0 0 5 0,-4 1 1 0,0-3 1 15,-2 4-2-15,-1-1 6 0,0 1-6 0,3-2 9 16,-1 3 0-16,3 2 4 0,4-4 0 0,7 2 4 15,2 0-2-15,4 0-7 0,5 0-3 0,-1 0-2 16,11 0-10-16,-12 0-1 0,12 0-6 0,0 0-5 16,0 0-7-16,0 0-7 0,0 0-11 0,35 3-5 15,-14-4-13-15,2 1-7 0,-1-2 0 0,0 0-3 0,-1 1 0 16,0 1 5-16,-7 0-15 0,-2-2 14 0,-1 2 3 16,-5 0 10-16,-6 0-5 0,7 5 17 15,-7-5 12-15,0 0 14 0,0 0 5 0,-16 10 12 0,7-6 5 16,-4-1 17-16,-1 2 0 0,-4-2 10 0,2 2-3 15,3-1 9-15,-2 0-3 0,3-3 0 0,2 2-7 16,2-1-2-16,8-2-8 0,-11 2-3 0,11-2-6 16,-5 3-13-16,5-3-16 0,0 0-25 0,0 0-30 15,34-4-24-15,-7-2-30 0,5 2-38 0,0 0-106 16,3 0-282-16,-1-1 125 0</inkml:trace>
  <inkml:trace contextRef="#ctx0" brushRef="#br0" timeOffset="60693.92">29314 3252 41 0,'0'0'80'15,"-5"-6"-9"-15,5 6-2 0,0 0-1 0,0 0-15 16,-7-8 5-16,7 8 8 0,-1-6-7 0,1 6-8 16,-1-9-1-16,1 9-10 0,2-12 0 0,-2 12 5 15,4-13-3-15,0 4-9 0,-2-1-1 0,4 0 1 16,1-5-2-16,-2 6-7 0,7-5-2 0,-2 0-8 15,0 1 6-15,0 4-5 0,2-4 0 0,2 0-6 16,-2 1 2-16,1-1-3 0,0 4-1 0,2 0-5 16,0 2-7-16,-1-3-11 0,-3 4-6 0,5-1-8 0,-5 3-7 15,3 0-4-15,-2 3-5 0,1-3-10 16,-3 3-9-16,1 2-8 0,3 0-47 0,-3 2-130 16,-4-1 58-16</inkml:trace>
  <inkml:trace contextRef="#ctx0" brushRef="#br0" timeOffset="61518.89">29274 3150 1 0,'0'0'179'0,"-7"-5"-13"0,3 0-4 0,0-1 7 16,4 6 0-16,-5-8-19 0,5 8-14 0,1-13-15 15,3 2-14-15,2 1-15 0,7-3-4 0,5-8-12 0,4 5-5 16,2-3-7-16,3 2-8 0,-2 1-4 0,6 0-6 16,-2 2-6-16,2 2-4 0,-1-1-4 0,-1 5-4 15,2-2-7-15,-2 1-3 0,-1 3-12 0,3 4-4 16,-2 0-7-16,-7 4-11 0,6 2-6 0,-1 0 1 16,-2 7-1-16,0 0-5 0,-6-2-17 0,2 9 15 15,-1 1-4-15,-3 3 0 0,0 3 1 0,2 0 10 16,-5 6-1-16,2 0-4 0,-3-1 6 0,-2 3 9 15,1-2 1-15,-1 1 3 0,2 3-5 0,-3-3 1 16,0 1 2-16,-1 0 3 0,1-3 2 0,-2 2-1 16,2-3 4-16,-1 2-14 0,-1-1 11 0,-2 0-6 15,2-4-3-15,-6 0-6 0,2 0-2 0,0 0-1 16,-4-2 3-16,-2 1 0 0,-2-5 7 0,1-1-2 16,-6 5 5-16,3 0-2 0,-3-2 0 0,-3 1 3 15,0-6 8-15,0 0-1 0,-4 3 7 0,-2 0-4 16,-3-2 6-16,2 0 4 0,-1 0 3 0,2-5 2 15,-4 2-3-15,0 0 6 0,-3-1-1 0,2 3-6 0,5-9 7 16,-7 5 4-16,1-1-4 0,-1-1-1 0,-2-1 2 16,1 1-4-16,7-4-2 0,-1 0-12 15,-7 2 14-15,8-3 0 0,-2-2-10 0,0 0 4 0,1 1 2 16,-7-1-2-16,6-1-7 0,0 0 3 0,2-1 5 16,-1-4-6-16,-2 4 0 0,4-4 2 0,-1 0-2 15,0 0 0-15,-2-4-5 0,1-1 9 0,2 1-9 16,0-2-11-16,3-2 3 0,-2-1-8 0,0-1-13 15,3-1-4-15,0-2-17 0,2-8-18 0,4 4-23 16,1-6-23-16,1-1-112 0,-1-2-245 0,7-1 110 16</inkml:trace>
  <inkml:trace contextRef="#ctx0" brushRef="#br0" timeOffset="64838.35">7462 5815 126 0,'-3'-5'167'0,"-2"-1"4"0,-1-1-9 15,-2 1 0-15,-1 0-16 0,1-4-13 0,2 1-12 16,-3 0-10-16,-1-1-5 0,-2-1-29 0,0 0-4 16,0-1-7-16,-2 0-6 0,-1 1-5 0,-1 0 1 0,-3 0-2 15,-5-2-6-15,-4 4-8 0,-4 2-3 0,-3 0-4 16,0 4-5-16,-18-2 0 0,1 6-6 16,-3 4-2-16,0 1-5 0,-3 6-3 0,-3-1 3 0,0 3-4 15,2 3-1-15,1 2-2 0,5 0 0 0,2 1-2 16,3 2-3-16,4-3 2 0,9-4-6 0,2 2 0 15,1 1 0-15,1 0 2 0,3-3 2 0,4 2 0 16,5-6-4-16,2 0 2 0,0 2 0 0,6-2-1 16,1-3 1-16,-2-1-2 0,4 3 2 0,2-3-2 15,1-1-6-15,-1-1-10 0,2 1-14 0,4-6-8 16,-5 7-20-16,5-7-14 0,-5 7-12 0,5-7-13 16,0 0-6-16,0 0-18 0,0 0-29 0,0 0-85 15,0 0-256-15,0 0 114 0</inkml:trace>
  <inkml:trace contextRef="#ctx0" brushRef="#br0" timeOffset="65143.3">6090 5739 61 0,'0'0'129'0,"-11"2"-9"0,11-2-11 15,-8 6-8-15,2 1-6 0,-1 0-4 0,2 5-5 16,-1 1-1-16,0 5-9 0,-1 0-4 0,-1 0-9 16,0 6-7-16,0-6 3 0,3 6 1 0,-2 0-4 15,1-5-1-15,0-1-3 0,2 3-8 0,0-5-3 16,1 2-4-16,1-1-2 0,2-1 1 0,0 0-5 16,0-5-5-16,2 0 1 0,1 0-3 0,3 0 0 0,2-4-4 15,2 0-3-15,2-2 2 0,7-1 1 16,8-4-1-16,2-4-7 0,6-2 0 0,-1-4-21 0,15-5-13 15,-12 2-24-15,-1-2-19 0,10-5-27 0,-11 6-51 16,-5-2-107-16,-1 1-269 0,-2 2 120 16</inkml:trace>
  <inkml:trace contextRef="#ctx0" brushRef="#br0" timeOffset="68495.92">29502 4641 57 0,'-4'-3'292'16,"0"-3"-4"-16,-1 2-14 0,1-6-13 0,-1 2-5 15,1 2-6-15,4 6-10 0,-6-9-12 0,3 4-14 0,3 5-16 16,-5-6-19-16,5 6-8 0,0 0-24 0,-5-6-9 16,5 6-3-16,0 0 15 0,0 0 2 0,10 31 13 15,-5-14 3-15,0 8-10 0,3 3-9 0,0 2-3 16,-2 2-15-16,-1 1-10 0,-1 2-14 0,0-2-9 16,-1 4-9-16,-2-1-14 0,1-3-29 0,2-2-36 15,-1 0-52-15,0-6-34 0,3-6-54 0,-3 0-51 16,5-1-51-16,-2-6-61 0,3-5-62 0,-1 2-276 15,2-3-683-15,2-3 301 0</inkml:trace>
  <inkml:trace contextRef="#ctx0" brushRef="#br0" timeOffset="69101.78">29757 4704 73 0,'-13'3'293'0,"13"-3"-11"0,-6 10 7 0,1-4-22 0,1 5-13 15,0 0-19-15,2 1-22 0,-1 1-21 0,4 3-15 16,1 2-20-16,2 1-14 0,1-4-12 0,1 2-19 16,0-1-8-16,3-2-11 0,0-1-11 0,3-1-13 15,-3-4-17-15,1 2-15 0,1-4-15 0,1 0-10 16,1-1-6-16,0-2-7 0,-3 0-14 0,4-3-12 16,-3-1-7-16,0-2-3 0,3-2-1 0,-4-2 3 15,1 0 0-15,-2-1 3 0,-1-1 4 0,-2 1 6 16,1-4-5-16,-3 0 5 0,-3-4 0 0,0 1 5 15,-5-2 2-15,0 0 3 0,-3 0 3 0,-1-1-1 0,-3-4 9 16,-6 1 0-16,5 4-3 0,-4-4 1 0,1 2 0 16,1 6 4-16,2-3-5 0,-6-2 3 0,4 3 0 15,0 0 2-15,5-1 1 0,3 8-2 0,-1-3 0 16,0 3-2-16,2-1 3 0,1 3-5 0,1 0-7 16,3 6-7-16,-1-10-1 0,1 10-7 0,5-9 1 15,-1 6 0-15,6-2 4 0,0 3-3 0,2-1 1 16,0 4 0-16,7-1-1 0,0 2 5 0,-2 3 2 15,1 0-1-15,1 2 4 0,1 3 0 0,1 7 4 16,2-3 0-16,-1 3 0 0,-8-4 1 0,7 4 7 0,-6-3 0 16,0-2-1-16,-1 2 4 0,0 1-1 0,-3 0 0 15,0-2 2-15,2-1-3 0,-3 0 2 16,-3-3-1-16,-1-1 1 0,4-1-3 0,-5-3 2 0,3 0 2 16,-2 0-2-16,3-4 1 0,0 0 1 0,-9 0 0 15,18-5 1-15,-9-1 2 0,0-2 15 0,0 0 7 16,1 0 6-16,-2-3 6 0,1-2 11 0,1 0 13 15,-4 1 10-15,-3 0 6 0,0-2-1 0,-2 2 0 16,-2 0 11-16,-2-2-8 0,-5-5-5 0,1 3-3 16,-2-1-10-16,-3 4-7 0,-2-2-3 0,0 5-19 15,-1 1 1-15,1 2-10 0,0 2 2 0,1-1-3 16,0 2-10-16,-4 0-12 0,5 4-23 0,-4 0-17 0,2 0-22 16,0 1-34-16,1 2-41 0,-3 4-27 0,3 1-32 15,-2 2-40-15,2 3-223 0,1 3-496 0,-2 3 220 16</inkml:trace>
  <inkml:trace contextRef="#ctx0" brushRef="#br0" timeOffset="69427.28">29586 5218 19 0,'-14'3'344'0,"2"-1"-29"0,1 3-27 16,1-4-7-16,2 1-13 0,2-1-24 0,6-1-19 16,-10 2-17-16,10-2-20 0,0 0-12 0,0 0-9 0,0 0-21 15,33-11-5-15,-1 4-12 0,7-3-9 0,17-4-12 16,2-2-11-16,1 0-14 0,28-9-3 0,-27 7-13 16,2-1-13-16,24-6-4 0,-31 6-10 0,1-1-12 15,-3-3-6-15,0 3-5 0,0-4-9 0,-5 2-8 0,2 3-8 16,-4-2-3-16,-15 7-15 0,-1 2 1 15,-1-1-9-15,-10 4-2 0,-3 4-5 0,-4-2 2 16,-3 3-9-16,-3-1-13 0,-1 1-18 0,0 1-23 0,-5 3-24 16,0 0-30-16,0 0-25 0,0 0-24 0,-32 7-30 15,13 2-182-15,-1-1-452 0,1 0 200 16</inkml:trace>
  <inkml:trace contextRef="#ctx0" brushRef="#br0" timeOffset="76297.33">28428 4303 128 0,'0'0'139'0,"0"0"-9"0,0 0-17 0,0 0-5 16,-6-5-16-16,6 5-6 0,0 0-8 0,28-16-9 15,-7 1-4-15,8 1-7 0,3-3-4 16,3 2-7-16,11-10 1 0,4 2-11 0,1-1 1 0,10 1-7 16,-1 0-1-16,23-10-1 0,-26 11-5 0,3-2-6 15,-2 3 4-15,-5 2-11 0,1-1 2 0,-4 4 3 16,-14 6-11-16,-2-2-5 0,-2 3-7 0,-4 1-12 15,-7 2-5-15,-5 1-4 0,-3 0-2 0,-3 3 7 16,-5 0 5-16,2-2 2 0,-7 4-2 0,9-1-1 16,-9 1 2-16,0 0 5 0,0-8 1 0,0 8-3 15,0 0-1-15,-16-11 0 0,7 6 3 0,-3 2-3 16,-5-1 11-16,1-1-3 0,-3 0-2 0,-1 3 4 16,-2-3-8-16,1 4 15 0,-6-5-9 0,4 4 3 0,-5-1 4 15,1 2 6-15,8-2 2 0,-2 0 6 16,1-1-6-16,3 1 6 0,-2 0 9 0,7 3-4 15,1-2 3-15,3 1-2 0,0-1-2 0,8 2-7 0,-10-2 7 16,10 2-11-16,0 0 10 0,0 0-11 0,0 0 5 16,0 0-2-16,0 0 2 0,0 0 0 0,26 16-8 15,-7-11 4-15,3 1-3 0,3 2-4 16,1 2 5-16,-6-4-2 0,2 0-1 0,-3 1-4 0,2 0 8 16,-2 3-6-16,-4-2 4 0,-1-2 1 0,-1 3-1 15,-4 1-6-15,1-1 13 0,-3 0-5 0,-2 0 10 16,-1 1 1-16,-3 2 8 0,-4-2-7 0,-2 5 8 15,-5 0-3-15,-3 2 0 0,-6 2 1 0,-3 1-9 16,-3-1-13-16,-3 1 12 0,1 1-12 0,-2-2-18 16,0 0-31-16,1 2-15 0,1-3-40 0,-1 2-134 15,-4-4-256-15,4 2 113 0</inkml:trace>
  <inkml:trace contextRef="#ctx0" brushRef="#br0" timeOffset="79158.25">28941 3891 50 0,'0'0'121'15,"-13"4"-15"-15,13-4-4 0,-8 1-9 0,8-1-8 16,0 0-9-16,0 0-8 0,-9 0-8 0,9 0-8 16,0 0-4-16,0 0 2 0,0 0 0 0,0 0-17 15,0 0 5-15,35-4 4 0,-19 1-1 0,4-1-2 0,-1 0-4 16,9 0-2-16,-8-2-6 0,7 2-2 16,-5 0-7-16,6-2 3 0,1 4-3 0,-7-1 2 0,0 2-3 15,-1-1-2-15,0 2-4 0,-2 2 0 0,0 0-3 16,-6 2 3-16,0-1-8 0,-2 1-3 0,-2 0 8 15,1 4-2-15,-3 0-1 0,-2 0 0 0,-4 3 1 16,1 2 2-16,-2-1-4 0,0 1-4 0,-3 3 6 16,-1 1-1-16,0 0 1 0,-3 2 11 0,-1-2-4 15,-1 1 5-15,-1 6-3 0,-3-2 8 0,1 0 4 16,2-3-5-16,-1-3 1 0,1 1 0 0,-1 2 0 16,1-5 0-16,1 1-2 0,-2 0-2 0,0-1-1 15,5-1 1-15,-2-2 4 0,1-1-6 0,2-2 0 16,0 0-5-16,-1 1-2 0,1-3 2 0,-1 2 1 15,2-2-4-15,-1 1 1 0,1-1-16 0,0-1-32 16,0 1-4-16,1-1-23 0,3-5-13 0,-7 9-22 16,7-9-26-16,-5 8-117 0,1-5-264 0,4-3 117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3T03:34:51.2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28253 4584 61 0,'-6'1'200'0,"6"-1"-3"15,0 0-8-15,0 0-17 0,-9 0-2 0,9 0-5 16,0 0-13-16,0 0-11 0,0 0-9 0,0-13-4 16,0 13-1-16,15-24-4 0,-1 12-5 0,5-7-5 15,2 2-6-15,2-4-11 0,2 1-4 0,2-1-12 16,-1-3-6-16,4-1-8 0,10-10-6 0,-2 5-11 16,1-3-12-16,0 3-19 0,1 0-19 0,-8 8-25 15,-4 1-30-15,3-1-25 0,-2 4-21 0,-1 2-34 16,0 0-27-16,-3 4-47 0,-11 3-139 0,1 2-378 15,-5 0 168-15</inkml:trace>
  <inkml:trace contextRef="#ctx0" brushRef="#br0" timeOffset="384.41">28675 3967 221 0,'0'0'263'0,"-11"0"-13"0,11 0-17 0,0 0-26 16,-3-7-19-16,3 7-20 0,0 0-18 0,13-18-13 16,2 7-14-16,-5 3-13 0,5-3-13 0,8-3-13 15,-5 4-4-15,10-2-7 0,-1 0-7 0,6-1-10 16,2 2-7-16,1 1-3 0,1-3-14 0,-3 3-3 15,2 1-12-15,-2 0-5 0,4 4-9 0,-4-1-3 0,-3 1-5 16,-3 3-3-16,-7 2 2 0,0 0 1 16,0 2-3-16,-3 0 2 0,-1 2 4 0,-5 3-6 15,1 5 5-15,-4-1-1 0,-3 4 1 0,-1 2-1 0,-1 1 4 16,-5 7 5-16,-3 1-8 0,-4 2 10 0,0 0-2 16,-4 2 1-16,-4 0-1 0,0-2 2 15,0 2-3-15,-1-1 2 0,-1 0-1 0,0-1-1 0,-4 0-7 16,4 0-20-16,-4-3-50 0,1 2-40 0,-1 0-59 15,-3 2-212-15,0-4-415 0,-2 1 185 0</inkml:trace>
  <inkml:trace contextRef="#ctx0" brushRef="#br0" timeOffset="4553.25">26369 6384 94 0,'0'0'185'16,"0"0"-12"-16,0 0-10 0,0 0-15 0,0 0-10 0,0 0-9 15,0 0-15-15,0 0-10 0,0 0-4 16,0 0-8-16,27-15-9 0,-18 10-3 0,3 0-9 16,5-1-5-16,3-2-7 0,-1 4-5 0,2-1-3 0,4-3-11 15,3 2-3-15,-1 0-1 0,2 1-1 0,-2 1-5 16,4 0-6-16,-1 1 0 0,1-1-6 0,3-4-7 15,1 2-11-15,1-2-10 0,-2 1-11 0,1 0-18 16,2-3-9-16,10 0-11 0,-7 1-12 0,-3 1-22 16,-1 1-11-16,1-2-17 0,-3 3-145 0,-2-3-288 15,-3 1 128-15</inkml:trace>
  <inkml:trace contextRef="#ctx0" brushRef="#br0" timeOffset="6458.82">27794 5234 48 0,'-1'-8'234'0,"-1"0"-10"0,2 8-24 0,-5-14-11 15,3 7-4-15,-1 1-7 0,3 6-6 0,-3-10-6 0,3 10-8 16,-7-7-17-16,7 7-13 0,-2-3-17 16,2 3-10-16,0 0-9 0,0 0-6 0,-18 15-14 15,13-4 0-15,-1 5-5 0,3 5-10 0,1 4-2 0,2 2-5 16,2 0-4-16,0 0-4 0,2 0-5 0,3-2-3 16,0 0-2-16,1-6-2 0,-2-3-5 0,3-2 0 15,-1-1 5-15,2-1-12 0,0-3 2 0,-1 0 0 16,4-2-2-16,-3-2 0 0,3-2 1 0,5 1-2 15,1-4 0-15,0-6-3 0,0 2 0 0,2-4-3 16,-6-2-1-16,3-1 0 0,-1-3 1 0,2-6-4 16,-6 6 1-16,3-5-1 0,-5 1-2 0,-2 0 3 15,-2 2-5-15,-1-2 4 0,-1 0-4 0,-3 0 9 16,-6 0-3-16,4-1 6 0,-3 1 1 0,-2 0-5 16,-3 3 1-16,1-4 0 0,-3 2 2 0,-5-6-1 15,3 9 4-15,0 0-5 0,-2 1 3 0,-1 1-7 0,1 2 0 16,-1 2 2-16,3 2-4 0,1 3-1 15,-3-1-2-15,5 3-4 0,-3 2 2 0,2 0-4 0,-1 4 6 16,2 2-6-16,1 4 1 0,-4 2 3 0,3 3-1 16,3 3 2-16,-2 5-3 0,5-3 5 0,1 5-3 15,1-6 2-15,4 4-2 0,-2-1-2 0,3-5 1 16,4-2 4-16,-2-2-1 0,3 2 0 0,-3-7-1 16,4 1 0-16,-1-3 2 0,4 0-3 0,-2-1 2 15,1-4 0-15,1 1-4 0,1-6 3 0,-3 1-1 16,3-4 3-16,-3 0-2 0,0 1 0 0,2-6 3 15,0 0 3-15,-5 0-9 0,-1-1 8 0,1-1 5 0,-1-1-5 16,-2-3 3-16,-3 6-5 0,-2-1 1 0,0 0 1 16,-5 0-5-16,0 1 1 0,-4-3-7 0,-4 3-20 15,-5-1-17-15,3 1-25 0,-3 4-42 0,-9-1-34 16,-1 3-65-16,6 2-77 0,-9 1-181 0,1 7-502 16,0 3 222-16</inkml:trace>
  <inkml:trace contextRef="#ctx0" brushRef="#br0" timeOffset="31206.98">28610 5177 39 0,'-2'-10'194'0,"0"-1"-2"0,2-1-12 16,0 0-8-16,-4-4-14 0,1-2-12 0,-2-1-6 15,-1 3-7-15,-1-4-7 0,1 3-10 0,-8-9-15 16,3 2-8-16,-4 1-8 0,-4 1-11 0,-1 0-7 16,-5-1-7-16,-1 6-7 0,-4-2-9 0,-3 4-4 15,-3-1-6-15,-14 0-1 0,-1 2-2 0,0 4-8 0,-1 5-2 16,-7 3-1-16,7 2-2 0,-2 6-4 0,5 0 0 15,-3 2-2-15,0 4-3 0,3 3 0 0,3 5-7 16,0 4 6-16,-4 3-4 0,3 3 0 0,0 3 1 16,11 0 1-16,9-8-3 0,-4 15 3 0,6 0-4 15,3 1 1-15,4 3 3 0,7 4-3 0,3 1 2 16,2 1 4-16,4 3-3 0,6-1 2 0,0 4-3 16,6-2 1-16,3 0 0 0,3 1-2 0,4-1 1 15,3 0 2-15,4-6-1 0,6 0 0 0,3-4 3 16,0-3-2-16,7-4-3 0,-1-4 4 0,1-3-2 0,5-5 2 15,-1 0 1-15,2-4-5 0,3-10 0 16,2-1 3-16,1-2-3 0,0-5 4 0,0-3-2 16,-1-4-1-16,1-8-3 0,-1-2 5 0,-3-3-6 0,-1-3 4 15,-3-4-3-15,-2-2-3 0,-4-1 2 0,-10 5 0 16,7-12-1-16,-3-2 0 0,-3-1 3 0,-3-5 6 16,-2 0 5-16,-2-1 2 0,-6-5 0 0,-1 0 5 15,-5-3 4-15,-5 0 0 0,-1 2 7 0,-3 1 8 16,-4-1-3-16,-4 1 6 0,1 1 3 0,-8 0-3 15,-2 0 0-15,-2 2-5 0,-6 3-4 0,0 12-1 16,-12-12-8-16,1 5-5 0,-5-1-3 0,-3 7 0 16,-3 3-3-16,-2 1-4 0,-3 5-13 0,-1 2-10 15,0 4-20-15,14 8-19 0,-16-1-27 0,17 7-32 16,0 2-35-16,1 1-41 0,4 6-38 0,0 4-185 16,4 3-443-16,8-2 197 0</inkml:trace>
  <inkml:trace contextRef="#ctx0" brushRef="#br0" timeOffset="36015.89">1874 6636 30 0,'-6'-4'199'0,"6"4"-21"0,0 0-17 16,0 0-21-16,-10 6-12 0,10-6 1 0,-1 17-6 15,2-4-8-15,-1 5-10 0,4-1-8 0,4 8-13 16,-2-6-9-16,0-2-12 0,2 3 1 0,1-7-9 16,1 3 1-16,0-4-9 0,-1-3 1 0,-1 1-8 0,2-4-4 15,-1 0-1-15,0-3-4 0,1-1-1 0,0-2-7 16,-1-1 2-16,0-3-5 0,1-4-1 0,0-2 0 15,0 1-2-15,-3 0-3 0,3-6 1 0,-3 4 1 16,-1-5 0-16,-1-1 13 0,-2 5 1 0,0-3 7 16,-2 2 7-16,1 1 0 0,0 0-5 0,-2 1 3 15,2 2 0-15,-2 1-3 0,0 8-5 0,1-10-3 16,-1 10-7-16,3-9-1 0,-3 9-4 0,6-4 1 16,1 0-2-16,-1 3-3 0,-6 1-2 0,19-2 4 15,-7 2-6-15,0-3-3 0,1 3 1 0,4-1 1 16,1-2-2-16,-4-1 0 0,3 1-3 0,-4 0 1 15,0-2-2-15,-2 4 6 0,-1-1 17 0,-3 1 16 16,1-1 16-16,0 0 17 0,-8 2 10 0,10-5 16 0,-10 5 1 16,5-7 0-16,-5 7 2 0,3-8-16 0,-3 8 0 15,-7-11-10-15,7 11-12 0,-10-14 0 16,0 7 7-16,1-2-27 0,-1 1-2 0,-4-1-3 0,3 1-8 16,0-1-3-16,-1 4-3 0,2-5-26 0,0 3-18 15,1 1-15-15,1-1-27 0,3 3-24 0,-2 1-31 16,7 3-41-16,-8-5-36 0,8 5-29 0,0 0-15 15,-8-1-23-15,8 1-21 0,0 0-165 0,0 0-481 16,0 0 213-16</inkml:trace>
  <inkml:trace contextRef="#ctx0" brushRef="#br0" timeOffset="36292.31">2270 6353 130 0,'0'0'218'15,"0"0"-2"-15,-2-12-7 0,2 12-14 0,0 0-15 0,-1-9-18 16,1 9-21-16,0 0-13 0,0 0-11 15,3-6-14-15,-3 6-16 0,11 0-2 0,-11 0-11 16,20 3-5-16,-7 0-10 0,5 1-2 0,-1 2-10 0,2 0-3 16,-3 1-4-16,2-1-5 0,-6-1-2 0,0 1-2 15,-1-3-5-15,-1 3 3 0,0-1 3 16,-4-2 0-16,0 0-2 0,-1 1 0 0,1-2 7 0,-6-2 5 16,6 4 10-16,-6-4 11 0,0 0 7 0,6 4-7 15,-6-4-5-15,0 0-5 0,0 0-5 0,0 0-4 16,0 0-7-16,0 0-3 0,-27-8-22 0,27 8-29 15,-13-7-24-15,4 0-34 0,4-4-34 0,1-1-16 16,0-1-24-16,2-3-34 0,2-7-26 0,0-2-17 16,-2-4-127-16,2 4-383 0,4-2 169 0</inkml:trace>
  <inkml:trace contextRef="#ctx0" brushRef="#br0" timeOffset="36433.94">2454 6118 615 0,'6'-11'10'16,"-3"0"20"-16,3 1 16 0,-4 4 27 0,0 1 17 16,-2 5 6-16,3-8-20 0,-3 8 9 0,0 0 4 15,0 0 13-15,0 0 14 0,0 0 0 0,0 0 1 16,7 19-14-16,-5-9-6 0,1-1-9 0,1 1-12 15,1 1-1-15,-1-1-5 0,1 1-9 0,5-2-5 0,1 2-7 16,2 0-6-16,-1-4-21 0,1-1-18 0,-1 0-25 16,1-5-29-16,6 2-24 0,-6-6-43 0,3 3-37 15,-3-1-178-15,-5-4-359 0,3 1 159 0</inkml:trace>
  <inkml:trace contextRef="#ctx0" brushRef="#br0" timeOffset="36566.94">2424 5990 123 0,'-12'-2'169'16,"5"-1"-22"-16,7 3-16 0,-9 0-13 0,9 0-15 0,0 0-33 15,0 0-34-15,0 0-39 0,20 19-38 0,-7-14-102 16,0-1-154-16,5-1 69 0</inkml:trace>
  <inkml:trace contextRef="#ctx0" brushRef="#br0" timeOffset="36811.93">2595 5772 77 0,'-11'-5'322'0,"0"-1"2"16,1 1-22-16,4 3-22 0,-1 0-35 0,7 2-28 15,-10-4-22-15,10 4-21 0,0 0-13 0,-6 19-19 16,8-7-12-16,5 4-13 0,2 2-12 0,6 3-8 15,4 6-12-15,3 0-6 0,1 1-18 0,1-5-28 16,4-1-25-16,-2 2-25 0,-2-3-20 0,2-5-33 16,-6 4-26-16,3-3-20 0,-6-5-23 0,-1-3-31 15,0 0-17-15,-6-4-21 0,-1 1-145 0,-4-2-381 16,-1 1 168-16</inkml:trace>
  <inkml:trace contextRef="#ctx0" brushRef="#br0" timeOffset="37196.46">2723 6053 105 0,'-9'-6'195'0,"1"4"7"0,1-1-1 16,0 0-10-16,7 3-19 0,-9-7-19 0,8 3-15 16,1 4-14-16,5-14-13 0,2 3-14 0,7-2-7 15,0 1-12-15,5-7-7 0,2-4-2 0,3 4-13 16,-1-1-3-16,0-2-5 0,-1 0-5 0,0 0-3 16,-1 0-8-16,-3-1-1 0,-2 3-4 0,1-1 1 15,-6 4-3-15,-3 0 4 0,0 3 6 0,-5 1 3 16,0 0 0-16,0 2 9 0,-3-2 3 0,-2 2 4 15,0 2-5-15,-3-1-2 0,1 4-1 0,-2 1-5 16,0-1-1-16,0 4-6 0,6 2-6 0,-14-3-3 16,4 6-2-16,1 3-3 0,0 1-3 0,-3 6-1 15,2-1-1-15,0 4-1 0,2-1-1 0,3 2-2 16,1-3 1-16,3-1-5 0,1-1 3 0,1 0-4 0,4-3-1 16,3 0 0-16,1-5 3 0,2 0-1 0,2-2 5 15,6-4 3-15,0 1-4 0,0-5 2 16,7-1 1-16,0-4 2 0,-2 0 4 0,3-5-6 15,1-3 4-15,-2 1-4 0,2-1-1 0,-1 2-4 0,-4 1 1 16,1 0-11-16,-10 3 0 0,2 3-16 0,-1-1-18 16,-1 0-22-16,-5 3-18 0,1-1-25 15,-2 2-11-15,0 1-29 0,0 0-25 0,-3 3-22 0,-1 0-26 16,-4 3-162-16,0 0-405 0,0 0 179 0</inkml:trace>
  <inkml:trace contextRef="#ctx0" brushRef="#br0" timeOffset="37526.61">2080 7280 200 0,'-9'10'222'0,"1"-3"-9"0,5-1-18 0,-1-2-13 15,4-4-3-15,0 0 3 0,0 0 2 0,0 0-13 16,42-27-13-16,-15 3-12 0,14-13-12 0,6-5-16 16,18-24-4-16,2 2-11 0,2 1 0 0,3-4 0 15,-2 7-10-15,4-4-7 0,2 5-10 16,-4-3-9-16,-2 0-1 0,-2 0-13 0,-7 2 1 0,-16 19-11 16,-4-2-4-16,2 5-12 0,2 0 3 0,-4 4-10 15,-4 1-12-15,-10 12-16 0,-5 3-22 0,-7 5-15 16,-1-1-12-16,-4 5-12 0,-1 1-14 0,-2 2-15 15,-4 1-12-15,4 2-19 0,-7 3-21 0,0 0-19 0,0 0-24 16,0 0-179-16,0 0-402 0,-18 22 178 16</inkml:trace>
  <inkml:trace contextRef="#ctx0" brushRef="#br0" timeOffset="40072.17">819 6788 11 0,'0'0'241'0,"0"0"-11"15,0 0-18-15,0 0-18 0,0 0-21 0,0 0-14 0,0 0-22 16,-23-10-13-16,25 11-14 0,-2-1-12 16,0 0-5-16,27 7-8 0,-14-3-8 0,5 1-8 15,0 4-7-15,1 0-9 0,-1 0-2 0,1 0-3 0,4 4-7 16,-4-1-4-16,-4-1-3 0,1-2-6 0,-3 1-2 16,-2-2 10-16,0-4 0 0,-4 1 5 15,-1-1 4-15,1-1 5 0,-1 0 1 0,-6-3 11 0,8 4 11 16,-8-4 6-16,7 2 8 0,-7-2 5 0,0 0 6 15,0 0 5-15,0 0-13 0,0 0-10 0,0 0-10 16,0 0-3-16,0 0-5 0,0 0-8 0,0 0-5 16,-13-27-5-16,5 19-10 0,2-4 4 0,-3-1 9 15,0-4-18-15,0-1-4 0,0 1-8 0,-4-9 8 16,-3-2-12-16,7 3 15 0,-3-3 0 0,5 3 0 16,1-2 0-16,1 8-7 0,2 1-5 0,0 2-3 15,1 1-7-15,2 3 6 0,2 3-4 0,2 3-2 16,1 0-7-16,2 2 2 0,1 3 4 0,4 1-6 0,5 4-1 15,1 1 3-15,-4 3-1 0,6 0-3 0,-1 4-1 16,-2-2 1-16,5 7 0 0,-6-6-9 16,0 0 2-16,-1-1-5 0,-1 0-1 0,-1-3-2 15,-3-2-3-15,-1-1-3 0,-1 0 1 0,-3 0 1 0,3-1-2 16,-8-3 3-16,10 2 3 0,-10-2-2 0,0 0 1 16,13-10 5-16,-12 3-2 0,2-3 1 15,-1-1 0-15,-2 0 2 0,0 0 4 0,0 1-3 0,-4-3 1 16,3 1 3-16,-2 2 0 0,3 3 2 0,0 7-3 15,-2-12 2-15,2 12-2 0,-2-9-3 0,2 9 4 16,0 0-2-16,0 0 2 0,4-8 3 0,-4 8-2 16,0 0 0-16,14 0 2 0,-14 0 2 0,11-1-1 15,-6-2-1-15,-5 3 0 0,11-2 5 0,-6-1-2 16,1-2 4-16,-1-1 6 0,-1 0 9 0,0 1 16 16,3-1 18-16,-4-1 6 0,-1 1 11 0,-2 6 27 15,0-13 16-15,0 7-6 0,0 6-8 0,-4-14-7 16,-1 8-14-16,-4 0 0 0,-2 1-21 0,-1 4-6 15,-4-2-4-15,-2 2-3 0,-1 2-4 0,1 1-5 0,0-1-5 16,4 0 2-16,-5 4-14 0,2-1-20 16,3-2-37-16,5 4-36 0,0-3-34 0,1 1-34 15,2 2-33-15,2 0-33 0,2 0-37 0,2-6-37 0,0 0-38 16,2 11-224-16,-2-11-591 0,8 2 262 0</inkml:trace>
  <inkml:trace contextRef="#ctx0" brushRef="#br0" timeOffset="40432.91">1171 6255 216 0,'-5'-7'293'0,"5"7"-27"16,0 0-29-16,-6-6-25 0,6 6-23 0,0 0-18 16,0 0-19-16,0 0-14 0,20 12-14 0,-4-3-11 15,-1 1-11-15,4 1-9 0,-1 1-6 0,6 1-12 16,2-2-3-16,-7-2-11 0,-2 2-9 0,2-4-3 15,-1 0-6-15,-9-2-1 0,1-1-5 0,-2 0-1 16,1 1-6-16,-3-4 1 0,-6-1 5 0,7 1 21 16,-7-1 6-16,0 0-1 0,0 0-6 0,7-11-2 15,-7 11-5-15,-2-15 0 0,-3 7-2 0,3-4 1 16,-7-2-7-16,3-2 1 0,-4 2-6 0,1-3-5 16,1-1 0-16,-4 0-3 0,3 1-1 0,-2-6-6 15,2 5 1-15,2 4-6 0,0-3 3 0,3 4-6 16,2 2-2-16,2 2-5 0,0-3 3 0,2 6-6 15,-2 6 1-15,9-9 0 0,1 7-4 0,2 1 2 16,1 2-12-16,4 5-15 0,0 1-29 0,2 3-24 0,5 1-35 16,-6-1-40-16,5 5-45 0,3-1-39 0,-2-4-54 15,-8-1-151-15,5-3-479 0,0 0 213 16</inkml:trace>
  <inkml:trace contextRef="#ctx0" brushRef="#br0" timeOffset="41232.9">1661 5639 228 0,'-10'-3'237'0,"10"3"-19"16,-13 5-25-16,13-5-21 0,-9 12-11 0,4 0 0 15,-4 7-9-15,4 6-10 0,0 2-15 0,2-3-14 16,1 1-12-16,4-1-6 0,1-4-11 0,1-1-8 16,2 0-5-16,1-2-8 0,0-7-8 0,1 1-2 0,-2-5-8 15,2 3-5-15,1-5 0 0,-4 1-7 0,2-2-1 16,0-3-2-16,-7 0-4 0,15-2 2 0,-7-3-3 15,1 0 1-15,-3-4-6 0,1-2-2 0,-1 2-3 16,2-6-3-16,-2 0-1 0,0 1 3 0,-1-2-3 16,-1-2-1-16,-1 2-1 0,0 4 2 0,-2-6 7 15,0 6 5-15,-1-1-1 0,1 2-2 0,1 2 2 16,1 1-4-16,-1 3-5 0,-2 5 1 0,2-12-5 16,1 5-1-16,1 2 0 0,-4 5-2 0,9-4 0 15,-2 1 2-15,2 1-2 0,2 4-3 0,0-2 0 16,-1 3 2-16,0 0-5 0,1 2 0 0,-1 1 1 15,-1 0 2-15,-3 2 0 0,4-1 3 0,-5-1 4 16,-1 1 12-16,0 0 9 0,-2 2 18 0,-2 1 10 0,0-1 4 16,-2 1-1-16,-2-2 0 0,0 1-5 0,-2-1-8 15,-3 2 0-15,-1-3-10 0,1 0 11 0,-2-1-17 16,-1-1-5-16,1-1-28 0,-1-2-28 16,-1-2-30-16,3-1-39 0,0-2-43 0,-1-1-43 0,3-4-33 15,0-6-36-15,0 0-227 0,-2-10-519 0,4-1 230 16</inkml:trace>
  <inkml:trace contextRef="#ctx0" brushRef="#br0" timeOffset="42032.95">1757 5517 120 0,'0'0'208'0,"0"0"-18"0,0 0-14 15,0 0-6-15,0 0-5 0,0 0-12 0,19 11 7 16,-11-5-11-16,3 0-10 0,3 4-14 0,-1 0-10 15,1 2-8-15,3-5-10 0,-2 5-9 0,0-1-8 16,1-2-4-16,-4 1 14 0,5 0 0 0,-6-2-5 16,0 0-14-16,0-3-4 0,-1 2-7 0,-1-3-3 15,0 3-7-15,-1-3-3 0,-3 0-11 0,0-1 3 16,0 0-8-16,-5-3 1 0,8 5-4 0,-8-5-2 16,5 3 3-16,-5-3 8 0,0 0 10 0,0 0-2 15,0 0-3-15,0 0-7 0,0 0 1 0,0 0-6 16,0 0-4-16,0 0-4 0,0 0-2 0,-15-18 1 0,9 14-5 15,0-1 3-15,-1-4-6 0,-2 1 3 0,1-1-2 16,2-1-5-16,-7-3 0 0,7 1-1 0,-4-1-1 16,1-3-2-16,-1 1-1 0,2-2-4 0,2 2 0 15,-1-2-2-15,3 5-4 0,-1-5 0 0,2 8-2 16,3-3-1-16,-2 1-2 0,2 2 7 0,0 9-4 16,0-15 0-16,0 8-4 0,2 1-7 0,3 0 6 15,2 0 0-15,0 3-5 0,-1 2-2 0,5 1 7 16,0 1-1-16,2 2 3 0,0 0 2 0,-2 3-4 15,1 1-6-15,-1-2 1 0,1 1-1 0,-3 2 0 16,4 0 2-16,-6 0 3 0,0-3 4 0,2-1-5 16,-4-1 4-16,1 0 0 0,-1 1 3 0,-5-4-5 15,11 4 6-15,-11-4-2 0,11-2-4 0,-6-4-6 16,-5 6 1-16,7-8-5 0,-5 1-9 0,-1-3-4 16,0-1 8-16,-1-1-1 0,0 0 4 0,-2 0 2 15,1 1 8-15,0-2-3 0,-1 1 3 0,-3-6 1 16,3 4 3-16,-1 1 3 0,-1 3 6 0,2-2 0 0,-1 6-3 15,-1-1 3-15,4 7-1 0,-3-9-5 16,3 9 4-16,0 0-2 0,0 0 3 0,0 0-2 16,8-4 2-16,-8 4-2 0,0 0 2 0,16 10-12 0,-11-4-7 15,4-2-3-15,-2 2 0 0,1 0-1 0,-2 0-8 16,0-4 6-16,1 2 2 0,0-3 2 0,-7-1-1 16,9 2 1-16,-9-2 5 0,0 0 2 0,14-4-4 15,-9 0-6-15,-1-3-1 0,-2 1-2 0,1-2 4 16,-1-3 3-16,-2-1 0 0,2 2 4 0,-2-6 5 15,0 4 3-15,0 0 14 0,-2-3 6 0,0-3 12 16,-3 1-1-16,-1-2 11 0,-2 0 6 0,1 2 5 16,-1-1 15-16,1 3 9 0,0 5 8 0,2 0 8 15,1 2-2-15,1 2-10 0,0 1-12 0,3 5-5 16,-5-7-10-16,5 7-2 0,0 0-9 0,0 0 0 16,0 0-2-16,0 0-6 0,15 14-3 0,-5-6 2 15,-1 2-4-15,6-2-11 0,-1 1-16 0,1-1-18 16,2-1-13-16,-2 2-8 0,2-3-25 0,0-2-24 0,0 0-13 15,-3-2-23-15,0-1-19 0,-1-2-28 16,0-1-14-16,-2-1-19 0,1 1-127 0,-12 2-367 16,9-5 162-16</inkml:trace>
  <inkml:trace contextRef="#ctx0" brushRef="#br0" timeOffset="42211">2097 4863 137 0,'-11'-4'241'15,"3"1"-6"-15,1 1-18 0,7 2-23 0,-11-4-19 0,11 4-19 16,0 0-15-16,0 0-13 0,-4 11-5 0,4-11-12 16,18 24-12-16,-4-10-9 0,5 5-9 15,3 2-8-15,2-1-16 0,3 2-38 0,0-1-41 0,-2 0-54 16,5 1-61-16,3-4-49 0,-6 1-124 0,2-1-335 16,-2-4 149-16</inkml:trace>
  <inkml:trace contextRef="#ctx0" brushRef="#br0" timeOffset="43035.14">2203 5161 59 0,'-7'-2'216'16,"2"-4"-20"-16,5 6-22 0,-2-14-17 0,3 4-16 15,4-2-14-15,3-2-10 0,0-4-15 0,7-2-8 16,0-3-13-16,1 0-6 0,0 1-10 0,-2-3-10 15,5-2-6-15,2 3-6 0,-5-1-4 0,2 2 1 16,-4-2-7-16,0 3 3 0,-5 6 6 0,-1 1 13 16,-4 4 16-16,-2-2 9 0,-4 3-7 0,-1 0-4 0,-2 1 5 15,1 1-3-15,-3 1-5 0,-2 2-4 16,-2 2-4-16,2 3-11 0,9 0-7 0,-22 7-2 16,11-1-8-16,-1 7-1 0,0 1-4 0,2 0-2 15,1 4-4-15,1 7 0 0,2 1-1 0,2-1-3 0,4 4-5 16,-1-1-14-16,2 1-16 0,4-6-21 15,-1-4-10-15,4-4-3 0,-2-4 1 0,2-2 5 16,-1-3 3-16,1 3 1 0,2-6 1 0,2-2 3 0,1-2 4 16,-1-4 8-16,-2-2 2 0,1 1 2 0,1-7 3 15,-1 1-1-15,-4-4 4 0,2 0 5 0,-4-1 0 16,-2 1 7-16,-1 4 13 0,-2-2 6 0,0-1 3 16,-1 2 10-16,1 3 11 0,-1-2 12 0,0 5-5 15,1 7 1-15,-2-12-1 0,2 12-12 0,-1-9-3 16,1 9-5-16,0 0-4 0,0 0 0 0,0 0-1 15,0 0-5-15,10 0 3 0,-10 0-4 0,0 0-2 16,21 12-1-16,-15-8 0 0,1-2 2 0,4 0-4 16,-1 2-1-16,-1-3 3 0,3-1-1 0,-12 0 3 15,16-6-6-15,-7 1 4 0,3-3-4 0,-1-3 3 16,-3 0-4-16,1-2 0 0,-3-3 1 0,-1 3-1 16,-1-5 0-16,0 3-2 0,0-3-3 0,-3 0-4 15,-1 0-2-15,-1 2-2 0,-3-3-6 0,0 4 8 16,0 0-5-16,-1 3 3 0,0 2 1 0,-2 1 8 0,0-1 2 15,1 2-1-15,2 2-1 0,0-1-1 16,4 7-1-16,-6-5-5 0,6 5 2 0,0 0 3 16,0 0 0-16,0 0-1 0,0 0 0 0,9 21 2 0,-2-15 0 15,1 4-1-15,3-2 3 0,1 1 1 0,3-1 1 16,1-1-1-16,1-1-2 0,0-4 3 0,1 1-5 16,0-2 0-16,-1-3-2 0,-3 0-1 15,0-2-1-15,0-6 4 0,0-1-3 0,-1-1-5 0,-2-1 4 16,-1-1-8-16,-2-1 3 0,-3-1-8 0,-2-2-1 15,-2-2 3-15,-1 3-1 0,-4-1 0 0,-2 1-2 16,-5-6 7-16,-4 0-4 0,0 3 6 0,-4 1 12 16,-2 1 5-16,1 4 13 0,1 1 14 0,2 3 11 15,-2 1-1-15,0 2-6 0,6 4 5 0,1 1-4 16,1 0-6-16,2 4 0 0,2 1-11 0,-1 5 0 16,6-2 2-16,2-6-4 0,5 14-3 0,3-1-3 15,4-2 3-15,5-3-9 0,9 6-16 0,3-3-15 16,3-4-23-16,4-3-11 0,-1-2-27 0,2-4-19 15,1-1-16-15,-3-2-18 0,3-5-22 0,-6-2-22 16,-2 1-23-16,-4 1-130 0,-12 1-363 0,3 1 161 16</inkml:trace>
  <inkml:trace contextRef="#ctx0" brushRef="#br0" timeOffset="43186.88">2591 4409 189 0,'-20'4'278'15,"8"0"0"-15,2-2-12 0,1 0-22 0,9-2-30 16,-9-5-22-16,9 5-20 0,3-18-13 0,9 2-20 0,7-7-43 16,3-4-57-16,1-3-50 0,15-11-54 15,-1 0-60-15,2 2-68 0,-2 1-119 0,2 2-338 16,-2 2 149-16</inkml:trace>
  <inkml:trace contextRef="#ctx0" brushRef="#br0" timeOffset="44766.1">2685 5534 1790 0,'-17'-8'29'0,"0"-1"-14"0,-6-4 16 0,7 2 59 15,-5-8 9-15,6 6-10 0,0-1-3 0,-2-8-12 16,3 7 5-16,2 2-3 0,2-3-9 0,5 5-9 16,0 2-9-16,2 0-6 0,3 3-5 0,0 6-2 0,9-10-5 15,0 10-4-15,4-1-2 0,6 5 0 0,1-1-5 16,0 4 0-16,4 5 0 0,-6-2-3 0,3-2-3 15,-4 1 0-15,-1-2-6 0,-6 1 3 0,1-2-5 16,-3-2 2-16,-1 0-2 0,-2-2 5 0,-5-2-2 16,10 4 2-16,-10-4 12 0,6 5 14 0,-6-5-5 15,0 0-2-15,0 0-5 0,0 0-8 0,0 0-9 16,-9-22-4-16,3 14-8 0,0-2-15 0,0 0-10 16,0-5-15-16,1-1-11 0,1 0-9 0,-1 2-4 15,3 3-6-15,0-1 0 0,4 3 2 0,-1-1 4 16,0 2 3-16,7 0 1 0,-2 2 5 0,2 1 3 15,1 2 3-15,2 0 5 0,1 0 0 0,0 2 8 16,0-2 6-16,0 0 5 0,0-1 5 0,-2 2 14 16,1-2 10-16,-1-1 10 0,-4 2 11 0,1-1 6 15,-1-1 11-15,3-3-3 0,-3 0 2 0,1-4-8 16,1-4 9-16,-3 3 1 0,1-3-2 0,-4 1 0 0,1-2-2 16,-3 1-5-16,0-2 1 0,0 3-8 0,-4-1 2 15,2 4-7-15,-2 0-2 0,-1 1 0 0,0 2-2 16,0 2 0-16,-2-1-5 0,2 4-1 0,-3 1-6 15,8 3 1-15,0 0 3 0,-14 4-6 0,14-4 2 16,-4 13 2-16,3-2-5 0,1-1 1 0,1 0 2 16,5 1 1-16,0-3-4 0,2-1 4 0,3 1 2 15,-1-4-5-15,2 0 6 0,3-3-6 0,4-2 1 16,1-7 3-16,3-4 2 0,1-4-1 0,-2-1 3 16,1-3 2-16,-3 1 2 0,-3 0 2 0,-1-6-4 0,-3 5-1 15,-2-6-1-15,-3 2 1 0,0-1 0 16,-4 0-1-16,-4 6-3 0,-4-1-2 0,1 1 3 15,-6-7-4-15,-3 1 1 0,4 9-2 0,-8-9 1 0,-1 6 1 16,-1-4-4-16,-3 4 2 0,0 3 0 0,-1 0 16 16,5 4 0-16,1 0 8 0,0 4 10 0,5 3 3 15,-1 2-5-15,3 0-3 0,3 2-6 0,6 1-3 16,0 0-1-16,-11 7-4 0,12 4 0 0,1 0 1 16,8 5 7-16,7 7 1 0,4 2 5 0,1 1-5 15,5-1 0-15,10 9-5 0,3 0 2 0,4-3 0 16,0-1-5-16,4 0-2 0,3-1 1 0,-2-4 3 15,0 1-6-15,-2-4-23 0,-13-7-15 0,-1 0-22 16,-2-5-15-16,-6 1-14 0,-7-5-6 0,-4-2 1 16,-2-1 16-16,-5-2 3 0,-1-1-2 0,-6 0-4 15,0 0 7-15,4-11 0 0,-4 11 8 0,-15-18 5 16,2 6 6-16,-8-4 3 0,-6 3 5 0,-1-2-3 16,-3 0 9-16,-3 2 6 0,-13-4 13 0,12 5 9 0,-2 4 11 15,5-2 19-15,0 4 20 0,4 2-1 16,8-1 13-16,1 3 9 0,6 0 8 0,2-1 0 15,2 2-12-15,1-2-8 0,8 3-6 0,-9-3-3 0,9 3-8 16,-6-7-3-16,6 7-6 0,0 0-3 0,13-23-5 16,-3 9-1-16,4-3-5 0,1-2-4 15,4-6-10-15,-2-1-10 0,1 2-6 0,0 4-1 0,0-1-1 16,-8 5-2-16,0 0 7 0,-3 7-1 0,-1-1 1 16,-2 1-2-16,-3 2 4 0,-1 7-2 0,-1-11-3 15,1 11 1-15,0 0 0 0,-8-4-3 0,8 4 8 16,0 0-4-16,-20 7 4 0,12-2 0 0,2 0 2 15,2 1-3-15,-1-1 1 0,0-1 0 0,5-4-2 16,-4 10 0-16,1-7 0 0,3-3-3 0,0 0 0 16,0 0 1-16,0 0 2 0,9 9 0 0,-9-9-8 15,14-4-1-15,-6-4-9 0,2 2-1 0,0-1-4 16,1 1 1-16,-4 0 0 0,2-1 2 0,-1 1 2 0,-2 2 3 16,0 1 2-16,-6 3 6 0,7-7 2 15,-4 1 1-15,-3 6-3 0,5-5 0 0,-5 5 3 16,2-6 0-16,-2 6 7 0,3-8-4 0,-3 8 5 0,0-10-1 15,0 10-3-15,1-15 6 0,0 9-2 0,1-4 2 16,0 2-2-16,2-3 0 0,0 1 0 0,2-1 5 16,-1 0-4-16,-1 3-1 0,3-3 2 0,-2 1 2 15,-1 0-1-15,2 0 1 0,-2 1 3 0,0 1-6 16,1-2 10-16,-1 1-2 0,0 4 3 0,-3-2 8 16,0 0 8-16,-1 7 2 0,3-10 3 0,-1 3-2 15,-2 7-1-15,0 0-9 0,0-10 4 0,0 10-5 16,0 0-4-16,0 0-4 0,0 0 5 0,0 0-8 15,0 0 3-15,0 0-2 0,0 0 0 0,0 0-4 0,0 0 2 16,9 23 0-16,-5-21 0 0,1 5 0 16,-1-2 0-16,2-1 0 0,2-1-1 0,1 1 0 15,0 0 3-15,2-3-1 0,0-1-3 0,0-1 0 16,0-3-1-16,0-1-9 0,5-3 3 0,0 0-6 16,-1-3-3-16,4-6-5 0,-6 2-5 0,2-5-4 0,-4 4-4 15,1-7-11-15,-3 5 3 0,-2 2 5 16,0-4-3-16,-4 2-1 0,-1-1 3 0,-2 2 2 0,-2 5 0 15,-3-6 2-15,-3 5 3 0,-1 4 7 0,0-1 5 16,-5-1 7-16,-1 2 2 0,2 5 9 16,2 0 5-16,0 2-2 0,0 4 2 0,1-2-2 0,2 3-5 15,0-1 2-15,3 1 2 0,1 3 1 0,4-6 1 16,-2 5 7-16,2-5 5 0,0 0 4 0,14 8 6 16,-1-9-5-16,-1 0 0 0,9-5-7 0,7-5 7 15,4 0-7-15,-1-3-10 0,0 0-24 0,1-4-20 16,-3 4-25-16,-4 3-30 0,-7 3-21 0,0-2-31 15,-7 4-24-15,2 3-30 0,-5 0-108 0,-2 3-330 16,-6 0 146-16</inkml:trace>
  <inkml:trace contextRef="#ctx0" brushRef="#br0" timeOffset="44958.53">3251 5123 18 0,'0'8'267'0,"0"-8"-1"0,3 5-18 16,-3-5-20-16,27-14-24 0,-1-8-21 0,13-14-21 15,8-7-31-15,18-22-41 0,-4-1-46 16,-2 2-65-16,-17 19-48 0,17-27-52 0,-23 22-151 0,16-19-295 16,-21 21 131-16</inkml:trace>
  <inkml:trace contextRef="#ctx0" brushRef="#br0" timeOffset="45079.07">4044 4081 82 0,'0'0'148'0,"0"0"-9"0,-23 11-27 0,17-5-33 16,2 0-54-16,0 1-53 0,-2 1-66 0,1 2-100 16,-2-1 45-16</inkml:trace>
  <inkml:trace contextRef="#ctx0" brushRef="#br0" timeOffset="49416.77">29999 4059 7 0,'0'0'71'16,"0"0"-6"-16,0 0-6 0,0 0-7 0,0 0-8 15,0 0-11-15,0 0 8 0,0 0-14 0,0 0 5 16,0 0-10-16,0 0 7 0,-5 22 4 0,5-22-6 0,-2 11-6 16,2-5 7-16,0-6-9 0,0 13 6 0,0-5-2 15,0-8 3-15,0 13-9 0,-1-7 5 16,1-6 3-16,0 14-3 0,0-14 3 0,0 10-1 0,0-10 8 16,0 9 1-16,0-9 3 0,-1 7 19 0,1-7 14 15,0 0 10-15,0 0-1 0,0 0 7 0,0 0-3 16,0 0 2-16,0 0 15 0,0 0 2 0,0 0-1 15,10-19 1-15,-7 8 4 0,1 0-2 0,-1 0-1 16,1-2-1-16,-1-4-5 0,-1 0 1 0,1 0-6 16,1-3 3-16,-3 4-8 0,-1-3 1 0,-1-6 0 15,-1 6-5-15,0-2-4 0,-2-7-16 0,0-1 4 16,-3 6 4-16,0-1-2 0,1-1-9 0,-1 8-4 16,0-2-6-16,-1 2-1 0,0 2 1 0,2-1-4 15,-1 5-6-15,0-3 0 0,2 3-10 0,0 0 3 16,-1 3-3-16,3 1-7 0,0 3 0 0,3 4-5 15,-7-8-5-15,7 8-2 0,-4-7-1 0,4 7 3 16,-4-6-9-16,4 6 1 0,0 0-2 0,-5-4-2 0,5 4-9 16,0 0 2-16,0 0-2 0,0 0-4 0,0 0-2 15,0 0 5-15,0 0-1 0,-12 8 6 16,6 3-1-16,1-1 0 0,1 0 1 0,-3 5-1 16,2 2 1-16,-2 0 1 0,-1-1-3 0,0 1 8 0,-1 0-6 15,2-1 11-15,-1 1-5 0,2-6-1 0,-1 4-1 16,3-7-1-16,2 1 1 0,-4 1-2 0,3-4 0 15,0-1 3-15,3-5 4 0,-5 11-5 0,5-11 5 16,0 0-3-16,-2 3-1 0,2-3-8 0,0 0 3 16,0 0 0-16,1-24-7 0,3 12-2 0,1-3 0 15,0 0 0-15,1-2-3 0,1-2-3 0,-1 1 0 16,3-7 1-16,-1 7-1 0,-2-1 3 0,1 2 3 16,2 2-1-16,-3 1 8 0,2 3-1 0,-2 2 4 15,-1-1-1-15,2 4-1 0,1 0 0 0,0 1 1 16,2 2-1-16,3 1-2 0,-1 4 2 0,0-1-3 15,5 6-17-15,-2-1-7 0,2 5-20 0,1-3-29 16,-4 4-30-16,-1 1-39 0,2 2-30 0,-1-4-51 0,-1 3-209 16,-2 0-477-16,-2 3 211 0</inkml:trace>
  <inkml:trace contextRef="#ctx0" brushRef="#br0" timeOffset="56419.88">9063 8113 54 0,'0'0'186'16,"0"0"-5"-16,0 0-3 0,-6-6-3 0,6 6-14 15,0 0-11-15,0 0-12 0,0 0-15 0,0 0-11 16,-5-3-13-16,5 3-10 0,0 0-11 0,0 0-7 15,0 0-7-15,0 0-5 0,0 0-6 0,21 14 1 0,-10-7-1 16,1 6-5-16,10 5-5 0,-4 5-1 16,2 4-2-16,7 11 1 0,-1 4 0 0,-2 7-2 0,0 4 2 15,-3-1-5-15,-2 1-5 0,-2 0-3 0,-1-5-3 16,0 0-8-16,-1-4 17 0,-4-13 1 0,3-2 1 16,-1-1-6-16,1-2-1 0,-5-8-1 0,0 0-3 15,1-3-2-15,-1 0-1 0,-2-5-4 0,-1 1 4 16,2-5-4-16,-3 0-2 0,0-2 0 0,-2 0-1 15,0 1 0-15,-3-5-11 0,7 3-20 0,-7-3-32 16,0 0-29-16,0 0-35 0,0 0-44 0,-1-22-32 16,-6 13-203-16,-3-3-421 0,-4-2 187 0</inkml:trace>
  <inkml:trace contextRef="#ctx0" brushRef="#br0" timeOffset="56785.1">8902 8186 53 0,'0'0'206'0,"0"0"-26"0,-12 11-12 16,9-5-15-16,-1 2-14 0,1 0-9 0,1-1-10 15,-1 1-9-15,2 4-9 0,-2-2-9 0,2-2-14 16,1 2-7-16,0-10-9 0,-1 13 0 0,1-7-10 15,0-6 1-15,-1 8-9 0,1-8-9 0,0 0 3 16,2 7 4-16,-2-7-2 0,0 0-6 0,0 0-1 16,0 0-4-16,14-22-4 0,-6 5-4 0,3-5-2 15,3-3 0-15,-1 0-2 0,-2-6-3 0,2 1-1 16,0 2 0-16,1 0-7 0,-2-2 4 0,-1 2-3 16,2 1 2-16,-1 6-6 0,-3 4 1 0,1 2-2 15,-1 1 2-15,-3 3-1 0,-1 1-2 0,3 3 0 0,0 2-2 16,1 2-4-16,2 0 3 0,-1 3 3 15,1 2-3-15,2 2-11 0,4 0-13 0,0 4-25 16,-2 3-23-16,2 0-29 0,4 6-43 0,-9-2-179 0,1 1-350 16,-4 1 154-16</inkml:trace>
  <inkml:trace contextRef="#ctx0" brushRef="#br0" timeOffset="58469.98">8286 7911 11 0,'0'0'94'0,"0"0"-12"16,0 0-4-16,0 0-21 0,0 0 13 0,0 0-9 0,0 0-10 16,0 0-8-16,0 0 1 0,0 0-11 0,0 0 4 15,0 0-6-15,0 0-5 0,-5 3 1 0,5-3-7 16,0 0-3-16,0 0 2 0,0 0 1 0,0 0-14 16,0 0 9-16,0 0-18 0,0 0 21 0,0 0-4 15,0 0-4-15,0 0 3 0,0 0-2 0,0 0 0 16,0 0 1-16,0 0 10 0,0 0-11 0,0 0 7 15,0 0 0-15,0 0 0 0,0 0 2 0,0 8 0 16,0-8 5-16,0 0-7 0,0 0 3 0,0 0-14 0,0 0 15 16,0 0-12-16,0 0 10 0,0 0-6 15,0 0-1-15,0 0 0 0,0 0-5 0,0 0 3 0,0 0 0 16,0 0-4-16,0 0-4 0,0 0-4 0,0 0 11 16,0 0-10-16,0 0 5 0,0 0-2 0,0 0-1 15,0 0-2-15,0 0 6 0,0 0 0 0,0 0 0 16,0 0-9-16,0 0 6 0,0 0-9 0,0 0 7 15,0 0-1-15,0 0 4 0,0 0 1 0,0 0-7 16,0 0 3-16,0 0-1 0,0 0-1 0,0 0 2 16,0 0-4-16,0 0 7 0,0 0-8 0,0 0 5 15,0 0 1-15,0 0-4 0,0 0 4 0,0 0 3 0,0 0-8 16,0 0 4-16,0 0-4 0,0 0 6 0,0 0 0 16,0 0-7-16,0 0 7 0,0 0-8 0,0 0 2 15,0 0 9-15,0 0-9 0,0 0 6 0,0 0-7 16,0 0 3-16,0 0 0 0,0 0 0 0,17-3 5 15,-17 3-2-15,0 0-4 0,0 0 4 0,0 0-5 16,0 0 1-16,0 0-3 0,0 0 10 0,0 0-11 16,0 0 7-16,0 0 2 0,0 0-2 0,0 0-2 15,0 0 6-15,0 0-3 0,0 0 1 0,0 0-6 16,0 0-6-16,0 0 10 0,0 0 3 0,0 0-13 16,0 0 7-16,0 0 4 0,0 0 2 0,0 0 2 0,0 0-3 15,7 3 0-15,-7-3-4 0,0 0-2 0,0 0 3 16,0 0 1-16,0 0 0 0,0 0 0 0,0 0-2 15,0 0 0-15,0 0 8 0,0 0-10 0,0 0 1 16,0 0 0-16,0 0 2 0,0 0 0 0,0 0 4 16,0 0-2-16,0 0-10 0,0 0-1 0,0 0 12 15,0 0-14-15,0 0 8 0,4 5 6 0,-4-5-4 16,0 0 4-16,0 0 0 0,0 0 3 0,0 0-8 16,0 0 2-16,0 0 2 0,0 0 3 0,0 0-3 0,0 0-3 15,0 0 1-15,0 0 3 0,0 0-1 16,0 0-2-16,0 0 5 0,0 0-4 0,0 0 4 0,0 0-2 15,0 0-8-15,0 0-7 0,0 0 18 0,0 0 1 16,0 0 1-16,0 0 6 0,0 0-9 0,0 0-1 16,0 0 3-16,0 0-9 0,0 0 7 0,0 0-3 15,0 0 0-15,0 0 1 0,0 0 0 0,0 0-4 16,0 0 9-16,0 0-5 0,0 0-2 0,0 0-2 16,0 0 2-16,0 0-5 0,0 0 7 0,0 0-3 15,0 0 8-15,0 0-10 0,0 0 9 0,0 0 2 16,0 0-2-16,0 0-3 0,0 0 5 0,0 0 1 15,0 0-9-15,0 0 5 0,0 0-5 0,0 0-8 0,0 0 9 16,0 0 5-16,0 0-7 0,0 0 5 16,0 0 1-16,0 0-3 0,0 0 2 0,0 0-10 0,0 0 10 15,0 0 1-15,0 0-3 0,0 0-3 0,0 0 0 16,0 0 5-16,0 0 3 0,0 0-9 0,0 0 8 16,0 0-8-16,0 0 5 0,0 0-1 0,0 0 0 15,0 0-1-15,0 0 0 0,0 0 3 0,0 0-3 16,0 0-5-16,0 0 1 0,0 0 7 0,0 0-9 15,0 0 0-15,0 0 1 0,0 0 4 0,0 0 1 16,0 0-1-16,0 0-4 0,0 0 5 0,0 0-6 0,0 0 1 16,0 0 2-16,0 0 3 0,0 0-2 0,0 0 2 15,0 0 2-15,0 0-3 0,0 0-2 16,0 0-13-16,0 0-6 0,0 0-5 0,0 0-20 0,0 0-16 16,0 0-28-16,0 0-27 0,0 0-72 0,0 0-203 15,0 0 90-15</inkml:trace>
  <inkml:trace contextRef="#ctx0" brushRef="#br0" timeOffset="59524.66">9876 9268 104 0,'-8'-3'209'0,"8"3"-20"16,-14 3-15-16,6 3-16 0,0 1-5 0,1 6 6 16,-2 3-13-16,3 3-15 0,-2 8-9 0,4-1-15 15,1 6-11-15,4-3-6 0,-2 0-11 0,2 0-8 16,1-1-7-16,5 0-6 0,-4-9-6 0,3 1-4 0,0-4-12 15,3 0-13-15,0-3-6 0,-1-3-6 16,3-4-6-16,1-4 4 0,-2-2-6 0,3-3 0 0,3-6-6 16,0-1 9-16,4-8 0 0,-6 3 1 0,-4-2 22 15,7-5 7-15,-2 1 8 0,-4 3 14 0,4-2 10 16,-8 4-4-16,-1 0 12 0,0 0-2 0,0 2 4 16,-2 2-4-16,0 1-1 0,0 1-7 0,0 0-8 15,-2 1-5-15,0 3-7 0,0-1-10 0,-2 7 0 16,8-8-5-16,-3 6-3 0,-5 2-2 0,11 0-5 15,-11 0-1-15,13 6-3 0,-3 0-6 0,-3 1 0 0,1 2-8 16,-2 1 5-16,-1 1 0 0,-3 0 0 0,1-1-4 16,-2 4 1-16,-3 1 3 0,-1-4-1 0,-3 1 11 15,-3 1 10-15,-3 2 4 0,-2-2 7 0,2-1 1 16,-5-1 4-16,2-2-4 0,-2 1-4 0,3-4-2 16,1-1 3-16,3-3-15 0,0 0 4 0,-2-1-4 15,5-2 5-15,7 1-11 0,-16-6-5 0,11 3-21 16,-2-3-28-16,1-5-27 0,4-1-34 0,-2-3-27 15,4-2-35-15,2-1-27 0,5 2-44 0,1-1-57 16,-1 3-175-16,6-2-503 0,1 3 223 0</inkml:trace>
  <inkml:trace contextRef="#ctx0" brushRef="#br0" timeOffset="60123.9">10304 9305 149 0,'-8'-5'242'0,"8"5"-27"0,0 0-20 0,0 0-19 16,0 0-16-16,0 0-11 0,-10 13-8 0,11-4 0 15,-1-9-14-15,6 18-10 0,-4-8-11 0,2 2-14 0,1-4-8 16,-1 3-8-16,0-3-12 0,-2 2-1 16,2-4-8-16,0 0-4 0,-1-2-5 0,-3-4-4 15,6 9-1-15,-6-9-8 0,6 2 3 0,-6-2-4 0,0 0-8 16,0 0-4-16,13-7 6 0,-13 7-2 0,7-13-1 16,-5 4-3-16,4 0-6 0,-4 3 3 0,0-5-4 15,-1 2 1-15,1-2 0 0,-2 0-1 0,0 0-2 16,0 1-2-16,0 3 2 0,1-1-3 0,-1 8-2 15,0-11-6-15,0 11-11 0,1-8 3 0,-1 8 2 16,0 0-2-16,9-5-3 0,-9 5-9 0,0 0-4 16,16 6-7-16,-10-3-8 0,3 2-4 0,0 1-13 15,0-2-7-15,0 0-11 0,0 1-12 0,1-3-20 16,0 1-5-16,-2-3 3 0,3-5 0 0,1-1 7 0,-2-1 11 16,5-4 8-16,-3-2 24 0,-3-2 10 0,4-1 27 15,0-7 26-15,-1 1 22 0,-2-3 19 0,-3 7 17 16,3-7 12-16,-5 9 14 0,-1-3 9 0,0 3 11 15,-2 4 5-15,0 0-1 0,0 1 2 0,1 3-6 16,-2 1-12-16,-1 7-12 0,1-10-5 0,-1 10-9 16,0 0-8-16,0 0-2 0,0 0-9 0,0 0 1 15,17 17-1-15,-13-9-10 0,0 3-2 0,1 0-3 16,4 2-5-16,-3-2 0 0,3 3-2 0,0 0-7 0,-1-3-11 16,-1 1-20-16,1-4-28 0,0 1-26 15,0-1-33-15,0 0-32 0,0-2-27 0,-3-1-25 0,4-5-29 16,-9 0-43-16,13-3-131 0,-13 3-415 0,11-6 184 15</inkml:trace>
  <inkml:trace contextRef="#ctx0" brushRef="#br0" timeOffset="60278.68">10612 8953 212 0,'-10'-3'253'0,"2"0"-5"0,2 1-10 15,6 2-18-15,-13-4-19 0,13 4-22 0,-5-3-19 0,5 3-14 16,0 0-17-16,0 0-13 0,0 0-13 0,0 0-28 15,29-7-43-15,-13 2-35 0,3 1-49 16,8-2-42-16,1-3-56 0,0-1-186 0,0-2-363 0,4-1 160 16</inkml:trace>
  <inkml:trace contextRef="#ctx0" brushRef="#br0" timeOffset="60791.15">11039 8754 222 0,'-13'9'225'0,"0"4"-19"0,-1 0-14 15,1-1-20-15,3 3-14 0,4 0-13 0,-2 3-16 0,3-2-9 16,0 1-11-16,-1 1-10 0,5-3-10 0,-2 2-12 16,3-5-5-16,1 0-10 0,1-2-5 0,0-1-4 15,5-2-8-15,-1-3-10 0,0-2-2 0,-6-2-2 16,15-1-5-16,-3-3-1 0,-2-1-3 0,4-7-2 15,-2-1-3-15,2-1 2 0,-1 0-5 0,-2-4-1 16,-2 2 0-16,0-1 0 0,-1 0 2 0,-1 3 8 16,-2 2-2-16,-1-3-5 0,-1 2 5 0,-1 3 4 0,2-1-3 15,-3 3 2-15,1 2 1 0,-2 6-6 0,2-11-4 16,-2 11 1-16,2-8-4 0,-2 8-1 0,0 0-2 16,6-2 4-16,-6 2-5 0,13 7 1 0,-6-2-5 15,1 1 4-15,2 0-2 0,0 1-3 0,0-1-11 16,1 2-8-16,-2-3-14 0,1-1-18 0,2 3-8 15,-1-3-2-15,-2-3-4 0,4-2 2 0,-4-1 7 16,2-5-2-16,-2 0 14 0,4-3 1 0,-3-4 2 16,-1-1 9-16,0-3 9 0,0 3 12 0,0-3 5 15,-3-1 22-15,0 3 13 0,-1-2 14 0,0 2 6 16,-3 0 20-16,0 4 6 0,-1 0 4 0,-1 2-1 0,0-2 3 16,0 5-6-16,0-1-1 0,0 8-4 0,2-11-5 15,-2 11-12-15,2-11-6 0,-2 11-6 0,0 0-3 16,6-1-4-16,-6 1-2 0,0 0-4 0,18 13-23 15,-9-6-8-15,1 1-23 0,-3 1-28 0,3-1-25 16,0 0-28-16,-4 2-32 0,2-3-40 0,1 2-46 16,-3-1-207-16,3-1-463 0,-6-1 205 0</inkml:trace>
  <inkml:trace contextRef="#ctx0" brushRef="#br0" timeOffset="60902.96">11493 8594 93 0,'-2'-9'168'0,"-2"-1"-14"0,2 0-18 16,1-8-23-16,3-1 0 0,1 1-25 0,2-10-7 15,6 3-28-15,-2-1-11 0,4-1-21 0,3 3-41 16,-3-1-43-16,1-1-101 0,1 3-177 0,0 1 79 16</inkml:trace>
  <inkml:trace contextRef="#ctx0" brushRef="#br0" timeOffset="61907.97">10611 9762 186 0,'-9'-6'282'16,"2"1"-21"-16,2 1-22 0,1 0-27 0,4 4-19 15,-2-8-23-15,2 8-13 0,0 0-11 0,14-3-18 16,-14 3-12-16,23 5-14 0,-8 1-12 0,-1-2-2 16,2 2-10-16,-4-2-9 0,4 4-8 0,-3-4-7 15,-3 1-1-15,0-1-9 0,0 0 3 0,-3-1 7 16,-1-1 11-16,-6-2 13 0,8 4 13 0,-8-4 10 16,9 2 0-16,-9-2 0 0,0 0-7 0,0 0-9 0,0 0-8 15,0 0-6-15,0 0-9 0,0 0-6 0,-22-18-14 16,17 11-13-16,0-3-12 0,-3-1-26 0,4-6-28 15,0 0-28-15,1-8-28 0,0 6-16 0,6 0-15 16,-1-2-14-16,5 4-20 0,0 1-6 0,2 0-17 16,1 4-2-16,-1 4-2 0,3 2 0 0,-2 2 2 15,-1 1 10-15,0 5 6 0,-9-2 9 0,15 8 22 16,-8-1 41-16,1 3 34 0,-4-5 39 0,-1 2 23 0,2 1 22 16,-4-1 16-16,1-1 17 0,0 0 9 0,-2-6 14 15,3 8 11-15,-3-8 6 0,2 7 4 0,-2-7 5 16,7 6 10-16,-7-6 4 0,6 4-1 0,-1-1-7 15,-5-3-4-15,13 2-15 0,-5-2-5 0,-8 0-16 16,20-6-1-16,-10 1-5 0,1-3-5 0,-2 2-8 16,7-6-8-16,-4 0-6 0,3-1 3 0,-2-1-2 15,2-8-5-15,0 1-5 0,-4 3-7 0,1-4-5 16,0 0-4-16,-6 3-4 0,-1 0-5 0,-2 1-5 16,-2-1-6-16,-2 0-8 0,-8-6-4 0,4 6-4 0,-4 1-2 15,-1 1 0-15,-3 2 5 0,-1 1-4 0,0 0 5 16,-2 6-2-16,-1 1 5 0,0 2 1 15,-2 4 1-15,6 2 0 0,-4 4 2 0,6 2 1 0,3 2 5 16,2 2 9-16,1 6 2 0,3 9 4 0,6-1-2 16,4 5 10-16,6 2 4 0,9 9 2 0,-2-1 1 15,4 1-1-15,1 0-3 0,0-2-1 0,-6-11-2 16,4 3-2-16,-2-4 0 0,3 2 0 0,7 5-10 0,-6-10-9 16,-1 1 0-16,2-3-3 0,0-6-10 15,0 3-17-15,0-3-5 0,-3-3 9 0,-7-5-4 16,-4-6 9-16,-1 1 4 0,-2-3 0 0,0-3-5 0,-2 1-12 15,-1-5 5-15,-2-1-10 0,0-2 4 0,-5-1-3 16,-3-3 2-16,-2-1 1 0,-4-2 1 0,-7-4 1 16,-1 0-4-16,-5 1 4 0,-2 2 1 0,0 4 5 15,-2 0 6-15,-1 3 11 0,6 6 5 0,0 1 9 16,-1 3 5-16,5 2 12 0,-3 3 2 0,4 1 6 16,-1 0 5-16,6-1 6 0,2 1 0 0,-2 1 1 15,4-1 1-15,3-3-4 0,0 3 2 0,4-5 3 0,0 0 0 16,0 0-4-16,0 0 2 0,22 1-5 15,-7-9-3-15,4-2-6 0,4-5-8 0,0-7-14 0,4 1-9 16,-1-2-6-16,-2 1-7 0,-1-2-8 0,-4 4 6 16,-1 0 0-16,-1 1 2 0,-5 6 3 0,-4 4 3 15,-3 0-1-15,3 2 10 0,-4 1 8 0,-1 0 4 16,1 1 4-16,-4 5 15 0,7-6-3 0,-3 3 1 16,-4 3 7-16,7-7 4 0,3 1 2 0,1-2 1 15,5-3-7-15,1-2 1 0,7-1-6 0,2-2-4 16,1-4-11-16,-3 1-19 0,1 0-25 0,2 0-24 0,-4 3-28 15,4-2-15-15,-6-2-29 0,-4 11-6 0,-4-3-17 16,1 2-9-16,-3 4-25 0,-5 3-162 0,-2 0-376 16,-4 3 167-16</inkml:trace>
  <inkml:trace contextRef="#ctx0" brushRef="#br0" timeOffset="62116.52">10526 10385 218 0,'-23'22'238'15,"4"-3"1"-15,8-6-11 0,3-5-8 0,3-1-10 16,2-4-15-16,3-3-16 0,0 0-15 0,0 0-18 16,32-31-18-16,-6 8-10 0,12-12-26 0,3-4-34 15,0-1-37-15,2-2-52 0,0 1-61 0,1-3-75 16,0 3-194-16,-1-4-391 0,-1 3 173 0</inkml:trace>
  <inkml:trace contextRef="#ctx0" brushRef="#br0" timeOffset="66901.69">11853 9544 110 0,'-8'-6'182'0,"8"6"-15"0,0 0-19 15,0 0-18-15,0 0-8 0,0 0-10 0,0 0-13 16,25 9-6-16,-15-1 10 0,5 2-9 0,2 1-10 15,-3 1-11-15,3 0-4 0,-4 0-1 0,-5-3-1 16,4-1 10-16,-5 0 17 0,0-1 6 0,0 2 4 16,-2-2 1-16,-1-2 6 0,0-1 9 0,-4-4 0 15,5 6 0-15,-5-6-5 0,4 4 6 0,-4-4-9 0,0 0-13 16,0 0-9-16,0 0-5 0,0 0-10 0,0 0-8 16,0 0-11-16,-11-19-16 0,8 10-22 0,0-1-11 15,3-6-26-15,0-2-19 0,-1-1-24 0,2 0-17 16,1-6-14-16,0 6-19 0,0-6-7 0,2 6-18 15,-1 1-13-15,3-2-5 0,2 5-12 0,0 1-21 16,-2 3-12-16,2 4-140 0,3 1-368 0,0 3 163 16</inkml:trace>
  <inkml:trace contextRef="#ctx0" brushRef="#br0" timeOffset="67186.6">12246 9476 167 0,'3'3'223'0,"-3"-3"-8"0,0 0-15 0,0 0-8 15,0 0-15-15,4-19-14 0,-4 9-9 0,2 0-19 16,0 0-4-16,0-2-7 0,1 0-4 0,1 1-4 16,-2-2-7-16,-2 2-10 0,2-1 3 0,0 3-3 15,-2-1-5-15,0 1-8 0,0 9-6 0,-2-12-7 16,2 12-12-16,-4-7-5 0,4 7-5 0,-9 0-5 0,9 0-5 16,-11 9-5-16,4-2-5 0,-2 3-3 15,0 5 0-15,0 1-3 0,0 2-7 0,4 1-1 16,1-1-3-16,2-2-3 0,2 0-5 0,2-3-9 0,-1 0-11 15,5-4-9-15,1 0-13 0,4-2-8 0,0-4-6 16,3 0-12-16,4-4-16 0,5-2-11 0,3-5-15 16,2 0-21-16,-4-3-10 0,3-3-23 0,0-4-3 15,-1 3-10-15,1-5-17 0,-4 5-127 0,-3-3-340 16,0 3 150-16</inkml:trace>
  <inkml:trace contextRef="#ctx0" brushRef="#br0" timeOffset="68007.07">12621 9261 111 0,'0'-10'126'0,"-4"3"3"16,-4 0 0-16,-2-1 9 0,1 1-2 0,-3 2 2 0,1-2 2 15,0 6-8-15,-3-2-3 0,1 3-7 0,-1 1-2 16,3-1-4-16,0 2-7 0,-1 1-16 0,1-2-7 16,3 5-8-16,-2 1-10 0,4 3-3 0,1-1-10 15,1 2-6-15,-1 0-4 0,5 0-3 0,-1 1-5 16,2 1-14-16,2-1-13 0,-1-2-9 0,3 0-14 16,3-2-11-16,-2-2-9 0,4-4 1 0,1 0-9 15,1-4-1-15,1 0-4 0,0-4 6 0,3-2 6 16,-5 2-2-16,5-5 4 0,-3-1 5 0,0 3 10 15,-3 1 6-15,-3 0 6 0,-1 1 10 0,0 1-1 16,0 0-3-16,0 2 2 0,-1 1 0 0,-5 3 1 0,9-5-2 16,0 4 0-16,-9 1 6 0,14 1-6 15,-4 0 0-15,0-1-5 0,1 0-16 0,-2 0-12 0,3 0-7 16,3 0-16-16,1-4 2 0,-3 2 1 0,7-3 0 16,-1-3 14-16,3-4-7 0,2-2 9 0,3-1-4 15,-4 0 8-15,-1-1 6 0,-6 3 3 0,-1-2-1 16,0 3 4-16,0-2 4 0,-4-1 7 0,-4 3 9 15,0 2 13-15,-3-2 7 0,-2 1 13 0,-2 0 9 16,0 0 6-16,-4 0 5 0,-1 1 12 0,-3 0 4 16,1 0-2-16,-7-1 0 0,1 1-5 0,1 1 0 15,1 5 0-15,0-1-5 0,-2 2-6 0,1 1-6 0,1 4-4 16,0 1-5-16,2 4-3 0,-1 0-3 0,2 3-3 16,1 1-2-16,1 1-7 0,2 3 1 0,1 3-1 15,3-2-2-15,0-5-3 0,3 1-3 0,1 1-6 16,2 3 1-16,-1-7-5 0,3 0-1 0,2-1-6 15,-1-2 0-15,1-5-4 0,2 2 1 0,-1-2-2 16,3-2 0-16,-1-3 0 0,2-6 4 0,4 1-1 16,-3-3 2-16,-1 1-2 0,-2-2-5 0,1-2 3 15,-5-1 2-15,1 2 2 0,-4-4 0 0,-3 3 0 16,-1-5 5-16,-2 2 9 0,-3-9 0 0,-1 4 9 0,-10-1 8 16,1-1 0-16,-1-1 15 0,-3-1 4 0,0 0 5 15,0 2 13-15,-1 2 5 0,-3 3 2 0,4 1 6 16,5 7-7-16,1 3-1 0,4 1 1 0,-3 1-7 15,2-1-8-15,1 6-9 0,7 2-4 0,-13 2-1 16,13-2-6-16,-9 8-5 0,5 2-2 0,3 1-5 16,1 5 1-16,0 2-3 0,5 0 1 0,2 8-1 15,4-4-5-15,0 1-3 0,3 1 3 0,1 0 1 16,4-1-4-16,-2-2-2 0,1-1-6 0,3-2-9 0,-8-4-10 16,8 4-6-16,-6-6-8 0,1 0-11 15,1 0-4-15,0-1 12 0,-2-2 3 0,1 0 1 0,1-2 2 16,0-1 5-16,-6-3 1 0,3 2 0 0,-4-5-3 15,2 0 2-15,-3-5-1 0,2 2 4 0,-3-3 2 16,2 1 1-16,-5-6 1 0,3 2 2 0,-3-2-1 16,0-1 3-16,-1 1-1 0,1-1 5 0,-1 3-2 15,-4 1 6-15,2-1 1 0,-2 9 7 0,4-8-4 0,-4 8 1 16,3-5-2-16,-3 5 2 0,0 0-1 16,0 0-6-16,0 0 6 0,16 13-1 0,-12-9-18 15,1-1-5-15,3 2-21 0,0 0-24 0,1-3-22 0,1 3-19 16,-1-4-25-16,5-2-42 0,-1-4-29 0,-1 1-165 15,5-4-401-15,-3-3 179 0</inkml:trace>
  <inkml:trace contextRef="#ctx0" brushRef="#br0" timeOffset="68159.47">13270 8651 129 0,'-22'-4'240'0,"2"-2"7"15,0 0-8-15,3 3-22 0,4 0-21 16,4 0-20-16,0 2-18 0,4-2-20 0,5 3-17 15,0 0-23-15,0 0-27 0,-10 4-29 0,10-4-42 0,0 0-43 16,10 16-37-16,-1-11-59 0,1-1-163 0,1 5-327 16,0-3 144-16</inkml:trace>
  <inkml:trace contextRef="#ctx0" brushRef="#br0" timeOffset="68807.55">13356 8833 168 0,'0'0'190'0,"0"0"-14"0,2 10-15 0,-2-10-15 15,0 0-13-15,7 3-14 0,-7-3-16 0,10-2-13 16,-10 2 3-16,19-9-14 0,-8 2-5 0,1-1-8 16,1-5-15-16,3 0-8 0,-3-2-3 0,0 1-7 15,-1 0-2-15,-2 6 0 0,-5-3 0 0,2 1 0 16,0 1 0-16,-3 3 10 0,-1 0 0 0,-1 0 4 15,2 2-2-15,-4 4-5 0,0 0-1 0,6-9-7 16,-6 9-8-16,0 0 5 0,0 0 3 0,0 0-2 0,0 0-1 16,0 0-2-16,17 9-3 0,-17-9-3 0,8 8 1 15,-3-6-5-15,2 1 1 0,2-1 13 0,0 0 1 16,3-3 5-16,1 0 4 0,0-1 3 0,5-3-2 16,0-1 3-16,-2-4-1 0,0 1 1 0,1-3-3 15,6-7 1-15,-3 2-4 0,-7 4 0 0,6-6-2 16,-4-1 0-16,-1 6 1 0,-5-3 0 0,2 2-4 15,-5 1 0-15,2-1-2 0,-6-2-2 0,0 4 4 16,0-3 5-16,-4 6-9 0,0-4-1 0,0 3 0 16,-6-1-6-16,2 3-1 0,-1 1 1 0,1 1-10 15,1 3 2-15,-4 1-2 0,9 3-3 0,-13 0-1 0,13 0 2 16,-15 6-5-16,7 2 3 0,1 3-2 16,3 2-2-16,0-2-14 0,4 6-4 0,2-1 0 0,0 3 0 15,5 2-8-15,6 1-18 0,3 2-2 0,4-4-10 16,-4 2-6-16,6-1-14 0,5-1-12 0,-5 1-2 15,5 1-9-15,-2-4 1 0,2 1-7 0,2 0-6 16,-1 0-17-16,-2 0-6 0,-2 0 2 0,1 0 2 16,-6 1 18-16,2 0 13 0,-9-5 17 0,-1 0 25 15,-3-4 26-15,0 3 16 0,-3-3 19 0,-1 2 3 16,-2-2 30-16,1-1 16 0,-4 0 19 0,1-3 18 16,-6 3 15-16,2-3 9 0,-3 1-3 0,2-2 8 0,-6 1 6 15,-2-4-6-15,1-1-2 0,-3 1-14 0,-3-1-5 16,2-3 0-16,0 0-2 0,3-2-7 0,-1-1-15 15,-1-5-5-15,1-1-11 0,3-5-14 0,0-2-17 16,1-8-34-16,4-3-31 0,3-5-29 0,1-3-32 16,5-12-34-16,5 0-33 0,2 3-29 0,3-1-27 15,-4 13-229-15,2 0-484 0,1 6 214 0</inkml:trace>
  <inkml:trace contextRef="#ctx0" brushRef="#br0" timeOffset="69102.92">12814 9807 90 0,'-29'18'287'0,"4"-7"-1"0,10-3-1 0,-3-2-5 0,9-1-14 16,4-2-27-16,5-3-18 0,0 0-30 0,0 0-17 15,13-26-16-15,15 3-18 0,19-17-3 0,35-21-14 16,8-1-10-16,3-3-14 0,3 1-13 0,8 1-11 16,-3 1 0-16,0-6-19 0,-7 8-24 0,-2 5-12 15,-4 1-26-15,-7 4-26 0,-7 2-21 0,-22 13-17 16,-1 0-36-16,-4 3-18 0,-1-2-21 0,-6 1-14 16,-2 3-22-16,-11 8-28 0,-7 4-183 0,-6 3-423 15,2 5 187-15</inkml:trace>
  <inkml:trace contextRef="#ctx0" brushRef="#br0" timeOffset="71876.39">3031 8820 21 0,'0'0'173'0,"0"0"-16"0,0 0-9 15,0 0-22-15,0 0-3 0,0 0-14 0,-5-19-15 16,7 6-5-16,8-12-9 0,1-1-4 0,5-7-8 0,11-13-5 15,5 1-8-15,5-3-4 0,17-22-7 16,-12 26-3-16,-1-3-3 0,18-13-4 0,-18 19-5 16,3 0-1-16,1 1-6 0,1 0-8 0,-2 4 0 0,-3 5-3 15,-11 6-10-15,1 3 0 0,0 4 2 0,-3 0-1 16,-1 8-2-16,-1-1-10 0,-5 6-5 16,-2 0-6-16,1 4-6 0,-1 1-14 0,1 0-16 0,0 3-5 15,-2-2-9-15,-1 1-1 0,-3-1-10 0,-3 1-6 16,2-1 1-16,-2 2-8 0,0-3-70 0,-6 0-178 15,-5 0 78-15</inkml:trace>
  <inkml:trace contextRef="#ctx0" brushRef="#br0" timeOffset="72118.52">3860 7977 3 0,'-5'-5'147'0,"1"1"-17"15,4 4-5-15,-6-8-3 0,6 8-16 0,-4-8-3 16,4 8-14-16,0 0-5 0,0 0-10 0,7-10-6 15,-7 10-7-15,12 0-1 0,0 2-5 0,-2 1-4 16,2 0-6-16,4 3 0 0,2 1 0 0,-1-2 3 16,0 2-5-16,0 2 1 0,1-2-3 0,-2 2-7 0,-1-2-3 15,0 1-3-15,-2-1 1 0,-4 0-3 0,1 0-6 16,1 1 5-16,-1-1-7 0,-5 3 1 0,0 1-5 16,-1-1 3-16,-2 3-3 0,-4 3 2 0,-3 1-38 15,-8 4-5-15,-4 4-31 0,0-2-40 0,-3-2-49 16,-4 2-108-16,2-2-276 0,-4-2 122 0</inkml:trace>
  <inkml:trace contextRef="#ctx0" brushRef="#br0" timeOffset="73010.92">3435 7993 53 0,'-9'-2'181'0,"9"2"-15"0,0 0-19 0,-8-3-16 0,8 3-10 16,0 0-13-16,0 0-2 0,26-20 0 0,-3 5-9 15,6-2-4-15,4 2-7 0,13-7-9 0,2 3-5 16,-13 4-1-16,0 3-11 0,1-3-4 0,0 8-8 16,-1-2-2-16,1 0-9 0,-2 3-3 0,0 2-3 15,-1 3-3-15,-2-2 2 0,-1 3-8 0,-7 1 1 16,-5 1-7-16,1-1-1 0,-6 2-4 0,-1 2 6 15,-1 2-1-15,-3 0-7 0,-3 1 1 0,0 5 0 16,-4 2 3-16,-6 3 3 0,-4 6-7 0,-4 1 5 16,-2 0 4-16,-1 1-1 0,-5 1-2 0,1-2 5 0,0 0-2 15,0-5-3-15,1 4 3 0,2-4-6 16,0 1 2-16,5-6-3 0,2-2-2 0,0 0 1 16,1-2 0-16,6-3-7 0,-2 1 4 0,1-4-9 0,-1 4 11 15,4-3-1-15,-2 0-22 0,3-6-18 0,0 13-21 16,-2-7-17-16,2-6-41 0,-3 13-20 15,3-7-48-15,0-6-123 0,-5 10-326 0,2-4 144 0</inkml:trace>
  <inkml:trace contextRef="#ctx0" brushRef="#br0" timeOffset="74245.13">1980 10026 148 0,'0'0'170'16,"-11"-2"-16"-16,6-2-11 0,5 4-15 0,-9-2-18 15,9 2-15-15,0 0-8 0,0 0-13 0,0 0-12 16,-1 15 4-16,1-15-9 0,14 25-2 0,-5-8-6 0,5 7-2 16,-3-2-6-16,6 0-9 0,-3-2-2 15,-1-4-1-15,1-1-3 0,-1-1-2 0,-1-1-1 16,0-3-1-16,-2-3-3 0,-1-1-1 0,1 0-5 0,-1-3 1 16,1 1-3-16,-2-4 4 0,0 0-4 0,-8 0 2 15,12-8-3-15,-4-1 4 0,-3-2-6 0,2-5 4 16,-5 0 5-16,0 0 2 0,0-2 2 0,-2 1-2 15,-3 0 0-15,1 1 10 0,-2 0 4 0,0 1 5 16,0 1-4-16,0 1 5 0,2 2-3 0,-4 0 0 16,6 3-7-16,-3 2-4 0,3 6-7 0,0 0 0 15,3-11-3-15,-3 11-1 0,8-3 1 0,-8 3-5 16,18 2 1-16,-4-1 0 0,3 2-1 0,1-2 1 16,2-1-4-16,1 1 1 0,-3-2-1 0,5-2 1 15,-3 2-2-15,1-3-2 0,-3-3 0 0,-1 4-1 16,-4-1 6-16,0 1-1 0,-3-2 3 0,3 2 4 15,-7 0 30-15,-1 2 16 0,-5 1 7 0,10-7 5 0,-8 2-8 16,1-1-1-16,-3 6 1 0,2-8-1 0,-2 8-5 16,0 0-6-16,-9-17-5 0,3 10-10 15,-1 3-3-15,-4-2-2 0,1-1 4 0,-3 5-13 0,-5-5-3 16,5 5-10-16,-3-2-10 0,4-1-16 0,1 1-12 16,0 3-11-16,2-2-24 0,3-1-22 0,-2 2-29 15,2-2-25-15,6 4-30 0,-5-8-22 0,5 8-12 16,1-11-178-16,-1 11-411 0,7-11 183 0</inkml:trace>
  <inkml:trace contextRef="#ctx0" brushRef="#br0" timeOffset="74694.27">2517 9755 164 0,'0'0'160'0,"0"0"-19"0,0 0-13 0,0 0-12 16,10 3 2-16,-3 1-11 0,-1-3-5 0,3 4-5 0,3 1-11 15,4 2-5-15,1-3-7 0,-2 2-7 0,2 2-8 16,1 0 1-16,-4-2-4 0,0 0 0 0,-1 1-8 16,-2-2 0-16,-2-1-6 0,0 0 0 0,-4 0 1 15,0-1 10-15,2-1-4 0,-2-1 14 0,-5-2 5 16,7 4 8-16,-7-4 10 0,4 6 12 0,-4-6 5 16,0 0-9-16,0 0-11 0,0 0-7 0,0 0-7 15,0 0-5-15,0 0-10 0,-20 0 1 0,20 0-7 16,-17-9-6-16,8 5-4 0,0 0-5 0,0-3-24 15,2-1-7-15,-7-3-29 0,3-3-11 0,4-2-29 0,-1 0-13 16,2-1-24-16,2-1-14 0,3 0-5 16,1 0-3-16,2 1-7 0,2 1 1 0,2 2 12 15,2-2-4-15,-3 6 13 0,0 1 10 0,2-1 7 16,-1 3 16-16,-1 2 10 0,0 0 6 0,-5 5 15 0,7-5 14 16,-2 4 14-16,-5 1 13 0,0 0 16 0,0 0 7 15,15 5 6-15,-10-2 16 0,-1 2 5 16,1 1 2-16,3 0 2 0,-2 2-1 0,3 1 1 0,-2 0-3 15,3-2-2-15,-1 1-4 0,0-1-4 0,0 2-6 16,2-1 3-16,1-2-4 0,-1 0-1 0,-2 1-6 16,3-1-19-16,0-1-27 0,-1-3-22 0,-1 1-31 15,1-2-28-15,-1-2-57 0,-1-2-96 0,0-3-280 16,0 1 124-16</inkml:trace>
  <inkml:trace contextRef="#ctx0" brushRef="#br0" timeOffset="74850.98">2801 9457 38 0,'-10'-6'241'0,"2"4"-4"16,3-3-22-16,-2 4-20 0,7 1-23 0,-9-5-20 15,9 5-14-15,0 0-13 0,0 0-14 0,-8 8-12 16,8-8-8-16,7 14-26 0,-4-5-27 0,1 1-44 0,2-2-30 16,1 1-32-16,1-4-32 0,1 3-38 0,-1-5-124 15,2-3-284-15,-2 0 127 0</inkml:trace>
  <inkml:trace contextRef="#ctx0" brushRef="#br0" timeOffset="75057.35">2745 9188 159 0,'-5'-4'252'16,"-1"-1"-27"-16,6 5-23 0,-7-5-26 0,7 5-14 15,0 0-22-15,0 0-11 0,0 0-12 0,16 29-10 16,1-10-11-16,2 6-12 0,3 2-4 0,2-1-8 15,9 12-8-15,-2 0-23 0,0 4-32 0,-2-4-35 16,-8-9-30-16,2-2-21 0,0-2-4 0,-2-1-15 16,-1-4-19-16,-3-2-10 0,-6-5-2 0,-5-1-11 15,0-4-75-15,1 0-230 0,-6-2 102 0</inkml:trace>
  <inkml:trace contextRef="#ctx0" brushRef="#br0" timeOffset="75327.56">3081 9669 222 0,'0'0'26'0,"-21"-7"4"0,11 4-9 15,-2-2 27-15,0 0 5 0,-4-4 1 0,4 3 15 16,1-2 5-16,1 1 11 0,-1 0-10 0,3-1 2 15,0 3-1-15,3 0-8 0,-1 1-8 0,6 4-9 0,-4-7-3 16,4 7-3-16,0 0-17 0,11-18 10 0,-3 9-9 16,4-3 2-16,0 0-8 0,5-8 0 15,-4 5-9-15,0 0-8 0,4-5-11 0,-1-4 1 0,3-1-7 16,-3 0 1-16,-1-3 3 0,0 5 15 0,-3-1 4 16,-3 8 6-16,0 2 17 0,-6 2 21 0,4 2 22 15,-6 0 14-15,0 3 2 0,0 1 3 0,-1 6-5 16,3-10-5-16,-3 10-9 0,3-7-12 0,-3 7-9 15,0 0-6-15,0 0-5 0,0 0-4 0,0 0-1 16,0 0-8-16,16 19-4 0,-7-10 0 0,0-2-4 16,1 2-15-16,2 0-6 0,3-3-18 0,-2 0-15 15,-3-3-21-15,3 1-29 0,0-4-12 0,0 0-37 16,-1-4-33-16,-1 1-167 0,-2-3-355 0,-2 0 157 0</inkml:trace>
  <inkml:trace contextRef="#ctx0" brushRef="#br0" timeOffset="75470.69">3138 9006 132 0,'-6'-2'173'0,"6"2"-23"0,-9-3-15 0,9 3-13 16,0 0-16-16,0 0-9 0,0 0-24 0,0 0-36 16,0 0-40-16,24 23-45 0,-11-16-115 0,1 0-176 15,4 1 79-15</inkml:trace>
  <inkml:trace contextRef="#ctx0" brushRef="#br0" timeOffset="75991.89">2702 10596 185 0,'-10'5'219'16,"5"0"-15"-16,1-3-20 0,4-2-18 0,0 0-7 16,8-26-5-16,10 1-8 0,11-17-2 0,8-8-11 15,23-25-2-15,3-6-11 0,4-2-10 0,9-4-19 0,2-3-5 16,6-2 1-16,3 6-19 0,0 0-18 16,-1 1-17-16,-3 4-24 0,-5 6-21 0,-9 7-26 15,-5 9-21-15,-26 18-40 0,-1 3-41 0,-11 13-54 0,-4-1-130 16,-3 3-349-16,-5 1 156 0</inkml:trace>
  <inkml:trace contextRef="#ctx0" brushRef="#br0" timeOffset="76582.5">3178 9356 78 0,'-5'-13'201'0,"2"-2"-17"0,1-3-14 15,0-10-20-15,5-3-14 0,0 1-11 0,2 0-15 16,1-3-11-16,3 3-10 0,-1-2-8 0,1 1-9 15,-3-2-5-15,4 4-10 0,-3 0 1 0,-2 1-13 16,-1 8-2-16,-3 3-6 0,0 1-1 0,-1 7-1 16,0 1-5-16,0 8-5 0,-1-8-2 0,1 8-1 0,0 0-1 15,-22 25-7-15,7 0 1 0,-6 17 0 16,2 4-1-16,4 4-3 0,2 0 4 0,5-5-4 16,3-12 2-16,5-4-5 0,0-2 0 0,5-3 7 0,-1-7-1 15,3-2 4-15,0-7 8 0,6-2 18 0,4-3 1 16,3-1 0-16,7-7 3 0,3-8 0 0,2-5-4 15,15-11-6-15,0-3-2 0,0-4-2 0,-1 3-3 16,-4-3-3-16,2-1-3 0,-7 5-8 0,-12 10-13 16,0-3-11-16,-4 2-9 0,0 2-18 0,-8 6-17 15,-1 1-19-15,-1 3-8 0,-5 1-18 0,0 3-16 16,1 1-29-16,-3 3-21 0,-4 3-14 0,0 0-114 16,0 0-313-16,0 0 139 0</inkml:trace>
  <inkml:trace contextRef="#ctx0" brushRef="#br0" timeOffset="78632.95">7361 7454 11 0,'0'0'104'0,"0"0"0"0,0 0-10 16,0 0-7-16,0 0-3 0,0 0-3 15,0 0 4-15,0 0-3 0,0 0 3 0,0 0 3 16,0 0-3-16,0 0 6 0,0 0-2 0,0 0-10 0,6-22-5 15,-6 22-2-15,-2-10-1 0,0 4 3 0,2 6-7 16,-1-14 2-16,-1 4 2 0,0 3-7 0,0-3-6 16,-1-2-5-16,2 0-18 0,-2 0-2 0,1 1 3 15,-3-1-2-15,2-2-7 0,-1 0 0 0,-1-2-4 16,-1-2-4-16,-2 2-1 0,-1 2-2 0,-2-1-2 16,-6-6 0-16,2 10-4 0,-8-7-2 0,0 1 2 15,-5 3-4-15,-6 2 3 0,-3 2-7 0,-18-4 1 16,3 6-5-16,-7 2-10 0,-4 6-2 0,-29 6 6 0,3 4-5 15,26 3 3-15,1 2 1 0,0 1 1 16,1 0 0-16,2 2-2 0,2 1-4 0,3 1 6 0,5 1 0 16,14-7 0-16,-1 3 0 0,5 0-1 0,-1 0 1 15,4 0 3-15,5 0 3 0,0-1-3 0,3 2-2 16,4-7 3-16,4 3 4 0,3-1-5 0,1-3 1 16,3 1 2-16,-1 0-3 0,4 0-3 0,2-1-11 15,0 0-3-15,4-2-9 0,0 0-15 0,1 0-22 16,0 1-14-16,3-3-20 0,2-3-16 0,-1 2-20 15,-1-3-102-15,-1-2-259 0,5-2 115 0</inkml:trace>
  <inkml:trace contextRef="#ctx0" brushRef="#br0" timeOffset="78852.19">5931 7316 49 0,'0'0'117'0,"-7"13"-8"16,4-1-10-16,0 4-9 0,2 1-8 0,1 1-6 16,1 6-6-16,0-4-8 0,4-2-11 0,0-1 1 15,3-2-3-15,1-1-6 0,0-4-6 0,1-3-1 16,6 1 0-16,-1-2-5 0,3-3-5 0,4-3-6 16,7-3-26-16,0-3-20 0,1-3-18 0,0-2-29 15,1-3-92-15,-2 1-178 0,6-8 79 0</inkml:trace>
  <inkml:trace contextRef="#ctx0" brushRef="#br0" timeOffset="96210.66">30035 2992 16 0,'-7'-4'195'16,"7"4"-15"-16,-2-10-19 0,2 10-19 0,0 0-11 15,6-14-11-15,-1 5-16 0,5 0-9 0,-1 1-6 16,4 0-12-16,4-2-9 0,-1 0-8 0,10 0-5 15,-6 4-6-15,2 0-6 0,-1 0-7 0,7 0 1 0,0 0-4 16,-7 5-7-16,1 1 2 0,4 0-5 0,2 2-3 16,-6 0-1-16,7 4-5 0,-9 1 3 15,7 1-6-15,0 0 4 0,-3 3-8 0,2 3 7 16,-11-2-4-16,8 3-3 0,-2 4 0 0,-3 0 4 0,1 2 1 16,0-1 7-16,-4 4-5 0,-1-1-5 0,-1 2 10 15,1 3-3-15,-2-3-2 0,1 3 1 0,-2-1-1 16,-1 2 0-16,-1-1-2 0,1 2-4 0,-5-4 3 15,3 2 0-15,-4 0 6 0,1-3-9 0,-2 2-1 16,0-9 1-16,-1 7-1 0,-6-1-2 0,1-5 1 16,-3 6 1-16,1-6 2 0,-4 4 0 0,-1-1-3 15,-4 0-3-15,1 1 1 0,-5-3-1 0,3 1 3 16,-5 0-4-16,-4 0 6 0,0-1 0 0,0-1-1 16,1-3 0-16,-3 3-4 0,1-3 6 0,0-2-3 15,1-1 1-15,1-1 6 0,-4-1 2 0,7-3 7 16,-6 2-2-16,6-4 5 0,-2-3 3 0,0-1-3 15,-5 1 1-15,0-5 5 0,-2-1-2 0,7-1-4 16,-6-4 2-16,-1 0 1 0,-1 0-2 0,1-4-1 16,0-3-2-16,2 0 4 0,-1-5-1 0,5 1-3 0,0-3 2 15,1-1 1-15,5-3-3 0,0-2 1 0,2-1-8 16,4-2-1-16,3-1-3 0,3-1 0 16,3-2-1-16,2-13-7 0,2 3-3 0,6-2-1 15,1 14-2-15,5-16-3 0,1 6 0 0,0 10-5 0,2 2 2 16,1-3-1-16,10-5 2 0,-9 10-2 15,3 4 2-15,1-1-4 0,1 3 3 0,-1 1-2 16,3 3 1-16,-2 0 1 0,-1 2 3 0,1 4-3 0,-4 4-2 16,5-3 0-16,-4 5 2 0,7 1 2 0,1 1-1 15,-1 1-2-15,2 2-3 0,-2 4 0 0,3 0-6 16,-3 0 0-16,2 3-5 0,-2 2 3 0,0 2-1 16,-1 4 2-16,1 2 1 0,-5 0 0 0,-1 4 6 15,-1 3-1-15,-1-1 2 0,-3 1 2 0,-3 4 2 16,1-3 1-16,0 6-4 0,-7-3 3 0,2 2 3 15,-5 3-1-15,3-2-1 0,-4 0 5 0,-2 2 2 16,-3-2-3-16,1 3 1 0,-1-1 1 0,-3-4-1 16,-1 2 3-16,1-1 0 0,-5-1-3 0,0 0 2 15,-1-2 2-15,1 2-2 0,-3-2 1 0,-1-5 1 16,-3 2 0-16,0 0-1 0,-1 0 0 0,-1-3-3 16,-4 1 5-16,8-6 4 0,-9 5 1 0,7-8 4 15,-1-1 1-15,-1 0-4 0,0 2 2 0,-1-5 0 16,1 0 3-16,-2 1 0 0,-1-5 2 0,2 0 0 15,-1-3 2-15,-1-2 3 0,-1 1 2 0,-4-5-2 16,-1-4 3-16,1-2 3 0,-2 0-6 0,0-2-1 16,2-3-4-16,1-1-2 0,-1-2 0 0,1-4-3 15,-1 2 6-15,6-6-8 0,-2-1-1 0,2-1-3 0,5 0-1 16,0-14-2-16,4 10 0 0,2-1 2 0,2-1-3 16,4-9-2-16,3 10 1 0,3 1 0 15,5 0-3-15,0 0 2 0,3 0-3 0,6-10 1 16,-3 14-3-16,5 4-2 0,1 1 2 0,1 0-2 0,2 3 3 15,1 3-5-15,3 2-3 0,-4 3-1 0,5 0-4 16,2 3 1-16,-1 1-4 0,2 2-1 0,1 2-2 16,-2 3-1-16,0 3 3 0,2 3-4 0,0 0-5 15,1 3 8-15,1 4-6 0,-3 1 1 0,0 3-4 16,-1 2-2-16,2 4 4 0,-2 4-4 0,-3 2 2 16,-2 0 3-16,7 11 6 0,-5 1 0 0,-9-5 4 15,-3-1-1-15,0 0 5 0,3 11 4 0,-6-12-2 16,-3 3 3-16,-3-1 0 0,1-2 1 0,-4 1 2 15,1-3 0-15,-6-1 1 0,2-1 2 0,-2-2 0 16,-1 0-2-16,-1-4 0 0,-3-3 5 0,0 7 2 16,-4-5-3-16,0 2 2 0,-1-5 0 0,-4 6-1 15,3-8 4-15,-7 4-6 0,-2-1 5 0,4 1-1 16,-6-3-2-16,-2-2 4 0,-1-1-2 0,-1-2-1 16,-2-4-2-16,-2 1 6 0,0 1-1 0,0-5 1 15,0 0-1-15,-4 0 0 0,1-6 1 0,1 2 2 16,-3-7 4-16,1 1-1 0,-1-1 1 0,1-4 10 15,2-2 0-15,-1-3-1 0,-11-6 2 0,14 2-1 16,0 0 2-16,4-4 3 0,1 0 2 0,5-3-6 0,2-4-4 16,6-1 1-16,-3-14-4 0,8 0-14 15,7-4-6-15,7-1-20 0,5-5-16 0,13 1-36 16,18-22-28-16,-6 27-30 0,25-22-37 0,-14 31-162 0,20-20-363 16,-15 28 161-16</inkml:trace>
  <inkml:trace contextRef="#ctx0" brushRef="#br1" timeOffset="100285.15">30162 3054 77 0,'-9'-6'196'0,"4"2"-5"0,0 1 0 0,5 3-4 16,-9-9-5-16,6 4-10 0,3 5-12 0,-6-8-18 15,5 2-15-15,0-3-13 0,3 0-12 0,2 1-10 16,4-5-9-16,-1-1-10 0,4 0-3 0,7-5-9 16,1 0-18-16,1 3 0 0,2-3-4 0,1 6-6 0,3 1-4 15,-1-1-4-15,2 4 1 0,1 0-4 16,0 5-5-16,1-2 1 0,0 6-2 0,1 1-2 16,3 4-1-16,-1 1-2 0,3 2-3 0,-2 4-3 0,3 1-1 15,-4 4 1-15,0 2-3 0,10 7 2 0,-13-5-8 16,8 15-2-16,-3-1 5 0,-9-6-6 0,5 9 0 15,-11-9-11-15,8 14-2 0,-7 0-5 16,-2-1-1-16,-4-8-6 0,2 11-1 0,-3 1-7 0,-6-12 1 16,-2 1-1-16,-1-2 1 0,-3 1-10 0,-1-4 3 15,-1 1 13-15,-2-1-2 0,-2-3 7 0,-1-9 8 16,-2 5-4-16,-3 0 9 0,-1 0 10 0,-1-6 5 16,-3 4 6-16,-2-2 6 0,-1 1 9 0,-3-2 4 15,-1-2 17-15,-1 0 1 0,1-3 6 0,-2 0 0 16,0 1 0-16,4-7 0 0,-7 2 0 0,0 0-1 15,-3-1 0-15,5-1-1 0,-3-3 0 0,-1-1-7 16,-1 0 1-16,0-3 0 0,1 0-2 0,-2-1-1 16,-1 1-1-16,-2-3-1 0,3-3-1 0,-3 1 0 15,3-2 1-15,0 3 4 0,1-4-5 0,0 0 2 16,1-1-2-16,1-2-1 0,1-2-2 0,3-4-4 16,-1 3 2-16,3-5-2 0,2 0-3 0,2-2-2 15,0-1-1-15,6-3-7 0,0-2 4 0,2-2-6 16,5-2-1-16,1-4-3 0,0-12-1 0,5 0-6 15,6 1-13-15,4-2-22 0,2-1-26 0,7-3-34 16,6 3-51-16,13-27-54 0,-5 32-68 0,19-22-169 16,-13 23-472-16,21-18 209 0</inkml:trace>
  <inkml:trace contextRef="#ctx0" brushRef="#br1" timeOffset="100799.59">30702 3735 212 0,'-3'-6'267'15,"3"6"-6"-15,-4-9-17 0,4 9-15 0,-4-7-23 0,4 7-17 16,0 0-21-16,-3-8-19 0,3 8-16 0,0 0-11 15,0 0 9-15,0 0 3 0,6 24-14 0,0-7-3 16,5 8-2-16,3 2-13 0,-2 3 1 0,5 4 3 16,5 13 9-16,0 1 0 0,0 5-15 0,3-3-3 15,-3 0-9-15,3 2-5 0,-1-3-7 0,2 0-12 16,-5-2-3-16,-4-15-4 0,7 10-8 0,-7-12-6 16,2-1 6-16,-2-1-8 0,0-5 7 0,0 0-19 15,-5-9 13-15,-2-1-28 0,-1-4-8 0,-1-2-21 16,-2 0-1-16,-1-2-26 0,-2-2-16 0,-3-3-22 0,0 0-24 15,0 0-26-15,0 0-35 0,1-24-2 16,-5 8-14-16,-2-3-16 0,-3-8-6 0,-4 0-16 16,0-3-7-16,-1 1-188 0,-1-4-448 0,-5-13 198 15</inkml:trace>
  <inkml:trace contextRef="#ctx0" brushRef="#br1" timeOffset="101076.72">30809 3840 135 0,'-11'3'165'0,"0"3"1"0,-4 4 3 15,2 2-8-15,1 2-4 0,0 1-3 0,-2 5-7 16,0-2-2-16,2-2-8 0,-2 4-9 0,5-3-10 16,0-1-9-16,-1 0-7 0,2-2-2 0,3-5-3 15,0 1-2-15,3-4-6 0,-2-1-1 0,4-5 7 16,-6 8 5-16,6-8 1 0,0 0-4 0,0 0-8 16,0 0-12-16,0 0-5 0,0 0-13 0,1-34-2 15,4 14-5-15,0 2-5 0,1-8-9 0,3-1-4 16,0-3 0-16,4 0-2 0,-1 4-4 0,1 4-8 15,-3 4-2-15,0 1-4 0,0 2-1 0,3 2 1 16,1 1-11-16,1 5 2 0,3 1 7 0,0 3-9 16,2 3-12-16,7 6-25 0,1 1-25 0,0 4-34 15,-1 6-51-15,0 2-34 0,0 2-31 0,9 11-59 0,-12-7-163 16,8 12-466-16,0 0 206 0</inkml:trace>
  <inkml:trace contextRef="#ctx0" brushRef="#br1" timeOffset="104682.54">30672 3813 37 0,'0'0'162'16,"-4"-6"-6"-16,4 6-4 0,-2-7-2 0,2 7-3 15,-4-8 2-15,4 8-11 0,0 0-10 0,-5-6-10 16,5 6-11-16,0 0-16 0,0 0-11 0,0 0-8 15,0 0-11-15,0 0-5 0,0 0 0 0,6 27-11 16,-1-10 3-16,2 6-8 0,1 5-1 0,-1 0-2 16,1 1-3-16,1 0-4 0,-4 0-4 0,5-2 2 0,-4-2-3 15,-2-6 4-15,1 0-3 0,-1-2-2 16,2-3-4-16,-3-3 3 0,2-1 5 0,-2-3-1 16,-1-1 6-16,2-3 7 0,-4-3 18 0,5 6 12 0,-5-6 9 15,0 0-6-15,0 0-8 0,14-18 2 0,-10 8-5 16,1-8-6-16,-1-1-2 0,1-6 0 0,-3 5 1 15,-1-4-6-15,-4-3 2 0,1 1-3 0,-1-2-8 16,-1 0-3-16,1-1 2 0,-3 3-3 0,0 0-3 16,1 3 6-16,2 5 0 0,1 7 5 0,-2 0 0 15,3 5-7-15,-2 1-8 0,3 5-8 0,0 0 1 16,0 0-1-16,0 0-10 0,0 0 0 0,-4 26 0 16,6-9-1-16,0 12 3 0,1 1-4 0,-1-2-1 15,3 3 3-15,-1 0-4 0,1-1 2 0,-2 0-2 16,2-4 4-16,1 1-5 0,0-8 2 0,-1 6-8 15,0-9 2-15,-1-5 4 0,-1 0-2 0,1-1-2 16,-1-4 2-16,-1 0 2 0,0-1 3 0,-2-5 10 16,2 8 25-16,-2-8 9 0,0 0 2 0,0 0-4 0,0 0-3 15,0 0-12-15,-2-32-3 0,-2 14-4 16,-1-7 4-16,-2 0-8 0,2-3 2 0,-1 1-6 16,-2-1-1-16,0 0-3 0,2-1-3 0,1-1 1 0,0 5-9 15,1-1 1-15,0 9 4 0,2 6-5 0,2-5-3 16,0 7 0-16,-2 4-10 0,2 5 2 0,0 0 3 15,0 0-3-15,0 0 5 0,8 24-1 0,-3-5 0 16,3 4-10-16,2 4 21 0,-1 1-27 0,0-3-9 16,2 1 5-16,-3-2-1 0,0-1 2 0,-2-6 6 15,3-1-7-15,-4-6 8 0,0 1-4 0,0-3 1 16,-1-2 13-16,-1 0-3 0,-1-1 5 0,-2-5 0 16,0 0 0-16,0 0 4 0,0 0 2 0,0 0 0 15,12-19 4-15,-12 6 4 0,0 1 14 0,-1-4-16 16,1 0-2-16,0-1-2 0,-3 0-1 0,0 3-2 15,0-2 0-15,1 6-8 0,1 1 3 0,0 1-16 16,1 8-35-16,-1-8-40 0,1 8-34 0,0 0-30 16,0 0-31-16,0 0-35 0,0 0-51 0,8 23-43 15,-5-11-178-15,2-1-535 0,3 5 237 0</inkml:trace>
  <inkml:trace contextRef="#ctx0" brushRef="#br1" timeOffset="111744.59">4416 7697 61 0,'0'0'95'15,"0"0"-14"-15,0 0-10 0,0 0-6 0,0 0-1 16,0 0-6-16,0 0 6 0,8 27-7 0,-6-19-1 15,1 3 6-15,0-2-4 0,-2 0-11 0,0 2 4 16,0-1-3-16,-1 1-6 0,2-1 5 0,-1 1-8 16,0 0-1-16,-1-3-2 0,2 0-4 0,-2-8-2 15,1 13-5-15,0-7-2 0,-1-6-3 0,0 12 2 16,1-7-5-16,-1-5 0 0,4 8-3 0,-4-8-1 16,5 8-5-16,-1-4 6 0,-4-4-4 0,8 5 5 15,-2-3-2-15,6 0-3 0,-2-2 4 0,3 0-1 16,5-2 0-16,-2 2 1 0,5-1-8 0,-1 0 4 15,1-2-5-15,0 1 6 0,7 2-5 0,-5-2 8 16,-2 1-11-16,7 0 8 0,-6 1-9 0,6-2 5 16,0 0-4-16,-6 4 1 0,5-2-1 0,1 0 1 0,0-2-5 15,-7 4 1-15,2-2 6 0,-2 0-2 0,8-2-1 16,0 1 3-16,0 1-5 0,0-2 4 0,2 1-4 16,1-2 1-16,-1 0 1 0,2 2 4 0,0-1 7 15,-1-2-2-15,5 2 1 0,-1 0 0 0,-2 0 1 16,1 1-3-16,-1-1-1 0,1 2-2 0,-1 0 0 15,0-2-1-15,0 4-1 0,0-2 2 0,0 2-4 16,3 2 2-16,-4-4 0 0,2 3-1 0,-2-1-2 16,-2-1 2-16,-1 1 4 0,-2-1-9 0,2 3 4 15,-9-2-1-15,7-1-7 0,-1 2 7 0,-7-2 5 0,8 3-6 16,-8-2-7-16,-1 0 3 0,2 0-4 16,0-1 1-16,-1-1 1 0,-1 2 2 0,1-1-5 15,-2-1-1-15,3 1 8 0,-1-2 2 0,1 1-6 0,-1-1 3 16,2-1-3-16,-2 1 6 0,1 1-5 0,1-2 3 15,-1 0 0-15,1 0 3 0,6 1-7 0,-7-2 3 16,1 2 0-16,5-2 1 0,3-2 2 0,2 2 1 16,-2-2-5-16,3 1 0 0,1-1 5 0,-1 3-4 15,-1-2 0-15,0 1-4 0,-3 2-2 0,-1-1-5 16,0 1 2-16,-6 2-2 0,0-1 0 0,-2 2-1 16,1-2-5-16,-2 2 6 0,-1-1-4 0,0 3 4 15,-6-1-1-15,1-1 4 0,-1-1 0 0,-2 2-5 0,1 0 12 16,0-1-2-16,-2 0-4 0,1 0 6 0,0-1-7 15,-3 0 6-15,3 1 0 0,-1 0-2 16,-2-2 2-16,5 1 0 0,-3-1-1 0,1 1 5 0,3-1-1 16,-3-1-5-16,0 1-1 0,2 0 3 0,-2 0-2 15,0-1 7-15,2 1-4 0,-2 0 7 0,-1 0-5 16,2 0-3-16,0 0 6 0,-1-2 3 0,1 2 2 16,-2 0-3-16,1-2 0 0,3 1 4 0,-3 1-7 15,1-1 3-15,1-1 1 0,-3 1-1 0,3-2-5 16,1 3 5-16,-2-2-3 0,3 0 1 0,-2-1 1 15,3 1 4-15,2-3-4 0,-3 3 4 0,-2 0-6 16,3 1 4-16,2-2-1 0,-4 0-4 0,5 0-1 16,-4 2 3-16,4-2-3 0,-5 1 3 0,1 0-2 15,4 1-1-15,-5-1 3 0,-1 2 0 0,2 0 1 16,-2 0 7-16,2-1-8 0,-3 1-4 0,2 0 6 0,0 0-3 16,0 0-5-16,1 0 8 0,-3 1-1 0,3 1 1 15,0-2-4-15,-1 0 1 0,1 0 2 0,-1 0-3 16,1 1 8-16,0-1-8 0,4 0 6 0,-5 0 0 15,2 2-3-15,2-2 2 0,-4 0 2 0,-1 2 1 16,4-1 2-16,-1 1 3 0,3-2 0 0,-5 1 6 16,0 1-3-16,2-2 1 0,5 1-6 0,-7 2-1 15,5-2 1-15,1-1 6 0,-1 2 1 0,-1-2-3 16,-3 1-5-16,5 0-1 0,-1 0-2 0,2 0 4 0,-3 2-5 16,2 0 2-16,3-1 0 0,-4 1-5 15,2 1 3-15,-1-1 0 0,2 0-3 0,0 1-3 16,-1 0 4-16,-3 1 1 0,3-2 1 0,-4 2-4 0,1-2 0 15,0 1 3-15,0-3 3 0,-1 3 3 0,2 1 9 16,-4-3 2-16,0-1-1 0,4 1 0 0,0 1-1 16,-1-2 4-16,1 2-2 0,-4 0 5 0,-1-3-3 15,4 2-2-15,1-2-4 0,-4 3 1 0,2-3-3 16,0 3 0-16,2-3-2 0,1 2-4 0,-1-1 0 16,0 0 1-16,-1-1-4 0,0 0 0 0,-3 0-3 15,3 0-5-15,-3 1 0 0,4-1-2 0,-6 0-4 16,1 0-3-16,0-1-2 0,0 1 3 0,-3-1-1 15,-1 2 3-15,-9-1 1 0,17-1 5 0,-11 0-3 16,-6 1 0-16,14-3 3 0,-8 1 3 0,-6 2 0 0,12-4 3 16,-6 1-3-16,2 1 0 0,-2-3-3 0,-1 2 6 15,2 0-2-15,2-2-2 0,0-3 2 0,0 2-1 16,-2 1 0-16,5-2-3 0,-5 0 0 0,3 1 2 16,0-1 1-16,-4 2-2 0,-1 0 1 0,2 1 1 15,-1-4-3-15,3 1 3 0,-1 2-4 0,-1-2 2 16,1 1-3-16,3-1-1 0,-2-1 4 0,-1 2 0 15,5-2 1-15,-4 0-1 0,2-1-1 0,2-2 3 16,-3 3-2-16,-1 2 0 0,1-5 2 0,1-1-4 0,-4-1 2 16,3 5 1-16,-2-2 2 0,0-1 4 15,-2-4-1-15,3 2 6 0,-4 2 3 0,0-1 9 16,-1-1 7-16,0-1-4 0,0 2 2 0,0 1 1 0,-2-2 3 16,0 2-2-16,-1-5 2 0,0 4 0 0,0 0 0 15,1-4-1-15,-2 3 3 0,0 1 8 0,0-3-5 16,0 3-3-16,-2-1 0 0,1 2 1 0,1-1-4 15,0 2-1-15,-1-1-2 0,0 0-1 0,-2 2-4 16,2-2-2-16,-3 1-3 0,3 0-2 0,-2 0 0 16,1 0-7-16,-1-1-2 0,-1 1 2 0,-1 0-4 15,0-1 2-15,-4-2 0 0,-1 0-3 0,1-2 0 16,0 1-4-16,-3-1-6 0,-1 0-3 0,0 0-2 0,-3-5-5 16,-6 2 4-16,6 5-6 0,2-2 4 0,-7-1-13 15,-2 1-3-15,-1 0-6 0,4 5-3 16,-6-2-5-16,-2 2 4 0,1 1-3 0,-2-1 7 0,0 5 0 15,8 0 6-15,-6-4 2 0,5 5 5 0,2 0-1 16,-2 1 1-16,2-1 5 0,0 0 1 0,0 0 1 16,1 1 1-16,0-1 0 0,-3-2 2 0,2 4 0 15,-1-3 3-15,-6-2-1 0,6 5-2 0,-7-1 5 16,-1-1 0-16,1 4 0 0,0-4 0 0,-3 1 0 16,1 3-1-16,-5 1-1 0,0-1 1 0,-3 2-7 15,1-1-1-15,0 2-1 0,-1-2 0 0,1 1 0 16,0 1 2-16,2-2 1 0,3 1 3 0,0-2-1 0,2 1 3 15,2 1 1-15,-1-2-1 0,3 0 0 16,-2 0 3-16,6 2-1 0,-6-4 1 0,-2 4 2 16,1-4 1-16,1 4 1 0,-2-1 1 0,0-1 2 0,-2 0-1 15,-2 0 2-15,1 2-2 0,-4 2 1 0,2-3-1 16,-5 2 3-16,3 3 2 0,-14 2 1 0,16-3-1 16,-2-1-2-16,1-1 0 0,-1 1-3 0,3-1 3 15,-1 0-1-15,3-1-2 0,3 0 4 0,-2 1-5 16,2-3 3-16,0 1 0 0,8-1-2 0,-2 0 1 15,-4-1 0-15,-1-1-5 0,6 2 4 0,-6 0-3 16,1 2 1-16,4-1-4 0,-5-1 4 0,-1 4-1 16,-4-2-2-16,1 4-3 0,-3 3 1 0,1-1-3 15,-3 3-2-15,1-2-6 0,-12 4-7 0,0 3 4 16,12-4-2-16,-1 0 2 0,-15 3 1 0,2-1 4 16,13-1-2-16,0-3 4 0,2 1 0 0,-1-3 2 0,2-2 2 15,1 0 1-15,1 1 1 0,0-6-3 0,0 2 5 16,-1-2-3-16,1 2 1 0,2-1 1 0,0-2 6 15,0 0-1-15,3 1-1 0,-1-1 1 0,0 0 2 16,1 1-2-16,6-1-2 0,-7 2 1 0,6-2 0 16,-6 1-1-16,1 1 2 0,-1-1-2 0,7-1 0 15,-2 4 1-15,-2-4-1 0,-4 3 2 0,8-1 2 16,-6 0-2-16,-1-1-1 0,1 2 0 0,-1-2 0 16,1-1-2-16,7 2 4 0,-3-1-4 0,1-1 1 15,1 0 5-15,-8 0 0 0,1 2-4 0,5-1-1 16,1 1-2-16,-5-1 5 0,6-1-3 0,-10 1 2 15,3-1-2-15,0-1 4 0,-2 2-4 0,1-1 3 0,1-1 1 16,6 1 1-16,0 0-5 0,1 0 2 16,-1-3 1-16,3 3 1 0,0 0-1 0,-1-3-2 15,1 3 4-15,1-3-3 0,0 2 0 0,1-2-1 0,4 2-2 16,-1-2 3-16,0 2 0 0,0-4-1 0,0 3 2 16,-3-2 1-16,0 0 0 0,3 1-2 0,0 0-1 15,-2-1-2-15,2 2 3 0,1-1-1 0,-1 0-1 16,0 0-1-16,0 0 3 0,-3 2-2 0,3-1 4 15,2 0-2-15,-2 2-2 0,3 0 4 0,-2-1 0 16,2 1-5-16,0-1 1 0,4 0 0 0,7 1-2 16,-16 1 2-16,10 0-1 0,-1 1 1 0,-3 1 3 15,1-1-3-15,0 4-1 0,3-1 3 0,-2 0 1 0,-1 2-3 16,2-2 0-16,0 5 3 0,0-2-4 16,0 3 6-16,0 0-5 0,1 0 1 0,-1 1 2 15,2-1 2-15,-3 3-1 0,3-3 1 0,1 3-1 0,-2 0 3 16,1-1-1-16,1 1 9 0,0-2-5 0,0 3 2 15,2 1 0-15,-2 0-2 0,1-2 1 0,1 2 2 16,-1-1 1-16,3 3-1 0,-5-1 3 0,4 3 5 16,-2-2 0-16,2 0 2 0,1 8-4 0,-1-7-1 15,-1-1-2-15,2 0 0 0,2-3-2 0,-1 4-3 16,0-1 3-16,2-3-1 0,-1-2-3 0,3 1 0 16,0 2 2-16,-1-3-5 0,5 1-18 0,-2-4-16 15,4 3-22-15,2 1-28 0,3-1-30 0,8-1-48 0,2-1-167 16,4-2-351-16,2-4 156 0</inkml:trace>
  <inkml:trace contextRef="#ctx0" brushRef="#br1" timeOffset="115554.67">8787 7374 6 0,'-6'1'109'0,"6"-1"-2"0,0 0-6 15,-8 1-2-15,8-1-2 0,0 0-3 0,0 0-13 16,0 0 2-16,0 0-10 0,0 0-1 0,12-18-2 15,1 7 2-15,6-8-1 0,3 0-6 0,4 0-7 16,2-1-2-16,1-4-5 0,11-5 1 0,-8 9-8 16,10-7 1-16,0 0-10 0,-11 9-1 0,2 0-2 0,12-4 0 15,-13 6-4-15,3 0-4 0,-1 1-1 16,-3 2-6-16,-1 1-3 0,-3 0-2 0,0 2 2 16,-7 3 1-16,-2 0-2 0,-1 3-5 0,-4 0-1 0,-3 1 0 15,-1-2 1-15,-3 5-4 0,1-2 1 0,-1-2 1 16,-6 4-1-16,8-1-1 0,-8 1 1 0,6-4 0 15,-6 4-2-15,0 0 3 0,0 0-3 0,0 0-3 16,0 0-11-16,0 0-13 0,0 0-17 0,0 0-16 16,0 0-27-16,0 0-17 0,0 0-18 0,0 0-19 15,0 0-79-15,0 0-235 0,0 0 104 0</inkml:trace>
  <inkml:trace contextRef="#ctx0" brushRef="#br1" timeOffset="115846.19">9706 6838 1 0,'0'0'173'0,"0"0"-15"0,0 0-18 0,0 0-7 16,0 0-8-16,0 0-8 0,0 0-13 0,5 29 0 15,-1-11-5-15,2 0-9 0,1 1-2 0,0 6-4 16,1-3-9-16,0-2-3 0,-3-2-10 0,1 0-2 15,-1-1 1-15,0 1-8 0,3 0-3 0,-3-4-5 16,3 3-5-16,-4-7-4 0,0 2 0 0,-1-2-5 16,4 0-5-16,-5-2 1 0,1-1-2 0,-1-1-3 15,1 0-4-15,0-2-3 0,-3-4 5 0,3 10-8 16,-3-10-9-16,3 7-18 0,-3-7-16 0,3 4-19 0,-3-4-26 16,0 0-42-16,0 0-37 0,0 0-139 15,0 0-318-15,0 0 141 0</inkml:trace>
  <inkml:trace contextRef="#ctx0" brushRef="#br1" timeOffset="116352.36">9610 6585 70 0,'-18'-6'186'16,"3"0"-23"-16,-3 2-11 0,4 2-17 0,0 4-12 15,-4 4-8-15,-1 3-14 0,-3 7-5 0,-4 8 5 16,3 0-10-16,-3 16-5 0,0 1-11 0,7 6-5 16,0 6-9-16,1 4-3 0,5-2-7 0,3 1 0 15,5 0-9-15,2 0-2 0,3-8-2 0,5-1-5 0,3-13-6 16,2 0 1-16,4-4-6 0,2-3-1 0,3 1 1 16,0-5-4-16,4-3 1 0,1-1-6 0,3-6 4 15,4-1-5-15,-1-3 1 0,2-2-2 0,2-4-4 16,1 0 3-16,3-3-2 0,0-6 0 0,0-1 0 15,16-8 0-15,-8-1-2 0,1-3-2 0,0-2 4 16,-1-4-4-16,-3 0 0 0,-1-5 3 0,-4 0-3 16,-11 5 3-16,10-11 0 0,-15 9-5 0,7-10 0 15,-11 7 2-15,-3-1-1 0,-1 0 4 0,-3-3 0 16,-5-1-1-16,-1-10 2 0,-5 13 3 0,-4-1 10 16,-1 3 2-16,-5 1 0 0,-4 2 6 0,1 0 2 0,-5 5-3 15,0 0 3-15,-3 1-5 0,-5 4 2 0,-1 2-9 16,-1 2 1-16,-1 1 2 0,-3 0-2 0,0 6-6 15,-1-1 0-15,1 1-1 0,0 5-5 0,0-2-1 16,1 1 0-16,3 2 1 0,7 0-1 0,0 2-3 16,2-2-1-16,2 3-2 0,4-3 3 0,2 0-3 15,3 2-10-15,2 1-14 0,-2 0-12 0,3 2-11 16,-2-2-25-16,2 4-8 0,1-3-26 0,2 4-19 16,-2 1-24-16,0-2-24 0,1 1-147 0,-3 1-345 15,1-1 153-15</inkml:trace>
  <inkml:trace contextRef="#ctx0" brushRef="#br1" timeOffset="144848.2">4227 7900 129 0,'-5'-6'135'0,"1"-4"-4"0,0 2-11 15,0-3-9-15,-1 0-4 0,2-2-11 0,1-3-10 16,1-2-13-16,2 2 0 0,4-8-12 16,3 4 3-16,4-5-8 0,2-4-4 0,0-1-1 0,5 0-8 15,-2-2 5-15,11-8-10 0,-4 13-2 0,10-13-24 16,0 2 3-16,-1 1-7 0,8-1-1 0,0 1-2 15,-2 0 0-15,0 4 4 0,4-2-1 0,-6 5-5 16,3-2 0-16,-12 7-3 0,15-3-2 0,-1 0 3 16,3 1 1-16,-1 3 2 0,-11 7-2 0,12-7 6 15,-10 11-6-15,10-9-8 0,-12 12 9 0,1-4-2 16,4 4 0-16,0 0-5 0,-1 1 9 0,2 2 0 16,-2-2-8-16,1 3 2 0,-2 3 0 0,-2 0 4 0,2 1-5 15,-1 2-1-15,-3 2 4 0,1 6 0 0,-1-4 1 16,-3 2 1-16,2-2-1 0,-2 2-1 15,-1 0-3-15,0 1 11 0,1 2-8 0,-3-2 0 0,2 3-3 16,-2 1 1-16,-7-3 3 0,7 4-4 0,-2 3 2 16,0-1 5-16,-3 3-7 0,-1 1 1 0,-2 1 4 15,1 3-3-15,-1 0-5 0,-4 3 9 0,2 0-7 16,-1 3 5-16,-2 0 3 0,-2 4-5 0,-2-3 2 16,1 1 3-16,-2 6 0 0,-2-6 0 0,1 3-2 15,-2 0-2-15,0 0 3 0,-1-2-4 0,-2-2-4 16,1 2-1-16,0-1-5 0,-2-2 5 0,-1-2-1 15,1 1 2-15,-2-8-2 0,0-2 0 0,1 2 1 0,-3 2 3 16,2-2-4-16,-3-2 2 0,0 1-2 0,-2 0 6 16,-1 0-6-16,2-1 3 0,-4 2 0 15,2-1 2-15,-1-4-1 0,-1 3-1 0,0-1 3 0,-2 1 5 16,0-1-5-16,1-2-4 0,-1 1 5 0,0-1-2 16,-1 0-3-16,-1-1 4 0,1 0-5 0,0-1 5 15,-1-2 0-15,-1 2 0 0,0-2-2 0,-3 1 6 16,4-1-1-16,-5 0-2 0,2 2 1 0,-7 0 0 15,-3 0 2-15,2-1 2 0,1 0-1 0,-4-3 4 16,1 2 2-16,0 1-6 0,-2-1-4 0,-3 0 3 16,3-1 0-16,-4 2 8 0,-1-2-6 0,1-2 1 15,0 1-1-15,-3-1 4 0,4 1 2 0,-2-2 9 0,3 0 6 16,1-3 1-16,1 0 1 0,7-3 0 0,0 1-5 16,-1-1 4-16,2-1 0 0,2 1 3 0,-2-1 3 15,2-2-8-15,1 0 2 0,-1-2 5 0,2 1 4 16,-1 0-12-16,-1-2-1 0,2 1-1 0,-1 1-1 15,-2-2-1-15,0 2-6 0,-2-2 0 0,1 1 0 16,-8-1-1-16,10 4-3 0,-11-2 2 0,8 0-2 16,2 0 0-16,-1-1-1 0,0 0-1 0,1 2 0 15,2-3-4-15,1 2 3 0,0-1-3 0,2 1 5 16,1 0-3-16,2-2 2 0,0 2 1 0,0-2 1 16,1 0-2-16,-1 0-2 0,0-1-1 0,2 1 0 15,0-3 1-15,0 3-2 0,0-3 1 0,-1 1 1 0,3-1-1 16,-2 2 0-16,1-1-1 0,-2-1-2 15,2 1 3-15,0 1-3 0,-2-3-2 0,0 2 3 0,2 1-1 16,-1-3-3-16,-3 3-1 0,1 1 0 0,2 0 0 16,-3-2 1-16,1 0 2 0,1-1-1 0,1 1-3 15,0-1-10-15,2 0-4 0,-2 0-11 0,2 0-11 16,2-1-10-16,0 0-20 0,1-4-29 0,2 3 1 16,0-7-20-16,1 0-32 0,-1 2-18 0,-1 1-107 15,1-1-296-15,0-1 131 0</inkml:trace>
  <inkml:trace contextRef="#ctx0" brushRef="#br1" timeOffset="154811.09">31144 4391 115 0,'0'0'254'15,"-1"-13"8"-15,-1 5-1 0,2 8-3 0,-1-11-8 16,1 11-15-16,-3-8-20 0,3 8-16 0,-1-8-29 16,1 8-21-16,0 0-13 0,0 0-14 0,0 0-14 15,0 0-5-15,0 0-6 0,-1 35-12 0,1-18-4 16,2 9-10-16,0-2-2 0,2 3-6 0,1 1-8 0,-3-8-7 15,3 8-1-15,0 2-4 0,1-4-8 0,-1-1-20 16,-1 0-17-16,2-6-27 0,-1 0-34 16,0 0-29-16,0 0-36 0,0-2-33 0,3-3-37 0,3-2-32 15,-1-1-22-15,-3-4-147 0,1-3-431 0,2-1 190 16</inkml:trace>
  <inkml:trace contextRef="#ctx0" brushRef="#br1" timeOffset="155423.31">31341 4516 39 0,'-3'-12'222'16,"2"6"-10"-16,-2 0-21 0,3 6-22 0,-2-8-16 16,2 8-11-16,0 0-8 0,0 0-5 0,0 0-2 15,-9 23-9-15,5-13-6 0,4 7-11 0,-3-1-8 16,-1 1-11-16,3 0-9 0,-1 0-5 0,3 0-4 16,0-1-9-16,2-5-5 0,-1 3-6 0,4-3 1 15,1 3-5-15,2-4-7 0,3 1-1 0,1 0-4 16,3-4-1-16,-2 2-5 0,5-5-3 0,-6 0 1 0,1-3 1 15,-2-1-3-15,0 0 7 0,0-1 4 16,-2-1 5-16,0-4 1 0,-1 3 7 0,-1-3-1 16,0-1 1-16,-3-2 1 0,1-1-2 0,-2-2-5 0,-3-4-5 15,-3 0-2-15,0-3 2 0,0-1-9 0,-5-8-2 16,-3 3-3-16,0 2 1 0,-2 1 0 0,0-1-9 16,3 8 2-16,-6-6-4 0,3 5 0 0,3 4-1 15,-1 2 0-15,3 1-1 0,2 0-2 0,1 0 0 16,2 1-3-16,-1 0-4 0,3 8-1 0,3-13-8 15,2 6 1-15,3-1-2 0,3 1 3 0,1 2-1 16,3 1-4-16,3 0-1 0,1 0-3 0,-1 3 0 16,1 2 0-16,-2 3 1 0,2 2 2 0,-1 0 1 15,-3 5-5-15,3-1 5 0,-4 0 1 0,-4 3 2 16,4-1 0-16,-2 2 3 0,-3 0 1 0,-3 2 0 16,-1-5 0-16,-1 5 2 0,-1-4 1 0,1-1 0 0,-2-1 1 15,1 1 2-15,2 1 0 0,-1-1 0 0,-2-3-2 16,2-3 5-16,1 1 5 0,-1 0-3 0,6-2 5 15,-4-1-3-15,5 2 6 0,-1-4-1 0,4 0 4 16,-1-5 4-16,2 2 2 0,-2-2 7 0,1 0 6 16,1-2 10-16,-2 0 7 0,-1-3 1 0,1-1 17 15,-1 1 3-15,-4-1 6 0,0-1 10 0,2-3-8 16,-5-3 5-16,-3 2-6 0,2-2-1 0,-4-1 1 16,-1 1-16-16,0 1 7 0,-6-2-9 0,2 0-10 15,-2 4-3-15,-2-3-13 0,-2 5-11 0,-3 2 7 16,0-1-17-16,-4 4-14 0,-1 4-15 0,-1 0-19 15,-10 5-14-15,9 4-22 0,-10 3-17 0,3 4-33 16,1 1-27-16,4 5-25 0,-1 4-41 0,3 2-33 0,3 3-42 16,-1 0-180-16,4 4-508 0,1-1 225 15</inkml:trace>
  <inkml:trace contextRef="#ctx0" brushRef="#br1" timeOffset="156034.51">31177 4997 244 0,'-8'1'240'0,"8"-1"-16"0,0 0-16 0,0 0-12 16,0 0-12-16,0 0-8 0,0 0-9 0,0 0-15 15,29 5-11-15,-7-8-12 0,10 1-13 0,6-4-11 16,14-1-8-16,-2-2-15 0,0-3-9 0,2 1-11 0,3 0-18 16,0 0-4-16,4 1-4 0,0-2-9 15,1-2-5-15,0-3-9 0,-2 0-8 0,0-2-3 16,1 0 0-16,-4-1-5 0,0-1-7 0,2-2 1 0,-6-6-2 16,-5 2 4-16,-1-3 0 0,-8-2-3 0,-2 0 4 15,-11 5 4-15,6-11 2 0,-9 8-1 0,1-12 1 16,-7 12-4-16,-7-3-1 0,-3-3 3 0,-3 1-2 15,-7-10 3-15,-1 11 2 0,-7-2 1 0,-7-6-5 16,-10 1-3-16,-3 2-5 0,-4 7 5 0,-5 2 2 16,-12 0 0-16,-5 12 1 0,2 1-6 0,-10 4 3 15,-23 0 4-15,1 9-5 0,24 2 8 0,-23 8-4 16,-1 6-1-16,23-3 3 0,1 6-3 0,-29 10 4 16,-1 9-1-16,2 4 2 0,-8 2 0 0,4 4 4 15,10 5-8-15,5 1 5 0,32-15 2 0,3 7-2 16,9 1 3-16,6 3 0 0,6 2 0 0,9 3 3 15,6 0-2-15,2 3 1 0,10-2 1 0,7 2 1 16,6-4-4-16,7-4 2 0,5 0 1 0,8 0-1 0,9-5-3 16,6-4-1-16,25 10 3 0,-21-19 1 15,6-2-4-15,27 2 3 0,1-7 0 0,-23-10 3 16,29-1 0-16,-31-7 5 0,28-4 1 0,-30-2-1 16,4-6-2-16,-1 1 4 0,-3-4-1 0,-2-7-1 0,-5-2 0 15,-7-4 0-15,0-1-4 0,-7-2-6 0,-12 0-16 16,1-12-17-16,-5 0-7 0,-3-4-20 15,-14 9-30-15,2-13-30 0,-8 0-36 0,0 1-34 0,-9 2-25 16,0 13-129-16,-4 1-368 0,0 1 163 0</inkml:trace>
  <inkml:trace contextRef="#ctx0" brushRef="#br1" timeOffset="156199.68">32115 4705 5 0,'0'0'256'0,"4"5"-8"16,-4-5-22-16,0 0-23 0,0 0-19 0,0 0-23 15,0 0-16-15,0 0-37 0,0 0-53 0,0 0-60 16,0 0-82-16,0 0-164 0,-20 1-269 0,20-1 119 16</inkml:trace>
  <inkml:trace contextRef="#ctx0" brushRef="#br1" timeOffset="157440.34">30601 3186 149 0,'-5'-7'188'16,"5"7"0"-16,0 0-10 0,0 0-15 0,0 0-12 0,0 0-20 16,0 0-12-16,0 0-12 0,0 0 2 0,-16 9 2 15,6 1 1-15,-3 5-5 0,-5 8 5 16,1 4-4-16,-6 0-4 0,1 2-5 0,-9 11-6 0,0-4-9 15,8-8 1-15,0 2-12 0,-5 9-5 0,8-11-7 16,-3-2-5-16,-1 4-5 0,-7 8-3 16,8-11-8-16,1-2-11 0,-1 0-33 0,3-2-41 0,-1 2-44 15,7-1-51-15,6-6-62 0,2-1-206 0,0-5-441 16,7-3 195-16</inkml:trace>
  <inkml:trace contextRef="#ctx0" brushRef="#br1" timeOffset="160954.56">4819 8757 87 0,'0'0'117'0,"0"0"-1"15,0 0-13-15,-5-6 1 0,5 6-6 0,0 0-5 0,0 0-1 16,0 0-11-16,0 0-1 0,0 0-4 0,0 0-5 16,0 0-3-16,0 0-7 0,0 0-10 15,0 0-8-15,0 0-1 0,0 0-3 0,0 0-6 0,0 0 0 16,0 0-12-16,0 0-1 0,0 0-1 0,0 0-5 15,0 0-2-15,0 0-1 0,0 0 0 0,0 0 0 16,0 0 1-16,0 0-1 0,0 0-3 0,-7 14-3 16,7-14 2-16,0 0-2 0,0 0 2 0,0 0 4 15,0 0-5-15,0 0-2 0,0 0 1 0,0 0-4 16,0 0 8-16,0 0-10 0,11 11 2 0,-11-11 0 16,10 3 3-16,-3 0 1 0,1-3 1 0,6 0 6 15,4-1-3-15,12-1 3 0,-1-1-2 0,4-1 4 0,0 0-3 16,4-5-1-16,2 1 1 0,17-4 3 15,-5-1 4-15,4 2-4 0,-1-4 3 0,-1-2-3 16,-1 3-3-16,1 0 4 0,-1 0-1 0,1-1 0 0,1 2-2 16,-7-3-4-16,-11 7 4 0,1 2-2 0,0-3-1 15,-3 5-1-15,-2-1-1 0,-1 0 1 0,-2 1 0 16,-7 5-6-16,-3-5 4 0,-1 4 1 0,-5 1 0 16,0-2-4-16,-4 0-2 0,0 2 1 0,-9 0 1 15,11-1-1-15,-11 1 2 0,10-1 9 0,-10 1 2 16,0 0 2-16,10 0-1 0,-10 0-2 0,0 0 0 15,0 0-4-15,0 0 0 0,0 0 1 0,0 0 1 16,0 0-3-16,0 0 1 0,0 0 1 0,0 0-2 16,0 0-1-16,0 0-2 0,0 0-3 0,0 0-3 15,0 0-23-15,0 0-18 0,0 0-22 0,0 0-25 16,0 0-12-16,0 0-22 0,0 0-33 0,0 0-121 0,4-9-297 16,7 6 133-16</inkml:trace>
  <inkml:trace contextRef="#ctx0" brushRef="#br1" timeOffset="161726.24">6902 8958 50 0,'-8'-1'161'0,"8"1"5"16,-6-2-11-16,6 2-9 0,0 0-14 15,-9-4-10-15,9 4-13 0,0 0-11 0,0 0-13 0,0 0-5 16,0 0-9-16,0 0-5 0,0 0-2 0,0 0 1 15,32 2-9-15,-10 0 3 0,10-4-2 0,7 0 0 16,19 0 7-16,3-4-7 0,1-1-1 0,27-3-6 16,-26 3-4-16,2-3-4 0,26-2 1 0,-29 5-7 15,1 2-7-15,-2 1 0 0,0 2 0 0,-2-2-9 16,-3 5 1-16,-2-1-1 0,-16 3-1 0,1 2-2 16,0-1-1-16,-2 1-5 0,-1-1 0 0,-3 0-6 15,2 1 0-15,0-4-7 0,-1 5 0 0,2-4-3 0,-3 1-3 16,-1-2-1-16,-3 0 1 0,2-1 5 0,-10 1-3 15,7-1 1-15,-5 1 1 0,-3-2 3 0,1 1-3 16,0-1 1-16,0-1-1 0,-2 0 5 0,0 1 5 16,-2-1 5-16,-3 1 5 0,0-2 2 0,-2 1 8 15,-3 2 6-15,2-3 11 0,-3 2 1 0,0 1 5 16,-8 0 3-16,12-2 4 0,-12 2 1 0,10-4 3 16,-10 4 0-16,8 0 3 0,-8 0-8 0,0 0 1 15,7-1 2-15,-7 1-4 0,0 0-6 0,0 0-3 16,7-3-6-16,-7 3-4 0,0 0-9 0,0 0 7 15,0 0-7-15,0 0-4 0,0 0 0 0,0 0-3 0,0 0-1 16,0 0-6-16,0 0 2 0,0 0 1 0,10 0-2 16,-10 0-5-16,0 0 0 0,0 0 0 15,0 0-7-15,0 0-8 0,0 0-3 0,0 0-13 0,0 0-11 16,0 0-8-16,5-6-19 0,-5 6-19 0,6-5-27 16,-6 5-28-16,9-4-17 0,-5 0-25 0,-4 4-34 15,9-8-215-15,-6 4-460 0,-3 4 203 0</inkml:trace>
  <inkml:trace contextRef="#ctx0" brushRef="#br1" timeOffset="169586.7">7365 9509 2091 0,'-3'-8'25'0,"-1"-2"-7"0,0 3 4 16,2 1 28-16,2 6 19 0,-5-10 9 0,0 5 4 16,5 5 5-16,-4-8 1 0,4 8 15 0,-4-6 3 15,4 6-11-15,0 0-14 0,-5-6-8 0,5 6-7 16,0 0-7-16,0 0-6 0,0 0-7 0,0 0 0 15,-7 25-7-15,5-15-1 0,1 8-5 0,-1-1-4 16,1 1-1-16,-3 0-8 0,3 0 1 0,0 0-4 16,-2-2 7-16,2 1-8 0,1-4 2 0,-1-1-4 0,-1-1-17 15,2 0-20-15,2-2-26 0,-2-1-31 0,0-8-38 16,0 12-32-16,2-9-27 0,-2-3-28 0,0 0-54 16,3 7-170-16,-3-7-464 0,0 0 205 0</inkml:trace>
  <inkml:trace contextRef="#ctx0" brushRef="#br1" timeOffset="169778.15">7250 9343 9 0,'-8'-19'280'0,"-1"2"-16"0,1 0-10 16,-1 2 8-16,2 1-9 0,0-2-17 0,2 7-14 0,1-1-29 16,-2 3-21-16,4 1-11 0,-1 0-17 0,3 6-18 15,-4-7-22-15,4 7-17 0,0 0-20 0,0 0-29 16,0 0-21-16,0 0-38 0,22 7-38 0,-12-1-36 15,0 1-37-15,4 4-32 0,0 2-47 0,2 0-158 16,2 6-398-16,-6-5 177 0</inkml:trace>
  <inkml:trace contextRef="#ctx0" brushRef="#br1" timeOffset="170348.65">7481 9560 2348 0,'-5'-9'141'0,"0"3"-49"0,-2 1 4 0,4 1-23 16,3 4-11-16,-6-8-2 0,6 8-10 0,-3-4-10 15,3 4-3-15,0 0 3 0,0 0-2 0,0 0 1 16,0 0-10-16,0 21 4 0,2-9-6 0,2 1 1 16,-1 3-2-16,-2-2-4 0,4 2-3 0,1 0 0 15,-3-5-1-15,2 0-1 0,0-2-3 0,0-1-6 0,2 0 7 16,-2-3-6-16,-2 0 3 0,3-2-3 0,-6-3 2 15,10 2-3-15,-10-2 1 0,13-4-1 0,-8 0-2 16,2-3 1-16,1-1 0 0,0-1-4 0,-3-3 7 16,1-4-1-16,-1 0-6 0,1 1 3 0,-1-2-3 15,-2 5 3-15,0-1-1 0,-1 1 3 0,2 1-6 16,-2 4-1-16,-1 1 2 0,-1 6-5 0,4-10 2 16,-4 10-9-16,2-3 9 0,-2 3-2 0,0 0 0 15,0 0 0-15,16 16 4 0,-11-5-2 0,-1-1-2 16,2 4 6-16,0 1-3 0,3 0-7 0,-1 0-15 15,0-1-19-15,1 1-11 0,1-6-13 0,3 1-14 0,-1-4-13 16,1 0-13-16,-1-4-19 0,2-1-11 0,0-2-6 16,2-2-15-16,0-4 6 0,0 0 7 15,-2-3 10-15,-1-1 19 0,-1-2 10 0,-6 0 18 0,3 0 13 16,-4-4 23-16,-2 2 29 0,-2-4 19 0,0 1 11 16,1-2 24-16,-5-6 12 0,0-2 10 0,-1 2 20 15,1-1 23-15,-4 1 12 0,2-1 7 0,1 9 19 16,-1 4 3-16,3 1 9 0,-2 2-3 0,1 2-4 15,2 4-3-15,-3-2-14 0,4 7-16 0,-2-9-10 16,2 9-18-16,0 0-2 0,0 0-12 0,0 0-7 16,0 24-9-16,1-7-6 0,3 2 2 0,2 6-7 0,-1 0-4 15,-1 0-23-15,4 3-17 0,2 0-26 0,-2-1-25 16,2 1-31-16,0-1-36 0,0-1-33 0,2-1-30 16,1-2-27-16,-4-6-23 0,-2-2-236 0,-2-3-510 15,2-4 227-15</inkml:trace>
  <inkml:trace contextRef="#ctx0" brushRef="#br1" timeOffset="170506.26">7835 9568 59 0,'-8'-10'277'0,"1"1"-4"0,-1 2 4 16,4-3-3-16,-3 3-14 0,3 1-21 0,1-1-26 16,-1 2-24-16,4 5-18 0,3-13-17 0,2 4-20 0,3 2-36 15,6-3-40-15,1-2-45 0,8-1-42 16,3 1-47-16,-1-1-45 0,3 1-56 0,0 2-204 0,-3 1-413 15,-5 3 182-15</inkml:trace>
  <inkml:trace contextRef="#ctx0" brushRef="#br1" timeOffset="171056.79">8225 9362 242 0,'0'0'244'0,"0"0"-12"0,0 0-12 16,0 0-19-16,0 0-18 0,-12 8-19 0,10-2-3 16,0 0-6-16,2-6-12 0,0 19-8 0,0-6-2 15,2 4-14-15,1-1-2 0,4 0-15 0,-2 0-10 0,1-2-10 16,2 0-9-16,1 0-5 0,-1-4-5 15,-1-1-3-15,3 0-7 0,2-4-8 0,-2-2 1 0,3 0-8 16,0-3-1-16,-2-2-5 0,1 1 0 0,-2-5-4 16,4 4-3-16,-5-5-7 0,-1-3-6 0,1 2-3 15,-3-3-5-15,-2-1-5 0,0 1-5 0,-2-5-12 16,-2-1-3-16,-2 0-3 0,-5 1-3 0,-2-1-1 16,-2-6-3-16,-3 2-5 0,-3-4-2 0,2 5-4 15,-3-4 0-15,-2 4 0 0,0 1 4 0,1 0 3 16,3-4 5-16,2 10 3 0,2-3 5 0,-1 3 4 15,3-1 1-15,4 4 2 0,-1-1-4 0,1 1 7 16,2 2-8-16,2 2 9 0,2 6 1 0,1-12 0 0,-1 12 4 16,6-9-2-16,-1 5-1 0,4-2 1 0,-2 4-4 15,4-1 4-15,-3 3 1 0,-8 0 0 0,18 5-1 16,-11-4-1-16,2 6 6 0,-1-1-5 0,-3 2 3 16,-2 2 1-16,2 2 5 0,-3 6 20 0,-2 2 5 15,1 5 5-15,-7 0 9 0,4 4 2 0,-5-3 12 16,1 0 2-16,-3-1-1 0,5 0-6 0,-4 0 3 0,5-6-2 15,0-1-3-15,3-3-10 0,0 1 0 16,1-4-5-16,3-1 0 0,1-2-4 0,4-2-19 0,1-1-34 16,3-4-41-16,6-2-58 0,3-5-58 0,7-5-97 15,-1-2-163-15,-1 1-479 0,-3-2 213 0</inkml:trace>
  <inkml:trace contextRef="#ctx0" brushRef="#br1" timeOffset="171356.31">7404 10168 267 0,'-10'6'312'0,"2"-5"-29"0,1 2-22 0,-1-2-11 15,8-1-18-15,-9 3-20 0,9-3-15 0,0 0-11 16,0 0-18-16,31-8-14 0,3-3-13 0,21-9-8 16,5 1-17-16,32-9-16 0,-1 0-7 0,1 4-4 0,-5 0-12 15,-27 5-4-15,3 0-18 0,22-6-23 0,-27 11-25 16,1-1-33-16,1-3-31 0,-2 5-23 16,-4-3-31-16,-7 2-23 0,-7 3-23 0,-3-1-37 0,0 0-27 15,-7-1-189-15,-2 1-444 0,-2-1 196 0</inkml:trace>
  <inkml:trace contextRef="#ctx0" brushRef="#br1" timeOffset="173606.21">8414 9449 67 0,'0'0'154'0,"0"0"-12"0,-23 2-4 0,23-2-11 15,0 0-10-15,0 0-9 0,0 0-9 0,0 0-2 16,-9 4-3-16,9-4-11 0,0 0 2 0,0 0-10 16,0 0-5-16,-8 2-3 0,8-2-2 0,0 0-1 0,0 0-1 15,0 0-5-15,0 0-1 0,0 0-7 0,0 0-2 16,0 0-9-16,0 0-1 0,0 0-4 0,0 0-10 15,0 0 2-15,0 0-3 0,0 0-1 0,0 0 1 16,0 0-1-16,0 0-5 0,8 18 4 0,0-11 3 16,2 2 12-16,0 3 0 0,5-2-3 0,-1 3-4 15,-1 1-3-15,3 0-5 0,-2 0-2 0,2-2 0 16,-3 2-1-16,2-2-4 0,-1 0-4 0,2-1-21 16,-2-2-20-16,2 2-16 0,-1-3-28 0,-3-3-28 15,5 1-39-15,-4-3-208 0,-2 0-377 0,2-3 168 16</inkml:trace>
  <inkml:trace contextRef="#ctx0" brushRef="#br1" timeOffset="195137.86">4977 8737 16 0,'0'0'90'0,"-7"-5"-11"15,7 5-7-15,-5-6-11 0,-1 4-5 0,6 2 3 16,-10-2 3-16,10 2 1 0,-10-3-3 0,10 3 0 16,-12-2-6-16,12 2-1 0,-9 0-4 0,9 0-2 15,0 0 1-15,-12 2 1 0,12-2-5 0,0 0 0 16,-9 2-5-16,9-2-4 0,0 0-9 0,0 0 6 15,0 0-8-15,0 0 0 0,0 0-3 0,0 0-2 16,0 0 4-16,50-2 3 0,-16-1-3 0,15-6 0 0,6 3-2 16,6-2-1-16,6-3 2 0,27-7-2 0,-3 3-6 15,-27 8 5-15,35-4-7 0,-2 1 1 0,-1 2 5 16,1 5-2-16,1 0 2 0,-4 3-4 0,-2 0-2 16,-1 2 3-16,-27 1-3 0,27-1-1 0,-26 2-2 15,26 2 1-15,-31-4-3 0,2 4 3 0,-3-1-1 16,-2 1 4-16,-2 0-6 0,-5 3-4 0,-14 1 3 15,-3-3-1-15,-1 0 3 0,-4 0 1 0,-8-1-3 16,0 0-2-16,-3-1-3 0,-5-2 0 0,-1 1 4 16,-4-2-2-16,2 0-3 0,-2-1 8 0,-7-1 17 15,10 4 9-15,-10-4 6 0,6 2 2 0,-6-2-1 16,0 0-6-16,0 0-2 0,0 0-4 0,0 0-1 16,0 0 0-16,0 0-4 0,0 0-3 0,0 0-3 15,0 0-2-15,0 0 2 0,0 0-13 0,0 0-17 0,0 0-19 16,0 0-20-16,0 0-20 0,0 0-19 0,0 0-33 15,0 0-34-15,-22-11-121 0,22 11-300 0,0 0 133 16</inkml:trace>
  <inkml:trace contextRef="#ctx0" brushRef="#br1" timeOffset="197941.39">21990 8431 174 0,'-5'-10'327'15,"1"-1"-1"-15,-1 2-14 0,1 4-5 0,0-2-16 16,4 7-15-16,-4-9-9 0,4 9-19 0,-5-8-22 16,5 8-25-16,-5-2-29 0,5 2-17 0,0 0-23 15,0 0-5-15,0 0-16 0,0 0-13 0,-4 30-10 16,5-2-6-16,-1 1-4 0,0 2-12 0,3 0-6 15,0 3-5-15,-1 0-5 0,2 0-6 0,-3 0-4 16,6 0-9-16,-2 1-25 0,-3-2-26 0,1-1-30 0,-1-3-28 16,2 2-29-16,-1-6-38 0,1 1-37 15,-3-1-27-15,3-6-34 0,6-2-15 0,0 0-252 0,-3-7-552 16,3-1 244-16</inkml:trace>
  <inkml:trace contextRef="#ctx0" brushRef="#br1" timeOffset="199222.48">22456 8568 104 0,'-2'-10'218'0,"0"2"-3"16,-1 1 2-16,0-4-3 0,2 5 0 15,1 6-9-15,-7-14-10 0,2 8-4 0,2-1-10 16,-1 3-12-16,0 0-17 0,4 4-12 0,-9-4-15 0,9 4-16 16,-15 5-9-16,7 0-9 0,-4 9-6 0,-4 7-6 15,2 2-8-15,1 4-10 0,1-2-2 0,1 5-3 16,5-4-11-16,-1 2-5 0,2-2-4 0,2 0-6 15,1-6 3-15,4-1-2 0,1-2 0 0,1-3-7 16,2 2-3-16,2-2-1 0,2-6-2 0,0-1-8 16,7 1 1-16,0-5-4 0,6 0 3 0,5-6-4 15,-7 2-1-15,4-7-5 0,2-3 1 0,-3-3-2 0,-3-1 6 16,-4 2 1-16,4-5-3 0,-6-1-4 0,-2 2 7 16,-4 1-2-16,5-8 5 0,-8 6 8 0,2-6 2 15,-7 6-5-15,-2-1 1 0,-2-1 12 0,-2-4-5 16,-1 5-5-16,-7-5-3 0,3 8 5 0,-6-8-2 15,1 5-3-15,-3 0 2 0,5 7-6 0,-2-2 4 16,0 3-8-16,1 0 5 0,3 5-3 0,2-2 0 16,2 1-6-16,-1 3 2 0,4-1-4 0,4 5-10 0,-5-6-16 15,5 6 1-15,0 0-9 0,0 0 0 16,14-17-4-16,3 12-4 0,4 0-6 0,8-2-6 0,1 1-11 16,2 3 0-16,1-1 1 0,-2 3 1 0,1 5-4 15,-3-2 1-15,3 5 5 0,-3-1 4 0,-5 4 2 16,0 2 9-16,-2 3 6 0,-8-2 4 0,4 6 2 15,-3 2 3-15,-1 2 3 0,-5-5 3 0,-1-2 5 16,-2 3-3-16,3 6 3 0,-6-6 6 0,3 5 2 16,-2-4 14-16,4-4 4 0,-5 1-4 0,3 1 0 15,-1-3-1-15,0-3-1 0,1-1 5 0,2-2 0 0,1 0 0 16,0-2-3-16,2-2 2 0,0-2 1 16,0 0 0-16,3-4-1 0,-1-1 4 0,6-4 11 15,-4-2 8-15,2-1 5 0,-3-1 17 0,3-3 3 0,-2-1 7 16,-1-1 16-16,-4 0 14 0,2-2 7 0,-1-7 2 15,-4 5 7-15,-1-5 3 0,-5 9 11 0,-1-11-9 16,-2 6 8-16,-3 1-12 0,-3-5-3 0,-5 1-6 16,3 5-13-16,-2 2-11 0,-3 2-5 0,-2 3-9 15,0-1-4-15,-8 2-9 0,5 4-16 0,-7 3-28 16,5 0-29-16,2 7-39 0,-6-2-34 0,-4 7-44 16,0 4-47-16,1 2-45 0,2 4-59 0,0 5-307 0,3 3-651 15,3 1 288-15</inkml:trace>
  <inkml:trace contextRef="#ctx0" brushRef="#br1" timeOffset="199564.67">22083 9256 188 0,'-28'-1'275'16,"9"-3"-1"-16,3 6-6 0,4-2-15 0,0 2-22 15,2-2-15-15,2 0-21 0,8 0-19 0,-12 1-19 16,12-1-14-16,-6 2-15 0,6-2-14 0,0 0-7 16,30 6-7-16,2-5-6 0,21 1-4 0,11-4-13 0,40-7-4 15,3-2-3-15,7-5 3 0,14 2 5 0,2-7 1 16,2 1-7-16,3-3-6 0,6 3-8 0,-8 6-5 15,-3 0-6-15,-16 4-4 0,0 1-4 0,-13 0-7 16,-8 2-10-16,-29 5-11 0,-3-1-22 0,-1 2-14 16,-5 1-37-16,-20 0-38 0,-3 1-48 0,-4 1-47 15,-8-1-51-15,-8 3-50 0,-7 1-175 0,0-1-508 0,-5-4 225 16</inkml:trace>
  <inkml:trace contextRef="#ctx0" brushRef="#br1" timeOffset="207535.92">5022 10271 39 0,'0'0'149'0,"-5"4"-7"0,5-4-10 0,0 0-10 16,-8 1-11-16,8-1-7 0,0 0-5 0,-7 5-4 15,7-5-13-15,-9 3-3 0,9-3-5 0,-8 4-1 16,8-4 0-16,-9 4-3 0,9-4-6 0,-8 3-9 16,8-3-6-16,0 0-6 0,-7 1-1 0,7-1-8 15,0 0-3-15,0 0-3 0,0 0 1 0,0 0-4 16,0 0 3-16,28 0 2 0,-15-1-1 0,10-2 0 15,5-2 0-15,2-3-4 0,5 0-4 0,1 0-1 16,15-4 0-16,-14 4-3 0,1 2 1 0,13-2-1 16,-15 1-4-16,4 4 1 0,-2 0 0 0,-2-1-6 0,-2 2 2 15,2 0-3-15,-3 2 1 0,4-1-2 0,-5 0 1 16,-1 3-5-16,1 0 5 0,-3 0 1 0,1-1-3 16,-3 4-1-16,-6-4 1 0,1 1-4 0,-1 1 2 15,-2-3 1-15,-1 2-1 0,-6 1-1 0,4-3 0 16,-5 3-3-16,0-3 6 0,0 3-5 0,-5-1 3 15,1-2-1-15,-7 0-1 0,11 1-1 0,-4 1 0 16,-7-2 2-16,7 1-2 0,-7-1 3 0,0 0-1 16,8 2 1-16,-8-2-2 0,0 0-1 0,8 1 3 15,-8-1 1-15,0 0 0 0,0 0-4 0,0 0 5 16,0 0-2-16,0 0 3 0,0 0-1 0,0 0 6 16,10 0 0-16,-10 0 1 0,0 0-3 0,0 0 2 0,0 0-3 15,0 0 1-15,0 0-1 0,0 0 1 0,0 0-6 16,0 0 2-16,0 0-3 0,0 0-8 15,0 0-8-15,0 0-13 0,0 0-20 0,0 0-13 0,0 0-27 16,0 0-20-16,0 0-34 0,0 0-14 0,0 0-140 16,0 0-318-16,0 0 141 0</inkml:trace>
  <inkml:trace contextRef="#ctx0" brushRef="#br1" timeOffset="208806.93">9726 10446 28 0,'-20'5'152'0,"2"1"-13"0,-4-1-4 15,3 0-13-15,1 0 2 0,2-1-11 16,3 0-2-16,1-2-5 0,5 0-5 0,0 0-8 0,7-2-15 15,-9 3-2-15,9-3-2 0,0 0-1 0,0 0-2 16,0 0-2-16,35-6-1 0,-8-2-2 0,6 1-9 16,4-2 2-16,15-6 1 0,3 0-9 0,6-2 1 15,2 1-7-15,32-8 2 0,-8 3-1 0,-24 7-4 16,23-6-4-16,-23 9-5 0,2 2-4 0,-5 2-3 16,2 3-3-16,-4 0-1 0,-1 0-1 0,-6 2-3 15,-1 2-3-15,-13 0-7 0,1-2-5 0,2 0-1 16,9 2-7-16,-9 0-10 0,-7 0-3 0,-1 2-1 0,0-1-10 15,-5 0-5-15,-4-1-2 0,-5 0-12 16,2 2-3-16,-3-1-7 0,-3-1-4 0,-1 0-9 16,-1-1-9-16,0-1-7 0,-2 2-24 0,0 0-18 0,-10 0-146 15,13 0-295-15,-13 0 130 0</inkml:trace>
  <inkml:trace contextRef="#ctx0" brushRef="#br1" timeOffset="211192.29">8245 11126 146 0,'-22'5'160'0,"1"-1"-2"0,-1 1-8 16,2-1-25-16,0 3 10 0,2-1-7 0,1-1-10 15,5 1-10-15,1-3-13 0,3-1-8 0,0 1-10 16,3-1-6-16,5-2-9 0,-4 6 0 0,4-6-4 15,0 0-4-15,0 0-1 0,28 5-6 0,-7-5-4 0,10-7-4 16,6 3-3-16,1-4-6 0,17-3-1 0,-1 0 2 16,2 0-6-16,0-2-1 0,-2 1-4 15,-1-2-3-15,2 2 1 0,-2 1-3 0,-2 0-3 0,-12 4-9 16,0-2-7-16,-2 3-2 0,-3 0-7 0,0-2-1 16,-4 2-3-16,0 2-4 0,-9 1-1 0,0 0-4 15,-3-2-3-15,0 4-1 0,-7-1-2 0,-2 1 4 16,-3-1-1-16,-6 2 6 0,11 0 4 0,-11 0 7 15,0 0-1-15,0 0 10 0,0 0-3 0,0 0 5 16,0 0 5-16,-35 8-4 0,16-5 10 0,0 3 2 16,-9 0-1-16,-4 2 5 0,-4-1-5 0,-2 4-1 15,-14 1 2-15,-1 2-1 0,1-1 2 0,0-1-11 0,1 1 7 16,-2-2-1-16,3 1-1 0,-3-2-1 16,2 0 1-16,14-2-2 0,0-1-3 0,-1-1 10 15,2-1 4-15,0 1 4 0,4-2-1 0,3-2 6 0,8 1 1 16,1-1 5-16,0-1 0 0,7 1 2 0,1-2 2 15,2 2-7-15,4-2-5 0,6 0 0 0,0 0-3 16,0 0-2-16,0 0-1 0,0 0-4 0,33-9-1 16,-4 2 2-16,7-3-4 0,16-1 1 0,1-4-3 15,2-1 2-15,0 1-2 0,2 2-2 0,3-3-2 16,2-2 0-16,-1 1-5 0,0 3-4 0,-3-1-2 16,-2 0-5-16,-5 4-7 0,-11 1-3 0,-5 4-4 15,0 0-6-15,-3-1-6 0,0 2-10 0,-4 4 0 16,-10 1-11-16,0 0-6 0,-7 0 4 0,2 0 11 0,-5 1 3 15,-2 2 5-15,-6-3 1 0,8 3 0 0,-8-3 10 16,1 7 1-16,-1-7 6 0,-7 11 3 0,-2-5 5 16,-3-1 4-16,-7 3 9 0,-5 4 3 0,-3-4-3 15,-3 0 0-15,-1 3 1 0,-1-1 8 0,-2-3 3 16,0 0-4-16,-2 0 0 0,0 0 3 0,0-2 5 16,1 1-2-16,-2-1-3 0,2 0 2 0,1 0-1 15,-1-2 3-15,3-2-2 0,3 1 6 0,2 1-1 16,6-2 2-16,2 3 9 0,4-2-6 0,5-1 5 15,-1-1-8-15,3 0 0 0,8 0-4 0,-15 0-3 0,10 2-1 16,5-2-3-16,0 0-1 0,0 0-10 0,0 0-5 16,0 0-10-16,0 0-15 0,26 6-16 15,-8-5-22-15,1-2-30 0,0-2-14 0,3 1-33 0,6 1-92 16,-6-1-262-16,7-1 116 0</inkml:trace>
  <inkml:trace contextRef="#ctx0" brushRef="#br1" timeOffset="-210931.89">8998 12725 219 0,'-8'2'290'16,"8"-2"-1"-16,-14 1-5 0,14-1-9 0,-9-1-5 16,9 1-22-16,0 0-15 0,-11-2-15 0,11 2-28 15,0 0-14-15,0 0-21 0,-5-3-8 0,5 3-27 0,0 0-7 16,18-27-11-16,-6 11-10 0,5-4-14 0,6-3 3 15,0-1-22-15,1 1-15 0,-1-2-16 16,-1 1-21-16,1 0-34 0,-1 4-21 0,-1 2-34 0,-5 6-34 16,-3 2-33-16,-2 4-28 0,0 0-23 0,-3 3-27 15,-1 2-12-15,-7 1-171 0,7 1-442 0,-7-1 196 16</inkml:trace>
  <inkml:trace contextRef="#ctx0" brushRef="#br1" timeOffset="-210174.48">8668 13235 244 0,'0'0'254'0,"-5"-2"-10"16,5 2-13-16,0 0-22 0,0 0-22 0,0 0-19 15,0 0-19-15,0 0-17 0,0 0-12 0,0 0-11 16,0 0-14-16,0 0-7 0,0 0-9 0,0 0-7 16,0 0-10-16,19-6-7 0,-19 6-6 0,11 0-2 15,-11 0-7-15,0 0-6 0,12 1-3 0,-12-1-5 0,0 0-3 16,7 2 0-16,-7-2-5 0,0 0-1 16,0 0 1-16,3 5-4 0,-3-5 0 0,0 0 0 15,0 0-1-15,-12 12-4 0,4-6 2 0,3-1-3 0,-1 1 3 16,-2 1-4-16,0-3 1 0,3-2 1 0,0 1-3 15,5-3 1-15,-9 6 0 0,9-6 3 0,-8 3-3 16,8-3-3-16,0 0 1 0,-10 0-1 0,10 0-5 16,0 0-3-16,0 0-4 0,-6-11-1 0,6 11 0 15,0-9-2-15,0 9-2 0,5-14 1 0,-1 9 4 16,-2-2-2-16,3 0 1 0,-1 3 4 0,1-2-3 16,-5 6-3-16,7-10 6 0,-3 8-4 0,-4 2 0 15,5-4 1-15,-5 4 0 0,0 0-1 0,0 0 4 16,0 0-1-16,0 0 3 0,0 0-1 0,0 0 1 15,0 0 2-15,1 16 4 0,-1-16-1 0,-6 9-1 16,6-9 1-16,-6 8 2 0,3-4-2 0,3-4 1 0,0 0-1 16,-7 5-10-16,7-5-22 0,0 0-29 0,0 0-43 15,0 0-42-15,0 0-30 0,13-25-49 0,-5 14-125 16,4-2-376-16,3-1 167 0</inkml:trace>
  <inkml:trace contextRef="#ctx0" brushRef="#br0" timeOffset="-203631.31">3690 12081 69 0,'0'0'123'16,"0"0"-7"-16,-12 1-16 0,12-1-8 0,-7 1-9 15,7-1-8-15,0 0-15 0,-6 4 1 0,6-4-6 16,0 0-5-16,0 0 9 0,0 0 13 0,20 7-9 16,-6-8-2-16,7-3 4 0,9-3-8 0,5-3-9 15,16-3 0-15,-4-3-6 0,6 1 2 0,0-1-8 16,0-5-3-16,3 5-2 0,0-1-1 0,-1-2-1 16,3 0-12-16,-4 0 8 0,-1 1-8 0,1 1 1 15,-4 0-2-15,-12 5-7 0,-2 1-4 0,-3 1-2 16,1 2-12-16,-3 0-1 0,-3 2 2 0,-7 2-19 0,-3 3 10 15,-1-1-1-15,-6 2 5 0,-4 0-2 0,2 0-1 16,-9 0 4-16,11 2-1 0,-11-2 9 0,6 4-4 16,-6-4 0-16,-1 8 0 0,1-8 7 0,-9 15-13 15,1-5 7-15,-6 1 3 0,0 1 1 0,-3 1 2 16,-6 0 0-16,0 2 1 0,-1-1 0 0,-4 1-4 16,1-1-4-16,-1-1 5 0,-1-1 1 0,-1-1-1 15,-2 0 1-15,4-2-2 0,-4 2-1 0,2-1 6 16,-4 1-2-16,2 0-2 0,0-2-3 0,0 4 10 15,0-2-8-15,-2 1 4 0,3-2 9 0,1-1 9 16,2 0-7-16,6-3 8 0,4 1 0 0,4-3 6 16,1 1-1-16,4-2-2 0,-1 0-1 0,3-2-2 15,7-1-3-15,0 0 4 0,0 0-5 0,0 0 0 0,31-6-2 16,-3-3-6-16,6-1 7 0,13-8-3 0,1 3-2 16,3-4-9-16,-1-1-18 0,3 1-13 0,3 1-27 15,-5 1-26-15,-13 6-14 0,1 3-29 0,-5 3-98 16,1 1-243-16,-2 2 108 0</inkml:trace>
  <inkml:trace contextRef="#ctx0" brushRef="#br0" timeOffset="-197237.39">7093 10509 55 0,'-6'-10'128'0,"2"-7"-11"15,4-2-8-15,6-10-23 0,3-2-1 16,11-12-1-16,6-4-6 0,4 1 3 0,6-5-15 15,4 4-1-15,17-23-9 0,2 4-2 0,6 8-7 0,8 1 2 16,0 2-2-16,5 5 4 0,2 2-10 0,6 1-1 16,1 0-5-16,1 5-1 0,-2 2-7 0,1 5-1 15,3 6-7-15,4 3 7 0,-1 5-3 0,-28 11 6 16,28 2-11-16,-26 6 2 0,-1 6-3 0,1 3 0 16,-3 5-9-16,-2 3 4 0,1 2 0 0,-2 9-9 15,-2 0-1-15,-3 3-3 0,-2 2-3 0,-6 3 3 16,-4 2-10-16,-1 1-1 0,-3 5 4 0,-4 2-2 15,-6-3 0-15,0 5 8 0,-3 3-6 0,-4 1 3 16,-3-4 0-16,-5 4 4 0,-6-3-3 0,0 2-2 16,-5-2 4-16,-3 0-2 0,-5 1 5 0,-3-12-1 0,-3 10-3 15,-1-11 6-15,-5 7-3 0,-3 2-2 0,1-11 1 16,-10 5 0-16,0 1-1 0,-3 0 3 16,-2-3 1-16,-2-1-4 0,-1-2 3 0,-3-2 0 0,-6 0-7 15,4 0 6-15,-5 0-10 0,4 0 8 0,0-4-3 16,-6 3 0-16,5-4 1 0,-2 1-1 0,-1-2-1 15,-2 1 6-15,-2-4-5 0,1-1 6 0,1-2-2 16,-3-1-2-16,-2 0 6 0,0 0 8 0,-5-4 2 16,1-4 11-16,-2 2 4 0,0 0 0 0,-2-4 2 15,-1 0 8-15,0-2 4 0,-2-2 4 0,-4-3 6 16,3 1 2-16,1-5 2 0,1 0-2 0,1-3-4 16,-1-3 1-16,0-2-3 0,5-5-3 0,4-3 0 0,8-5-5 15,3-7-5-15,8-7-11 0,7-5-11 0,10-4-19 16,5-6-29-16,9-29-35 0,17 1-41 0,9-3-37 15,15 3-182-15,10 1-358 0,12-2 158 0</inkml:trace>
  <inkml:trace contextRef="#ctx0" brushRef="#br0" timeOffset="-195890.98">9562 11020 165 0,'-20'26'147'0,"3"2"-11"15,-2-5-19-15,4-2-7 0,5-7-14 0,2-3-9 0,1-3-5 16,3-2-10-16,0-1-8 0,4-5 6 15,-4 6-11-15,4-6-5 0,0 0-8 0,0 0-8 0,-4-22-2 16,7 4-3-16,5-7-8 0,-1-2-2 0,3-2-5 16,3 0-10-16,2-4-2 0,7-9-1 0,-4 11-13 15,9-9-3-15,-5 12 0 0,0 2-9 0,12-8-2 16,-7 12-2-16,0 3-11 0,3 2-10 0,1 3-1 16,2 6-4-16,2 5-5 0,6 2-5 0,9 7-9 15,3 8-10-15,2 9-82 0,1 2-173 0,28 19 76 16</inkml:trace>
  <inkml:trace contextRef="#ctx0" brushRef="#br0" timeOffset="-168415.48">7763 13791 41 0,'0'0'46'0,"0"0"0"0,0 0 3 0,-7-4 5 16,7 4 0-16,-6-3 3 0,6 3 11 0,0 0-8 15,-8-4 4-15,8 4-1 0,-7-3-1 0,7 3-3 16,0 0 3-16,-10-3 5 0,10 3-7 0,0 0 10 16,-9-2 10-16,9 2-8 0,-7-2 1 0,7 2-8 15,0 0 3-15,-7-5-1 0,7 5 5 0,0 0-7 0,0 0-1 16,-8-1-4-16,8 1-4 0,0 0-7 0,0 0-4 16,0 0-5-16,0 0-6 0,0 0-6 0,0 0-2 15,0 0-3-15,0 0-2 0,0 0-1 0,0 0 0 16,0 0-3-16,0 0 1 0,15-9-3 0,-7 6-3 15,4-2-4-15,-2 2 3 0,3 0 0 0,-3-1-3 16,3 0-1-16,1 2 3 0,-1-2-7 0,3-2 3 16,2 1 0-16,-1 0 1 0,2-1-3 0,-6 3-1 15,0-1-1-15,4 0 2 0,-1 1 0 0,0-1 1 16,1 1-5-16,-4 1 4 0,0 0-3 0,1 1 2 16,-1 0-3-16,-1 1 0 0,-2 0 2 0,2 1-2 0,-1-1 3 15,1 1-1-15,1 1 0 0,-3-2 1 0,3 0-4 16,1 0 3-16,-1-2-1 0,-1 1 1 15,2 0-2-15,3 0 6 0,0-4-2 0,-3 4-2 0,2-2-2 16,-2-1 4-16,4 0-3 0,0 1 2 0,0-2-4 16,0 2 3-16,1 1-4 0,-6-2 2 0,0 2 0 15,1 2 1-15,-3-1-1 0,2 0 0 0,-3 1 0 16,1 0 1-16,1 1-1 0,-3 0-3 0,0-1 0 16,3 0 1-16,-5 0 4 0,5 0-5 0,-1 2 2 15,0-2-1-15,0 1 0 0,2-2 1 0,-3-1 1 16,3 2 1-16,0-2-2 0,-2-1-2 0,4 1-2 15,-2 1 3-15,1-1-2 0,-1 1 1 0,1-2-3 16,-1 3 2-16,0-3 1 0,1 2-3 0,-3 1-6 0,2 0-2 16,0-1 0-16,-3 1 4 0,1 0-3 15,2-1 8-15,-1-1-2 0,-1 2-1 0,0 0-4 16,0 0 5-16,1-1-1 0,-2 1-1 0,1-2 5 0,-1 2 0 16,1 0-2-16,1 2 1 0,-1-2 3 0,-1 0-1 15,3 0-1-15,-2 0 2 0,1 0 1 0,-1 0-2 16,1-2 0-16,-1 2-2 0,1 2-5 0,-1-2 3 15,2 1-4-15,-1-1 2 0,-1 0-8 0,-1 2 1 16,3-2-4-16,-2 0 6 0,0 1-2 0,0-1 1 16,2 0-2-16,-3 0 0 0,-1 0-1 0,0 0 6 15,-9 0-9-15,14 3-1 0,-9-1-3 0,-5-2 8 16,13 0-2-16,-13 0 7 0,6 0 1 0,-6 0-1 16,0 0 0-16,0 0 4 0,8 3 3 0,-8-3 1 15,0 0 0-15,0 0 6 0,0 0-2 0,0 0 4 16,0 0-5-16,-25 4 8 0,13-2-7 0,0-1 4 0,-3 1-4 15,-1-1-3-15,-5 0 6 0,1 1 0 0,-8 2-5 16,-2-1 2-16,0-1-3 0,-1-1 5 0,-4 4 1 16,0-3-3-16,-1 2 1 0,-3-2 2 0,-12 1 4 15,16 0-4-15,-4-1-4 0,-13 2 4 0,12-2-1 16,-11 1 3-16,11 1 0 0,-9-5 7 0,-1 12-7 16,13-13 4-16,1 4 2 0,0-2-2 0,2 0 2 15,-2 0 2-15,1 0-5 0,0 2 1 0,0 0 2 16,2-1-3-16,-3 0 0 0,-2 1 2 0,1 1-3 0,2 0 2 15,-1 0 1-15,3-2 1 0,3 2-5 16,0-2 2-16,8 0-5 0,1-1 2 0,-1 0-2 16,4 0 1-16,-4-1 0 0,4-2 0 0,0 3 1 0,6-2 1 15,-1 2 6-15,-1-3 2 0,2 3-2 0,2-2-1 16,-1 2-1-16,3-1 2 0,-1 0 3 16,9 1-2-16,-15-2-3 0,8 4 2 0,7-2-3 0,-14 0 2 15,14 0-8-15,-10 1 3 0,10-1-1 0,-10 3-1 16,10-3-5-16,-8 0 6 0,8 0-5 0,0 0-3 15,-6 4 3-15,6-4 4 0,0 0-4 0,0 0 2 16,0 0-2-16,0 0 3 0,18 13-1 0,-9-8 1 16,3-2-4-16,1-2 5 0,2 1-3 0,3 0 4 15,9-2-3-15,0 0 1 0,1 0-2 0,2-2 4 16,-4 0-2-16,4-1 0 0,-2 3-3 0,2-1 4 16,1 1-2-16,1 0 0 0,0 0 0 0,0 0 1 0,0 0-1 15,3 0 0-15,-1-2-1 0,1 2 0 0,-1-2-3 16,4 2 3-16,-2 0 0 0,1 0 2 15,3-1-8-15,11 2 2 0,-15 1-9 0,3 0-2 0,-4-2 0 16,2 3-1-16,-3 0-6 0,1-1 1 0,-2 2-12 16,0 1 4-16,-3-2-8 0,0 2-8 0,0-4-8 15,-10 4-1-15,0-5-5 0,0 2 2 0,-1 0-4 16,-2 1-5-16,1 1 3 0,-6-1 4 0,-1 0-4 16,-1 0 2-16,-2-3 5 0,-2 2 0 0,-6-2 24 15,10 3 8-15,-10-3 1 0,0 0-1 0,0 0 15 16,0 0 8-16,0 0 13 0,-32 5 5 0,14-6 16 15,-9 4 1-15,-3-3-3 0,-2-2 6 0,-3 2 5 16,-3 0 5-16,-16-1-7 0,-3 5 8 0,-2-4-4 0,2-1-1 16,-1 5-2-16,-3-2 1 0,3-2-3 0,-2 3 0 15,0-1-3-15,0 5-4 0,-2-5-3 16,2 1-1-16,0 0-6 0,4 5 2 0,1-2 1 0,3-1 5 16,2-1-3-16,12-1 13 0,1 1 3 0,3-1 13 15,3 2-4-15,4 0-1 0,10-5 2 0,3 0-5 16,4 1-4-16,2 1-4 0,8-2-7 0,-9 0-3 15,9 0-5-15,0 0-3 0,0 0-1 0,0 0-1 16,34 0-1-16,-3-2-2 0,2 1-1 0,3 1-6 16,3-5-6-16,14-3-13 0,0 1-9 0,-1-1-8 15,4 3-12-15,1 0-10 0,-1-1-21 0,-1 1-20 16,0 3-24-16,5-5-35 0,-1 2-37 0,-7 6-130 16,2 4-340-16,-3-2 150 0</inkml:trace>
  <inkml:trace contextRef="#ctx0" brushRef="#br0" timeOffset="-157199.39">20231 15909 189 0,'0'0'222'0,"0"0"-10"0,0 0-10 0,0 0-12 16,0 0-9-16,0 0-9 0,0 0-6 0,0 0-5 15,0 0-5-15,0 0 0 0,0 0-10 0,0 0-3 16,0 0-4-16,0 0-5 0,0 0-6 0,0 0-10 16,0 0-12-16,0 0-1 0,0 0-6 0,0 0 2 0,0 0-8 15,0 0-8-15,0 0-5 0,-14-16-5 0,10 12-5 16,4 4 7-16,-7-10-8 0,2 5-9 15,1-1-4-15,-3 3-7 0,-3-6 3 0,0 1-9 0,-2 1 4 16,0 0-12-16,-5 0-2 0,-1 2-4 0,-3 1 1 16,0 1-10-16,-6 3 2 0,-4 1-8 0,3 2 3 15,-2 2-3-15,4 2-4 0,-1 3-2 0,11 0-3 16,-1 0 3-16,0 3-2 0,3 0-6 0,0 2 5 16,3 0 5-16,1 2-8 0,2 1 1 0,3 1-7 15,0-3-13-15,2 2-2 0,3 0-6 0,3-2-10 16,-1-4 3-16,6-2-9 0,-3-1-4 0,4-2 0 15,1-3-3-15,8-1-9 0,1-3 1 0,1-3 4 16,1-1-1-16,5-7 4 0,-8 1 2 0,6-3 4 0,-1-1 4 16,-1-2 5-16,-8 2 0 0,0 0 7 15,-3-2 5-15,0 2-2 0,-1 1 8 0,-4 2 8 16,0 0 10-16,-2 0 6 0,0 1 11 0,0 3-3 16,0 2 5-16,-4 5-3 0,2-11-2 0,1 8-2 0,-3 3-3 15,0 0-5-15,0 0 2 0,0 0 0 0,0 0 1 16,9 12-3-16,-4 1 3 0,0-3-4 15,4 4-2-15,-3 1-5 0,2 3-13 0,0-2-28 0,6 6-30 16,-5-4-35-16,0 0-31 0,2-4-29 0,2-1-28 16,1-1-30-16,0-1-37 0,1-3-142 0,0-1-438 15,2-2 193-15</inkml:trace>
  <inkml:trace contextRef="#ctx0" brushRef="#br0" timeOffset="-156948.8">20446 15798 185 0,'-3'-11'262'16,"1"5"-2"-16,1-1-7 0,1 7-15 0,-4-12-23 15,4 12-24-15,-4-6-21 0,4 6-16 0,0 0-7 16,0 0 2-16,-4 21-9 0,5-11-10 0,1 9-6 16,-2 8-8-16,1 5 1 0,4-2 1 0,-1 4-4 0,4 12-8 15,-3 2-6-15,2 0-8 0,1 3-7 0,-3-5-6 16,2-9-10-16,2 10-6 0,-4 2-4 0,1-14-4 15,0-1 7-15,1 0-6 0,0-4-24 0,0 1-23 16,0-4-40-16,0-4-39 0,-1-4-41 0,-2-2-46 16,0-1-54-16,1-7-50 0,-3 0-258 0,0-4-561 15,-2-5 249-15</inkml:trace>
  <inkml:trace contextRef="#ctx0" brushRef="#br0" timeOffset="-156658.72">20486 15967 59 0,'-3'-6'308'15,"1"-1"-25"-15,2 7-34 0,-4-10-25 0,4 10-21 16,4-8-23-16,1 3-17 0,2 3-20 0,7 2-13 16,3-2-12-16,5 2-12 0,5 4-11 0,-1 1-11 15,-4-1-6-15,6 3-6 0,-2 1-11 0,-7-1-7 16,0 2-7-16,-5 0-4 0,0 1-1 0,-4-2 2 15,-2 2 11-15,-4 2 7 0,0-2 7 0,-5 3 4 16,-1 6-1-16,-4-2-2 0,-2-2 0 0,-3-1-10 16,-2 2-4-16,-1-4-6 0,-2 0-3 0,2-2-6 0,-1 0-10 15,4-4-25-15,-1-1-32 0,3-1-41 0,1-6-57 16,8 2-62-16,-12-7-65 0,9 1-232 16,3-11-523-16,4-1 233 0</inkml:trace>
  <inkml:trace contextRef="#ctx0" brushRef="#br0" timeOffset="-156458.03">20840 15751 152 0,'1'-6'331'0,"-1"6"-10"0,0 0-17 15,0 0-28-15,0 0-27 0,0 0-18 0,0 0 12 16,0 0-8-16,0 0-12 0,4 20-3 0,-2-4-8 16,1 3-6-16,1 0-24 0,3 8-14 0,2 0-5 15,-1 0-28-15,1 4-8 0,2 4-14 0,-2-1-3 16,4 0-6-16,-1-1-21 0,0 0-27 0,-3-4-54 15,0-3-42-15,-2-1-33 0,0-6-44 0,0 0-50 16,-5-3-54-16,6-1-63 0,-6-3-48 0,1-2-204 16,0-4-579-16,-3 0 256 0</inkml:trace>
  <inkml:trace contextRef="#ctx0" brushRef="#br0" timeOffset="-156275.72">20817 16021 211 0,'0'0'351'0,"-8"-6"-28"0,8 6-35 0,-6-3-31 16,6 3-26-16,0 0-26 0,0 0-19 0,0 0-17 15,0 0-16-15,28-1-17 0,-9 1-25 16,1 0-41-16,10-1-50 0,-2 0-50 0,0 2-52 0,3-3-69 16,-2 0-67-16,-9 2-154 0,9-2-403 0,-3 2 178 15</inkml:trace>
  <inkml:trace contextRef="#ctx0" brushRef="#br0" timeOffset="-155958.12">21195 15912 106 0,'-4'-4'344'16,"0"-2"-16"-16,4 6-22 0,-5-9-30 0,5 9-27 15,-8-6-25-15,8 6-26 0,0 0-22 0,0 0-18 16,0 0-17-16,0 0-14 0,0 0-13 0,34 19-25 15,-18-7-28-15,6 4-25 0,0 5-7 0,-2 1-12 16,2 1-14-16,-3 3-5 0,-1 0-6 0,0-4 2 16,-5 3 1-16,-3-1 1 0,-3-5-1 0,-3-1 1 0,0 1 8 15,-2-2 20-15,-2-5 16 0,-3 0 13 16,0-1 15-16,-2 0 16 0,-1-2 15 0,-2-1 20 16,2-1 23-16,-2 0 22 0,2-3 14 0,-2 0 0 15,0-1 0-15,1-2-6 0,7-1-8 0,-18-5-21 0,10 0-6 16,2-3-23-16,-1-3-10 0,1-5-13 15,2-3-15-15,-1-9-38 0,8 1-43 0,2 0-44 16,2-6-70-16,1 1-62 0,9-12-92 0,-1 12-82 0,7-10-368 16,-5 13-783-16,13-6 346 0</inkml:trace>
  <inkml:trace contextRef="#ctx0" brushRef="#br0" timeOffset="-155291.39">21780 16329 152 0,'0'0'312'0,"-9"0"-11"16,9 0-11-16,0 0-16 0,0 0-20 0,-10-2-26 16,10 2-21-16,0 0-9 0,0 0-29 0,0 0-20 15,0 0-17-15,0 0-7 0,0 0-18 0,23-6-9 16,-2 0-7-16,1 3-9 0,7-1-8 0,2 0-6 15,3-2-4-15,2 1-6 0,1-1-9 0,14-1-4 16,-13 2-2-16,13-6-5 0,-12 5-2 0,10-2-14 16,-10 4-20-16,-2 0-24 0,-1-3-23 0,-4 3-22 15,-4-1-29-15,-7 3-26 0,-1-2-31 0,-6 2-31 16,-3 2-31-16,2-3-34 0,-5 2-171 0,-8 1-454 0,10-2 202 16</inkml:trace>
  <inkml:trace contextRef="#ctx0" brushRef="#br0" timeOffset="-155066.68">22344 16087 70 0,'-6'-1'277'0,"6"1"-16"0,-7-7-24 15,7 7-20-15,0 0-29 0,-8-6-19 0,8 6-19 16,0 0-10-16,0 0-19 0,0 0-10 0,0 0-5 16,0 0-6-16,23 21-7 0,-9-9-6 0,-2-2-5 15,6 1-9-15,-5 2-6 0,3 1-6 0,0-2-4 16,-2 1 0-16,-1 1-1 0,-3-1-7 0,-1 2-4 15,-4 1-4-15,-3 1 2 0,0 0-8 0,-2 2 2 16,-6 0-17-16,-4 6-1 0,-4 0-4 0,-1-3-16 16,-6 3-47-16,0 0-56 0,-1-2-79 0,-4-1-275 15,5-5-497-15,-1 1 220 0</inkml:trace>
  <inkml:trace contextRef="#ctx0" brushRef="#br0" timeOffset="-154250.45">23583 15699 219 0,'-1'-12'211'0,"0"4"12"0,-2 1 4 16,1 0-5-16,-2 0-21 0,4 7-21 0,-4-13-16 15,3 5-14-15,1 8-12 0,-4-10-7 0,4 10-10 16,-1-7-15-16,1 7-12 0,0 0-9 0,-3-8-11 16,3 8-5-16,0 0-10 0,0 0-8 0,0 0-6 0,0 0-3 15,0 0-3-15,12 27 1 0,-7-11 1 0,-1 3 14 16,1 0-1-16,1 8-5 0,-2 1 2 16,4 1-8-16,-2 3 4 0,-2 0 7 0,5 16-3 0,-4 0 1 15,1 0-5-15,3 4 5 0,-1 5 1 0,6 26-3 16,-6-27-3-16,4 24 0 0,-4-22-2 0,9 27 1 15,-7-27-9-15,3 21 0 0,-3-24-4 16,3 26-2-16,-2-23 4 0,2 23 0 0,-4-23 1 0,2-3-27 16,0 2 2-16,-4 1-1 0,2-3 1 0,0-2 0 15,2-5 1-15,-6-13-8 0,2 0 8 0,0-2-6 16,-4-1-1-16,5-4 1 0,-4 0-2 0,4-3 3 16,-5-8-16-16,1 0-16 0,-4-2-19 0,2-3-28 15,1-2-25-15,-1-1-33 0,-2-3-48 0,0-6-52 16,0 0-65-16,-9 2-214 0,9-2-549 0,-12-14 244 15</inkml:trace>
  <inkml:trace contextRef="#ctx0" brushRef="#br0" timeOffset="-153341.55">23580 15598 5 0,'0'0'174'16,"-2"-11"-14"-16,2 11-10 0,0-11-17 0,0 11-14 15,4-8-13-15,1 2-6 0,4 2-12 0,4-2-6 16,2-3-3-16,7 6-2 0,10-5 4 0,4-1-1 16,2 2 6-16,16-7-8 0,6 3-3 0,3 0-7 0,29-3 0 15,-3 2-6-15,-25 4-8 0,31-9-1 16,-1 0-6-16,1 1-8 0,3 3-2 0,4-4 2 15,-2 0-6-15,-3 2-3 0,-4-1-1 0,-27 6-3 0,27-2-3 16,-30 6-3-16,-1-1-1 0,1 1-2 16,-4-1-8-16,-1-1 7 0,-4 4-2 0,-16 4-3 15,-2-4 1-15,-3 4-3 0,-1-3 1 0,-5 0-3 0,-8 2 0 16,-2 1-4-16,-1 0 1 0,-5 1-5 0,-2 0-2 16,-2-1 9-16,-7 0-3 0,11 5-1 0,-6-3-5 15,0 3 5-15,-1 0 2 0,-2 2 5 0,0 1-4 16,-1 4 1-16,1-1 1 0,-2 6 3 0,4 1-1 15,-4 1 2-15,2 6 3 0,2 3 0 0,-2 2 0 16,3 2 3-16,3 3-1 0,2 12 0 0,-1-1-2 16,3 3 0-16,-2 0 10 0,1 3 1 0,3 1-2 15,-3 4-1-15,2 0-3 0,4 27-1 0,-1-3 2 16,-3-24-2-16,6 28 0 0,-2-4-15 0,5 0 2 16,-11-24-3-16,-1 3 5 0,5-2-1 0,1 0-6 15,2 22 1-15,-6-28 5 0,1 0 1 0,5-1-3 16,-7-1-2-16,0-4 3 0,3-11 1 0,-1 9 2 15,-1-11-1-15,-1 2-6 0,-2-7 2 0,0 0-2 16,-3-2-2-16,-1 0 2 0,2-2 4 0,-1-5-1 0,-1-1-2 16,0-1-1-16,-5 1 4 0,4 2-1 15,0-2-2-15,-4-3-2 0,3 3 6 0,-4-1-5 16,-1 1 2-16,-2-2-2 0,0-4 5 0,-1 3-5 0,-6 0 1 16,2-1 2-16,0-1-5 0,-5 0 6 0,-3-2-1 15,1-1 1-15,-3-1 0 0,-5 0 5 0,-5-2-4 16,2-1 7-16,-7-2 8 0,-2 1-1 15,-15 1-4-15,-1-5 2 0,0 2 1 0,-1 1 4 0,-9 6-9 16,2-7 11-16,-5 8 1 0,-29 3 4 0,28-2-2 16,-31 5 2-16,-1 3-8 0,-1-4-3 0,-4 6 26 15,1-1-1-15,1 0-1 0,1 4 0 0,-1-4-1 16,2-2-5-16,7 1-1 0,3 2 0 0,24-13-7 16,-1 3 5-16,-24-1 0 0,29 0-6 0,0-7 0 15,3 0-1-15,5-1-3 0,13-2-2 0,5-5-4 16,3 3-1-16,5-6-15 0,12 3-18 0,1-1-28 15,4-1-43-15,6-4-45 0,3-2-63 16,14-13-51-16,2 0-54 0,10 1-177 0,19-14-517 0,25-21 229 16</inkml:trace>
  <inkml:trace contextRef="#ctx0" brushRef="#br0" timeOffset="-151998.12">23511 16487 6 0,'11'-6'159'16,"3"-2"-4"-16,7 2-11 0,7-5-4 0,8 1-7 0,2 0-4 15,18-3-2-15,5 1-8 0,2-1-7 0,30-10-7 16,5 6 4-16,1-4-4 0,7 2-5 0,9-6 2 15,12 1-4-15,6-3-8 0,10 0-7 0,0-1-5 16,0-5-5-16,1 8-9 0,-3-4-4 0,-10 3-7 16,-7 0-1-16,-12 1-9 0,-11 2-2 0,-10 7-7 15,-32 1-1-15,-1 1-1 0,-5 2-4 0,1 0-6 16,-5 2 1-16,-11 3-2 0,-2-2-2 0,0 2-3 16,-3 1-1-16,-6 1-5 0,1-1-5 0,-11 2-14 15,-3 3-17-15,-3-1-31 0,-3 1-31 0,0 1-24 16,-8 0-40-16,7-3-28 0,-7 3-173 0,0 0-381 15,0 0 168-15</inkml:trace>
  <inkml:trace contextRef="#ctx0" brushRef="#br0" timeOffset="-151450.22">24186 15829 24 0,'-4'-5'262'0,"4"5"-26"16,-7-6-22-16,7 6-24 0,-7-3-16 0,7 3-18 15,0 0-14-15,-14 6-18 0,8-3-12 0,1 7-10 0,0 2-7 16,1-2-13-16,2 2-8 0,-1 4-3 0,6 0-9 16,1 2-7-16,1-3-5 0,5 1-4 15,3 0 2-15,-1-4-10 0,5 3-4 0,-2-3 0 16,8 2-5-16,-5-3-3 0,2 2-3 0,-3-3-2 0,0-1-2 16,1 0 0-16,-3 1-5 0,-5-3 2 0,-1-1-3 15,-1 0 0-15,0 1 4 0,-4-1 6 16,-1 0 4-16,1 1 10 0,-5 3-4 0,1-10 2 0,-10 19-4 15,0-8-8-15,-3 3-1 0,-3-4-13 0,-3 0-23 16,1 0-40-16,-1-2-40 0,4-4-43 0,2-1-46 16,3-3-217-16,1-3-431 0,4-3 191 0</inkml:trace>
  <inkml:trace contextRef="#ctx0" brushRef="#br0" timeOffset="-151292.06">24395 15949 88 0,'0'0'254'0,"0"0"-4"15,7 9-12-15,-6 0-10 0,0 1-13 0,0 1-8 16,3 5-19-16,-1 0-16 0,0 1-17 0,-1 7-15 16,4-5-14-16,-1-3-5 0,0 4-19 0,-1-2-18 15,4-3-36-15,-4 1-34 0,2-5-43 0,-1-4-40 16,4 3-50-16,0-5-55 0,-1-4-200 0,2-2-404 16,0-2 179-16</inkml:trace>
  <inkml:trace contextRef="#ctx0" brushRef="#br0" timeOffset="-151145.78">24415 15748 110 0,'-5'-5'234'0,"-2"0"-27"0,3 1-32 16,4 4-27-16,0 0-26 0,0 0-32 0,0 0-43 16,0 0-48-16,2 18-42 0,5-8-58 15,-2 1-64-15,5 0-179 0,2 3 79 0</inkml:trace>
  <inkml:trace contextRef="#ctx0" brushRef="#br0" timeOffset="-150533.78">24616 15927 36 0,'0'0'276'0,"-5"-3"-24"0,5 3-25 0,0 0-21 0,0 0-21 16,-3-7-20-16,3 7-15 0,0 0-18 16,0 0-17-16,0 0-10 0,13-8-6 0,-5 7-12 15,-8 1-10-15,19-2-2 0,-7 4-12 0,-1-2-5 16,3 3-7-16,-1-2-5 0,0 2-5 0,-1 3-5 0,0 0-3 15,3 4-5-15,-2 1-1 0,1-1-3 0,-5 3-3 16,1 0-2-16,-2 2-6 0,0 1-5 0,-2-2 6 16,0 1-8-16,0 3 0 0,1 0-6 0,0-2 3 15,-1 1-1-15,2 0-2 0,-3 0-6 0,2-1 2 16,0 1-3-16,1-1 1 0,-3 0 1 0,2 1 0 16,0-3-4-16,-6-2 3 0,4-1 1 0,-1-1 1 15,-2-1-10-15,2 0 2 0,-4-1 1 0,0-2 2 16,0-6 4-16,0 12-3 0,-2-6 3 0,2-6 2 15,-4 11 3-15,4-11 6 0,-4 8 5 0,4-8 9 16,-3 6 2-16,3-6 2 0,-3 5-1 0,3-5-2 16,0 0-1-16,0 0-1 0,0 0-2 0,0 0-7 15,0 0-2-15,-8-26-1 0,11 14-4 0,0-2-11 16,5-5-4-16,2-7-2 0,-3 7 0 0,5-6 2 16,-4 1-1-16,0 1 1 0,1-2 3 0,-6 6 1 15,0 1 3-15,1 2 6 0,-4 0 5 0,0 4 14 16,-2 1 9-16,0 3 11 0,-1 1 5 0,1 0-8 15,-3 1-4-15,5 6-1 0,-13-8-8 0,7 8 4 16,-3 0-8-16,9 0-1 0,-16 6-3 0,10-3-2 16,0 2-1-16,-1 3 1 0,5-2-3 0,-3-1-16 15,2 2-5-15,3-7-17 0,1 11-21 0,2-4-17 16,-3-7-21-16,14 6-31 0,-4-4-26 0,2 0-36 16,3-4-44-16,-2 1-139 0,6-8-390 0,-2 2 173 0</inkml:trace>
  <inkml:trace contextRef="#ctx0" brushRef="#br0" timeOffset="-150258.09">25057 15918 71 0,'-7'-6'186'0,"7"6"-23"0,0 0-15 0,0 0-19 16,0 0-8-16,0 0-15 0,14-8-10 0,-14 8-13 15,13 1-11-15,-13-1-7 0,12 3-9 0,-6 1 2 16,-1 1-10-16,-1 0-9 0,2 2-2 16,-3 1-6-16,1 3 4 0,-3-3 0 0,1 3-1 0,-1-1-3 15,0-2 3-15,0-1 1 0,-1 0 0 0,0-7-5 16,4 12-5-16,-2-8-5 0,-2-4-5 0,7 6-19 16,-7-6-20-16,14-1-19 0,-1-6-33 0,0-1-22 15,3-4-26-15,-3 2-16 0,3-5-82 0,-4 2-240 16,2-3 107-16</inkml:trace>
  <inkml:trace contextRef="#ctx0" brushRef="#br0" timeOffset="-150034.12">25304 15734 100 0,'-7'-7'168'15,"1"-2"0"-15,1 6-8 0,1-1-16 0,-3 1-12 16,7 3-11-16,-10-4-12 0,10 4-6 0,0 0-15 16,0 0-7-16,-8 8-16 0,8-8-1 0,0 0-5 15,7 17-2-15,2-9-4 0,0 1-9 0,6 3-5 16,10 4-11-16,-8-7 4 0,10 6 0 0,-2-4-6 15,-2 3-3-15,2-3-4 0,-8 1 1 0,-1-3-2 16,1 2 0-16,-2-1-4 0,-6-2-9 0,-1-2 1 16,-2 2 5-16,-2-1-2 0,-1 0-3 0,-3-1-4 15,0-6-17-15,-7 11-12 0,1-6-30 0,-4-2-16 16,1 2-28-16,-4-4-25 0,1-2-23 0,-7-4-97 16,2-3-267-16,2 0 118 0</inkml:trace>
  <inkml:trace contextRef="#ctx0" brushRef="#br0" timeOffset="-149916.78">25334 15611 152 0,'0'-17'161'0,"0"2"-7"0,4-2-16 16,-4 2-8-16,5 3-15 0,3-2-17 0,1 1-7 0,1-1-9 15,2 3-13-15,3-3-18 0,0 4-27 0,3 0-43 16,0 1-58-16,0 2-119 0,-1-1-210 0,2 1 93 16</inkml:trace>
  <inkml:trace contextRef="#ctx0" brushRef="#br0" timeOffset="-149142.25">24317 16995 72 0,'-5'-15'326'0,"-1"0"-11"0,2 6-13 16,0 1-7-16,0-1-12 0,1 3-18 15,3 6-23-15,-3-7-34 0,3 7-22 0,0 0-14 16,0 0-25-16,0 0-12 0,-2 22-16 0,6-3 6 0,4 11-13 16,5 15 0-16,1 0-25 0,0 2-6 0,5 2-13 15,-2-3 2-15,3-4-8 0,0 3-3 0,-7-12-9 16,1-1-16-16,0 1-28 0,2 0-39 16,-4-1-40-16,1-3-52 0,-3 0-54 0,3-4-64 0,-4-10-51 15,0 0-204-15,1-1-539 0,-2-6 238 0</inkml:trace>
  <inkml:trace contextRef="#ctx0" brushRef="#br0" timeOffset="-148532.12">24430 17147 73 0,'0'0'232'0,"1"-11"-26"0,-1 11-22 0,6-11-21 16,3 3-12-16,0 2-14 0,8-1-13 0,7-4-15 15,-4 5-9-15,7 2-11 0,-6 5-8 0,-1 1-9 16,8-1-8-16,2 4 2 0,-3 1-5 0,-7 1 6 15,-3 0 1-15,-1 2 1 0,-6 0 13 0,2 2 16 16,-2 4 2-16,-5-1 5 0,-3 3 0 0,-4 0-2 16,0 0-1-16,-7 7 3 0,-5-2-20 0,-2 3-3 15,-4-2-9-15,-2 0-14 0,-5 1-3 0,2-3-27 16,-2-5-41-16,0 2-44 0,9-8-45 0,3-3-53 16,5-4-56-16,2-3-252 0,8 0-499 0,-5-8 221 15</inkml:trace>
  <inkml:trace contextRef="#ctx0" brushRef="#br0" timeOffset="-148321.41">24785 16893 2471 0,'-3'-10'117'0,"0"1"-56"0,-4 4 18 0,2 1 50 16,1-1 18-16,4 5-23 0,-10-6-36 16,10 6-16-16,-8-2-15 0,8 2 2 0,-1 14 1 15,2-3 6-15,4 7-14 0,3 8-3 0,2-1-5 16,4 3-4-16,5-1-5 0,2 3-1 0,2-2-5 0,9 9 3 15,0-2-6-15,-7-10-26 0,-1-1-28 0,3-2-15 16,-4 0-52-16,0 0-58 0,-3-1-55 0,0-5-60 16,-6-2-245-16,-4-1-556 0,-1-5 246 15</inkml:trace>
  <inkml:trace contextRef="#ctx0" brushRef="#br0" timeOffset="-147973.79">24815 17077 119 0,'0'0'202'0,"3"-15"-17"0,1 8-21 0,2-4-19 16,8-4-14-16,1 1-11 0,8-3-15 0,-4 0-12 16,4 1-14-16,-4 7-8 0,5-7-13 0,-6 6-6 15,2 1-10-15,-2 5-7 0,0-2-6 0,1 5-4 16,0 2-6-16,-2 1-2 0,-1 5 1 0,1 2-3 15,-1 1-3-15,3 7-2 0,-2-2 1 0,-2-2 4 16,-4 3-8-16,3 0 10 0,-1-2 5 0,-3 0 4 16,-2-4 17-16,1-1 18 0,-4 2 18 0,2-4 19 15,-4-1 20-15,1 2 17 0,-3-4 16 0,-1-4 21 16,3 7 17-16,-3-7-8 0,0 0 3 0,0 0-16 16,0 0-21-16,-14 3-9 0,14-3-21 0,0 0-6 15,-18-10-13-15,10 4-6 0,1-3-16 0,0-2-31 16,2-1-34-16,4-7-54 0,1-8-38 0,1-2-47 15,8-3-40-15,5 1-45 0,8-12-42 0,7 5-44 16,-4 10-214-16,11-6-554 0,-5 14 246 0</inkml:trace>
  <inkml:trace contextRef="#ctx0" brushRef="#br0" timeOffset="-147682.22">25653 16926 92 0,'-12'-3'312'0,"-2"1"3"0,2-1-29 0,2 3-16 16,1-1-17-16,9 1-27 0,-13-4-21 0,13 4-19 16,-8-1-18-16,8 1-14 0,0 0-15 0,0 0-17 15,35-13-1-15,-5 2-6 0,21-4 6 0,11-4-13 16,28-10-12-16,3 3-7 0,1 1-10 0,0-1-8 15,2 1-4-15,10 0-13 0,2 1-1 0,4 2-25 16,-8-3-24-16,-1 4-22 0,-6 5-23 0,-34 5-22 16,0-1-24-16,-3 3-19 0,-1 1-35 0,-19 2-29 15,10 1-45-15,-15 0-39 0,-7 4-187 0,-9-1-476 16,-3 1 212-16</inkml:trace>
  <inkml:trace contextRef="#ctx0" brushRef="#br0" timeOffset="-147390.47">26728 16467 169 0,'11'1'166'0,"1"-1"-13"0,5 5 15 0,2-1-12 16,4-1-13-16,3 4-9 0,-6-1-14 0,10 0-13 0,-5 6-13 15,2-3-7-15,-10 1-8 0,3-1-12 0,-6 4-2 16,-2 0-5-16,-2-1-10 0,-5 4 0 16,-1-4-14-16,-6 6-26 0,-3 1-27 0,-5 4-45 15,-9-1-56-15,-3 1-169 0,-2 1-310 0,-3 0 138 0</inkml:trace>
  <inkml:trace contextRef="#ctx0" brushRef="#br0" timeOffset="-146915.54">27566 16121 71 0,'-4'-5'248'0,"-3"1"-16"16,7 4-20-16,-9-8-23 0,9 8-19 0,0 0-18 15,0 0 1-15,0 0-6 0,-1 21 9 0,9 5-8 16,3 4-19-16,2 14-17 0,5 3-7 0,0 4-11 16,0-6-11-16,3 0 4 0,-4 1-18 0,-3-15-8 15,-1 3-26-15,5-4-30 0,-4 1-38 0,2-3-39 0,-3-2-49 16,5-3-46-16,-5-1-45 0,-3-6-131 0,-1-8-370 16,0 1 164-16</inkml:trace>
  <inkml:trace contextRef="#ctx0" brushRef="#br0" timeOffset="-146333.47">27532 16056 23 0,'0'-10'184'15,"7"1"-20"-15,9-5-12 0,11-5-8 0,26-5-9 16,28-10-11-16,12-1-9 0,6-2-1 15,15-3-14-15,10-3-14 0,11-5-1 0,8-2-9 0,8-3-8 16,2 4-8-16,12-9-3 0,6 1-6 0,-6-1-6 16,0 1-10-16,-1-2-7 0,-4 5-25 0,-6-1-5 15,-3 3-16-15,-15 1-8 0,-9 4-11 0,-4-3 13 16,-9 6-17-16,-12 3-13 0,-6 4 5 0,-9 5 8 16,-28 13-2-16,1-6-2 0,-2 6 2 0,-5 7-4 15,-16 2-3-15,-3 3-5 0,-3 1 8 0,-3 4 12 16,-7 2-1-16,-3 0 9 0,-5-2-7 0,4 4 4 15,1 2 3-15,-2 0 5 0,-1 4 0 0,1 1 8 16,1 3 2-16,-3 1 12 0,6 4-4 0,-4 4 3 16,-1 1-15-16,3 1 14 0,-1 4 0 0,2 1 3 15,-4 0 1-15,4 0 0 0,0 1 4 0,-1-1 0 16,1 4-7-16,-3-2 5 0,0 1-13 0,-3-4-2 16,4 2-2-16,-6-4-7 0,0 2 4 0,-1 0-14 15,-4 0 2-15,-2-8 2 0,-1 7-7 0,-6 0 16 16,-1-1-5-16,-5-1 10 0,-3 0 0 0,-3-1-5 15,-4-2 10-15,-4 1 9 0,-5 0 6 0,-15 6 1 16,-3-1 8-16,-7-1 3 0,-3-3 0 0,-27 9 4 16,-3-2 13-16,-6 1-11 0,-5 1 5 0,-8 2 2 15,1 0 8-15,-13 1 0 0,-7-1 5 0,-6 4-1 16,-7-1-2-16,2 7 3 0,-7 3 7 0,5-2-2 16,-7-1 3-16,6-1 4 0,-3 0 0 0,6-2-2 15,3-1-3-15,11 0 5 0,3 1-6 0,7-4-9 16,6-5-1-16,8-4-3 0,9-3-6 0,28-10-11 15,2-1-9-15,8-5-13 0,13-3-19 0,4-1-24 0,4-4-19 16,10-2-36-16,6-4-27 0,4-1-129 16,0-3-273-16,9-5 122 0</inkml:trace>
  <inkml:trace contextRef="#ctx0" brushRef="#br0" timeOffset="-146083.78">28914 15649 193 0,'-4'-6'207'0,"4"6"-18"0,-8-3-20 0,8 3-16 16,0 0-7-16,-2 18-9 0,8-2-7 0,2 11-7 16,5 2-14-16,3 2-12 0,10 13-8 0,3-5-9 15,2 6-9-15,6-5-3 0,0-1-12 0,-1-5-18 16,2 0-8-16,-1-2-19 0,-10-7-26 0,1-5-14 15,0-2-19-15,-2-2-28 0,-2-2-4 0,-5-6-11 16,-1 0-28-16,0-6-22 0,-5-1-109 0,-2-2-271 16,2-5 121-16</inkml:trace>
  <inkml:trace contextRef="#ctx0" brushRef="#br0" timeOffset="-145875.83">29551 15577 151 0,'0'0'147'16,"0"0"4"-16,0 0-6 0,17 28-15 0,-7-6-11 16,0 5-14-16,5 0-9 0,2 3-6 0,1 0-11 15,12 8-7-15,-8-9-6 0,0 0-6 0,12 7-4 0,-10-11-16 16,4-5-24-16,-3 2-20 0,1-4-5 16,0 1-20-16,3-8-2 0,1-4-8 0,-2-2-12 15,-2-3-20-15,3-6-3 0,-5-2-17 0,3-3-17 16,-4-7-62-16,1-2-183 0,-1-2 81 0</inkml:trace>
  <inkml:trace contextRef="#ctx0" brushRef="#br0" timeOffset="-145725.5">30217 15770 25 0,'13'-52'32'16,"-3"-2"15"-16,-2 1 8 0,1 1 4 16,-1-2 13-16,-1 1 20 0,-2 5-1 0,-1 15 21 15,-1 2 12-15,-2 13 7 0,0 0 0 0,-1 9-14 0,2-1-14 16,-2 4-10-16,0 6-9 0,0 0-9 0,0 0-6 16,0 0-6-16,6 30-4 0,-2-10-7 0,2 5-4 15,1 4-3-15,0-1-6 0,6 1 1 0,-1-3-14 16,4 4-11-16,3-2-15 0,2-3-23 0,4-2-28 15,1-4-25-15,2 1-30 0,3-6-22 0,-1-6-125 16,0-4-274-16,-1-4 122 0</inkml:trace>
  <inkml:trace contextRef="#ctx0" brushRef="#br0" timeOffset="-145567.33">30817 15151 56 0,'0'-11'236'0,"0"0"-23"0,0 4-27 16,0 7-17-16,1-10-16 0,-1 10-17 0,0 0-12 15,0 0-15-15,17 22-8 0,-5-4-10 0,5 4-7 16,1 3-17-16,4 1-17 0,8 11-22 0,1 1-28 16,-5-9-26-16,6 8-37 0,2 1-20 0,-2-2-36 15,-4 3-133-15,-6-10-273 0,-6 1 120 0</inkml:trace>
  <inkml:trace contextRef="#ctx0" brushRef="#br0" timeOffset="-143508.46">27796 15508 137 0,'-8'-3'203'15,"0"2"-20"-15,8 1-16 0,-21 4-10 0,10 4-11 0,-5 3-10 16,3 5-12-16,-2 3-13 0,3 6-14 16,3 0-8-16,4-6-6 0,2 2-14 0,5-4-3 15,0-2-7-15,6 0-6 0,1-2-8 0,3-2-2 0,3-3-4 16,5-1-2-16,2-4-3 0,-3-4-4 0,10-2-4 15,1 0-2-15,-3-5 1 0,1-2-2 0,-10 2 9 16,0-1 9-16,-2-3 4 0,-7 5 13 16,-4-1 11-16,-1-2-3 0,0 0-7 0,-5 3-5 0,1 7-5 15,-16-14-7-15,4 12-7 0,-5-2-2 0,-2 2-4 16,-3 2 1-16,2 2-14 0,2 3-17 0,1-1-33 16,2 3-30-16,6 0-21 0,3 1-33 0,4 0-27 15,2-8-17-15,10 13-45 0,2-6-135 0,15-4-370 16,9 1 164-16</inkml:trace>
  <inkml:trace contextRef="#ctx0" brushRef="#br0" timeOffset="-143250.33">28864 15068 237 0,'-8'-6'269'0,"1"2"-27"0,3 0-26 0,4 4-20 0,0 0-20 15,0 0-16-15,-14 9-12 0,12 0-17 0,1 4-9 16,2 6-15-16,3 0-9 0,4 5-9 0,0 1-8 16,1 3-6-16,2-3-23 0,-1 4-27 0,3-6-39 15,-3 2-34-15,-1-5-44 0,1-3-38 0,1 0-44 16,-1-1-154-16,-2-8-355 0,-1 0 157 0</inkml:trace>
  <inkml:trace contextRef="#ctx0" brushRef="#br0" timeOffset="-142957.58">29021 14845 27 0,'0'0'186'16,"1"-11"-21"-16,-1 11-14 0,11-4-16 0,-4 3-11 16,4 2-13-16,2 1-16 0,4 2-9 0,1 3-9 15,-1 2-6-15,1 3-6 0,-1 1-13 0,-2 1-7 16,-3 3-2-16,2 4 0 0,-5 2 4 0,-3-4-2 16,-3-1 8-16,0 2 10 0,-2-2 4 0,-1-2-1 15,-4 4 3-15,1-6-1 0,1 2-6 0,-2-1-1 16,2-4-6-16,2 0-6 0,0-1-3 0,0-4 2 15,4 0-9-15,1 0-11 0,4-6-30 0,7 0-28 16,5-6-45-16,9-3-32 0,5-3-24 0,15-10-45 16,-3 2-128-16,2-6-329 0,1-4 146 0</inkml:trace>
  <inkml:trace contextRef="#ctx0" brushRef="#br0" timeOffset="-142504.5">30131 14435 59 0,'0'0'179'0,"0"0"-15"0,0 0-16 16,11-6-14-16,-11 6-16 0,17 0-13 0,-5 1-10 0,1-1-11 16,5 3-8-16,-1-1-6 0,4 0-13 15,-2 2-6-15,-2 1-6 0,1 0-2 0,-8 0-1 16,2 3-3-16,-1-4 9 0,-2 5 5 0,-2-2 6 0,-3-1 3 15,2 4 14-15,-2-2 5 0,-4 3 10 0,0-1-5 16,0 1-5-16,-2-2-3 0,0 1-2 16,-1-3-7-16,3 1-9 0,-2 0-6 0,2-8-2 0,-1 14-7 15,2-8-4-15,-1 2-3 0,2 0-3 0,2 0-7 16,2-1-2-16,0 3-4 0,0 1-7 0,0-3-19 16,1 1-21-16,-5 0-17 0,2 2-12 0,-3 0-10 15,-2-1-24-15,-4 0-29 0,1 2-33 0,-3 0-44 16,-2-1-148-16,2-2-369 0,1-2 163 0</inkml:trace>
  <inkml:trace contextRef="#ctx0" brushRef="#br0" timeOffset="-142199.08">30704 14309 37 0,'0'0'128'0,"3"9"-20"0,1-5-20 0,-4-4-4 15,7 8-17-15,1-7-12 0,0-1 0 0,2-1-2 0,0-2-5 16,2-1-2-16,0 2-10 0,2-3-10 0,2-3 11 16,4-1 12-16,1 1 4 0,-5 3 24 0,3-4 11 15,-3 1 17-15,-4 5 12 0,0-2-5 0,1 4-5 16,-2-1-11-16,-2 2-12 0,3 2-7 0,-1 0-4 15,5 5-5-15,0 1-6 0,2 1-7 0,-3 1-6 16,1-1-20-16,-2 4-39 0,0 2-40 0,1-3-48 16,-1 3-79-16,-1-1-129 0,0 1-331 0,1-4 146 15</inkml:trace>
  <inkml:trace contextRef="#ctx0" brushRef="#br0" timeOffset="-141108.52">21617 15705 36 0,'-7'-33'129'0,"-8"-10"-12"0,-1-2-2 16,-6 2-8-16,-4 0-18 0,-6-1-1 0,-4-1-6 15,-7 2-5-15,-27-14-8 0,18 22-4 0,-26-12-2 16,-3 7-3-16,-1 5-5 0,-4 9-3 0,-4 4-2 16,-8 4-12-16,-4 9 0 0,-4 2 0 0,-3 5-7 15,-7 6 2-15,2 6-7 0,-3 4 2 0,-1-1-5 16,3 11 4-16,0 1-4 0,10 3-4 0,2 7-7 0,4 0 8 15,15 9-6-15,5 3 2 0,24-13-1 0,-15 22-1 16,22-12-3-16,-13 22-2 0,7 3 0 0,13 2 0 16,15-15-5-16,-2 24 5 0,11 3-7 0,7 1 2 15,16 3 2-15,8-3 1 0,12 1-2 0,11 0 1 16,9 0 0-16,11-6-5 0,11-2-2 0,10-3-8 16,8-9-7-16,9-3-2 0,9-1-6 0,7-8-9 15,7-6 5-15,3-11 0 0,4-9 5 0,11-8 3 16,-2-9 1-16,4-2 12 0,3-7-9 0,-10-5 1 15,-4-2 10-15,-2-7-7 0,-7-2 1 16,-5-3 6-16,-9-3-1 0,-6-4 0 0,-10-9-8 0,-27 11 11 16,-3-5-7-16,-3-2 7 0,-6-8-6 0,-3 2 6 15,-7-3-5-15,-5-4 8 0,-6-4 14 0,-4-5-14 16,-7-5 5-16,-3-1 5 0,1-25 5 0,-4 2-7 16,-5-4-1-16,-6 28 1 0,-7-4 3 0,-4-18-9 15,-2 21-1-15,-11-23-9 0,2 30-11 0,-4 4-9 16,-7 0-7-16,-2 4-13 0,-6 7-16 0,-8 6-31 15,-1 5-104-15,-11 3-214 0,2 9 95 0</inkml:trace>
  <inkml:trace contextRef="#ctx0" brushRef="#br0" timeOffset="-137683.52">20125 16626 100 0,'-10'-2'123'0,"10"2"-6"0,-15-1-10 0,15 1-6 16,-13 1-5-16,13-1-13 0,-9-1-10 0,9 1-1 16,0 0-12-16,-9 1 0 0,9-1-11 0,0 0-1 15,0 0-2-15,19 7-10 0,2-1 3 0,5-3-11 16,12 2-1-16,15-1 3 0,5 2-5 0,-1-3-18 15,7 1-1-15,26 2-7 0,-24 1 11 0,27-3-7 16,-3-3-6-16,-24-1-3 0,26-4-8 0,0 2-2 16,-27 1-13-16,25-2-6 0,-31 1-10 0,1 4-2 0,-5-2-1 15,-3-2-3-15,-12 2 4 0,-1 2-14 0,-4-1 10 16,-5-1-8-16,0 2 0 0,-11 0 0 16,-1 0-6-16,-6-2 0 0,-4 2-33 0,-4 0 86 15,-4-2-68-15,0 0 73 0,0 0-22 0,0 0 14 0,-24 11 12 16,4-7 3-16,-8-2 7 0,-4 1 4 0,-3 0 11 15,-15-1-9-15,-2 2 8 0,-3-1 6 0,-1 1 4 16,-3 0-2-16,-3 0 6 0,1 0-5 0,-4-2 1 16,1 0 6-16,-27-1 6 0,27 0-1 0,-28-1 6 15,28 1-16-15,-2 0 3 0,-25 0-2 0,30 1 7 16,0-1 5-16,-1-4 0 0,3 2 4 0,7-1 13 16,12 2-4-16,3-1-3 0,1 1-8 0,1 0 7 15,4 1-1-15,8-2-3 0,5 1-6 0,5 0-7 16,6 1-1-16,0 1-8 0,7-2-2 0,0 0 1 15,0 0-1-15,32 18-1 0,4-11-14 0,14 2-8 16,7-1-18-16,42-6-15 0,-2-4 7 0,3-7-14 16,1 0-27-16,1-1-7 0,0-4-26 0,-1 2-12 15,-9-1-11-15,1-1-68 0,-36 3-203 0,4 0 91 16</inkml:trace>
  <inkml:trace contextRef="#ctx0" brushRef="#br0" timeOffset="-131671.58">19683 17637 35 0,'0'0'224'15,"-6"-8"-8"-15,0 2-10 0,-2-1-14 0,0-1-14 16,2 2 4-16,-4 2-10 0,-1-1-9 16,2-1-15-16,-1 2-9 0,-2 2-9 0,3 0-12 0,-2-1-11 15,0 4-10-15,-2 2-11 0,4-2-12 0,-5 2-5 16,3 2-6-16,-3 7-6 0,5-2-8 0,-1 5-3 15,-1 0-6-15,6 0-8 0,-1 2 1 0,6-3-4 16,-1 4-4-16,6-3-1 0,-1 1-5 0,8-2 18 16,0 0-3-16,6 1-3 0,4-2-6 0,1 1-10 15,3-3-3-15,0 1-5 0,1-2-2 0,1-1-3 16,-1 1-21-16,-6-6-1 0,6 6 6 0,-6-6-2 16,-4 1 0-16,-3 0 9 0,-4 0-5 0,0-2 2 15,-2 1 1-15,-3-1 9 0,0 2 14 0,-1-1 9 16,-4-4 11-16,4 10 4 0,-4-4 3 0,-5 4-4 15,0 2-4-15,-7 0 0 0,1 1-9 0,-3 1 4 16,-7 3-8-16,2-7-1 0,19-10-25 0,-40 23-27 16,16-10-34-16,24-13-16 0,-37 12-32 0,23-11-36 15,1-3-41-15,2-3-35 0,2-2-9 0,0-8-136 16,4-4-403-16,3-9 178 0</inkml:trace>
  <inkml:trace contextRef="#ctx0" brushRef="#br0" timeOffset="-131504.3">19792 17714 95 0,'2'9'206'0,"2"-1"-9"0,-1 3-5 0,-1-1-14 15,3 2-15-15,2 3-9 0,-1 0-16 0,0 3-14 16,1-1-12-16,1 2-11 0,3-5-11 0,-3 4-10 16,2-3-9-16,0 0-10 0,-4-1-30 0,3-1-34 15,-2-2-35-15,-1-3-44 0,2-1-38 0,-4-2-39 16,0 1-107-16,-2-1-287 0,-2-5 128 0</inkml:trace>
  <inkml:trace contextRef="#ctx0" brushRef="#br0" timeOffset="-131327.79">19712 17434 214 0,'-6'-4'238'0,"0"1"-29"0,-1 0-16 0,7 3-25 15,0 0-15-15,0 0-23 0,0 0-41 0,0 0-28 16,0 0-41-16,0 0-37 0,25 28-31 0,-6-19-32 16,5 3-29-16,-1 3-95 0,4-2-220 0,2 0 97 15</inkml:trace>
  <inkml:trace contextRef="#ctx0" brushRef="#br0" timeOffset="-130306.31">20049 17701 214 0,'0'0'216'16,"0"0"-5"-16,0 0-18 0,0 0-17 0,0 0-16 16,0 0-15-16,5 35-15 0,-1-23-13 0,1 3-10 15,2 1-11-15,0-2-8 0,-2 2-10 0,5-2-7 16,-4-6-10-16,1 1-4 0,2-1-4 0,-5-2-12 15,2-4-1-15,2 1-2 0,-2-1-2 16,-6-2-5-16,13-7-12 0,-4-1-5 0,-2-1 4 0,1-7-13 16,-1-1 0-16,1-2-3 0,-3-7 0 0,-1 8 6 15,1-11-8-15,-2 4 6 0,-2 0-4 0,3 0 1 16,-4 7-5-16,0 0 2 0,1 3 5 0,1 4-4 16,-1 3-2-16,0 0-1 0,-1 8-2 0,5-10 3 15,-5 10-6-15,5-1 8 0,-5 1-8 0,0 0-15 16,0 0-3-16,21 10-12 0,-15-6 0 0,3 2 1 15,-2 0-1-15,4-1 2 0,-3-1 4 0,5-3 4 16,-1 2 7-16,-1-3 0 0,-11 0-4 0,23-3 8 16,-11 0-1-16,1-2 5 0,-4 2 9 0,3-3-4 15,-7 1 3-15,4-1 8 0,-2-1-2 0,-3 3 14 16,-1-5-5-16,-2 0 0 0,-2 0 7 0,1 9 4 16,0-14-2-16,-3 5-3 0,-1 1 3 0,2 1-7 15,-5 1 1-15,-1-1 0 0,1 2 1 0,-3-1-6 16,10 6 1-16,-19-5-6 0,10 3 1 0,1 1-5 15,8 1 1-15,0 0-8 0,-17 8-4 0,12-3-11 16,5-5 5-16,-1 18-8 0,2-8-8 0,4 7-8 16,2 7-5-16,3 0-12 0,2 1 5 0,0 1 9 15,6 0-4-15,1-1 10 0,2 5 7 0,1-4-2 16,3 3-4-16,6 6 13 0,-6-7-6 0,-2-3 8 16,4 1 2-16,-1-1 3 0,1-1 3 0,-1-2-8 15,-4 0 16-15,-4-2-1 0,-4-5 5 0,0 0 10 16,-14-15-1-16,21 28 14 0,-21-28 13 0,0 0 6 15,12 30 7-15,-12-30 16 0,0 0 4 0,0 0 5 16,0 0 4-16,0 0-1 0,0 0-3 0,0 0-7 16,-35 37-9-16,35-37-4 0,0 0-6 0,-53-6-1 15,33-1-9-15,-5-6-2 0,1 0-7 0,1-10-7 16,-1-2-8-16,5-5-10 0,-6-16-6 0,4-3-6 16,5-2-14-16,-1-29-5 0,8 29 3 0,2-5-2 15,2 0 2-15,1 2 3 0,0-5 1 0,4 3 9 16,0 8-2-16,0 18 3 0,-1 0 13 0,1 11 16 15,-1 3 15-15,1 6 9 0,-1 1-3 0,1 9-2 16,-4-13 2-16,4 13-11 0,0 0-2 0,0 0 4 16,0 0 1-16,-7 28-7 0,9-8 4 0,-2-3 2 15,2 10-7-15,3-3-5 0,-1-4 0 0,6 5-3 16,1-3 0-16,0 1-1 0,0-8 1 0,6 5-2 16,1 0-3-16,-4-7-1 0,4-1 1 0,2-5-1 15,7 5 2-15,4-4-2 0,-2-6 2 0,2-1 1 16,-1-2-3-16,-2-6 0 0,0-1 8 0,-1-4-11 15,-3 1 7-15,-8-1-4 0,0-2 1 0,-3-1-4 16,-2-1 5-16,-2 1 2 0,-3-3 14 0,-2 0 2 16,-1 1 0-16,-4 1 13 0,-2-1 2 0,-2 3-4 15,-4-1 1-15,-4 1-6 0,2 3 0 0,-1 7 6 16,-5-2-14-16,0 3-1 0,4 5 2 0,-5 1-12 16,6 2-1-16,-2 3 0 0,4 1-5 0,4 0 0 15,1 1-2-15,2 0 4 0,6-1-5 0,0 4-3 16,3-3 4-16,1-1-4 0,9 1 6 0,3-1 6 15,5 0-17-15,3-5-4 0,2-2-13 0,1-4-17 16,3 1-12-16,0-2-17 0,-1-5-14 0,-1 2-16 16,-3 2-22-16,0-2-16 0,-6 2-12 0,-4 1-29 15,-3 0-31-15,-5 3-11 0,-10 0 7 0,13 3-119 16,-13-3-355-16,0 0 157 0</inkml:trace>
  <inkml:trace contextRef="#ctx0" brushRef="#br0" timeOffset="-130095.95">19847 18302 216 0,'-18'12'228'0,"18"-12"-12"0,-26 13-21 16,26-13-21-16,0 0-11 0,0 0-23 0,0 0-11 15,0 0-12-15,0 0-12 0,76-50-9 0,-23 15-11 16,26-16-7-16,7-6-24 0,0-2-32 0,-1 8-36 15,5-2-39-15,2 4-46 0,-1 1-39 0,-6 11-148 16,-26 10-309-16,25-10 136 0</inkml:trace>
  <inkml:trace contextRef="#ctx0" brushRef="#br0" timeOffset="-129770.31">21140 17417 166 0,'-6'-3'185'0,"6"3"-21"0,-11 1-7 0,11-1-12 16,-9 14-16-16,6-4-9 0,3 2-10 0,0 1-14 16,3 2-8-16,5 0-7 0,-2 1-8 0,1-5-7 15,2-1-10-15,-2 1 0 0,4-4-8 0,3-1-5 16,-1-5-4-16,-2 1 1 0,3-2-4 0,0-3-7 15,3-3 6-15,-2 0 13 0,0-3 3 0,-3-2 4 16,-2 2 17-16,-2-1 5 0,-4-1 18 0,-1 2-3 16,0-1-3-16,-3 0-5 0,-4 2-9 0,-2-1-8 15,-4 1-7-15,-3 0-6 0,-3 1-7 0,0 0 1 16,-2 2-20-16,5 4-23 0,0-2-33 0,1 3-37 16,4 0-50-16,8 0-52 0,-14 0-27 0,14 0-31 15,0 0-145-15,0 0-399 0,0 0 177 0</inkml:trace>
  <inkml:trace contextRef="#ctx0" brushRef="#br0" timeOffset="-129149.79">21344 17001 148 0,'-3'-9'260'0,"-1"3"-14"0,0 1-21 15,4 5-24-15,-8-6-20 0,8 6-21 0,0 0-14 16,0 0-15-16,0 0-13 0,5 26-14 0,0-9-5 15,4 1-12-15,4 6-8 0,4 2-8 0,1 0-5 0,2-1-8 16,1 1-5-16,-2-2-6 0,-1 0-2 0,-1-4 0 16,-5-3-6-16,0-1 20 0,-1 0 0 15,-3-3-7-15,0-2 3 0,-5-2-5 0,4 1 0 16,-4-4-3-16,0 0 4 0,-2 0 1 0,-1-6-5 0,0 0-8 16,-4 11-3-16,4-11-1 0,0 0-2 0,0 0-12 15,-16-7-8-15,9-1-11 0,2 0-4 0,1-4-14 16,-1-5-2-16,4-2-2 0,1 0-9 15,3-6-3-15,2-3-2 0,4 3 3 0,0 1 5 0,1 7-3 16,-1 0 5-16,0 3 1 0,2 0 3 0,-3 3 1 16,0 5 2-16,-1 1 0 0,3 2 6 0,-2 3-4 15,-8 0 2-15,14 1 0 0,-4 5 1 0,-2 1 3 16,-3 2 1-16,0 1 2 0,-1 2 1 0,0 1 1 16,-4 0-1-16,1 3 2 0,1-3 3 0,-1-2-22 15,-1-1-6-15,0-2-6 0,1-2-8 0,-1-6 5 16,5 7 3-16,0-5 3 0,-5-2-3 0,14-9-8 15,-5 0-1-15,-1-2-1 0,2-4 6 0,0-3 8 16,1 4 5-16,-2-4 2 0,0 0 2 0,1-7 12 16,-5 6 1-16,3-5 8 0,-2 6 2 0,-5-1 13 15,2 0 12-15,-1 8-1 0,0-1 6 0,-1 2-6 16,0 2-5-16,1 2-5 0,-2 6-2 0,5-5 4 16,-5 5 0-16,0 0 1 0,24 14 2 0,-11-2-3 15,2 1-4-15,3 6 4 0,2 0-3 0,-1 5-1 16,-2 1-1-16,2 0-2 0,2 0-1 0,-5-1 3 15,1 1-5-15,-4-3-3 0,2 0 4 0,-5-5 6 16,-2-1 19-16,-2 2 11 0,-2-2 3 0,0 0 3 16,-5 2-1-16,-4-6-5 0,1 6 3 0,-5-5-6 15,-3-1-2-15,-2 1-3 0,1-6-8 0,-4-1-19 16,-1-2-24-16,-1-2-36 0,-3-2-42 0,1-6-63 16,-4-3-51-16,2-7-46 0,3-5-154 0,4-8-439 15,5-5 195-15</inkml:trace>
  <inkml:trace contextRef="#ctx0" brushRef="#br0" timeOffset="-128895.42">22275 16689 185 0,'0'0'212'0,"-5"4"-24"16,5-4-16-16,0 0-30 0,0 0-30 0,0 0-42 16,0 0-53-16,0 0-48 0,0 0-62 15,28-7-70-15,-18 2-176 0,1 4 79 0</inkml:trace>
  <inkml:trace contextRef="#ctx0" brushRef="#br0" timeOffset="-128664.4">21172 18118 96 0,'0'0'269'0,"0"0"-28"16,0 0-22-16,26-24-25 0,-1 4-16 0,20-12-18 16,1-4-18-16,24-16-13 0,-20 16-22 0,24-15-24 15,-24 14-47-15,3 2-36 0,-1 1-50 0,20-18-34 16,-20 17-49-16,-6 2-132 0,-2-2-287 0,5 2 128 16</inkml:trace>
  <inkml:trace contextRef="#ctx0" brushRef="#br0" timeOffset="-125482.95">20976 16477 38 0,'0'0'130'0,"0"0"-11"0,0 0-9 0,0 0-8 16,0 0-7-16,0 0-13 0,0 0-8 0,2 6-12 15,-2-6 0-15,0 0-8 0,0 0 0 0,0 0-14 16,0 0 0-16,0 0-5 0,0 0-5 0,0 0 3 15,0 0-2-15,0 0-3 0,0 0 14 0,0 0-8 16,0 0 11-16,0 0-1 0,11-2 4 0,-11 2-4 0,0 0 3 16,0 0-3-16,0 0 4 0,0 0-2 0,0 0 1 15,0 0-7-15,0 0 3 0,0 0-4 16,0 0 4-16,0 0-10 0,12-2 0 0,-12 2-7 0,0 0-1 16,0 0-1-16,0 0-2 0,0 0-4 0,0 0-1 15,0 0-2-15,0 0-1 0,0 0 3 0,0 0-4 16,0 0-1-16,0 0-2 0,0 0 1 15,0 0-1-15,0 0-1 0,0 0 2 0,0 0-3 0,0 0 1 16,0 0-4-16,0 0 4 0,0 0 1 0,0 0-3 16,0 0 0-16,0 0 1 0,0 0 0 0,0 0-2 15,0 0-1-15,0 0-2 0,0 0 1 0,0 0 1 16,0 0 0-16,0 0 0 0,0 0-2 0,0 0 0 16,0 0-1-16,0 0 1 0,0 0-3 0,0 0 2 15,0 0-3-15,0-11 1 0,0 11 2 0,0 0 1 16,0 0-5-16,0 0 4 0,0 0-2 0,0 0 0 15,0 0 3-15,0 0-4 0,0 0 0 0,0 0 3 16,0 0-2-16,0 0 2 0,0 0-3 0,0 0-1 16,0 0 1-16,0 0 0 0,0 0 4 0,0 0-4 0,0 0 0 15,0 0 0-15,0 0 1 0,0 0-1 16,0 0 2-16,0 0-1 0,0 0-1 0,0 0 2 16,0 0-4-16,0 0 2 0,0 0-1 0,0 0 2 0,0 0-5 15,0 0-7-15,0 0-9 0,0 0-8 0,0 0-15 16,0 0-22-16,0 0-23 0,0 0-28 15,0 0-27-15,0 0-33 0,0 0-91 0,7-5-289 0,-7 5 127 16</inkml:trace>
  <inkml:trace contextRef="#ctx0" brushRef="#br0" timeOffset="-124458.55">21939 15816 53 0,'-28'-22'146'0,"-3"-1"-16"0,-11-7-12 16,-1-2-6-16,-8 2-7 0,-1-2-9 0,-3 0-10 0,-1 1-9 15,-22-13-8-15,22 16-3 0,-26-10-9 0,-1 3-6 16,-4-6-4-16,-1 1-10 0,1 7-4 0,-3-1 1 15,-4 2-9-15,-5 7-2 0,4 3-5 0,0 3-2 16,2 3-2-16,1 1-2 0,26 9 6 0,-24-3-3 16,26 3-6-16,-1 6-4 0,-1 0 3 0,2 2-2 15,2 3 3-15,7 1-6 0,3 2 5 0,13 0-5 16,2 4 5-16,3 2 0 0,0 1-5 0,1 4-3 16,3 3 6-16,-6 12-5 0,4 5 7 0,6 2-6 15,2 5 8-15,4 3-7 0,2 1 5 0,5 3-1 16,5 4-1-16,4 2 3 0,3-1-18 0,4 2 12 15,0 19-3-15,3-23 8 0,0 3 1 0,11 26-7 16,2-7 4-16,-5-22-3 0,0 1 1 0,13 21-5 0,-6-24 4 16,5 1-8-16,-2-2 9 0,8-5-4 0,4 0-3 15,2-4 2-15,6-5-2 0,3-1 4 0,2-8 2 16,4 1-4-16,2-6 0 0,3-2-3 0,2-1 5 16,1-4-1-16,31-6 6 0,-28-5-3 0,27-2 0 15,-29-1 5-15,32-4-9 0,-28-3 2 0,25-5 1 16,-26 1-3-16,0-5 1 0,1-4-8 0,-2 7 4 15,-2-7-17-15,28-1 4 0,-32 4-2 0,0-4-6 16,-3 0-3-16,-8-3-2 0,0 0-1 0,-11 5 4 16,-4-1-5-16,1-1-3 0,-2-1 8 0,-4 0 3 15,-3 1-3-15,-1-3 9 0,-10 5 1 0,-2 0 1 16,-1 1 4-16,-3-1 9 0,-2-2-1 0,-1-1 8 16,-3 4 6-16,-1-5-11 0,-1 2 3 0,-2 2 6 15,0-2-5-15,-3 2-2 0,1-1 2 0,-1 0 0 16,-2 1 2-16,2-2-1 0,-1 3-7 0,2 3-9 15,-2-5-11-15,2 4-3 0,1 2-7 0,0 1-5 16,0-1-20-16,3 0-14 0,-1 5-11 0,0-2-67 16,2 7-162-16,-3-10 72 0</inkml:trace>
  <inkml:trace contextRef="#ctx0" brushRef="#br0" timeOffset="-123128.46">22717 15520 1388 0,'0'0'-35'0,"-17"-8"19"16,12 2 10-16,1 2-1 0,1-5 14 0,-4 0 5 15,6-1-3-15,1-2-10 0,4 1 6 0,2-7 3 16,7-5-4-16,6 0 7 0,5-1-5 0,1-2 1 16,4 4-6-16,2 0 0 0,16 0 4 0,0 3-3 15,2 3-1-15,1 4 0 0,-13 6 1 0,14 2-1 16,1 5-3-16,-1 3 10 0,-14 2-11 0,1 3 8 15,10 11-26-15,-15-3 22 0,-3 5 1 0,-2-3 9 16,-3 5-8-16,-4-1-1 0,-2 3 3 0,-5-2-7 16,0 0 0-16,-2-2-7 0,-7-4-10 0,2-4 4 0,-4 1-11 15,-1-6 1-15,2-2 4 0,-1 2 0 0,-2-6 2 16,-1-3-5-16,0 0-16 0,0 0-6 16,0 0-4-16,0 0-4 0,0 0 5 0,-4-32 0 0,0 17 8 15,-1-3-4-15,-2-4 12 0,-1-6 3 0,0 1 7 16,-2-2 15-16,1 3 5 0,-1-2 14 0,1 0 7 15,0-1 15-15,1 2 12 0,1-1 11 0,-3 1 1 16,2 1 0-16,-1 2 15 0,2 7 20 0,0 2 7 16,3 3-9-16,-1 2-5 0,1 2-10 0,2 2-8 15,2 6-9-15,-4-7-8 0,4 7-2 0,0 0-6 16,0 0-5-16,24 14-3 0,-11-5 0 0,11 10-7 16,0-1-1-16,-1 2-3 0,3 0-5 0,2 2 3 15,-2 1-1-15,-3 0-6 0,-2 2 0 0,4 2-3 0,-5-2 0 16,-2-1 1-16,-1-1-2 0,-6 2-3 15,-1-2-2-15,-5-5 4 0,-2 1-2 0,-2 0 0 16,-3-2-3-16,-5 2-1 0,-2-2 4 0,-1 5 1 0,-1-5-2 16,-3-3 2-16,-4 5-6 0,-1 1 2 0,-3-4 0 15,5-3-2-15,1-4-24 0,0 1 2 0,2-6-5 16,4 2-7-16,-2-1-14 0,2-1-10 16,3-1-5-16,0-1-3 0,1-1-11 0,6-1-2 0,0 0-18 15,-14-3-10-15,14 3-1 0,-5-7-15 0,5 7-1 16,0 0-76-16,-4-10-214 0,4 10 95 0</inkml:trace>
  <inkml:trace contextRef="#ctx0" brushRef="#br0" timeOffset="-118521.73">26088 17186 65 0,'0'0'134'16,"0"0"-13"-16,0 0-19 0,7-21-1 0,5 14-15 16,5-2-6-16,10-7-13 0,9 0 1 0,14-5-6 15,4-2-11-15,4-2-3 0,0-4-1 0,27-4-6 16,-24 8-9-16,27-13 2 0,-30 19-7 0,-1-2-6 16,1 1 8-16,-3 1-15 0,0 2-11 0,-18 7-19 15,-2-1-8-15,-4 3-16 0,-11 5-8 0,-6 1-4 16,-7 1 8-16,-3 2 0 0,-4-1 2 0,0 0 5 15,0 0 6-15,-15 15 9 0,1-5-6 0,-11 3 6 16,-2 1 5-16,-3 3 11 0,-7-2-6 0,-10 6 3 16,-3 1-3-16,0 1 5 0,-1-2 0 0,1 2 1 15,0-2 2-15,2-2 4 0,-2-1 2 0,16-4 0 0,-12 3 5 16,12-6 7-16,3-2 5 0,2-1 5 0,12-4 22 16,2 0 0-16,3-4 3 0,1 0-9 15,7 0-4-15,4 0-8 0,0 0-8 0,0 0-7 16,0 0 4-16,17-22-11 0,0 11-6 0,0 2-13 0,8-5-7 15,-2 2-3-15,0-1 1 0,-6 5-5 0,1 0 6 16,-5 1-5-16,-1 1 14 0,-5 2-7 16,-1 0 7-16,1 2 4 0,-7 2 3 0,11-5-1 0,-11 5 3 15,5-4 6-15,-5 4-6 0,0 0 1 0,4-3 1 16,-4 3-3-16,0 0-2 0,0 0-7 0,0 0-14 16,5-5-20-16,-5 5-27 0,6-7-40 0,-4 3-123 15,2-1 55-15</inkml:trace>
  <inkml:trace contextRef="#ctx0" brushRef="#br0" timeOffset="-115491.46">3802 13752 226 0,'0'0'252'0,"0"0"-15"16,-7-6-24-16,7 6-20 0,0 0-19 0,0 0-20 15,0 0-17-15,0 0-11 0,0 0-3 0,0 0-7 16,21 18 1-16,-9-5-10 0,9 3-5 16,-2 5 3-16,2-2-4 0,1 3-5 0,0 1-6 0,4 2-13 15,-3 5-3-15,11 6-8 0,1 2-5 0,-1-5-4 16,-11-5-9-16,2-2-6 0,-2 2 0 0,-2 1-5 16,1-6-3-16,0 1-3 0,-3 0-6 0,-1-5 11 15,-3-5-7-15,-2-3 4 0,1 3-13 0,-3-3-17 16,-1-4-14-16,-2-1-15 0,-3-1-13 0,1 0-6 15,0-3-1-15,-6-2-16 0,9 0-22 0,-9 0-33 16,10-8 2-16,-6-2-4 0,0 1-8 0,-3-6-8 16,-1-2-4-16,-2-3-2 0,-1 1 0 0,-2-9 7 15,-4 0 14-15,1-2 1 0,-2 0 16 0,-1-1 11 0,-1-1 11 16,-1 1 18-16,1-3 21 0,0 4 23 16,-2 4 13-16,2-2 23 0,2 10 31 0,0 1 11 15,2 3 30-15,1 3 23 0,1 3 6 0,1 2-3 16,0 1-10-16,5 5-12 0,-7-6-11 0,7 6-5 0,0 0 5 15,-16 16 6-15,6 0 3 0,0 8 1 0,2 4 3 16,-2 5-11-16,1 0-2 0,-4 14-3 16,2-1-5-16,-2 2-7 0,-1-1 3 0,6-13-3 0,-1 3-7 15,-1 7-3-15,0-12-6 0,2-1 2 0,0-2-12 16,0-1-1-16,1-1-3 0,1-2-6 0,1-4-3 16,-1-4-2-16,3 2-2 0,1-7-5 0,-3 1-23 15,4-3-19-15,0 1-28 0,0 0-30 0,-1 1-36 16,1-6-38-16,1 2-40 0,0-8-40 0,1 10-224 15,-1-10-497-15,-1 7 221 0</inkml:trace>
  <inkml:trace contextRef="#ctx0" brushRef="#br0" timeOffset="-115173.74">6888 14855 1715 0,'0'0'-371'16,"1"-31"147"-16,8 6-243 0,4-1 107 0</inkml:trace>
  <inkml:trace contextRef="#ctx0" brushRef="#br0" timeOffset="-114300.52">6152 14504 102 0,'0'0'138'0,"-7"-2"-15"0,7 2-13 0,0 0-8 16,0 0-8-16,24-3-4 0,-4 1-5 15,9 2-8-15,3 0-2 0,4 0-2 0,2-4-3 0,16 4-5 16,-2-2-8-16,6 1-6 0,1 1-1 0,1 0-5 16,-4-1-4-16,-1 1-5 0,0 0 0 0,-4 1-11 15,-13 0-4-15,-1 1 5 0,1-2-11 0,-4 4 7 16,-1-2-8-16,-5 1 5 0,-7-1-9 0,-1 2-3 15,-7-3-1-15,-3 2-3 0,-1-1-2 0,-2-1 3 16,-7-1-2-16,3 4 4 0,-3-4-1 0,0 0 1 16,-22 11-3-16,2-8-1 0,-9 3 9 0,-3 2-2 15,-5-2 1-15,-1 2-3 0,-17-3 5 0,2-1-5 16,1 2-11-16,-4-4 14 0,2 2 4 0,3-3-8 16,11 0 11-16,2-3-3 0,-1 0 1 0,2-4 4 15,1 0 2-15,1 4-2 0,0-4 0 0,6 2 16 16,2 0-6-16,7 0 25 0,6 2 2 0,2-1-4 0,2 1-6 15,3 0-6-15,7 2-8 0,-7-5 1 0,7 5-4 16,0 0-3-16,23-12-8 0,4 5-3 0,3 3-10 16,2-3-25-16,4 0-15 0,1 3-23 15,14 2-12-15,0 0-34 0,4 2-26 0,0 0-39 0,0-2-133 16,-4 4-326-16,-1 0 145 0</inkml:trace>
  <inkml:trace contextRef="#ctx0" brushRef="#br0" timeOffset="-111432.52">11012 13524 18 0,'-11'-2'113'0,"11"2"-5"15,-11 0-3-15,11 0-4 0,0 0-1 0,-9-4-7 16,9 4-12-16,0 0-5 0,-9 1-8 0,9-1-8 0,0 0-8 16,0 0 4-16,0 0-12 0,0 0 0 0,0 0-11 15,21 11 3-15,-6-7-3 0,15 2-3 0,2-1 1 16,7-2-4-16,19 2-5 0,3-5 2 0,2 0-6 16,3 0 1-16,26-7-2 0,-2 5 0 0,-27-2-3 15,31-3 4-15,-4 3-6 0,0-3 3 0,-2 0 1 16,3 6-4-16,-25-1-3 0,28 2-3 0,-4 4 2 15,-32-2 1-15,7 2-6 0,0 2 4 0,-2 1-3 16,-2 3-5-16,-1 2-10 0,-1 0-7 0,-6 2-6 16,1 0 11-16,-4 3-8 0,-16-4 0 0,1-3-4 15,-3 2 7-15,-3-2-1 0,-2-1 5 0,-9-3 2 16,2 2 11-16,-3-1-1 0,0 1 0 0,-6-6 5 0,1 2 13 16,1 0 0-16,-2 0 5 0,-2-4-2 0,2 0 5 15,-1 0-2-15,-10 0 10 0,17-2 1 0,-5 0 7 16,-3 0-4-16,1-1 5 0,-1-1-6 0,3 3 4 15,-1-2 1-15,-2-2-4 0,2 1 3 0,-2 1-6 16,0 0 2-16,-1 1-4 0,0 1-5 0,-8 1 0 16,11-4-6-16,-7 3-3 0,-4 1 4 0,10-3-6 15,-10 3-1-15,0 0 1 0,11 0 0 0,-11 0 2 16,6-3-1-16,-6 3-1 0,0 0-1 0,10-3 0 0,-10 3-3 16,0 0-1-16,0 0-3 0,0 0 2 15,0 0-6-15,0 0 2 0,0 0 1 0,9 0 2 16,-9 0 0-16,0 0-5 0,0 0 0 0,0 0 3 0,0 0-1 15,0 0-1-15,0 0-2 0,0 0 3 0,0 0-1 16,0 0 7-16,0 0 1 0,0 0 3 0,0 0 2 16,0 0 1-16,0 0 3 0,0 0-2 0,0 0 0 15,0 0 1-15,0 0-4 0,0 0 1 0,0 0-5 16,0 0-1-16,0 0 2 0,0 0-3 0,0 0 1 16,0 0-4-16,0 0 1 0,0 0-1 0,0 0 1 15,0 0-5-15,0 0 2 0,0 0-1 0,0 0-2 16,0 0 2-16,0 0 1 0,0 0-5 0,0 0 0 15,0 0 4-15,0 0-2 0,0 0 0 0,0 0-1 16,0 0-8-16,0 0-8 0,0 0-7 0,0 0-11 16,0 0-15-16,6 4-17 0,-6-4-19 0,0 0-19 0,0 0-18 15,0 0-26-15,0 0-25 0,0 0-125 0,0 0-321 16,0 0 142-16</inkml:trace>
  <inkml:trace contextRef="#ctx0" brushRef="#br0" timeOffset="-102444.3">6865 15207 34 0,'0'0'44'0,"-1"-8"-1"0,1 8 4 0,0 0-4 16,0 0 3-16,0 0-1 0,0 0-3 0,0 0-2 15,-3-8 1-15,3 8-10 0,0 0-3 0,0 0-2 16,0 0-4-16,0 0-2 0,0 0-1 0,0 0-6 16,0 0 1-16,0 0-4 0,0 0 10 0,0 0 8 15,0 0-1-15,0 0-3 0,0 0 3 0,16 17-4 16,-14-13 2-16,-2-4-5 0,3 12 2 0,0-6-4 16,0 1 23-16,-2 2-9 0,2-1-4 0,-2-1-1 15,2 0-1-15,-3 1-1 0,1-1-5 0,-1-7-3 16,2 12 0-16,0-7-3 0,-1 3-5 0,2-4 8 15,-3-4 12-15,1 15-5 0,0-10 3 0,-1-5-1 16,3 9-5-16,-2-3 5 0,-1-6-11 0,0 0-7 16,4 7 10-16,-4-7-10 0,1 7-1 0,-1-7 6 15,0 0-6-15,4 5 5 0,-4-5-1 0,6 5-2 16,-6-5-5-16,5 2 3 0,-5-2-6 0,11 0 1 0,-11 0-1 16,14-2 7-16,-7 0-2 0,-7 2-1 15,21-1-1-15,-11-1 4 0,3 2-3 0,0 0-6 16,-1-1 5-16,2-1-3 0,1 2-2 0,-2-1 1 15,0 1 7-15,5-3-3 0,-4 3 1 0,-1 0 0 0,0 0-4 16,0-1 0-16,-1 1 1 0,1 0-2 16,0-2 3-16,0 4 0 0,-3-2 3 0,3 0-6 15,-2 0 2-15,2 1 4 0,-1-2-4 0,-1 5-1 16,0-1 4-16,2-3-2 0,0 1-2 0,-3 1-5 0,3-1 7 16,1 2-4-16,-2-2-2 0,2 2 7 0,-2 0-2 15,0-2-1-15,2 2 0 0,4-3-5 0,0 2 7 16,-4-2 2-16,4 1-2 0,-5 0 3 0,2-2-7 15,-2 1-1-15,1-1 1 0,-1 1-1 0,-1 0 5 16,1 0-2-16,-3 0-2 0,3 0 10 0,-1-4-4 16,-1 4-7-16,-1 2 2 0,-2-2-3 0,1 0 5 15,0 2-4-15,-9-2 5 0,14 0-3 0,-8 1 0 16,3 0-1-16,-1 2-1 0,-2-2 0 0,-6-1 1 16,16 0-1-16,-7 2 2 0,1-2 1 0,1 2 0 15,0-1 0-15,-1 1 1 0,2-1-5 0,1 2 6 16,0-3-4-16,4 0 1 0,1 2-4 0,-2-1 1 15,2 1 8-15,-1-1-14 0,-2-1 4 0,2 1-6 16,1 1 5-16,-6-1-10 0,4 0-3 0,-3 1-3 16,0-4 0-16,0 2-2 0,1 0-8 0,-1 0-1 15,-3 0 7-15,3 0 3 0,-1-1-2 0,-5 0 2 16,5-2 2-16,-3-3 6 0,-1 5-10 0,-1-4 2 16,1-1 1-16,-2-1 10 0,1-3-12 0,-1 0 11 15,4-4-8-15,-2 1 3 0,-2-3 3 0,1 0 4 0,-1-1-2 16,2 0-2-16,-3-1 2 0,1-1 14 15,3-5-8-15,-5 5 1 0,0-1-5 0,1 2 5 16,-4-1 4-16,2 0-12 0,-2 2 3 0,0 2-1 16,-1 1-6-16,-1 5-7 0,0 2-17 0,-2 0-16 0,3 7-65 15,-5-8-134-15,5 8 59 0</inkml:trace>
  <inkml:trace contextRef="#ctx0" brushRef="#br0" timeOffset="-99420.83">27633 16792 39 0,'-6'1'118'0,"3"4"0"0,3-5-7 0,-8 6 1 16,8-6-5-16,-5 5 0 0,5-5-8 15,-5 5-4-15,5-5 8 0,0 0-14 0,0 0 6 16,10 9-10-16,-2-8 1 0,4 0 1 0,6-2-9 0,11-2-14 16,0-3-1-16,7 0-5 0,14-4-23 0,1-3-25 15,5-3-19-15,1 0-38 0,-1-5-37 0,-3 4-44 16,1 2-121-16,-20 3-269 0,17-1 119 0</inkml:trace>
  <inkml:trace contextRef="#ctx0" brushRef="#br0" timeOffset="-91651.96">30496 15356 5 0,'-3'-7'103'0,"3"7"-1"16,0 0-4-16,-3-5 4 0,3 5 7 0,-6-5-1 16,6 5 3-16,0 0 10 0,-3-7 3 0,3 7 6 15,0 0 8-15,-3-7 1 0,3 7 5 0,0 0 5 16,0 0 6-16,-6-7-8 0,6 7-1 0,0 0-8 16,0 0-8-16,-3-6-13 0,3 6-14 0,0 0-11 0,0 0-10 15,0 0-6-15,0 0-9 0,0 0-4 0,0 0-2 16,4 27 3-16,0-10 1 0,1 0-6 15,0 1-5-15,3 9-3 0,-1-2-6 0,5 0-4 16,-2 3-6-16,-1-4 1 0,4-1-5 0,-3 2-17 0,-2-9-2 16,3 8 2-16,-1-7-6 0,-1-1-17 0,3-1-20 15,-3-2-11-15,-1 2-26 0,-1-5-20 0,1 0-27 16,-4-3-23-16,-1-2-23 0,3 2-9 0,-1-4-9 16,-5-3-19-16,11 1-12 0,-11-1-159 0,10-4-399 15,-6-3 177-15</inkml:trace>
  <inkml:trace contextRef="#ctx0" brushRef="#br0" timeOffset="-91030.74">30691 15386 199 0,'0'0'209'0,"-11"15"-8"0,8-7-13 16,3 4-7-16,-1 4-13 0,0 1-18 0,2 2-11 15,2-2-10-15,-2 2-15 0,3 1-13 0,0-6-9 16,2 4-9-16,2 0-7 0,-1-6-10 0,-1 1-4 16,2-5-2-16,3 0-8 0,-4-1-8 0,2-3-2 15,1-2-3-15,1-2-7 0,-1-2 1 0,1 1-4 16,0-2-3-16,0-3 0 0,-2 1 0 0,-2 0 5 16,-2 0-1-16,0-2-3 0,0-1 4 0,-5 8 4 0,4-12 8 15,-3 5 0-15,-1-1-2 0,0 8-6 16,-5-18-2-16,-1 7-4 0,-2-3-1 0,1 4-5 15,-2-5-4-15,-2 2 1 0,1-2-2 0,-6-6-4 16,7 6 1-16,2-4-3 0,-1 2-7 0,2 1 1 0,3 4 1 16,1-4-12-16,0 4-2 0,4-1-2 15,-1 4-2-15,0-1 0 0,2 1-3 0,2 3-6 16,1 3-3-16,2-3-5 0,-3 3 4 0,3 2-2 16,-8 1-3-16,18 4 7 0,-8-1 4 0,0 3-5 0,-1 1 5 15,4 3 4-15,-2-2-1 0,1 4-1 16,0-1-1-16,-3 2 4 0,2-1 4 0,0 2-1 0,-5-4 4 15,2 2-4-15,3-2 5 0,-1 2-1 16,-3-1 3-16,0-3 1 0,1 3-2 0,0-3 3 0,0-1-3 16,0 1 4-16,-2-2 0 0,0-2-4 0,-1-1 2 15,-1 3 2-15,-4-6 0 0,8 2 3 0,-8-2 4 16,5 4-3-16,-5-4 5 0,0 0 0 0,0 0 7 16,13-6 6-16,-13 6 5 0,6-8 11 0,-6 8 0 15,2-9 11-15,-1 1 5 0,-1 8 2 0,-3-16 0 16,1 9 10-16,-2-1 3 0,-4-2-12 0,1 3-1 15,-2-4-2-15,-3 0-2 0,-2 1-9 0,0 0-1 16,0 2-4-16,0 0-3 0,1 1-3 0,3 0-8 16,1 2-5-16,-1-1-1 0,2 0-14 0,-1 2-16 15,9 4-27-15,-11-1-23 0,11 1-17 0,0 0-18 16,-11 7-22-16,9-2-28 0,-1 2-34 0,3-7-29 16,4 18-39-16,-3-10-166 0,2 5-448 0,2-1 198 15</inkml:trace>
  <inkml:trace contextRef="#ctx0" brushRef="#br0" timeOffset="-90642.28">30840 15777 254 0,'-9'4'268'0,"-2"2"-13"0,1 1-10 16,3-1-11-16,-2-2-10 0,2 0-15 0,3 0-16 15,-2 0-15-15,6-4-8 0,-5 5-11 0,5-5-16 16,-4 3-12-16,4-3 2 0,0 0-10 0,0 0-1 16,0 0 3-16,37-12-6 0,-11-1-12 0,1-2-2 0,1 2-16 15,-3 0-6-15,2-2-2 0,0 2-5 0,4-1-4 16,-3 2-6-16,1-1-6 0,-3 1-10 15,-6 4 1-15,-1-1-12 0,-1 1-1 0,1 2-3 16,-8-1-4-16,0 2-4 0,1 3-5 0,-6-2 0 0,0 3-8 16,-6 1 4-16,13-4-10 0,-13 4-8 0,8-2-8 15,-8 2-16-15,5-3-10 0,-5 3-11 0,0 0-14 16,0 0-17-16,0 0-28 0,0 0-27 0,0 0-37 16,-28 15-37-16,16-10-37 0,-2 0-34 0,-2 0-226 15,-6 0-542-15,3 1 240 0</inkml:trace>
  <inkml:trace contextRef="#ctx0" brushRef="#br0" timeOffset="-78688.91">7297 5311 111 0,'-4'-13'166'0,"1"1"-13"16,-2-2 3-16,-1-1-2 0,2 0-11 0,0 1-2 15,1-3-9-15,0 2-20 0,-1-2-1 0,1-1-9 16,2 1-6-16,1-1-9 0,0-1-8 0,3 0-4 0,2-6-8 15,1-2-4-15,3 2-6 0,4-2-8 0,0-3-3 16,5 0-5-16,1 3-3 0,1-1-2 0,5 1-2 16,7-8-2-16,-6 13-2 0,2 2-4 0,1-3-1 15,0 4-6-15,-3 3 1 0,2 1-4 0,1 1-1 16,-2 6-1-16,2 1-4 0,2 3 0 0,0 2-2 16,-3 1 1-16,2 2 2 0,0 2-7 0,2 1 2 15,0 5-2-15,-2-1 5 0,1 5-4 0,-1 2 2 16,-2 0-2-16,-2 2 0 0,1 1 0 0,-5 2 1 15,0 2-2-15,-3 2 1 0,0 1 1 0,0 1 0 16,-5-3-1-16,3 2 1 0,-5 1-3 0,-1 2 1 16,-2-3-3-16,-4-6 1 0,1 6 2 0,-2 0-1 15,3 0 1-15,-5 0-3 0,-4-6 2 0,0 7-1 0,0-7 2 16,-5 8-1-16,0-4-1 0,-2 4 4 16,-3-1-2-16,5 2 2 0,-8-3 2 0,2 0 3 0,-3 1-1 15,1-2 1-15,-4 1 1 0,-1-1-2 0,-1 1-1 16,-1-2 2-16,-1-1-3 0,-1 1 4 0,1-4-1 15,-3-3 4-15,2-1-1 0,-3 1-1 0,2-5-1 16,-1 1 1-16,-1-4 0 0,-1-1 4 0,0-4 0 16,0-1 0-16,0 0-1 0,-2-5-1 0,-1 0 1 15,1-6-2-15,-5-3-3 0,0 0 1 0,0-3-4 16,3-4-1-16,2-2 0 0,-1-2-1 0,4-2-1 16,-9-10 0-16,7-2-1 0,8 7-2 0,-4-14-1 15,-1 1 2-15,5-2-3 0,4 1-2 0,4 11-3 0,2-15-6 16,3 1-2-16,2-4-8 0,3 2-4 15,4-1-5-15,6-1-1 0,2 1-9 0,2 2-5 16,7 1-8-16,-5 16-12 0,14-13-11 0,-7 13-16 0,6 4-27 16,2 1-29-16,-1 8-31 0,2 5-164 0,0 3-371 15,3 6 164-15</inkml:trace>
  <inkml:trace contextRef="#ctx0" brushRef="#br0" timeOffset="-75391.41">13492 13764 112 0,'-6'-3'140'16,"6"3"-4"-16,-9-5-6 0,9 5-11 0,-9-1-12 15,9 1-13-15,0 0-14 0,0 0-2 0,0 0-10 16,-7 9 2-16,7-9-9 0,16 16-1 0,-1-5 5 15,2 0-4-15,14 1-6 0,1 1-19 0,3-3 2 16,19 0-9-16,0 1-2 0,2-5 2 0,5-4-4 16,1 0 3-16,3-2-12 0,-2-3 5 0,-2-4-2 15,31-3-4-15,-29 2 8 0,-1 2-11 0,1-2-5 16,1 3-6-16,-2-2-13 0,-1-2-10 0,-3-2-10 0,-3 3-6 16,-4 6-9-16,-15-4-2 0,-4 5-9 15,0-1-2-15,-12 4 2 0,1-2-7 0,-5 4 0 16,-3-1 10-16,-3 0 4 0,-3 1 1 0,-3-1 3 0,-2 2 8 15,-2-5 4-15,0 0 7 0,-9 15 3 0,-2-8 2 16,-4 0 1-16,-2 1 2 0,-8 0 6 0,-3 0 3 16,-3 0-5-16,1-3 11 0,-6-1-5 0,2-1 4 15,-3 2 4-15,0-5-4 0,-3 1 5 0,-10-2 0 16,10-2-3-16,-9 0 7 0,-3-2 3 0,14-1 2 16,0 1-1-16,2-3 6 0,-2 0-6 0,1-1 9 15,-12-5-7-15,14 7 11 0,1-2 6 0,-3 3-1 16,2-1 1-16,3 3 10 0,1 2 5 0,0-1 10 15,3 2-3-15,9 2 4 0,-2 1-7 0,5-2-2 16,3 3-7-16,4-2 0 0,0 4-4 0,8-3-4 16,1-2-3-16,0 0 3 0,12 14 1 0,4-8-1 0,11-1-11 15,2-2 8-15,7-1-5 0,16-1-1 0,4-5-5 16,3-4-5-16,1-3-12 0,32-11-5 16,-2 3-20-16,-3-5-8 0,-21 6-25 0,26-3-17 0,-5-2-31 15,-27 11-106-15,-5-1-234 0,4 3 104 0</inkml:trace>
  <inkml:trace contextRef="#ctx0" brushRef="#br0" timeOffset="-65407.34">26243 3655 76 0,'9'-13'78'0,"7"-2"-12"0,4-3-3 16,4-2-8-16,1-1 4 0,2-1-6 0,13-7-3 15,4 0 1-15,2-2-10 0,6 0-20 0,0 1-3 16,2 0-7-16,4 0-3 0,23-12 4 0,-22 15-4 16,21-13-3-16,5 7-2 0,-3 1 4 0,-21 8-6 15,29-9 2-15,2 5-2 0,-5 2 4 0,-24 8 0 16,0 2 2-16,2 1-6 0,21-4-2 0,-29 9 1 15,2 2-1-15,6 1 2 0,1 6 1 0,-2-1-1 16,-4 1 0-16,0 4 0 0,-3 0-1 0,-1 6 0 16,-5 0 1-16,-14 2-3 0,9 7 3 0,-10-2-7 15,-3 5 7-15,-4-1 1 0,0 4-2 0,-6 2 1 16,0 2-3-16,-3 1 5 0,-5 2 1 0,-3 5 4 16,1-3-7-16,-6 2 5 0,-2 1 0 0,-3-1 0 15,-2 9 0-15,-2-8 0 0,-3-2-2 0,-4 1 2 16,0-2 0-16,-5-1 5 0,-5 12-7 0,-4 0-1 15,-2-2 1-15,-5-1 6 0,0-2-2 0,-4-2 1 0,-3 1 2 16,-1-1-2-16,0-5-9 0,-2 1 5 16,0-4 4-16,-2-1 9 0,9-7-11 0,-10 5 2 0,-6 1 2 15,-2-4-1-15,1-1-1 0,1 0-1 0,-5-2 1 16,0-2 9-16,0-3-13 0,-3 1 5 0,2-1-4 16,-3-2 3-16,2-4 8 0,-1-1-11 15,0-2 7-15,1 0 1 0,-1-3 3 0,5-5-5 0,-3 0 12 16,2-3-1-16,15 1-3 0,0-3 0 0,0-2-3 15,1-3 2-15,3-2-6 0,-10-8 6 0,12 4-3 16,3-4-4-16,-7-13 2 0,9 9-1 0,0-13-1 16,7 7-7-16,-2-10-4 0,4-2 5 0,7 12-12 15,3-16 6-15,2 1-6 0,6 14-1 0,2-4-5 16,5 4-23-16,2-12-17 0,0 11-12 0,9-10-14 16,-3 12-14-16,8-10-66 0,0 0-170 0,-8 11 76 15</inkml:trace>
  <inkml:trace contextRef="#ctx0" brushRef="#br0" timeOffset="-51109.3">6938 13158 55 0,'15'-25'86'16,"3"1"-5"-16,2-1-4 0,3 1 4 0,2-3-11 15,2 3-5-15,1 1-6 0,0-2-6 0,13-7-6 16,-11 9 5-16,11-5-5 0,0 0-6 0,5 0-7 15,2-1-2-15,0 1 0 0,6-4-6 0,-2 4 4 16,4-4 1-16,2 2-9 0,-1 2 2 0,1 0-4 16,-1 3-3-16,-2 4 4 0,-2 3-7 0,-6 1 3 0,2 4-6 15,-16 5-2-15,1 4-1 0,0 0 2 16,4 2-6-16,-4 1 6 0,5 2-1 0,-2 1-5 0,2 3 2 16,-2 0-1-16,2 1 1 0,-1 2-3 0,2 1-2 15,-5 2-1-15,4-1 4 0,-3 0 0 0,0 2 1 16,3-4-6-16,-3 2 2 0,0-3-5 0,-2 1 5 15,-1-1 3-15,-1-3 3 0,-1 4 0 0,-2-2 0 16,1-1-11-16,-1 5 6 0,-3-1 3 0,-8-1-6 16,7 3 1-16,-3 5 1 0,0 1 4 0,-6 4 6 15,2-2 2-15,-4 6-2 0,-2 1 4 0,-2-1-1 16,-1 3-4-16,2 3-1 0,-3 0 2 0,-3-2 0 16,0 5-3-16,0-1 4 0,2-3-4 0,-1 0 3 15,-1-3 0-15,-1 0 1 0,1-2-6 0,0 0-1 16,2 2 6-16,-5-10-20 0,1 2 22 0,-1 1 0 15,4 5-2-15,-8 1-5 0,4-8 9 0,-5 1-4 16,0 1 0-16,-1 0-3 0,1 3 1 0,-5-3-4 0,3-2 7 16,-3 1-4-16,1 3-2 0,-1-4 5 0,0 1-3 15,-5 5 2-15,2-6-2 0,1 3 2 0,-3 2-3 16,0-6-2-16,-1 4 4 0,1-4-4 0,-1 5 1 16,-1 2-3-16,2-9 2 0,-2 7 3 0,0-2-1 15,-1 3-5-15,5-6 0 0,-2-2 4 0,-1 1-3 16,1 0 3-16,-2-2 5 0,1-2 0 0,0 1-5 15,0 0 2-15,-2-2-2 0,2 1 0 0,-2-2-2 16,2 1 2-16,-4-2 1 0,-5 3-2 0,3-3 2 16,-5 2 1-16,1 1 0 0,-2-1-1 0,-1-1-1 15,-1 1-2-15,-3 2 4 0,-1 0-8 0,-1 0 1 16,2-1-8-16,-4 3 13 0,-3 0-3 0,4-3 3 0,2 1-6 16,-1 0-1-16,2 0 4 0,3-2-5 0,0 2 2 15,1-5 0-15,2 2 3 0,4-5-1 16,2-2 2-16,-1 2 1 0,-1-4-3 0,2 2 2 0,0-3 4 15,-2 0 7-15,1 2-8 0,-1-2 4 0,0 1 4 16,-6-1-1-16,0 0-2 0,5 3 2 0,-5-4-4 16,1 2-1-16,4-1 1 0,-1 0-2 0,2 0-8 15,-5 0 9-15,3 0 0 0,-4-1 0 0,6 1-2 16,1-3 0-16,-8 3 1 0,9-3-7 0,-2 0 7 16,1-1-5-16,-7-1 4 0,5 1-1 0,3-1-5 15,-1-1 11-15,0 0-3 0,3 0 2 0,-3-1-1 16,4 1-6-16,-3-1 15 0,3 0 4 0,0 0-4 15,-2-1-5-15,1 0 3 0,2 3 1 0,-1-1-6 0,4 1-3 16,-1-1 2-16,0 2-3 0,0-2 2 16,1 2-8-16,-1 0 4 0,1-1-1 0,1-1 4 15,-1 2-7-15,1 1 1 0,0-1 0 0,0-2 3 0,1 2-5 16,1-1 3-16,-1-1-2 0,1 0-1 0,0 0 0 16,1-1 2-16,-2 0-2 0,3-1 2 0,-2 0 0 15,2 0-3-15,-1-2-2 0,3 1-4 0,-1-3 0 16,0 3 6-16,-1-5-2 0,1 3-1 0,-1-5-1 15,3 5 5-15,-1-4-1 0,1 4-4 0,-2-1 0 16,1-4 1-16,0 5-3 0,0-1 5 0,1 0-1 16,-1-1 0-16,0 1 1 0,0-4 2 0,1 3-6 15,0 2 5-15,1-3-5 0,3-1 3 0,-1-2 3 16,1-2 1-16,1 4-4 0,2-3 1 0,-1 0 1 16,4-1-1-16,-1 0-2 0,6-9-1 0,1 0-8 15,2 1-5-15,0-2-7 0,3-1-15 0,2 3-12 16,6-15-23-16,3 3-28 0,2 1-30 0,-1 0-43 0,2-1-95 15,1-2-292-15,1 3 129 0</inkml:trace>
  <inkml:trace contextRef="#ctx0" brushRef="#br0" timeOffset="-42234.27">6074 16309 72 0,'0'0'110'15,"0"0"-8"-15,-4-5-12 0,4 5 5 0,0 0-7 16,0 0-6-16,0 0-12 0,0 0-5 0,0 0-3 16,-6-3-4-16,6 3-9 0,0 0-1 0,0 0-9 15,0 0 0-15,0 0-16 0,0 0 4 0,0 0-5 0,0 0 2 16,0 0-4-16,0 0-1 0,0 0-4 0,0 0 0 16,21-3 12-16,-21 3-2 0,20 0-4 15,-7 0-8-15,4-1 11 0,2-2 2 0,3 2-4 0,0 0 5 16,6 0-5-16,-1 0 1 0,1 1-7 0,-1-2-3 15,1 0-1-15,1 1 0 0,-2 2 4 0,0-4-2 16,2 1-1-16,0 1-4 0,-1-2 4 16,1 2-5-16,-1-1 0 0,0 0 4 0,-5 2-6 0,5 0 3 15,-7-3-4-15,9 1 4 0,-9-1-3 0,0 3 1 16,0-2-1-16,1 1 1 0,-1-2 0 0,0 1-7 16,-2 0 2-16,-1 0 2 0,-1 0-2 0,2 0 3 15,-6 1-4-15,1-3 2 0,0 3-4 0,-3-4-11 16,3 3 18-16,-2-2-3 0,-1-1-8 0,-1 0 2 15,2-1 1-15,-1-3 1 0,0 1-4 0,-1-4-2 16,4-1 0-16,-2-2 2 0,0 0 2 0,-3-1-4 16,2 2 4-16,-1 0 4 0,-3-1 2 0,1 2-3 15,-3 3-3-15,-1-3 0 0,2 2-1 0,-2 1 0 16,-1 1 4-16,-1-3 3 0,0 3-5 0,-1-2 1 16,-1 2 0-16,0-3 0 0,-1 2 6 0,2-1-3 15,-2 0-4-15,-1 2 7 0,1-1-10 0,-2 1 2 16,2-1 1-16,-1 0-2 0,-2 1 7 0,0-4-3 15,1 4-1-15,0-4 2 0,0 3 4 0,-1-2 1 16,0 1-2-16,-1 1 4 0,0-1 3 0,0 1-2 0,0-1-2 16,-2 1 1-16,2 2-3 0,-1 0 11 15,-2-1-4-15,2 1 4 0,-2-2 1 0,2 2-6 16,-3 0-3-16,1-2 8 0,1 2-7 0,-1 0-2 16,-2-1 1-16,2 1 0 0,0-3 5 0,1 2-5 0,-2 0 2 15,0-1-4-15,-2-1 7 0,1 1-6 0,-1-1-1 16,2 2 2-16,-1 0 6 0,1 2 1 15,0-2 6-15,-3 1 1 0,2 2-1 0,0 0-4 16,-3 0-2-16,3-1-1 0,1 0-5 0,-4 0 2 0,2 1-3 16,-3-3 5-16,-1-1-2 0,5 4-2 0,-1-3-1 15,1 5-6-15,-6-7 3 0,1 3 1 0,-2-2-5 16,2-1 1-16,-2 1 1 0,3 0 0 0,-1 2 3 16,1-1-5-16,0 0 3 0,2 2-2 0,2 0 1 15,-5-2-4-15,-1 0 1 0,2 5-1 0,3-3 2 16,-3 2-1-16,-2 2 2 0,4-3 0 0,-5 1-2 15,-2 3 0-15,5 1-1 0,-3-4 1 0,1 3-2 16,3 2 5-16,-3-1-5 0,0-2 3 0,-1 3-4 16,2 0 3-16,2-1-2 0,0-1 2 0,1 2 1 15,-1 0-3-15,-1-3 1 0,-3 0 0 0,4 1 1 16,1 0 0-16,-1 0 1 0,0 1 0 0,0 0-3 16,1-1 4-16,0 2-4 0,0 0 4 0,-2 0-4 15,3 2 1-15,-3 2-1 0,4-2 0 0,-2 3-2 16,1-2 1-16,0 4 1 0,-1 0 7 0,0 0-11 15,-1 6 3-15,2-4 3 0,1 3-3 0,1-2-2 16,-3 3 3-16,2-1 1 0,3-2-4 0,1 2 2 16,-3 3-1-16,1-2 3 0,2 1 0 0,2 1-2 15,0-3 1-15,1 0 2 0,1-2-2 0,0 2-3 0,1 0 0 16,-2 0 5-16,3-1-5 0,0 3 2 16,-1-3 2-16,2 1-2 0,0 4 4 0,2 0-1 15,-1 1-6-15,0-6 6 0,1 5 0 0,0 1 0 16,1-3-2-16,0 4-1 0,-1-2 3 0,1 0 3 0,0 2-1 15,1-2-4-15,0 0 3 0,-1-1 0 0,-1 1-1 16,2-1-1-16,-1-2 1 0,0-1-1 0,1 3 3 16,1-5 0-16,-2 0-4 0,1 2 4 15,0-2-1-15,-1 2 0 0,2-3 1 0,1 2-2 0,-2-2 1 16,0 2-5-16,0-1 4 0,2-1 2 0,-1 2-6 16,1-3 5-16,1 2 0 0,-1-1 1 0,0 1 1 15,1-2-3-15,0 1 4 0,-2-1-4 0,0 0-2 16,2-1 2-16,0 0 1 0,-1 0 0 0,0 1 1 15,-2-2-7-15,2 0 7 0,0-1-4 0,-1 0 3 16,0 0-3-16,2 1-7 0,-3 0 8 0,1-4 0 16,-1 1 4-16,1 1 1 0,-1 0-10 0,3 2 8 15,-3-4 3-15,0 2-4 0,0 1-1 0,0-2 3 16,2 2-4-16,-7-5 0 0,9 4-6 0,-3-1 6 16,-1 0 4-16,0 1 2 0,2-1-4 0,-2 0 0 15,-5-3-3-15,10 5 2 0,-5-4 2 0,-5-1 3 16,10 6-4-16,-5-5-2 0,-5-1 3 0,11 3-1 15,-6 0-4-15,-5-3 1 0,10 3 2 0,-5-1 2 16,0 1 1-16,-5-3 0 0,8 3 0 0,-8-3-3 16,8 2 2-16,-8-2-1 0,8 2-2 0,-8-2 5 15,7 4-4-15,-7-4-3 0,0 0 4 0,8 2-1 16,-8-2 5-16,0 0-5 0,7 2 0 0,-7-2-1 16,0 0 2-16,7 2 1 0,-7-2-1 0,0 0 1 0,0 0-5 15,0 0 5-15,6 3-1 0,-6-3 2 0,0 0-8 16,0 0 10-16,5 4-6 0,-5-4-4 0,0 0 2 15,0 0 9-15,7 3-6 0,-7-3-3 16,0 0-1-16,6 2 3 0,-6-2-1 0,0 0 6 0,0 0-3 16,11-1 0-16,-11 1-3 0,0 0 0 0,9 0 0 15,-9 0 3-15,0 0-3 0,12 1-12 0,-12-1 15 16,0 0 0-16,10 0 0 0,-10 0-2 0,8-2 2 16,-8 2-3-16,8-3 0 0,-8 3 0 0,8-1 1 15,-8 1-1-15,8-3-4 0,-8 3 7 0,0 0-6 16,10 0-1-16,-10 0 1 0,0 0-1 0,13 0-1 15,-13 0-2-15,6-1-1 0,-6 1 9 0,0 0-7 16,9-2 4-16,-9 2 2 0,0 0 2 0,12 0-2 16,-12 0-1-16,9-3-1 0,-9 3-2 0,9-3 3 15,-9 3-1-15,10-1 4 0,-10 1 0 0,10-1-2 16,-3-2 1-16,-7 3-3 0,11-2 5 0,-6-1-5 16,-5 3 6-16,13-4-8 0,-13 4-14 0,10-3 14 15,-5 1 1-15,-5 2-1 0,12-1 0 0,-12 1-1 16,9-5 3-16,-9 5-7 0,9-1 5 0,-9 1-2 15,9-4 1-15,-9 4 1 0,6-3-1 0,-6 3 2 16,6-3-1-16,-6 3 0 0,8-4-2 0,-8 4-6 16,0 0 3-16,8-2 2 0,-8 2-1 0,0 0 0 15,7-2 5-15,-7 2-6 0,0 0 5 0,6-4 3 16,-6 4 0-16,0 0-6 0,0 0 1 0,7-4 7 16,-7 4-7-16,0 0 3 0,0 0-4 0,7-3 6 15,-7 3-2-15,0 0-2 0,0 0 3 0,0 0 2 16,0 0-2-16,0 0 2 0,0 0-2 0,0 0 3 15,0 0 2-15,0 0-3 0,0 0 8 0,0 0-9 16,0 0 3-16,0 0 6 0,0 0-10 0,0 0 4 16,0 0 11-16,0 0-14 0,0 0 1 0,0 0 8 15,0 0-5-15,0 0-2 0,0 0-2 0,0 0 1 0,0 0-9 16,0 0 11-16,0 0 5 0,0 0-4 0,0 0 6 16,0 0-8-16,0 0-5 0,0 0-16 0,0 0 6 15,0 0-3-15,0 0-28 0,0 0 9 16,0 0-5-16,0 0-20 0,0 0-14 0,0 0-10 0,0 0-9 15,0 0-17-15,0 0-64 0,0 0-191 0,0 0 85 16</inkml:trace>
  <inkml:trace contextRef="#ctx0" brushRef="#br0" timeOffset="-38387.99">6450 16148 4 0,'-2'-6'147'0,"2"6"-7"0,-3-7-9 16,3 7-13-16,0 0-14 0,-3-6-10 0,3 6-7 15,0 0 8-15,0 0-3 0,0 0 11 0,13 31-8 0,-8-12-6 16,2 11-4-16,0 5-7 0,-1 13-1 15,1 0-10-15,-1 5-3 0,0 2-10 0,-2 1-10 16,1 3-5-16,-3 1 3 0,0-2-5 0,1-1-6 0,-1 26-4 16,-3-29-2-16,1-5 2 0,-4 0-5 0,7-3-8 15,-6-10-5-15,1 1-14 0,-2-5-13 0,4-2-11 16,-1-1-18-16,-1-11-13 0,2-6-20 16,2-1-22-16,-2-4-2 0,0-1-6 0,0-6-3 0,0 0-10 15,0 0-86-15,0 0-225 0,1-31 99 0</inkml:trace>
  <inkml:trace contextRef="#ctx0" brushRef="#br0" timeOffset="-38104.99">6351 16361 41 0,'0'0'122'0,"-5"-3"-4"16,5 3-7-16,0 0-8 0,0 0-8 0,-4 16-19 15,4-16 2-15,0 12-3 0,-1-6-8 0,1-6 0 16,0 8 5-16,0-8-1 0,0 0 3 0,-1 8 1 15,1-8-5-15,0 0-8 0,0 0-9 0,0 0-4 16,0 0-3-16,0 0-7 0,6-40-8 0,1 15 1 16,-2-3-2-16,2-3-4 0,0-4 0 0,3 1-4 15,0 2-3-15,-1-2 2 0,1 7-1 0,2-1-1 16,-2 4 4-16,-1 6-7 0,-1 3-1 0,2 1-3 0,0 1-2 16,-2 3 0-16,3 3 3 0,-1 1-2 15,-1 2-4-15,4 1-3 0,-1 2-12 0,2 1-3 16,1 5-16-16,5 1-38 0,-3 3 1 0,7 7-17 15,-3-1-37-15,1 9-24 0,-3 5-95 0,1 1-255 16,-6 1 114-16</inkml:trace>
  <inkml:trace contextRef="#ctx0" brushRef="#br0" timeOffset="-32626.37">5953 17298 94 0,'-7'-9'292'0,"3"3"-9"0,-1 2-23 16,1-2-27-16,4 6-23 0,-6-6-25 0,6 6-19 16,0 0-6-16,0 0-16 0,15 27-9 0,1-4-14 15,0 8-12-15,12 10-11 0,-2 4-5 0,2 1-14 16,1 1-5-16,1 0-3 0,-2-2-14 0,-1-2 4 16,-2-3-38-16,-6-11-29 0,-1-1-42 0,0-3-36 15,1-3-44-15,-7-8-35 0,1-1-26 0,-3-4-21 16,-4-3-144-16,2 1-383 0,-7-3 170 0</inkml:trace>
  <inkml:trace contextRef="#ctx0" brushRef="#br0" timeOffset="-32149.49">6060 17837 57 0,'-18'-3'193'16,"5"0"1"-16,-1 1-6 0,3-1-3 0,0 1-11 16,4 1-15-16,0-1-13 0,7 2-21 0,-7-3-11 0,7 3-8 15,-4-6-10-15,4 6-12 0,7-14-5 16,1-1-7-16,9-7-12 0,-2-2-3 0,6-4-8 15,9-11-1-15,2-1-10 0,1 1-13 0,1-3-11 16,-1-1-16-16,3 4-13 0,2-1-20 0,-1 0-23 0,-1 2-23 16,0-3-23-16,-2 3-6 0,2 2-13 0,-12 10-6 15,0-2 3-15,-2 2 3 0,-3 1 10 0,-1 2 10 16,-7 9 17-16,-3 2 7 0,-3 0 16 0,1 2 22 16,-4 0 28-16,-1 0 35 0,-1 10 28 15,0-13 25-15,0 13 18 0,-1-9 7 0,1 9 2 0,-5-5 4 16,5 5-1-16,0 0-1 0,0 0-3 0,0 0-4 15,-14 16 0-15,12-3-3 0,0 6-2 0,4 8 4 16,-1-1-11-16,5 1-7 0,-1 1-8 16,4-2-7-16,1 4-4 0,6-1-6 0,2-4-5 0,2 2-2 15,2-2-8-15,1-3-1 0,-3-3-6 0,3-2-2 16,1-5-2-16,-7-2 0 0,2-7-6 0,-2 2 3 16,1-5-3-16,-5-2 2 0,1-1-6 0,-1-1 1 15,2-6 3-15,-4-1 10 0,-3-6 11 0,0-1 9 16,-3-8 8-16,-3-1 6 0,-3-1 9 0,-4 0 10 15,-4 2 4-15,0-1-5 0,-3 3-4 0,-3-5 0 16,-3 4-1-16,-3 6-9 0,-1-1-8 0,-4 3-7 16,2 4 0-16,-2 0-11 0,-3 5-6 0,2 2-10 15,0 0 3-15,6 7-18 0,0 3-34 0,1 4-32 16,-4 5-35-16,5 6-35 0,3 2-37 0,2 5-26 16,1 2-46-16,3 0-37 0,5 5-246 0,-5 0-557 15,7 2 248-15</inkml:trace>
  <inkml:trace contextRef="#ctx0" brushRef="#br0" timeOffset="-31764.21">6441 18173 205 0,'0'0'276'0,"0"0"-21"0,0 0-16 16,0 0-22-16,0 0-24 0,0 0-20 0,0 0-15 16,0 0-17-16,0 0-12 0,0 0-6 0,0 0-15 15,0 0-7-15,0 0-8 0,0 0 8 0,57-27 2 16,-21-8 1-16,2-2-2 0,8-6-12 0,21-18 0 16,-3-5-11-16,-2 2 0 0,1 3-10 0,3-3-6 15,2 7-6-15,-22 15-6 0,21-19-4 0,-20 23 1 16,-5-3-11-16,3 2-3 0,-6 8-1 0,0 1-11 15,-12 8-8-15,-2 4-1 0,-1 1-7 0,-8 6-2 16,-1 2 1-16,-5 3-5 0,-2-1 5 0,-2 2 0 16,2 4-1-16,-3-2 1 0,-5 3-1 0,0 0 0 15,0 0-3-15,0 0 2 0,0 0-2 0,0 0-15 16,0 0-10-16,-19 22-23 0,10-13-28 0,-1 2-27 16,-4 5-31-16,5-7-36 0,-4 5-33 0,4-5-43 15,-3 3-203-15,0-2-484 0,3-1 214 0</inkml:trace>
  <inkml:trace contextRef="#ctx0" brushRef="#br0" timeOffset="-25572.26">5766 17034 150 0,'-1'9'148'0,"1"-9"-21"0,0 0-5 0,0 0-17 15,0 0-7-15,12 0-4 0,-12 0-11 0,21-16-11 0,-5 5 0 16,4-6-8-16,3-1-8 0,1 1-10 0,4-4 1 15,-1 1-5-15,2-1-7 0,4 2-11 0,14-2-37 16,-13 10 1-16,16-3-22 0,-12 10-22 16,-1 5-15-16,4 4-23 0,-5 7-16 0,10 7-57 15,-10-1-178-15,6 11 78 0</inkml:trace>
  <inkml:trace contextRef="#ctx0" brushRef="#br0" timeOffset="4015.15">13895 13822 56 0,'-5'-7'132'0,"5"7"-1"0,-4-6-7 0,4 6 2 0,-9-9-7 15,4 5 1-15,5 4-2 0,-9-7-8 0,4 2-2 16,-3 2-5-16,2 0-3 0,-4 0 3 0,1 0-2 16,0 1-4-16,0 0 1 0,0-1 3 0,9 3-3 15,-11-4-4-15,11 4-6 0,-12 0-11 0,12 0-6 16,-8-2-9-16,8 2-7 0,0 0-7 0,0 0-2 15,0 0-9-15,0 0 3 0,0 0-5 0,0 0-4 16,40 5-5-16,-9-5-2 0,2 1 0 0,6-4 1 16,0 0-3-16,15-1-3 0,1-1-1 0,1-2-1 0,0 3-6 15,-1-4 1-15,-1 4-8 0,-5-1-11 0,-11 1-6 16,3 0-11-16,-3 1-5 0,0 0-9 0,-1 0-8 16,-1-1 3-16,-3 4-4 0,-4-2 4 0,-7 2 9 15,0-2 2-15,-3 2 1 0,-2 0 5 0,-3 0-2 16,-3-3 8-16,0 0 2 0,1 3 0 0,-12 0 3 15,13 0 2-15,-7 0 1 0,-6 0 4 0,12 0 11 16,-12 0 4-16,0 0 4 0,0 0-1 0,0 0-4 16,0 0 3-16,0 0-2 0,0 0-1 0,0 0 0 15,-45-4-2-15,21 6-3 0,-7-1 2 0,-6 0-2 16,3-1 4-16,-6 4 0 0,3-2-5 0,-22-1 6 0,0 2 2 16,0 0 8-16,1 2 9 0,-1 0 5 0,3 2 12 15,3-4 5-15,-1 0 10 0,14-2 6 16,1 4 3-16,1-5 7 0,5 4 1 0,1-4 5 0,5-1 10 15,10 2-6-15,3 1-5 0,3-4-3 0,1 2-10 16,10 0-9-16,-11-1-4 0,11 1-5 0,0 0-2 16,0 0-7-16,34-12-4 0,-1 7-5 0,22-3 1 15,5-5-2-15,30-1-6 0,-2-1-2 0,1-1-7 0,-25 4-2 16,25-1-16-16,-25 1-25 0,3 5-10 0,-5 1-20 16,2-1-23-16,-8 4-22 0,-2-1-16 15,-17 1-20-15,-1 0 1 0,-7 3 15 0,-1-4 8 0,-8 2 18 16,0 0 6-16,-1-1 13 0,-7 1 10 0,2-2 17 15,-5 2 6-15,0-2 17 0,1 1 9 0,-2 1 10 16,-3-1 7-16,-5 3 6 0,6-4 3 0,-6 4-4 16,0 0 1-16,0 0-1 0,0 0-1 0,0 0 1 15,-19-7-2-15,5 7 0 0,-7 4-8 0,-9-3-1 16,-6 1-2-16,-14 4 1 0,-2 0-3 0,-6 2 3 16,-3-3 7-16,0 1-1 0,0 4 4 0,-29-2 4 15,25-3 11-15,-25 7 10 0,28-4 9 0,-1-2 3 0,0-1 21 16,2 3 5-16,1-5 15 0,6 2 5 0,15-1 1 15,4 0 0-15,3-4-4 0,10 1 2 16,6-1-4-16,2 0-3 0,5-1-9 0,1 1-7 0,8 0-8 16,0 0-3-16,0 0-5 0,0 0-6 0,29-8-4 15,7 3-4-15,20 0 1 0,7-4-4 0,29 0-1 16,-27-1-7-16,34-3-13 0,-11 2-6 0,-26 3-19 16,1 4-12-16,-4 1-16 0,0 1-21 0,-8 1-15 15,-12 3-14-15,0-1-14 0,-7 4-10 0,0 1 1 16,-12-2 2-16,1-1 9 0,-4 4 5 0,-5-2 16 15,-3-2 2-15,-3 1 10 0,-2 1 13 0,-4-5 9 0,3 9 19 16,-3-9 4-16,-17 10 13 0,0-2 6 16,-9 0 16-16,-9 3 2 0,1-2 11 0,-16 1 4 15,-8 1 9-15,2 1 11 0,-7 0 20 0,2-2 17 0,6 0 19 16,3-1 8-16,0-2 8 0,19-2-7 0,3 2-7 16,12-4-6-16,1-2-8 0,4 3-6 0,3-3-12 15,5-1 1-15,5 0-17 0,0 0-10 0,0 0-20 16,0 0-29-16,28-19-36 0,0 6-42 0,9 0-61 15,21-8-70-15,-2 1-239 0,2-1-496 0,-6 0 220 16</inkml:trace>
  <inkml:trace contextRef="#ctx0" brushRef="#br0" timeOffset="5182.36">15439 12844 135 0,'-8'-4'232'0,"3"1"-11"15,5 3-13-15,-15-4-12 0,8 2-15 0,7 2-19 16,-13 2-14-16,3 1-11 0,1 2-9 0,2 4-12 16,-3 5-12-16,1 2-6 0,0 1-13 0,0 7-6 15,0 1-9-15,4 1-5 0,-2-2-6 0,5-5-5 16,2-1-7-16,1-2 0 0,0-4-6 0,3-1-6 15,1-1 0-15,0-1-4 0,2-2-2 0,0-1-1 0,-1-2-3 16,6-1 0-16,-3 0 7 0,-1-2 1 0,1-2-3 16,5-2 2-16,-4 1 4 0,0-2 6 0,0 0 4 15,-2 0 13-15,0-2 2 0,-3 1 6 0,1-1 5 16,-3 0-8-16,-1-2 8 0,1 0 3 0,-3 8 1 16,-1-17-13-16,-3 9 1 0,0-3-9 0,-1 3-7 15,-1 2-2-15,-2-2-4 0,0 2-13 0,-2 1 10 16,1-1-11-16,1 0-4 0,-2 1-5 0,-1 2 2 15,3-1-6-15,0 3-14 0,1-3-24 0,7 4-26 0,-11-1-33 16,11 1-39-16,-9-1-30 0,9 1-30 16,0 0-31-16,-5 8-42 0,5-8-43 0,0 0-160 15,8 18-496-15,-4-9 220 0</inkml:trace>
  <inkml:trace contextRef="#ctx0" brushRef="#br0" timeOffset="5906.49">15508 12868 289 0,'0'0'270'0,"-8"-4"-23"0,8 4-30 16,0 0-22-16,-8-2-20 0,8 2-20 0,0 0-13 15,-2 13-14-15,2-13-13 0,4 21-12 0,0-6-12 16,-1 0-8-16,4 0-10 0,-2 3-3 0,0 0-6 16,0 1-9-16,2-3-3 0,-1 0-6 0,-1-1-3 15,0 1-4-15,0-1-6 0,0-5-1 0,0 1 3 16,-1-4 3-16,0 0 1 0,0-2 4 0,-4-5 2 16,4 7 3-16,-2-2 9 0,-2-5 8 0,0 0 5 0,4 7 0 15,-4-7 6-15,0 0-10 0,0 0-12 0,0 0-3 16,0 0-4-16,9-19-6 0,-6 7-6 15,2 0 1-15,-1-4-5 0,2-3-4 0,0-5 1 0,1 7-6 16,-2-8-2-16,1 6-3 0,2-5 0 0,-2 5 0 16,0 2-3-16,-1 1-3 0,0 5 3 0,0 0-6 15,-3 3-4-15,1 2-4 0,-1 0 0 0,-2 6 0 16,4-7-2-16,-4 7 4 0,0 0 1 0,14 3-1 16,-14-3-3-16,12 10-2 0,-6-3 2 0,1 3 1 15,0-1-7-15,0 3-4 0,0-2-11 0,0 0-4 16,2 3 0-16,-3-2 2 0,2-3 10 0,0 2-6 15,-1-3 3-15,1 1 3 0,-1-2-2 0,0-2 5 0,-1-1-1 16,2 0 5-16,0-2-4 0,-1 0 3 0,-7-1 6 16,15-2-3-16,-4-4 1 0,0-1 2 15,3-4 2-15,2 2-2 0,-1-4-2 0,-2-1 4 0,7-4-1 16,-2 0 0-16,1-3 0 0,-2 2 1 0,1-5 0 16,-4 2-1-16,0 0-2 0,1-1 5 0,-10 5 0 15,3 2 1-15,-3 0-3 0,-1 4 7 0,1 1 4 16,-2-1 3-16,-1 4 2 0,-1 0 0 0,-1 8 2 15,-2-10-7-15,2 10 4 0,-10-5-8 0,2 5-1 16,8 0 0-16,-23 7-1 0,8 2 1 0,-2 2-4 16,3 3 4-16,0 1-6 0,1-1 6 0,2 3 0 15,1-3-8-15,1 3 4 0,2-2-1 0,3-3 3 0,4-1-2 16,0 1 2-16,2 0-4 0,-1-2 3 16,3-1 1-16,3-1 3 0,4 0-4 0,1-3 3 15,6 3-1-15,1-4-2 0,8-1-14 0,3-3-9 0,-1-3-27 16,2-1-25-16,-3-1-23 0,0 0-30 0,1 0-29 15,-8 1-32-15,-1-3-28 0,1 3-12 0,-6-1-15 16,-1 2-161-16,-6 0-434 0,-2 3 192 0</inkml:trace>
  <inkml:trace contextRef="#ctx0" brushRef="#br0" timeOffset="6175.82">15408 13298 134 0,'-18'8'254'0,"3"0"-6"0,5-1-7 0,-2-3-13 15,3-1-12-15,3-1-19 0,6-2-12 0,-8 4-14 16,8-4-5-16,0 0-10 0,0 0 2 16,0 0-5-16,0 0-14 0,40-1-6 0,-11-8-15 0,2-3-11 15,5-2-6-15,13-1-13 0,0-4-12 0,3 0-4 16,1-4-6-16,3 4-6 0,-1-6-7 0,4 2-7 15,-2-2-4-15,3 5-5 0,-3-3-29 0,-1 2-31 16,-4 4-42-16,-1 4-48 0,-1-1-51 0,-2 1-56 16,-10 4-58-16,-5 2-187 0,3 3-504 0,-3-2 223 15</inkml:trace>
  <inkml:trace contextRef="#ctx0" brushRef="#br0" timeOffset="6532.33">16641 12583 167 0,'-19'-5'267'0,"-1"1"-22"0,1 2-11 0,-2 2-17 15,2 2-20-15,2 1-17 0,2-2-18 0,3 4-18 16,0 3-16-16,-1 3-12 0,3 1-12 0,2-2-11 0,3 6-9 15,2 2-7-15,1-3-11 0,4 5 2 16,2-2-12-16,3 1-4 0,1-2-4 0,5 4-8 16,0-4 1-16,1-2-8 0,8 4-5 0,-2-4-2 0,0-4-1 15,-1 0-1-15,-3-1-4 0,2-1-4 0,-2-1-1 16,-4-1 0-16,-3-3-4 0,-1 2 1 0,-2 2 1 16,2-5-1-16,-4 2 8 0,-2 0 6 0,-2-5 2 15,2 10 4-15,-2-10-1 0,-7 9-4 0,0-2-1 16,-2-1-3-16,-3 0-3 0,-2 3-1 0,1-6-15 0,-1 2-25 15,3-3-34-15,-1 1-36 0,1-5-39 16,11 2-51-16,-14-4-43 0,8-1-208 0,0-6-468 16,4 0 207-16</inkml:trace>
  <inkml:trace contextRef="#ctx0" brushRef="#br0" timeOffset="6689.72">16622 12695 38 0,'0'0'226'0,"0"0"2"0,0 0 6 16,12 13 0-16,-10-3-17 0,1 0-18 0,-1 3-17 15,0-1-15-15,3 4-20 0,1 0-12 0,-2 1-13 16,4-1-12-16,1-1-10 0,-1-2-21 0,0-3-28 16,0-2-38-16,2 0-40 0,0 0-39 0,1-5-49 15,1-2-51-15,0-2-186 0,-2-2-380 0,7-5 168 16</inkml:trace>
  <inkml:trace contextRef="#ctx0" brushRef="#br0" timeOffset="6836.68">16737 12506 118 0,'-7'-10'294'0,"-1"0"-14"0,0 3-23 16,3-1-18-16,-1 2-23 0,3 0-22 0,3 6-21 15,-5-6-30-15,5 6-36 0,0 0-36 0,0 0-43 16,0 0-48-16,0 0-61 0,14 16-71 0,-9-6-160 16,3 0-337-16,2 3 150 0</inkml:trace>
  <inkml:trace contextRef="#ctx0" brushRef="#br0" timeOffset="7743.44">16847 12709 1 0,'0'0'342'16,"-5"-6"-27"-16,5 6-36 0,0 0-22 0,0 0-19 15,0 0-21-15,0 0-5 0,-9 13-15 0,10-1-27 16,1 3-10-16,-1 2-14 0,1 1-14 0,0 0-11 16,0-2-11-16,3 3-12 0,-2-4-9 0,2 1-8 15,1-4-3-15,-2 0-10 0,-1-5-11 0,3-1-2 16,1 3-1-16,2-5-9 0,-3 0-3 0,0-2 4 16,-6-2-13-16,16-2 2 0,-4 0-2 0,-1-6-5 0,4-2 0 15,-2-3-6-15,1-2-1 0,4-5-1 0,-2 1-3 16,-2-3-3-16,-1-1-3 0,0-1-11 0,-4 0-7 15,2-3-4-15,-3 1 0 0,-3 2 0 0,-1 6 2 16,-1-1-2-16,-1 8 3 0,1 0 3 0,-2 2-4 16,0 2 2-16,-1 7-1 0,0-10-5 0,0 10-1 15,4-8 3-15,-4 8 1 0,0 0 4 0,0 0-4 16,0 0-2-16,0 0 10 0,0 0-5 0,-10 34 0 0,9-23 4 16,-1 2-6-16,-1-2 9 0,1 5-1 0,4-1 0 15,-2 2 0-15,2-5-2 0,2 2-9 0,1 4-18 16,5-2-8-16,0 0-11 0,3 6-10 0,4-2 1 15,-4-5-4-15,5 6 5 0,2-3 1 0,-2-1 6 16,1 2 4-16,-6-2 3 0,6 2 6 0,-7-5 4 16,1 2 2-16,-1-1 6 0,1 2 2 0,-4-3 5 15,-2-2 6-15,2 1 14 0,-2-2 6 0,-1-3 12 16,-2 2 11-16,-1-5 13 0,-1 2 0 0,-1 2 11 16,-1-9 6-16,2 12 0 0,-4-6 9 0,2-6-3 15,-3 12 0-15,-1-6-4 0,4-6 4 0,-8 2-14 0,0 1-4 16,8-3-3-16,-14 1 0 0,8-1-7 0,6 0-1 15,-18-6-5-15,10-4-10 0,1 3-20 0,-3-8-7 16,3-3-20-16,1-7-18 0,4-6-16 0,1-5-17 16,2-10-10-16,3-3-17 0,4-5-4 0,0-1-12 15,0 1 5-15,2-2 12 0,-3 1 9 0,3 2 13 16,-2 3 6-16,-3 14 8 0,-1 2 11 0,1 1 26 16,-5 8 11-16,1 6 28 0,-1 1 19 15,-1 5 10-15,0 3 6 0,-2 4-11 0,3 6 0 0,-4-7-4 0,4 7-6 16,0 0 12-16,-16 11 1 0,7-2 0 0,1 9 2 15,0-2-9-15,1 9-1 0,3 0-4 16,4 0-1-16,3 0-2 0,3-6 2 0,2 5-5 0,5 0-17 16,0-8-8-16,5 3-17 0,5-2-16 0,0-5-17 15,-3-3-3-15,7-2-7 0,-6-4-14 0,-1 0-5 16,0-4-15-16,-1-1-19 0,1-4-8 0,-3 0 5 16,-4-2 4-16,2 0-1 0,-2-3 13 0,-3 2 11 15,-3 0 18-15,-1 0 5 0,-2 0 28 0,-4 3 16 16,0 6 20-16,-3-13 16 0,-1 7 11 0,4 6 13 15,-9-7 20-15,3 6 15 0,6 1 12 0,-14-4 8 16,14 4-1-16,-9 5-7 0,9-5 3 0,-8 8 4 0,6-3 5 16,2-5-9-16,0 13-7 0,2-2 3 15,3-4 0-15,3 1-5 0,1 2-9 0,2-4-7 0,5 2-1 16,0 0-9-16,2-4-4 0,3 2-5 0,2-5-3 16,-3 1-18-16,9-4-22 0,-3-3-34 0,2 2-41 15,-1-3-46-15,0-6-56 0,1 2-67 0,-2-2-186 16,-1-3-470-16,-2-1 208 0</inkml:trace>
  <inkml:trace contextRef="#ctx0" brushRef="#br0" timeOffset="8359.66">18157 12449 174 0,'-10'6'220'0,"3"1"-11"0,0 3-14 16,2 3-31-16,2 0-14 0,-2 1-16 0,1 2-13 16,4 1-13-16,3-4-10 0,3-2-9 0,-1-2-9 15,3 2-5-15,2-4-9 0,2-4-5 0,2-2-4 16,5-2-1-16,0-5 1 0,0 0 11 0,0-3 11 15,4-5 9-15,-7 2 11 0,-3-3 11 0,-1 0 11 16,-3 1 13-16,-4-3-6 0,-1 8 0 0,-2-4-5 16,-2 3 3-16,-4-2-15 0,-1 1-4 0,-2 0-7 15,-6 0-16-15,3 5-7 0,-8-2-16 0,2 5 4 0,-3 2-17 16,2 3-7-16,-1 3-21 0,5 0-25 16,-1 5-32-16,5-1-45 0,3 1-44 0,1 0-52 15,2 1-49-15,4-3-39 0,3 1-253 0,1-2-561 0,3-3 248 16</inkml:trace>
  <inkml:trace contextRef="#ctx0" brushRef="#br0" timeOffset="8825.78">18385 12046 123 0,'0'0'242'0,"-9"-1"-14"0,9 1-13 0,0 0-13 0,-12 17-16 16,10-6-11-16,0 5-9 0,1 3-16 0,2 0-10 15,3 7-8-15,0 5-11 0,5-3-9 0,-1-1-14 16,1 0-1-16,-1 1 2 0,3-1-10 0,-4-9-9 16,4 5-4-16,-3-6-9 0,0 1-4 0,1-1 8 15,0-3-8-15,-1-1-6 0,-2-2-8 0,-2-2-1 16,0-2-8-16,-2-1-4 0,1 1-2 0,-3-7 1 15,5 6-1-15,-5-6-6 0,1 8 6 0,-1-8 5 16,0 0 3-16,0 0-12 0,0 0-3 0,0 0 1 0,0 0-1 16,0 0-6-16,0 0-7 0,-6-26 0 15,5 16 0-15,1-2-3 0,-2-5-1 0,5 1-1 16,1-2-4-16,0 1 2 0,-2 0-3 0,3 2-1 0,0 5-1 16,-1-2 1-16,0 3-3 0,0 1 0 0,1-1-3 15,0 4 1-15,-1 2 2 0,-4 3 3 0,13-2-5 16,-13 2-3-16,15 2 4 0,-6 3-3 0,0 1 4 15,0 1-2-15,-1 0 0 0,-3 2-2 0,-1 3 3 16,-2 1 1-16,-1 2 3 0,-3 3-4 0,-3-1 2 16,-3 1 1-16,-1-2-14 0,-1 3-23 0,-3-6-25 15,3 4-35-15,-3-4-37 0,3-1-45 0,3-4-51 16,0-3-47-16,0-1-170 0,7-4-482 0,0 0 214 16</inkml:trace>
  <inkml:trace contextRef="#ctx0" brushRef="#br0" timeOffset="9082.72">18684 12179 95 0,'0'0'234'0,"0"0"-12"0,0 0-10 0,9 17-14 16,-7-6-8-16,3 5-16 0,3 2-16 0,1 7-14 16,1 0-17-16,2 0-3 0,3 0-4 0,4 2-7 15,0-2-3-15,3-3-7 0,2 3-6 0,-1-3-10 16,2 0-6-16,-4 0-7 0,2-2-6 0,-5-2-6 15,1 2-9-15,-7-7 1 0,-3-3-1 0,-3 0 2 16,1 1 3-16,-5-3 2 0,-1 0-6 0,-2 0-5 16,1-8-4-16,-8 14-4 0,2-10-2 0,-5-1-7 0,-1 0-22 15,-3-2-29-15,-3-2-48 0,-3-3-41 0,-5-3-46 16,1-5-40-16,2-5-61 0,-1-2-179 16,2-3-469-16,6-6 208 0</inkml:trace>
  <inkml:trace contextRef="#ctx0" brushRef="#br0" timeOffset="9209.74">18694 12045 161 0,'1'-6'162'0,"6"-1"-20"0,-2 0-8 15,3 3-15-15,4-2-21 0,6 0-28 0,-1 0-41 16,3 4-34-16,3 1-47 0,-2 2-91 0,0-1-156 16,7 4 70-16</inkml:trace>
  <inkml:trace contextRef="#ctx0" brushRef="#br0" timeOffset="9768.75">19066 12253 149 0,'-3'9'313'0,"3"-9"-7"0,-4 3-13 0,4-3-23 15,0 0-26-15,0 0-18 0,0 0-21 0,0 0-19 16,0 0-21-16,0 0-22 0,-5-25-14 0,6 16-10 16,1-3-12-16,0 0-12 0,2-4-8 0,-1-3-8 15,-2 5-12-15,0-3-5 0,-1 0-2 0,-1 1-16 16,0 3-1-16,-1 2-8 0,-1 2-5 0,0 2-3 15,0 1-3-15,0 0-7 0,3 6-2 0,-10-4-3 16,10 4 1-16,-12 8-2 0,4 1 2 0,-2 4-8 16,2 1 0-16,1 4-20 0,0-2-5 0,1 1-13 15,2 8-12-15,2-8-6 0,2-5-6 0,2 1 2 0,1-2 1 16,4-2 0-16,1-3-8 0,1-2-15 0,2-3-10 16,2-2-1-16,0 0-1 0,4-5 7 0,-2-4-2 15,2 1 8-15,-3 0 6 0,0-3 11 0,-1 2 11 16,0-2 17-16,-1 1 14 0,-4 0 17 0,1 4 21 15,-2 1 13-15,-2 0 7 0,-1 3-1 0,0-1-4 16,-4 4-5-16,5-5-4 0,-5 5-3 0,0 0-2 16,0 0-2-16,16 6-1 0,-16-6-4 0,7 8 2 15,-3-4-4-15,2-1 1 0,1 0 3 0,-7-3-8 0,17 1 1 16,-7 1-6-16,1-4-6 0,1 1-5 16,0-4-9-16,0 0-10 0,4-3-2 0,0-1 3 15,-1-1 3-15,-2-1 0 0,0 0 7 0,-3-1-1 0,2-1 9 16,-2-2 4-16,-4 1 10 0,-2 2 13 0,1-6 9 15,-4 4 8-15,-2-4 20 0,2-2 8 0,-3 2 13 16,-2 0 2-16,0 0 9 0,-1 2 3 0,-3 1 10 16,3 5-6-16,3 1 3 0,-2 1-15 0,1 2-12 15,3 6-6-15,-4-5-4 0,4 5-15 0,0 0 2 16,0 0-7-16,-6 22-3 0,5-7-5 0,3 4-3 16,1-2-8-16,2 8-8 0,1-1-20 0,0-5-20 15,4 5-19-15,4-1-35 0,1 1-15 0,6-4-32 16,-1 1-28-16,4-7-32 0,-1-1-19 0,4-5-23 15,0 1-13-15,-8-6-192 0,-2 0-470 0,-3-3 208 16</inkml:trace>
  <inkml:trace contextRef="#ctx0" brushRef="#br0" timeOffset="9940.71">19455 11978 194 0,'-8'-6'214'0,"1"-1"-22"16,3-2-18-16,3-1-19 0,4 1-20 0,4-2-11 15,5-1-17-15,7-6-19 0,0 0-16 0,4 2-15 16,3 3-11-16,-3 3-9 0,2 1-14 0,-3 3-22 16,-2 4-19-16,1-1-31 0,-1 3-19 0,-2 0-24 15,0 5-26-15,-1 2-95 0,-7-1-230 0,-4 4 102 16</inkml:trace>
  <inkml:trace contextRef="#ctx0" brushRef="#br0" timeOffset="10182.65">18046 13076 20 0,'-32'10'302'0,"10"-5"-5"0,6 0-7 0,3-1-20 15,4-2-25-15,1 1-25 0,3-3-23 0,5 0-17 16,0 0-16-16,0 0-16 0,47-16-12 0,4 3-18 15,11-8-10-15,27-13-13 0,1 2-4 0,-1-6-12 16,7 3-28-16,1 0-25 0,-1 0-37 0,-5 4-45 16,-3 0-49-16,-2 0-55 0,-3 0-59 0,-28 14-196 15,2-5-449-15,-3 1 199 0</inkml:trace>
  <inkml:trace contextRef="#ctx0" brushRef="#br0" timeOffset="18293.59">19663 15466 240 0,'0'0'293'0,"-4"-11"-30"0,4 11-20 0,-4-4-29 15,4 4-20-15,0 0-23 0,0 0-20 0,0 0-19 16,0 0-7-16,0 0-9 0,14 18-15 0,-5-3-7 16,3-1-7-16,5 6-17 0,1 2 6 0,1-1-10 15,2 0-6-15,-3 1-6 0,1-3-3 0,3 1-10 16,-8-5-9-16,2-2-4 0,0-1-16 0,-1-4-13 16,-2 3-16-16,-2-5-9 0,1 2-12 0,-2-1-17 15,-1-1-3-15,-2-4-9 0,-1 4-1 0,-2-5 3 16,1 4 6-16,-5-5 11 0,6 3 6 0,-6-3-2 15,0 0-6-15,0 0-3 0,0 0-4 0,8-15 5 16,-10 7 0-16,2 8 9 0,-8-22 0 0,2 5 15 16,0-2 4-16,-3-3 9 0,-1 4 17 0,-2-5 10 0,1 0 14 15,1 6 19-15,-1 3 13 0,2 3-5 0,1 1-1 16,1 1 2-16,-1 4-6 0,3 1-7 16,5 4-4-16,-11-1-2 0,11 1-7 0,-12 16-2 15,5 0-3-15,-5 8-1 0,2 3-2 0,1 2 1 0,-2 1-5 16,1 1-3-16,1-3-1 0,1 0-9 0,1-5-14 15,1 1-5-15,1-6 1 0,2-4-2 0,1-6-5 16,-1 1 2-16,-1-1 7 0,3-2 0 0,1-6 3 16,-4 7 4-16,4-7-3 0,0 0 2 0,0 0 6 15,0 0 5-15,-10-24-3 0,9 13 12 0,-2-4 8 16,-1 0 7-16,0-1 1 0,3-5 4 0,-3 6 12 16,1-4 3-16,1 0 1 0,1 1-2 0,1 0-8 15,0 0-2-15,3 0-2 0,-1 3-6 0,6-4-3 16,-1 5-6-16,4 3 3 0,3-2-6 0,2 1-2 15,12-2-9-15,0 3-20 0,2 1-29 0,-1 4-33 16,1 2-35-16,0-3-61 0,1 3-56 0,-4 3-159 16,0 2-418-16,-6-1 186 0</inkml:trace>
  <inkml:trace contextRef="#ctx0" brushRef="#br0" timeOffset="21276.95">23168 15986 87 0,'-1'-11'104'15,"0"1"3"-15,-1-1-12 0,2 0-1 0,2-1-18 16,-1-1 0-16,2 1-8 0,3-2 0 0,-1-4-6 16,3 3-3-16,3-10-3 0,6 3 1 0,-2-1-12 15,3-4 2-15,2 0-5 0,2 0-2 0,11-9 4 16,-1 0 4-16,4 1 0 0,-4-4-3 0,2 4 3 16,1-5-6-16,1 7-7 0,2-8 2 0,3 4 2 15,0-2 4-15,-3 1-5 0,2 5-2 0,1 1-2 16,-3 2-5-16,-10 6 2 0,11-8-1 0,-10 8-2 15,0 4 1-15,0 1-6 0,-1-1-1 0,1 1 3 16,0-1-8-16,1 2 1 0,-1-1-3 0,2 2-1 16,-2 0-2-16,2 2-4 0,1-3 1 0,2 2 1 15,1 0 0-15,10-3 2 0,-8 6-2 0,11-5 7 16,-1 0 4-16,3 4 0 0,3-3 5 0,4 2-4 16,-1-2 0-16,1 4 0 0,-1-1-1 0,2 2-1 15,0 0 2-15,-6 1-2 0,0 1-1 0,-14 6-1 16,-3-2-2-16,-1 0-5 0,0 3 3 0,0 3 3 0,-1 0-4 15,-2 1 5-15,1-1-2 0,-1 3 3 0,3 2 2 16,-1-2-3-16,3 0 1 0,3 3 3 16,-1 0-4-16,14 1 7 0,-16 1-2 0,2 2 2 15,14 2-4-15,-2 5-3 0,-14-5-3 0,12 4 1 0,-11-2 1 16,-1 0-3-16,9 3 0 0,-10 1-2 0,-3-1 2 16,1 0-3-16,-4 3-2 0,1-1 3 0,3-1-2 15,-6 1 2-15,-2 0-4 0,2 3 1 0,-2-2 2 16,0 0-5-16,-3-1 1 0,1 1 2 0,-1-1 0 15,-2 1 2-15,0 2 0 0,-1-1 3 0,-6 1-3 16,3 1 5-16,-1-1-3 0,-1-1 0 0,1 0 7 16,0 3 4-16,2 3 0 0,-1-3 1 15,1-1-3-15,-2 1-4 0,0 1-1 0,3-4-3 0,-3 2 0 16,-1-1 0-16,0 0-3 0,2-2 1 0,-1 1-1 16,-4-4-3-16,1 0 2 0,1 3-1 0,3 1-4 15,-7-4-9-15,2-3 1 0,0 9-1 0,-2-5 1 16,0 0 2-16,0-2 3 0,0 9 0 0,-3-8-2 15,-1 3 4-15,3-1 1 0,-4 5-3 0,0 2 3 16,-2-7-2-16,3 8 2 0,-3-1-5 0,0 0 5 16,2 0 0-16,-4-1-1 0,0 1 4 0,3 1-5 15,-3 1 3-15,3-9-3 0,-3 1-1 0,4 4 3 16,-4 0-3-16,2-4 1 0,0 3 1 0,0-5 0 16,-1 1 1-16,3 6-2 0,-4-6 0 0,0 0-1 15,2 1 1-15,-2 7-3 0,0-2 0 0,-2 0 1 0,0 2 4 16,0-1-3-16,1 1 9 0,-1-2-10 15,-2 1 1-15,2 0 0 0,-3-1 6 0,4 2-5 16,-1 0-1-16,-4-1 0 0,4 0 0 0,0 3-1 16,-3 2-1-16,3-4 3 0,0 3 4 0,-6-4-3 0,6 2-2 15,-2-2-4-15,1 1 5 0,-1-2 2 16,0 0-2-16,2-6-4 0,-3 6 1 0,-2 0 2 0,5 0 3 16,-3 2-5-16,-1-1 3 0,2 0-5 0,-3 1 4 15,3 0-1-15,-2 1 2 0,-2-2 0 0,3-1 8 16,-3 1-10-16,-2 3-2 0,6-6 24 0,-5-1 0 15,2 5-5-15,-4-1-3 0,4-6-3 0,0-1 3 16,-1 7-3-16,-4-1-2 0,5 1 2 0,-4-1-5 16,2 2 0-16,0 1-1 0,0-3 0 0,-3-3 7 15,-1 1-7-15,1-1-1 0,0 0 1 0,3-4 4 16,2 0-2-16,-7 4-6 0,3-5 1 0,-3 4 7 16,3-5-1-16,-4 7-6 0,3-8 9 0,-3 7 4 15,-3-2-1-15,3-1-1 0,-2-4 2 0,-1 6-1 16,18-21-1-16,-36 40 0 0,17-22 5 0,0-1 4 15,19-17-11-15,-31 28 1 0,10-10-3 0,21-18-1 16,-33 32-5-16,13-15 3 0,20-17-1 0,-39 27-2 16,22-15-2-16,17-12 9 0,-34 24-8 0,16-12 1 15,18-12 1-15,-42 23 1 0,23-13-1 0,19-10-5 16,-38 17-1-16,11-4 5 0,2-3 4 0,25-10-5 16,-48 23-7-16,21-12 8 0,1 0-2 0,-1-2-7 15,-2 5 6-15,-2-1-1 0,1-2-3 0,-1 1 1 16,-1 3-4-16,1-2 1 0,-2 1-4 0,-3-3 2 15,4-1 0-15,3 1-5 0,-3-4-21 0,1 1 4 0,0-1-2 16,31-7 0-16,-63 9 5 0,32-6-2 16,-1 0 4-16,32-3-1 0,-63 0-1 0,28-1 3 15,-2-3-9-15,37 4 5 0,-72-4-1 0,21-2 5 16,11 4-2-16,2 1 13 0,-15-3-11 0,0 3 3 0,3-1 2 16,-6-1 1-16,1 1 5 0,0 1 1 0,3-4-3 15,0 5 4-15,0 0 1 0,0-2 6 16,-1-2-7-16,-2-2 0 0,4 2 2 0,1-2 0 15,-3-2-2-15,16-1 5 0,-13-2-4 0,11 1 6 0,4-3 1 16,-14-3-1-16,12 5 0 0,1-1 2 0,-11-8-1 16,14 7 2-16,0-5 6 0,1 4 0 0,4-1 0 15,-2-1-1-15,3 1 8 0,0-1-10 0,2-3-1 16,2 2-1-16,1-2 1 0,2 2-1 0,-3-1 2 16,2-1 1-16,1-2 4 0,-2 1-8 0,3-2 0 15,-2-1 0-15,2-2 1 0,-1 1 0 0,2 0-1 16,-1 2 9-16,2-4-1 0,-2 5 1 0,0 0-5 15,3 2 6-15,-1 0-2 0,0 0 0 0,2 3-3 16,-1-4 3-16,2 4 0 0,-3-3-6 0,1-3 2 16,-1 3 3-16,-2-1-2 0,9 4 2 0,-8-9-2 15,3 0-2-15,-2-2 2 0,2-2-4 0,-2-5 1 16,-3-10 4-16,7-4-2 0,1-7 0 0,-2 0-5 16,4-30 2-16,4 5-5 0,6-2 0 0,2-6-4 15,9-1-3-15,4-1-11 0,9-9-6 0,8-4-21 16,9-6-21-16,8-9-32 0,9 0-25 0,11 3-35 15,14 2-24-15,7 1-26 0,8 2-30 0,8 8-127 16,4 7-399-16,3 6 177 0</inkml:trace>
  <inkml:trace contextRef="#ctx0" brushRef="#br0" timeOffset="22438.29">25819 18261 39 0,'0'0'217'15,"0"0"-23"-15,0 0-17 0,0 0-24 0,0 0-13 16,0 0-16-16,0 0-6 0,0 0-4 0,0 0-8 16,0 0 4-16,0 0-8 0,0 0 0 0,0 0-9 15,47 80-8-15,-32-58-11 0,-1-2-1 0,1 1 2 16,-15-21-15-16,23 33-1 0,-12-18-3 0,-11-15-2 15,16 25 2-15,-16-25-2 0,0 0-5 0,21 29 1 16,-21-29 0-16,0 0 5 0,11 19 0 0,-11-19 2 16,0 0 35-16,0 0-3 0,0 0 14 0,0 0-2 15,0 0-9-15,0 0 2 0,0 0-6 0,0 0-14 16,0 0-4-16,0 0-10 0,0 0-6 0,0 0-7 16,0 0 5-16,0 0-24 0,0 0-2 0,0 0 7 15,-61-58-4-15,61 58-5 0,-19-34-13 0,19 34 0 16,-10-34-7-16,10 34-7 0,-7-29 1 0,7 29-14 15,0 0 23-15,0 0-3 0,7-45-7 0,-7 45-4 16,0 0 0-16,21-27 1 0,-21 27 0 0,0 0 1 16,37-11 1-16,-37 11-1 0,34-6 0 0,-34 6 0 15,0 0 2-15,52 11 1 0,-52-11-2 0,31 7 1 16,-31-7 3-16,29 13-6 0,-29-13 3 0,26 17 7 16,-26-17-7-16,19 15-1 0,-19-15 5 0,20 17-2 15,-20-17 0-15,0 0-5 0,0 0 10 0,23 25 3 16,-23-25-2-16,0 0 3 0,0 0 6 0,0 0 3 15,13 18 9-15,-13-18 11 0,0 0 12 0,0 0-5 16,0 0-3-16,0 0 1 0,0 0-7 0,0 0 0 16,0 0 1-16,0 0-11 0,0 0-7 0,0 0-6 15,0 0 7-15,-27-89-12 0,27 89 16 0,-4-44-6 16,4 44-9-16,2-36-1 0,-2 36-4 0,6-35 11 16,-6 35-5-16,10-27-4 0,-10 27-1 0,0 0-8 15,18-25-15-15,-18 25 14 0,0 0 7 0,31-11 4 16,-31 11 7-16,0 0-16 0,40 0 1 0,-40 0-1 15,0 0-1-15,56 14 1 0,-56-14 1 0,32 11-2 16,-32-11-21-16,32 14-8 0,-32-14-31 0,24 17-29 16,-24-17-27-16,23 17-37 0,-23-17-32 0,15 19-52 15,-15-19-43-15,16 22-246 0,-16-22-573 0,0 0 253 16</inkml:trace>
  <inkml:trace contextRef="#ctx0" brushRef="#br0" timeOffset="23024.35">26461 17992 8 0,'0'0'258'0,"-5"-5"-31"0,5 5-19 16,0 0-14-16,0 0-27 0,0 0-12 0,0 0-10 15,0 0-15-15,0 0-8 0,17 18-15 0,-9-14-10 16,-1-1-10-16,7 0-5 0,-1-3-10 0,6 2-5 15,0-2-8-15,2-2-5 0,-4-1-3 0,3-3-7 16,-5-2-2-16,2-3-8 0,-3 0-1 16,-1-2 0-16,-2 1-6 0,1-4 12 0,-6 5 11 0,-1-3 10 15,-1-2 2-15,0 3 22 0,-4 0 5 0,0 1 17 16,0-2 6-16,-4-2-3 0,-3 5-7 0,1-3 10 16,-4-1-12-16,4 1 12 0,-1 4 3 0,1 2-4 15,3 2 5-15,3 6-15 0,-9-12-3 0,9 12-16 16,-7-9-10-16,7 9-11 0,-4-5-11 0,4 5-1 15,0 0-1-15,0 0-7 0,0 0-8 0,0 0-1 16,0 0-2-16,18 22-4 0,-9-12-3 0,2 4-2 16,5 1-4-16,5 6-14 0,0-1 17 0,0 4-7 15,4 0-11-15,-3 2 2 0,2 0 5 0,1 2-1 16,0-1-16-16,0 0 20 0,2 1-4 0,-5-1-8 16,1 1 8-16,2 0-10 0,-4-2-4 0,0-1 2 15,0 0-2-15,-4 0 6 0,1 1-11 0,-18-26 7 16,21 33 2-16,-10-18 0 0,-11-15-16 0,0 0 17 15,20 35-4-15,-20-35 7 0,0 0-10 16,2 31-11-16,-2-31 21 0,0 0 1 0,0 0-20 0,0 0 24 16,-20 43 0-16,20-43 6 0,0 0 1 0,-29 12 1 15,29-12-3-15,0 0-2 0,-36 4-4 0,36-4 3 16,0 0 2-16,-50-9-8 0,50 9 8 0,-38-14-2 16,15 3-1-16,23 11-8 0,-48-27-11 0,27 8-12 15,0 0-7-15,2-1-12 0,3-4-35 16,2-4-33-16,6 0-24 0,2-3-21 0,4 2-20 0,2 0-28 15,6-2-31-15,4-1-35 0,4 2-18 0,4 0-235 16,-3 3-566-16,4 2 250 0</inkml:trace>
  <inkml:trace contextRef="#ctx0" brushRef="#br0" timeOffset="23810.72">27177 17555 190 0,'-11'1'246'15,"-2"2"-18"-15,-3 5-17 0,-1-1-17 0,-2 3-9 16,-2 8-15-16,8-2-13 0,-7 3-12 16,7 5-13-16,3 2-14 0,2-7-10 0,3 6-12 15,1-5-8-15,4-1-8 0,-2-1-11 0,4-1-4 16,2 1-8-16,3-4-7 0,2-3-7 0,0-5-2 0,2-1-6 16,3-3-8-16,1-4-6 0,4-2-4 0,-2-3-3 15,3-4-5-15,-6-3-4 0,6-5 0 0,-3-1 2 16,-3-2-9-16,-7 3 4 0,3-4-3 15,-6 5 8-15,1 0 1 0,-6-1 0 0,1 2 2 16,-4-2 2-16,0 2 3 0,0 6 2 0,2 3 9 16,2 8-6-16,-4-13-7 0,4 13-3 0,0-12-4 15,0 12 3-15,0 0-3 0,0 0 0 0,0 0-4 0,0 0 4 16,16 36-4-16,-9-22-4 0,2 3-4 0,2-3-8 16,-2 0-2-16,2 2-3 0,1-8-5 15,1 3-2-15,1 2 0 0,-3 0 4 0,0-6 1 16,-1-2 6-16,-2-2-2 0,-1 1 8 0,-1-3-2 0,-6-1 0 15,14-3 7-15,-8-1 3 0,-6 4 8 0,9-19 2 16,-6 7 4-16,-1 2 3 0,-2-7 1 0,0 0 2 16,-2 6 1-16,1-14-3 0,-3 11-1 15,2-3 0-15,-2 3 3 0,2 0-7 0,-5-5-1 16,3 2 2-16,-2 3-7 0,2-2 3 0,2 3 1 16,-1 4-2-16,-1 0 1 0,4 9-6 0,-2-14-6 0,2 14-1 15,0 0-3-15,5-7 0 0,-5 7 0 16,8 1 4-16,-8-1-5 0,21 8 6 0,-11 0 1 15,4 1-2-15,-2 2 0 0,1 1-1 0,-4-4 0 16,0 7 2-16,1-6-2 0,-4 3 1 0,1-2 0 16,-3 0-2-16,1 1 2 0,-1-3 3 0,-2 0 3 0,-2-8 10 15,3 12-1-15,-3-12 11 0,2 10 0 0,-2-10-2 16,0 0 0-16,0 0 0 0,0 0-6 16,0 0 6-16,0 0-6 0,0 0 0 0,0 0-3 15,-23-19-2-15,23 19 2 0,-6-20-4 0,2 9 2 16,0-5-3-16,2 4-2 0,-2 0-2 0,0-4 0 15,3 6 3-15,-3 1-4 0,4 2 1 0,-4 0-8 0,4 7-1 16,-2-10-8-16,2 10-6 0,0 0-2 16,4-7 9-16,-4 7-5 0,0 0 4 0,21 3 2 15,-10 2-2-15,1-1-1 0,1 1 2 0,-1-1 7 16,-1 0-1-16,4 1 1 0,-5-2 2 0,2 0 8 16,-3-1 2-16,-3 0 3 0,1 1 12 0,-7-3 3 15,11 3 3-15,-11-3 4 0,5 3 0 0,-5-3 5 16,0 0 1-16,8 4-3 0,-8-4-4 0,0 0-1 15,0 0-7-15,0 0-22 0,5-16-14 0,-3 9-23 16,3-4-24-16,-2 0-24 0,3-4-22 0,1 0-36 16,-1 0-31-16,4-2-34 0,1 3-35 0,-4 0-139 15,7 1-414-15,-2 1 184 0</inkml:trace>
  <inkml:trace contextRef="#ctx0" brushRef="#br0" timeOffset="24707.04">27788 17213 50 0,'-7'4'209'0,"1"-1"-16"16,-2 6-14-16,0-1-11 0,1 3-9 0,1 2-14 16,0 3-8-16,-2 7-8 0,6-5-21 0,0 1-6 15,2-4-14-15,1 1-7 0,2-4-17 0,0 0-11 16,2-2-4-16,-1-4-6 0,0-2-6 0,1 1-4 15,1-4-7-15,-6-1-1 0,12-1-4 0,-12 1-10 16,15-11-5-16,-7 1-1 0,1 0-1 0,-3-6-1 16,1 0 3-16,-1-1-4 0,-4-1-1 0,4-1 0 15,-2 2-4-15,0-1 5 0,-2 1 4 0,-2 2-4 16,2 5-1-16,-1 0 0 0,0 5-6 0,-1 5 2 16,1-7 1-16,-1 7-1 0,0 0 0 0,0 0 0 15,14 12-2-15,-8-2 5 0,2 1-6 0,0 3 1 16,1 2-2-16,-4-5-7 0,5 3 9 0,-3-3-8 15,4 4 2-15,-4-7-4 0,2 0 5 0,-2-1-1 16,0-1 3-16,3 1 11 0,-5-4 6 0,4-3 10 16,-9 0 1-16,14-5-5 0,-8 0 1 0,1-2-4 15,3-6 4-15,-2 0 13 0,-1-3-22 0,1-2 2 16,2-4 4-16,-2 3 5 0,0-6-6 0,0 0-1 16,1 1 3-16,-4 5 3 0,1 2 0 0,-1 0-3 15,0 6 8-15,-1 0-1 0,-3 3 1 0,0 2-5 16,-1 6-7-16,3-11 3 0,-3 11-4 0,5-2 1 15,-5 2-4-15,0 0-1 0,0 0 3 0,12 16-3 16,-9-9 2-16,2 2 1 0,-1 1-4 0,3 3-2 16,-1-3 1-16,1 1 5 0,-3 0-2 0,3-2-1 15,1 5-3-15,-5-4 2 0,4-2-1 0,-2-1-1 16,0-1 4-16,-1-2 0 0,4-1-2 0,-8-3 5 16,12 0-5-16,-3-6 1 0,-2 2 1 0,2-6-4 15,-3 2 4-15,3-4-3 0,-4 0 3 0,4 0 11 16,-1-3 5-16,-2 0-2 0,0-1-2 0,-2 5 6 15,-1-5 7-15,-1 5-3 0,0 0-2 0,-2 2 1 16,0 0-1-16,0 0-6 0,0 9 0 0,-2-12-3 16,2 12-4-16,0 0-1 0,0-10-2 0,0 10-1 15,0 0-3-15,0 0 2 0,0 0-3 0,18 18-1 16,-11-7 7-16,0 1-6 0,4 5 0 0,4 4-1 16,-2 1 3-16,3 2-7 0,-4-1 5 0,2 1 3 15,-3-1-6-15,2 3 4 0,-3-2-3 0,1-1-3 16,-5-4 1-16,3 7 1 0,-4-10-2 0,3 9 1 15,-4-9 4-15,2 1 4 0,0 0 1 0,-3-3 6 16,1 2-5-16,-3-2 5 0,-1-4 4 0,-1 1 0 16,1 1-2-16,-2 0-3 0,0-6-2 0,-1-1-20 15,3-5-16-15,-7 6-29 0,7-6-26 0,0 0-31 16,-13-9-40-16,8-3-24 0,2-5-15 0,2-11-6 16,5-4 16-16,7-17-5 0,10-3-116 0,11-30-323 15,-7 34 1063-15,5 1-531 0,-2 8 38 0,-1-1 22 16,-9 14 26-16,-1-1 18 0,-1 5 14 0,-7 7 14 15,3 1-2-15,-4 3 26 0,-1 5 9 0,-2-2-13 16,-5 8 0-16,8-11-6 0,-8 11-8 0,7-11-2 16,-1 2-19-16,-6 9-10 0,12-16-17 0,-5 7-20 15,0 1-47-15,2-2-37 0,0 1-48 0,-2-5-77 16,2-3-249-16,3 6 110 0</inkml:trace>
  <inkml:trace contextRef="#ctx0" brushRef="#br0" timeOffset="29485.4">13107 17101 146 0,'-8'-11'247'0,"-3"0"-4"0,0-5-13 15,-5 5-13-15,3-1-5 0,-5 1-8 16,2 2-6-16,-4 2-17 0,2 2-12 0,0 5-21 15,2 2-15-15,-1 1-12 0,0 7-19 0,2 3-7 16,-3 9-7-16,3 4-8 0,0 5-8 0,2 3-12 0,0-2 0 16,4 13-6-16,4-9-9 0,1-4-7 0,4-1 12 15,0-2-16-15,4-3 2 0,1-1-10 0,1-8-1 16,3-2-12-16,1-1-1 0,-2-5-4 0,3-2 1 16,1-4-16-16,1-1 2 0,1-4-5 0,2-2 3 15,2-6 19-15,-5 1 0 0,3-7 2 0,-3 2-6 16,3-11 0-16,-5 0 2 0,0 0 1 0,-3 1 10 15,-2-1 8-15,-2-1 3 0,-2 10 3 0,-2-1 7 16,3 6 3-16,-3-1 1 0,0 6-7 0,0 6-11 16,0-13 0-16,0 13-2 0,4-2-2 0,-4 2-5 15,0 0-7-15,16 16 3 0,-5 1-1 0,5 3-5 16,-2 2-21-16,4 2-22 0,-3-3-26 0,1 0-19 16,2 0-34-16,2 0-40 0,-7-7-38 0,4-2-35 15,-2 0-33-15,3-3-198 0,-7-6-495 0,3-1 220 16</inkml:trace>
  <inkml:trace contextRef="#ctx0" brushRef="#br0" timeOffset="29944.1">13387 17013 208 0,'-9'-7'345'0,"2"0"-13"0,1 2-21 16,1 2-21-16,1-1-22 0,4 4-29 0,-10-6-31 16,10 6-19-16,0 0-20 0,0 16-16 0,6 2-13 15,4 9-14-15,5 5-10 0,6 18-10 0,4 3-11 16,2 1-1-16,9 21-9 0,-9-23-2 0,0-4-14 15,2 6-7-15,-3-1-7 0,3-1 0 0,-3-5-4 16,0-1-7-16,-3-6-5 0,-7-11-11 0,2-1-25 16,-3-2-31-16,1-3-30 0,-7-6-36 0,-2-2-43 0,0-5-37 15,-5-4-40-15,3-2-43 0,-5-4-244 16,0 0-541-16,0 0 239 0</inkml:trace>
  <inkml:trace contextRef="#ctx0" brushRef="#br0" timeOffset="30173.82">13463 17081 87 0,'0'-8'212'15,"2"-2"-17"-15,3 2-8 0,7 2-6 0,-2 0-20 16,9 1-6-16,0 3-8 0,2 0-16 0,6 3-6 16,0 2-7-16,-7 2-13 0,7 3-1 0,-7 0 3 15,-2 3-3-15,-2-1-4 0,4 8 5 0,-11-4-2 16,4 8-7-16,-5-4-10 0,-4 3-5 0,-4 4-7 15,-2 1-7-15,0-7-8 0,-4 5-1 0,-2 1-13 0,-1-9-27 16,0 1-45-16,0-4-35 0,0-2-49 16,4-4-59-16,-3-3-58 0,2-3-175 0,6-1-435 15,-11-9 193-15</inkml:trace>
  <inkml:trace contextRef="#ctx0" brushRef="#br0" timeOffset="30352.34">13697 16787 2138 0,'0'-6'74'15,"0"6"-49"-15,0 0-7 0,0 0 76 0,0 0 37 16,0 0-4-16,0 0-16 0,9 25-17 0,-3-6-9 16,6 4 2-16,-3 2-3 0,8 0-7 0,2 1-5 0,1-1-8 15,5 2-5-15,-3-2-4 0,3 1-6 16,2 1-6-16,-2-2-21 0,4-2-36 0,-5-1-35 16,1-2-37-16,-2 2-42 0,-3-2-51 0,-2-7-50 15,-4 0-242-15,-6-2-510 0,1-1 226 0</inkml:trace>
  <inkml:trace contextRef="#ctx0" brushRef="#br0" timeOffset="30522.97">13796 17141 110 0,'-3'-5'221'0,"-1"-1"-21"15,2-4-22-15,2 10-22 0,9-19-29 0,2 5-37 16,9-5-36-16,1 0-35 0,3-1-44 0,0 2-34 15,-1-1-33-15,0 1-72 0,-3 0-177 0,5 2 79 16</inkml:trace>
  <inkml:trace contextRef="#ctx0" brushRef="#br0" timeOffset="30780.67">14156 16812 43 0,'0'0'243'15,"-6"-10"-6"-15,6 10-21 0,0 0-18 0,0 0-19 16,0 0-20-16,0 0-15 0,4-10-18 0,-4 10-11 15,12 0-13-15,-3 1-12 0,5 1-5 0,1 2-10 16,13 3-7-16,-11-2 4 0,-1-1 2 0,2 1 11 16,-5 0 8-16,4 1 17 0,-6 0-4 0,-3 0 11 15,2 0 5-15,-2-3 15 0,-8-3 17 0,9 8 15 16,-9-8 13-16,5 9 7 0,-5-9-8 0,0 11-6 16,0-11-11-16,-9 11-21 0,9-11 0 0,-6 7-12 15,6-7-9-15,-11 7-12 0,11-7-10 0,-12 3-11 16,12-3-9-16,0 0-30 0,0 0-45 0,-11-21-72 0,11 6-69 15,4-10-69-15,5-5-73 0,13-16-86 16,1 0-326-16,5-6-746 0,13-22 331 0</inkml:trace>
  <inkml:trace contextRef="#ctx0" brushRef="#br0" timeOffset="31815.33">14867 16251 1427 0,'3'-26'32'0,"-2"0"6"15,-1 3 9-15,0-2 47 0,0-1 16 16,-1 7 5-16,-2 0-19 0,1-1-8 0,-2 1 0 0,0 1 6 15,1 1 14-15,-4 2 4 0,3-2-12 0,-3 2 0 16,3 3 11-16,-4 4-5 0,6-1-10 0,-4 1-6 16,1 3-10-16,1 1-11 0,4 4-7 15,-12-6-4-15,3 7-12 0,9-1-1 0,-15 5-8 0,6 2-3 16,-4 3-7-16,-2 2 0 0,4 5 1 0,0-2-6 16,-2 9-3-16,4-6 1 0,2 1-6 0,0 5 4 15,2-4-8-15,-1-1 0 0,3 5-3 0,1-5 2 16,4 1 1-16,-1-2-3 0,0 0 0 0,2-1-13 15,-1-1-1-15,5 1 3 0,-4 0 2 0,4-3 10 16,-1 0-2-16,-2-3 7 0,1-1-5 0,2 0 5 16,-1 2 8-16,1-3 0 0,-1 1-4 0,-1-3 12 15,5 4-13-15,-6-3 2 0,4 2-3 0,-3-2 4 16,1 0 1-16,2-3-4 0,-3 3-4 0,1 0 8 16,0-2 1-16,-1 0-6 0,0 0-1 0,0 2 5 0,-1-3 3 15,-2 1 1-15,2-1-2 0,0-1 3 16,-1 2-2-16,-3-6-5 0,6 7-3 0,-1-5-2 15,-5-2 7-15,3 7-9 0,-3-7 6 0,0 0-7 16,6 6-1-16,-6-6-1 0,4 4 0 0,-4-4 1 0,0 0-8 16,1 6 6-16,-1-6-1 0,0 0 1 0,0 0-6 15,0 0 6-15,7 6 0 0,-7-6 2 0,0 0-10 16,0 0 5-16,0 0 1 0,0 0 2 16,3 3 0-16,-3-3-1 0,0 0-9 0,0 0 11 0,0 0-3 15,0 0 1-15,0 0 0 0,0 0-4 0,0 0-4 16,0 0 3-16,0 0 0 0,0 0-2 0,0 0 16 15,0 0-11-15,0 0-5 0,0 0 1 0,0 0-7 16,0 0 10-16,0 0-4 0,0 0 6 0,4 6-15 16,-4-6 10-16,0 0-1 0,0 0 2 0,5 9-1 15,-5-9 5-15,3 5-8 0,-3-5 2 0,3 5-1 16,-3-5 8-16,6 8-9 0,-4-5 6 0,2 2-1 16,-1 0-8-16,3 1 8 0,-1 2 4 0,0 1-5 15,2 0-1-15,-1 3-1 0,4 0 0 0,-3-2 12 16,-1 0-11-16,5 5 1 0,3 0-1 0,-4-2-2 15,2 1 3-15,0 1 4 0,2-1-4 0,3-5-1 16,-1 1 3-16,8 4-1 0,6-9-27 0,2-5-24 16,2-3-42-16,7-2-32 0,10-8-60 0,2-2-60 15,3-4-64-15,-22 3-246 0,14-6-600 0,-15 6 265 16</inkml:trace>
  <inkml:trace contextRef="#ctx0" brushRef="#br0" timeOffset="32604.26">15254 16234 105 0,'0'0'224'0,"-9"-3"-11"0,9 3-9 16,-11 0-9-16,11 0-14 0,-16 9-10 0,4 1-3 16,2 4-10-16,4 5-8 0,-1-1-13 0,-1 7-11 15,3 3-13-15,2-2 0 0,1 0-16 0,0 1-9 16,3-8-21-16,4-1-8 0,1-1-4 0,2-3-5 16,1-3-2-16,4 2-3 0,1-5-5 0,-3-4-4 15,2-4 1-15,6-1-4 0,-2-5 4 0,2-3-12 16,-3-3 3-16,7-4 1 0,-11 2 18 0,2-4 13 15,-1 1-1-15,-3 0 12 0,-1 1 11 0,-2-1-2 16,-3 2 6-16,-4-2 6 0,-2 1-10 0,-2 4-9 16,-1 1 1-16,-2-3-12 0,-7 2-7 0,-1 3-9 15,-4 0-5-15,-1 2-2 0,-1 2-7 0,2 1-4 16,-2 0-43-16,3 3-34 0,-1-1-33 0,6 2-37 0,-1 2-40 16,3-2-56-16,5 1-52 0,6-1-40 15,-11 0-181-15,11 0-529 0,0 0 233 0</inkml:trace>
  <inkml:trace contextRef="#ctx0" brushRef="#br0" timeOffset="33006.5">15222 15909 48 0,'-4'-26'213'0,"2"-1"-13"0,2 1-11 15,0 7-10-15,4-6-17 0,0 5-13 0,5 2-9 16,-4 1-20-16,4 2-8 0,0 3-17 15,5-3-7-15,-2 5-10 0,-1 3-7 0,-1 1-10 16,3 2-4-16,-1 4-6 0,1 0-6 0,5 2-1 0,-2 3-5 16,0 1-6-16,-1 4-2 0,-1 1-4 0,-1-1-3 15,-2 5-5-15,3 1-2 0,-1-1 0 16,3 6 1-16,0 2-2 0,-2-3-3 0,1 1-1 16,3 0 3-16,-4 0-5 0,-1-4-1 0,2 2 4 0,-1-3-7 15,5 2 1-15,1 2 1 0,-1-2-1 0,0 1-1 16,1-2-5-16,-2 3 7 0,3-1 0 0,0 0 1 15,2-2-1-15,-2 2 4 0,-1-1 0 0,3 1-2 16,-1 0 3-16,0-1-4 0,-4 0 1 0,1 0 0 16,-4-6-2-16,-1 3 4 0,-1-3 0 0,-3 1 4 15,1 1 5-15,-1-1 4 0,-5-1 0 0,-1 0 7 16,-3 1-3-16,-4 2-1 0,-2 1 0 0,-1-1 0 16,-8 1-8-16,-5 3-5 0,-2-2 4 0,-2 1-6 15,-1-3-27-15,-4 0-35 0,-3 2-50 0,-1 1-34 16,2-3-47-16,-5 2-36 0,-10 3-151 0,11-4-397 15,-2 1 176-15</inkml:trace>
  <inkml:trace contextRef="#ctx0" brushRef="#br0" timeOffset="33640.08">14535 17468 198 0,'-25'11'220'0,"7"-4"-13"0,-8 5-9 0,7-1-4 15,-6 1-1-15,8-4-14 0,2 0-11 16,3-3-8-16,0 1-14 0,1-2-13 0,7 0-8 15,4-4-9-15,0 0-11 0,0 0-7 0,0 0-5 16,0 0-8-16,39-14-9 0,-7 1-3 0,16-7-4 0,8-2 22 16,29-16-15-16,2-2-6 0,1-2-9 0,8-3 0 15,3-7-10-15,6-7 2 0,6 3-10 0,6-3-3 16,-1 5-10-16,1-7-10 0,-2 9-14 16,-2 0-10-16,-11 5-10 0,-4 0-4 0,-13 11-20 0,-28 10-7 15,2 1-7-15,-5 2-9 0,-7 4-11 16,-15 4-2-16,-1 3-7 0,-4-2-3 0,-2 5 1 0,-8 3 7 15,-4 2-3-15,-3 0 4 0,-4 2 4 0,-6 2 6 16,0 0 9-16,0 0 7 0,0 0-1 16,0 0 9-16,0 0 7 0,0 0 7 0,-32 23 11 0,4-11 3 15,-5 2 4-15,0 1 13 0,-17 7 0 0,-2 1 11 16,-7-1 1-16,-1 5 1 0,-25 13 3 0,0 0-4 16,-1 0 1-16,-6 3-2 0,-3 4-1 0,0-1 0 15,-4 1 0-15,2 6-1 0,1-3-2 0,-1 2 0 16,6-4 10-16,4 0-9 0,0-6-4 0,2-4 6 15,1-3 1-15,26-6 5 0,-25 8 7 0,-3-4 15 16,28-10 9-16,3 5 6 0,0-6-1 0,6 2-5 16,1-4 1-16,18-9 0 0,2 1 0 0,10-6-1 15,2 1 5-15,5-4-5 0,5 0-11 0,6-3 1 16,0 0-5-16,0 0-6 0,42-38-2 0,9 5-1 16,40-18-5-16,9-7-17 0,13 2-17 0,6-7-7 15,4-1-12-15,5-6-14 0,7 3-16 0,6 2-29 16,-3-3-33-16,0 1-22 0,-3 5-36 0,-3 6-41 15,-15 10-168-15,-5 4-423 0,-18 2 187 0</inkml:trace>
  <inkml:trace contextRef="#ctx0" brushRef="#br0" timeOffset="40985.75">15058 18055 12 0,'-2'-8'181'15,"-1"-3"3"-15,-1 2-15 0,-3-1-6 0,1-1 6 16,1 1-12-16,-3 0-8 0,-3-5 3 0,3 5-10 0,-3 3-10 16,3-2-11-16,-2 3-8 0,-1 2-10 0,0 2-10 15,4 2-13-15,-4 2-6 0,1 4-7 16,-5 4-9-16,2 2-6 0,-1 4-7 0,14-16-3 15,-24 41-5-15,12-18-4 0,12-23-3 0,-11 38-3 16,11-38-1-16,-3 40-6 0,3-40 1 0,0 38-9 0,0-38-13 16,0 0-4-16,9 43-9 0,-9-43-3 0,0 0-3 15,12 27-4-15,-12-27 5 0,0 0-1 0,0 0 10 16,20 15-5-16,-20-15 5 0,0 0 0 0,0 0 1 16,0 0 2-16,0 0-1 0,0 0 4 15,0 0 7-15,42-47 8 0,-42 47 10 0,0 0 7 0,9-32 3 16,-9 32 5-16,0 0 7 0,0 0 7 0,5-36-4 15,-4 30-4-15,-1 0-3 0,3 0-6 0,-2 0-3 16,-1 6-8-16,4-7 0 0,-4 7-2 0,0 0-4 16,0 0 1-16,0 0-5 0,0 0-1 15,0 0 1-15,0 0-2 0,77 19 2 0,-77-19-1 0,29 13-4 16,-29-13-8-16,28 16-12 0,-28-16-20 0,30 12-18 16,-30-12-15-16,31 16-27 0,-31-16-44 0,29 12-47 15,-29-12-27-15,0 0-168 0,28 7-408 16,-28-7 181-16</inkml:trace>
  <inkml:trace contextRef="#ctx0" brushRef="#br0" timeOffset="41297.61">15191 17699 220 0,'-14'-9'312'15,"2"3"-22"-15,3 1-19 0,3 2-16 0,6 3-13 16,-12-8-22-16,12 8-23 0,-11-3-19 16,11 3-21-16,0 0-15 0,0 0-11 0,0 0-14 15,0 0-8-15,0 0-2 0,21 33 0 0,0-14-3 16,-2 5 0-16,2 1 2 0,11 13-9 0,0 0 1 0,0 3-5 16,1 1-8-16,0 3-3 0,-1-3-20 0,0 2 2 15,0-2-5-15,1-1-3 0,-1-3-10 16,-8-11 0-16,2 0-2 0,-2 3-20 0,4 7-19 15,-8-11-19-15,1-3-32 0,-4-4-23 0,-17-19-30 16,27 28-26-16,-27-28-32 0,18 14-35 0,-18-14-14 0,0 0-32 16,0 0-34-16,0 0-197 0,0 0-508 0,0 0 225 15</inkml:trace>
  <inkml:trace contextRef="#ctx0" brushRef="#br0" timeOffset="41532.4">15362 17810 86 0,'-1'-6'218'0,"1"-3"-18"0,4 1-5 15,1 1-2-15,4 1-8 0,2 1-11 0,2 3-8 16,6-1-11-16,0 0-4 0,1 4-11 0,0 1-16 16,-1 2-3-16,0 3-9 0,-2-1-10 0,0 5-2 0,-5 1-8 15,0 1-4-15,-5 3-8 0,0 2-6 16,-2 6-6-16,-4 3-9 0,-2 0-6 0,-3-1-5 15,4-26-17-15,-13 53-39 0,13-53-42 0,-15 35-46 16,15-35-50-16,-13 23-56 0,13-23-218 0,0 0-453 16,-15 9 202-16</inkml:trace>
  <inkml:trace contextRef="#ctx0" brushRef="#br0" timeOffset="41714.81">15475 17463 56 0,'0'0'275'0,"0"0"-9"0,0 0-18 0,0 0-21 16,0 0-10-16,0 0-12 0,24 18-15 16,-6-5-19-16,5 2-19 0,-2 0-10 0,4 7-14 15,2-6-12-15,2 8-19 0,-1-8-24 0,1 2-38 16,1 3-52-16,-3-2-56 0,-3 4-60 0,3-4-60 16,-8 4-171-16,3-1-394 0,-7 0 175 0</inkml:trace>
  <inkml:trace contextRef="#ctx0" brushRef="#br0" timeOffset="42098.67">15720 17656 11 0,'-5'-8'200'0,"4"-5"-23"15,-2-4-21-15,2 1-8 0,5-2-18 0,2-5-13 16,-1 4-10-16,3 0-13 0,2-6-10 0,-2 6-5 15,4-4-12-15,-3 4-5 0,2 4-8 0,-1-1-2 0,0 2-2 16,-5 2-2-16,5 5-7 0,-3 1-4 16,2 1 3-16,-3 4-4 0,5 2 7 0,1 2-2 15,2 3-1-15,3 3-2 0,1 3-1 0,3 4-7 16,-5-2 5-16,5 3-6 0,-1 0 1 0,-5-3 4 0,2 0 15 16,-5-4 5-16,2 2 21 0,-5-1 6 0,1-5 6 15,-2 1 13-15,0 0 7 0,-3-2 15 16,0 1 9-16,-2-2 20 0,2 0 22 0,-5-4 16 15,4 6 3-15,-4-6-4 0,0 0-14 0,0 0-19 16,0 0-12-16,0 0-16 0,0 0-8 0,0 0-23 0,-31-13-4 16,24 4-12-16,-5-5-29 0,0-3-28 0,1-8-26 15,2 1-36-15,2-5-33 0,2 0-20 0,7 0-23 16,0 4-44-16,1 6-35 0,2 1-49 16,1 2-39-16,6 1-44 0,-1-1-238 0,4 3-610 0,1-1 269 15</inkml:trace>
  <inkml:trace contextRef="#ctx0" brushRef="#br0" timeOffset="42414.08">16271 16926 86 0,'-13'-17'230'0,"-4"-5"-12"16,-1 1-7-16,5 6-5 0,0 1-11 0,-1 3-4 16,5 3-17-16,-2 4-19 0,0-1-14 0,-1 4-14 15,1-1-15-15,-3 7-10 0,-2 1-12 0,5 1-6 16,1 5-10-16,1 3-9 0,0 1-1 0,1 2-7 15,2 1-9-15,2 0-5 0,4-2 8 0,-3 2-10 16,3-1 2-16,4 2 4 0,0-2 3 0,4 5 4 16,1-5 5-16,-3 0 4 0,3 0-1 0,3 4 2 15,2-2 3-15,-3-3 9 0,4 4 0 0,1 0 2 16,-2 1-4-16,1 0 4 0,2-1-6 0,0 1-6 16,-1 0 0-16,-1 0 0 0,-1-6-4 0,3 6-8 15,2 0-3-15,-1-1-19 0,-3-1 13 0,5-2-6 16,-6-3-3-16,3 3 2 0,-4-5-16 0,4 0-22 15,-3-2-34-15,1 2-30 0,-6-5-33 0,2 0-43 16,-1-1-51-16,-3-1-55 0,2-3-51 0,-3 0-243 16,-6-3-584-16,12-5 259 0</inkml:trace>
  <inkml:trace contextRef="#ctx0" brushRef="#br0" timeOffset="42823.73">16358 17037 158 0,'-7'-7'334'15,"1"2"-24"-15,2-1-28 0,-1 2-32 0,5 4-25 0,-4-13-19 16,4 13-22-16,9-15-21 0,-4 9-20 16,5-2-11-16,4-3-13 0,-1 3-12 0,-1 2-12 15,3-2-10-15,-2 4-15 0,1-1-11 0,-3 4-4 16,0 0-6-16,0 2-9 0,-2 3-2 0,1-1-8 0,0 5 1 15,-1 1-2-15,-1-1-7 0,1 5 1 0,-3 3-2 16,0-1 0-16,-3 4-5 0,1-2 3 16,-1 0-4-16,1 1-2 0,-2-2-2 0,3 2-1 0,0-3 1 15,3-2-3-15,0 2-5 0,1-6-14 0,0 0-7 16,1-1-7-16,1-1-6 0,1-1-10 0,1-1 6 16,-1 1 5-16,0-4 3 0,1 2 0 0,-6-2 4 15,1 3 5-15,-1-4 4 0,0 4 13 0,-2-2 7 16,0 0 8-16,-5-3 5 0,8 10 8 0,-5-4 10 15,-2 1 2-15,-1 3 9 0,0-10-5 0,-5 19-5 16,-2-7 0-16,2-1-8 0,-5 1-3 0,2-2 1 16,2 0-15-16,-4 3-26 0,0-4-49 0,1 0-45 15,1-5-58-15,0-2-60 0,2 1-263 0,6-3-526 16,-13-5 232-16</inkml:trace>
  <inkml:trace contextRef="#ctx0" brushRef="#br0" timeOffset="43134.91">16548 16705 30 0,'1'-12'232'16,"2"-1"-20"-16,1 1-17 0,1 2-17 0,0 0-23 16,3-1-14-16,1 4-12 0,3 1-11 0,0 3-8 15,2 0-8-15,3 3-8 0,0 0-4 0,0 5-3 16,2 1-1-16,-1 5-1 0,-1-2-2 0,-1 4-8 15,0 0-5-15,3 5-5 0,-1 1 8 0,-2 3-8 16,-1-1-6-16,-2 3-5 0,2-2-4 0,1 1-5 16,-2 2-1-16,0 1-6 0,2-2-4 0,-1 0-4 0,-1-2-1 15,1 1-4-15,-1 2-2 0,5-2 17 0,6-1 1 16,0-2-3-16,4 1-10 0,-3-2-1 16,-1 3-3-16,-4 2-4 0,-5-1-14 0,-7-5-10 15,1 5-8-15,-6-4-16 0,1 6-16 0,-3 2-23 0,-3-1-25 16,0-2-32-16,-3-5-52 0,-4 6-59 0,-6-2-157 15,5-1-423-15,-1-4 187 0</inkml:trace>
  <inkml:trace contextRef="#ctx0" brushRef="#br0" timeOffset="43638.28">16616 17956 131 0,'0'0'273'0,"-5"5"-11"16,5-5-19-16,0 0-17 0,0 0-18 0,0 0-14 16,0 0-17-16,30-23-17 0,-9 7-12 0,4 0-17 0,2-3-13 15,-1-3-13-15,13-6-7 0,2 1-10 16,-10 5-8-16,11-7-6 0,-11 7-6 0,-3 2-8 15,0-4-7-15,-1 1-5 0,4 1-4 0,-5 0-4 16,0 2-4-16,-1 1 2 0,0 2 1 0,-3 1-8 0,-1 1 3 16,-7 6-1-16,0 0-4 0,1-1-2 0,-4 4-4 15,-2 2-3-15,0-3 0 0,1 4-2 0,-5-2-3 16,0 4 1-16,-5 1-6 0,9-6-1 0,-5 2-4 16,-4 4-3-16,0 0-6 0,9-2-14 0,-9 2-8 15,0 0-10-15,0 0-14 0,0 0-19 0,0 0-26 16,0 0-33-16,0 0-33 0,0 0-33 0,-1 18-37 15,1-18-173-15,0 0-438 0,0 0 195 0</inkml:trace>
  <inkml:trace contextRef="#ctx0" brushRef="#br0" timeOffset="45006.04">19896 16121 84 0,'2'-34'148'0,"4"3"-19"16,4-1-1-16,4-1-17 0,11-11-5 0,3 1-5 15,5 2-7-15,3 2-8 0,5 1-9 0,5 1-3 0,6 4-9 16,4 4 1-16,25-9-12 0,-22 18-4 0,31-8-3 16,0 9-5-16,1 6-7 0,-1 4-6 15,1 3-4-15,-26 7-17 0,28 4-6 0,-2 4-8 16,0 1 1-16,-27 2-7 0,24 8 0 0,-27-4 3 0,1 4-8 16,-3 2-5-16,-2 6 2 0,-3 2-6 0,-7-1 6 15,-5 5-4-15,-3 2 3 0,-5-1 5 0,-11-6 2 16,3 10-3-16,-5 6 8 0,-4 1 3 15,-4-1 1-15,-10-8-9 0,-3 8 9 0,-3 3-4 0,-10-3 0 16,-4-1 3-16,-6 1 3 0,-1-1-1 0,-8-2 12 16,-5-3 9-16,-3-3 3 0,-3 0-3 0,-3-4 7 15,-5 0 2-15,-1-1 14 0,-5-1 5 0,1-4 11 16,-3 1 5-16,0-4-5 0,-1-2 6 0,-24 5 4 16,27-8-5-16,-3-4 3 0,-1-2 1 0,-1 0 1 15,-2-5-9-15,-1-1-7 0,1-5 3 0,-1 0-7 16,-2-2-4-16,4-4-7 0,5-3 0 0,-5-5-4 15,4-3-2-15,1-5-3 0,1 0-12 0,2-5-6 16,7-2 4-16,-7-3-4 0,6-2 2 0,5-7 1 16,1-2-5-16,1-3-8 0,9-2 1 0,1-5 0 15,4 1 1-15,9-3-4 0,3 1-3 0,7 1-1 16,8 0-5-16,1 3-10 0,7 0-9 0,4 3-10 16,9-1-7-16,7 2-15 0,5 0-9 0,4 1-7 15,4 1-13-15,21-16-3 0,-15 19-5 0,5 5-7 16,22-13-8-16,-21 17 8 0,26-12-11 0,-23 18-105 15,0 4-240-15,4 1 106 0</inkml:trace>
  <inkml:trace contextRef="#ctx0" brushRef="#br0" timeOffset="68492.7">16416 17764 19 0,'0'0'188'0,"-11"4"-2"0,11-4-13 16,-11 2-12-16,11-2-22 0,-6 2-13 0,6-2-10 16,0 0-9-16,0 0-16 0,0 0-10 0,0 0-2 0,34-16-9 15,-9 4-9-15,3-2-3 0,7-4-13 16,-1 2-17-16,11-7-14 0,0-1-12 0,-11 8-16 0,15-11-19 15,-15 8-17-15,10-3-10 0,-11 5-8 16,-1 0-12-16,4 0-14 0,-6 5 5 0,0-2-5 16,-3 2 1-16,0 0 4 0,-2 3 8 0,-7 2 9 15,-3 2 6-15,-3-1 7 0,-3 2 7 0,-4 1 19 0,1 2 12 16,-6 1 12-16,9-3 3 0,-9 3 5 0,0 0 5 16,0 0 3-16,0 0 5 0,-14 16 2 15,2-9 12-15,-3 5-8 0,-3-1 13 0,-6 4-13 0,0 4-1 16,-20 6 7-16,14-1-10 0,-15 2-2 0,3 5 5 15,-3-1-6-15,0 1 1 0,-2-3-2 0,4 1 7 16,-2-3-2-16,9-8 0 0,3 1 4 16,2-1 6-16,6-3 6 0,0-4 8 0,10-2 0 0,3-3 3 15,2-2-3-15,5 2-10 0,0-6 1 0,5 0-4 16,0 0-3-16,0 0-5 0,0 0-5 0,31-22-10 16,-3 5-28-16,2-4-14 0,14-9-6 0,3-1-18 15,-1-4-14-15,2 3-21 0,-1 3-53 0,-2 3-163 16,-14 5 72-16</inkml:trace>
  <inkml:trace contextRef="#ctx0" brushRef="#br0" timeOffset="78014.92">15156 16092 5 0,'-5'4'70'0,"-4"2"-2"0,3-3-6 16,1 0 8-16,0 2-8 0,5-5 5 0,-9 8-7 16,4-5 3-16,5-3 9 0,-11 6-5 0,6-3 7 15,5-3 8-15,-6 3-1 0,6-3-1 0,0 0-2 0,0 0-14 16,0 0-7-16,-12-1-2 0,12 1-6 15,0 0-7-15,-2-18-2 0,-1 9-3 0,3-1-6 16,4-2 2-16,0-6-6 0,1 2 3 0,3-3-5 16,3-6-7-16,5 0 5 0,3-2-4 0,0-2 2 0,12-9 2 15,2 0-2-15,0-1 2 0,4-3-7 0,1 1 4 16,5-2 2-16,1 2-6 0,2 2-1 16,5 1 1-16,1 3-5 0,1 0-1 0,-2 2 9 15,2 5-8-15,-2 2-2 0,4 3 0 0,-4 4 6 0,3 4-9 16,1 5 0-16,0 3 3 0,-3 6 0 0,0 1-3 15,-2 5-2-15,-11 2 0 0,10 4 6 0,-13-4-9 16,-3 3 12-16,1 2-9 0,-2-2-1 16,-2 3-4-16,0-1 4 0,-2-2-2 0,-3 3 1 0,-8-4 0 15,1 0-1-15,-2 1 1 0,-4 0-2 0,-2-1 1 16,-1 0 2-16,-3-3-3 0,0 2-1 0,-1 1 6 16,0 0-9-16,-4-5 8 0,0 1-3 0,-1-5 4 15,2 11-5-15,-2-11 0 0,0 0 3 0,-5 8 2 16,5-8-3-16,-9 6 0 0,3-6-2 0,6 0 2 15,-17 0-4-15,6-3-5 0,-1 0-12 0,-2 0 0 16,-4-2-2-16,1-3 5 0,-2 0-11 0,1-1-8 16,-1-2 8-16,-4-2 1 0,5 1-8 0,-5-2 3 15,0-3 9-15,0-2-4 0,8 6-2 0,-5-6 11 16,6 3-2-16,3 0 4 0,-1-1 2 0,3 2 10 16,3-2-6-16,0 3 14 0,3 3 5 0,1 2-8 15,2 0 1-15,0 9-1 0,0-10-2 0,3 6 5 16,5 1-6-16,-2-1 2 0,5 4 0 0,4 0 4 15,3 4-8-15,2-1 1 0,10 1 1 0,-1 5 4 16,0-2-7-16,-2 2 13 0,1 1-2 0,2 2-1 16,-6 1-3-16,2-2 5 0,-7-1 0 0,4 5-1 15,-7-3-1-15,0-1 1 0,-3 2 2 0,-3-1 6 16,0 1 4-16,-4-4 1 0,-2 6-5 0,0-5 1 16,-4 6-3-16,0-1 1 0,-4 2-2 0,-1-1 1 0,-1 0-2 15,-4 0 1-15,2 0-15 0,-2 0-15 16,-1-1-25-16,2-1-14 0,4-3-32 0,0 0-17 15,3-2-26-15,0 1-101 0,0-2-251 0,2-2 112 16</inkml:trace>
  <inkml:trace contextRef="#ctx0" brushRef="#br0" timeOffset="78277.95">16807 15258 199 0,'0'-11'177'16,"0"11"-3"-16,0 0-4 0,0 0-6 16,0 0-4-16,12 30 3 0,-4-5 1 0,4 6-5 0,3 13-10 15,6 8-15-15,0 3-8 0,8 23-14 0,4 3-7 16,0-6-12-16,-7-20-10 0,14 20-5 0,-12-24-8 16,11 24-8-16,-10-25-5 0,3 0-15 15,-3-3-15-15,0-5-10 0,-1-1-17 0,-8-14-14 0,3 0-14 16,-3-4-18-16,-3 0-20 0,1-4-10 0,-8-5-11 15,1 0-25-15,-3-4-24 0,-2-1-15 0,-3-3-19 16,0-1-131-16,-3-5-324 0,0 0 144 0</inkml:trace>
  <inkml:trace contextRef="#ctx0" brushRef="#br0" timeOffset="78814.77">16930 15133 118 0,'10'-24'166'0,"6"0"-12"0,6-3-12 16,13-8-10-16,6 2-14 0,1 1-12 0,7-4-12 16,1 5-7-16,-2 1-13 0,3-2-12 0,-2 4-6 15,-1-2-9-15,-3 2-14 0,0 3-1 0,-3 0 0 16,-9 9-9-16,1 1 0 0,-5 0 2 0,2 2-15 15,-6 5 4-15,-8 4 1 0,2 0-1 0,-7 2-6 16,0 4-3-16,-4 1 4 0,0 1-4 0,1 4 1 0,-3 3-4 16,2 6 5-16,-2 1 2 0,3 10 4 0,0 4 1 15,-1-2-3-15,3 3 8 0,10 8-7 0,-6-7-3 16,13 5 2-16,-1-1 2 0,5-1 1 16,2-4-2-16,6 2-4 0,2-3-1 0,3-1-2 0,0-1 6 15,2-2-5-15,-1 0-8 0,0 1-2 0,3 0-9 16,-7-2-7-16,-1 1-6 0,-13-6 4 0,-2 0-1 15,3-2-6-15,-6 4 8 0,-3-3-3 0,-1 1 5 16,-7-6 3-16,-2 2 1 0,3 4 7 0,-8-3-6 16,0 1 5-16,0 4 4 0,-1 3 5 0,-7 0-6 15,1-3 12-15,-2 2 5 0,-4 3 0 0,-2-4 2 16,-1 2 3-16,-2-2 0 0,-5 0 4 0,1 2 5 16,-3-1-5-16,-4-2 8 0,-3 1 7 0,-10 4 2 15,6-8 4-15,-9 6 5 0,-3 0 6 0,-3-3 7 16,0 2 4-16,-1-4-3 0,-3-2 9 0,2 3-3 15,-3-6-5-15,4 4-5 0,-4-3-8 0,2 1-3 16,12-4-2-16,0-3-8 0,1-1 0 0,1-1-7 16,1-4-14-16,0 2-28 0,0-1-35 0,-1-4-42 15,3-2-49-15,-3-1-56 0,0-3-152 0,1 2-377 0,2-4 167 16</inkml:trace>
  <inkml:trace contextRef="#ctx0" brushRef="#br0" timeOffset="80464.83">17689 15277 49 0,'-9'8'198'0,"-5"5"-2"16,-4 9-8-16,-1-1-6 0,0 4-11 0,-3 4-18 16,1 0-15-16,1 1-12 0,1 2-13 0,3-6-9 15,0 0-8-15,3-4 0 0,3-5-7 0,3-3-9 16,2-4-4-16,-2-2 0 0,3-1 9 0,2-3 8 16,2-4-9-16,-6 7-5 0,6-7-6 0,0 0-10 15,0 0-5-15,-7-23-8 0,6 6-4 0,1-2-6 16,2-6-3-16,1 0-3 0,1-5-4 0,2 3-2 15,-1-4-4-15,0 0-2 0,2 3 0 0,-3-2-2 0,2 1-4 16,1 3 0-16,-3 8-6 0,2 2 2 16,-3 5 1-16,1 2-4 0,-1 2-4 0,-1 1-1 15,5 3-3-15,-7 3 5 0,12 3-1 0,-2 3 4 16,3 6-3-16,4 12 1 0,1 5 2 0,2-1 0 0,5 16 0 16,-2-2-1-16,1 3 0 0,3-3-10 0,1 3-22 15,3-2-21-15,-2 1-22 0,-5-4-23 0,-2-10-20 16,6 8-14-16,-10-7-17 0,-3-2-22 0,-1-2 11 15,-5 2-5-15,-4-3 11 0,-3-3 16 0,-6-5 23 16,-1 1 0-16,-4-3 9 0,-1-2 17 0,-3 0 8 16,-2-1 16-16,-2-3 22 0,-1 0 25 0,-2-5 37 15,-1 1 22-15,1-3 27 0,-1-1 22 0,5-2 19 16,-2 0 13-16,5 0 15 0,3-3 12 0,-3 3 14 16,5-2 8-16,8 2 6 0,-14-3-7 0,14 3-15 15,-9-3-14-15,5-1-21 0,4 4-16 0,0 0-9 16,7-18-4-16,4 5-15 0,11-8-9 0,8-1-5 15,14-4-6-15,2-5-6 0,5-2-6 0,4 2-2 16,-1-1-9-16,2 0-7 0,-2 3-5 0,-3-3-6 16,-4 6-26-16,-15 8-3 0,-4 2-20 0,-3 0-20 15,-10 7-19-15,-4 4-31 0,-4 2-28 0,-7 3-29 16,0 0-27-16,-7 20-34 0,-10 3-24 0,-14 17-33 0,-9 6-177 16,-20 23-485-16,-2-2 215 0</inkml:trace>
  <inkml:trace contextRef="#ctx0" brushRef="#br0" timeOffset="83917.77">17344 16611 106 0,'0'0'104'0,"-10"-3"-9"16,2-1-1-16,1 2-9 0,-2-1 7 16,-3 1-6-16,0-2-10 0,-1 3 2 0,-3-1-7 15,-2-1 2-15,-3 1-16 0,0 1 8 0,-8 2-3 0,2-1-4 16,-5 0-5-16,-4 3-3 0,1 1-12 0,-4 1-1 16,-14 4-10-16,3-3 13 0,-1 5-12 0,-2-3-3 15,5 4-5-15,-5 0 1 0,-2 0-4 0,-2 1 1 16,-1 4-1-16,2-3-5 0,-5 1 2 0,2 1-3 15,0 3-5-15,3-1 2 0,-4-1 0 0,1-1 1 16,-1 3-2-16,1 1 2 0,2 2-2 0,-3-2 0 16,-2 0 8-16,0 4 0 0,-20 7-1 0,22-6-4 15,2-2 5-15,2 2 0 0,-4 2-2 0,-18 13-3 16,24-12 2-16,0 1-1 0,1 1 1 0,5 2-14 16,0 3 8-16,2 1-2 0,4-3-2 0,1 3 3 15,3 3 4-15,1-1-8 0,2 1-7 0,6-1 18 16,-1 6-10-16,3-3-3 0,4 4 0 0,5-13 1 15,-1 10 15-15,7-11-1 0,-2 4-7 0,2-2 4 16,0 1-5-16,5 1 4 0,0-2-4 0,2 2-13 0,1-1 2 16,0 1 3-16,2-1-9 0,0 3 2 15,2-2 4-15,0-35 1 0,1 65 3 0,2-33 6 16,-3 0-6-16,7 1 7 0,-4-1 4 0,1 1-8 16,2-2 7-16,1 2 0 0,5-4 0 0,1-2 5 0,0 2-10 15,1-6 5-15,3 2 3 0,4 1 1 16,2-4-4-16,4-3 0 0,2 2-1 0,3-3 0 15,1-1-2-15,3-2 1 0,13 4-2 0,-2-6-1 16,-9-3 7-16,1-1-3 0,14 1-4 0,-1-2 5 16,-2-3-6-16,3-2 6 0,-1-3 1 0,5 0-1 0,1-3 5 15,-1-5 0-15,0 0 6 0,3-3-1 16,-1-3-2-16,1 0-6 0,2-5-2 0,0 1 2 16,24-7 4-16,-25 7-2 0,0-2 2 0,2 1-5 15,-5 1 1-15,2-1 4 0,-3 0-4 0,-1-1-7 0,-2 2 2 16,-4 1-1-16,0 0 2 0,-13 3-2 0,9-5-4 15,-14 5 2-15,1-1-4 0,0-1-6 16,-5-1 4-16,2 2 0 0,-3-4 1 0,-1 1 2 16,1-3-1-16,1-2-1 0,0-1 10 15,8-11-11-15,-1 2 3 0,1-2 0 0,-2 0 1 0,-1-3 0 0,-1 2 4 16,-7 7-4-16,8-8 1 0,-5-2-2 0,0 0 1 16,1 2 0-16,-7 6 3 0,6-11 2 0,-1 4-2 15,0-4-3-15,-8 12 6 0,8-10-2 16,-5 11 1-16,-7-4-3 0,4 4 2 0,2-14-2 15,-6 14 2-15,3 0 0 0,-3-3-4 0,-5 0 2 0,4 0 4 16,-3-3-5-16,-1 2 1 0,0-2-3 0,0 4 5 16,-1-1 1-16,-1-3 1 0,-3 2 1 0,0 2 10 15,-1-3-1-15,1 2 6 0,-5-1 3 16,-2 2 8-16,-2 1 2 0,-3 2 2 0,1-2 0 0,-5-1-4 16,-2 3-2-16,-4-1-6 0,0 4 0 0,-3-1-3 15,-3-1-4-15,-1 1-1 0,-2 2-2 0,-5 2-2 16,-1 2 3-16,-11-6-8 0,11 10-4 0,-14-3-16 15,12 7-20-15,-18 1-16 0,15 3-14 16,-2 4-23-16,-15-2-25 0,2 7-32 0,13 1-39 16,-17 1-34-16,1 8-125 0,5 1-367 0,1 3 164 0</inkml:trace>
  <inkml:trace contextRef="#ctx0" brushRef="#br0" timeOffset="87564.96">19959 16415 7 0,'0'0'52'0,"0"0"-1"0,0 0-7 0,0 0 9 15,0 0 1-15,0 0-6 0,0 0 2 0,0 0 4 16,0 0-1-16,0 0-6 0,0 0-1 0,0 0-3 16,0 0 5-16,0 0-11 0,0 0-9 0,0 0 11 15,0 0-3-15,0 0-12 0,0 0-11 0,0 0 8 16,0 0-5-16,0 0 5 0,0 0-27 0,0 0 19 15,0 0 3-15,0 0 3 0,0 0-12 0,0 0 1 0,0 0 4 16,0 0-4-16,0 0 2 0,0 0-5 16,0 0-1-16,0 0-3 0,0 0 2 0,0 0 1 15,0 0 0-15,0 0-1 0,0 0 0 0,0 0 2 16,0 0-4-16,0 0-2 0,0 0 2 0,0 0-1 0,0 0 0 16,0 0 7-16,0 0-2 0,0 0-1 0,0 0-9 15,0 0-10-15,0 0 25 0,0 0-11 16,-10 0 2-16,10 0-1 0,0 0 2 0,0 0-2 15,0 0 0-15,0 0-5 0,0 0 13 0,0 0-13 0,0 0-2 16,0 0 0-16,0 0-8 0,0 0-2 0,0 0-9 16,0 0-2-16,0 0-7 0,0 0-12 0,0 0-13 15,0 0-17-15,0 0-39 0,2-14-124 16,-2 14 55-16</inkml:trace>
  <inkml:trace contextRef="#ctx0" brushRef="#br0" timeOffset="90497.21">23029 15927 25 0,'0'0'74'0,"0"0"-2"16,0 0 1-16,0 0-2 0,0 0 6 0,0 0-10 16,0 0-6-16,0 0-2 0,0 0 1 0,0 0-12 15,0 0 8-15,0 0-10 0,-13-13-4 0,13 13 0 16,-2-9-2-16,0 2-2 0,2 7 2 0,-2-18 2 15,3 8-8-15,-1-2-3 0,-1-5-1 0,2-1-9 16,0-1 6-16,2-6 0 0,1-5-4 0,-4 2-2 0,3-6 2 16,0 1 2-16,5-13-4 0,-6 11 3 0,6-11 5 15,2 0-2-15,-2 11-2 0,3-12 0 0,-2 13-2 16,4 1-6-16,-3 1 3 0,4 3-6 16,-1-1-2-16,4 1 0 0,-1 3 3 0,3 0-1 0,1-1-10 15,0 2 1-15,2 1 4 0,-2-1-3 0,3 1-2 16,2-2-1-16,1 1 0 0,1-1-1 0,3 1 1 15,-1 0 1-15,9-9-4 0,-10 10 3 0,13-2 1 16,-10 6 0-16,-2-1 2 0,12-5-6 0,-9 8 7 16,4 1-5-16,-4 3 3 0,1-1-2 0,15-4 4 15,-11 7-7-15,1 2 2 0,0-2-1 0,12-3 3 16,0 2 6-16,0 1 4 0,-11 5 2 0,13-5 4 16,-3-3-3-16,3 7 4 0,-1-3 1 0,0 3-6 15,2-3 2-15,1 1 8 0,1 6-6 0,0-2 2 16,-1 0-2-16,2 3-6 0,0-1 3 0,2 0-2 15,-2 2-2-15,3 3 1 0,0 0-5 0,-6 3 2 16,-1 0-1-16,-1 2 0 0,1 1-2 0,-14-1 2 16,12 5 0-16,2 1-3 0,-6 5 0 0,-10-4 3 0,12 2-3 15,-10-2 4-15,10 2-3 0,1 0-2 0,-12-1 2 16,13 2 4-16,2-1-1 0,-3 2-1 16,5 0 4-16,-16-7-5 0,10 5-3 0,1-1 3 15,-11-2-5-15,9 1 3 0,-11-1-4 0,3 0 1 0,8 6 3 16,-14-5 1-16,1 3-6 0,2-1 3 0,-4 1-2 15,-6 3-2-15,3 1 0 0,-4 2 2 0,0 1-1 16,-5 1 2-16,0 2-5 0,-2 1 4 16,-4 0 0-16,4 0 3 0,-3 0-7 0,-1 2 1 0,-3-3 6 15,5 5-6-15,-5-3 4 0,3 0-3 0,-3-1 5 16,2-2-5-16,1 1 1 0,-1 0 5 0,-1-2-3 16,1 0 1-16,-2 1-2 0,3-1-2 0,-1 0-1 15,1 1-2-15,-1 0-3 0,1-1 1 0,-3-1-2 16,0 5 3-16,3-3 3 0,-3 0-6 0,0 1 5 15,-4-2-1-15,0-3-1 0,1 5 2 0,4-1 3 16,-3-1-8-16,-3 1 8 0,1 0-3 0,-1 1 2 16,2 0-3-16,-2 1 0 0,-1 1 5 0,-1-1-3 15,1 0 1-15,0 4-4 0,-1-4-2 0,-2 2-2 16,3 0-2-16,-3-1-5 0,0-1 2 0,4-1 0 16,-5-1 1-16,-1 2-5 0,0-3 3 0,0-3 3 15,0 4 0-15,0 2 1 0,0-8 0 0,-1 7 1 16,-3-2 3-16,0 1-1 0,0 0 0 0,4 1 1 0,-5-1-1 15,1 0 3-15,-2 0 2 0,0 5-1 0,-1-2 2 16,-3 0 0-16,4 1 0 0,-2 0-3 0,-1 1 3 16,0 2-1-16,-1-1 1 0,-1-1 4 15,-3 3-4-15,2 3-3 0,3-4-2 0,-5 2 2 0,-4 13 3 16,-2-4-1-16,1 1 0 0,0-3-1 0,5-8 0 16,-4 10-1-16,0-1 3 0,3-13-1 0,1 3 2 15,1-2 2-15,-1-2-1 0,3-1 3 0,-2 0 4 16,3 0-5-16,1-1 8 0,-4-1 6 0,1-1 1 15,2 2-1-15,-2 1-5 0,1-5-3 0,2 4 6 16,-7-4-4-16,3 2 0 0,-3 1-3 0,3-3-2 16,-5 2-1-16,2 0 0 0,0 1-6 0,-1 3 0 15,-4-1 4-15,-2-1 0 0,4 1 1 0,-2 2-2 16,-2-3 11-16,4-1 3 0,-2 2 0 0,1 0-3 16,-2-4-2-16,-1 0-1 0,-1 0 3 0,5-1-6 15,-1-1-4-15,0-1 3 0,2-4 2 0,-4 5-3 16,-1-8 5-16,23-13-2 0,-36 20 2 0,16-9 6 15,-5 2 4-15,25-13 0 0,-54 18-1 0,25-10-1 16,0-2 2-16,29-6-6 0,-63 9-4 0,30-5-1 16,-1-1 1-16,34-3-2 0,-68 3 2 0,30 1-2 15,0-2 0-15,0-2 1 0,-1 0-2 0,39 0-2 16,-74-2-1-16,34 0 0 0,3 2-2 0,-1-5 1 16,-1 4-2-16,1-5-2 0,1 2 1 0,-1-4-18 0,2 2 0 15,-15-5 5-15,12 2-4 0,-12-4 2 0,13 0-3 16,-12-2 1-16,-1-4 1 0,1-4-5 15,-2 3 3-15,-1-2 6 0,2 3-6 0,-2-3 3 16,0 1 1-16,0-1-1 0,-6 4 0 0,-3 3 1 0,4 2 3 16,3 1 3-16,-7-2-4 0,7 4 3 0,-3 2 2 15,3-3 0-15,1 3 7 0,3-2-4 16,-3 0-2-16,6-4 4 0,12 2 2 0,0-3-6 16,-13-8 4-16,3 0-1 0,13 4-4 0,-10-16 3 0,11 12 5 15,-9-8-2-15,3-1-3 0,11 6 2 0,-13-7-1 16,15 7-4-16,-2 4 10 0,1 0-6 0,4 2-1 15,2 1 2-15,-3 0-1 0,9 6-7 0,-4 1 11 16,1-1-4-16,-4-1-1 0,2 4-3 0,3-1 9 16,-3 2-11-16,2-2 8 0,-7-2 2 0,1 0-4 15,-1 0-2-15,6 3 5 0,-8-9-4 0,1 1 4 16,1-4 1-16,2 1-2 0,-4-2 0 0,2-4 1 16,4-1-2-16,-8-11 1 0,6 10 0 0,4-1 2 15,-1-1 4-15,5 2 2 0,-4 1-2 0,2-4-3 16,1 5 5-16,2 2-8 0,2 1 4 0,-2-1 2 15,4 2-4-15,0 0 3 0,-1 0-2 0,3 4 2 16,2 1-1-16,-2-8-4 0,-2 0 6 0,4 1-5 16,-1-4-3-16,3-1 5 0,-1-1-8 0,0-5 1 15,0-8 0-15,-5-3 3 0,7 0-2 0,-3 1 2 16,2 10-3-16,-1-10-1 0,-1 0-2 0,0 10 1 16,-4-11-3-16,0 12-4 0,-5-9-7 0,5 11 0 15,0 1 3-15,1 1 0 0,-4 0-5 0,3 2 4 16,-2-1-6-16,1 3-2 0,1 0 5 0,2-3-11 15,-2 1 5-15,4 1-1 0,-3-1-10 0,5-2 3 16,1-2 0-16,-2 2-8 0,3-3 10 0,1 2-6 16,1-15-15-16,3 13 15 0,1-1-7 0,4-9 7 15,4-3-1-15,2 2-2 0,-1 11 3 0,10-8-2 16,1-1 9-16,5 1-5 0,-2 2 3 0,2 4 4 16,2-4-10-16,-2 3-5 0,-5 11 3 0,0-3-6 15,1 4-12-15,-3 0-1 0,2 5-17 0,2 2-2 16,-3 2-67-16,2 2-157 0,-2 1 70 0</inkml:trace>
  <inkml:trace contextRef="#ctx0" brushRef="#br0" timeOffset="107280.07">29309 16642 41 0,'-9'3'176'0,"9"-3"-4"0,0 0-8 15,0 0-14-15,0 0-15 0,38-15-5 0,-10 3-11 16,4-4-18-16,19-5 3 0,-1-4-15 16,5 0-11-16,24-14-3 0,-24 12-16 0,1-1-3 15,1-3-13-15,22-13-4 0,-23 18-8 0,-1-6 1 0,22-9 1 16,-21 12 20-16,0 3 15 0,32-11-4 0,-30 8-14 16,33-9-4-16,-33 8-7 0,27-2-5 0,-24 11-6 15,-3-1-7-15,2 3-8 0,-3 2-17 0,-2 3-15 16,-7-4-19-16,-13 8-7 0,1 1-12 0,-4 1-33 15,0-1-8-15,-15 3-21 0,0 0-18 0,-6 0-21 16,-2 2-89-16,-3-1-267 0,-3 2 119 0</inkml:trace>
  <inkml:trace contextRef="#ctx0" brushRef="#br0" timeOffset="141080.93">18801 3352 16 0,'-2'-6'137'0,"2"6"-23"16,-5-12 0-16,2 5-12 0,3 7-8 0,-3-8 1 16,3 8-6-16,-3-6-17 0,3 6-6 0,0 0-7 15,-3-7-10-15,3 7-5 0,0 0-1 0,0 0-6 16,0 0-10-16,-3 20 3 0,1-4-4 0,-1 2 2 0,-2 2 2 16,2 7-5-16,-3 0-3 0,1 1-1 0,1-1-3 15,-1 0 3-15,0-2-12 0,1-4 10 16,-1 1-8-16,3-3 2 0,0-1-2 0,2-1 0 15,-2-1-5-15,1-4 1 0,1 1-1 0,-2 1 0 0,1-2-5 16,1 1 4-16,1-3-1 0,-1 0 1 0,2-3 2 16,1 2 0-16,1 0 0 0,3-1-3 0,0-1 2 15,2 1 4-15,5 0 1 0,5-4 3 0,8 2 1 16,4-3 4-16,3-3 1 0,5-3 2 0,17-3-8 16,2 0-4-16,-2-1 7 0,2-2-2 0,3 0-3 15,0 2-6-15,30-1 6 0,-29 2-4 0,0 1 3 16,-1 3-8-16,3 1 1 0,-2 2-6 0,2 1-6 15,-4 3-5-15,0 2-5 0,1-1-2 0,-4-1-6 16,-2 2 3-16,-1 0 5 0,1-1-11 0,2 2 13 16,1-5 3-16,-1 0-4 0,0-3 2 0,0 0 4 15,1 0 0-15,-4-3-10 0,-4 0 7 0,-10 2-12 16,0-2 17-16,-5 0-4 0,-1 2 5 0,-2-2 3 0,-4 0-16 16,-7 1-3-16,-3 1 20 0,0-1 1 0,-5 2 4 15,1-3-7-15,-5 0 9 0,2 2 1 0,-4-2 9 16,-7 3 6-16,9-3 0 0,-9 3-3 0,9-3 3 15,-4-1-1-15,-5 4-2 0,5-10 4 0,-4 5 1 16,-1 5 0-16,-1-12-2 0,1 12-2 0,-4-13 1 16,0 7-9-16,1-2 4 0,0 2-17 0,-1 1-19 15,0-1-16-15,4 6-6 0,-6-13-19 0,2 8-13 16,0 1-27-16,4 4-107 0,-10-9-228 0,6 6 101 16</inkml:trace>
  <inkml:trace contextRef="#ctx0" brushRef="#br0" timeOffset="142417.81">20832 3382 137 0,'0'0'136'0,"1"-13"0"0,-1 7-5 0,0 6-2 15,-2-13-1-15,2 13 2 0,1-8-4 0,-1 8-13 16,0 0-13-16,-3-8-9 0,3 8-13 0,0 0-7 16,0 0-8-16,0 0-6 0,0 0 0 0,-5 30-6 15,4-10 0-15,-3 8-3 0,2 2-7 0,-2 4-6 16,0 0-4-16,1 2 5 0,0 10-7 0,3-11-3 15,0 1-1-15,3-3-3 0,4 14-11 0,-2-2-23 16,1-10-25-16,1-1-18 0,3 0-36 0,1-2-35 16,5 12-169-16,-6-10-319 0,-1-3 140 0</inkml:trace>
  <inkml:trace contextRef="#ctx0" brushRef="#br0" timeOffset="154159.24">22075 3934 89 0,'0'0'221'0,"0"0"-7"15,0 0-4-15,0 0-9 0,0 0-10 0,0-15-12 0,0 15-9 16,0 0-8-16,2-12-14 0,-2 12-9 0,2-9 0 16,-2 9-12-16,-1-10-9 0,1 10-11 0,0-12-13 15,0 12-5-15,0-13-10 0,0 5-8 0,-1-1-7 16,-3-1-2-16,3 2-6 0,-2-3-6 0,-2 4-9 16,1 1-2-16,0 0-5 0,-1 0-6 0,1 0-2 15,-2 2-2-15,-2 0-4 0,1 1 0 0,7 3-3 16,-13-4-3-16,4 4 0 0,9 0-2 0,-22 4-3 15,12-2-2-15,1 5-2 0,3-3 0 0,-2 0 1 0,-2 5 1 16,2 0-3-16,2 0-2 0,-1 2 0 0,2 0 1 16,0 0-3-16,3 0 6 0,-1 0-6 0,2 3 9 15,-2 1-10-15,2-1 4 0,1-2-4 0,2 3 4 16,-2 2-4-16,0-5 1 0,2 5 3 0,0-2-1 16,0 1-1-16,0 1 1 0,-1-2 0 0,3 2 1 15,-3-1-3-15,2-1 2 0,-3-2-1 0,0 0 0 16,5 3-3-16,-4 0 3 0,-1 1 0 0,0-2 0 15,-1 3 1-15,2-2-1 0,-2 1 2 0,2 0-2 16,-1 0 2-16,2-2 2 0,-4 1 1 0,2 1-1 16,0 0 7-16,2-1 0 0,-4 2 1 0,4 2 3 0,-4-2-4 15,2 1 1-15,-1 1-3 0,-3 0-1 16,2 6 3-16,0-7-4 0,-1 5-1 0,-1 1 1 16,4-6 2-16,-4 7-4 0,1-6 1 0,-2 6-1 0,4-7 3 15,1 2-1-15,0-4 0 0,1 1-2 0,-1-1-2 16,3 0-17-16,-2 1-18 0,4-4-28 0,-2-2-31 15,4 3-21-15,0-4-30 0,3 1-35 0,-1-7-31 16,8 2-32-16,-5-6-180 0,9 1-453 0,-1-4 200 16</inkml:trace>
  <inkml:trace contextRef="#ctx0" brushRef="#br0" timeOffset="154758.81">22495 4056 178 0,'-3'-13'181'0,"3"4"-16"0,0-4-14 0,4-3-11 16,0 1-20-16,-1 3-8 0,7-3-16 0,-1 0-6 15,3 2-11-15,2-2-6 0,2 4-12 0,-2 0-6 16,1 1-5-16,-1 3-3 0,-2 2-8 0,0 0-2 16,1 1-8-16,-1 2 1 0,-2 1-7 0,0 0 3 15,2 2-2-15,-2 1-7 0,-5 2 1 0,4 0-4 16,0 4-1-16,-4 0 0 0,0 2-2 0,-2 3 2 15,1-1-1-15,-2 4 5 0,-2 0-4 0,-1 3 4 16,0-2 1-16,-2 7 1 0,0 1-2 0,2-7 2 16,1 1-4-16,-1 0 5 0,1 0-2 0,0 0 0 0,0 2 6 15,2-4 0-15,0 2-1 0,0-1-2 0,3 2 2 16,2-1 5-16,-4 2-2 0,3-4 0 16,-3 9-3-16,1-6 7 0,3-1-10 0,-1-3 3 0,-1 3-4 15,4 4-1-15,-2-4-1 0,-2 5-3 0,2-6-1 16,1 7-1-16,-4-6 1 0,1-1-1 0,-1 1-4 15,-3-1 1-15,4-3 2 0,-5 3-3 0,1-6-1 16,-1 4 0-16,-1-6 5 0,-1 4-3 0,0-3 4 16,0 0 7-16,-1 0 7 0,-1 0 2 0,-1 0 0 15,0-1 1-15,-5 3 2 0,0-1-4 0,-3 1-4 16,-1-4 1-16,-3 2-1 0,-2-1-5 0,-6 2-2 16,0-2-4-16,1 1-12 0,3-5-15 0,4-2-9 0,-1-1-30 15,2-2-18-15,5-2-39 0,-1-3-49 16,1-1-47-16,1-1-175 0,3-5-412 0,0 2 182 15</inkml:trace>
  <inkml:trace contextRef="#ctx0" brushRef="#br0" timeOffset="155342.04">23227 4045 106 0,'1'-17'213'0,"3"-1"-10"16,-4 0-1-16,0-1-17 0,0-1-17 0,-1 1-15 15,2-1-7-15,-2 1-13 0,0 3-9 0,1 5-6 16,-3-5-14-16,0 4-11 0,2-5-4 0,-3 7-7 15,2 1-1-15,-2 1-4 0,1 3-11 0,-2 0-6 16,0-2-8-16,0 4-7 0,5 3-7 0,-13-5 1 16,7 4-6-16,6 1-5 0,-19 3-6 0,10 0 2 15,-4 2-4-15,3 2-1 0,1 0-3 0,-3 2 0 16,2 0-4-16,1-2 2 0,0 5-1 0,1-3-4 16,3 3 0-16,-1-2-1 0,0 1-4 0,2 0 4 15,0 0-5-15,0 0 4 0,0 1-3 0,3 0-1 0,-2-1 3 16,2 2-3-16,0-1-1 0,1 0 3 0,0 0-4 15,0 0 2-15,0 0 0 0,0 1 7 16,0-1 2-16,-2 2-1 0,4-1 1 0,-2-1-1 0,0 4 4 16,0 0 1-16,0 1 0 0,-2-2-2 0,5 4 0 15,-4-3 3-15,2 1-2 0,-2-1 13 0,-1 2 6 16,2-1 2-16,-1 0-7 0,1 0-1 0,0-1-2 16,-1 2 3-16,1-3 4 0,-1 2-1 0,-1 1 0 15,0-1-1-15,2-2 1 0,0 2-5 0,0-1 6 16,2 2-7-16,-2 0 7 0,0-1-4 0,0 4 7 15,0-4-8-15,2 2 4 0,-1-1-4 0,-2 2-3 16,2-1-4-16,1-1-4 0,0 0-2 0,0 3 0 16,4-4-2-16,-3 2 2 0,3-1-7 0,2 2-10 0,0-2-19 15,0-3-19-15,1 4-25 0,2-5-26 16,-1 3-27-16,1 1-31 0,0-4-23 0,-1 1-28 16,3-1-34-16,-5-4-219 0,-2 0-490 0,2-3 217 0</inkml:trace>
  <inkml:trace contextRef="#ctx0" brushRef="#br0" timeOffset="155881.9">23679 3945 180 0,'-2'-9'225'0,"-3"-1"-19"0,2 0-19 15,1 0-16-15,-1-1-17 0,3 1-16 0,1 2-14 16,4-2-12-16,0 2-14 0,2 1-8 0,6-5-7 16,3 2-8-16,0 0-10 0,4 3-5 0,-1 1-7 15,-1-1-8-15,3 1-5 0,-5 4-6 0,3 2 0 16,-3 0-6-16,0 3-1 0,1 0-9 0,-2 6 1 15,-2-3-1-15,-3 2-3 0,2 3 0 0,2 2-4 16,-5-1 0-16,-1-2-2 0,0 7 2 0,0-1 0 16,-2 1-6-16,2 8 3 0,-3 0 2 0,2 4 0 15,-2-4-1-15,0 5-6 0,0-3 0 0,0 2-2 0,4-4-1 16,-3 0 4-16,2 2-3 0,0-4-1 0,4 1-2 16,-3-7 5-16,2 1 0 0,3-2-2 0,-4 1 2 15,0 0 0-15,4 5-1 0,-3-6-4 0,0 1 11 16,-2-2-3-16,0 3 8 0,1-1-2 0,-4 2 6 15,1-2-7-15,-2 2 12 0,0-7 0 0,-2 6 0 16,2 1 10-16,-5-2 9 0,0 2 1 0,0-2 3 16,-4 0 1-16,0-1 9 0,-1 1 7 0,1-4 0 15,0 3-3-15,-1-6-7 0,-4 5 1 0,-1-2 7 16,1 1 0-16,-4-2-2 0,2-1-3 0,-6 0-6 16,4 0-1-16,-2 0-6 0,-3 0-7 0,0-2-5 15,2-2-16-15,-2-1-16 0,-1 2-31 0,-3-3-33 16,2 0-45-16,0-2-66 0,0 0-65 0,-8-5-254 0,5-1-535 15,5-1 236-15</inkml:trace>
  <inkml:trace contextRef="#ctx0" brushRef="#br0" timeOffset="157039.29">22970 4970 50 0,'0'0'174'0,"0"0"-7"0,-4-7 0 15,4 7-9-15,0 0-9 0,0 0-12 0,-4-4-13 16,4 4-16-16,0 0-11 0,0 0-10 0,0 0-12 16,0 0-2-16,0 0 8 0,0 0-5 0,-6 16-6 15,6-16-8-15,0 17-3 0,0-6-4 0,0 0-5 16,0 2-1-16,0 0-6 0,0-1 0 0,-1 4-1 16,0-3-4-16,-1-2-1 0,2 3-7 0,0-3-1 15,-1 0-3-15,0 0-2 0,1 0-3 0,0-1-1 16,1-1-3-16,-1-1 1 0,1-1-3 0,-1-7-1 0,0 8-2 15,0-8 1-15,0 0 1 0,0 11-1 16,0-11 0-16,0 0-1 0,4 6-1 0,-4-6-1 0,0 0 3 16,17-4-1-16,-7 0-5 0,8-4-1 0,0 1 0 15,1-1 6-15,8-3-2 0,1 1-1 0,0 0-1 16,2-2-13-16,1 0-1 0,1 0 0 0,1 4 0 16,-2-4-2-16,0 3 4 0,-1 0-5 0,1 2 1 15,-2 0-1-15,5 1-3 0,-6 0 1 0,4 1-3 16,-4 3-2-16,0-2-2 0,1 3 1 0,-2-2-3 15,-4 2 1-15,7 1 4 0,2 1-1 0,2-2 2 16,-2 4-2-16,1-2 0 0,3 0 1 0,-3 3-1 0,2-3 2 16,-3 3 0-16,1-1-4 0,1 0 0 15,-2-1-3-15,0 1 2 0,0 1 0 0,2 0-1 16,-2-2 2-16,-3 2-1 0,2-2 2 0,-5 2 0 0,1-2 0 16,-4-1-1-16,-2 2 3 0,2-1 1 0,-3 0-6 15,1-2 9-15,-2 2-1 0,-1-1 3 0,0-1-4 16,-1-1 6-16,0-1-3 0,-4 1 6 0,1 0-1 15,0-1-1-15,-3-2 4 0,1 0-1 0,-1 1 2 16,-2-1 6-16,0 0 13 0,1 0 7 0,-2-2 6 0,0 0 4 16,-3 0 5-16,4-1 18 0,-5 1 10 15,0-5 9-15,-1 3 3 0,1-3-7 0,-2 1-4 16,1-5 8-16,-3 3-11 0,4-4 12 0,-4 0-5 0,0 1-9 16,3-3 0-16,-6 1-8 0,6 1 9 0,-6 6 3 15,3-4-7-15,0-2-11 0,0 6-3 0,0 0-4 16,0-3-2-16,0 2-6 0,3 3-11 0,-3 1-13 15,0 7-19-15,-3-12-27 0,3 12-33 0,0-9-38 16,0 9-54-16,-7-7-48 0,7 7-63 0,-17 4-169 16,3 1-476-16,-5 1 211 0</inkml:trace>
  <inkml:trace contextRef="#ctx0" brushRef="#br0" timeOffset="158046.65">22823 4957 132 0,'0'0'160'0,"0"0"-16"0,0 0-3 0,0 0-12 15,-5 21-12-15,5-14-8 0,-1 2-14 0,1 1-6 16,1-1-12-16,0 2-9 0,2 0 0 0,-2 0-9 15,3-2 0-15,-1 2-11 0,0-3-6 0,1 2-1 16,-1-1-3-16,-2-1-7 0,1 0-3 0,1 2 0 16,0-4-5-16,-1 1-1 0,1-1-3 0,-3-6-7 15,4 10 7-15,-3-4-7 0,-1-6 5 0,-4 9-2 16,4-9-3-16,-8 9 0 0,6-5-3 0,-5 0-1 16,-4 2-1-16,2-1 2 0,-3 0 2 0,-2 0-1 0,-1 0 1 15,-3 3-8-15,-1-4 6 0,2 2 0 0,-3-1-1 16,-2 1 0-16,-3 4 0 0,-4-2-2 0,1-1 1 15,0-1-5-15,-1 1 2 0,-2-2-1 0,2 3-1 16,1 0 2-16,-2 0-4 0,2-1 1 0,0 0-1 16,1 3 5-16,0-1-4 0,-1 3 3 0,1-4-2 15,2 3-1-15,-1-5 4 0,0 3-1 0,6-4-6 16,1 2-3-16,-1-2 9 0,0 1-5 0,-9 0 0 16,1 1 3-16,2 4-5 0,-2-4 4 0,3 0 1 15,-2 3 5-15,6-3 9 0,1-3 3 0,0 0 4 16,0 1-1-16,-1 0-5 0,2-2 5 0,1-2 5 0,-1 0 13 15,2-1-2-15,2 0 8 0,2-1 6 16,-1 0-4-16,4-2-1 0,-3 0 8 0,1-2 9 16,1-1-7-16,-1-2-11 0,1-3 3 0,-1-1-1 0,0 0 3 15,1-5-3-15,-2-4-1 0,2 5 4 0,-2-8-3 16,0 1-3-16,2 1 0 0,-1-2-8 0,2 2-10 16,0-1 2-16,2 4 1 0,-3-4 2 0,2 8 2 15,1-1 1-15,0 0 0 0,1 5-4 0,-1 0-4 16,2 3 2-16,1-3-5 0,-2 4-8 0,2 1 2 15,3 2-22-15,-2-1-32 0,4 5-38 0,0 0-32 16,0 0-27-16,0 0-27 0,-11 22-43 0,9 3-51 16,-2 6-169-16,3 1-458 0,-5 16 203 0</inkml:trace>
  <inkml:trace contextRef="#ctx0" brushRef="#br0" timeOffset="160692.91">21710 3331 115 0,'0'0'155'0,"-15"-5"-12"0,6 2-7 0,-2 3 8 16,1-3-1-16,0 2-15 0,1-4-13 0,0 1-10 15,-2 1-12-15,2 0-10 0,1 1-7 0,-1-2-13 16,0-2-1-16,3 3-5 0,-1-2-5 0,0-5-8 16,2 5-4-16,1-2-7 0,0-3-1 0,1 0-7 15,3 0-5-15,0-3-3 0,2 1-4 0,0-1-2 16,3-3-7-16,0 1 1 0,4 0-1 0,-2 0 0 16,0 1-5-16,0 2 4 0,2 3-5 0,-2 0 0 15,0 2 2-15,-1 1 0 0,-1 1 0 0,3 4-2 16,-8 1-1-16,15 6 0 0,-7 0 3 0,2 0-1 0,-1 8 4 15,1 1-6-15,-1 3 4 0,0 9 2 0,0-1-3 16,-1 0 0-16,-3 1-1 0,-1-1 4 0,-3-1 3 16,0 2-7-16,1-8 2 0,-2-2 2 0,1 1 0 15,-1 0 3-15,0 0-4 0,-3-3 3 0,1 2-2 16,-1-1 3-16,-1-2-1 0,-1 0-2 0,2-4-1 16,-3 2 3-16,1-2 0 0,-1 0 6 0,-1-2-3 15,0 0 6-15,0 0 0 0,0-2 0 0,-2-1 1 16,1-2 2-16,0 0 0 0,1 0 2 0,-2-1-1 15,1 1-5-15,0-2 2 0,8-1-1 0,-11 0 1 16,11 0 0-16,-11-3-9 0,11 3 7 0,-11-6-4 16,7 3-3-16,4 3 0 0,-5-10-1 0,3 6-2 15,2 4-2-15,1-12 1 0,-1 12 1 0,4-12 0 16,-4 12 1-16,5-10-3 0,-1 7 4 0,2-1-5 0,-1 1-3 16,-5 3 1-16,13-6-3 0,-5 6 0 15,-8 0-2-15,15 1 7 0,-7 1-3 0,1 1 4 16,-2 0-2-16,4 1-3 0,-1 1 4 0,-1 2-1 0,0-1 1 15,0 0 0-15,0 2 3 0,1-2-1 16,-3 2-5-16,1-2-19 0,1-1-9 0,1 2-8 16,-1-1-26-16,2-1 0 0,-1-1-16 0,0-1-18 0,0 2-16 15,0-4-18-15,2-1-21 0,-3 1-84 0,2-2-258 16,0 0 115-16</inkml:trace>
  <inkml:trace contextRef="#ctx0" brushRef="#br0" timeOffset="161218.07">22137 3204 68 0,'-7'-9'157'16,"-1"3"2"-16,0 1-13 0,-1 0-9 0,-3 3-10 16,3 1-15-16,-3 3-11 0,-6 5-10 0,0 2-9 15,0 4-5-15,-5 1-14 0,5 4-2 0,-1 2-7 16,7-3-5-16,0-1-7 0,3 1-3 0,3 0 0 0,3-2-5 15,-2 1-4-15,5-2-1 0,0-1-4 16,3-1-2-16,-1-1-3 0,3-2 0 0,0 2-3 16,0-4-3-16,3 1 2 0,1-2 2 0,0 0-7 15,3-1 2-15,2-2 0 0,3-2-6 0,1-2 5 0,-5-2-4 16,3-3 4-16,-3 3-6 0,1-4-3 0,0-1 1 16,1-3-6-16,0 1 5 0,-1-3-1 0,-2-2-3 15,-1 0 1-15,-1-1-2 0,0-1 1 0,-1-7-4 16,1 1-2-16,-5 3-6 0,1-5 0 0,-1-1-2 15,-4 0-3-15,0-1 4 0,1-3 2 0,-2 0 3 16,0 3 1-16,-2-1 0 0,4 2-1 0,-4-2 1 16,0 3 8-16,-1 0 7 0,2 7-3 0,-2-1 2 15,2 2 11-15,-2-1 4 0,-1 1-10 0,2 2 2 16,-3 3 7-16,0 1 3 0,1 2 4 0,0-1 0 16,2 4-3-16,-2 2-3 0,4 4-8 0,-8-9 3 15,4 6-4-15,4 3-4 0,-7-3 0 0,7 3-2 16,0 0-3-16,-11 8 4 0,7-2-1 0,2 5 1 0,-2 0-1 15,2 2 1-15,2 1-4 0,-2 3 3 16,2 7-3-16,2-4 3 0,1-2-1 0,4 9 1 16,-1 0 3-16,2 2-1 0,5 0-3 0,-3 3 7 15,1-3-6-15,5 0-8 0,-1 2-16 0,-1 2-26 0,2-1-31 16,0 0-35-16,-1 1-25 0,-2-1-43 0,-4-1-93 16,0 0-295-16,-3-5 131 0</inkml:trace>
  <inkml:trace contextRef="#ctx0" brushRef="#br0" timeOffset="161689.18">21422 3835 33 0,'-15'8'120'0,"1"1"-12"0,3-4-9 16,3 1-12-16,-1-1-8 0,4 0 9 0,-3 0-20 15,3-1-5-15,1 1-3 0,4-5-7 0,-6 6-6 16,6-6-2-16,-2 10 5 0,2-10 2 0,0 0-3 16,0 0 7-16,9 10 14 0,-2-10 1 0,7-1 2 15,3-4 0-15,9-4 1 0,6 0-5 0,15-10 8 16,4 0-7-16,2-3-4 0,3-2 1 0,4 1-4 15,2 0-7-15,27-9-4 0,-29 7-1 0,30-6-6 16,-30 10-2-16,1 0-3 0,2 1-5 0,-2 0-5 16,2 2-1-16,-6-1-6 0,-2 3 1 0,0 3-4 15,-3-3-1-15,-3 1-3 0,1 2-2 0,-14 3-3 16,-2 0 3-16,1-1-4 0,-1 2 1 0,-1 4-4 16,-4-6-2-16,-2 4-1 0,-10 1 5 0,0 1-3 15,-4 2 1-15,-4 2-3 0,0-4 1 0,-2 5 7 0,-7 0 11 16,10-4 6-16,-10 4 2 0,6-3-4 0,-6 3-6 15,5-4 2-15,-5 4-4 0,0 0-4 0,0 0-11 16,-1-9-18-16,1 9-24 0,0 0-21 0,-17-3-15 16,17 3-30-16,-19 3-34 0,3 0-24 0,-3 2-36 15,-1 0-126-15,-5 7-349 0,0-1 156 0</inkml:trace>
  <inkml:trace contextRef="#ctx0" brushRef="#br0" timeOffset="167484.03">22359 4398 173 0,'0'0'265'16,"-10"-6"-8"-16,6 2-18 0,4 4-17 0,-9-3-15 16,4-1-20-16,5 4-14 0,0 0-21 0,-9-3-17 15,9 3-14-15,-11 10-15 0,3-2-9 0,-1 9-8 16,-8 6-8-16,3 6-5 0,0-2-7 0,1 4-4 15,2-1-10-15,0-1-3 0,0 0-1 0,7-2-9 0,-2-4-3 16,5-3-1-16,-3-1-3 0,8-3-6 16,-2 0-6-16,1-5 1 0,2-1-2 0,7 2-1 15,-2-5-1-15,1-1-9 0,7-2-12 0,-1-2-9 0,3-2-14 16,-1-2-17-16,2-2-18 0,-1-1-20 0,-1-2-11 16,1-2-34-16,-1 0-6 0,-3-3-18 15,6-7-19-15,-3 2-28 0,-6 3-157 0,-1 0-380 0,-2-5 168 16</inkml:trace>
  <inkml:trace contextRef="#ctx0" brushRef="#br0" timeOffset="167817.52">22309 4116 91 0,'-2'-3'191'0,"2"3"-18"15,-7-6-21-15,7 6-20 0,0 0-12 16,-3-6-16-16,3 6-3 0,0 0-18 0,0 0-4 16,0 0-8-16,0 0-9 0,19 15-8 0,-14-10-6 0,1 2 0 15,-3-1-3-15,1-2-6 0,-2 1-7 0,-2-5-2 16,2 11 4-16,-2-11 7 0,0 11 8 0,0-11 2 16,-7 11 8-16,1-8 0 0,-3 3 4 0,-3-1 2 15,2-2 10-15,-3 0-5 0,0-1 0 0,2 0-8 16,-2-2 5-16,2-2-9 0,0 2-3 0,0-3-7 15,5 0-4-15,0-3-5 0,1-2-19 0,4-2-15 16,2-6-9-16,4-1-12 0,10-5-12 0,2 0-43 16,8 0-17-16,0 4-11 0,6 2-17 0,5 5-25 15,-3 3-25-15,-1 6-161 0,-3 2-354 0,3 3 157 16</inkml:trace>
  <inkml:trace contextRef="#ctx0" brushRef="#br0" timeOffset="168505.87">23632 4290 186 0,'0'0'219'0,"0"-11"-1"0,0 11-5 16,-2-10-11-16,2 10-20 0,-3-8-17 0,3 8-19 15,0 0-14-15,0 0-18 0,0-7-10 0,0 7-13 16,0 0-9-16,0 0-8 0,0 0-8 0,0 0-6 16,18 13-3-16,-12-3-9 0,2-1-3 0,5 4-5 15,-4 4-2-15,2-1-6 0,8 6 0 0,-6-1-5 16,0-4-5-16,0 2-3 0,-4 0-9 0,2 3-2 0,1 0-4 15,-1 2-7-15,-5-5-6 0,2 6-4 0,-3-1-5 16,-1 1-3-16,-1-7-3 0,-3-3 3 0,0 3 2 16,-2 0 6-16,0-2-2 0,1 0 4 0,-5-4 0 15,1 0 7-15,0-1 8 0,-4-2 6 0,0 2 3 16,-4 1 3-16,-3-5 1 0,6 0-1 0,-7 2-1 16,-1-5-1-16,0 2-5 0,-1-1 1 0,-3-4-9 15,1-1-16-15,-7 0-23 0,7 0-35 0,-1-6-28 16,-4 0-39-16,5-1-48 0,2-1-150 0,-5-6-365 15,1-3 161-15</inkml:trace>
  <inkml:trace contextRef="#ctx0" brushRef="#br0" timeOffset="168813.04">23426 3991 36 0,'0'0'172'16,"0"0"-17"-16,5-6-17 0,-5 6-15 0,12-3-4 15,-6 3-19-15,-6 0-9 0,17 0-5 0,-9 0-8 16,2 3-9-16,-10-3 5 0,10 3-3 0,-10-3 8 16,9 0 8-16,-9 0 14 0,6 0 11 0,-6 0 5 15,0 0 0-15,0 0-11 0,0 0-5 0,0 0-2 16,0 0-10-16,0 0-7 0,0 0-9 0,-23-12-7 15,17 9-6-15,6 3-6 0,-9-9-4 0,4 5-5 16,5 4-18-16,-4-10-20 0,4 10-33 0,6-15-25 16,1 3-31-16,7-2-26 0,9-2-43 0,0 5-45 0,-4 0-166 15,8 5-392-15,-7 3 173 0</inkml:trace>
  <inkml:trace contextRef="#ctx0" brushRef="#br1" timeOffset="-75430.89">24734 7025 18 0,'-3'-7'266'15,"3"7"-8"-15,0 0-12 0,0 0-16 0,-1-7-17 16,1 7-15-16,0 0-24 0,0 0-16 0,0 0-18 16,0 0-14-16,0 0-14 0,0 0-4 0,0 0 16 15,0 0-9-15,0 0-13 0,15 24 3 0,-8-14-5 0,-4 4-2 16,1 2-9-16,0 0-6 0,-2 0-1 0,0-1-5 16,-1 1 4-16,1-4-11 0,-1 3-1 0,-1 1-12 15,1-5 0-15,4 1-7 0,-5 0-10 0,0-3 2 16,0-1-11-16,0 0-6 0,2-2 3 0,-2-6 2 15,1 13-5-15,-1-13-1 0,1 7-1 0,-1-7-1 16,0 0-6-16,0 9 19 0,0-9 15 0,0 0 9 16,0 0-2-16,0 0-9 0,0 0-4 0,0 0-12 15,0 0 7-15,0 0-8 0,-4-35-2 0,0 23-10 16,4 0 4-16,0-3-4 0,4-5-2 0,-4 1-7 16,2 0-5-16,1 1 2 0,0 1-3 0,2-3-4 15,-1 5 3-15,3 0-5 0,-4 5-2 0,3-1-2 0,-1 4 1 16,-2 0-4-16,1 1-7 0,2 3 8 0,-3-1-1 15,-3 4-4-15,13-1 1 0,-13 1-17 0,14 6 15 16,-4 2 6-16,-1 0-2 0,-3 1-8 0,2 1 5 16,-2 2 8-16,4 0 0 0,-6-1 2 0,3 5-2 15,-3-1-4-15,-1-3 1 0,0-1 1 0,3 1-4 0,-6-1 9 16,2 0-6-16,-2-1 5 0,1 0-4 16,-1-1 0-16,1-2 8 0,-1-7 3 0,0 14-1 0,0-14-4 15,-1 9 1-15,1-9 3 0,0 9 0 0,0-9 4 16,0 0-2-16,-1 9-3 0,1-9 2 0,0 0 1 15,0 0-1-15,0 0 1 0,0 0-3 0,0 0-2 16,0 0 3-16,-9-34-4 0,9 24-3 0,0-2 4 16,0-6-1-16,2 1-2 0,5 0 6 0,-5 2-6 15,3-4-7-15,3 2 7 0,-1 3-1 0,2 0-6 16,-2 5 8-16,-1-1 6 0,1 0-6 0,-1 6-1 16,0-1 1-16,1 1-5 0,1 0-3 0,-1 3 6 0,-7 1 5 15,16 1-1-15,-10 2-1 0,2 0 0 16,3 1 4-16,-6 4-5 0,3 0 1 0,0 3 3 0,0 0 0 15,-4 0 1-15,3 3-1 0,-3-2 0 0,1-1-3 16,-3 3 0-16,2-4-16 0,-1 3-17 0,-1-3-24 16,-1 4-32-16,3-4-28 0,-4 2-33 0,2-5-33 15,-1 0-41-15,-1-1-46 0,0-6-236 0,1 11-547 16,-1-11 242-16</inkml:trace>
  <inkml:trace contextRef="#ctx0" brushRef="#br1" timeOffset="-74865.04">25246 7011 235 0,'0'0'299'0,"-2"-12"-8"0,2 12-21 0,-2-8-25 15,2 8-28-15,0 0-18 0,0 0-21 0,0 0-15 16,0 0-19-16,0 0-12 0,0 0-15 0,-2 25-11 16,4-13-11-16,0-2-8 0,0 2-7 0,1 1-8 15,1-1-6-15,0-3-6 0,1-1-7 0,4 3-8 16,-2-3-3-16,3-2-1 0,-1 1-7 0,3-5-3 15,-1 1-5-15,3-2-4 0,-1-1-6 0,0-1-1 16,1-2-6-16,-3-2-1 0,1-2-1 0,-1 2 2 0,0-1-4 16,-1-3-2-16,0 0 3 0,-5 1 0 15,1-3-1-15,0 1 0 0,-4 1 0 0,2-3 6 0,-4 1 16 16,0 0 5-16,0 1-1 0,-2-1 5 0,0 4 3 16,1-1 13-16,1 8 3 0,-2-13-6 0,-1 8 0 15,3 5-9-15,-2-9-11 0,2 9 3 0,0 0-7 16,-8-3-3-16,8 3 1 0,0 0 0 0,0 0-3 15,-13 14-7-15,10-4 1 0,-4 0 0 0,6 1 2 16,-2 1-2-16,3 6-1 0,1 1-6 0,2 7-3 16,4-2 7-16,-3 3-2 0,0 4-7 0,3-1 4 15,0 0-3-15,1 0 9 0,0 1-4 0,-2-1-7 0,-1 2-2 16,0-3 3-16,1 0-10 0,-1-2-7 0,-2 0-7 16,1-3 6-16,-4 2-3 0,4-1-5 0,-2-6-3 15,-2 0 0-15,0 0 6 0,3-3-2 0,-3 2 4 16,1-6 5-16,-1 0-2 0,-1-1 0 0,-2-1 2 15,5-2 2-15,-2-8 4 0,-4 11-1 0,-1-7 20 16,-1 0 5-16,6-4 2 0,-12 4 11 0,2-2-5 16,3-4 11-16,-5 2 5 0,1-1 3 0,-8-3 4 0,6-2-2 15,0 3-1-15,-4-5 1 0,0-1 6 16,-1-2-9-16,0-1-5 0,-1-5-5 0,4 2-5 0,-2-7 6 16,4-2-18-16,6 6-16 0,0-10-23 0,7 1-33 15,3-1-29-15,5 3-50 0,3-3-58 0,3 4-64 16,6-1-67-16,4 2-248 0,5 1-620 0,3 1 274 15</inkml:trace>
  <inkml:trace contextRef="#ctx0" brushRef="#br1" timeOffset="-74139.83">25846 7044 286 0,'-3'-10'332'0,"3"10"-21"16,-2-9-26-16,2 9-29 0,0 0-28 0,0 0-22 15,0 0-24-15,0 0-18 0,0 0-6 0,-11 16-12 16,7 2-14-16,-1 0-12 0,2-1-13 0,-1 2-11 16,0-1-9-16,0 3-5 0,3-3-9 0,-1 0-8 0,2 0-5 15,-4-2-8-15,4-5-2 0,0 3-4 0,0-4-6 16,0 3-4-16,0-5-4 0,0 2-3 0,0-10 1 15,0 11-8-15,0-11-2 0,0 10 5 0,0-10-2 16,0 7 0-16,0-7-2 0,0 0-2 0,0 0-4 16,0 0-1-16,0 0 0 0,0 0-5 0,0 0-3 15,0-36 1-15,4 19-5 0,-1-3-8 0,3-6 3 16,-2-3-3-16,4 1 2 0,-2-2-6 0,3-1 2 0,0-1 0 16,1 0-1-16,0 6 9 0,1-2-3 15,-6 3 7-15,2 10-2 0,-3-1-2 0,-1 6 2 16,1-1 4-16,-2 3 3 0,0 0-4 0,-2 8-9 0,4-3 6 15,-4 3 0-15,0 0 5 0,13 15 6 0,-7-4 0 16,0 6-2-16,3 7-5 0,1 1 4 0,-4 1-3 16,-2 1 11-16,1 0-15 0,-3 2 7 0,3-2-6 15,0 1-2-15,1-2 2 0,1-1-19 0,-1-1-11 16,-1-5-17-16,0-1-34 0,4-1-33 0,-5-2-41 16,0-3-32-16,1-2-35 0,1-1-45 0,0-1-221 15,-4-3-525-15,2 0 232 0</inkml:trace>
  <inkml:trace contextRef="#ctx0" brushRef="#br1" timeOffset="-73976.27">25765 7243 112 0,'-11'-4'301'16,"4"1"-12"-16,1 2-23 0,6 1-25 0,-12-6-29 16,12 6-20-16,0 0-22 0,0 0-15 0,0 0-16 15,20-10-14-15,-1 8-16 0,0-2-7 0,4 0-11 16,6 2-15-16,3-2-33 0,1 4-37 0,-2-1-37 15,1-2-56-15,1-1-59 0,-3 1-82 0,-1-1-129 0,4 1-385 16,-6 2 170-16</inkml:trace>
  <inkml:trace contextRef="#ctx0" brushRef="#br1" timeOffset="-73434.99">26128 7036 50 0,'0'0'304'0,"-4"-6"-26"0,4 6-29 16,0 0-28-16,-7-5-21 0,7 5-21 0,0 0-19 0,0 0-16 15,-2 16-15-15,2-16-14 0,9 26-9 0,0-8-15 16,-2 1-10-16,0 1-6 0,1-3-4 0,-3 8-5 16,2-7-7-16,0 1-8 0,-1-3-3 0,-2 0-5 15,1-4-2-15,-3 1-5 0,1-3-6 0,-1-1 0 16,-2-2 10-16,1-1 8 0,-1-6 9 0,0 10 6 15,0-10 14-15,-1 8 5 0,1-8 2 0,0 0 9 16,-5 6-11-16,5-6-9 0,0 0-8 0,0 0 2 16,-11-14-8-16,7 9-8 0,-1-6-3 0,3 2-7 15,-2-2-1-15,2-5-8 0,-1-2 4 0,6-3-4 16,-3 2-8-16,2-7-4 0,0 6 2 0,0 2-3 0,-2 1-2 16,5 0-5-16,-3 7-1 0,2-2-4 0,0 3-2 15,-1 2-1-15,1 2-2 0,2 1 1 0,-6 4-4 16,12-6 2-16,-3 10-8 0,3 1-10 0,-3 2-4 15,4 3-6-15,1 2-6 0,-1 1-6 0,1 2-2 16,-3-3-3-16,3 5 3 0,-3-1-1 0,0-1-2 16,-2-1 3-16,-4 2 9 0,-3-4-1 0,0-2 13 15,0-1-3-15,0 1 5 0,-2-2 1 0,0-1 4 0,2-2 18 16,-2-5 13-16,-2 10 18 0,2-10 15 0,0 8 20 16,0-8 19-16,0 0 20 0,0 0-11 0,0 0 2 15,-13 1-8-15,13-1 5 0,0 0 3 0,-16-16-10 16,9 9-10-16,3-4-9 0,-6-3-5 0,6-2-8 15,0-2-8-15,2-2-8 0,2-4-17 0,2-2-26 16,0 7-19-16,4-8-47 0,0 12-20 0,0 0-35 16,-1 4-29-16,3 4-37 0,-1 2-35 0,5 4-30 0,-1 0-55 15,-1 3-289-15,4 2-645 0,-1 1 286 0</inkml:trace>
  <inkml:trace contextRef="#ctx0" brushRef="#br1" timeOffset="-72585.66">26589 7040 272 0,'-7'-6'290'16,"3"0"-20"-16,-3 3-27 0,1-1-25 0,6 4-20 15,-12-4-23-15,5 4-20 0,-1 5-10 0,-4 1-13 16,5 2-13-16,-1 3-14 0,1-2-7 0,-3 7-16 0,2 0-4 15,-1 2-9-15,-1-2-14 0,2 2-17 0,3-1-18 16,1 0-15-16,0-3-13 0,4 0-13 0,0-7-2 16,4 1 6-16,-2-1 1 0,2-3 0 0,3-3-1 15,-7-1-3-15,18-3 9 0,-5-1 1 0,2-4 0 16,-5 0 3-16,4-3 0 0,-1-2 2 0,0-2 2 16,-3 2 1-16,1 0 8 0,-4 0 1 0,0-2 0 15,-2 4 9-15,1 1 8 0,-4 3 0 0,2 0 0 0,-3 1-5 16,-1 6-3-16,4-8-5 0,-4 8 3 15,0 0-3-15,0 0-2 0,0 0 0 0,0 0-3 16,12 22 1-16,-10-11 0 0,0 2-2 0,2 2 0 0,-1 0 0 16,-1 2 1-16,0-2-5 0,0-2-16 0,2 1-1 15,1-4 2-15,0-2 2 0,-1 1-1 0,3 0 1 16,-3-6 0-16,3 2 4 0,0-4-3 0,-7-1 5 16,15-2 2-16,-15 2 2 0,15-7-2 0,-7 0 1 15,-1 0 1-15,-1-3-1 0,1 2 0 0,0-3 4 16,0 0-3-16,-3 2 2 0,3 0 1 0,-5-1 0 15,-2 3-1-15,4 1-1 0,-4 6-1 0,4-9 0 0,-4 9-4 16,4-5 1-16,-4 5 1 0,0 0-4 0,0 0 0 16,0 0 6-16,0 0 3 0,2 21 1 0,-2-11-4 15,0-1-1-15,2 2 1 0,-2-4-5 0,2 1-13 16,1 0-5-16,-1-2 4 0,2-2 1 0,2 2 3 16,0-5 3-16,2 1-2 0,-8-2 1 0,16-2 4 15,-4-1 4-15,-4-1-7 0,3-2 8 0,-1 1 0 16,-1-3 4-16,-1-1 3 0,0-1-1 0,1 1 8 15,-3-1 16-15,1 0 11 0,-3 1-1 0,1 0-3 16,0-2 8-16,-5 4 6 0,4-1 5 0,-4 1 18 16,0 7 7-16,-2-14 1 0,2 5 4 0,0 9-1 0,-3-10-6 15,3 10-13-15,-4-6-7 0,4 6-4 0,0 0-4 16,-10-3-6-16,10 3-2 0,0 0-4 0,-17 10-4 16,13-1-5-16,-2 0 1 0,2 2-3 0,-2 0-8 15,3 7-1-15,1 0-6 0,0 3-1 0,6 4-10 16,-1 0-8-16,1 1-12 0,3-1-14 0,0 2-14 15,0 1-5-15,1-2-4 0,1 1 4 0,1-1-7 16,-2 1 1-16,-1-4-7 0,-1 2-1 0,-4-6 4 0,2 1 2 16,-2-2 8-16,0 2 7 0,-2-3 2 15,0 0 8-15,0-2 4 0,0-1-2 0,-2-3 4 16,0-1 11-16,2-5 5 0,-4 2 14 0,2 0 19 0,2-7 19 16,-8 7 16-16,5-4 8 0,3-3 15 0,-13 2 2 15,13-2 2-15,-16-2-7 0,8-3-1 0,1-3-5 16,-3-1-3-16,4-1-13 0,-3-5-6 0,3-3-9 15,2 0-26-15,4-12-29 0,4 3-46 0,2-5-51 16,5 0-63-16,14-16-48 0,2 4-222 0,6 4-489 16,-3 0 217-16</inkml:trace>
  <inkml:trace contextRef="#ctx0" brushRef="#br1" timeOffset="-72360.98">27416 6999 62 0,'1'-8'317'16,"-1"8"-24"-16,0 0-22 0,0 0-32 0,0 0-18 16,0 0-13-16,0 0-10 0,12 16 1 0,-7-6-17 15,1 5-10-15,1 0-10 0,3 2-20 0,-2-2-13 16,6 9-16-16,0-3-3 0,0 1-16 0,-5-8-6 16,5 3-19-16,-1-3-19 0,-1-2-26 0,1 2-19 0,1-3-31 15,-5-3-35-15,2-3-36 0,1 0-29 16,-3-1-30-16,1-3-32 0,0-1-44 0,-1-1-179 0,-1-3-445 15,-1-1 198-15</inkml:trace>
  <inkml:trace contextRef="#ctx0" brushRef="#br1" timeOffset="-72185.51">27675 7044 146 0,'-6'-9'266'0,"0"2"17"0,-1 0-5 16,3 2-6-16,0 2-10 0,4 3-20 0,-13-6-19 15,13 6-16-15,-13 3-13 0,5 0-2 0,-2 2-18 16,3 5-17-16,-1 0-10 0,1 7-20 0,-2 0-10 0,0-1-9 15,3 3-13-15,-3 6-6 0,1 0-11 0,2 0-10 16,1-5-20-16,-3-1-32 0,5-1-37 0,-4-1-40 16,3 1-52-16,-1-4-45 0,1 2-57 0,0-4-37 15,-1-1-244-15,3-4-535 0,-1 1 237 0</inkml:trace>
  <inkml:trace contextRef="#ctx0" brushRef="#br1" timeOffset="-71969.36">27294 7232 85 0,'-6'-6'326'0,"6"6"-14"15,-2-5-21-15,2 5-20 0,0 0-27 0,0 0-21 16,8-14-16-16,2 10-15 0,1 1-18 0,2 0-16 16,5-2-19-16,1 1-11 0,0 0-15 0,10 1-11 15,0-1-13-15,-1-1-7 0,1 0-9 0,0 1-9 16,3 0-5-16,-5-3-20 0,-6 4-28 0,0-2-35 15,0 2-41-15,-4 0-48 0,1-3-49 0,-5 4-83 0,-3 0-218 16,-1-2-500-16,-3 2 221 0</inkml:trace>
  <inkml:trace contextRef="#ctx0" brushRef="#br1" timeOffset="-69943.76">28340 7163 97 0,'0'0'180'16,"0"0"-13"-16,-4-11-9 0,4 11-9 0,-6-6-8 16,6 6-10-16,-11-4-6 0,11 4-18 0,-14-2-8 15,5 2-12-15,-3 1-9 0,0 1-6 0,2 4-4 16,-3-1-11-16,-1 4-6 0,-1 2-3 0,2-1-5 16,-2 3-9-16,2 0 1 0,1 2-3 0,0 1-5 0,0-2-2 15,1-1-5-15,2 0-3 0,4-2-6 0,-1-3 0 16,2 2-7-16,2-3-5 0,1 0 4 0,1-7 1 15,-2 8 1-15,2-8-11 0,4 7 8 0,-4-7-6 16,0 0 5-16,14-3 1 0,-14 3-4 0,18-9 4 16,-9 2-4-16,2-6 4 0,3 3-2 0,-3-4 3 15,-1 3-3-15,0-4 6 0,-1 2 5 0,-2 2 12 16,0 0 7-16,1-1 0 0,-5 2 17 0,2-2-3 0,-3 6-4 16,1-1 5-16,0 1-8 0,-3 6-3 15,2-10-6-15,-2 10-3 0,5-5-6 0,-5 5-3 0,0 0 1 16,0 0 1-16,13 16-4 0,-8-5 3 0,4 0-4 15,0 4-6-15,0 2-10 0,2-5-13 0,0 5-23 16,0-3-17-16,1-1-22 0,3-1-17 0,-2-1-37 16,3-3-23-16,0 0-48 0,-2-5-102 0,-1 0-330 15,-1 0 146-15</inkml:trace>
  <inkml:trace contextRef="#ctx0" brushRef="#br1" timeOffset="-69669.13">28527 7009 111 0,'-4'-12'252'0,"-1"1"-9"16,1 3-10-16,0-1-4 0,1 3-11 0,3 6-15 15,-6-7-20-15,6 7-20 0,-3-4-17 0,3 4-8 16,0 0-5-16,0 0-4 0,0 0-12 0,3 30 13 16,1-15-4-16,0 5-11 0,1 4-12 0,1 9-12 15,-1 0-3-15,-1 1-1 0,4 11-11 0,-4-7-7 16,-2-4-6-16,2 14-7 0,-3-13-8 0,1-4-1 15,0 0-6-15,1-2-3 0,-2-1-6 0,0-3 0 0,2-6-12 16,-2-1-21-16,1-2-14 0,2-5-16 0,-2 0-25 16,0-2-12-16,1 0-23 0,0-5-25 15,1 2-21-15,-4-6-34 0,9 3-18 0,-9-3-36 0,0 0-219 16,20-9-480-16,-15 1 213 0</inkml:trace>
  <inkml:trace contextRef="#ctx0" brushRef="#br1" timeOffset="-69443.46">28523 7142 7 0,'-7'-10'257'16,"0"2"8"-16,-2-3-2 0,4 4-12 0,-1 0-7 15,2 2-21-15,4 5-31 0,-5-8-16 0,5 8-22 0,0 0-9 16,0 0-19-16,0 0-12 0,0 0-13 0,22 6-6 16,-5 2-11-16,1 3-7 0,4 4-13 0,-4-3-3 15,4 4-7-15,-8-3-3 0,0 1-5 0,-1 0-5 16,-1 0-7-16,-2-1 1 0,-5 1-7 0,2 3-1 15,-5-9-1-15,-1 6-2 0,-2-3-6 0,-3 2-7 16,-1-3-25-16,1-2-23 0,-6 3-41 0,2-3-30 16,-1-2-46-16,2-4-33 0,-1 1-47 0,-2-3-180 15,10 0-448-15,-10-5 198 0</inkml:trace>
  <inkml:trace contextRef="#ctx0" brushRef="#br1" timeOffset="-69235.45">28689 6942 29 0,'-3'-10'303'0,"2"1"-1"0,1 9-22 16,-1-12-28-16,1 12-25 0,0 0-18 0,-5-1-14 16,5 1-8-16,0 0-17 0,-8 22-8 0,4-7-14 15,1 12-8-15,3 0-12 0,0 2-18 0,2 1-10 16,-1-1-5-16,4 3-11 0,0-1-10 0,4-3-6 16,3-1-6-16,1-2-11 0,-1-1-16 0,4-3-23 0,-2-7-23 15,-1 1-31-15,-2-4-37 0,2 1-28 0,-3-3-36 16,0 0-32-16,0-3-42 0,-6-2-225 15,4 0-479-15,-3 0 213 0</inkml:trace>
  <inkml:trace contextRef="#ctx0" brushRef="#br1" timeOffset="-69044.43">28606 7172 135 0,'-8'-2'324'0,"8"2"-20"0,-11-4-28 15,11 4-32-15,-8-3-23 0,8 3-22 0,0 0-19 0,0 0-22 16,0 0-12-16,27-4-16 0,-8 4-17 16,3-2-29-16,8 1-36 0,-2 1-42 0,-6 3-49 0,6-3-31 15,0 1-44-15,-1 2-45 0,-6-3-53 0,-3 0-110 16,0 3-353-16,-5-2 156 0</inkml:trace>
  <inkml:trace contextRef="#ctx0" brushRef="#br1" timeOffset="-68759.43">28892 7184 105 0,'0'0'264'0,"-6"-5"-2"0,6 5-13 16,-6-7-24-16,6 7-18 0,-3-7-21 0,3 7-20 0,-3-6-19 15,3 6-17-15,0 0-13 0,0 0-14 16,0 0-5-16,0 0-11 0,21 0-6 0,-11 4-12 16,5 5-2-16,0 0-9 0,0-2-5 0,1 5-3 0,0-2-7 15,-4 1-5-15,2 0-2 0,-3-2-7 0,-1 0-2 16,-3-2-4-16,1-1 1 0,-3 3 2 0,-1-3 14 15,-2-1 9-15,4 0 12 0,-4 1 9 0,-2-6 15 16,3 8 15-16,-3-8 2 0,0 7 11 0,0-7-2 16,0 0 7-16,0 0-2 0,-12 5-15 0,12-5-2 15,0 0-9-15,0 0-7 0,0 0-9 0,-14-11-8 16,14 11-9-16,0-12-16 0,2 2-12 0,0 1-51 0,6-9-40 16,7-4-40-16,3-1-51 0,2-1-44 15,9 2-48-15,1 2-49 0,3 2-290 0,11-4-631 16,-10 5 279-16</inkml:trace>
  <inkml:trace contextRef="#ctx0" brushRef="#br1" timeOffset="-68536.42">29429 7140 243 0,'0'0'337'0,"-8"-4"-19"0,8 4-37 0,0 0-27 16,-6-5-23-16,6 5-23 0,0 0-19 0,0 0-22 16,16-10-18-16,-4 7-17 0,1 1-27 0,5-3-30 0,-1 5-39 15,1-1-36-15,-2 1-35 0,0 0-39 0,-2 0-28 16,0 1-39-16,4 1-41 0,-7 1-184 0,-4-2-395 16,5 3 175-16</inkml:trace>
  <inkml:trace contextRef="#ctx0" brushRef="#br1" timeOffset="-68377.49">29420 7282 229 0,'-10'6'295'0,"2"-2"-2"15,0 1-10-15,3-5-16 0,5 0-18 0,-9 5-21 16,9-5-20-16,-5 2-19 0,5-2-21 0,0 0-12 16,0 0-17-16,0 0-16 0,28 0-14 0,-11-4-47 0,3 1-50 15,2-2-54-15,6-1-69 0,0-2-72 0,-7 2-263 16,11-3-483-16,1 2 213 0</inkml:trace>
  <inkml:trace contextRef="#ctx0" brushRef="#br1" timeOffset="-67693.69">29793 7047 160 0,'0'0'279'0,"0"0"-16"0,0 0-24 0,0 0-26 15,0 0-22-15,0 0-19 0,0 0-17 0,0 0-16 0,-5 16-5 16,8-5-10-16,0 6-8 0,1 1-15 0,-1 8-3 16,2 0-12-16,-1-1-4 0,-1 0-5 0,0-7-9 15,-2 0-6-15,1 0 2 0,2-3 1 0,-2-3-1 16,2-1 0-16,-4 2 5 0,4-2-6 0,-2-4 7 16,-1 3 1-16,-1-3-1 0,2-1 6 0,-2-6-5 15,1 9 2-15,-1-9 4 0,1 6 12 0,-1-6 5 16,0 0 6-16,0 0 7 0,3 8-8 0,-3-8-12 0,0 0-7 15,0 0-9-15,0 0-3 0,0 0-13 16,0 0 1-16,-4-31-8 0,5 20-3 0,1-5-9 0,1-2 0 16,4-6-11-16,0 0 4 0,2 0-5 0,3 1-8 15,-1-1 0-15,1 2 3 0,-4 6-4 0,2 1 2 16,-1 1-6-16,0 2 0 0,-3 3-8 0,2 1 4 16,-4 4-5-16,1-2 0 0,-5 6 2 0,6-1-5 15,-6 1 1-15,0 0-4 0,18 8 0 0,-12 2 6 16,1 1-8-16,-1 4 7 0,2 1-1 0,-1 5 1 15,-4-2-3-15,1 6-13 0,0-4-26 0,-2-2-27 16,0-1-31-16,-1-1-46 0,0 0-44 0,1-1-55 0,-1-3-54 16,4-5-52-16,-3 3-228 0,3-3-626 0,2 1 277 15</inkml:trace>
  <inkml:trace contextRef="#ctx0" brushRef="#br1" timeOffset="-67318.54">30179 7217 107 0,'0'0'273'0,"-5"-4"-15"15,5 4-14-15,0 0-17 0,0 0-19 0,0 0-16 16,0 0-15-16,0 0-10 0,0 0-14 0,0 0-17 0,0 0-6 16,0 0-14-16,0 0-4 0,0 0-4 0,28 11-5 15,-18-14-6-15,1-1-2 0,2 1-9 16,-1 0-4-16,2-1 0 0,-1 0-6 0,-2 0-3 0,2-3-1 15,-3 0-6-15,3 1-6 0,-3-1 1 0,-1-2-2 16,0 3-2-16,0-2-1 0,-2 0 7 0,-2-1 1 16,-3 1-5-16,2-3 3 0,-1 4-15 0,-3-7-3 15,0 6-5-15,-2-4-5 0,0 3-1 0,-3 0-8 16,0 2-8-16,-2 2 0 0,-3 1-4 0,-2 2-1 16,0 2 3-16,-2 2-7 0,-3 4-1 0,-2 3 5 15,1 1-1-15,-3 4-4 0,4-2-2 0,4 3-3 16,-2 0 4-16,4 1 3 0,4 1-6 0,1 1-1 0,3 0-1 15,1-2 1-15,7 1-3 0,1-2-3 16,3 2-21-16,2-5-26 0,7 0-32 0,1-3-45 0,5 4-47 16,2-3-57-16,2-6-57 0,0 0-272 0,0-4-608 15,2 2 269-15</inkml:trace>
  <inkml:trace contextRef="#ctx0" brushRef="#br1" timeOffset="-66727.41">30588 7132 77 0,'0'0'351'0,"-8"-4"-15"16,8 4-37-16,-6-9-28 0,6 9-30 0,0 0-23 16,0 0-24-16,0 0-16 0,0 0-15 0,0 0-22 0,-3 19-14 15,5-10-12-15,0 3-11 0,1-1-11 0,1 4-6 16,-1-1-9-16,3-2-11 0,1 3-8 0,-3-5 2 15,2 1-10-15,0-3-6 0,0 2-3 0,0-1-2 16,1-5-6-16,0 1-1 0,0 0-3 0,-1-5-4 16,2 3-3-16,-8-3-3 0,14-1 2 0,-14 1-5 15,16-7-3-15,-9 4 2 0,2-1-3 0,-3-4-1 16,2 0 5-16,-1-1-6 0,0-1-1 0,-2-2-6 16,0 0 4-16,4-2 0 0,-5 3-4 0,1-4 3 15,-2-2-4-15,0 1 3 0,-1 6 1 0,0-3-4 16,1 2 0-16,-1 1 1 0,-2 2 1 0,3 2-5 0,-3 6-3 15,2-9 0-15,-2 9 0 0,2-7-5 0,-2 7 5 16,0 0 1-16,0 0-1 0,0 0-1 0,0 0 5 16,10 19-15-16,-6-9-7 0,0 1-16 0,1-3-1 15,1 3-6-15,0 0 0 0,1-2 4 0,-1-1-1 16,2 1 4-16,1 2 4 0,0-4 1 0,1 0 2 16,0-1 11-16,-1 0-2 0,2-3 0 0,0 1 6 15,-3-1 4-15,-2-2 9 0,2-1 17 0,-8 0 13 16,15-1 11-16,-9-2 21 0,-6 3 13 0,13-4 15 0,-6 1 2 15,-4-1 20-15,0-3-3 0,0 0-4 16,-2-1-7-16,-1-2 7 0,0-1-9 0,-1-1-2 16,-3 2-7-16,0-2-4 0,-1-1 0 0,-4-4-12 0,1 3-6 15,0 3-7-15,-2-1-5 0,1-2-7 0,3 4-1 16,-1-2-8-16,1 4 1 0,0 3-4 0,2 0-1 16,-1-3-9-16,5 8-15 0,-7-5-23 0,7 5-30 15,-3-4-32-15,3 4-12 0,0 0-13 0,0 0-16 16,0 0-25-16,0 0-42 0,0 20-47 0,3-11-50 15,3-1-50-15,-1 1-247 0,2-1-626 0,3 1 277 16</inkml:trace>
  <inkml:trace contextRef="#ctx0" brushRef="#br1" timeOffset="-64927.43">31302 6891 242 0,'-3'-9'234'0,"3"9"-9"16,-3-7-17-16,3 7-25 0,0 0-20 0,-3-7-16 15,3 7-19-15,0 0-13 0,0 0-13 0,0 0-7 16,0 0-5-16,6 30-10 0,-1-12 0 0,0-2-7 16,-2 2-8-16,1 1-7 0,2-2-1 0,-1 0-8 15,0 2-5-15,1-3-5 0,-2 2-2 0,0-2-4 0,2-2-4 16,-2-1-2-16,-1-3-6 0,2-1 2 0,-4-2-2 15,3 2-3-15,-2-3 1 0,1 0-3 0,-3-6-2 16,1 10 5-16,-1-10 22 0,3 4 19 0,-3-4 9 16,0 0 11-16,0 0-6 0,4 5-3 0,-4-5-8 15,0 0-6-15,0 0-11 0,0 0 5 0,-3-23-10 16,3 13-7-16,-3 2-4 0,3-5-2 0,2-4-3 16,-5 1-2-16,3-2 0 0,-1 0-5 0,0 1-4 15,-1-2 0-15,4 2-1 0,-1 5-3 0,0-1-1 16,0 1-2-16,-1-1 1 0,2 8-4 0,-1-6 2 15,-1 11-1-15,3-12-3 0,-2 8-2 0,-1 4 0 16,5-6-3-16,-5 6 2 0,11 0-2 0,-11 0 1 0,17 8 2 16,-9 0-2-16,2 0 1 0,-1 2 1 15,-3-1-2-15,2 2 2 0,1 3-5 0,-3 1 2 0,2-2 0 16,-2 1 3-16,-1-1-1 0,-1-2 0 0,0 1-3 16,-3-2 5-16,2 0-1 0,-2 1-3 0,2-3 2 15,-2 0 1-15,0-2-8 0,1 1 11 0,-2-7-6 16,1 9 5-16,-1-9-6 0,1 8 8 0,-1-8-4 15,2 5 3-15,-2-5 11 0,0 0 15 0,0 0 22 16,0 0-7-16,0 0-7 0,0 0-1 0,0 0-9 16,0 0-1-16,0 0-2 0,0 0 0 0,-6-25-6 15,4 13 5-15,-1 2-10 0,2-8 4 0,0-1 1 0,-1-7-9 16,4 8 1-16,2-1-2 0,-2 1 1 0,-1 2-1 16,3 6-3-16,0 0-2 0,-1 4 3 0,3-3-7 15,-4 3 4-15,4 3-7 0,-6 3-1 0,11 0 6 16,-11 0-3-16,18 6 3 0,-8 1 1 0,-1 2-6 15,1 3 1-15,-1-2 1 0,0 5-6 0,0 1-7 16,-1-4-22-16,0 4-21 0,-4-5-18 0,2 2-25 16,-1-4-18-16,-1 2-21 0,0-3-27 0,-2-1-24 15,2-3-21-15,0 0-16 0,-4-4-29 0,6 4-157 16,-6-4-447-16,10 0 198 0</inkml:trace>
  <inkml:trace contextRef="#ctx0" brushRef="#br1" timeOffset="-64443.55">31719 7004 19 0,'-1'-11'119'0,"1"-4"-6"16,-2-3 1-16,1 0 10 0,-1 1 28 0,-1 2-2 15,2 2-2-15,-1 1 8 0,-1 3 4 0,0 0-6 16,1 1-4-16,2 8-20 0,-4-10-15 0,4 10-10 16,-2-5-11-16,2 5-10 0,0 0-9 0,0 0-9 15,0 0-11-15,6 27 1 0,-5-14-3 0,3-5-7 16,1 4-1-16,1 6-10 0,-2-6-3 0,4 4-7 16,-1-3 6-16,1-2-5 0,0 0 2 0,1-3-7 15,2 2 0-15,-2-4-3 0,-1-2-1 0,1 0-4 16,-2-3 1-16,5 0-5 0,-2 1-3 0,-10-2 1 15,15-5 0-15,-9 2-2 0,0-3 3 0,-1 2-3 0,3-5 0 16,-3 3 0-16,-1-3-2 0,-1-1 3 0,0 1 2 16,0-4-1-16,-3 2-2 0,0 3 4 0,0-3 7 15,-2 0 12-15,2 1 1 0,-1 0 1 0,0 2 5 16,1 8-3-16,0-12 1 0,0 12-7 0,-2-9-3 16,2 9-6-16,0 0 3 0,0 0-5 0,0 0-2 15,0 0 0-15,0 0-4 0,-12 19 2 0,10-7 0 16,1 3-1-16,0 2 2 0,-3 1-11 0,3 3 5 0,2 4 2 15,-1 2-2-15,1-2-1 0,4 2-4 0,0 2 2 16,-2-3 3-16,2 3-2 0,0 1-2 16,2-3 2-16,2 4-4 0,0-5-1 0,1 1 0 0,2 1 4 15,-2-3-2-15,-5-8 0 0,0 1-1 0,1 0 3 16,-1 1 0-16,-2-4-4 0,1-1 4 0,-4-3-2 16,0-1 1-16,0 1 0 0,0-4 2 0,0-7-1 15,-3 12 7-15,2-6 8 0,1-6 5 0,-7 8 4 16,1-5-10-16,6-3-3 0,-15-2 6 0,6 1-6 15,-3-3-2-15,2-4-10 0,0 1-12 0,-2-3-18 16,-1-5-21-16,1-1-29 0,0-6-35 0,1-3-34 16,2-4-30-16,5-6-31 0,1-1-33 0,3 1-163 15,3-13-435-15,5 5 192 0</inkml:trace>
  <inkml:trace contextRef="#ctx0" brushRef="#br1" timeOffset="-64016.58">31977 6819 106 0,'0'0'169'0,"3"-6"-15"15,-3 6-18-15,0 0 8 0,0 0 6 0,0 0 10 16,0 0-11-16,2 21-3 0,-2-3-3 0,3 6 2 16,-2 1-12-16,0 5-10 0,2-1-11 0,-1 3-11 15,2 0-8-15,-1-3-11 0,1 2-6 0,0-4-4 16,-1 0-9-16,5-2-2 0,-3 0-8 0,0-9-6 16,-1 2-6-16,0-4-3 0,1 0-4 0,0-4-3 15,-2-2 2-15,-2 2-6 0,0-5-2 0,2 2 0 16,-3-7 5-16,4 9 21 0,-4-9 11 0,3 1-11 15,-3-1 0-15,0 0-9 0,0 0-3 0,6-15-2 0,-5 6-2 16,-1-2-3-16,1-7-7 0,1 3-6 0,-2-6 2 16,-2-6-2-16,1-3-4 0,0 0-3 0,-2-3-1 15,3 1 0-15,-1-14-6 0,1 12 3 0,-3 2-4 16,4 2 7-16,-1-1-8 0,2 2 0 0,2 10-1 16,-2 1 4-16,0 2-3 0,0 4 4 0,-1 4-3 15,2 0-2-15,-3 8-3 0,2-9 1 0,-2 9-2 16,0 0 0-16,0 0-1 0,20 12 3 0,-10 1 0 15,0 5 3-15,2 3 0 0,1 1 1 0,2 3 2 16,-3 1-2-16,-3 4-2 0,0-3 0 0,0 3 3 16,3-2-3-16,-5 0 0 0,1-1-1 0,-2-2 3 0,-2-7-20 15,-1 1-20-15,-1-4-20 0,1-3-26 0,0 2-22 16,-2-3-20-16,-1 0-11 0,-1-1-14 0,1-2-17 16,0-8-9-16,-3 9-9 0,3-9-20 0,-5 6 0 15,5-6-111-15,0 0-341 0,-14-4 151 0</inkml:trace>
  <inkml:trace contextRef="#ctx0" brushRef="#br1" timeOffset="-63443.75">32182 7191 678 0,'-12'-11'-11'0,"-2"0"22"0,1 1 14 0,-2 0-2 16,3 2 24-16,0 2 7 0,1 0 14 0,2 1 6 16,2-3 7-16,-3 3 3 0,3 4 3 0,2-2-8 0,5 3-5 15,-8-7-4-15,8 7-10 0,-6-4-9 0,6 4 1 16,0 0-7-16,0 0-5 0,10-11-6 16,0 4-3-16,1 3-6 0,1-3-11 0,4-1-5 0,2 3-6 15,-3-2 2-15,-1-2 0 0,0 1-7 0,-1 0-2 16,-2 2 4-16,2-1 1 0,0-1 2 0,-4 0 4 15,1 4 3-15,-1-1 12 0,-4 2 11 0,-5 3 4 16,5-10 9-16,-2 6-3 0,-3 4 0 0,5-6-11 16,-5 6-1-16,0 0-9 0,0 0 1 0,0 0-4 15,11 10 1-15,-9-3-2 0,2 3-5 0,-1 1-1 16,1 1 2-16,3 3-4 0,0 0-1 0,-2-2 0 16,1 0 5-16,0 4-5 0,-3-5-3 0,2-1 1 15,1-2-1-15,-3 0-3 0,-1-3-1 0,1 1 1 16,1-3 0-16,-4-4 5 0,2 8 10 0,-2-8 26 0,1 6 21 15,-1-6 11-15,0 0 1 0,0 0-9 0,0 0-5 16,0 0-6-16,0 0-4 0,0 0-8 0,0 0-2 16,-5-28-7-16,3 19 3 0,0-1-7 0,2-2-7 15,-1 0 1-15,0-1-8 0,1-2 0 0,0-4-1 16,0 3-3-16,2-2 1 0,-2-1-2 0,0 6-3 16,6-3-4-16,-5 7 0 0,0-3-1 0,0 6-1 15,1-1-9-15,-2 7-4 0,4-5 2 0,-4 5-2 16,12 2 3-16,-5 5-10 0,2 2-4 0,1 0-8 0,1 6-10 15,-2-3-11-15,1 3-6 0,-1 2 0 16,0-4 5-16,0 2 2 0,-1-1-1 0,-3-3 11 16,-1 0 4-16,-1 0 0 0,-1-4 8 0,-1 0 3 0,-1-7 11 15,2 10 25-15,-1-5 22 0,-1-5 30 0,0 7 19 16,0-7 18-16,0 0-1 0,0 0 17 0,-4 10 5 16,4-10 5-16,0 0-12 0,0 0 3 0,0 0-14 15,-18-14-7-15,11 7-10 0,0-2-8 0,3-1-5 16,0-2-16-16,2-4-1 0,1 0-7 0,2-3-14 15,1-1-22-15,4-4-21 0,1 7-34 0,3 2-24 16,-1 1-19-16,3 0-39 0,2 4-30 0,3 3-39 16,2-1-31-16,1 4-47 0,-1 2-257 0,2 2-570 0,-1 2 253 15</inkml:trace>
  <inkml:trace contextRef="#ctx0" brushRef="#br1" timeOffset="-62510.97">32689 6909 11 0,'-6'-5'255'0,"6"5"-6"0,-11-3-17 15,11 3-21-15,-7-3-23 0,7 3-17 0,-13 5-14 16,5 1-16-16,1 0-12 0,-1 1-15 0,-1 3-5 15,1 0-13-15,1 4-11 0,-2 1-6 0,0-1-8 0,2 0-10 16,3-2-3-16,1-2-10 0,1 0-6 0,1-1-2 16,1-2-8-16,0-7-3 0,-1 12-3 0,1-12-1 15,6 5-2-15,-6-5-8 0,9 2-7 0,-9-2-10 16,17-6-1-16,-8 2-4 0,-2-3 3 0,4-1-4 16,-1-1 5-16,0-4 2 0,-10 13-3 0,0 0-3 15,0 0 1-15,31-35 6 0,-27 23-2 0,-4 12 2 16,0 0-6-16,0 0 8 0,14-40 1 0,-14 33-3 15,1-1-1-15,0 2 0 0,-1 6-3 0,0 0 0 16,0 0-1-16,0 0 1 0,4-13-2 0,-4 13 6 16,0 0 1-16,0 0-7 0,0 0 3 0,0 0-1 15,0 0 1-15,0 0 3 0,13 73-1 0,-13-73-2 0,0 0-6 16,10 35-10-16,-10-35-5 0,0 0-6 16,13 29 3-16,-13-29-2 0,0 0 2 0,15 16 2 0,-15-16 1 15,0 0 2-15,0 0 2 0,0 0 7 0,0 0-6 16,0 0 1-16,0 0 1 0,0 0 5 0,61-30 4 15,-61 30 0-15,0 0 1 0,17-27-1 0,-17 27 3 16,0 0 1-16,14-33-2 0,-14 33 1 0,0 0 7 16,6-32-1-16,-6 32 1 0,0 0-2 0,0 0-3 15,7-26 2-15,-7 26-6 0,0 0 1 0,0 0-1 16,0 0 0-16,0 0 5 0,0 0-1 0,0 0-3 16,0 0 6-16,0 0-1 0,0 0 1 0,0 0 1 15,0 0-5-15,0 0 0 0,0 0 7 0,0 0-6 0,0 0 6 16,37 58-1-16,-37-58-2 0,0 0 3 0,0 0 7 15,0 0 3-15,0 0-6 0,0 0 10 16,47-5 2-16,-47 5 5 0,0 0-7 0,0 0 12 0,28-26 15 16,-28 26 1-16,0 0-7 0,16-27-3 0,-16 27-1 15,0 0 1-15,14-30 6 0,-14 30 2 0,0 0 18 16,7-27-1-16,-7 27-7 0,0 0-2 0,0 0-9 16,0 0-5-16,-1-39-1 0,1 39 0 0,0 0-7 15,0 0-9-15,0 0 3 0,0 0-3 0,0 0-5 16,0 0-2-16,0 0-1 0,0 0 4 0,0 0-5 15,0 0-3-15,0 0-1 0,0 0 0 0,0 0 0 16,0 0-2-16,0 0 4 0,-32 91-4 0,32-91-2 16,-2 37 1-16,2-37-1 0,0 44-1 0,0-44-2 15,9 51 0-15,-2-27 1 0,2 0-2 0,-9-24-5 0,17 51 3 16,-8-28-6-16,0 3 3 0,-9-26 2 0,15 39-4 16,-6-15 1-16,-9-24-1 0,14 34 2 0,-14-34 3 15,12 32-3-15,-12-32-1 0,6 29 4 0,-6-29-1 16,0 0 1-16,8 27-2 0,-8-27-1 0,0 0 4 15,0 0-2-15,0 0 4 0,3 29 4 0,-3-29 9 16,0 0 5-16,0 0 1 0,0 0 3 0,0 0 9 16,0 0 3-16,-48 14-1 0,48-14-2 0,0 0-4 15,0 0-5-15,-64-15-1 0,64 15 8 0,-36-16-2 16,36 16-1-16,-30-18-8 0,30 18-23 0,-21-26-34 16,21 26-47-16,-10-39-50 0,9 13-55 0,1 26-59 15,10-63-218-15,6 16-506 0,2 2 224 0</inkml:trace>
  <inkml:trace contextRef="#ctx0" brushRef="#br1" timeOffset="-61460.53">33226 6653 40 0,'0'0'233'16,"0"0"-4"-16,0 0-3 0,7-56-6 0,-7 56-1 15,0 0-24-15,2-34-18 0,-2 34-22 0,0 0-11 16,0 0-1-16,-9-42-1 0,9 42-12 0,0 0-8 16,0 0-14-16,-14-27-12 0,14 27-12 0,0 0-8 15,0 0-10-15,0 0 2 0,-27-8-15 0,27 8-4 16,0 0-6-16,0 0-1 0,0 0-3 0,0 0-5 15,0 0-4-15,-54 41 4 0,54-41-10 0,-19 21-4 16,19-21 1-16,-12 23-4 0,12-23-5 0,0 0 1 16,-16 32 0-16,16-32 1 0,-8 23-1 0,8-23-4 15,0 0-2-15,0 0 2 0,-4 42-4 0,4-42 1 16,0 0 1-16,0 0-3 0,4 42 3 0,-4-42 2 16,0 0 1-16,8 34 10 0,-8-34 0 0,0 0 3 0,11 31-1 15,-11-31-2-15,0 0 3 0,8 31-7 0,-8-31 1 16,0 0-6-16,8 30 4 0,-8-30-1 0,0 0 32 15,6 36-6-15,-6-36-5 0,0 0 2 16,9 31 7-16,-9-31-13 0,0 0-4 0,6 32-2 0,-6-32-2 16,0 0-6-16,9 34 6 0,-9-34 0 0,0 0 11 15,9 35 6-15,-9-35-9 0,8 27 0 0,-8-27-3 16,0 0-2-16,4 39 1 0,-4-39-2 0,0 32-5 16,0-32-7-16,0 0 17 0,0 49-14 0,0-49-2 15,1 29-3-15,-1-29-3 0,0 0 9 0,3 36-7 16,-3-36-5-16,0 0 4 0,13 35-2 0,-13-35-14 15,17 17-19-15,-17-17-31 0,0 0-35 0,39 17-59 16,-39-17-58-16,39 3-70 0,-39-3-68 0,50-7-191 16,-50 7-581-16,47-9 257 0</inkml:trace>
  <inkml:trace contextRef="#ctx0" brushRef="#br1" timeOffset="-60960.86">33364 6778 109 0,'0'0'171'0,"0"0"7"0,0 0-2 0,0 0 6 16,0 0-8-16,0 0 1 0,0 0-3 0,0 0-15 15,0 0-14-15,0 0-20 0,0 0-13 0,0 0-9 16,0 0-1-16,0 0-2 0,0 0 5 0,0 0-8 16,0 0-8-16,0 0-7 0,0 0-4 0,0 0-6 15,-13 81-7-15,13-81-4 0,-4 50-8 0,4-50-6 16,-1 41-2-16,1-41-7 0,2 34-1 0,-2-34-17 15,0 0-19-15,11 34-33 0,-11-34-41 0,0 0-38 16,14 29-43-16,-14-29-35 0,0 0-38 0,20 19-144 0,-20-19-402 16,0 0 178-16</inkml:trace>
  <inkml:trace contextRef="#ctx0" brushRef="#br1" timeOffset="-60630.41">33475 6890 124 0,'0'0'170'0,"0"0"-8"0,0 0-11 0,0 0-22 16,0 0-5-16,0 0-13 0,0 0-13 0,0 0-7 15,0 0-7-15,-24 71-9 0,24-71-10 0,0 0-3 16,-2 42-4-16,2-42-12 0,0 0-4 0,0 0-6 16,11 37 4-16,-11-37-16 0,0 0-3 0,20 19-2 15,-20-19 6-15,0 0-6 0,0 0 4 0,31 7 2 16,-31-7 0-16,0 0 3 0,0 0 13 0,0 0 8 15,0 0 14-15,0 0 15 0,56-30 4 0,-56 30 9 16,0 0 9-16,14-23-6 0,-14 23 6 0,0 0 7 0,10-28-3 16,-10 28-1-16,0 0-11 0,0 0 1 0,-4-46-20 15,4 46 0-15,0 0-13 0,0 0-7 16,-23-42 5-16,23 42-17 0,-15-16-9 0,15 16-18 0,0 0-29 16,-30-17-34-16,30 17-29 0,0 0-32 0,-31-8-39 15,31 8-42-15,0 0-22 0,0 0-39 0,-33-7-152 16,33 7-437-16,0 0 194 0</inkml:trace>
  <inkml:trace contextRef="#ctx0" brushRef="#br1" timeOffset="-60148.24">33520 6597 116 0,'0'0'204'15,"0"0"-19"-15,0 0-21 0,9-44-11 0,-9 44-16 16,0 0-18-16,0 0-9 0,15-23-12 0,-15 23-10 0,0 0-9 16,0 0-9-16,0 0-8 0,42 0-5 15,-42 0-4-15,0 0-7 0,0 0-7 0,49 25-2 0,-49-25 2 16,19 18-9-16,-19-18-6 0,18 24 0 16,-18-24-4-16,16 26-1 0,-16-26-1 0,12 25 8 0,-12-25-15 15,13 29 5-15,-13-29-3 0,7 27-2 0,-7-27 1 16,8 28 0-16,-8-28-4 0,6 31-3 15,-6-31 1-15,0 0-3 0,9 38 6 0,-9-38-7 0,5 31 5 16,-5-31-2-16,3 34 0 0,-3-34-2 0,0 0 2 16,5 38-1-16,-5-38-1 0,0 0-2 0,3 40 1 15,-3-40 0-15,0 0 1 0,2 38 0 0,-2-38-2 16,0 0 0-16,3 31 4 0,-3-31-2 0,0 0-2 16,0 0-1-16,0 36 3 0,0-36-3 0,0 0-1 15,0 0 5-15,0 0-3 0,-1 36-2 0,1-36-5 0,0 0 4 16,0 0 2-16,0 0 2 0,0 0 3 15,-8 36 14-15,8-36 6 0,0 0 6 0,0 0 0 16,0 0 4-16,-13 28 2 0,13-28-3 0,0 0-5 0,0 0 1 16,-18 17-2-16,18-17-7 0,0 0 2 15,0 0-4-15,-27 14-2 0,27-14-4 0,0 0-15 16,0 0-13-16,0 0-35 0,-39 4-17 0,39-4-10 0,0 0-33 16,0 0-46-16,0 0-34 0,0 0-129 0,-46-19-344 15,46 19 152-15</inkml:trace>
  <inkml:trace contextRef="#ctx0" brushRef="#br1" timeOffset="-58099.92">31125 7811 33 0,'0'0'183'0,"-10"2"-13"16,10-2-7-16,0 0-15 0,-9 1-13 0,9-1-12 16,0 0-5-16,0 0-12 0,0 0-10 0,0 0-9 15,37 2-2-15,-5-4 2 0,5-1 0 0,20-2 4 16,8-2-1-16,32-1-4 0,-1-4-10 0,4-4-8 0,2 5 5 16,8 2-9-16,4-3-2 0,0 0-4 15,11 0 1-15,1 1-4 0,8 1-6 0,-6 1-4 0,-6 3-8 16,-14 2-3-16,-7 0-5 0,-10 0-3 0,-31 0-1 15,-5 2-4-15,0 1-1 0,-18-1-3 0,-1 4-3 16,2-7-1-16,-38 5 1 0,64-2-3 0,-35 0 2 16,-29 2 1-16,48-5 1 0,-48 5 1 0,36-4-7 15,-36 4 0-15,0 0 0 0,35-4-2 0,-35 4 3 16,0 0-4-16,0 0 5 0,0 0 2 0,0 0 2 16,34-8 2-16,-34 8 0 0,0 0-1 0,0 0 0 15,0 0-6-15,0 0 3 0,0 0-6 0,0 0 3 0,0 0-10 16,0 0-18-16,0 0-22 0,0 0-30 0,0 0-42 15,0 0-42-15,0 0-44 0,0 0-206 0,0 0-437 16,0 0 194-16</inkml:trace>
  <inkml:trace contextRef="#ctx0" brushRef="#br1" timeOffset="-54682.02">28392 7568 8 0,'0'0'169'0,"-16"-1"-2"0,10 0-10 0,6 1-11 16,-15 0-10-16,15 0-4 0,-12 0-5 0,12 0-4 16,-8 1-12-16,8-1-10 0,0 0-8 0,-10 1-8 15,10-1-9-15,0 0-10 0,0 0-8 0,-9 1-3 16,9-1-7-16,0 0-2 0,0 0 4 0,0 0-3 15,20 10-6-15,-8-8-3 0,7 2 2 0,2-1-2 16,10 0-3-16,2-2-2 0,2 1-1 0,3 0-4 16,-2-1-3-16,15-1-5 0,3 2-1 0,-1-5 0 15,-2 0-4-15,1 3 0 0,0-2-1 0,2-1-2 0,-2 0-3 16,-13 0-1-16,0 2-4 0,-2-2 8 0,-2-1-5 16,-5 4 0-16,0-3-2 0,-12 3 0 0,1 0 2 15,-6-3-4-15,-1 2 2 0,-1 1 1 0,-4-1 0 16,-7 1-1-16,13-2 12 0,-13 2 5 0,9 0 5 15,-9 0 3-15,0 0 0 0,8 2-7 0,-8-2 0 16,0 0-1-16,0 0-7 0,0 0 1 0,0 0-5 16,0 0-27-16,0 0-21 0,0 0-25 0,-21 8-22 15,21-8-32-15,-10 8-47 0,5-2-216 0,-1-1-410 0,0 2 181 16</inkml:trace>
  <inkml:trace contextRef="#ctx0" brushRef="#br1" timeOffset="-51981.86">29555 9494 109 0,'0'0'133'0,"2"-10"2"0,-2 10-8 0,0 0 8 16,0 0-8-16,0 0 3 0,0 0-7 0,0 0-9 16,0 0-11-16,0 0-2 0,0 0-9 0,0 0-4 15,0 0-11-15,0 0-8 0,0 0-4 0,0 0-7 0,0 0-9 16,0 0-4-16,0 0-9 0,0 0 0 0,0 0-4 15,0 0-5-15,0 0 0 0,0 0-3 0,0 0 0 16,0 0 8-16,0 0 5 0,0 0 6 0,0 0 6 16,0 0 1-16,0 0-1 0,0 0 0 0,0 0-6 15,0 0-3-15,0 0 5 0,0 0-4 0,0 0-2 16,0 0 0-16,0 0-2 0,0 0-2 0,0 0-2 16,0 0-1-16,-8-5 1 0,8 5 3 0,0 0-2 0,0 0-2 15,0 0-6-15,0 0-1 0,0 0-3 16,0 0-2-16,0 0-5 0,0 0 1 0,0 0 0 15,0 0-4-15,0 0 2 0,0 0-3 0,0 0 0 0,0 0-2 16,0 0 2-16,0 0-6 0,0 0 2 0,0 0 0 16,0 0 0-16,0 0-5 0,0 0 3 15,0 0-2-15,0 0-1 0,0 0 0 0,0 0 0 0,0 0 0 16,0 0 0-16,0 0-3 0,0 0 4 0,0 0-4 16,0 0 4-16,0 0-2 0,0 0 0 0,0 0-2 15,0 0 0-15,0 0-1 0,0 0 3 0,0 0-2 16,0 0 1-16,0 0-5 0,0 0 3 0,0 0-2 15,0 0 6-15,0 0-1 0,0 0 1 0,0 0-2 16,0 0-2-16,0 0 0 0,0 0 4 0,0 0-2 16,0 0 0-16,0 0-9 0,0 0 11 0,0 0-2 0,0 0-1 15,0 0 1-15,0 0 0 0,0 0-2 0,0 0 2 16,0 0-2-16,0 0-2 0,0 0 3 0,0 0 1 16,0 0 0-16,0 0-2 0,0 0 1 0,0 0-1 15,0 0 2-15,0 0 1 0,0 0 0 0,0 0-1 16,0 0-2-16,0 0-2 0,0 0 4 0,0 0 3 15,0 0-5-15,0 0 1 0,0 0 4 0,0 0-8 16,0 0 7-16,0 0-2 0,0 0 0 0,0 0 0 16,0 0 1-16,0 0-1 0,0 0 3 0,0 0-5 0,0 0 3 15,0 0 0-15,0 0 1 0,0 0-2 16,0 0 3-16,0 0-2 0,0 0 0 0,0 0-2 16,0 0 0-16,0 0 3 0,0 0-1 0,0 0 1 0,0 0-2 15,0 0 2-15,0 0-3 0,0 0 2 0,0 0-2 16,0 0 6-16,0 0-3 0,0 0-2 0,0 0-2 15,0 0 4-15,0 0-4 0,0 0 4 0,0 0 1 16,0 0 0-16,0 0 2 0,0 0-4 0,0 0 1 16,0 0 0-16,-8-4 0 0,8 4 1 0,0 0-1 15,0 0-1-15,0 0-1 0,0 0-7 0,0 0 9 16,-4-6 2-16,4 6 19 0,0 0 5 0,-3-6-2 16,3 6 0-16,-7-6-2 0,7 6-2 0,-9-7-6 0,3 4 1 15,-1-1 1-15,1-1 6 0,6 5-5 16,-14-5 1-16,6 3-4 0,-2 1-1 0,2 0 1 0,8 1-7 15,-19 4-10-15,9 1 2 0,-1 3-4 0,2 0 4 16,0 1 0-16,0 6-2 0,1 0 2 0,2-1-3 16,2 4 0-16,1-4 0 0,2 2-2 0,1-4 2 15,2 0-3-15,2-2-3 0,0 0 5 0,3-2-5 16,-1 0 0-16,2-2 1 0,2-3-2 0,-2-1 5 16,4-2-3-16,0-1 0 0,1-2 1 0,3-4 0 15,1-3 1-15,-2-1 4 0,-1-1 2 0,0-2-5 16,-1 0 2-16,0-2 6 0,-5 0-4 0,-2 1 5 0,-1 2 7 15,1 0 14-15,-3-3 2 0,-2 0-3 16,0 4 22-16,-1 0 11 0,2 2 10 0,-1 1-6 16,-1-1-5-16,0 10-2 0,0-12-12 0,0 12 8 0,0-8-20 15,0 8-5-15,0 0-6 0,0 0 1 0,0 0-3 16,0 0 1-16,1 25-5 0,2-8 1 16,0 2-7-16,-1 0-6 0,2 0-13 0,1 6-11 0,1 0-20 15,-1-6-14-15,2 0-21 0,2-2-20 16,-2 2-25-16,4-5-25 0,2 2-31 0,0-2-27 0,0-3-29 15,-1-3-36-15,-3 0-172 0,0-2-480 0,0-1 213 16</inkml:trace>
  <inkml:trace contextRef="#ctx0" brushRef="#br1" timeOffset="-51702.53">29849 9313 65 0,'-2'-7'278'0,"-1"0"-5"0,1 1-9 16,2 6-13-16,-6-8-25 0,6 8-23 0,-3-6-23 0,3 6-18 16,0 0-11-16,0 0 4 0,0 0-7 0,-7 22-10 15,7-5-14-15,0 3-6 0,0 10 2 0,4 1-8 16,-1 2-9-16,-1 11-12 0,2-8-12 0,1 1-5 16,0-3-7-16,0 2-5 0,4-2-9 0,-2-3-5 15,-1-2-5-15,2 1-4 0,1-5 0 0,-2 0-7 16,-1-6 0-16,1-2-9 0,1 1-8 0,-3-3-22 15,1-1-15-15,-1-2-31 0,-1-1-21 0,0-3-27 16,0 3-33-16,-2-3-29 0,2 0-28 0,-1-5-39 0,-3-3-33 16,5 6-159-16,-5-6-457 0,0 0 202 0</inkml:trace>
  <inkml:trace contextRef="#ctx0" brushRef="#br1" timeOffset="-51450.69">29927 9490 30 0,'-4'-11'232'0,"2"4"-4"0,-2-2-18 0,0 0-15 16,2 4-18-16,2 5-16 0,-3-10-21 0,3 10-16 15,0 0-13-15,0 0-8 0,7-9-12 0,-7 9-10 16,19 5-6-16,-9-1-7 0,4 3-8 0,1 1-7 0,2 1-4 16,0 2-7-16,0 3-5 0,-2-3-4 15,0 2-2-15,-2 1 2 0,-3-1-7 0,0 2-3 16,-5-5 4-16,0 1 5 0,-2 0 3 0,-2 0-3 0,-2-1-3 15,0-1 1-15,-5 0-2 0,1 1-7 0,0-1-2 16,-1 0-22-16,-4-2-29 0,3-4-34 0,1 3-50 16,1-5-47-16,5-1-218 0,-14 0-413 0,14 0 182 15</inkml:trace>
  <inkml:trace contextRef="#ctx0" brushRef="#br1" timeOffset="-51239.86">30120 9304 202 0,'-4'-8'320'0,"4"8"-28"16,-4-6-28-16,4 6-25 0,0 0-28 0,0 0-8 15,0 0 0-15,0 0-14 0,6 23-19 0,-1-8-14 0,1 3-17 16,3 6-7-16,1 0-14 0,1 2-12 16,0 1-10-16,1 0-10 0,-1 0-7 0,2-2-15 0,-3 0-32 15,-1 2-33-15,0-8-41 0,-5-3-35 0,1 2-44 16,-1-3-55-16,1-1-39 0,-1 2-231 0,-4-6-481 15,3-1 214-15</inkml:trace>
  <inkml:trace contextRef="#ctx0" brushRef="#br1" timeOffset="-51060.16">30050 9515 53 0,'0'0'254'0,"-4"-5"-26"16,4 5-21-16,0 0-24 0,0 0-16 0,19-9-20 0,-1 4-12 16,4 2-19-16,-2 0-35 0,10 1-45 0,-2 2-59 15,-5 0-52-15,-3 0-177 0,1-3-272 0,-1 5 120 16</inkml:trace>
  <inkml:trace contextRef="#ctx0" brushRef="#br1" timeOffset="-50744.39">30343 9321 209 0,'-3'-5'274'16,"-1"-1"-23"-16,4 6-24 0,-4-9-26 0,4 9-22 16,0 0-19-16,0 0-15 0,0 0-16 0,0 0-11 0,27 24-12 15,-13-9-10-15,5 5-9 0,2 1-11 0,-2-1-16 16,0 3-9-16,-6-9-11 0,2 10-3 0,-1-4-6 15,-3-2-1-15,1-5-5 0,-5-1-1 0,-1-1-1 16,2-1-3-16,-2-1 17 0,-3-3 16 0,-1 1 14 16,1-1 20-16,-3-6 13 0,0 7 17 0,0-7 7 15,0 0 0-15,0 0-6 0,0 0 1 0,-12 4-12 16,12-4-6-16,0 0-5 0,-15-14-16 0,10 7 0 16,0-2-12-16,1-2-10 0,3-1-13 0,-1-5-27 15,5-2-38-15,2-6-32 0,7 1-45 0,3-3-61 16,3 1-56-16,6-3-69 0,0 4-280 0,4 1-609 0,13-5 269 15</inkml:trace>
  <inkml:trace contextRef="#ctx0" brushRef="#br1" timeOffset="-49501.86">29301 10154 188 0,'-2'-5'300'0,"2"5"-6"0,-8-10-6 0,4 8-22 16,4 2-22-16,0 0-24 0,-7-6-25 0,7 6-20 0,0 0-20 15,0 0-18-15,0 0-1 0,0 24 2 0,4 1-10 16,4 7-10-16,0 0-1 0,1 17-11 0,0-3-11 16,-3-11-11-16,8 11-10 0,-4-2-3 0,-1-9-9 15,3-2-4-15,-3 3-8 0,1-4-1 0,0-1-5 16,-1 1-1-16,-3-4-8 0,4-2-17 0,-3-3-21 16,1-7-25-16,-2-2-26 0,-1-2-26 0,0-1-27 15,3-3-33-15,-3-3-30 0,0-1-39 0,-5-4-47 16,11 0-218-16,-11 0-513 0,10-9 228 0</inkml:trace>
  <inkml:trace contextRef="#ctx0" brushRef="#br1" timeOffset="-48261.61">29309 10292 194 0,'0'0'263'0,"-7"-10"-22"0,7 10-21 16,-2-4-17-16,2 4-25 0,-3-7-17 0,3 7-17 16,0 0-17-16,8-9-10 0,-2 4-13 0,7 1-9 15,7-2-11-15,8-3-9 0,4 3-5 0,2-2-7 16,2-1-8-16,2 1-2 0,13-2-9 0,5 0-4 0,0-1-4 16,1 0-2-16,-2 2-3 0,2-1-3 15,3 0-4-15,4-1-2 0,28-7-3 0,-29 8-2 16,1-2-1-16,1 1-1 0,26-7-6 0,-29 8 2 0,29-6-3 15,-30 7 2-15,2 1-3 0,24-8 2 0,-26 7-4 16,3 3 1-16,0-6-3 0,0 2 2 0,0 3-2 16,0-2 0-16,1 2 0 0,0-2 0 0,-1 5 0 15,-2-7-2-15,0 3 1 0,3-4 0 0,-2 3-2 16,1-1 0-16,-3 0 0 0,2 2 3 0,-2 1-3 16,-2-3 2-16,-2 3-1 0,-2-3-1 0,-2 1 0 15,-13 5-1-15,14-4-1 0,-1 0 2 0,-2-3 2 16,-13 5-2-16,0 1 1 0,17-4 0 0,-4 2-3 0,1-1 1 15,-3-1 3-15,5 0-5 0,-5-1 0 0,2 2 2 16,-3-3 1-16,-9 3 1 0,11-2-1 0,-12 4 0 16,13-3-3-16,-15-1 6 0,3 4-3 0,1 1-1 15,-2-4-1-15,1 1 5 0,-2 1-2 0,-2 0-1 16,0-1 0-16,1 1 0 0,0 0 1 0,-3 1-12 16,0-2 3-16,1 3 0 0,-34 5 1 0,62-17 0 15,-32 11 0-15,-1-1 5 0,-29 7-5 0,53-16 5 16,-32 10-1-16,-21 6 1 0,38-13 2 0,-38 13-3 15,37-10-1-15,-37 10 3 0,35-14-3 0,-35 14 3 16,32-11 2-16,-32 11 5 0,24-8 2 0,-24 8 8 16,0 0 5-16,29-10 4 0,-29 10 7 0,0 0-1 15,0 0 7-15,0 0-13 0,31-7-3 0,-31 7-2 16,0 0-4-16,0 0 1 0,0 0-3 0,0 0 0 16,0 0 11-16,0 0 5 0,0 0 2 0,28 35-4 15,-28-35-2-15,0 0 5 0,9 41-6 0,-9-41-4 0,4 36-2 16,-4-36-2-16,2 45-1 0,-2-19-2 0,0-26-3 15,3 54 2-15,-2-29-3 0,-1-25-2 16,0 52 4-16,3-22-2 0,-3-30-1 0,2 56-3 0,2-27 2 16,-4-29-5-16,4 51 2 0,0-24 4 0,-4-27-7 15,1 41 5-15,-1-41-1 0,9 39 2 0,-9-39-2 16,6 35-1-16,-6-35-1 0,7 36-3 0,-7-36-1 16,4 37 1-16,-4-37 0 0,5 35 0 0,-5-35-1 15,0 0 3-15,-3 46 0 0,3-46 3 0,-2 31-6 16,2-31 6-16,0 0-6 0,-14 37 3 0,14-37-4 15,-14 25-8-15,14-25-1 0,-26 19-18 0,26-19-9 16,-33 18-14-16,33-18-14 0,-46 19-11 0,19-9-2 16,-4-1-3-16,-3 1-3 0,-3-1 2 0,-12 4 6 15,12-4 6-15,-14 4 12 0,13-3 3 0,-15 0 1 0,2 4 8 16,-4-1 5-16,4-1 4 0,-6-2 2 16,-1 0 7-16,3 1 1 0,-5-2 6 0,1 2 7 0,-2 1 4 15,-2 0 4-15,2 1 3 0,-1 0 5 0,1-3 2 16,2 1 3-16,1 0 4 0,0 1 1 0,3-1-2 15,1-4 0-15,1 2-2 0,0 1 4 0,16 1-3 16,0-3 3-16,-13 6 2 0,13-4-7 0,0-1 1 16,-14 4-2-16,1-3 3 0,2 3-6 0,11-3-3 15,-12 3-2-15,-2 0 2 0,2 0-2 0,10-6-4 16,-12 8 4-16,0-3-4 0,-1 0 5 0,0 1-3 16,-2-3 0-16,2 2 2 0,3-1 3 0,0 0-2 15,-1 0-2-15,-1 0 3 0,0-1 1 0,2 1 2 16,9-3 2-16,-11 3 7 0,15-4 0 0,-3 2 2 15,1-3 1-15,-1 0 4 0,3 2-1 0,-2-2-3 16,1-1 0-16,1 0 1 0,2-1-3 0,-1 3-1 16,1-4-2-16,3 2 2 0,-1-1-2 0,0 0-1 15,-1 1-2-15,-2-1 0 0,2 1-4 0,-1 1 4 16,-1-2-2-16,1 2-2 0,-4-2-1 0,-1 2 2 16,1-1-5-16,-1-1 1 0,2 0 0 0,-1-1 1 15,-2 1 0-15,3-1-2 0,1-1 2 0,3 1-3 0,0-3 3 16,1 3-5-16,-5-4 11 0,4 1-3 0,0 0 2 15,2-2 2-15,0 0-4 0,1 4 7 16,1-4 2-16,2-1-3 0,7 3 1 0,-2-4-3 16,-1 4 4-16,-2-2 1 0,3 2-1 0,-1 0 1 0,1 0 3 15,2 0 2-15,1-1-6 0,1 0 3 0,1-1-2 16,4 1 3-16,2-1-4 0,11 2-4 0,-16-5-16 16,10 1-17-16,6 4-38 0,0 0-38 15,-7-17-56-15,10 5-49 0,-3 12-195 0,22-24-435 0,2 7 193 16</inkml:trace>
  <inkml:trace contextRef="#ctx0" brushRef="#br1" timeOffset="-47527.5">30525 10168 163 0,'0'0'190'0,"-2"-10"-11"0,2 10 2 0,-1-7-3 16,1 7 0-16,0 0-9 0,-4-6-8 16,4 6-2-16,0 0-11 0,0 0-5 0,-2-7-7 15,2 7-5-15,0 0-5 0,0 0-5 0,0 0-1 0,-2-10-9 16,2 10-1-16,0 0-3 0,0-8-1 0,0 8-8 15,0 0 3-15,-5-8 3 0,5 8-7 0,-3-5-3 16,3 5 6-16,0 0-13 0,-5-6 5 0,5 6-13 16,0 0-3-16,0 0-5 0,-5-5-6 0,5 5-6 15,0 0-11-15,0 0-4 0,0 0 4 0,0 0-18 16,0 0-2-16,0 0-3 0,0 0 2 0,0 0-8 16,0 0-15-16,0 0 10 0,0 0 7 0,-1 22-2 15,1-22-6-15,2 11 2 0,1-3-3 0,1 1-2 16,-1 2 2-16,1-1-4 0,0 1-3 0,-1 0 2 15,2 4 4-15,-3 0-9 0,2 1 4 0,1 0-7 0,4 3 5 16,-4-2-2-16,2 1-6 0,0 1 6 16,1 0 8-16,0 6-4 0,-3-8-1 0,3 1-3 0,-1-1 3 15,2-1-1-15,3 5 1 0,-2-3 0 0,-1 0-3 16,-2-1-12-16,1 1 15 0,1 8-3 0,0-1-5 16,0-1 7-16,-4-3-4 0,3 2-5 0,-1 4 10 15,0-1-3-15,-3 0 5 0,0-1-19 0,-3-6 19 16,4 0-8-16,0 4 6 0,-1-3-3 0,0 5 4 15,-1-7-2-15,1 1 1 0,0-1-10 0,0 1 10 16,1-1-4-16,0-1 4 0,-1-1-1 0,1 1 0 0,2-2-4 16,-2 0 7-16,0-4-8 0,-1 2-1 0,1-4-14 15,0 1-16-15,1-2-11 0,-2-2-27 0,2-1-28 16,-1 1-38-16,5-3-53 0,-1 0-56 0,3-1-72 16,0-4-252-16,6 0-615 0,-2-3 272 0</inkml:trace>
  <inkml:trace contextRef="#ctx0" brushRef="#br1" timeOffset="-46902.45">31696 9915 183 0,'-3'-11'180'0,"3"11"-3"0,-2-8-10 16,-1 1 1-16,3 7 5 0,0 0-2 0,-4-9-5 15,4 9-8-15,0 0-9 0,-2-6-10 0,2 6-12 16,0 0-7-16,0 0-10 0,0 0-7 0,0 0-13 16,-3-6-7-16,3 6-12 0,0 0-8 0,0 0-5 0,0 0-6 15,0 0-7-15,0 0-5 0,0 0-4 0,0 0-1 16,0 0-5-16,0 0-5 0,0 0 1 0,0 0-6 15,7 28 1-15,-6-19 5 0,2 4 8 0,-2-2 3 16,1 6 4-16,2-1 1 0,-2 1-1 0,-1 3 1 16,1-7-2-16,0 5-8 0,-1 1 1 0,1 0-1 15,2-2-4-15,-1 1-2 0,1 0-3 0,2 0 5 16,-1 0-4-16,4 0 2 0,1 6-2 0,1 1-5 16,-1-2 3-16,-3-5-2 0,1 5 6 0,0-4 0 0,3 4-3 15,-2 1 0-15,0 0-1 0,0-6 0 16,0 6 0-16,-4-5-3 0,-1 0-5 0,3 5 6 0,0-6 0 15,-2 3-1-15,-1-4 0 0,1 1-1 0,2 0-5 16,-3-3-2-16,3 2-1 0,-1 1 1 0,2-1 0 16,0 1-3-16,1-3-2 0,1 2 0 0,2-1 0 15,-2-6-9-15,1 2-14 0,1 4-27 0,-1-3-28 16,2-1-39-16,-2 1-39 0,2-2-53 0,1-2-58 16,2 0-263-16,0-3-566 0,3-5 250 0</inkml:trace>
  <inkml:trace contextRef="#ctx0" brushRef="#br1" timeOffset="-46240.74">32786 9791 65 0,'0'0'95'0,"-37"-10"1"0,29 8-3 0,2-1-3 0,1 2 1 16,-2 0-10-16,7 1-1 0,-11-3 7 0,11 3 6 15,-9-3 3-15,9 3 1 0,-10-3-1 0,10 3 2 16,-9-3-4-16,9 3 6 0,-7-2-1 0,7 2 2 16,0 0-1-16,-6-4-2 0,6 4-7 0,0 0-2 15,0 0-6-15,-6-3-6 0,6 3-12 0,0 0-9 16,0 0-2-16,0 0-7 0,0 0-7 0,0 0 0 16,-10 9-6-16,10-9 0 0,-3 10-4 0,4 0-4 15,-1-10-1-15,0 19-3 0,2-8 13 0,1 5-5 16,0 1 9-16,1 8 8 0,1 1 5 0,1-1-5 0,-6-25-3 15,12 49-3-15,-3-23 3 0,-3-1-3 16,-6-25 0-16,14 57-9 0,-5-28 6 0,-1-2-7 16,-2 2-1-16,1 2-2 0,1 0-1 0,-1 1 8 0,1 0-4 15,-1-3-6-15,-2 0-2 0,3 0 3 0,-8-29-3 16,11 56-2-16,-5-29-1 0,2-2-3 0,-8-25-2 16,8 38 0-16,-8-38-3 0,12 38-1 0,-5-14-6 15,-7-24-16-15,13 34-20 0,-13-34-30 0,10 31-33 16,-10-31-41-16,13 25-49 0,-13-25-65 0,0 0-222 15,13 30-510-15,-13-30 226 0</inkml:trace>
  <inkml:trace contextRef="#ctx0" brushRef="#br1" timeOffset="-44841.96">31947 9550 281 0,'0'0'314'0,"0"0"-22"0,0 0-26 15,-7-7-19-15,7 7-28 0,0 0-22 0,0 0-21 16,0 0-17-16,0 0-18 0,0 0-15 0,0 0-31 15,14-9-38-15,-14 9-49 0,14-3-62 0,-3 0-62 16,1 0-58-16,1 2-199 0,0-4-403 0,-2 4 179 16</inkml:trace>
  <inkml:trace contextRef="#ctx0" brushRef="#br1" timeOffset="-44676.27">32246 9482 273 0,'0'0'285'0,"0"0"-30"0,0 0-23 16,0 0-23-16,-15-14-21 0,15 14-20 0,0 0-15 16,8-5-24-16,2 4-39 0,3-1-44 0,-3 0-53 15,5 0-47-15,2 0-61 0,0-1-48 0,-2 1-119 16,4 0-305-16,2-1 136 0</inkml:trace>
  <inkml:trace contextRef="#ctx0" brushRef="#br1" timeOffset="-44545.5">32639 9410 24 0,'0'0'251'0,"0"0"-11"0,7-5-20 0,-7 5-19 16,3-5-22-16,-3 5-20 0,6-5-15 0,-6 5-17 15,8-6-35-15,-8 6-42 0,0 0-51 0,0 0-61 16,0 0-54-16,0 0-136 0,66-15-272 0,-66 15 121 0</inkml:trace>
  <inkml:trace contextRef="#ctx0" brushRef="#br1" timeOffset="-44391.46">33087 9315 236 0,'0'0'256'0,"0"0"-11"0,0 0-26 0,0 0-20 15,0 0-18-15,0 0-15 0,44-16-18 0,-44 16-15 16,0 0-12-16,0 0-14 0,0 0-17 0,0 0-12 16,37-3-44-16,-37 3-51 0,0 0-61 0,0 0-55 15,0 0-199-15,0 0-357 0,0 0 158 0</inkml:trace>
  <inkml:trace contextRef="#ctx0" brushRef="#br1" timeOffset="-43419.14">29650 10407 5 0,'-5'-3'242'0,"5"3"-15"0,0 0-19 0,-13-3-16 15,13 3-15-15,0 0-21 0,-13 2-12 0,13-2-20 16,-10 4-9-16,5 1-14 0,0-2-5 0,0 2-11 15,1 0-7-15,-1 2-12 0,-2 1-7 0,4-1-5 16,0 0-3-16,2 2-6 0,1-9-3 0,-2 13-1 16,4-6-10-16,0 1-1 0,2 0-5 0,4-2-2 15,1 1-1-15,0 0-2 0,2 0 1 0,-1 1-5 0,2-2 0 16,-1 1-4-16,1-1 0 0,-1 0 2 0,-2-2-6 16,2 3 2-16,-1-2-2 0,0-1 0 0,-2 1 12 15,-2 0 6-15,-2-1 16 0,-4-4 9 0,6 7 9 16,-1-4 8-16,-5-3 7 0,0 9 0 0,0-9 1 15,0 0-10-15,-5 13 0 0,2-10-4 0,-3 2-8 16,6-5-7-16,-7 6-1 0,0-2-7 0,7-4-13 16,-12 3-21-16,12-3-16 0,-8 1-43 0,8-1-23 0,0 0-34 15,-9-4-44-15,9 4-17 0,-3-12-27 16,3 5-33-16,0 7-182 0,7-19-447 0,-3 7 199 0</inkml:trace>
  <inkml:trace contextRef="#ctx0" brushRef="#br1" timeOffset="-43260.54">29737 10521 388 0,'7'-9'89'0,"-1"3"16"0,-1 0 18 16,-3 2 24-16,-2 4 17 0,5-8 14 0,-5 8-10 15,5-6 4-15,-5 6-12 0,0 0-9 0,0 0 3 16,0 0-1-16,0 0-7 0,0 0-6 0,8 14-13 16,-4-10-8-16,1 5-10 0,2 0-12 0,-1-2-11 15,-2 2-6-15,2 0-9 0,-1-1-3 0,2 3-8 16,-2-3-7-16,2-2-26 0,-2 2-22 0,1-2-35 0,-1-1-46 16,0-1-35-16,0-2-45 0,3 2-40 15,-8-4-68-15,12-4-155 0,-3 2-451 0,-2-2 199 0</inkml:trace>
  <inkml:trace contextRef="#ctx0" brushRef="#br1" timeOffset="-43109.41">29866 10324 260 0,'-5'-11'272'0,"-3"2"-6"0,3 0-17 0,0 3-15 16,1-1-25-16,4 7-22 0,-6-7-18 0,3 3-18 15,3 4-16-15,0 0-33 0,0 0-25 0,0 0-21 0,0 0-28 16,0 0-36-16,0 0-37 0,0 0-38 0,0 0-58 15,21 13-212-15,-11-5-383 0,-3-3 169 0</inkml:trace>
  <inkml:trace contextRef="#ctx0" brushRef="#br1" timeOffset="-42426.82">29904 10374 104 0,'0'0'247'0,"-2"-6"-26"0,2 6-22 0,0 0-20 15,0 0-20-15,0 0-13 0,5-11-18 0,-5 11-10 16,0 0-12-16,14-1-10 0,-14 1-12 0,13 0-10 15,-13 0-20-15,14 2-7 0,-8 2-5 0,0-3-5 16,1 2-3-16,-1 0-5 0,-1 2-2 0,2 0-4 16,-4 0-1-16,0 1-1 0,0 0 0 0,-2 1-6 15,-1-7 5-15,0 16-4 0,-1-7-5 0,-1 1 3 0,0-1-6 16,2 2 1-16,-3-1 0 0,3 0-3 0,-1 3-4 16,0-3-10-16,1 1-1 0,0-1-3 0,0 0-1 15,1-5-1-15,3 4 0 0,0-1 1 0,1 0 0 16,0 0-1-16,0-3 1 0,1-1 0 0,1 3 5 15,-2-3-2-15,1 1-1 0,1 0 2 0,-1 0 3 16,-2-1-2-16,0 0 4 0,1 2 3 0,-5-6 15 16,4 9 8-16,-3-4 13 0,-1-5 4 0,0 10 7 15,0-10 4-15,-3 8 1 0,3-8 1 0,-5 11-4 0,1-5-6 16,-1-2-6-16,-1 3 3 0,1-4-8 16,1 2-3-16,4-5-5 0,-8 7 2 0,4-2-4 15,4-5-1-15,-6 2-4 0,6-2-10 0,0 0-11 0,0 0-4 16,0 0-7-16,0 0-5 0,-5-17-4 0,5 17-4 15,9-21-1-15,0 7 1 0,0-1-3 16,0 0-4-16,1-3-3 0,4-1 2 0,1-4 4 0,-2 1-1 16,2-2 5-16,-2 4 5 0,0-4-1 0,-1 1 5 15,-5 5 4-15,-3 2 2 0,0-2 7 0,1 6 14 16,-1 4 18-16,-3-4 15 0,0 4 5 0,-1 3 4 16,0 5-4-16,0 0-5 0,-6-11-1 0,6 11-4 15,-11 3-1-15,0 2-2 0,4 2-2 0,-7 3-2 16,2 2-3-16,-1 0-1 0,3 2-4 0,1 0-3 15,5-3 0-15,-2 6 0 0,2-2-5 0,4-4 4 16,1 0-5-16,2 0 1 0,3-1-4 0,2-1-6 0,1-1-26 16,4-2-26-16,2 1-32 0,3-6-48 15,0 2-36-15,1-3-44 0,1 0-164 0,-2-1-403 16,1-2 179-16</inkml:trace>
  <inkml:trace contextRef="#ctx0" brushRef="#br1" timeOffset="-41743.59">29586 10807 315 0,'-3'-6'341'0,"3"6"-3"0,-7-8-16 0,4 4-16 0,3 4-23 16,-4-7-25-16,4 7-20 0,0 0-15 0,-5-4-26 16,5 4-28-16,0 0-13 0,0 0-16 0,0 0-22 15,0 0 2-15,4 31-6 0,-1-15-16 0,-2 2-6 16,4-1-10-16,0 1-8 0,0 0-7 0,2-2-5 16,0 0-11-16,-1 2-3 0,0-2-6 0,0 0 1 15,-1-1-7-15,-1-2-2 0,0-2-8 0,1-2-7 16,3 1-19-16,-6-3-15 0,2-2-21 0,-1 2-17 0,-3-7-21 15,4 9-19-15,-4-9-19 0,2 8-22 0,-2-8-13 16,3 4-19-16,-3-4-25 0,0 0-18 0,0 0-11 16,0 0-6-16,0 0-6 0,0 0-4 0,0 0 14 15,-8-28-119-15,4 19 287 0,2-1-72 0,-4-1 48 16,1-1 21-16,0 0 18 0,-1-1 25 0,1-2 10 16,-2 2 21-16,2 3 23 0,2-3 12 0,-3 2-3 15,3 1 5-15,0 0-4 0,2 0 4 0,-2-1 1 16,3 2 0-16,0 9 2 0,3-13-9 0,-2 6-8 15,3 1 1-15,2-3-1 0,3 3-2 0,-1 2-3 16,1-2-7-16,1 4-6 0,3-2 1 0,-2 2 1 0,2 4-6 16,-4-4-1-16,0 4-2 0,5-2-1 0,-4 0-1 15,-2 3 2-15,-2 0 13 0,2-2 22 0,-2 4 12 16,-1-1-4-16,-1 2-1 0,-1 0-3 0,-4 4-3 16,-2-3-1-16,0 4-9 0,0-3 0 0,-3 3-5 15,0-3-13-15,-3 2-32 0,1-1-38 0,-1-1-38 16,-2-2-45-16,3-1-59 0,-1-1-201 0,2-2-422 15,0 0 187-15</inkml:trace>
  <inkml:trace contextRef="#ctx0" brushRef="#br1" timeOffset="-41543.47">29785 10732 143 0,'0'0'363'0,"0"0"-22"16,-6-11-29-16,6 11-30 0,0 0-25 0,0 0-22 15,0 0-22-15,0 0-15 0,3 26-25 0,0-14-11 16,3 4-20-16,1 0-12 0,-1-1-15 0,2 3-7 16,1-1-11-16,1-2-18 0,1 1-28 0,-4 1-34 0,5 0-34 15,-5 1-48-15,1-3-39 0,0 1-54 0,-4-3-37 16,2-5-43-16,-2 1-203 0,-2-1-476 0,0-2 210 16</inkml:trace>
  <inkml:trace contextRef="#ctx0" brushRef="#br1" timeOffset="-41382.01">29812 10886 99 0,'-4'-8'211'0,"4"8"-22"0,0 0-18 16,7-16-19-16,2 10-14 0,1-1-20 0,0 1-36 0,5 0-35 15,-2 1-46-15,3-2-52 0,0 3-143 0,-4-1-208 16,4-2 93-16</inkml:trace>
  <inkml:trace contextRef="#ctx0" brushRef="#br1" timeOffset="-41110.67">30037 10786 5 0,'0'0'273'0,"0"0"-7"0,0 0-28 16,-15-12-14-16,15 12-25 0,0 0-19 15,0 0-23-15,0 0-14 0,0 0-14 0,0 0-17 16,0 0-9-16,0 0-5 0,0 0-16 0,19 22-7 0,-9-15-5 15,-3 2-11-15,-1 0-4 0,0 1-8 0,1 0 17 16,-2 0 0-16,0 1 9 0,-1-3 15 0,-2 0-3 16,1 0 7-16,-2-1 4 0,1-1 8 0,-2-6 0 15,2 9 6-15,-2-9-3 0,1 9-1 0,-1-9 0 16,0 0-7-16,3 7 2 0,-3-7-14 0,0 0-1 16,0 0-12-16,0 0-11 0,0 0-7 0,0 0-21 15,0 0-34-15,4-27-32 0,-1 16-42 0,4-6-45 16,1-1-48-16,7-9-49 0,4 2-55 0,14-12-305 0,6 0-620 15,0 5 274-15</inkml:trace>
  <inkml:trace contextRef="#ctx0" brushRef="#br1" timeOffset="-40402.58">30931 10110 42 0,'1'-7'248'0,"-1"7"-10"0,0-10-12 0,0 10-9 16,-1-9-9-16,1 9-19 0,-3-8-17 0,3 8-20 15,-6-4-13-15,6 4-15 0,-11 0-10 0,11 0-16 16,-19 9-9-16,10-3-9 0,-1 0-9 0,1 1-7 16,-1 0-4-16,2 4-8 0,1-4-6 0,0 2-3 15,3 0-4-15,-1 2-5 0,4-1-4 0,1 1-1 16,1 0-4-16,2 2-1 0,1-2-1 0,5 3-2 0,-2-3-6 16,3 3-1-16,1-1 1 0,1-3-3 0,1 0 0 15,-1 1 0-15,-1-3-2 0,1-1-2 16,-2 0 1-16,-4 0-2 0,-1-3 3 0,0 1 7 0,-1 0 12 15,-1 0 11-15,1 0 8 0,-4-5 6 0,1 8 7 16,-1-8 1-16,0 0 0 0,-4 12 2 0,-2-9-7 16,1 2-5-16,-1-1-6 0,-4 0 0 0,4 1-8 15,0-4-6-15,-1 2-24 0,7-3-35 0,-14 0-27 16,14 0-36-16,-11-4-39 0,11 4-43 0,-7-8-42 16,7 0-41-16,1-1-211 0,1-4-506 0,3-2 224 15</inkml:trace>
  <inkml:trace contextRef="#ctx0" brushRef="#br1" timeOffset="-40259.89">31001 10213 123 0,'11'3'200'0,"-11"-3"3"16,3 8 10-16,-3-8-2 0,4 11-9 0,-2-2-9 15,1 3-9-15,-2-3-16 0,3 2-13 0,-2 1-15 0,0 1-12 16,3 1-18-16,-3-3-6 0,2 2-11 0,-1-2-14 16,1 1-37-16,0-2-48 0,-1 0-50 0,0-1-50 15,-1-3-54-15,1 1-210 0,-3-7-402 0,5 8 178 16</inkml:trace>
  <inkml:trace contextRef="#ctx0" brushRef="#br1" timeOffset="-40093.77">31057 10043 174 0,'-6'-12'276'0,"-1"5"-18"15,2 2-23-15,0 1-19 0,1-2-27 0,4 6-15 16,-9-4-18-16,9 4-18 0,0 0-19 0,0 0-29 15,-5 16-30-15,5-6-42 0,1 2-48 0,5 2-49 16,0 1-60-16,-1 0-171 0,1-1-334 0,3 4 148 16</inkml:trace>
  <inkml:trace contextRef="#ctx0" brushRef="#br1" timeOffset="-39253.49">31086 10207 173 0,'0'0'201'0,"0"0"-22"16,-6-3-14-16,6 3-11 0,0 0-18 0,0 0-10 0,0 0-15 16,0 0-19-16,0 0 1 0,0 0-10 0,0 0-6 15,0 0-8-15,0 0-10 0,0 0-11 0,17-11 0 16,-17 11-8-16,10 0-5 0,-10 0-1 0,0 0-3 16,15 3-3-16,-15-3 0 0,9 3-5 0,-4-1-1 15,-5-2-7-15,11 5-1 0,-5-1-2 0,-2 1 1 16,1-2 1-16,-5-3-4 0,9 7-1 0,-5 0 0 15,-2-2 0-15,2 1-4 0,0 0-1 0,-4-6 0 16,2 11 5-16,-2-3-6 0,0-1 2 0,0-7-2 0,0 13 0 16,2-6 5-16,-2-1-10 0,0-6-7 15,1 17-4-15,-1-7-13 0,0-4 3 0,2 3-4 0,0-1-1 16,0 3 4-16,0-4-4 0,1 3 11 0,1-2-4 16,-1-1 8-16,-1 0-2 0,2-1 2 0,-3 2 2 15,2-1-1-15,-1 0 2 0,1 0 1 0,-3-7-2 16,3 10 9-16,-2-5 0 0,-1-5 6 0,0 0 3 15,-1 12 5-15,1-12 0 0,0 7 2 0,0-7 6 16,0 0 3-16,-3 11 4 0,3-11 0 0,-3 7-6 16,3-7 1-16,-5 6-2 0,5-6 1 0,-7 5-1 15,7-5-4-15,-8 0 4 0,8 0-8 0,0 0 2 16,0 0 1-16,0 0-6 0,-14-6-1 0,14 6-6 16,-5-9-4-16,5 9-5 0,0-10-5 0,2 0-2 0,0 0-3 15,2-1-11-15,-1-1-10 0,6-4-4 16,2-2 2-16,-3 0-7 0,7-4 4 0,-3-1-1 15,2 2-1-15,-1 0-8 0,5 1 10 0,-1 1 3 0,-1-2 1 16,-2 7 3-16,-1-1 10 0,0 0 1 0,0 2 10 16,-4 3 5-16,-2 1 4 0,1 0 5 0,-2 2 14 15,0 3 10-15,-3-1 5 0,1 0 5 0,-4 5 3 16,9-7 5-16,-9 7-2 0,4-6-1 0,-4 6-2 16,0 0-3-16,4-6-3 0,-4 6-4 0,0 0-2 15,2-6-3-15,-2 6-1 0,0 0-3 0,0 0-12 16,0 0 9-16,0 0-14 0,0 0 5 0,0 0-1 0,0 0-1 15,-21 8-4-15,13-4 4 0,0 4-5 0,-1-3 1 16,3 3-1-16,-2 1-3 0,2-1 9 16,-3 3-1-16,1-4-4 0,3 2 3 0,1-3-1 0,2 3 2 15,2-9-5-15,-2 11-2 0,2-11 5 0,2 11 1 16,-2-11 3-16,4 9-4 0,-2-5-1 0,6-1 4 16,3-2-10-16,1 1-25 0,1-4-17 0,1 2-31 15,2-3-20-15,3-1-46 0,1 3-131 0,-2-5-298 16,1 1 131-16</inkml:trace>
  <inkml:trace contextRef="#ctx0" brushRef="#br1" timeOffset="-38832.56">30823 10644 251 0,'-3'-8'334'0,"-2"-2"-16"0,4 6-19 0,-4-4-18 15,5 8-11-15,-4-9-22 0,4 9-14 0,-2-10-21 16,2 10-20-16,-3-5-25 0,3 5-18 0,0 0-18 16,0 0-14-16,0 0-12 0,0 0-9 0,0 0-9 15,0 0-10-15,7 27-7 0,-5-14-7 0,4 4-1 16,1 1-13-16,-2-1-1 0,-1 2-5 0,1-1-6 16,0-3 2-16,3 4-11 0,-5 2 2 0,3-4-3 15,-1-1-8-15,-1 1 5 0,-1-4-7 0,4 3-1 16,-3-4-31-16,-2 2-31 0,1 0-12 0,1-2-22 0,-2-2-28 15,-1 1-22-15,1 0-22 0,-2-2-31 16,0-2-26-16,1 0-24 0,-1-7-18 0,0 9-19 0,0-9-138 16,-1 9-442-16,1-9 196 0</inkml:trace>
  <inkml:trace contextRef="#ctx0" brushRef="#br1" timeOffset="-38587.86">30846 10699 114 0,'-1'-12'254'0,"-2"1"-5"16,2 6-5-16,1 5-24 0,0-12-22 0,0 12-22 16,-1-10-15-16,1 10-18 0,0 0-17 0,2-6-12 0,-2 6-9 15,0 0-13-15,17 3-10 0,-8 0-7 0,2 3-6 16,0 1-11-16,0-1-4 0,0 0-4 16,0 2-2-16,0 3-10 0,-1-1-3 0,-2-1 9 0,-3 1 4 15,2 0-3-15,-2-2-3 0,-1 1-4 0,-3 1-4 16,-1 0-3-16,-3 1 0 0,-3 0-4 0,1-2-6 15,0 1-26-15,-2-2-38 0,1 0-40 0,-3-2-52 16,4-1-50-16,1-2-47 0,4-3-166 0,0 0-430 16,0 0 191-16</inkml:trace>
  <inkml:trace contextRef="#ctx0" brushRef="#br1" timeOffset="-38380.82">31122 10518 276 0,'0'0'292'0,"0"0"-27"0,0 0-23 16,0 0-19-16,3-6-31 0,-3 6-18 0,0 0-14 16,0 0-14-16,6 19-10 0,-1-10-7 15,0 2-14-15,1 6-14 0,1-3-9 0,-1 5-8 0,0-2-3 16,0-1-11-16,-1 3-8 0,1 0-9 0,2-1-29 16,-3-2-30-16,0 2-32 0,-1-8-35 0,0 2-39 15,1-1-41-15,0 0-40 0,-1-3-30 0,-3-2-131 16,3-1-382-16,-4-5 169 0</inkml:trace>
  <inkml:trace contextRef="#ctx0" brushRef="#br1" timeOffset="-38043.49">31125 10614 80 0,'0'-13'210'16,"0"13"-16"-16,2-12-22 0,1 7-15 0,1-3-15 15,2 3-18-15,-1 1-13 0,5-3-9 0,-1 3-13 16,2 1-7-16,-1 3-11 0,3-2-4 0,-3 4-10 16,4 1-6-16,-1 0-7 0,-1 0-2 0,2 6-3 15,-2-2-8-15,-2 2-2 0,2 3-1 0,-5-3 0 0,5 3-7 16,-4-4-3-16,-1 2 0 0,-2-1 2 16,0 1 11-16,-1-2 14 0,-1 1 14 0,2-1 10 15,-4-3 6-15,0 2 11 0,-1-7 2 0,6 10 4 0,-6-10 5 16,0 8 0-16,0-8 4 0,0 0-1 0,-2 10-3 15,2-10-6-15,0 0-5 0,0 0 2 0,-5 6-4 16,5-6-10-16,0 0-11 0,0 0 2 0,0 0-14 16,0 0-6-16,0 0-10 0,-4-21-21 0,8 10-32 15,1-1-34-15,8-4-44 0,4-5-49 0,7-2-58 16,3-4-76-16,-2 1-216 0,14-8-535 0,-3 0 236 16</inkml:trace>
  <inkml:trace contextRef="#ctx0" brushRef="#br1" timeOffset="-36695.06">32004 9965 108 0,'4'-8'195'0,"-2"4"-3"0,-2 4 0 0,5-10-18 0,-5 10 5 16,3-6-6-16,-3 6-9 0,0 0-15 0,1-6-15 15,-1 6-9-15,0 0-18 0,0 0-9 0,0 0-10 16,0 0-10-16,0 0-5 0,-11 20-3 0,7-11-7 15,-1 1-10-15,0 2-2 0,0-1-9 0,-2 1-5 16,5-3-1-16,-2 1-2 0,3 0-6 0,-1 2-2 16,2-3-3-16,2 1 2 0,2-1-4 0,2 1-3 15,0-1-1-15,2-1-4 0,0-3 1 0,-2 2-2 16,5 0 0-16,-2-1-3 0,-1 0 2 0,2 1-3 0,-2-2-6 16,-3 0 6-16,0-3-5 0,-1 4-1 0,-4-6 1 15,8 6-4-15,-6-2 8 0,-2-4 3 16,0 0 8-16,1 8 1 0,-1-8 6 0,0 0-6 0,-12 11-5 15,4-6 0-15,-1 0-1 0,0-2-9 0,-1 1-15 16,2-2-25-16,1-1-26 0,7-1-40 0,-16 0-47 16,16 0-34-16,-11-6-53 0,7 2-137 0,4 4-402 15,-1-13 178-15</inkml:trace>
  <inkml:trace contextRef="#ctx0" brushRef="#br1" timeOffset="-36536.73">32123 9994 170 0,'0'0'207'0,"2"14"-15"0,-2-14-15 16,-1 12-4-16,4-6-13 0,-2 4-14 0,0 0-17 16,1-3-12-16,-1-2-8 0,5 5-9 0,-2-4-12 15,0-1-7-15,4 1-10 0,-2 2-16 0,3-4-35 0,0 0-42 16,1-2-57-16,0-4-50 0,2 2-166 0,1-2-318 16,-2-1 141-16</inkml:trace>
  <inkml:trace contextRef="#ctx0" brushRef="#br1" timeOffset="-36395.82">32228 9825 148 0,'-5'-4'165'0,"1"0"-11"16,4 4-24-16,-7-5-18 0,7 5-23 0,0 0-27 16,0 0-36-16,-5 13-45 0,5-13-55 0,1 13-59 15,2-4-142-15,5 6 63 0</inkml:trace>
  <inkml:trace contextRef="#ctx0" brushRef="#br1" timeOffset="-35910.4">32293 9893 75 0,'4'-6'136'0,"-4"6"-20"0,11-5-13 0,-3 5-7 16,-8 0-4-16,18 2-19 0,-8 2-5 0,0 1-7 16,0 1-7-16,1 0-14 0,-1 4 5 0,-1 3-10 0,-2-3-2 15,0 5-15-15,-2 1 4 0,-1-3-9 16,-3 6-9-16,0-2 5 0,-2-1-1 0,-4 0 6 16,4 0-7-16,-3 0 0 0,3-4-2 0,-2 1 4 0,0 0-3 15,1-2 2-15,1 0-5 0,1 1-1 0,1-3-2 16,-2 2 3-16,3-6 5 0,1 4-7 15,1 0 6-15,-3-3-4 0,3-1 2 0,1 2-6 0,-3-3-8 16,-2-4 6-16,4 9 9 0,-4-9-6 0,3 7 9 16,-3-7 15-16,0 0 8 0,0 8 14 0,0-8 16 15,0 0 6-15,0 0 1 0,0 0 4 0,-11 4-11 16,11-4-4-16,0 0-5 0,-15-4-4 0,10-2-7 16,5 6-8-16,-9-13-17 0,2 5-27 0,0-1-19 15,6-1-12-15,-3-6-22 0,4 2 12 0,-1-6-21 16,2 2 8-16,4 1-11 0,-1-8 11 0,1 7 17 15,4-8 3-15,-3 7 13 0,1 3 21 0,-1 0 13 0,-2 5 18 16,1-1-4-16,-1 2 17 0,1 2 5 0,-1 1-4 16,1 3 4-16,-1-2-11 0,0 3 0 0,3 0-3 15,0 0-5-15,-7 3 0 0,16-1-8 0,-6 2-37 16,1 3-47-16,-1-1-76 0,4 2-79 0,0 2-243 16,-1 0 107-16</inkml:trace>
  <inkml:trace contextRef="#ctx0" brushRef="#br1" timeOffset="-35419.79">32012 10437 253 0,'-5'-11'302'0,"-1"0"-17"0,3 0-25 0,0 3-23 16,0 0-16-16,3 8-26 0,-2-9-17 0,2 9-25 15,0 0-13-15,0 0-12 0,0 0-11 0,0 0-13 16,8 24 1-16,-2-7-7 0,0 1-8 0,3 6-11 16,-5 2-2-16,3 1-11 0,-2-8-3 0,2 4-11 15,-2-4-1-15,0 1-3 0,-2-4-6 0,2 0-6 0,-1-1-2 16,0-3-5-16,0-4-1 0,-2-2-2 0,3 0 2 15,-2 0-8-15,-3-6 4 0,5 6 1 16,-5-6-3-16,0 0-4 0,0 0-3 0,13-19-2 0,-8 10-5 16,-3-1 2-16,1-8-3 0,-3 2 8 0,0 1-9 15,-3-3-12-15,0-2-11 0,-2-5-4 0,1 0-1 16,-3 0-14-16,1 1-5 0,3-2-1 0,1 7 2 16,-2 0-3-16,3 1 7 0,0 0-1 0,2 8 6 15,0 0-3-15,3 0 3 0,-2 1 3 0,2 4 3 16,3 0 2-16,-2 3 3 0,-5 2 1 0,15-1-1 15,-3 3 3-15,-3 0 4 0,2 2-5 0,-2 3 2 16,-1-1 6-16,-1 1 1 0,0 3-1 0,-2-5 0 16,-1 4 3-16,-3 2 2 0,-1-1-5 0,-3 2-18 15,1-1-30-15,-3 2-44 0,-4-1-40 0,1-4-56 16,0 1-217-16,2-2-447 0,-2-2 198 0</inkml:trace>
  <inkml:trace contextRef="#ctx0" brushRef="#br1" timeOffset="-35106.86">32248 10268 42 0,'0'0'245'0,"0"0"-11"0,0 0-7 15,0 0-21-15,0 0-5 0,0 24-11 0,4-12-20 16,0-1-14-16,3 0-17 0,0 4-13 0,-1 0-15 16,3-2-7-16,-1 2-16 0,1-2-33 0,-4-3-32 15,0 1-39-15,0-4-27 0,1 0-22 0,0 1-12 16,-1-4-6-16,-1-2-7 0,-4-2-12 0,0 0-8 15,0 0 9-15,0 0 11 0,11-7 22 0,-11 7 24 16,-1-10 12-16,1 10 29 0,-3-12 26 0,3 12 2 0,-4-17 26 16,-1 7 11-16,1 1 10 0,1 0-1 15,0 3 0-15,0 0-4 0,3 6-8 0,-2-11-7 16,2 11-5-16,5-8-1 0,-5 8-10 0,13-7-2 0,-3 4-4 16,3 1-6-16,4 1 2 0,2-2-2 0,2 2-5 15,9 1-5-15,0 0-2 0,-2-2-12 0,1 4-5 16,0-4-27-16,-10 2-24 0,2-2-17 0,-9 1-43 15,-12 1-28-15,0 0-162 0,0 0-331 0,0 0 147 16</inkml:trace>
  <inkml:trace contextRef="#ctx0" brushRef="#br1" timeOffset="-34260.82">30261 11046 164 0,'0'-10'318'0,"0"-1"-3"0,0 3-6 0,0 8-4 0,-4-13-25 15,3 8-18-15,1 5-30 0,0 0-23 0,-2-9-23 16,2 9-9-16,0 0-27 0,0 0-4 0,0 0-2 15,9 28-2-15,-1-9 0 0,1 6-7 0,4 3-17 16,0 1-3-16,-3 3-11 0,5-2-14 0,-1 1-7 16,0 0-6-16,0 1-6 0,1 0-7 0,0 0-6 15,-1-2-6-15,0-2-1 0,4 3-14 0,-6 0-4 16,0-3-30-16,1-3-37 0,-2 0-26 0,1-2-35 16,-6-5-37-16,2-3-42 0,-6-4-46 0,1 0-47 0,1-3-32 15,-2 2-250-15,-3-4-594 0,1-6 262 0</inkml:trace>
  <inkml:trace contextRef="#ctx0" brushRef="#br1" timeOffset="-33752.42">30424 11625 194 0,'-4'6'197'0,"4"-6"-14"0,0 8-20 15,0-8-11-15,-2 12-11 0,2-12-4 0,1 14-9 0,0-3-14 16,1-4-11-16,0 1-10 0,0-2-10 0,0 2-3 15,2-1-13-15,1-1-3 0,-1-2-6 16,1-1-4-16,-5-3-3 0,10 3 14 0,-10-3-1 0,13-3 11 16,-5 0 3-16,1-1-5 0,-2-4 11 0,2 1 2 15,1-2-7-15,-2-1 1 0,3-2-5 0,-5 2-8 16,-2 1-5-16,1-4-5 0,-3 4-9 0,2-2-4 16,-3 0-12-16,-1-1-31 0,2-4-37 0,-6 4-40 15,3 1-58-15,1-4-65 0,2 5-63 0,-2-2-143 16,5 0-437-16,0 1 193 0</inkml:trace>
  <inkml:trace contextRef="#ctx0" brushRef="#br1" timeOffset="-33061.56">29895 11846 187 0,'-5'-5'364'0,"-1"0"-5"16,6 5-33-16,-7-8-28 0,7 8-36 0,-6-2-27 15,6 2-25-15,0 0-20 0,0 0-18 0,-5 24-16 0,7-6-10 16,2 10-16-16,0 1-12 0,4-1-13 15,2 3-9-15,2 1-10 0,-2-3-10 0,2 2-10 16,-1-4-19-16,-1 1-30 0,0 0-32 0,-2-5-38 0,0-5-28 16,-1-2-40-16,-2 2-40 0,0 0-43 0,-1-8-37 15,0 0-221-15,-1-2-500 0,-1-5 221 0</inkml:trace>
  <inkml:trace contextRef="#ctx0" brushRef="#br1" timeOffset="-32586.41">29908 12108 134 0,'-18'-21'214'0,"3"5"-1"0,-4-2-6 16,7 5 3-16,2-1-7 0,0 6-7 0,2 0-3 16,2 1-12-16,2 1-18 0,0 0-14 0,4 6-15 0,-3-11-15 15,3 11-11-15,3-11-10 0,5 4-11 16,6-5-7-16,10-5-13 0,7 0-4 0,3 2-5 0,16-7-5 16,1 1-7-16,0 0-4 0,3 0-5 0,-2 2-6 15,2 1-3-15,0 3-11 0,-2-2-9 0,-3 1 0 16,3-1-4-16,2 2 1 0,1 3-3 0,-18 5 0 15,-4 5-1-15,-4 0-3 0,-6 2-1 0,-5 0 0 16,-4 2 0-16,-2 3 2 0,-3 3 0 0,2-2 3 16,-2 9 4-16,-1-3-10 0,1 5 2 0,-3 1 1 15,2-1-1-15,-2 1 1 0,2 0 3 0,1-2-3 16,1 9 2-16,0-9 0 0,7 6 0 0,-2-1-2 16,-2-7 2-16,0 0-1 0,5 5 1 0,-5-6-11 0,0-1-9 15,-1 0-10-15,1 0-6 0,-7-4-10 16,2 0-5-16,-2 0-2 0,-3-1 4 15,0-1 4-15,-2 0 5 0,-1-6 5 0,-3 13 3 0,-3-5 12 0,-2-3 8 16,-2 1 4-16,-7 1 12 0,-2-1 8 0,-4 3 7 16,-5-2 3-16,-3-1 7 0,-3 3-4 0,-3-2 1 15,-12 5-6-15,-5 0 3 0,0-1 5 0,-4 1 0 16,3-2 2-16,0 3 1 0,-4 3-2 0,-1 0 1 16,-1-4-4-16,2 2 10 0,2 1-9 0,2-5-4 15,2 0 1-15,2 2-3 0,15-5-2 0,2-2-1 16,-1 1-4-16,7 0-1 0,10-4-12 0,0-2-18 15,7 0-28-15,1-2-42 0,3-2-43 0,3-1-40 16,1-4-59-16,4-3-207 0,8-2-472 0,5-9 209 16</inkml:trace>
  <inkml:trace contextRef="#ctx0" brushRef="#br1" timeOffset="-32052.53">30096 11836 224 0,'-3'-6'325'0,"3"6"-15"0,-3-8-26 16,3 8-28-16,-3-7-23 0,3 7-28 0,0 0-18 16,0 0-23-16,0 0-13 0,5 22-10 0,0-6-14 15,4 9-10-15,0-2-9 0,3 2-15 0,-2-1-9 16,0 0-5-16,3-1-7 0,-3-5-6 0,3 4-8 16,-4-7-26-16,2 2-21 0,-3-2-24 0,1-2-22 15,0-2-13-15,-3-5-18 0,1-1-25 0,-2-2-17 16,1 0-27-16,-6-3-16 0,0 0-1 0,19-10-5 15,-14 1 12-15,2 0-1 0,0-2 23 0,-3-5 18 16,0 4 29-16,-1-6 22 0,1 0 19 0,-3-1 17 16,1 0 16-16,-2 0 22 0,2-7 6 0,-4 2 18 0,2-1 8 15,-1 6 11-15,1 1 6 0,-1 2 8 0,1 5 2 16,-1 0-11-16,2 5-8 0,-1 6-9 16,0 0-4-16,0 0-9 0,0 0-1 0,0 0-4 0,0 0-3 15,9 24-2-15,-2-8 1 0,-2 1-6 0,1 2-2 16,0 0-2-16,1-1-4 0,-4 0-13 0,7 0-13 15,-2-4-17-15,1 1-15 0,0-5-6 0,-1-1 6 16,1-1 3-16,3-6-2 0,0 0-3 0,0-4-5 16,-1 0 9-16,2-4 2 0,1-5 1 0,-5 3 8 0,1-6 8 15,0 0 16-15,-2-3 14 0,-2-1 16 16,-3 2 15-16,3-3 14 0,-6 0 7 0,2 0 16 16,0 2 7-16,-2-1 13 0,-1 1 1 0,-2 7 9 0,3 1-9 15,-1 2-2-15,1 7-7 0,-1-13-12 0,1 13-12 16,-2-8-7-16,2 8-6 0,0 0 0 0,0 0-7 15,0 0-4-15,18 27-8 0,-10-12 1 0,2 3-15 16,4 2-3-16,-2-4-12 0,7 5-20 0,0-1-23 16,5-2-27-16,3-1-36 0,3 0-46 0,0-2-35 15,3-5-61-15,1 0-201 0,0-2-482 0,1-1 213 16</inkml:trace>
  <inkml:trace contextRef="#ctx0" brushRef="#br1" timeOffset="-31682.36">31573 10922 25 0,'-6'-8'329'0,"3"1"-8"0,-1 1-22 0,4 6-26 15,-5-6-26-15,5 6-29 0,-2-6-21 0,2 6-24 16,0 0-13-16,0 0-15 0,-3 23-14 0,3-7-14 15,5 3-13-15,-1 8-11 0,4-1-4 0,0 0-12 16,3 1-6-16,1 0-10 0,-1-4-21 0,-2-4-32 16,4 3-27-16,-2 2-44 0,-1-8-46 0,-2 1-51 15,-1-6-54-15,-1 1-222 0,0-3-472 0,-2 1 209 16</inkml:trace>
  <inkml:trace contextRef="#ctx0" brushRef="#br1" timeOffset="-31427.38">31697 10993 19 0,'-4'-8'279'16,"2"2"-13"-16,2 6-25 0,-4-8-28 0,4 8-21 15,0 0-22-15,0 0-16 0,0 0-15 0,0 0-13 16,0 0-8-16,5 28-17 0,3-13-8 0,2-1-17 16,-1 2-13-16,3-2-10 0,-1 1-11 0,0-1-6 15,0-1-5-15,0 1-5 0,-3-4-2 0,-2 1-3 16,1-2-2-16,-2 3 4 0,-5-4 3 0,0-1 15 15,0-7 8-15,-10 13 10 0,3-5-4 0,-3-3-5 16,-8 1-4-16,-2-3-3 0,0-2-7 0,0 0-1 0,-2-2-10 16,2-1-25-16,-7-2-40 0,5 0-40 0,3 1-46 15,2-2-59-15,1-1-242 0,3-1-462 16,3 4 204-16</inkml:trace>
  <inkml:trace contextRef="#ctx0" brushRef="#br1" timeOffset="-31170.37">31277 11407 82 0,'0'0'287'0,"-8"8"-21"0,3 1-14 16,4 2-20-16,-2 7-12 0,2 1-19 0,2 12-18 15,4-3-11-15,3 3-16 0,2 0-13 0,2 2-16 16,0 0-12-16,8 9-6 0,-8-9-19 0,4-5-15 16,2 0-35-16,-2-2-34 0,0-1-42 0,-2 0-46 15,-5-10-42-15,2-2-25 0,-3-4-19 0,-3-3-12 16,0-3-12-16,0-1-113 0,-5-2-329 0,0 0 146 16</inkml:trace>
  <inkml:trace contextRef="#ctx0" brushRef="#br1" timeOffset="-30776.83">31430 11765 28 0,'-13'-24'104'0,"-1"-1"-10"0,-2 2 16 15,0 1 19-15,1-2 5 0,3 8 3 0,1-7 8 16,3 8 3-16,1-4-12 0,3 9-6 0,-3-1-6 16,4 5-15-16,-1-4-10 0,3 3-8 0,1 7-14 15,2-18-5-15,6 9-9 0,2-4-5 0,13-1-4 16,5-3-5-16,5 1-7 0,16-8-4 0,2 4-2 16,6-4-3-16,3 0-1 0,-3-1-4 0,0 2-5 15,1 2 3-15,-4 3-7 0,-6 1-2 0,-12 4-1 16,0 3-4-16,-4 0 1 0,-3 3 1 0,2 1-9 15,-10 5 4-15,0-2-3 0,-6 3 0 0,2 1-3 0,-5 2 3 16,1 2-4-16,5 0 0 0,-8 1 3 0,2 1-6 16,-1 0 2-16,0 3 5 0,3 0-1 15,-1 3-3-15,-2-2 1 0,3 1 3 0,-1-1-6 0,0 3 5 16,-2-3-1-16,-2-1-2 0,1 0-2 0,1 2-3 16,-2-3 6-16,-2 1-1 0,-1 0-4 0,0-1-1 15,-3-1 3-15,0 3-3 0,-2-2 6 0,-3 2 4 16,-3-2 11-16,-2 6 8 0,-4-2 5 0,1 0 9 15,-12 3 10-15,1 0 0 0,-3 0 1 0,0 1-1 16,-6 1-4-16,-2 0 0 0,-10 5 0 0,6-9-2 16,-12 6 0-16,-2-1-5 0,4 0-3 0,-2-4-3 15,1 4-3-15,-1-3-4 0,11-2-17 0,0-2-13 0,1 2-33 16,-14 0-37-16,16-3-32 0,0-1-41 0,6-2-26 16,0-5-43-16,8 1-198 0,7-4-447 0,3-4 198 15</inkml:trace>
  <inkml:trace contextRef="#ctx0" brushRef="#br1" timeOffset="-30574.5">31538 11321 76 0,'0'0'281'0,"0"-11"-11"16,0 11-25-16,0 0-25 0,0 0-14 16,0 0-9-16,0 0-1 0,0 0-13 0,10 22-16 15,0 1-16-15,3-2-19 0,2 2-11 0,-1 0-11 0,3 6-14 16,-3-4-13-16,4 2-2 0,-3-4-10 15,3 1-20-15,-1-3-27 0,-5 1-35 0,2-1-41 16,-3-6-34-16,0 0-24 0,-2-6-30 0,-1-4-18 0,-1-1-25 16,-2-2-18-16,-5-2-136 0,13 0-365 0,-13 0 162 15</inkml:trace>
  <inkml:trace contextRef="#ctx0" brushRef="#br1" timeOffset="-30415.47">31821 11597 452 0,'4'-18'77'0,"-4"1"15"0,3-9-4 16,-5 2 11-16,1-2 5 0,0 7 14 0,0-1 13 15,-3 1 6-15,4 1 6 0,-2 5-14 0,1 2 2 16,0 0-5-16,1 1-10 0,0 3-13 0,0 7-11 15,-1-8-17-15,1 8-3 0,0 0-6 0,0 0-5 16,0 0-9-16,0 0-8 0,20 20-1 0,-15-12-7 0,0 4-5 16,3 1-18-16,-2 2-29 0,1 1-26 15,-2-6-31-15,1 8-33 0,-1-8-19 0,2-1-19 0,0-3-20 16,1 0-20-16,-2-4-113 0,1-2-320 0,-7 0 141 16</inkml:trace>
  <inkml:trace contextRef="#ctx0" brushRef="#br1" timeOffset="-30268.8">31971 11441 315 0,'11'-16'98'0,"-2"-2"10"0,-5 1 3 16,1-1 5-16,-1-7 5 0,-1 0 20 0,-2 6 4 15,-1 3 17-15,-1 1 9 0,1-2 4 0,-3 6-2 16,2 4-9-16,1 7-22 0,0-12-8 0,0 12-16 16,0 0-10-16,0 0-16 0,0 0-9 0,0 0-10 15,0 0-2-15,15 26-10 0,-9-15-5 0,5 3-5 0,0 0-11 16,4-1-28-16,1 2-43 0,7-1-50 0,-5-2-55 16,6-3-53-16,3 2-245 0,-7-5-471 0,11 2 209 15</inkml:trace>
  <inkml:trace contextRef="#ctx0" brushRef="#br1" timeOffset="-29681.8">32583 10901 53 0,'-7'-9'292'0,"-4"-7"-14"0,3 7-3 0,-1-1-14 16,2 2-6-16,-1-2-19 0,0 2-16 0,3-4-20 16,-1 5-18-16,-1 0-17 0,2 2-8 0,2-2-15 15,3 7-12-15,-6-11-8 0,4 7-19 0,2 4-2 16,-3-9-10-16,3 9-13 0,-2-10-1 0,2 10-12 16,0-9-5-16,0 9-2 0,0-11 7 0,0 11-2 0,-3-10 5 15,3 10-14-15,-1-8-5 0,1 8-7 0,0-12-5 16,0 12-2-16,-4-8-3 0,4 8-6 0,0-10-2 15,0 10 0-15,-1-9-4 0,1 9 1 0,0-8 13 16,0 8-28-16,2-11 7 0,-2 11-3 0,-1-10 2 16,1 10-2-16,0-10-3 0,0 10-2 0,-1-11-2 15,1 11 5-15,0-10-5 0,0 10 3 0,1-9-2 16,-1 9-1-16,-1-10 8 0,1 10 8 0,0 0 7 16,-3-9 4-16,3 9-2 0,0 0-4 0,0 0-7 0,0 0-13 15,0 0 5-15,0 0-10 0,0 0 9 0,0 0 2 16,0 0 3-16,5 30-8 0,-2-16 3 0,1 4-2 15,1 0 2-15,1 1 3 0,4-3-2 0,1 6-4 16,-1 0-10-16,0-3-21 0,2-2-30 0,1 3-29 16,-1-4-31-16,-3 2-39 0,4 6-42 0,-2-9-49 15,1-1-45-15,-4-3-269 0,3-3-607 0,-11-8 269 16</inkml:trace>
  <inkml:trace contextRef="#ctx0" brushRef="#br1" timeOffset="-29444.12">32831 10829 25 0,'0'0'233'16,"0"0"-9"-16,0 0-14 0,0 0-22 0,0 0-21 15,0 0-15-15,0 0-17 0,0 0-14 0,0 0-14 0,0 0-8 16,0 0-10-16,0 0-9 0,0 0-11 0,0 0-5 16,0 0-6-16,0 0-7 0,0 0-3 0,0 0-3 15,0 0-6-15,0 0-3 0,0 0-5 0,0 0 1 16,-3 86 9-16,3-86 2 0,0 0-1 0,0 0 1 15,-30 17-1-15,30-17-6 0,-26 4-5 0,12-4-2 16,-4-2-3-16,4 0-7 0,-3-2-31 0,5 0-32 16,-2-2-49-16,-1-1-43 0,4 1-70 0,-3-4-155 15,5 2-391-15,1-3 173 0</inkml:trace>
  <inkml:trace contextRef="#ctx0" brushRef="#br1" timeOffset="-29152.56">32478 11094 3381 0,'-6'-4'-2'0,"-2"-3"-17"16,-1 2-29-16,4 3 13 0,5 2 3 0,-10-3 11 15,10 3 6-15,0 0 4 0,0 0 4 0,-10 9 0 16,8 2 6-16,2-1-1 0,2 9 3 0,-1 0-2 16,4 5 2-16,1 3-1 0,2-2 1 0,-2-1 1 15,1-5-18-15,-2 0-22 0,1 0-27 0,3-3-28 16,-5-4-26-16,1-1-27 0,2-1-14 0,-1-1-26 16,2-3-14-16,-3-3-161 0,0-1-390 0,-5-2 173 15</inkml:trace>
  <inkml:trace contextRef="#ctx0" brushRef="#br1" timeOffset="-28716.11">32547 11284 115 0,'-6'-16'118'0,"-2"-2"-6"16,2 1-1-16,-1-1-8 0,0-1 15 0,-2-5 4 0,2 6-12 16,2-7-9-16,1 8-2 0,2-2-11 0,0 0-2 15,6 2-9-15,1 0-13 0,4 3-6 0,9-6-3 16,3 1-14-16,3 3 4 0,7-4-5 0,4 6-6 16,14-5 3-16,2 1-7 0,-2 0-7 0,-10 8-3 15,11-3-6-15,0-2 0 0,-14 3-4 0,0-1 4 16,-2 1-7-16,1-1 5 0,2 2-7 0,-4-2 5 15,1 0-3-15,-2 2 4 0,-4-1-7 0,1 2 1 16,-29 10-14-16,39-12 12 0,-39 12 2 0,28-11-1 0,-28 11-5 16,0 0-2-16,0 0-3 0,36-2 4 15,-36 2-3-15,0 0 2 0,0 0 6 0,32 19 0 16,-32-19-8-16,0 0 4 0,23 26-1 0,-23-26 1 0,18 21 1 16,-18-21 3-16,23 28-4 0,-23-28 2 0,24 25-4 15,-24-25 5-15,22 25-2 0,-22-25-2 0,22 28-1 16,-22-28 0-16,19 28-5 0,-19-28 3 0,14 25-2 15,-14-25-3-15,11 26 1 0,-11-26 5 0,0 0-3 16,4 41 2-16,-4-41-4 0,0 0 0 0,-11 48-2 16,11-48 11-16,-21 28-7 0,7-12 4 0,14-16-4 15,-34 38 4-15,14-20 6 0,-1-1 0 0,-2-2 5 16,0-2 2-16,-3-1 8 0,-1 1 6 0,1 0 0 16,-3 1 10-16,0-3 3 0,0-1 5 0,-3-1 6 15,-1 0-3-15,-2-2 3 0,0 0-10 0,1 1-2 16,-4-4-3-16,2 1-5 0,-2-1-16 0,-1-2-17 15,1 0-26-15,-2 2-37 0,4-2-32 0,3-2-26 0,1 2-45 16,3-2-126-16,9-2-322 0,7-1 143 0</inkml:trace>
  <inkml:trace contextRef="#ctx0" brushRef="#br1" timeOffset="-28185.49">32726 10892 177 0,'0'0'226'0,"0"0"1"0,0 0 7 16,0 0-11-16,0 0-14 0,0 0-8 0,0 0-5 16,0 0-17-16,14 84-13 0,-7-56-13 0,0 0-15 15,-7-28-4-15,13 48-24 0,-3-23-3 0,0-2-14 16,-10-23-10-16,17 41-9 0,-17-41-14 0,15 29-18 16,-15-29-22-16,16 21-19 0,-16-21-27 0,0 0-23 15,0 0-25-15,24 14-21 0,-24-14-20 0,0 0-9 16,0 0-17-16,0 0 1 0,55-32 7 0,-55 32 7 15,19-29 16-15,-19 29 12 0,15-31 15 0,-15 31 13 16,13-38 10-16,-5 13 25 0,-8 25 10 0,7-44 7 0,-3 17 5 16,-4 27 15-16,4-39 17 0,-4 39 21 15,0 0 19-15,4-37 17 0,-4 37 0 0,0 0-5 16,0 0-9-16,0 0-6 0,0 0-7 0,0 0 0 0,0 0 4 16,0 0-4-16,0 0-4 0,0 0-2 0,0 0-4 15,0 0-5-15,0 0-1 0,0 0-1 0,0 0-3 16,-5 115-5-16,5-115-1 0,5 34-10 0,-5-34-21 15,0 0-20-15,7 32-17 0,-7-32-11 0,0 0-14 16,0 0-13-16,0 0-19 0,0 0-16 0,0 0-18 16,0 0 13-16,0 0 2 0,0 0 19 0,0 0 11 15,0 0 6-15,61-51 24 0,-61 51 20 0,15-33 10 16,-15 33 20-16,16-34 14 0,-16 34 22 0,15-34 3 16,-15 34 17-16,13-32 0 0,-13 32 13 0,8-21 8 0,-8 21-3 15,0 0-2-15,0 0-7 0,0 0-11 16,15-26-5-16,-15 26-3 0,0 0-3 0,0 0 2 15,0 0-5-15,0 0-4 0,0 0 6 0,0 0-10 0,0 0-2 16,60 45-2-16,-60-45-4 0,28 23-6 0,-13-13-25 16,-15-10-24-16,36 16-28 0,-36-16-37 15,37 12-54-15,-37-12-102 0,29 6-285 0,-29-6 127 16</inkml:trace>
  <inkml:trace contextRef="#ctx0" brushRef="#br1" timeOffset="-27310.8">30059 12547 222 0,'5'-8'222'0,"-1"3"-18"0,5-1-9 16,0 1-12-16,5-3-18 0,5 0-16 0,9-1-14 15,4-2-14-15,5 2-11 0,17-7-12 0,3 1-11 0,34-7-9 16,1-3-4-16,10 2-11 0,14-3-4 0,5-3-7 16,9 4-8-16,6-6-4 0,3 4-3 0,3-3-3 15,5 4-8-15,-2-4-11 0,-3 2-15 0,-13-1-20 16,-9 1-23-16,-12 0-18 0,-8-2-7 0,-10 1-16 16,-27 9 5-16,-2-2 11 0,-2 1-1 0,-4-1 16 15,-4-2 3-15,-5 3 19 0,-11 6 9 0,-1-3 8 16,0 3 7-16,-2-4 10 0,-1 2-5 0,0 0 8 15,-6 0-3-15,5 2 2 0,-5 0-3 0,1 1-1 0,-1 3-1 16,-25 11 0-16,38-19-5 0,-38 19-13 16,38-15-15-16,-38 15-14 0,38-18-12 0,-21 12-37 0,-17 6-16 15,34-11-120-15,-34 11-252 0,0 0 112 0</inkml:trace>
  <inkml:trace contextRef="#ctx0" brushRef="#br1" timeOffset="-27131.01">33314 11625 18 0,'0'0'235'0,"0"0"14"0,0 0-3 0,0 0-1 16,0 0-17-16,0 0-15 0,0 0-28 0,0 0-17 16,0 0-16-16,0 0-18 0,0 0-21 0,0 0-39 15,0 0-58-15,0 0-65 0,0 0-78 0,0 0-223 16,0 0-380-16,0 0 169 0</inkml:trace>
  <inkml:trace contextRef="#ctx0" brushRef="#br1" timeOffset="-25532.2">25260 8190 46 0,'3'-7'254'0,"-3"7"-7"16,2-11-19-16,1 3-15 0,-3 0 5 0,0-1-7 0,0 9-7 15,-3-15-5-15,2 8-1 0,1 7-10 0,-5-12-7 16,3 5-18-16,0 2-7 0,2 5-7 0,-8-11-12 16,5 7-15-16,3 4-14 0,-11-5-9 0,6 4-11 15,5 1-10-15,-11 0-9 0,1 3-8 0,-1 2-6 16,1 2-2-16,0 2-6 0,-7 3-8 0,2 1-5 15,2 2 1-15,-5 4-2 0,3 1-5 0,2-3 1 16,1 0-8-16,1-1 0 0,1 0 0 0,4-1-4 0,0-1 0 16,5-1-6-16,-3-3-1 0,4 1-3 15,0-4-3-15,0-7 0 0,4 10 3 0,1-8-4 16,2 1-5-16,-7-3-2 0,22-6 2 0,-6 0-5 0,2-3 5 16,-2-3-3-16,1-1 5 0,0 1-3 0,-4 0-1 15,0-1 0-15,-1 1 4 0,-2-1 4 0,-5 5 3 16,2-2-2-16,-2 3 14 0,-1 3 5 0,-2-2-2 15,-2 6-6-15,5-9-6 0,-5 9-5 0,0 0-1 16,0 0 3-16,0 0-1 0,13 11-3 0,-9-3 2 16,5 9 0-16,-4-2 2 0,4 2-1 0,2 7-4 15,0-1-12-15,-1-7-30 0,0 2-17 0,3 4-33 0,2 1-34 16,-2 0-41-16,0-9-43 0,1-2-44 0,0 0-55 16,1-3-191-16,-3-4-539 0,-1-3 239 0</inkml:trace>
  <inkml:trace contextRef="#ctx0" brushRef="#br1" timeOffset="-25294.47">25540 8222 175 0,'-9'-25'235'0,"-1"-1"22"0,2-2 6 0,-1 3 0 15,-1-2-12-15,2 10-6 0,-1-1-8 0,0 4 3 16,5 3-15-16,-2 2-22 0,4 3-23 0,-2 1-21 16,4 5-23-16,0 0-9 0,0 0-12 0,0 0-10 0,0 25-16 15,6-7-13-15,2 8 11 0,1 2-11 0,2 2-3 16,0 0 1-16,3 2-23 0,0 1-3 0,5 10 3 15,-5-9-2-15,3 9-4 0,-5-10-7 0,3-1-1 16,-3 1-1-16,2-2-4 0,-1 0-1 0,-4 0-21 16,-4-4-25-16,-1 2-21 0,0-3-27 0,-4-6-29 15,-2-2-28-15,0-1-35 0,-4-1-37 0,3-7-33 16,-1-2-41-16,0-3-261 0,4-4-568 0,-8 2 251 0</inkml:trace>
  <inkml:trace contextRef="#ctx0" brushRef="#br1" timeOffset="-25065.25">25575 8232 73 0,'-8'-24'248'0,"0"9"5"0,1 1-3 16,0 4 3-16,4 2-9 0,1 3-21 0,-2-2-19 15,4 7-27-15,-2-8-17 0,2 8-16 0,0 0-14 16,10-5-14-16,-10 5-12 0,23 5-9 0,-5 0-13 16,0 2-7-16,2 1-6 0,7 3-7 0,-4 0-4 15,-8-1-7-15,2 0-6 0,-2 0-5 0,-1 1-3 0,-6-2-6 16,1 2-4-16,-6 0-2 0,0 3 3 0,-4-1-7 15,-2 5 0-15,-3-3-2 0,-5-1 0 16,-1 0-12-16,-5 0-18 0,2-1-31 0,1 0-36 0,0-2-32 16,4-5-33-16,2 0-30 0,2-5-39 0,6-1-225 15,0 0-474-15,-8-15 209 0</inkml:trace>
  <inkml:trace contextRef="#ctx0" brushRef="#br1" timeOffset="-24885.84">25769 8068 243 0,'3'-12'261'0,"-1"2"17"0,0 3 1 0,0 0-16 15,-2 7-15-15,0-8-24 0,0 8-22 0,0 0-11 0,0 0-2 16,0 0-5-16,0 0-17 0,13 23-11 0,-5-7-16 16,-2 1-12-16,1 2-16 0,5 6-12 15,-2 0-5-15,1 0-10 0,2 0-5 0,-1-2-13 0,-1 1-7 16,-1-7-12-16,-2 1-33 0,1 0-27 0,1-2-41 16,-3-1-39-16,-3 0-52 0,2-3-31 0,-1-1-62 15,-1-3-47-15,-4-2-186 0,0-6-509 0,5 7 225 16</inkml:trace>
  <inkml:trace contextRef="#ctx0" brushRef="#br1" timeOffset="-24519.16">25776 8236 181 0,'0'0'296'0,"-8"-4"-16"0,8 4-29 15,-8-6-20-15,8 6-26 0,-3-6-22 0,3 6-19 16,0 0-15-16,19-13-17 0,-10 7-14 0,5 2-14 15,1-2-11-15,3 1-22 0,-3 1-13 0,4-2-15 16,-4 4-4-16,3-1-9 0,-6 1-3 0,2 2-5 16,-3 0-2-16,3 3-5 0,-2 1-5 0,-3 2 7 0,1-2-3 15,-1 3-5-15,1 1-1 0,-3 1-1 16,0 0 3-16,2 1-1 0,-2-1 2 0,-1 2-6 0,2-3-2 16,-2 3 2-16,1-4-1 0,-1 0 0 0,-4 1 4 15,4-4-4-15,-2 3 5 0,0-4 16 0,-4-3 20 16,5 8 22-16,-5-8 27 0,2 4 17 0,-2-4 27 15,0 0 24-15,6 4 15 0,-6-4-5 0,0 0-1 16,0 0 2-16,0 0-12 0,0 0-10 0,0 0-16 16,0 0-14-16,-13-21-9 0,11 15-12 0,0-2-13 15,0-1-9-15,0 1-14 0,2-4-30 0,2 0-33 0,0-6-48 16,4-1-36-16,5-3-54 0,1 5-41 0,-1 3-53 16,2 2-44-16,12-4-58 0,-2 5-325 15,4 2-712-15,-9 3 316 0</inkml:trace>
  <inkml:trace contextRef="#ctx0" brushRef="#br1" timeOffset="-24176.09">26643 7953 212 0,'0'-18'317'0,"-4"-1"-7"0,1 0-18 0,-3 0 3 15,1 2-24-15,-4 2-20 0,4 4-5 0,-3 0-19 16,1 0-18-16,-2 2-26 0,0 2-15 0,0 2-19 15,-3 2-16-15,1 0-7 0,-2 3-20 0,1 0-5 16,2 5-12-16,-4 1-13 0,1 1-5 0,0 5-8 16,-2-2-8-16,9 0-2 0,-3 4-6 0,2-3-3 15,0 3-5-15,5-1-1 0,-2 3-5 0,2 2-7 16,2 1 2-16,4-2-8 0,-2 2-4 0,2-1 3 16,-1 2-4-16,1-3-3 0,1 1 5 0,0 0 0 15,-1 0-7-15,2 2 3 0,-3-2-12 0,1 0 9 16,0 1 5-16,0 1-3 0,0-1 2 0,-2 5 7 0,0-5-2 15,-2-3-7-15,5 3-3 0,-3 6 12 0,2-6-6 16,0 0-2-16,-1-2 3 0,2-5-15 0,4 4-16 16,-3-5-17-16,5 3-32 0,-3-4-32 0,0 0-53 15,3-3-62-15,-1-2-63 0,1-1-69 0,0 0-223 16,1-6-612-16,0-3 271 0</inkml:trace>
  <inkml:trace contextRef="#ctx0" brushRef="#br1" timeOffset="-23760.41">26634 8072 289 0,'0'0'302'0,"-4"-11"-27"0,4 11-24 16,6-12-26-16,-1 2-17 0,3 3-20 0,4-1-21 15,-1 2-15-15,7-2-16 0,0 1-14 0,5 3-13 16,-3-1-11-16,-2 4-9 0,0 1-14 0,-5 0-7 15,3 2-5-15,-5 3-11 0,0 2-2 0,-1-1-4 16,-4 3-7-16,-1 0-5 0,1 2-8 0,-4-2 4 0,0 1-6 16,-4 1 0-16,0 0-10 0,-2 1-3 0,-1 0 3 15,1-1 3-15,-2-1-11 0,3-2-2 0,-2 0-9 16,3-1-11-16,-1 1-7 0,1-3 1 0,2-5 1 16,2 12-1-16,-1-5-5 0,3 0 7 0,1 0 2 15,2-3 3-15,-1 5-2 0,5-2 5 0,-1-2-7 16,-6 1 10-16,5 0-6 0,-2-1 9 0,-2 3-4 15,3-2 17-15,-5-2 14 0,1 2 17 0,-2 0 22 16,-2-6 16-16,4 9 6 0,-4-2 4 0,0-7 10 16,-4 11 5-16,4-11 13 0,-8 10-1 0,3-6 3 15,-5 2-11-15,0-2-17 0,3 0-1 0,-3-3-7 0,4 0-12 16,-7-1-7-16,1 0-33 0,1-1-48 0,2-2-37 16,-3 0-42-16,2-1-63 0,1-3-63 0,3 0-75 15,-4-1-283-15,7-4-631 0,-1-5 279 0</inkml:trace>
  <inkml:trace contextRef="#ctx0" brushRef="#br1" timeOffset="-23415.4">26946 7799 228 0,'0'-7'286'0,"3"0"-9"16,-1 2-11-16,2-3-12 0,-4 8-24 0,7-9-26 0,0 5-19 15,0 2-17-15,1 1-16 0,1 1-16 0,5 1-18 16,1 1-14-16,3 2-8 0,-1 3-5 0,-6 0-10 15,4 1-9-15,1 6-10 0,-1-2-1 0,-1 1-9 16,-3 4-2-16,3 5-4 0,-5-5-10 0,-3 2-2 16,-3 0-3-16,1-1-1 0,-4 2-7 0,0 5-1 15,-2-6 0-15,0 7-3 0,2-6-4 0,-3 8 1 16,1-1 2-16,7 3 3 0,1-4 1 0,4-1 1 0,-4 0-3 16,1 1-5-16,1-2 3 0,0 3-6 15,-1-3 1-15,1 2-1 0,-1-2 0 0,0 3-3 16,2-2 0-16,-7-2-9 0,3-3 3 0,-3-3-1 0,0 0-4 15,0-5 2-15,0 3 1 0,-2-4-2 0,-2 0 2 16,0 0 0-16,0-2 0 0,-5 1 4 0,3-1-3 16,-3-2-1-16,-3 2 2 0,-2-1 0 0,-7-4 0 15,2 2 3-15,-6-3-26 0,-2-1-37 0,-8 0-44 16,-1 0-71-16,0-6-72 0,-18 0-274 0,17 3-561 16,-5-1 248-16</inkml:trace>
  <inkml:trace contextRef="#ctx0" brushRef="#br1" timeOffset="-23101.84">26626 8639 239 0,'0'0'332'0,"0"0"-17"0,0 0-26 15,0 0-25-15,0 0-26 0,0 0-24 0,0 0-23 0,0 0-17 16,0 0-20-16,17-1-13 0,3 1-10 0,-2-1-11 16,4 1-7-16,4-2-10 0,5 1-3 0,0-1-3 15,5-2-9-15,0-3-1 0,16 0-17 0,-16 2 3 16,2 2-5-16,1-3-7 0,-1 0-8 0,-5 0-7 16,1 2-3-16,-1 1-5 0,-1 0-3 0,-1-1-5 15,-4-2-2-15,-6 4-2 0,-6 1-4 0,-1-1 1 16,-1 2-19-16,-7-1-19 0,-6 1-41 0,13 1-46 0,-13-1-55 15,0 0-65-15,0 0-79 0,0 0-226 0,0 0-570 16,0 0 253-16</inkml:trace>
  <inkml:trace contextRef="#ctx0" brushRef="#br1" timeOffset="-20185.91">29038 9597 163 0,'-4'-8'220'0,"0"4"-5"0,-1-1-8 16,0 0-13-16,5 5-13 0,-4-7-19 0,4 7-18 15,0 0-14-15,-5-7-16 0,5 7-11 0,0 0-11 16,0 0-21-16,0 0-12 0,0 0-4 0,1 25-2 16,3-12-8-16,2 3-2 0,3 1 0 0,-1 2-1 0,4 6-5 15,3-1 0-15,0 0-2 0,3-2-4 16,1 1-2-16,4 1-3 0,0-4-1 0,3 3-4 0,-1-2-2 15,3 1-1-15,-2-2 3 0,-2 3-4 0,-1-2-3 16,0-1-6-16,-2 1-25 0,-2 1-25 0,-1-2-30 16,-8-3-29-16,-1 2-25 0,1-2-42 0,-1 1-36 15,-5-3-120-15,0 2-351 0,-2-4 155 0</inkml:trace>
  <inkml:trace contextRef="#ctx0" brushRef="#br1" timeOffset="-19902.43">29347 9896 148 0,'-1'-7'200'0,"1"7"-17"16,-2-9-23-16,2 9-14 0,4-10-18 0,-4 10-10 16,12-5-13-16,-3 5-12 0,4 0-9 0,-1 3-4 15,5 3-13-15,1 2-10 0,-2 1-2 0,0 3-6 16,-2 1-4-16,5 5-6 0,-8-2-5 0,-1 2 0 15,-2-2-6-15,-1 1 0 0,-3 1-5 0,-3-1-1 16,-1 0-1-16,-4-1 2 0,-2 2 0 0,-4-1-2 16,-1-1 0-16,-8 3-1 0,-4-3 0 0,-1-2-3 15,-4-2-1-15,-2-2-4 0,0-2-1 0,-1-4-12 0,-1-2-26 16,3-2-29-16,-5 1-26 0,5-2-45 16,1-3-45-16,-2-3-106 0,4 1-301 0,5 1 133 15</inkml:trace>
  <inkml:trace contextRef="#ctx0" brushRef="#br1" timeOffset="-18778.55">29040 8664 92 0,'-6'-7'343'0,"2"1"-9"15,-1 4-31-15,5 2-32 0,-8-6-29 0,8 6-27 16,0 0-18-16,-9 27-4 0,8 2-11 0,-2 3-15 16,1 13-16-16,-1 0-17 0,1-9-8 0,-2 0-19 15,3-1-7-15,1 0-9 0,0-2-8 0,2-4-12 16,1 2-14-16,-1-5 5 0,0-7-13 0,1-1 2 15,0-6-4-15,0 0-12 0,-1-4 1 0,-1-2 3 16,2 0-2-16,-3-6-3 0,0 0-6 0,0 0-2 16,0 0-7-16,14-22 4 0,-10 6-1 0,-2-1-2 0,2-2-9 15,-1-7 3-15,-2 7-1 0,-3-7-4 16,-1-1-3-16,0-2 2 0,-2-2-6 0,1-4 5 0,-2 2 1 16,0-14-3-16,1 13-1 0,1 1 0 0,1 1 0 15,2 3-1-15,0 5 7 0,1 6 1 16,1 6 2-16,-1 2-9 0,0 2 2 0,1 2-7 0,-1 6 5 15,7-7-11-15,-7 7 12 0,15 9-4 0,0 1 0 16,7 9 3-16,-1-2-3 0,0 7 3 16,1 1-6-16,0 0 4 0,-1 2 0 0,4 0-4 0,-2-1-8 15,-4 0 3-15,1 1-20 0,-1-2-22 0,-3-2-36 16,-2 2-31-16,-4-1-40 0,-2 0-38 0,-3-6-34 0,0-1-49 16,-5 0-222-16,-1-4-540 0,-1-1 238 15</inkml:trace>
  <inkml:trace contextRef="#ctx0" brushRef="#br1" timeOffset="-18219.34">28959 8988 33 0,'-11'-6'272'16,"5"3"-11"-16,1-1-21 0,-3 0-26 0,8 4-26 16,-6-7-15-16,6 7-17 0,0 0-18 0,15-15-11 15,-5 9-17-15,8-3-26 0,7 0-19 0,0 0-11 0,3 0-15 16,2 1-12-16,-2-1-1 0,1-2-9 0,-2 1 0 15,-7 4-3-15,6-3 1 0,-7 4-2 16,-7-1 2-16,0 2-4 0,-3 1 3 0,0-1-1 0,-2 2-1 16,-7 2-2-16,14 0 5 0,-14 0 9 0,11 3 7 15,-2 3 8-15,1 1-2 0,-2 2-3 0,5 4-1 16,-2 1-6-16,1 0-1 0,-1-3-1 0,1 3-4 16,-1-3 0-16,2 3-1 0,0-3-3 0,-2-2-3 15,-2-3-2-15,0 2 0 0,1-2-4 0,-4-3 7 16,0 1-7-16,0-4 1 0,-6 0 0 0,13 0 3 15,-13 0 0-15,6-10 9 0,-3 5 2 0,0-2 2 16,-2-3-2-16,1 0 1 0,-2-2 2 0,0-1 2 0,-1-1-3 16,0-4-4-16,0 2 1 0,-2-4-2 15,-1 1 2-15,0 0 1 0,2 0 2 0,-2 0-5 0,3 0 0 16,0 5-3-16,1-1-2 0,-2 5-2 0,2 2 1 16,0 8-8-16,2-11 2 0,1 7-3 0,-3 4 3 15,12-1-10-15,-1 6 5 0,2 2-12 0,0 0-10 16,0 5-5-16,-1 0-2 0,1 2-3 0,-1 0-1 15,-1-1 2-15,-3 2 5 0,1-4-2 0,-3-1 6 16,-3 1 6-16,1-1 23 0,-2-1 20 0,1-1 20 16,-2 0 8-16,-1-8 14 0,0 13 15 0,0-13 3 15,-1 9 20-15,1-9-3 0,-5 6 5 0,5-6 4 0,-7 5-7 16,7-5-4-16,-11 0-7 0,11 0-7 0,0 0-10 16,-13-8-8-16,13 8-10 0,-8-9-6 0,4-1-8 15,4-2-31-15,0-5-38 0,4-2-29 0,3-4-25 16,2 0-26-16,5 1-33 0,-4 7-37 0,1 0-25 15,11 2-37-15,2-1-2 0,2 4-52 0,-7 6-238 16,9 0-568-16,2 4 252 0</inkml:trace>
  <inkml:trace contextRef="#ctx0" brushRef="#br1" timeOffset="-17411.87">30107 8571 229 0,'-7'-2'247'16,"0"-1"-22"-16,7 3-17 0,-13-3-17 0,6 3-22 16,7 0-13-16,-15 5-17 0,6 3-11 0,-1 1-16 15,-2 3-11-15,2 1-10 0,0 3-4 0,3-1-12 16,-1-1-9-16,2 0-7 0,2-2-22 0,2 0 1 0,0-1-3 15,2 1-7-15,2-4-3 0,0 0-2 0,1-2-3 16,-3-6 2-16,6 5-4 0,-6-5-2 16,12 0-2-16,-2-5-2 0,1-2 1 0,4-7-7 0,0 2 5 15,-1-2-2-15,-2-1-4 0,0 1 4 0,-3-2-3 16,1 2 6-16,-2 1 1 0,-3-3 15 0,-1 6 5 16,-3-1-2-16,2 3-3 0,-1 2-2 0,-2 6 0 15,3-12-3-15,-3 12-4 0,1-7-4 0,-1 7-3 16,0 0 3-16,0 0-5 0,0 0 0 0,0 0-3 15,8 19-2-15,-4-9 2 0,-1 2-7 0,1-2-5 16,1 2-9-16,4 2-5 0,-2 1-6 0,-1-5-7 16,3 0-2-16,0-3-2 0,0 0 3 0,1-1 4 0,0-1-2 15,1-4 5-15,-2-1 2 0,2-4 4 16,-2 0 2-16,3-4 6 0,0-2-2 0,-4-1 3 16,1-4 3-16,1 1 2 0,-2-1 0 0,-1-3 0 0,-3 1 4 15,3 3-2-15,-1 0 6 0,-2-3 3 0,-2 3-4 16,1 1-1-16,-2 2 5 0,2-5 6 0,-2 7 13 15,2-1-1-15,-3 3 3 0,0 7-3 0,1-11-3 16,-1 11-4-16,0-7-4 0,0 7-3 0,0 0-2 16,0 0 2-16,0 0-1 0,0 0-2 0,0 0 0 15,13 21-1-15,-10-11 5 0,4 1-2 0,-3 1-4 16,4 3 2-16,0 2-8 0,-1 1-3 0,2-1-2 16,-1 2 2-16,4 1 0 0,-2 5-2 0,-1-7 3 15,0-2-2-15,0 3 4 0,-2-3-5 0,0 1 4 16,2-3 0-16,-4-2 3 0,1 2 9 0,-3-2 16 15,0-2 14-15,0 0 9 0,-2 0 8 0,0-3-1 0,-1 0 2 16,0-7 6-16,-5 12-6 0,-1-5-5 16,0-2 0-16,0-3-4 0,6-2-7 0,-13 1-18 0,13-1-27 15,-14-3-34-15,8 0-38 0,-4-3-45 0,3-4-59 16,3 2-45-16,0-9-226 0,2-1-490 0,7-7 217 16</inkml:trace>
  <inkml:trace contextRef="#ctx0" brushRef="#br1" timeOffset="-16711.35">30716 8330 33 0,'6'-5'188'0,"-1"-1"-18"0,0 2-16 16,0 2-13-16,3 1-11 0,-8 1 8 0,19 4-13 15,-10 2-8-15,4 0-10 0,-1 1-9 0,-1 5-7 0,2-1-2 16,-2 1-12-16,1-1-4 0,-1 5-7 0,-4-6-2 16,-1 1 3-16,-2 0-2 0,0 0-3 15,-3-1 1-15,-1 0 6 0,-1 0-7 0,-3-4-6 0,-1 3-5 16,-2 0-3-16,-2-2-2 0,-1-2-6 0,-1-1-4 15,-1-1-3-15,-3-2-1 0,3 1-3 0,1-6-8 16,-1 2-15-16,2-2-16 0,0-3-9 0,1 2-17 16,1-2-10-16,2-5 3 0,-3-1-12 0,5-5 0 15,0 2 2-15,6-2 7 0,0 1 3 0,0 4 3 16,1 1 9-16,5 2-2 0,-3 1 4 0,3 1 4 16,0 1-5-16,3 2 9 0,-1 2 0 0,3 3 2 15,1-2 1-15,5 3 3 0,-1 2 3 0,1-1 1 0,0 0 6 16,3-2 4-16,-3-1 3 0,2 0 3 15,-2-1 12-15,3-1 7 0,-4 0 0 0,2-4 4 0,0-1 2 16,-3-2-4-16,2 0 10 0,5-3-6 0,-2 1 3 16,-4 0 11-16,5-3-3 0,-8 4 3 0,1-2 14 15,-3-1 5-15,-4-1-3 0,1 1-6 0,-4-3-2 16,-1 2 7-16,-3-2-4 0,-4 1 7 0,0-1 3 16,-1 3-6-16,-1 3-1 0,-3-4-8 0,-2 1-2 15,2 4-1-15,0 3-3 0,-4-1-7 0,1 2-3 16,1 4-5-16,-2 2-4 0,3 0-4 0,-1 2-1 15,-2 4-3-15,2 0-3 0,1 3 2 0,2 1-5 16,-2 2-1-16,5 0 0 0,2 4-1 0,2 2 0 0,2 0-4 16,5 2 3-16,1 5-1 0,2 3 1 0,3-2-1 15,0 2 0-15,4 3 0 0,6 10-5 16,-1 3 2-16,4-4 1 0,-4 1-1 0,4 2 2 0,-4 1-3 16,0 0-1-16,5-3 4 0,-4 4-6 0,-1-5 4 15,5 2-1-15,-9-13 1 0,2 1-5 0,0-2 7 16,-2-5-1-16,1-1-1 0,1-4-2 0,-7-6 0 15,2-4 0-15,-4-2 6 0,-1 0-1 0,2-1 1 16,-3-4 6-16,-2 0 12 0,1-1 13 0,-9 0 7 16,10-7-9-16,-9 1-2 0,-2-2 1 0,1 8-8 15,-14-18 0-15,-5 0-1 0,-5 2-1 0,-3 1 2 0,-2 0-6 16,-9 3-1-16,-10-7 2 0,-1 4-14 0,12 7 22 16,-14-6-20-16,0 3 2 0,13 4-9 15,-1-2 7-15,2 0-1 0,4 0-1 0,5 2 0 0,9 1-1 16,2 0-5-16,6 1-14 0,3-1-21 0,1-2-33 15,7 2-38-15,0 6-43 0,13-18-49 0,10 4-46 16,4-1-82-16,5-1-175 0,3-2-538 0,11-3 238 16</inkml:trace>
  <inkml:trace contextRef="#ctx0" brushRef="#br1" timeOffset="-16363.92">31585 8231 154 0,'-9'-1'230'16,"9"1"-17"-16,-13 0-12 0,7 2-16 0,-2 5-13 15,3 1-16-15,0 0-16 0,2 3-12 0,1 1-10 16,2-2-14-16,0 2-11 0,2 0-11 0,1-2-3 15,2-2-9-15,-1-1-6 0,6 1-5 0,0-4-4 16,1-2-7-16,1 2 0 0,1-8 4 0,0 4 22 16,-3-4 10-16,-1-1 7 0,2-3 13 0,-4 2 15 15,-2 0 10-15,-1-4-11 0,0-1-11 0,-3 3-6 16,-1-3-4-16,-1 3-15 0,-3 0-8 0,0-3-9 0,-3 2-1 16,2-1-14-16,0 5 3 0,0 0-18 0,0 1-29 15,5 4-33-15,-12-2-32 0,12 2-34 0,-11 4-48 16,6 1-39-16,5-5-43 0,-4 6-55 0,2 0-207 15,2-6-523-15,0 0 232 0</inkml:trace>
  <inkml:trace contextRef="#ctx0" brushRef="#br1" timeOffset="-15727.38">31725 7888 131 0,'-5'-16'269'0,"-2"1"-13"0,1 5-12 15,1 1-17-15,2 3-20 0,0 0-27 0,3 6-20 0,-5-5-13 16,5 5-14-16,0 0-14 0,0 0-13 0,-10 22-9 16,10-5-11-16,1 2-7 0,4 6-6 15,0 2-7-15,4-1-2 0,3 1-11 0,-1-2-4 0,4 1-5 16,-1-3-5-16,-2 0-5 0,-2-7 0 0,4 7-6 16,-6-7 1-16,2-1-4 0,-3-5-1 0,-1 4-5 15,-2-6 0-15,3 2 0 0,-2-2-5 0,-2-1-2 16,1-4 2-16,-4-3-1 0,4 9 3 0,-2-5-3 15,-2-4 1-15,0 0-13 0,0 0-13 16,0 0-12-16,0 0-4 0,0 0 0 0,13-11-2 0,-9 6-1 16,-2-2-4-16,2-4-3 0,3 2-2 0,-1-1 5 15,3-1 6-15,-1-2 1 0,1 4 4 0,-3-1-1 0,2 1 1 16,-5 3 6-16,3 0-1 0,-2 3 2 0,-4 3 2 16,7-7 1-16,-7 7-1 0,0 0 3 0,0 0 1 15,13 9-1-15,-13-2 1 0,0-7 2 0,-1 13 0 16,1-13 2-16,-8 15 3 0,4-5-7 0,-2-2-11 15,2-1-15-15,-1 1-20 0,2-4-14 0,1 1-16 16,2-5-7-16,-5 10-11 0,5-10 4 0,0 0-2 16,0 0-7-16,0 0-1 0,0 0 15 0,0 0 4 15,0 0 13-15,21-24 13 0,-15 16 14 0,1 1 11 16,1-1 10-16,-2-2 26 0,-1 2 22 0,2-2 11 16,0 2 6-16,0-1 11 0,-2 3 10 0,-1 1 0 15,-2 1-1-15,-2 4-10 0,8-5-2 0,-8 5-4 16,8-1 0-16,-8 1 10 0,14 10 17 0,-5-1-8 0,1 0-7 15,4 5-1-15,0 0-1 0,-1 3 4 16,-1-2 2-16,1 7-10 0,-4-4 2 0,3-1-5 16,-3 0 10-16,0-2 1 0,-3 2 1 0,4-4 7 0,-7 0 10 15,1-3 1-15,-2 2-1 0,-2-6 6 0,-1 4 5 16,-2-1 6-16,2-3 0 0,-3 5 0 0,-1-7 1 16,-1 0-6-16,-3 3-6 0,0-6-5 0,-3-1-10 15,1-1-7-15,-1-2-7 0,0-1-27 0,-4-2-34 16,5-1-33-16,-1-1-38 0,1-1-35 0,-1-5-41 15,5 1-43-15,1-5-24 0,5-1-218 0,0-8-482 16,7-2 214-16</inkml:trace>
  <inkml:trace contextRef="#ctx0" brushRef="#br1" timeOffset="-15602.36">32173 7874 80 0,'5'-13'158'0,"0"3"5"16,0 2 5-16,-1-2-14 0,1 2-14 0,1 2-14 0,-1 1-14 15,3-2-17-15,4 6 0 0,0-2-17 0,3 2-9 16,-3 1-29-16,5 1-32 0,-2 0-35 15,3 2-35-15,0 1-46 0,0 3-108 0,-5-4-232 0,2 2 104 16</inkml:trace>
  <inkml:trace contextRef="#ctx0" brushRef="#br1" timeOffset="-10989.82">29576 9829 154 0,'0'0'217'0,"0"0"3"0,-14 15-19 0,7-5-15 15,0 5-13-15,0 4-16 0,1 9-11 0,-1 2-14 16,5-2-12-16,1-1-13 0,3 2-8 0,-2-4-10 16,4-6-7-16,4 0-8 0,1-5-10 0,3 0-2 15,1-3 2-15,4 1-5 0,1-5-2 0,3-1 7 0,6-2-2 16,-6-3 7-16,-1-2 5 0,1-2 7 0,-1-1-3 15,-3-3-2-15,3-1 9 0,-6 0 8 16,0-3-2-16,-4 3 12 0,1-7-1 0,-2 5 6 0,-3-5-3 16,-1 0-3-16,-4-3-1 0,-2 3-13 0,1-3-5 15,-6 1-9-15,-2-2-3 0,-1 3-13 0,-2-1-4 16,-1 4-9-16,-4-7-1 0,3 9-10 0,-3 0 2 16,1 3-7-16,4 1-23 0,0 1-24 0,4 1-33 15,-3 3-27-15,10 2-31 0,-15 4-13 0,10 2-35 16,0 4-40-16,5 0-41 0,0 3-32 0,4 2-271 15,8-1-584-15,8 4 259 0</inkml:trace>
  <inkml:trace contextRef="#ctx0" brushRef="#br1" timeOffset="-10644.92">30922 9550 184 0,'-4'-11'295'0,"-2"3"-14"0,3 1-9 15,-2-2-2-15,2 4-5 0,3 5-21 0,-5-9-27 16,5 9-24-16,-4-7-22 0,4 7-19 0,0 0-17 15,0 0-13-15,0 0-11 0,-6 16-7 0,6-2-15 16,1 4-6-16,-1 9-6 0,1 1-9 0,1 0-7 16,0 0-3-16,2 0-6 0,0-2-6 0,2 0-4 15,0-2-2-15,0-3-8 0,1-3 6 0,2-1-14 16,3-1-26-16,-2 1-34 0,4 0-42 0,-2-1-61 16,2-2-78-16,4-2-55 0,-2-4-225 0,10 4-539 15,-1-3 238-15</inkml:trace>
  <inkml:trace contextRef="#ctx0" brushRef="#br1" timeOffset="-10295.35">31724 9403 1875 0,'-11'-11'62'0,"0"1"28"0,0-2-32 0,3 4 61 16,-1 0 32-16,3 0-12 0,1 3-27 0,0 1-20 16,5 4-14-16,-7-8-10 0,5 3-7 0,2 5-10 0,0 0-3 15,0 0-6-15,0 0-7 0,16-3-2 16,-16 3-4-16,25 8-4 0,-14-3 2 0,7 2-8 0,-3 3 2 16,-1 1-6-16,-1 1 0 0,0 0-4 0,-7 1 1 15,2 1 2-15,-4-2 6 0,-3 0 8 0,-1 0 5 16,-2 1 15-16,-1-1 4 0,-2-4 7 0,1 4 0 15,-1 0-1-15,-3-3-6 0,3 0-7 0,0-2-3 16,2-1-4-16,3-6-2 0,-5 9-6 0,5-9-6 16,0 0-11-16,11 9-23 0,3-8-39 0,12-6-44 15,6 3-39-15,7-4-46 0,11-5-53 0,2-1-75 16,-15 4-184-16,1 0-532 0,1-2 236 0</inkml:trace>
  <inkml:trace contextRef="#ctx0" brushRef="#br1" timeOffset="-9819.36">32646 9131 127 0,'-4'-13'311'0,"1"8"-26"0,3 5-18 15,-4-12-11-15,4 12-18 0,-2-9-24 0,2 9-26 16,1-10-21-16,-1 10-13 0,8-8-25 0,-2 6-9 16,-6 2-15-16,0 0-10 0,0 0-8 0,0 0-8 0,0 0-7 15,0 0-13-15,73 10-2 0,-73-10-17 16,0 0-9-16,27 24-10 0,-27-24-4 0,14 20-9 0,-14-20 4 15,11 24-8-15,-11-24-11 0,0 0 0 0,8 32-2 16,-8-32-10-16,0 0-8 0,0 0-5 0,8 38 4 16,-8-38-5-16,0 0 2 0,9 24-4 0,-9-24 6 15,0 0-1-15,19 24 2 0,-19-24 3 0,0 0 1 16,19 25 5-16,-19-25 1 0,0 0 1 0,18 22 2 16,-18-22 1-16,0 0 1 0,11 26 1 0,-11-26 1 15,0 0 10-15,0 0 8 0,3 33 7 0,-3-33 9 16,0 0-1-16,0 0 9 0,-27 39-4 0,27-39 0 15,-26 22-1-15,26-22-4 0,-33 21-2 0,18-11-2 16,-2-2-12-16,3 0-22 0,-1 1-31 0,3-3-47 16,2-2-49-16,-1-1-55 0,2 0-203 0,0-3-435 15,9 0 193-15</inkml:trace>
  <inkml:trace contextRef="#ctx0" brushRef="#br1" timeOffset="-9278.05">33067 9028 98 0,'-20'-49'230'0,"8"21"-1"0,1 3-9 0,-3 0-18 16,-3 0-9-16,0 2-8 0,-5-2-8 0,-3 2-17 15,-4 5-13-15,-4-1-15 0,-13 2-11 0,-7 5-11 16,-3 8-4-16,-1 4-11 0,-1 6-6 0,0 4-7 0,3 7-9 16,-5 2-4-16,3 4-2 0,2 6-9 15,6 6-6-15,1 4-7 0,8 6-1 0,3 1-5 16,4 3-4-16,9 6 0 0,4 0-4 0,8 2-1 15,4-1-5-15,7 0 0 0,7-9-5 0,6 2-4 0,7-5 1 16,0-13-3-16,10 9-2 0,12-7-1 0,4-4-2 16,2-3 0-16,4-6-4 0,3-1-11 15,2-7-4-15,4-4-3 0,-6-3 0 0,0-5-2 0,-2-6 1 16,-15 1 0-16,-1-3 3 0,0 0 0 0,-2-6 3 16,1-2 1-16,-2-3 1 0,-2-3 4 0,7-8 2 15,-12 6 4-15,-6-2 13 0,3-3 5 0,-4-1 5 16,0 1 4-16,3-13 9 0,-8-4 2 0,-1 2-4 15,-4 9 0-15,0-10-3 0,-5-1-2 0,-4 11-5 16,-4-1-1-16,-1 1-5 0,-3 2 1 0,-2 0-5 16,-4 1-4-16,0 2-2 0,-7 2-4 0,1 0-1 15,-5 2-21-15,-3 4-6 0,-1 6-28 0,1 4-29 16,-1 0-31-16,-2 7-30 0,-1 4-35 0,1 2-28 16,2 6-32-16,1 3-211 0,1 2-480 0,9-1 212 15</inkml:trace>
  <inkml:trace contextRef="#ctx0" brushRef="#br2" timeOffset="-2861.44">26326 8612 94 0,'-18'0'241'0,"14"1"-11"15,4-1-1-15,-13 0-18 0,13 0-20 0,-12 0-13 16,12 0-19-16,-7 1-14 0,7-1-14 0,0 0-15 16,-6 4-10-16,6-4-6 0,0 0-15 0,0 0-8 0,0 0-5 15,23 14 6-15,-6-7-7 0,12 1-9 0,5 0-4 16,2 0-6-16,22 0-7 0,-2 1-8 0,1-1-6 16,5-3-15-16,1 2-8 0,-2-2-14 0,-3 2-7 15,-1 0-10-15,-1 2-10 0,-1-2-8 0,-3 1-9 16,1 3-3-16,-15-4-10 0,-5 2-7 0,1-3 0 15,-1 5-6-15,-3-4 6 0,-3 0 0 0,-9 0 6 16,-5-2-2-16,-2 1 5 0,1-3 2 0,-6 3 9 16,1-4 5-16,-3 3 9 0,-4-5 7 0,2 8 5 0,-2-8 11 15,0 0 9-15,-13 7 6 0,4-4 4 0,-5-3 8 16,1 0 6-16,-9 0 3 0,1 0 0 0,-12-2-4 16,-1 0 4-16,-4 0-7 0,0-2 7 0,-16 2-12 15,0-2 8-15,1 0-1 0,-6-1 2 16,-1 2-10-16,1-1 5 0,-2 0 4 0,1 1 4 0,-1 0-6 15,2 3 10-15,1-1-3 0,6 1 7 0,1-3 0 16,-3 2 1-16,18 1-2 0,0 0-4 0,3 1 5 16,4-1-2-16,10 1-1 0,1 2 4 0,5-4 1 15,4 2-6-15,-1 0-2 0,10-1-2 0,0 0-2 16,0 0-1-16,0 0 0 0,27 6-7 0,5-3 2 16,24 0-1-16,5-5-3 0,4 2-2 0,31-1-5 15,-1-1-4-15,-29-3-4 0,26 1-5 0,-27 1-2 0,-3 2-5 16,1-2-7-16,-4 0-13 0,4 2-6 0,-8 1-9 15,-3 0-7-15,-14 0 5 0,-3 0-14 0,-2 1 12 16,-7-1 0-16,-5 1 2 0,-1-1 7 0,-9 0 0 16,0 0 7-16,-5 0 9 0,-6 0 10 0,8 2 7 15,-8-2 1-15,0 0 8 0,0 0 5 0,0 0 12 16,-50-2 5-16,21 2 2 0,-5-2-2 0,-17 2 3 16,0-3-1-16,-1 2 5 0,0 0-2 0,0 0 0 15,-4-2 0-15,-4 1 1 0,1 2-1 0,-2 0 5 0,1 0 4 16,6-1-1-16,0 1 2 0,2 0-2 0,14 1 2 15,1-2 3-15,5 0 3 0,5 1 2 16,6 0 1-16,9 0-9 0,0-2 1 0,12 2-6 0,0 0-2 16,0 0-6-16,0 0 4 0,35-2-5 0,-3 2-1 15,20-1-10-15,8-4-5 0,3 1-6 0,29 0-15 16,-27-3-2-16,0 3-18 0,-2 0-12 0,3 0-11 16,-6-2-1-16,4 4-9 0,-9 0-1 0,-18 1-8 15,1 0-13-15,-5-1 12 0,-3 2 5 0,-7-1-8 16,-8 1 12-16,-2 0 6 0,-4 0 15 0,-9 0 16 15,7 1 5-15,-7-1 16 0,0 0 8 0,-29 3 2 0,2 2 21 16,-7-2 9-16,-20 2 6 0,-1-3 4 0,-2 2 5 16,-1 0-4-16,-5 0 4 0,0 2 6 15,-27 2 2-15,25-1 2 0,2-3-1 0,2 5 2 0,1-2 14 16,4 0 2-16,20-2 0 0,2-2-2 0,13-2-8 16,7 1-5-16,1-2-8 0,5 1-3 0,8-1-9 15,0 0-14-15,0 0-21 0,0 0-27 0,56-9-38 16,-5 4-40-16,10-5-46 0,27-1-66 0,-24 0-117 15,29-5-363-15,-35 7 161 0</inkml:trace>
  <inkml:trace contextRef="#ctx0" brushRef="#br2" timeOffset="2325.51">27645 7941 124 0,'9'-3'210'16,"-9"3"-10"-16,0 0-8 0,0 0-7 0,0 0-13 15,2-6-11-15,-2 6-15 0,0 0-10 0,4-7-12 16,-4 7-6-16,1-7-13 0,-1 7 0 0,0 0-2 15,3-7 2-15,-3 7-7 0,0 0-6 0,3-8-7 16,-3 8-4-16,0 0-8 0,2-10-7 0,-2 10-5 16,0-8-7-16,0 8-7 0,0-8 1 0,0 8-11 15,3-11 2-15,-3 11-4 0,-3-12-3 0,3 12-3 0,-2-14-1 16,2 6-6-16,-3 0-1 0,0 0-1 16,-2-2-2-16,3 4 0 0,-2-1-2 0,-3-1 0 0,2 2 2 15,-2-1-2-15,0-2-1 0,1 4-3 0,1 0-1 16,-4 1-1-16,9 4 0 0,-9-5-2 0,1 2-1 15,8 3-1-15,-14 0-7 0,5 0 3 0,3 3 1 16,-3 0 2-16,-1 1 1 0,1 3-6 0,0-2 1 16,-2 4 1-16,4 0 0 0,-1 1 2 0,1 1-3 15,2-2 0-15,-2 2 0 0,3-1-2 0,0 1 1 16,3-1 0-16,-1 0 2 0,0 1-6 0,0-3 4 16,2 4 0-16,0-2 3 0,0 2-1 0,0-1-1 0,2-2-3 15,-2 2 3-15,0-1 2 0,2 1 0 0,0 0-1 16,-1 0-2-16,1-1-2 0,-2 0 8 0,0 2 8 15,2-2-1-15,-2 0 0 0,0-1 0 0,2 1-6 16,-2 1 2-16,2-1 3 0,-2-1 3 0,0 3 0 16,3-5-2-16,-3 1 1 0,0 0-1 0,1 1-1 15,-2 0-1-15,1 1-5 0,0-3 6 0,1 4-5 16,-1-2 1-16,1-1 3 0,-1 2-1 0,0-1-4 16,2-2-1-16,-2 2 1 0,0-2 2 0,2 1-5 15,-2 2 0-15,0-2 1 0,3 1 2 0,-3 1-5 16,2 0 2-16,-4-2 2 0,4 4-3 0,-2-2 5 0,0 0-1 15,-2 1 2-15,2-1-3 0,-3 2 0 0,3-1-2 16,0 6 2-16,0-5 1 0,-2 0-2 0,2 1 4 16,0-2-2-16,0 1-2 0,-2 0 1 0,2-1-2 15,-2 1-4-15,2-1 2 0,0-3 1 0,0 3 2 16,0-4-3-16,0-7 5 0,-3 16-3 0,3-8-2 16,3-2-7-16,-3-6 10 0,0 13-3 0,0-7 0 15,0-6 2-15,0 10-2 0,0-10 4 0,2 10-3 16,-2-10-2-16,0 9 0 0,0-9 2 0,0 7-4 15,0-7 2-15,0 0-6 0,2 9 7 0,-2-9 3 16,0 0-8-16,2 8 8 0,-2-8-3 0,0 0 1 0,5 5 0 16,-5-5-1-16,6 5-9 0,-6-5 10 0,9 1 1 15,-4 1 2-15,-5-2-3 0,20 1-8 0,-9 1 5 16,3-1-1-16,3-1 2 0,2 1 0 0,-1-2 2 16,0 0-4-16,3-1-4 0,-2 1 6 0,-1 1-6 15,0-2-5-15,-5 2-3 0,3-1 2 0,-2 1-2 16,-1 0 0-16,-3-2 2 0,1 1 2 0,-11 1 2 15,13-2 2-15,-13 2-3 0,10 0 4 0,-10 0 1 16,0 0 3-16,10 0-3 0,-10 0 4 0,0 0 1 16,7-1 2-16,-7 1 2 0,0 0 9 0,0 0-3 15,0 0 3-15,0 0-3 0,0 0 0 0,0 0-1 0,0 0 3 16,0 0 2-16,0 0 1 0,0 0-5 0,0 0 4 16,0 0-3-16,0 0 3 0,0 0-3 0,0 0 2 15,0 0-1-15,0 0 0 0,0 0-8 0,0 0 6 16,0 0-6-16,-12-18 1 0,12 18 1 0,0 0-4 15,0 0-1-15,0 0 1 0,0 0 0 0,0 0-1 16,0 0 2-16,0 0-5 0,0 0 3 0,0 0 0 16,0 0 0-16,0 0-5 0,0 0 2 0,0 0 5 15,0 0-1-15,0 0-6 0,0 0 5 0,0 0-1 0,0 0 1 16,0 0-3-16,0 0 2 0,0 0 1 0,0 0-4 16,0 0-2-16,0 0 0 0,0 0 4 15,0 0 0-15,0 0 3 0,0 0 2 0,0 0-7 0,0 0 3 16,0 0 1-16,0 0-3 0,0 0 1 0,0 0-1 15,0 0 2-15,0 0-3 0,0 0-1 0,0 0-3 16,0 0 1-16,0 0-8 0,0 0-3 0,0 0-13 16,0 0-15-16,0 0-22 0,0 0-23 0,0 0-27 15,0 0-29-15,0 0-25 0,0 0-44 0,5-7-64 16,-5 7-176-16,6-6-490 0,-3 0 217 0</inkml:trace>
  <inkml:trace contextRef="#ctx0" brushRef="#br2" timeOffset="4767.11">27803 8172 36 0,'0'0'213'0,"-5"-3"-12"0,5 3-20 0,-6-5-12 15,6 5-16-15,-4-7-17 0,4 7-13 0,-4-8-12 16,4 8-11-16,0-10-7 0,0 10-13 0,8-11-7 16,-4 5-10-16,6-3-2 0,-1 2-12 0,-2 0-2 0,5-1-5 15,-1 2-5-15,2-3-4 0,-1 5-3 0,3-2-3 16,1 0-2-16,-5 0-3 0,5 3-4 15,-5 1 0-15,1 0-5 0,1 4 3 0,-1-1-6 0,0 0 0 16,-3 6-4-16,0-1-1 0,-1 2 3 0,0 2-5 16,-4 2 0-16,-2-1 4 0,1 2-3 0,-5 3 0 15,0 1-4-15,-3 0 3 0,-2-2 5 0,-2 2 6 16,-2-4 8-16,3 4 2 0,-4-3 5 0,1 1 3 16,-2-2 6-16,1 0 3 0,3-4 1 0,0-2 3 15,-1 2 0-15,0-3 4 0,3 2 1 0,-2-4 3 16,5-1 3-16,-1 1 4 0,0-1-1 0,5-3 5 0,-8 7-2 15,8-7 1-15,0 0-5 0,-6 0-3 0,6 0-7 16,0 0-3-16,0 0-10 0,0 0 0 0,0 0-5 16,-4-16-2-16,4 16-6 0,10-9 0 0,-5 2-7 15,0 1 3-15,3 0-6 0,-4 2 0 0,6 0 0 16,0-3-3-16,-1 3-4 0,3 3-1 0,-3-2-1 16,2 3 1-16,3 0-7 0,-2 0 4 0,1 4-8 15,-3-1-1-15,3 2-3 0,-1-1-3 0,4 3-1 16,-5 0-1-16,-2 3-4 0,2-3-2 0,0 2 3 0,-4 1 2 15,0-3 2-15,1 4 1 0,-2-1-1 16,-4 0 1-16,2 0-6 0,-2-2 12 0,-2 0-2 0,1 2-1 16,-6 0 14-16,3 0 7 0,-1-2 7 0,-4-3 2 15,1 3 5-15,-3 1 2 0,-3-3 1 0,1 1 4 16,-2-3-8-16,-1 5 5 0,-1-4-6 0,1 0 0 16,0 1-3-16,-4-2-1 0,8-2-5 0,-2 0-3 15,-2-1-5-15,3-1-14 0,-2 0-28 0,0-1-25 16,2-1-39-16,-1-3-25 0,3 2-26 0,3-1-39 15,-1-1-43-15,4-2-218 0,1-3-488 0,4 2 216 0</inkml:trace>
  <inkml:trace contextRef="#ctx0" brushRef="#br2" timeOffset="5247.25">28100 7988 43 0,'-6'-9'214'16,"1"-4"-7"-16,1 2-20 0,2-2-15 0,0 0-9 15,0 2-14-15,2-1-12 0,2 0-13 0,4 0-12 0,1-1-11 16,4-1-10-16,-6 3-9 0,5 3-9 0,-1 0-3 16,2 1-8-16,-1-1-12 0,1 2-4 0,8 2-2 15,-2 0-7-15,-3 2-2 0,2 2-5 0,1 2-1 16,0 2-6-16,-2 0 0 0,1 7-2 0,0-4 0 15,-1 6-6-15,-4 2 0 0,-2 2-1 0,-2-1 1 16,0 2-5-16,-2 6-2 0,-1 1-2 0,-3 1 4 16,0-1-3-16,1-5 2 0,0 5-1 0,-1-6-2 15,2 1 0-15,-2-1 1 0,6 6-2 0,-3-8 0 16,3 8 0-16,-1-8-3 0,-1 2 1 0,7 5-2 16,-2-1 3-16,0 2-3 0,2-1 0 0,-4-6 0 0,4 7 2 15,2 0 1-15,-5-7 1 0,4 6-2 0,-5-2 0 16,-1-3 0-16,-1-1 0 0,-3 0-1 15,0-1-2-15,-1-1 0 0,-4-3 9 0,-1 2 12 0,0 0 13 16,-4 0 9-16,1 0 9 0,-3-2 5 0,-1-4 12 16,-2 2 5-16,-3 0 3 0,-2-3 8 0,-1 2-1 15,0-2-5-15,-4-2-2 0,-3 1-11 0,-3 2-4 16,0-5-7-16,-3 0-7 0,1-3-1 0,3 0-4 16,-3-2-7-16,11 0-9 0,-1-3-24 0,2-2-32 15,0 0-40-15,4-1-50 0,2-3-54 0,6-3-77 16,-2-2-258-16,7-10-549 0,0 0 242 0</inkml:trace>
  <inkml:trace contextRef="#ctx0" brushRef="#br2" timeOffset="7277.66">26377 8797 183 0,'4'-5'197'0,"-4"5"-3"0,0 0-10 16,0 0-5-16,4-8-11 0,-4 8-15 0,0 0-15 15,0 0-16-15,0-8-12 0,0 8-10 0,0 0-1 16,0 0-4-16,-4-13-7 0,4 13-6 0,0 0-6 16,0-12-14-16,0 12 0 0,0-8-9 0,0 8 1 15,0-11-4-15,4 5 4 0,-4 6-7 0,-2-13-3 0,2 3-5 16,2 1-5-16,-4 0-4 0,4 0-1 0,-2 9 0 15,-2-14-4-15,4 8 2 0,-2 6-3 16,-2-13-6-16,2 13-3 0,0-11 3 0,0 11-4 0,-2-8-2 16,2 8 0-16,2-8-1 0,-2 8-3 0,0 0 1 15,0 0-4-15,0 0-2 0,0-9-1 0,0 9-1 16,0 0-1-16,0 0 0 0,0 0 0 0,0 0-3 16,0 0-4-16,0 0 6 0,0 0-2 0,0 0-4 15,0 0 0-15,0 0-5 0,0 0-6 0,0 0-9 16,0 0-12-16,0 0-9 0,0 0-18 0,0 0-9 15,0 0-19-15,0 0-26 0,0 0-16 0,0 0-30 0,0 0-189 16,0 0-386-16,0 0 171 0</inkml:trace>
  <inkml:trace contextRef="#ctx0" brushRef="#br2" timeOffset="9056.44">28653 8206 290 0,'-5'-5'363'0,"5"5"-11"0,-3-6-20 0,3 6-31 0,-3-7-30 16,3 7-26-16,-2-7-15 0,2 7-18 15,0 0-26-15,7-13-15 0,-3 6-21 0,4 2-7 0,0-2-19 16,9 0-20-16,-3 3-1 0,1-2-18 0,6 0-5 15,-1 2-24-15,-1 0-31 0,2 1-35 0,-1 1-30 16,-2 2-32-16,-4 2-28 0,-2 1-31 0,-1-2-31 16,0 4-26-16,-4-4-24 0,1 5-17 0,-6-1-218 15,1 2-483-15,-3-1 213 0</inkml:trace>
  <inkml:trace contextRef="#ctx0" brushRef="#br2" timeOffset="9212.58">28753 8287 180 0,'-10'6'217'16,"-1"-2"16"-16,4 2 13 0,-1-5 12 0,3 2-7 15,5-3-7-15,-9 5-12 0,9-5-20 0,-9 1-20 16,9-1-19-16,0 0-19 0,0 0-14 0,0 0-12 16,0 0-15-16,0 0-12 0,42-10-25 0,-14 6-48 15,0-2-45-15,2 0-58 0,0 1-50 0,2-2-63 16,-2 0-69-16,-2 1-163 0,0-1-454 0,0 2 201 16</inkml:trace>
  <inkml:trace contextRef="#ctx0" brushRef="#br2" timeOffset="9896.1">29231 7911 143 0,'0'0'204'0,"-8"-4"-3"0,8 4-13 15,-5-3-16-15,5 3-16 0,0 0-13 0,0 0-22 16,0 0-5-16,-10-2-14 0,10 2-4 16,0 0-7-16,0 0-9 0,0 0-5 0,0 0-6 0,0 0-10 15,0 0-4-15,-9-2-10 0,9 2 0 0,0 0-7 16,0 0-5-16,0 0-2 0,0 0-3 0,0 0-6 16,0 0 0-16,0 0-3 0,0 0-4 0,0 0 3 15,0 0 0-15,0 0-5 0,0 0-1 0,0 0 0 16,0 0 1-16,0 0 1 0,0 0 8 0,0 0-15 15,0 0 13-15,0 0 5 0,0 0 2 0,0 0 0 16,0 0 2-16,0 0-3 0,0 0-1 0,0 0 1 16,0 0 2-16,0 0 3 0,0 0-4 0,0 0-3 15,0 0 0-15,1-9-3 0,-1 9 1 0,0 0 0 16,0 0 2-16,0 0 1 0,0 0 0 0,0 0 0 16,0 0-2-16,0 0 0 0,0 0-2 0,0 0-1 0,0 0-4 15,0 0 3-15,0 0-1 0,0 0-2 0,1-12 2 16,-1 12-2-16,0 0 1 0,0 0 1 0,0 0-1 15,0 0 2-15,0 0 0 0,0 0 2 0,0 0 1 16,0 0-6-16,0 0 4 0,0 0-7 0,0 0-3 16,0 0 0-16,0 0-2 0,0 0-2 0,0 0 0 15,0 0-3-15,0 0-3 0,0 0 2 0,-15 15-1 16,15-15 3-16,-4 8-1 0,0-3-2 0,4-5 1 16,-2 12-2-16,2-6 1 0,1 4 1 0,3-1-4 0,-3-2 4 15,3 2-3-15,2 0 2 0,1 2-1 16,2-1 1-16,0 0 2 0,2 3-5 0,2 0 3 0,1 0-3 15,-1-2 6-15,1 0-9 0,-1 0-3 0,-3 0-1 16,0 0 1-16,-2-1 0 0,-1-1-3 16,1-2 2-16,-4 2 5 0,0 0-1 0,-3 0-2 0,0-2 1 15,-1 0 1-15,0-7 5 0,-2 15 11 0,-1-9 0 16,-1 2 2-16,0-1 0 0,-4-1-1 0,-1 1 0 16,1-4 0-16,-3 3 0 0,0-3-7 0,1 3 2 15,-3-4 1-15,2-1-22 0,-3-1-29 0,-4-1-36 16,4 0-42-16,-3-3-44 0,4 1-42 0,2-2-35 15,1-2-40-15,1-2-148 0,1-2-463 0,3 0 206 16</inkml:trace>
  <inkml:trace contextRef="#ctx0" brushRef="#br2" timeOffset="10030.44">29132 8009 1 0,'0'-10'199'0,"0"-1"17"16,0 1 15-16,0 0 8 0,-1 0 3 0,2 1-13 16,-1 9-18-16,3-16-20 0,-2 11-21 0,3-5-19 15,2-1-13-15,5 4-17 0,0 1-7 0,6-4-22 16,-1 3-31-16,5 2-41 0,7-2-42 0,-8 3-54 15,9-2-44-15,-9 4-43 0,2 2-51 0,-4-2-125 16,1 1-366-16,-3-2 161 0</inkml:trace>
  <inkml:trace contextRef="#ctx0" brushRef="#br2" timeOffset="10297.1">29486 7892 95 0,'-6'7'236'0,"1"1"-2"0,-3 1-8 0,2 0-7 15,-2 1-10-15,-1 4-21 0,1 2-12 0,1-1-18 0,-1 0-14 16,3 1-12-16,0 2-15 0,1-3-10 0,3 2-10 15,2-6-8-15,0 2-8 0,1-3-10 0,0 0-4 16,5-2-9-16,3 1-6 0,-1-2-2 0,1-1-4 16,3-3-4-16,0 1 1 0,-1-3-9 0,6-1-2 15,-5 0-3-15,0-1-3 0,1-2 4 0,-1 2 8 16,-2-5 9-16,-1 2 28 0,-1-2 22 0,-1 2 18 16,-2-1 23-16,-3-2-5 0,1 2 11 0,1-1 4 15,-5 6-16-15,-3-10-17 0,3 10-8 0,-6-13-15 16,0 7-7-16,-1-2-11 0,-4 1-7 0,0 2-10 15,0 0-31-15,-2-1-40 0,2 3-45 0,-1-1-36 0,-2 2-53 16,2 1-49-16,1 0-63 0,3 1-74 0,8 0-279 16,-14 2-662-16,14-2 293 0</inkml:trace>
  <inkml:trace contextRef="#ctx0" brushRef="#br2" timeOffset="10572.31">29820 7882 127 0,'0'0'357'0,"-4"-8"-11"0,4 8-32 0,-3-8-31 15,3 8-27-15,-2-8-26 0,2 8-28 0,0 0-17 16,-1-5-22-16,1 5-16 0,0 0-13 0,0 0-21 16,9-6-26-16,-9 6-42 0,0 0-39 0,10 0-47 0,-10 0-53 15,0 0-46-15,0 0-44 0,10 9-239 16,-10-9-458-16,3 9 203 0</inkml:trace>
  <inkml:trace contextRef="#ctx0" brushRef="#br2" timeOffset="10822.61">29879 8029 22 0,'0'0'346'0,"0"0"-17"16,0 0-17-16,-4 3-26 0,4-3-27 0,0 0-31 15,0 0-20-15,-3 9-19 0,3-9-19 0,0 0-20 16,3 15-12-16,-2-5-13 0,0 0-13 0,1 4-11 0,0 4-3 15,1 0-10-15,-1 7-15 0,2 0 3 0,-4 0-13 16,-2 4-6-16,4-4-3 0,-4 2-8 0,-1 3-4 16,2-4-6-16,-4 5-23 0,2-1-40 0,-5-3-42 15,5 0-58-15,-3-1-70 0,0-1-117 0,1-7-168 16,0 1-521-16,-2-2 231 0</inkml:trace>
  <inkml:trace contextRef="#ctx0" brushRef="#br2" timeOffset="13997.71">32903 9850 51 0,'0'0'171'0,"0"0"-5"0,0 0-14 0,0 0-20 16,0 0-14-16,0 0-13 0,0 0-9 0,0 0-3 15,0 0-8-15,0 0-16 0,0 0-3 0,0 0-5 16,0 0-5-16,0 0-10 0,0 0-1 0,-54 31-3 16,54-31-8-16,0 0-4 0,0 0-1 0,0 0 0 0,0 0-2 15,7 44-1-15,-7-44-1 0,0 0 3 0,0 0-4 16,31 32-5-16,-31-32 2 0,24 19-1 0,-24-19-3 15,22 13-1-15,-22-13 2 0,0 0 7 0,28 20 8 16,-28-20-5-16,0 0 1 0,19 15 13 0,-19-15 7 16,0 0 24-16,0 0-8 0,0 0-7 0,0 0 3 15,0 0 9-15,0 0-5 0,0 0-4 0,-37 52-8 16,37-52-6-16,-23 14-3 0,23-14-2 0,-25 11-7 16,25-11-10-16,0 0-23 0,-32 9-28 0,32-9-30 15,0 0-37-15,0 0-26 0,0 0-41 0,0 0-40 16,0 0-162-16,0 0-392 0,0 0 173 0</inkml:trace>
  <inkml:trace contextRef="#ctx0" brushRef="#br2" timeOffset="14172.16">33015 9954 43 0,'0'0'212'0,"0"0"-17"16,0 0-26-16,0 0-6 0,0 0-1 0,0 0-6 15,0 0-11-15,0 0-8 0,0 0-13 0,0 0-9 0,0 0-12 16,0 0-11-16,0 0-8 0,25 59-9 0,-25-59-6 15,0 0-6-15,8 36-19 0,-8-36-28 16,0 0-41-16,4 29-37 0,-4-29-41 0,0 0-46 0,0 0-156 16,0 0-331-16,1 37 147 0</inkml:trace>
  <inkml:trace contextRef="#ctx0" brushRef="#br2" timeOffset="14346.73">33100 9861 38 0,'0'0'261'0,"0"0"-17"0,-25-32-13 16,25 32-17-16,0 0-20 0,0 0-21 0,0 0-19 15,0 0-13-15,0 0-18 0,0 0-14 0,0 0-35 16,0 0-40-16,0 0-39 0,0 0-43 0,0 0-56 16,0 0-47-16,0 0-130 0,0 0-303 0,0 0 134 15</inkml:trace>
  <inkml:trace contextRef="#ctx0" brushRef="#br2" timeOffset="15339.32">33182 9868 33 0,'0'0'124'16,"0"0"-8"-16,0 0 8 0,0 0-8 0,0 0-12 16,0 0-8-16,0 0-7 0,0 0-5 0,0 0 4 15,0 0-10-15,0 0-1 0,0 0-2 0,0 0-1 16,-39-23-3-16,39 23-1 0,0 0 2 0,0 0-1 16,0 0 2-16,0 0-2 0,0 0-1 0,0 0 1 15,0 0-2-15,0 0-5 0,0 0-4 0,0 0-1 16,0 0-5-16,0 0 3 0,0 0-9 0,-25-13-6 15,25 13 0-15,0 0-8 0,0 0 0 0,0 0-5 16,0 0-2-16,0 0-6 0,0 0 2 0,0 0-4 0,0 0-3 16,0 0-1-16,0 0 0 0,0 0-4 0,0 0 1 15,0 0-2-15,0 0-5 0,0 0-3 16,0 0-2-16,0 0-6 0,53-35-7 0,-53 35-1 16,0 0 1-16,33-4-3 0,-33 4-3 0,0 0 0 0,0 0-2 15,43 0-1-15,-43 0-1 0,0 0 0 0,0 0 4 16,0 0 0-16,27 24 1 0,-27-24 1 0,0 0 3 15,0 0 4-15,0 0 1 0,-3 39 0 0,3-39 1 16,0 0 3-16,0 0-1 0,0 0 1 0,-31 40 1 16,31-40-4-16,0 0 4 0,-16 19 2 0,16-19 1 15,0 0 0-15,0 0 0 0,0 0-2 0,-16 22 1 16,16-22 3-16,0 0-1 0,0 0-5 0,0 0 1 16,0 0-3-16,0 0 0 0,0 0 2 0,36 32-3 15,-36-32-3-15,0 0 0 0,27 21 3 0,-27-21 1 16,16 15-1-16,-16-15-2 0,0 0 1 0,26 25 1 15,-26-25 0-15,0 0 1 0,10 23 4 0,-10-23 2 16,0 0 5-16,0 0 2 0,0 0 3 0,0 0 4 16,0 0-3-16,-23 48-1 0,23-48 6 0,0 0 1 15,-26 12-3-15,26-12-1 0,0 0 2 0,0 0-1 16,0 0 2-16,-34 7-4 0,34-7 1 0,0 0-7 16,0 0-15-16,0 0-9 0,0 0 0 0,0 0-14 0,0 0-1 15,0 0-13-15,0 0-2 0,0 0-10 0,34-87 0 16,-17 67-9-16,-17 20 9 0,28-37-4 0,-10 18-3 15,-1-1 9-15,0 1 1 0,0 0 9 0,-17 19 7 16,26-32 6-16,-26 32 5 0,21-33 5 0,-9 18 20 16,-12 15 6-16,15-26 19 0,-15 26 0 0,0 0 3 15,6-31 6-15,-6 31 0 0,0 0-4 0,0 0 3 16,0 0 6-16,0 0-9 0,0 0 4 0,0 0-5 16,-37-23 6-16,37 23-8 0,0 0-2 0,0 0 1 15,0 0 1-15,0 0 0 0,-65 33-1 0,65-33-2 16,0 0-3-16,-19 24 0 0,19-24 2 0,0 0 1 15,0 0-3-15,-5 33-2 0,5-33-5 0,0 0 5 16,0 0 1-16,0 0-4 0,38 38-1 0,-38-38 0 16,39 14 1-16,-39-14-1 0,43 5-6 0,-43-5-14 15,49 0-16-15,-49 0-20 0,42-2-27 0,-42 2-20 16,43-5-38-16,-43 5-19 0,37-9-119 0,-37 9-290 16,31-5 129-16</inkml:trace>
  <inkml:trace contextRef="#ctx0" brushRef="#br2" timeOffset="16032.1">32942 10281 81 0,'0'0'239'0,"0"0"-11"0,0 0-20 15,0 0-23-15,-17-35-13 0,17 35-25 0,0 0-14 16,0 0-13-16,0 0-6 0,0 0-10 0,0 0-9 15,0 0-12-15,4 97-7 0,-4-97-6 0,4 39-5 0,5-14-5 16,-9-25-4-16,6 35 0 0,-6-35-4 0,8 25-3 16,-8-25-3-16,0 0-3 0,10 32 4 15,-10-32 0-15,0 0 7 0,12 23-10 0,-12-23 6 0,0 0-4 16,0 0 4-16,0 0 9 0,0 0 4 0,0 0-1 16,14 22-1-16,-14-22-9 0,0 0-5 0,0 0-7 15,0 0-1-15,0 0-2 0,0 0-7 0,0 0-8 16,0 0-13-16,0 0-12 0,0 0-12 0,0 0-16 15,-14-112 2-15,14 112 0 0,-4-36-10 0,4 36 3 16,-1-36 4-16,1 36 4 0,3-35 2 0,-3 35 2 16,0 0 0-16,11-31 2 0,-11 31 5 0,0 0-2 15,0 0 2-15,19-19 9 0,-19 19-9 0,0 0 6 16,0 0 5-16,0 0 3 0,0 0 5 0,0 0-1 16,0 0 4-16,0 0-4 0,65 31 9 0,-65-31-2 15,0 0 3-15,9 28-3 0,-9-28 3 0,0 0-1 16,0 0-2-16,0 0-1 0,-20 59 0 0,20-59-10 15,-18 22-26-15,18-22-44 0,0 0-46 0,-21 22-58 0,21-22-50 16,0 0-168-16,0 0-427 0,0 0 189 0</inkml:trace>
  <inkml:trace contextRef="#ctx0" brushRef="#br2" timeOffset="16227.49">33143 10243 81 0,'0'0'254'0,"0"0"-21"0,0 0-16 0,0 0-14 16,0 0-16-16,0 0-15 0,0 0-10 0,0 0-8 16,0 0-8-16,0 0-29 0,0 0-10 0,36 62-9 15,-36-62-12-15,25 38-6 0,-15-24-4 0,-10-14-10 16,22 33-28-16,-22-33-24 0,20 30-33 0,-20-30-43 16,16 29-38-16,-16-29-38 0,14 18-30 0,-14-18-166 15,0 0-363-15,0 0 161 0</inkml:trace>
  <inkml:trace contextRef="#ctx0" brushRef="#br2" timeOffset="16580.08">33182 10349 33 0,'0'0'178'15,"0"0"-9"-15,0 0-24 0,0 0-14 0,0 0-16 0,0 0-12 16,0 0-11-16,27-42-8 0,-27 42-14 0,0 0-5 15,30-14-6-15,-30 14-8 0,0 0-7 16,32-9-7-16,-32 9-3 0,0 0-2 0,0 0-6 16,43-2 4-16,-43 2-11 0,0 0-7 0,0 0-2 0,0 0 7 15,43 17-4-15,-43-17 1 0,0 0-8 0,25 18 5 16,-25-18-2-16,0 0 7 0,21 17-3 0,-21-17 11 16,0 0-2-16,0 0 17 0,16 20 9 0,-16-20 15 15,0 0 17-15,0 0 15 0,0 0 8 0,0 0 4 16,0 0 5-16,0 0-1 0,0 0-2 0,0 0-6 15,0 0-3-15,0 0-11 0,0 0-5 0,0 0-2 16,0 0-11-16,0 0-10 0,0 0-1 0,0 0-8 16,0 0-4-16,0 0-18 0,0 0-33 0,0 0-39 15,9-67-34-15,-9 67-42 0,34-22-28 0,-11 8-50 16,-23 14-41-16,41-13-183 0,-41 13-453 0,36-1 202 16</inkml:trace>
  <inkml:trace contextRef="#ctx0" brushRef="#br2" timeOffset="17022.64">33621 10455 135 0,'0'0'247'16,"0"0"-7"-16,0 0-20 0,0 0-23 0,0 0-19 16,0 0-21-16,0 0-14 0,0 0-17 15,0 0-10-15,0 0-13 0,0 0-12 0,0 0-10 0,0 0-4 16,0 0-3-16,0 0-3 0,63 60 1 0,-46-37-5 16,1 6-4-16,-3-2-1 0,-1 3-6 0,1 5 6 15,-3-1-5-15,4 13-3 0,-9 2 5 0,2-1-14 16,-2 1-3-16,-2 2-3 0,-5 3-7 0,-3-3 0 15,3 1-3-15,-2-2-5 0,-4 2 2 0,1-4-8 16,-2 1 1-16,-1 1 0 0,0 0 0 0,-2 0-4 16,-1-3-4-16,-1-3 10 0,-1-9-8 0,2-1 7 15,-1 2-11-15,-8 5-1 0,5-9 5 0,1-2-8 16,-4-4-1-16,-3 1 3 0,-1 0-1 0,0-3 1 16,-2-2-5-16,0-1 2 0,1-3-3 0,0-3 1 15,23-15-8-15,-34 23-1 0,34-23-13 0,-31 19-14 16,31-19-22-16,-18 10-19 0,18-10-24 0,0 0-32 15,0 0-29-15,0 0-35 0,0 0-225 0,-36 4-454 16,36-4 200-16</inkml:trace>
  <inkml:trace contextRef="#ctx0" brushRef="#br2" timeOffset="17230.37">33309 11751 235 0,'0'0'239'0,"-26"35"-9"0,26-35-8 0,-19 32-16 16,19-32-9-16,-13 35-10 0,13-35-16 16,-4 38-17-16,4-38-13 0,-2 37-15 0,2-37-10 0,13 37-10 15,-13-37-9-15,19 35-12 0,-5-21-4 0,-14-14-12 16,41 26-4-16,-12-15-19 0,2-5-26 0,2-3-48 16,-33-3-58-16,63 2-68 0,-35-4-73 15,-28 2-156-15,47-13-416 0,-47 13 185 0</inkml:trace>
  <inkml:trace contextRef="#ctx0" brushRef="#br2" timeOffset="17856.24">30758 13172 2 0,'-1'-8'288'16,"1"8"-7"-16,-3-8-16 0,3 8-24 0,-4-8-18 0,4 8-23 15,0 0-20-15,0 0-19 0,0 0-16 16,0 0-6-16,0 0-5 0,0 0-6 0,16 33-12 15,-7-15-6-15,5 9-13 0,-4 1-6 0,3 1-12 0,2 2-9 16,-3-1-5-16,-1 0-6 0,0-2-7 0,1 0-8 16,2 0 3-16,-4 0-8 0,2-2-5 15,-3-3-19-15,-2-5-23 0,1 0-29 0,0-3-24 0,-3-6-22 16,-1-2-18-16,-2-1-23 0,2-5-19 0,-4-1-29 16,0 0-20-16,0 0-19 0,13-14-152 0,-12 3-392 15,3-5 174-15</inkml:trace>
  <inkml:trace contextRef="#ctx0" brushRef="#br2" timeOffset="18424.09">30872 13072 20 0,'-3'-4'179'16,"3"4"-12"-16,-4-6-10 0,4 6-16 0,0 0-17 16,4-13-8-16,6 7-14 0,8-4-8 0,14-5-19 15,17-7 6-15,7 1-7 0,5-3-8 0,30-6-4 16,4 0-7-16,4-3-13 0,5 0 7 0,3-1-9 15,2-2-9-15,1-1-1 0,-2 2-9 0,2-2 3 0,1-1-12 16,-1-1-2-16,-4-1-5 0,-3 2-6 0,-9 5-1 16,-8-1 3-16,-26 13-8 0,1-4 3 15,-5 3-3-15,-4 1 1 0,-5 2-7 0,-11 5 3 0,-4 1 2 16,0-1-1-16,-3 7-2 0,-29 7 6 0,44-13-10 16,-44 13 11-16,26-2-7 0,-26 2 7 0,0 0-7 15,0 0 5-15,0 0-3 0,45 11 7 0,-45-11-4 16,0 0-1-16,21 27 9 0,-21-27-2 0,19 31 5 15,-8-14 5-15,-11-17-6 0,24 37-2 0,-8-13 3 16,-2 1-1-16,0-1-4 0,0 1 4 0,1 1 0 16,1-1 2-16,-2 0-3 0,1 3-3 0,0-4-2 15,-1 1 6-15,-1-1-10 0,-13-24 8 0,23 35 9 16,-14-18-12-16,-9-17 4 0,18 36-5 0,-18-36-12 0,17 29-5 16,-17-29-5-16,16 29 4 0,-16-29-24 15,13 23-1-15,-13-23-3 0,0 0 2 0,13 26-11 16,-13-26 9-16,0 0 5 0,0 0 3 0,0 0 0 0,0 0-1 15,-24 51 12-15,24-51 1 0,-38 30 0 0,14-16 2 16,-5 1-4-16,-3 1 7 0,-3 3-11 0,-14 4 23 16,-3-3-6-16,0 3 11 0,-7-2-8 15,-24 12 4-15,23-10 12 0,-28 11 4 0,-2 1-1 0,1 3 15 16,-4-6-3-16,-1 3 8 0,-2-2 15 0,-3-3 12 16,4 2 8-16,1 1 11 0,-2-3 7 0,0-3 10 15,-3-4 2-15,5 1 3 0,1 0 2 0,26-9 1 16,-18 4-8-16,27-5-5 0,2-1-7 0,5-1-10 15,11-5-3-15,3-1-7 0,1 1-12 0,7-3-21 16,6-4-25-16,3 1-34 0,7-1-35 0,4-3-38 16,2-1-48-16,6-4-153 0,1 8-334 0,11-23 148 15</inkml:trace>
  <inkml:trace contextRef="#ctx0" brushRef="#br2" timeOffset="18730.55">31649 12826 35 0,'-8'-7'299'15,"4"0"-8"-15,-1 3-21 0,3-1-28 0,2 5-25 16,-7-6-20-16,7 6-23 0,0 0-13 0,0 0-6 15,0 0-9-15,1 24-13 0,6-6-7 0,-1 5-8 16,6 4-17-16,-2 0-9 0,2 18-6 0,0-12-5 16,-2 1-12-16,6 10-5 0,-6-9 0 0,7 8-4 15,-6-9-7-15,2 0-7 0,1-1-18 0,-3 0-33 16,6-5-30-16,-4-1-30 0,-2-6-30 0,2-4-31 16,-1-5-36-16,0-6-42 0,0-3-33 0,2-3-160 15,3-3-430-15,0-5 191 0</inkml:trace>
  <inkml:trace contextRef="#ctx0" brushRef="#br2" timeOffset="18958.93">32041 12675 182 0,'-1'-7'247'0,"0"-1"-29"0,1 8-20 0,-3-6-16 15,3 6-13-15,0 0-3 0,0 0-10 0,3 24-11 0,0-4-9 16,6 9-4-16,3-1-2 0,2 2-14 15,1 3-9-15,12 8-12 0,0 3-12 0,0-1-6 0,-3 0-6 16,4-1-7-16,0 1-7 0,-1-1-18 0,-8-10-25 16,0-2-28-16,3 0-33 0,-2-4-33 0,-1-6-35 15,-4-4-23-15,1-7-28 0,2 1-28 0,-2-6-145 16,-2-6-367-16,2 0 164 0</inkml:trace>
  <inkml:trace contextRef="#ctx0" brushRef="#br2" timeOffset="19139.18">32556 12489 51 0,'0'0'203'15,"0"0"-4"-15,0 0-5 0,0 0-5 0,0 0-3 16,8 33-11-16,1-3-3 0,-3 1-13 0,7 1-12 16,9 13-3-16,3-2-9 0,3 1-13 0,3 0-8 15,3 4-16-15,0-1-10 0,-2 0-19 0,-2 3-33 16,-4-2-45-16,-3 1-57 0,-7-1-51 0,1-2-61 15,-9-1-175-15,-3-11-380 0,-3-3 169 0</inkml:trace>
  <inkml:trace contextRef="#ctx0" brushRef="#br2" timeOffset="19639.34">31029 12647 59 0,'-9'1'247'0,"-3"4"-16"0,3 2-12 16,-5 6-7-16,3 3-21 0,0 0-18 0,0 1-17 15,5 1-14-15,1 1-16 0,2-2-13 16,3-2-7-16,5 2-12 0,-1-5-5 0,4-1-9 0,6-1-8 15,1-3-6-15,4 0-6 0,1-4-5 0,-1-5-2 16,2-1-7-16,-1-2 1 0,-1-2 0 16,-3-1 11-16,1 0 4 0,-4-5 6 0,-3 5 8 15,-4-1 5-15,-1 0-2 0,-1-3-2 0,-4 2-2 0,-4-2-15 16,1 1-4-16,-8-2-9 0,-1 1 2 0,-3 4-5 16,-1-2-5-16,1 3-10 0,-3 5-8 0,4 0-22 15,1 2-35-15,0 3-36 0,0 1-39 0,3 2-37 16,2 2-32-16,3 0-41 0,4 1-42 0,1-1-167 15,4 2-464-15,4-1 206 0</inkml:trace>
  <inkml:trace contextRef="#ctx0" brushRef="#br2" timeOffset="19917.57">31539 12378 329 0,'-4'-6'318'0,"-1"2"-19"0,1-2-21 0,4 6-28 16,-8-5-27-16,8 5-26 0,0 0-16 0,0 0-22 15,-11 7-12-15,8 2-12 0,3 4-13 0,0 4-17 16,2 2-7-16,0 8-8 0,1 1-9 0,2 2-8 15,1 0-9-15,-1 1-23 0,4-2-48 0,-1 0-51 16,1-3-59-16,-2-1-62 0,6-2-20 0,0-7-240 16,6 1-475-16,0-4 211 0</inkml:trace>
  <inkml:trace contextRef="#ctx0" brushRef="#br2" timeOffset="20221.72">31935 12248 88 0,'0'0'204'0,"3"-9"-21"0,0 2-17 0,3 3-15 16,2 2-17-16,-8 2-17 0,20-1-12 0,-9 4-11 15,1 3-8-15,-1 1-7 0,1 2-6 0,-2 3-2 16,0 4 7-16,-1 0 2 0,-3 2 11 0,-1-1-1 15,-2 2 7-15,-3-1 5 0,-3-1 9 0,0 2-6 16,-4-3 3-16,2 0-7 0,0-4-8 0,0-2-9 16,1 0-5-16,2 1-8 0,0-5-7 0,2-6-8 15,-1 10-5-15,1-10-12 0,4 8-24 0,-4-8-41 16,13-1-57-16,-1-4-57 0,5-3-74 0,11-7-23 16,0 4-158-16,6-4-427 0,13-9 189 0</inkml:trace>
  <inkml:trace contextRef="#ctx0" brushRef="#br2" timeOffset="20600.5">32471 11964 77 0,'0'0'257'0,"0"-9"-27"0,0 9-23 0,7-9-18 16,-1 7-22-16,2-1-13 0,4 1-19 0,0 2-14 16,1-2-8-16,5 4-16 0,-5 0-8 0,2 2-10 15,-5 1-7-15,2 0-19 0,1-2-17 0,-4 3-15 16,-2 2-12-16,1 0-14 0,-2 1-12 0,0-1-15 16,-1 3-10-16,0-3 2 0,0 1-5 0,0 3-1 15,-5-12-5-15,0 0 2 0,0 0 4 0,24 41 6 16,-24-41 2-16,16 22-3 0,-16-22 10 0,0 0 12 15,19 24 22-15,-19-24 12 0,0 0 10 0,22 20 16 16,-22-20 15-16,0 0 4 0,21 18 2 0,-21-18 2 16,0 0 1-16,0 0-6 0,0 0-4 0,17 22 3 0,-17-22-3 15,0 0-1-15,0 0-7 0,-27 37-1 16,12-25-20-16,-8 3-41 0,1 2-53 0,4-7-78 16,-6 6-214-16,7-7-389 0,2-1 173 0</inkml:trace>
  <inkml:trace contextRef="#ctx0" brushRef="#br2" timeOffset="27772.22">32931 12610 128 0,'0'0'126'0,"0"0"8"0,0 0-2 15,0 0 5-15,0 0-1 0,0 0-2 0,0 0-9 16,0 0-5-16,0 0-10 0,0 0-11 0,0 0-13 0,0 0-10 15,0 0-4-15,0 0 3 0,0 0 3 16,0 0-5-16,0 0-5 0,0 0-4 0,0 0-5 16,-28 48-7-16,28-48-1 0,-4 31-5 0,4-31 2 15,0 0-6-15,-2 38 2 0,2-38-3 0,0 0-1 0,0 0-10 16,-1 34 2-16,1-34-2 0,0 0-2 0,0 0-2 16,0 0-1-16,0 0-2 0,0 0-3 15,0 36-1-15,0-36 5 0,0 0 3 0,0 0 6 16,0 0 0-16,0 0-3 0,0 0-2 0,0 0-1 0,0 0-5 15,0 0-1-15,0 0-4 0,0 0-3 0,0 0-1 16,0 0 3-16,0 0-5 0,0 0 3 0,0 0-4 16,0 0-6-16,0 0 0 0,0 0 0 0,0 0-1 15,0 0-4-15,0 0-2 0,0 0 2 0,0 0-2 16,0 0 2-16,0 0-3 0,0 0 0 0,0 0-2 16,46-69 0-16,-46 69-3 0,0 0 0 0,0 0 0 15,0 0 3-15,0 0 1 0,0 0-1 0,0 0 0 16,46 38 4-16,-46-38-4 0,0 0 4 0,19 24-4 15,-19-24 0-15,0 0 3 0,14 21 1 0,-14-21-4 16,0 0 11-16,0 0-8 0,14 29 1 0,-14-29-1 16,0 0-2-16,0 0 6 0,0 0 0 0,8 31 3 15,-8-31 7-15,0 0 0 0,0 0 3 0,0 0 2 16,0 0 1-16,0 0-7 0,0 0 11 0,-26 41-9 16,26-41-1-16,0 0-3 0,-25 10 3 0,25-10-11 15,0 0-11-15,-32 9-18 0,32-9-24 0,0 0-18 16,0 0-21-16,-41 1-17 0,41-1-35 0,0 0-28 15,0 0-31-15,0 0-152 0,0 0-384 0,-45-26 169 16</inkml:trace>
  <inkml:trace contextRef="#ctx0" brushRef="#br2" timeOffset="28077.66">32879 12618 46 0,'0'0'255'0,"0"0"-10"0,0 0-17 0,0 0-15 16,0 0-16-16,0 0-17 0,0 0-18 0,0 0-13 16,0 0-14-16,0 0-14 0,0 0-9 0,0 0-10 15,0 0-12-15,27-53-8 0,-27 53-6 0,25-13-8 16,-25 13-4-16,32-19-7 0,-32 19-5 0,29-19-5 15,-29 19-8-15,28-16-1 0,-28 16-6 0,27-14-3 16,-27 14-3-16,0 0-2 0,24-10-5 16,-24 10-2-16,0 0-19 0,0 0-24 0,0 0-27 0,0 0-30 15,0 0-24-15,0 0-25 0,0 0-28 0,0 0-37 16,0 0-161-16,13 53-388 0,-13-53 173 0</inkml:trace>
  <inkml:trace contextRef="#ctx0" brushRef="#br2" timeOffset="28538.29">33180 12678 115 0,'0'0'168'0,"0"0"1"0,0 0-5 16,0 0 1-16,0 0 4 0,0 0 0 0,0 0-7 0,0 0-10 15,0 0-12-15,7-45-18 0,-7 45-11 16,0 0-12-16,0 0-10 0,0 0-3 0,0 0-7 16,0 0-7-16,0 0-3 0,0 0-5 0,0 0-10 15,0 0-6-15,-21 106-3 0,21-106-5 0,1 33-8 0,-1-33 1 16,0 0-3-16,8 49-2 0,-8-49-2 15,10 22-3-15,-10-22-1 0,0 0-2 0,18 21-1 16,-18-21-5-16,0 0 6 0,28 14-6 0,-28-14 3 16,0 0-3-16,0 0 3 0,0 0-3 0,51-10 3 0,-51 10 11 15,0 0 12-15,0 0 17 0,33-25 12 0,-33 25-15 16,0 0-2-16,16-29 10 0,-16 29 21 0,0 0-16 16,5-33-7-16,-5 33-5 0,0 0-5 15,-9-40-5-15,9 40-4 0,0 0-7 0,-16-35-2 0,16 35-4 16,-16-19-6-16,16 19-25 0,0 0-31 0,-24-18-36 15,24 18-39-15,0 0-36 0,0 0-41 0,0 0-52 16,0 0-19-16,-64 33-201 0,64-33-497 0,-20 31 220 16</inkml:trace>
  <inkml:trace contextRef="#ctx0" brushRef="#br2" timeOffset="29430.23">33705 12526 178 0,'6'-58'188'15,"-6"31"-3"-15,0 27-8 0,-6-51-2 0,1 27-14 16,5 24-16-16,-18-48-8 0,3 26-14 0,-3-2 7 15,-4 7-14-15,-2-1-7 0,-6 0-9 0,-2 7-11 16,-3-2-4-16,-5 5-5 0,0 5-6 0,1 1-6 16,0 2-7-16,-14 5-4 0,13 4-9 0,6 3-6 15,-14 7 1-15,14-1-7 0,-10 11-2 0,7 6-3 16,2 2-3-16,5 6-5 0,2-2 0 0,5 10-4 16,3 1 0-16,3 1-7 0,2 0 3 0,6-2-2 15,1 0 0-15,7 1-6 0,1-4-3 0,6-12-5 16,4 9-3-16,6 3 2 0,-2-16-4 0,2-1-3 15,4 1 0-15,9 6-1 0,-4-8-2 0,1-5-1 16,-2-3 0-16,3-2 0 0,1-1-1 0,2-2-1 16,-2-3 0-16,-1-3 2 0,1-2 5 0,-28-9-1 15,42 6 2-15,-42-6-1 0,56-5 0 0,-26-2 2 16,-1-3 5-16,-1-3 0 0,-1 0 0 0,0-4 3 16,1-1 1-16,-2-3 3 0,0-1 7 0,-1-3 2 15,-4-2-1-15,-1 0 7 0,-1-3 0 0,-4 0-4 16,2-3-1-16,2-11-1 0,-5 1-3 0,-4 8 0 0,4-12-4 15,-5 2 2-15,-4-1-1 0,1-1 0 0,-8 11-1 16,-2-9 0-16,2 10-3 0,-6 0 1 16,-1 0-2-16,-5 3-4 0,-7-10-3 0,2 10 2 15,-6 5-4-15,-9-10 2 0,4 13-2 0,-14-5 3 0,-2 4-1 16,-2 6-1-16,10 7-3 0,-14 2 3 0,-1 4-2 16,0 5 2-16,14 3-1 0,0 0-4 0,1 5 4 15,1 2-3-15,4 4-3 0,-1 5 2 16,5 4-3-16,2 2-1 0,3 6-4 0,0 11-3 0,4-9-7 15,1 15-2-15,7 3-2 0,0 3 0 0,6 1-3 16,2 0-4-16,4 2 6 0,4 1 1 0,8-2 2 16,5 1 1-16,3-1 6 0,3-2-1 15,7-2 2-15,2-5-6 0,0-3 11 0,4-4-2 0,-1-3 1 16,1-4 1-16,-10-8 3 0,2-4-4 0,1-1 4 16,1-5 4-16,-1-3-5 0,0-3 7 0,-29-8 2 15,62 5 6-15,-32-8-6 0,-30 3 5 0,60-16 3 16,-29 3 5-16,-2-5 5 0,1-1 4 0,-3-3 4 15,-3-2 0-15,0-4-3 0,-1-13 1 0,-1-2-4 16,-9-2-11-16,-3-2-29 0,-2-2-30 0,-6-4-54 16,-6-1-52-16,-4-5-167 0,-5 0-355 0,-10 3 157 15</inkml:trace>
  <inkml:trace contextRef="#ctx0" brushRef="#br2" timeOffset="32779.97">26538 8793 166 0,'2'-14'216'0,"-2"14"-20"0,0 0-4 15,0 0-5-15,0 0-9 0,-6-14-13 0,6 14-13 16,-1-9-7-16,-2 3 5 0,3 6-3 0,-6-12-17 16,6 0-3-16,-2 2-15 0,1-2-5 0,-1-4-8 15,-2-2-9-15,2-1-3 0,0-6-5 0,-3 0-1 16,1 0-12-16,-3-7-8 0,4 0-2 0,-3-4-8 16,-1 3 0-16,3-16-10 0,-4 13-6 0,4-10-4 15,-5 2 0-15,5 7-6 0,0-11-1 0,-1 1-6 16,2-1 0-16,1 1-5 0,2 13-3 0,2-13-3 0,1 14-1 15,2-1-4-15,-3 1 0 0,2 1-1 16,-2 3 1-16,3 2-1 0,-1 8-4 0,-2 2-3 0,1 3-4 16,2 0-2-16,-3 6 0 0,2-3 0 0,-2 4-11 15,3-1-5-15,3 2-3 0,4-3-4 16,1 0 3-16,6 1 1 0,8-2-5 0,2 3-4 0,3-2 5 16,5 3-7-16,-1-4-10 0,14 2 5 0,1-2-4 15,-13 4 4-15,14-7-6 0,4 4 4 0,-4-3-5 16,1 4 6-16,-3-2-6 0,-12 3 8 0,0-2-7 15,-3 4 5-15,-2-1 7 0,-4 2 6 0,-9-1 3 16,1 3 5-16,-8-2-5 0,-1 1 3 0,-1 2 9 0,-3 1 4 16,-8 0 0-16,10-2-2 0,-10 2 2 0,9-1 7 15,-9 1-14-15,0 0 6 0,0 0 9 16,0 0-1-16,0 0 1 0,0 0 3 0,2 11-1 0,-2-11 3 16,-4 11-2-16,1-2-1 0,1 2 6 0,-2 4 1 15,3 5 1-15,-4 4-2 0,9 3 2 0,-3-1-2 16,2 2-5-16,-1 4 8 0,0 1 0 0,1 1 1 15,3 12-3-15,-2-1 2 0,-1 2 3 0,1 0-3 16,-4 0-6-16,5 1 5 0,-3 2 1 0,0 0-6 16,-4 0 6-16,2 0-1 0,-2 2 3 0,2 5 2 15,-2-3-2-15,-1 1 0 0,3-2 0 0,0-3 0 0,3 0 1 16,-1 1-8-16,3-3 1 0,-1-15 3 0,0 3 4 16,1-4 1-16,1-1-4 0,-1-1-2 15,0-2 5-15,-1-2 0 0,-2-5-6 0,-2-3 5 0,-2 2-4 16,-3-2 4-16,-4 1-3 0,-2 1-1 0,-2-4-10 15,-10 2-19-15,-4-1-25 0,-2-3-30 0,-4 0-57 16,-17 2-159-16,11-6-323 0,0-4 143 0</inkml:trace>
  <inkml:trace contextRef="#ctx0" brushRef="#br2" timeOffset="33413.08">27955 7672 116 0,'20'-3'122'0,"9"0"-1"0,10 1-18 0,14 2-6 15,8 0-7-15,2 2-20 0,29-5-6 0,-27 3-10 16,26-6-21-16,-27 5 1 0,26-5-22 0,-27 0-8 15,-3 0-12-15,3 4-19 0,-4 1-9 0,-5-1-8 16,-15 2-29-16,-1 0-49 0,-1-1-133 0,-5 0 59 16</inkml:trace>
  <inkml:trace contextRef="#ctx0" brushRef="#br2" timeOffset="33629.55">28914 7644 28 0,'-54'5'87'0,"2"-4"6"0,-3-2-14 16,-2 2-9-16,-4 1 5 0,1 0-9 0,-1-2-3 15,3-1 5-15,2-2-15 0,2 3 16 0,16 0-6 16,5 0-19-16,2-1 9 0,9-1 1 0,8 2 7 16,3-3-5-16,2 2-7 0,2 0-4 0,7 1-5 15,0 0-3-15,0 0-3 0,0 0-9 0,38-10 1 16,-6 8-11-16,6-2-6 0,1 3-9 0,17-2-14 16,-3-1-9-16,-1 1-4 0,1 1-10 0,-14 2-11 15,13 0-2-15,-14 2-6 0,-2-1-1 0,0 1-13 0,-3-2-15 16,-4 2-65-16,-8 0-161 0,-2-2 71 0</inkml:trace>
  <inkml:trace contextRef="#ctx0" brushRef="#br2" timeOffset="41917.78">26804 8621 141 0,'-4'-5'184'0,"4"5"-2"0,-4-9-4 15,4 9-10-15,-2-7-16 0,2 7-17 0,-3-7-15 0,3 7-11 16,0 0-16-16,0 0-4 0,0 0-13 0,0 0 0 15,0 32 0-15,5-10-6 0,1 6-10 0,-1 5 1 16,-2 3-4-16,3 9-4 0,-4 2-5 0,0-12-5 16,-1 13-2-16,-1-12-6 0,2-3-2 0,0 3-3 15,2-1-4-15,-2-2-2 0,0-4 1 0,1 0-4 16,4-3-3-16,-4-8-1 0,-1 1-3 0,0-3 0 16,2-3-1-16,-2-4 1 0,1 2-5 0,-3-3 1 15,4-2 0-15,-4-6-6 0,0 11 6 0,0-11-1 0,4 6-4 16,-4-6-6-16,2 6-8 0,-2-6-9 15,0 0-18-15,0 0-8 0,0 0-16 0,0 0-17 16,8-17-8-16,-6 9-18 0,-2-2-24 0,0 1-28 0,-2-3-152 16,0-5-332-16,0-8 148 0</inkml:trace>
  <inkml:trace contextRef="#ctx0" brushRef="#br2" timeOffset="42229.52">26704 8585 121 0,'-11'2'153'0,"1"-1"6"0,-1 5-12 0,0 6-12 16,-3-2-9-16,1 5-14 0,4-2-10 0,-5 4-8 15,6-2-7-15,-1 2-9 0,4-2-8 0,0-4-8 16,1-1-5-16,2-1-5 0,0-3-6 0,0 0-3 16,2-6-4-16,0 9 0 0,0-9-4 0,0 0 1 15,0 0-10-15,0 0 0 0,24-16-2 0,-8-3-4 16,4-2-6-16,-2-3 3 0,2-4-3 0,3 2-2 15,-6-2 1-15,4-1-3 0,-1 0 0 0,-2 1-2 16,-2 2 4-16,1 3 2 0,-3 1 1 0,-5 7 11 16,-3 6-2-16,-1 0-1 0,0 3-5 0,-2 4-3 15,1-3 0-15,-4 5-6 0,0 0-1 0,13 10 4 0,-9 8-1 16,4 6-18-16,-4 5-23 0,0 4-30 0,1 13-34 16,-1 1-52-16,-6 2-163 0,4 0-335 15,-4-2 148-15</inkml:trace>
  <inkml:trace contextRef="#ctx0" brushRef="#br2" timeOffset="42954.17">25100 9267 180 0,'-5'-9'205'15,"1"2"-3"-15,2 1-8 0,-4 3-15 0,6 3-19 16,-8-8-19-16,8 8-14 0,-9-2-19 0,9 2-3 16,-15 14-13-16,6 2-14 0,-4 5-1 0,-1 6-8 15,4 0-8-15,2 1-5 0,-1 2-8 0,4 1-3 16,0-3-4-16,5 0-5 0,0-3-2 0,1-7-5 15,3-1 1-15,0-5-9 0,3-2 3 0,0 1-2 16,0-3-4-16,4-2 1 0,3-2-2 0,-1-1 0 16,0-3-2-16,5-6-4 0,-1 1 1 0,0-4-1 15,-1-2 0-15,0-3 0 0,8-1 11 0,-6-4 4 16,-3-2 2-16,-3 3 7 0,-1-5 6 0,1 1 23 0,-5 4 7 16,-3-7-1-16,0 6-3 0,-3-1-7 0,-1-7 7 15,-1 8 5-15,-3-6-3 0,-6 1-15 0,0-3 5 16,1 10-11-16,-3-1-9 0,1 6-2 0,-2-1-6 15,-5 4-1-15,0 2-4 0,0 0-8 0,-1 2 3 16,0 3-4-16,0 2-5 0,-3 4-21 0,2 2-18 16,-1 1-23-16,1 11-30 0,3 1-35 0,3-2-21 15,5 5-16-15,5-3-30 0,3 4-24 0,6-4-35 16,-1 0-158-16,10 7-432 0,0-4 191 0</inkml:trace>
  <inkml:trace contextRef="#ctx0" brushRef="#br2" timeOffset="43381.71">25406 9460 211 0,'0'0'235'0,"-12"-2"-11"0,12 2-8 0,-9 0-13 0,9 0-15 16,0 0-19-16,0 0-16 0,-9-1-18 0,9 1-14 15,0 0-11-15,0 0-9 0,0 0-11 0,0 0-14 16,39-1-2-16,-11-1-12 0,1-3-3 0,1 2-7 16,2 1-4-16,3 1-8 0,-4-4 0 0,1 3-4 15,1 2-9-15,-1-3 2 0,0 1-5 0,-1 0-1 16,1-1-4-16,-3 3 1 0,-2-2-3 0,-5 2 2 15,-3-3-3-15,0 2-1 0,-5 0-4 0,-3 1-1 0,0-1 0 16,-1 1 2-16,-10 0-2 0,13-1 1 16,-13 1-2-16,9 0 3 0,-9 0 4 0,0 0 10 15,11 0 1-15,-11 0 2 0,0 0-1 0,0 0-3 0,0 0-2 16,0 0-4-16,0 0-3 0,0 0 2 0,0 0-6 16,0 0 5-16,0 0-8 0,0 0 0 0,0 0-11 15,-2-10-25-15,2 10-30 0,0 0-34 0,0 0-46 16,0 0-35-16,0 0-45 0,0 0-201 0,0 0-454 15,0 0 201-15</inkml:trace>
  <inkml:trace contextRef="#ctx0" brushRef="#br2" timeOffset="47088.45">24660 8789 53 0,'0'0'141'0,"-8"-8"-9"0,4 3-4 16,4 5-8-16,0 0-13 0,-5-6-12 0,5 6-8 16,0 0-4-16,14-16-13 0,3 8-1 0,13-6 3 15,19-5-10-15,8-1-3 0,30-7-4 0,4-2-5 16,-4 2-7-16,6 1-3 0,4-2 1 0,8 3-5 16,2-5-8-16,2 5-1 0,4 4 1 0,0 4-4 15,-7-3-5-15,-5 5-7 0,-13 8-6 0,4 7 6 16,-29 0-8-16,-1 5 1 0,-9 7-7 0,4 6 5 15,-5 2-6-15,-8 7 4 0,-3 2-2 0,-14-4-4 0,5 12 7 16,-8 3-7-16,-1 7 6 0,-5 0-3 0,-5 1-3 16,-6 4 3-16,0 0-2 0,0 2 1 0,-5-2-7 15,-2 2-1-15,0-4 1 0,-2 6-1 0,-1-5 6 16,-1-2 2-16,2-14 0 0,-4 9-6 0,0-10 8 16,1 1 0-16,-3-3-7 0,-6-1 9 0,3 0-11 15,-5-1 10-15,-2-3 5 0,-6-2-2 0,1-1-2 16,-4 1 12-16,-2-3 1 0,-2-3-1 0,-15 3-3 15,-3 2 5-15,13-9 0 0,-9 4 2 0,-7-2 5 16,-1 0-4-16,1-3-4 0,-2-2 6 0,-7 1-1 0,-3-1-2 16,-1-3-3-16,-27 2 2 0,26-7-3 0,-26 1 5 15,27-2 3-15,-3 2 4 0,-26 0-5 0,29-1 1 16,-23 1-4-16,25-1 5 0,1-4-2 0,-4 0-6 16,1-4 1-16,0-2-2 0,4 0-2 0,3-4 0 15,1 0 8-15,3-2 1 0,3-2-3 0,4-4 1 16,11 5-1-16,3-6 0 0,1-3-1 0,-6-7 3 15,1-4-2-15,13 6-2 0,-1-15-3 0,3-2-1 16,5-1-6-16,9-2 3 0,2-6-1 0,8 2-3 0,3-3-2 16,8-3-2-16,1 3-9 0,5 4-8 15,2-3-18-15,10 3-7 0,2 1-15 0,28-15-10 0,2 7-20 16,-14 17-25-16,35-10-35 0,-10 3-143 0,13 8-315 16,1 3 140-16</inkml:trace>
  <inkml:trace contextRef="#ctx0" brushRef="#br2" timeOffset="48257.55">26473 9132 121 0,'0'-8'157'0,"4"-4"9"0,-2 1 0 0,-2 1-5 15,3-3-3-15,-3 0-8 0,2-2 1 0,-2-1-11 0,-2 4 2 16,-1-5-11-16,-1 1-8 0,0 1-6 0,-4 1 1 15,1-2-11-15,-1 1-11 0,1 2-4 0,-5-2-11 16,0 2-8-16,-2 3-7 0,-2 0-9 0,2 2-6 16,3 2-5-16,-7 1-6 0,0 2-3 0,-2 3-5 15,0 3-1-15,0 2-7 0,-5 4-3 0,5 2-2 16,0 5-1-16,-1 3-5 0,1 1-1 0,2 6 3 16,4-1 0-16,1 2-4 0,2-2-2 0,2 0 3 0,2 0-2 15,5-6-4-15,2 0-4 0,-2-1-4 16,4-1 2-16,2 2-9 0,1-5 2 0,2-3-5 15,2-3-2-15,0 0 1 0,3-2-2 0,0-2-2 0,4-1-1 16,2-3-1-16,3-3-6 0,0-2-2 0,-2-2 4 16,3 0 3-16,3-6 1 0,-9 2 1 0,0 1 3 15,-1-4 2-15,1 2-1 0,-3-3 5 0,-4 2 4 16,1-2-3-16,-2 6 9 0,-3-3 12 0,-3 0 2 16,2 1 5-16,-2 1 7 0,-1-2 4 0,0 0 7 15,-1 5-1-15,0-4 11 0,-2 4 5 0,2 7-4 16,-2-9-12-16,2 9 1 0,0 0-9 0,0-10-6 15,0 10-1-15,0 0-2 0,0 0-4 0,0 0-1 16,-13 23 2-16,9-6 1 0,-2 9-14 0,2 2 7 16,2 3 1-16,2 1-1 0,0 4 0 0,-2-3-3 0,4 13-2 15,0-12 0-15,0 1 2 0,4 0 0 0,-2 11-2 16,-2-12-4-16,7 1 5 0,-3-3 1 0,2 1-2 16,1-2-1-16,-1-2-22 0,1-1-20 0,1-2-30 15,0-1-34-15,-1 0-40 0,5-1-45 0,-3 0-59 16,-4-8-184-16,4 1-463 0,-4 1 206 0</inkml:trace>
  <inkml:trace contextRef="#ctx0" brushRef="#br2" timeOffset="49879.39">33517 6666 11 0,'0'0'156'0,"0"0"-11"0,0 0-4 0,0 0-6 15,0 0 3-15,0 0-4 0,0 0-4 0,0 0-1 16,0 0 5-16,0 0-2 0,0 0-1 0,0 0-2 15,0 0-2-15,0 0-7 0,0 0-5 0,0 0-7 16,0 0-5-16,0 0-7 0,-57-7-1 0,57 7-10 16,0 0-7-16,0 0-7 0,0 0 0 0,-12-30-9 15,12 30 0-15,0 0-11 0,-10-31-9 0,10 31 4 16,-14-30-8-16,14 30-10 0,-17-29 3 0,17 29-4 16,-21-32-6-16,10 13-1 0,-4-2-2 0,15 21-4 15,-29-44-1-15,13 23-2 0,1-1-2 0,1 1 5 16,14 21-7-16,-32-43 0 0,17 21 1 0,-1 1-6 15,16 21 3-15,-27-30-4 0,27 30 3 0,-23-26-1 16,23 26-2-16,-16-16 9 0,16 16-8 0,0 0-2 16,-22-22-1-16,22 22 0 0,0 0 0 0,0 0-3 15,-24-13 1-15,24 13 7 0,0 0-2 0,0 0-8 16,0 0-7-16,0 0-3 0,0 0-4 0,0 0-4 16,0 0-24-16,0 0-24 0,0 0-19 0,0 0-19 15,-55 23 0-15,55-23-28 0,0 0-26 0,-16 24-10 16,16-24-11-16,0 0-11 0,-15 23-121 0,15-23-344 0,0 0 153 15</inkml:trace>
  <inkml:trace contextRef="#ctx0" brushRef="#br2" timeOffset="50326.34">32859 6031 112 0,'0'0'144'0,"0"0"-14"0,0 0-5 16,0 0-11-16,0 0-22 0,0 0-5 0,0 0-12 16,0 0 3-16,0 0 3 0,0 0 1 15,0 0-17-15,0 0 1 0,0 0-7 0,-56 36-4 0,56-36-10 16,0 0-4-16,-21 33-3 0,21-33-1 0,-10 21-4 16,10-21 1-16,0 0-5 0,0 0-6 0,-6 29-7 15,6-29 3-15,0 0 6 0,0 0-5 0,0 0 0 16,0 0-6-16,0 0 4 0,0 0-3 0,0 0-1 15,0 0-1-15,0 0-6 0,0 0 2 0,0 0-2 16,0 0-2-16,0 0 3 0,0 0-1 0,0 0-2 16,0 0 0-16,76-47-7 0,-76 47 4 0,17-24-4 15,-17 24 1-15,15-24 1 0,-15 24 0 0,19-23-3 16,-19 23-3-16,21-23 3 0,-21 23 4 0,23-25-6 16,-23 25 3-16,26-23-3 0,-26 23 0 0,21-15 4 15,-21 15-1-15,0 0-6 0,27-18 9 0,-27 18-5 16,0 0 4-16,0 0-3 0,0 0-2 0,22-15-1 15,-22 15 6-15,0 0-4 0,0 0 9 0,0 0-4 16,0 0 3-16,0 0 0 0,0 0 1 0,23 59 0 16,-23-59 5-16,2 34-15 0,-2-34-16 0,5 36-16 15,-5-36-19-15,8 35-28 0,-8-35-17 0,14 33-31 16,-14-33-103-16,14 30-254 0,-14-30 112 0</inkml:trace>
  <inkml:trace contextRef="#ctx0" brushRef="#br2" timeOffset="50967">32730 5461 190 0,'0'0'184'0,"-9"-35"-15"15,5 23 9-15,0 7-8 0,2-1-18 0,-1 1-17 16,3 5-13-16,-5-7-7 0,5 7-3 0,0 0-9 16,0 0-3-16,-18 15-8 0,10-5-6 0,2 0-18 15,-2 6 0-15,1-2-6 0,-1 2-3 0,2 1-9 16,1-1-2-16,1 3-4 0,-1-1-9 0,2-1 1 16,2 2-3-16,-2-3-9 0,3 1-15 0,-1-4-15 15,2 3-18-15,1-1-15 0,1-3-11 0,0-1-23 16,3-4-12-16,1 1-2 0,-1-3-17 0,-6-5-10 15,0 0 0-15,0 0-3 0,0 0-2 0,0 0 2 16,69-14 2-16,-69 14 6 0,27-21-7 0,-27 21 12 16,28-36-55-16,-11 13-171 0,-5-2 75 0,2 5 664 15,1-5-445-15,-4-3 13 0,3 3 11 0,-5 0 16 16,-9 25 23-16,15-42 12 0,-15 42-7 0,7-29 14 16,-7 29 15-16,0 0-5 0,0 0 3 0,-4-36 8 15,4 36-5-15,0 0-2 0,0 0-5 0,0 0-5 16,0 0 2-16,0 0-11 0,0 0-3 0,0 0-3 15,0 0 1-15,0 0-1 0,0 0-1 0,0 0 8 0,0 0 1 16,-43 80-5-16,43-80-2 0,0 0-6 0,0 0 4 16,29 51-1-16,-29-51-3 0,23 26-2 15,-23-26-8-15,27 23 5 0,-27-23-10 0,25 18 10 16,-25-18-2-16,23 10 0 0,-23-10-8 0,0 0-3 0,40 4 4 16,-40-4 0-16,0 0-4 0,43-7-1 0,-43 7 3 15,31-16-2-15,-31 16-5 0,27-23 3 0,-27 23 2 16,20-30 2-16,-20 30 9 0,12-31-4 15,-12 31 12-15,5-37 0 0,-5 37-4 0,0 0-3 0,-12-43-2 16,12 43-1-16,-23-25-1 0,23 25-5 0,-33-17-1 16,33 17-2-16,-47-11 2 0,16 6-15 0,31 5-8 15,-65 6-23-15,28 1-6 0,-12 4-32 0,0 8-28 16,11-7-27-16,-7 7-32 0,0 4-139 0,10-7-320 16,3 3 142-16</inkml:trace>
  <inkml:trace contextRef="#ctx0" brushRef="#br2" timeOffset="51270.03">32099 5911 126 0,'0'0'168'0,"0"0"-5"0,0 0-9 0,0 0-10 16,28-5-1-16,-7 1-11 0,13-3-8 0,0 0 3 0,18-2-14 15,5 2-1-15,3-4-14 0,1 3-10 16,6 0-3-16,22-5-10 0,-26 3-11 0,1 3-1 16,-2-1-10-16,-1 0-1 0,0 1-5 0,-3 1-5 15,2 1-3-15,-4-2-5 0,-3 0-2 0,-2 0-4 0,-2 0-3 16,-12-1-3-16,-1 2-3 0,-3-1-3 0,-1 1 0 16,-32 6-2-16,50-9-11 0,-50 9-7 0,37-10-10 15,-37 10-4-15,22-9-15 0,-22 9-16 0,0 0-13 16,0 0-17-16,21-22-30 0,-21 22-22 0,0 0-19 15,0 0-20-15,0 0-97 0,0 0-290 0,0 0 128 16</inkml:trace>
  <inkml:trace contextRef="#ctx0" brushRef="#br2" timeOffset="52121.7">32548 5201 90 0,'0'0'91'0,"-6"-4"0"0,6 4-1 0,-8-6-9 15,8 6-6-15,-5-5-2 0,5 5 0 0,-2-6-2 16,2 6 2-16,0 0 1 0,-4-7-8 0,4 7-6 16,0 0-10-16,0 0 0 0,0 0-6 0,0 0-6 15,0 0-12-15,0 0-1 0,0 0 1 0,0 0 0 16,0 0 2-16,0 0 4 0,6 26 12 0,-3-10-4 16,-1 3 3-16,2 0-4 0,-1 6-5 0,-1 3 3 15,1 2 3-15,2 0-4 0,0-1 7 0,2 1 7 16,1-3-5-16,3-2 5 0,-2 0-5 0,2-1-2 15,-1 1-3-15,1-3-6 0,-3-3-3 0,0-2 1 0,0-1-3 16,-2 1-3-16,3-3-2 0,-4-3-5 0,-5-11 0 16,0 0-4-16,0 0 0 0,18 36 0 15,-18-36 4-15,0 0-4 0,0 0 4 0,0 0 8 16,0 0 22-16,15 25-2 0,-15-25-9 0,0 0-2 0,0 0 1 16,3-12-12-16,-3 12 3 0,0 0-2 0,-6-28-3 15,3 18-7-15,-2-9 0 0,1 2-2 0,-1-2 3 16,1-6-7-16,-1 0-1 0,1 0-6 0,-1-3-7 15,1 1-5-15,3 1 4 0,2 0-2 0,-1 2 0 16,4-3 0-16,-4 9-3 0,1-1 4 0,1 2 3 16,1 0-9-16,-1 3 6 0,-1 3-2 0,0 2 2 15,1 2 4-15,-1-1-2 0,-1 8-2 0,1-10-2 16,-1 10-3-16,1-7 1 0,-1 7 4 0,0 0-2 16,0 0 2-16,0 0 3 0,0 0-4 0,0 0 4 15,7 17-3-15,-7-5 7 0,1 4-5 0,1 3 3 16,1 7 1-16,1 3-3 0,-4-29 5 0,6 56 1 15,-2-25-2-15,-1-1-2 0,-3-30 3 0,5 59 1 16,-4-31-3-16,1 2-3 0,-2-30 3 0,1 55 3 16,-1-28-1-16,0-27 4 0,-3 40-3 0,2-23-1 15,1-17 2-15,-3 34-2 0,3-18 2 0,0-16 0 16,0 0-3-16,0 0 1 0,-1 43 1 0,0-38 0 16,1-5 1-16,0 0-2 0,0 0-8 0,0 0-19 15,0 0-33-15,0 0-23 0,0 0-50 0,0 0-48 0,6 48-173 16,-6-48-381-16,-2 3 169 0</inkml:trace>
  <inkml:trace contextRef="#ctx0" brushRef="#br2" timeOffset="53916.58">27742 8904 102 0,'-10'2'149'15,"1"-1"-11"-15,3 1-3 0,6-2-4 0,-13 1-9 16,13-1-8-16,-12 2-9 0,12-2-9 0,-7 1-9 15,7-1-10-15,0 0-10 0,0 0-5 0,0 0-8 16,0 0-1-16,0 0-3 0,36-12-7 0,-6 4-6 16,3-1-2-16,15-6-5 0,5 1-4 0,7 0 3 15,-1-2-9-15,2 1 3 0,-1 0-10 0,0 2 7 0,0 1-9 16,-2-1 3-16,-4 5-5 0,0-3 0 0,-2 4-6 16,-18 0-3-16,2 2-8 0,-3 2 5 0,-7 0-9 15,-6-1 3-15,-3 3 1 0,-4 0-1 0,-7 0-1 16,-6 1 4-16,8 0-3 0,-8 0 6 0,0 0-3 15,0 0 4-15,-25 6-6 0,4-2 10 0,-9 4-10 16,-4 0 9-16,-5-2-1 0,-14 2 2 0,-1 3 0 16,-1 0-1-16,2-3 5 0,-3 4-10 0,18-4 6 0,-16-1 4 15,17 0-3-15,-16 0 3 0,14 1 4 16,1-3 0-16,0 2-5 0,6-1 4 0,1 0 5 16,4-1 5-16,9-2-4 0,6 0-1 0,0-1-10 0,3-1 5 15,3 2-1-15,6-3-2 0,0 0-5 0,0 0 2 16,0 0-8-16,19 5-6 0,2-7-12 0,8-1-5 15,5-1 1-15,3-2-25 0,17-1-10 0,0 1-14 16,-1 0-30-16,2-1-32 0,-3 1-94 0,1 1-251 16,-3-2 111-16</inkml:trace>
  <inkml:trace contextRef="#ctx0" brushRef="#br2" timeOffset="59967.28">29643 10946 149 0,'-7'3'152'0,"7"-3"-6"0,0 0-12 15,-7 1-8-15,7-1-11 0,0 0-17 0,0 0 1 16,0 0-9-16,-10 1-7 0,10-1-6 0,0 0-6 16,-6 5-4-16,6-5-10 0,0 0-9 0,0 0 2 15,-6 4-7-15,6-4-6 0,0 0-3 0,0 0 2 0,0 0-3 16,0 0 3-16,12 9-9 0,0-9 0 0,7 0 2 16,9 0-1-16,4-3-10 0,1-1 2 0,4-3 1 15,16-1 2-15,0 0-21 0,2-3 3 0,0 2-17 16,-16 4-2-16,12-4-10 0,-14 4-6 0,0 0-7 15,-3 2-11-15,-2 0 0 0,-2 3-10 0,-10-2 3 16,0 1-2-16,-7 1 11 0,-1 0 4 0,-3 1 7 16,-2-1-5-16,0 2 7 0,-7-2 17 0,6 4 1 15,-6-4 7-15,0 0 7 0,0 0 6 0,-16 15 8 16,4-9 0-16,-6 4 6 0,-7-2 8 0,-3 3 3 16,-6-1-2-16,1-1 3 0,-4 0-4 0,0 2 6 0,-3-2-2 15,-11 1 11-15,0 3-2 0,11-5 2 16,5-1 4-16,-4 3 7 0,1-4 3 0,0 2 5 0,3-3 0 15,4 1-3-15,11-3-5 0,3-1 2 0,5-1-10 16,4 1-4-16,3-1-7 0,5-1-1 0,-5 3-3 16,5-3-8-16,0 0-9 0,0 0-12 0,42-6-7 15,-11 0-17-15,2 0-23 0,18-5-20 0,-1 3-10 16,1-3-22-16,1 1-32 0,-2-1-32 0,-14 7-138 16,3-2-325-16,-3 2 144 0</inkml:trace>
  <inkml:trace contextRef="#ctx0" brushRef="#br2" timeOffset="60947.32">30988 11039 77 0,'0'0'108'15,"0"0"-12"-15,31 0-6 0,-14-3-10 0,3-1-9 16,10 3-2-16,2-4-17 0,4-1-11 0,-1 1-11 16,-2 0-5-16,1 2-11 0,-2-1-7 0,0 2-9 15,-2 0-4-15,-9-1 1 0,-3 0 1 0,1 3-2 16,-7-2-1-16,-1 2 4 0,-4-1-2 0,-7 1 2 0,9-1 4 16,-9 1 3-16,0 0-1 0,0 0-1 0,0 0-2 15,-37 7 5-15,15-3 8 0,-6-3-3 0,-3 5 18 16,-3-4 1-16,-2 1 12 0,-3 2 3 0,2-3 7 15,2 1-1-15,-2 0 7 0,3-2 1 0,4-1-5 16,2 0 0-16,7 0 5 0,7-1-5 0,3-3-11 16,3 1-24-16,7-5-11 0,1 8-32 0,19-21-14 15,9 3-11-15,14-10-26 0,9 4-14 0,5-3-97 16,3 3-202-16,28-9 89 0</inkml:trace>
  <inkml:trace contextRef="#ctx0" brushRef="#br2" timeOffset="61603.73">32111 10719 61 0,'0'0'120'0,"0"0"-23"0,0 0-6 0,0 0-11 16,0 0 4-16,0 0-15 0,0 0 5 0,0 0-28 15,20-12-5-15,-3 6-8 0,4 4-16 0,6-9-14 0,-6 8-9 16,6-6-18-16,-6 5 5 0,-2-2-10 0,1 2 13 16,-3-1 2-16,-3 4 2 0,-2-2-5 0,-1 3 8 15,-3 0-4-15,-3-3 4 0,-5 3-1 0,10 0 2 16,-10 0 16-16,0 0-2 0,0 0-3 0,0 0 13 15,0 0 8-15,0 0-4 0,0 0 2 0,-22 13-3 16,12-8 14-16,0-2 9 0,0 1-7 0,-3-1 10 16,1 0-12-16,-7 3 5 0,2-2 9 0,-2 1-6 15,8 0 3-15,-3-2 0 0,4 0-3 0,-1 0-10 16,5-1-3-16,0-1-5 0,6-1-10 0,0 0-9 16,0 0-27-16,0 0-28 0,19 8-32 0,1-8-107 0,8-3-204 15,7-3 91-15</inkml:trace>
  <inkml:trace contextRef="#ctx0" brushRef="#br2" timeOffset="65588.15">29439 8594 11 0,'-8'-1'135'15,"1"-1"0"-15,7 2-9 0,-12-3-13 0,7 0-8 0,5 3-16 16,-6-4-7-16,6 4-11 0,1-12-3 0,-1 12-10 15,8-12-10-15,-1 5 6 0,2 0-10 16,5-4-6-16,0 1-4 0,3 0-6 0,3-1 0 0,-2 3-6 16,1-3 7-16,-1 3-7 0,2-3-1 0,4-1-3 15,-6 4 2-15,1 0-6 0,0 1-4 0,-1 0 2 16,-2 1 0-16,-5 1 2 0,-2-1-9 0,2 3-7 16,-3 2 12-16,-3 0-3 0,-5 1 0 0,10-3-3 15,-10 3-4-15,0 0 3 0,0 0 3 0,0 0-7 16,0 0 4-16,-35 5-4 0,15 0-1 0,-8 4 1 15,-3 0-6-15,-1 0 11 0,-2 4 0 0,-2-2-9 0,2 0 8 16,-1-1-1-16,-1 3-2 0,3-3 0 16,-1 1 3-16,4-2-6 0,1-2 3 0,0 1 2 15,7-1-4-15,4-1-6 0,-1-2 7 0,6-1-1 0,2 1 8 16,4-2-8-16,1-1 1 0,6-1 3 0,-7 3-3 16,7-3-6-16,0 0 7 0,0 0-5 0,0 0 8 15,37-11-11-15,-16 5-1 0,6-2-3 0,1-2 3 16,0 0-4-16,3 1-2 0,-1-2-1 0,1 3-16 15,-2-3 16-15,1 3 2 0,-2 0-1 0,0 1-5 16,-5 3 1-16,-4 0 3 0,0 0 4 0,-1 0-2 16,-5-1 6-16,-1 2 1 0,-1 1 1 0,-2 0 0 15,-4 0 3-15,-5 2 13 0,8-1-5 0,-8 1-6 0,0 0 0 16,0 0 6-16,0 0-2 0,0 0-1 0,-40 9 3 16,15-2-1-16,-5 2-7 0,0 1 9 0,-5 2-1 15,-2 0-1-15,-14 0 1 0,2 5 1 0,-1-7-6 16,15-1 9-16,-1 0 0 0,4 0 1 0,1 0 0 15,3-2 5-15,8-2-8 0,3-1 1 0,4-1-4 16,4-2 9-16,1 2-5 0,3-1 4 0,5-2-1 16,0 0-5-16,0 0-3 0,0 0-1 0,27-6-5 0,0-1-8 15,8-4 0-15,16-6-26 0,1 2-10 16,3 2-2-16,3-4-18 0,4 1-19 0,-3-3-96 16,29-9-195-16,-28 11 87 0</inkml:trace>
  <inkml:trace contextRef="#ctx0" brushRef="#br2" timeOffset="71508.7">33278 12041 172 0,'0'0'172'0,"0"0"-1"0,0 0-10 15,0 0-10-15,0 0-7 0,0 0-3 16,0 0-13-16,0 0-7 0,0 0-6 0,0 0-12 0,0 0-5 16,0 0-6-16,0 0-6 0,0 0 1 0,0 0 3 15,0 0 1-15,0 0-14 0,0 0-2 0,0 0-5 16,74-2-3-16,-35-3-6 0,13-7-6 16,-1-2-7-16,0 2-3 0,0 0-7 0,-15 0 0 0,1-2-4 15,-1 2-6-15,-2 0-1 0,-2 4-4 0,-6-4-3 16,-26 12 0-16,38-11-2 0,-38 11-2 0,25-9-4 15</inkml:trace>
  <inkml:trace contextRef="#ctx0" brushRef="#br2" timeOffset="71758.33">33812 12856 1147 0</inkml:trace>
  <inkml:trace contextRef="#ctx0" brushRef="#br2" timeOffset="72441.73">33426 11416 54 0,'0'0'174'0,"0"0"-3"0,0 0-12 16,0 0-14-16,0 0-11 0,0 0-6 0,0 0-6 15,0 0-7-15,0 0-2 0,0 0-4 0,0 0-5 16,0 0-12-16,0 0-4 0,0 0-9 0,0 0-7 16,0 0-4-16,0 0-5 0,-23 74-8 0,23-74-1 15,0 0-8-15,0 0-6 0,7 44-1 0,-7-44-5 16,0 0-5-16,13 28-2 0,-13-28 1 0,0 0-1 15,0 0-3-15,24 20 0 0,-24-20-4 0,0 0-1 16,0 0-1-16,0 0-6 0,46-10-1 0,-46 10-2 16,0 0 2-16,0 0-2 0,38-32 4 0,-38 32-1 15,14-19-2-15,-14 19 0 0,0 0 26 0,16-28 17 16,-16 28 18-16,0 0 3 0,0 0 4 0,0 0-1 16,10-25 0-16,-10 25-9 0,0 0-6 0,0 0-4 15,0 0-6-15,0 0-4 0,0 0-6 0,0 0 2 16,0 0-8-16,0 0-1 0,0 0-3 0,0 0 1 15,0 0-2-15,19 65-5 0,-19-65-7 0,11 35-1 0,-11-35-18 16,13 33-26-16,-3-13-28 0,-10-20-31 16,16 37-32-16,-16-37-45 0,18 45-45 0,-11-27-44 0,0 8-206 15,-7-26-495-15,12 42 220 0</inkml:trace>
  <inkml:trace contextRef="#ctx0" brushRef="#br2" timeOffset="74427.7">33113 12937 9 0,'0'0'200'15,"0"0"0"-15,0 0-7 0,0 0-11 0,0 0-12 16,0 0-10-16,0 0-18 0,0 0-10 0,0 0-12 15,0 0-13-15,0 0-7 0,0 0-7 0,0 0-7 16,0 0-7-16,0 0-4 0,0 0-8 0,0 0-3 0,0 0-11 16,0 0-4-16,0 0-3 0,0 0-5 0,0 0-5 15,0 0-4-15,0 0 0 0,0 0-3 16,0 0-4-16,0 0 7 0,0 0-12 0,0 0-6 16,0 0 3-16,0 0-6 0,0 0 1 0,0 0-2 0,0 0-2 15,0 0 0-15,0 0 0 0,0 0 2 0,0 0-5 16,0 0 1-16,0 0 0 0,0 0-4 0,0 0 0 15,0 0-1-15,0 0-1 0,0 0-8 0,0 0-5 16,0 0-15-16,0 0-14 0,0 0-16 0,0 0-27 16,0 0-27-16,0 0-45 0,0 0-209 0,0 0-395 15,0 0 175-15</inkml:trace>
  <inkml:trace contextRef="#ctx0" brushRef="#br2" timeOffset="80505.59">28784 10719 47 0,'-8'-1'162'0,"8"1"-17"0,-8-6-10 0,8 6-7 15,-6-3-8-15,6 3-7 0,-6-6-15 0,6 6-2 16,0 0-15-16,0 0-3 0,-8-3-6 0,8 3-4 16,0 0-6-16,-4-9-1 0,4 9 17 0,-4-6-3 15,4 6 0-15,-3-7-4 0,3 7-6 0,-6-10-10 16,3 4-7-16,0 0 7 0,-1-3-7 0,-1-1-5 15,2-1-8-15,-1 0 5 0,2-1-7 0,-3-3-1 16,-1-2-2-16,1-1-4 0,0-1-1 0,3-6-5 0,-2-2 1 16,4 1-3-16,3-2-2 0,0-1-1 15,3-2-9-15,2-1 3 0,0-3-1 0,3 4-6 0,2-2 3 16,8-10 2-16,-4 13-2 0,7 2 0 0,0-1-1 16,4 4-9-16,13-8-3 0,-14 9 2 0,3 4-8 15,-3 2 0-15,3 2-7 0,-6 2 6 0,-4 7-4 16,1 0-12-16,-6 1 3 0,4 3-1 0,-7 1 1 15,3 1 4-15,-2 2-4 0,0-1 2 0,-3 2-4 16,2 2 2-16,-2 1 5 0,0-1-2 0,-4 0 4 16,0 1 7-16,0-2-3 0,0 0 2 0,-6-3-7 15,8 7 7-15,-8-7 3 0,4 6 3 0,-3-2-7 0,-1-4 12 16,4 8-3-16,-4-8 0 0,2 5 4 0,-2-5 1 16,0 0-1-16,0 0 6 0,0 0-6 0,3 7 6 15,-3-7-4-15,0 0 5 0,0 0 4 0,0 0-2 16,0 0 6-16,0 0-1 0,0 0-1 0,0 0-1 15,0 0-1-15,0 0 0 0,0 0-2 0,0 0 3 16,0 0-11-16,0 0 9 0,0 0-5 0,0 0 0 16,0 0 3-16,0 0 0 0,0 0-4 0,0 0 1 15,0 0 1-15,-12 2 0 0,12-2-2 0,0 0 0 16,0 0 2-16,0 0-2 0,0 0-4 0,0 0 3 16,0 0 0-16,0 0 1 0,0 0-2 0,0 0 3 0,-11 0-4 15,11 0-1-15,0 0 4 0,0 0 1 0,0 0-2 16,0 0-1-16,0 0 2 0,0 0-1 0,0 0 4 15,0 0-3-15,0 0 2 0,-10 0-2 0,10 0-4 16,0 0 2-16,0 0-3 0,0 0 3 0,0 0 1 16,0 0 3-16,-11-2-4 0,11 2 4 0,0 0-5 15,0 0 9-15,0 0-5 0,0 0 0 0,0 0-1 16,-6-4 1-16,6 4-3 0,0 0 2 0,0 0 0 16,0 0-2-16,0 0 3 0,0 0 0 0,0 0 0 0,-8-2-5 15,8 2 4-15,0 0 1 0,0 0 2 16,0 0-4-16,0 0-2 0,0 0-5 0,0 0 3 0,0 0 4 15,0 0-1-15,0 0 1 0,0 0 4 0,0 0-3 16,0 0-2-16,0 0 1 0,0 0-3 0,0 0 4 16,0 0 0-16,0 0 0 0,0 0 2 0,0 0-1 15,0 0 0-15,0 0-4 0,0 0 2 0,0 0 0 16,0 0-1-16,0 0 0 0,0 0 1 0,0 0 0 16,0 0 1-16,0 0 0 0,0 0-1 0,0 0-1 15,0 0-3-15,0 0 7 0,0 0-6 0,0 0 5 16,0 0-5-16,0 0-1 0,0 0 3 0,0 0-2 0,0 0 4 15,0 0-2-15,0 0-2 0,0 0 3 16,-8 6 0-16,8-6-1 0,0 0-3 0,0 0 6 16,0 0 0-16,0 0 0 0,0 0-3 0,0 0 0 0,0 0 2 15,0 0-3-15,0 0 4 0,-3 6-1 0,3-6 2 16,0 0-2-16,0 0-1 0,0 0 0 0,0 0 2 16,0 0-6-16,0 0-6 0,0 0-1 0,-1 7-12 15,1-7-1-15,0 0-17 0,0 0-16 0,0 0-9 16,0 12-23-16,0-12-19 0,0 0-155 0,2 8-284 15,-2-8 126-15</inkml:trace>
  <inkml:trace contextRef="#ctx0" brushRef="#br2" timeOffset="86593.92">29176 13183 64 0,'-4'-5'231'0,"0"-1"-6"0,0 0-11 0,0 1-4 16,4 5-8-16,-6-8-18 0,6 8-17 0,-5-9-14 15,5 9-20-15,0 0-11 0,-3-5-12 0,3 5-8 16,0 0 4-16,0 0 3 0,17 25-5 0,-7-11-4 15,7 10-2-15,1 1-8 0,0 2-7 0,-1 2-10 0,1 2-5 16,3-1-8-16,4 9-11 0,-5-8 5 16,0-1-8-16,-1-2-1 0,-1-1-7 0,-1 1-6 0,1-4 1 15,-1-2-7-15,-1 0-2 0,-1-1-3 0,-5-4-10 16,-3-7-17-16,0 5-22 0,-2-5-12 0,1 2-27 16,-3-5-20-16,-1 1-6 0,-2-4-6 0,1 4-11 15,-1-8-13-15,0 0-10 0,-6 7-8 0,6-7 18 16,0 0-21-16,0 0-4 0,0 0 12 0,-18-16 10 15,13 9 14-15,-2-4 8 0,-2-3 16 0,0 0 6 16,-2-4 10-16,-3-2 14 0,0-4 7 0,0 0 5 16,0-1 13-16,-2 0 11 0,2-4 6 0,0 0 10 15,1-1 11-15,1 2 6 0,1 0 4 0,3 2 4 16,1 1 9-16,3 6 3 0,2 1-3 0,0 3 1 0,2 4 11 16,0 1-4-16,3 2 0 0,1 1 6 0,1 1 1 15,4 3 3-15,0 1 5 0,1 2-1 16,4 0-15-16,-1 4 21 0,3 3-4 0,0 0-4 15,-1 3-2-15,-1 0 0 0,-1 0-3 0,0 3-1 0,-2-1-6 16,-1-1-4-16,1 4-2 0,-2-3-4 16,-4-1 1-16,1 2-7 0,-2-4 2 0,0 4-2 15,-3-1-5-15,0-1-6 0,-2-2-16 0,1 2-12 0,-3-3-26 16,2 1-21-16,-1-3-20 0,2-6-29 0,-4 10-24 16,4-10-150-16,-6 4-313 0,6-4 140 0</inkml:trace>
  <inkml:trace contextRef="#ctx0" brushRef="#br2" timeOffset="87124.22">29522 13082 143 0,'0'0'205'0,"0"0"-1"0,0 0-18 0,12 22-8 16,-10-10-15-16,3 2-14 0,2 4-21 0,2 0-6 0,1 7-12 15,-1-2-11-15,1-7-7 0,4 7-10 16,3-3-8-16,-5-4-5 0,6 6-10 0,-4-9-10 0,5 6-20 15,-7-3-19-15,5-3-19 0,-5 0-19 16,1 2-17-16,-1-4-17 0,-2 3-10 0,-2-6-17 0,-1-1 6 16,-4 0-2-16,1-2 6 0,-4-5-2 0,4 7 10 15,-4-7 14-15,0 0 7 0,0 0-1 0,0 0 3 16,0 0 12-16,0 0 2 0,0 0 2 0,-26-15 8 16,20 5 5-16,-2 1 5 0,-1-6 4 0,1 0-6 15,-1-2 7-15,-1-1 3 0,-4-6 1 0,6 0 10 16,1 5-6-16,0-6 5 0,1 0 5 0,3 1 4 15,3 5-4-15,-2-6 12 0,3 8-8 0,2-1-1 16,3 1 13-16,3 1 4 0,-1 0-2 0,-2 7 4 16,2-1 0-16,1 2 3 0,0 3 0 0,0-1-4 15,2 2 2-15,1 2 5 0,0 2-1 0,4 0 7 16,3 6-5-16,0 1-1 0,-1 2-3 0,-1 1-2 0,0 1 1 16,0 2 7-16,5 2 15 0,-4-4 4 0,-3 1 0 15,2 0-5-15,-5 1 6 0,2-1 3 16,-5-1 7-16,-3 0-3 0,-1-1 0 0,-1-5 3 0,-2 4 0 15,-1-3 5-15,2 1 6 0,-3-7-2 0,0 11 0 16,0-11 1-16,-3 9-5 0,3-9-6 0,-3 4-10 16,3-4-4-16,0 0-3 0,0 0-4 0,-9 3-6 15,9-3-14-15,0 0-11 0,-8-16-11 0,9 7-16 16,4-3-19-16,2-6-25 0,5-7-21 0,-1-1-19 16,2 1-15-16,0-4-13 0,5 4 6 0,4 3-12 15,-3 2-6-15,3 2-11 0,-4 7-16 0,0 5-14 16,-3-1-144-16,-5 5-345 0,4 3 153 0</inkml:trace>
  <inkml:trace contextRef="#ctx0" brushRef="#br2" timeOffset="87346.69">29663 13925 81 0,'-5'4'206'16,"-1"-2"-18"-16,6-2-10 0,0 0-15 0,0 0-16 16,39-13-15-16,-5 4-16 0,20-11-12 0,29-16-8 15,8 2-7-15,2 1-11 0,5-1-19 0,0-2-13 16,-3 3-23-16,7-3-22 0,-2 3-40 0,-3 3-41 16,-3 1-45-16,-32 11-120 0,25-7-263 0,-28 7 117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38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1 893 492 0 0,'0'0'2314'0'0,"5"-3"-2050"0"0,99-70 976 0 0,-69 46-904 0 0,59-35 0 0 0,-54 40-235 0 0,-2-2 0 0 0,-1-2 0 0 0,-1-1 0 0 0,-1-2 0 0 0,-2-2 0 0 0,-1-1-1 0 0,40-50 1 0 0,-17 6 186 0 0,79-147-1 0 0,-102 167-109 0 0,4-5 343 0 0,-35 59-439 0 0,16-21 815 0 0,-11 16-867 0 0,0 0 15 0 0,-8 11-25 0 0,-5 6-22 0 0,4-5 7 0 0,-14 20 11 0 0,8-10-32 0 0,8-13 14 0 0,0-1 11 0 0,-4 7-3 0 0,-168 253-1206 0 0,159-241 1132 0 0,-15 20-114 0 0,-1 0 1 0 0,-3-2 0 0 0,-1-1 0 0 0,-1-2 0 0 0,-2-1 0 0 0,-2-2-1 0 0,-43 28 1 0 0,58-43 65 0 0,0 0-1 0 0,-20 21 1 0 0,-8 5-76 0 0,32-26 101 0 0,-30 34 0 0 0,48-49 14 0 0,-8 11 450 0 0,10-13-368 0 0,0 1 1 0 0,0-1 0 0 0,0 1 0 0 0,1-1 0 0 0,-1 0 0 0 0,0 1 0 0 0,0-1 0 0 0,0 0-1 0 0,0 0 1 0 0,1 1 0 0 0,-1-1 0 0 0,0 0 0 0 0,0 1 0 0 0,1-1 0 0 0,-1 0 0 0 0,0 0-1 0 0,0 1 1 0 0,1-1 0 0 0,-1 0 0 0 0,0 0 0 0 0,1 0 0 0 0,-1 0 0 0 0,0 1 0 0 0,1-1-1 0 0,-1 0 1 0 0,0 0 0 0 0,1 0 0 0 0,-1 0 0 0 0,0 0 0 0 0,1 0 0 0 0,-1 0 0 0 0,1 0-1 0 0,-1 0 1 0 0,0 0 0 0 0,1 0 0 0 0,-1 0 0 0 0,0 0 0 0 0,1 0 0 0 0,-1 0 0 0 0,0 0-1 0 0,1-1 1 0 0,0 1 0 0 0,2-1-259 0 0,0 0 1 0 0,0 0-1 0 0,0-1 0 0 0,0 1 0 0 0,0-1 1 0 0,-1 1-1 0 0,1-1 0 0 0,0 0 0 0 0,-1 0 1 0 0,1-1-1 0 0,3-3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3:03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31 392 0 0,'0'0'2203'0'0,"-1"0"-2086"0"0,0 0 0 0 0,1 0 1 0 0,-1-1-1 0 0,0 1 0 0 0,1 0 0 0 0,-1 0 0 0 0,0 0 1 0 0,1-1-1 0 0,-1 1 0 0 0,1 0 0 0 0,-1 0 0 0 0,0-1 1 0 0,1 1-1 0 0,-1 0 0 0 0,1-1 0 0 0,-1 1 0 0 0,1-1 1 0 0,-1 0-1 0 0,1 1-80 0 0,0-1 0 0 0,0 0 0 0 0,0 1 0 0 0,0-1 0 0 0,0 1 0 0 0,0-1 0 0 0,0 1 0 0 0,0-1 0 0 0,0 0 0 0 0,1 1 0 0 0,-1-1 0 0 0,0 1 0 0 0,0-1 0 0 0,1 1 0 0 0,-1-1-1 0 0,0 1 1 0 0,1-1 0 0 0,-1 1 0 0 0,0-1 0 0 0,1 1 0 0 0,-1-1 0 0 0,1 1 0 0 0,-1 0 0 0 0,1-1 0 0 0,-1 1 0 0 0,1 0 0 0 0,-1-1 0 0 0,1 1 0 0 0,-1 0 0 0 0,1 0 0 0 0,-1 0 0 0 0,1-1 0 0 0,-1 1 0 0 0,1 0 0 0 0,0 0 0 0 0,-1 0 0 0 0,1 0 0 0 0,0 0-101 0 0,2-1 298 0 0,0 2-192 0 0,0 1 1 0 0,0-1 0 0 0,0 0-1 0 0,0 0 1 0 0,1 0 0 0 0,-1 0 0 0 0,0 0-1 0 0,0-1 1 0 0,1 0 0 0 0,3 1-1 0 0,0-1 56 0 0,15 3-96 0 0,-1-2 0 0 0,1-1 0 0 0,0 0 0 0 0,0-2 0 0 0,36-7 0 0 0,14-1-3957 0 0,-55 9 2254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3:16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1559 192 0 0,'-8'3'3428'0'0,"10"-6"-1825"0"0,19-18-1288 0 0,4-5 162 0 0,121-162 1003 0 0,-69 86-1002 0 0,191-285 857 0 0,-43 59-391 0 0,-128 188-611 0 0,53-81 170 0 0,-50 82-3 0 0,-97 133-316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2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328 226 796 0 0,'-5'-18'2041'0'0,"-1"0"0"0"0,-1 1 0 0 0,0 0 0 0 0,-13-21 0 0 0,-2-6-41 0 0,20 39-1798 0 0,-1 0 0 0 0,1 0 0 0 0,-1 1 0 0 0,0-1-1 0 0,-1 1 1 0 0,1-1 0 0 0,-1 1 0 0 0,0 0 0 0 0,1 1 0 0 0,-2-1-1 0 0,1 1 1 0 0,0 0 0 0 0,-1 0 0 0 0,0 0 0 0 0,1 0-1 0 0,-1 1 1 0 0,-9-4 0 0 0,10 6-132 0 0,0-1-1 0 0,0 0 1 0 0,0 1-1 0 0,0 0 1 0 0,1 0-1 0 0,-1 0 1 0 0,0 0-1 0 0,0 0 1 0 0,0 1-1 0 0,0 0 1 0 0,0 0-1 0 0,1 0 1 0 0,-1 0-1 0 0,0 1 1 0 0,1-1-1 0 0,-1 1 1 0 0,1 0 0 0 0,-1 0-1 0 0,1 0 1 0 0,0 1-1 0 0,0-1 1 0 0,0 1-1 0 0,0-1 1 0 0,0 1-1 0 0,-4 6 1 0 0,-3 6 0 0 0,-1 0 0 0 0,2 0 1 0 0,0 1-1 0 0,1 0 0 0 0,1 0 1 0 0,0 1-1 0 0,1 0 1 0 0,1 1-1 0 0,1-1 0 0 0,0 1 1 0 0,1 0-1 0 0,0 26 0 0 0,2-29-71 0 0,1 0 0 0 0,1 1 0 0 0,0-1 0 0 0,1 0 0 0 0,1 0 0 0 0,0 0 0 0 0,1-1-1 0 0,1 1 1 0 0,0-1 0 0 0,1 0 0 0 0,0 0 0 0 0,1-1 0 0 0,1 0 0 0 0,0 0 0 0 0,11 14-1 0 0,-15-23-46 0 0,-1 0-1 0 0,1 0 0 0 0,0 0 0 0 0,0 0 1 0 0,1-1-1 0 0,-1 0 0 0 0,0 0 0 0 0,1 0 1 0 0,0 0-1 0 0,0-1 0 0 0,0 0 1 0 0,0 0-1 0 0,0 0 0 0 0,0 0 0 0 0,1-1 1 0 0,-1 0-1 0 0,0 0 0 0 0,1 0 0 0 0,-1-1 1 0 0,8 0-1 0 0,-4-1-39 0 0,-1-1-1 0 0,-1 0 1 0 0,1 0 0 0 0,0-1-1 0 0,0 0 1 0 0,-1 0 0 0 0,0-1-1 0 0,1 0 1 0 0,-2 0 0 0 0,1-1 0 0 0,0 0-1 0 0,11-11 1 0 0,-10 8 13 0 0,-1 0 1 0 0,1-1-1 0 0,-1 0 0 0 0,-1-1 0 0 0,0 1 1 0 0,0-1-1 0 0,-1 0 0 0 0,0-1 1 0 0,-1 1-1 0 0,0-1 0 0 0,0 0 1 0 0,2-16-1 0 0,-3 9 56 0 0,-1 0 0 0 0,0 0 1 0 0,-2 0-1 0 0,0 0 0 0 0,-1 1 1 0 0,0-1-1 0 0,-6-21 0 0 0,3 25 257 0 0,-1 1 0 0 0,0-1 0 0 0,-1 1 0 0 0,0 0 0 0 0,-2 1 0 0 0,1-1 0 0 0,-1 1 0 0 0,-1 1 0 0 0,0 0 0 0 0,-1 0 0 0 0,-16-14 0 0 0,24 23-56 0 0,-14-13 730 0 0,15 15-888 0 0,1 0 0 0 0,0-1 0 0 0,0 1 0 0 0,-1 0 0 0 0,1-1 0 0 0,0 1 0 0 0,-1 0 0 0 0,1-1 0 0 0,-1 1 0 0 0,1 0 0 0 0,0 0 0 0 0,-1-1 0 0 0,1 1 0 0 0,-1 0 0 0 0,1 0 0 0 0,0 0 0 0 0,-1 0 0 0 0,1 0-1 0 0,-1-1 1 0 0,1 1 0 0 0,-1 0 0 0 0,1 0 0 0 0,-1 0 0 0 0,1 0 0 0 0,-1 0 0 0 0,1 0 0 0 0,-1 1 0 0 0,1-1 0 0 0,0 0 0 0 0,-1 0 0 0 0,1 0 0 0 0,-1 0 0 0 0,1 0 0 0 0,-1 1 0 0 0,4 3 102 0 0,20 35 102 0 0,3-2 0 0 0,1 0-1 0 0,36 36 1 0 0,-45-55-596 0 0,1 0 1 0 0,1-1-1 0 0,0 0 0 0 0,2-2 0 0 0,-1-1 1 0 0,2 0-1 0 0,26 11 0 0 0,-12-16-2819 0 0,-12-7-4348 0 0,-14-2 2919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3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59 141 1216 0 0,'-4'-1'629'0'0,"0"0"-1"0"0,0-1 1 0 0,0 1-1 0 0,0-1 1 0 0,0 0 0 0 0,0 0-1 0 0,0 0 1 0 0,1 0-1 0 0,-1-1 1 0 0,1 1 0 0 0,0-1-1 0 0,-1 0 1 0 0,-4-6-1 0 0,8 8-531 0 0,-1 0 0 0 0,1 0-1 0 0,0 0 1 0 0,0 0 0 0 0,0 0-1 0 0,0 0 1 0 0,0 0 0 0 0,0 0-1 0 0,0-1 1 0 0,0 1 0 0 0,0 0-1 0 0,0 0 1 0 0,1 0 0 0 0,-1 0-1 0 0,0 0 1 0 0,1 0 0 0 0,-1 0-1 0 0,1 0 1 0 0,-1 0 0 0 0,2-1-1 0 0,11-18 663 0 0,-12 19-731 0 0,3-4 89 0 0,1 0 0 0 0,0 0 0 0 0,0 0 0 0 0,0 0 0 0 0,0 1 0 0 0,1 0 0 0 0,0 0 0 0 0,0 0 0 0 0,0 1 0 0 0,0 0 0 0 0,1 0 0 0 0,-1 1 0 0 0,1 0 0 0 0,0 0 0 0 0,0 0 0 0 0,-1 1 0 0 0,1 0-1 0 0,0 0 1 0 0,13 1 0 0 0,-11 0-67 0 0,0 1 0 0 0,-1 0 0 0 0,0 1 0 0 0,1-1 0 0 0,-1 2 0 0 0,0-1-1 0 0,0 1 1 0 0,0 1 0 0 0,0-1 0 0 0,0 1 0 0 0,-1 1 0 0 0,0-1 0 0 0,0 1-1 0 0,0 1 1 0 0,10 9 0 0 0,-7-4-14 0 0,-2 1 0 0 0,1 0 0 0 0,-1 0 0 0 0,-1 1-1 0 0,0 0 1 0 0,-1 0 0 0 0,-1 0 0 0 0,0 1 0 0 0,6 25 0 0 0,-1 12 389 0 0,6 71 0 0 0,-15-105-224 0 0,8 55 1259 0 0,-9-71-1438 0 0,0-1 0 0 0,0 1 0 0 0,0 0 0 0 0,0-1 0 0 0,1 1 1 0 0,-1-1-1 0 0,0 1 0 0 0,0-1 0 0 0,0 1 0 0 0,1-1 0 0 0,-1 1 1 0 0,0-1-1 0 0,0 1 0 0 0,1-1 0 0 0,-1 0 0 0 0,0 1 0 0 0,1-1 0 0 0,-1 1 1 0 0,1-1-1 0 0,-1 0 0 0 0,0 1 0 0 0,1-1 0 0 0,-1 0 0 0 0,1 0 1 0 0,-1 1-1 0 0,1-1 0 0 0,-1 0 0 0 0,1 0 0 0 0,-1 0 0 0 0,1 1 0 0 0,-1-1 1 0 0,1 0-1 0 0,0 0 0 0 0,-1 0 0 0 0,1 0 0 0 0,-1 0 0 0 0,1 0 0 0 0,-1 0 1 0 0,1 0-1 0 0,-1 0 0 0 0,1-1 0 0 0,-1 1 0 0 0,1 0 0 0 0,-1 0 1 0 0,1 0-1 0 0,-1-1 0 0 0,1 1 0 0 0,-1 0 0 0 0,1 0 0 0 0,-1-1 0 0 0,1 1 1 0 0,-1 0-1 0 0,1-1 0 0 0,25-21 268 0 0,-3-7-312 0 0,-1-1 0 0 0,34-63 0 0 0,-30 37-3611 0 0,-6 1-5169 0 0,-17 40 4401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3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84 128 0 0,'-4'-3'1118'0'0,"0"1"0"0"0,1-1 1 0 0,-1 0-1 0 0,0 0 0 0 0,1 0 0 0 0,0-1 0 0 0,0 0 1 0 0,-4-4-1 0 0,5 4 1151 0 0,2 4-2228 0 0,1-1 1 0 0,0 0-1 0 0,-1 1 0 0 0,1-1 1 0 0,0 0-1 0 0,0 1 0 0 0,-1-1 0 0 0,1 1 1 0 0,0 0-1 0 0,0-1 0 0 0,0 1 1 0 0,0-1-1 0 0,-1 1 0 0 0,1 0 0 0 0,0 0 1 0 0,0-1-1 0 0,0 1 0 0 0,0 0 1 0 0,0 0-1 0 0,0 0 0 0 0,0 0 0 0 0,0 0 1 0 0,1 1-1 0 0,25 1 707 0 0,-24-1-656 0 0,-1 1 0 0 0,1 0 0 0 0,0-1 0 0 0,-1 1-1 0 0,1 0 1 0 0,-1 0 0 0 0,0 0 0 0 0,0 1 0 0 0,0-1 0 0 0,0 0 0 0 0,0 1 0 0 0,0-1 0 0 0,0 1 0 0 0,-1 0 0 0 0,1 0-1 0 0,-1-1 1 0 0,0 1 0 0 0,0 0 0 0 0,0 0 0 0 0,0 0 0 0 0,-1 0 0 0 0,1 0 0 0 0,-1 1 0 0 0,0-1 0 0 0,0 0-1 0 0,0 0 1 0 0,0 0 0 0 0,0 0 0 0 0,-1 0 0 0 0,1 0 0 0 0,-1 0 0 0 0,0 0 0 0 0,0 0 0 0 0,0 0 0 0 0,0 0-1 0 0,-1 0 1 0 0,-1 3 0 0 0,2-5-51 0 0,0 0 0 0 0,0 0 1 0 0,0 0-1 0 0,0 0 0 0 0,0 0 0 0 0,0-1 0 0 0,0 1 0 0 0,0 0 0 0 0,0-1 0 0 0,0 1 0 0 0,0-1 0 0 0,0 1 0 0 0,0-1 0 0 0,0 1 1 0 0,-1-1-1 0 0,1 0 0 0 0,0 0 0 0 0,0 0 0 0 0,-1 1 0 0 0,1-1 0 0 0,0 0 0 0 0,0 0 0 0 0,-3-1 0 0 0,-18-4 300 0 0,19 5-325 0 0,0-1 0 0 0,1 0 1 0 0,-1-1-1 0 0,1 1 0 0 0,-1 0 0 0 0,1-1 0 0 0,-1 1 0 0 0,1-1 0 0 0,0 0 1 0 0,0 0-1 0 0,0 0 0 0 0,0 0 0 0 0,0 0 0 0 0,0 0 0 0 0,0-1 1 0 0,1 1-1 0 0,-1 0 0 0 0,1-1 0 0 0,0 0 0 0 0,0 1 0 0 0,0-1 0 0 0,0 0 1 0 0,0 1-1 0 0,0-1 0 0 0,1 0 0 0 0,-1 0 0 0 0,1 0 0 0 0,0 1 0 0 0,0-1 1 0 0,0-4-1 0 0,1 5-42 0 0,-1 1 1 0 0,1-1-1 0 0,-1 1 0 0 0,1 0 1 0 0,0-1-1 0 0,0 1 1 0 0,0 0-1 0 0,0 0 1 0 0,0 0-1 0 0,0-1 0 0 0,0 1 1 0 0,0 0-1 0 0,0 0 1 0 0,0 1-1 0 0,0-1 1 0 0,1 0-1 0 0,-1 0 0 0 0,0 0 1 0 0,3 0-1 0 0,23-10-480 0 0,-23 10 436 0 0,0-1 0 0 0,1 2 1 0 0,-1-1-1 0 0,0 1 1 0 0,0-1-1 0 0,0 1 0 0 0,0 0 1 0 0,0 0-1 0 0,0 1 0 0 0,1-1 1 0 0,-1 1-1 0 0,0 0 0 0 0,0 0 1 0 0,0 1-1 0 0,-1-1 1 0 0,1 1-1 0 0,0 0 0 0 0,0 0 1 0 0,-1 0-1 0 0,1 0 0 0 0,-1 0 1 0 0,0 1-1 0 0,0 0 0 0 0,0-1 1 0 0,0 1-1 0 0,5 7 1 0 0,-8-9 86 0 0,1-1 0 0 0,0 1 1 0 0,-1 1-1 0 0,1-1 1 0 0,-1 0-1 0 0,0 0 0 0 0,1 0 1 0 0,-1 0-1 0 0,0 0 1 0 0,0 0-1 0 0,0 0 1 0 0,1 0-1 0 0,-1 1 0 0 0,0-1 1 0 0,0 0-1 0 0,-1 0 1 0 0,1 0-1 0 0,0 0 0 0 0,0 0 1 0 0,-1 0-1 0 0,1 1 1 0 0,0-1-1 0 0,-1 0 1 0 0,1 0-1 0 0,-1 0 0 0 0,1 0 1 0 0,-1 0-1 0 0,0 0 1 0 0,1-1-1 0 0,-1 1 1 0 0,0 0-1 0 0,0 0 0 0 0,0 0 1 0 0,0-1-1 0 0,1 1 1 0 0,-3 1-1 0 0,-1 1 143 0 0,0 0 0 0 0,-1-1 1 0 0,1 1-1 0 0,-1-1 0 0 0,-8 3 0 0 0,11-4-71 0 0,-19-8 106 0 0,19 5-265 0 0,0 0-1 0 0,0 0 1 0 0,0 0 0 0 0,0 0-1 0 0,0-1 1 0 0,1 1 0 0 0,-1-1 0 0 0,1 1-1 0 0,0-1 1 0 0,-1 0 0 0 0,1 1-1 0 0,0-1 1 0 0,1 0 0 0 0,-1 0-1 0 0,0 0 1 0 0,1 0 0 0 0,-1 1-1 0 0,1-1 1 0 0,0-4 0 0 0,5-26-2941 0 0,7 3-3919 0 0,-4 15 2898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4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40 600 0 0,'-22'26'4427'0'0,"22"-17"-4115"0"0,0 0 1 0 0,1 0-1 0 0,0 0 0 0 0,1-1 1 0 0,0 1-1 0 0,0 0 0 0 0,1-1 1 0 0,0 1-1 0 0,1-1 0 0 0,-1 0 1 0 0,1 0-1 0 0,10 12 0 0 0,-5-5 39 0 0,2-1-1 0 0,0 0 0 0 0,1-1 0 0 0,0 0 0 0 0,23 18 0 0 0,-31-28-255 0 0,-1 0-1 0 0,1-1 0 0 0,0 0 1 0 0,0 0-1 0 0,0 0 0 0 0,0 0 0 0 0,0-1 1 0 0,1 1-1 0 0,-1-1 0 0 0,0 0 1 0 0,1 0-1 0 0,-1-1 0 0 0,0 1 1 0 0,1-1-1 0 0,-1 0 0 0 0,1 0 0 0 0,-1-1 1 0 0,1 1-1 0 0,-1-1 0 0 0,6-1 1 0 0,-6 0-3 0 0,-1 1 1 0 0,1-1-1 0 0,-1 0 1 0 0,0 0-1 0 0,1 0 1 0 0,-1 0 0 0 0,0-1-1 0 0,0 1 1 0 0,-1-1-1 0 0,1 0 1 0 0,0 1-1 0 0,-1-1 1 0 0,1 0 0 0 0,-1-1-1 0 0,0 1 1 0 0,0 0-1 0 0,-1-1 1 0 0,1 1-1 0 0,-1-1 1 0 0,1 0-1 0 0,-1 1 1 0 0,0-1 0 0 0,0 0-1 0 0,0-3 1 0 0,0-1 81 0 0,-1 1 1 0 0,1-1 0 0 0,-1 0 0 0 0,0 1-1 0 0,-1-1 1 0 0,0 1 0 0 0,0 0 0 0 0,0-1-1 0 0,-1 1 1 0 0,-1 0 0 0 0,1-1 0 0 0,-1 1-1 0 0,0 1 1 0 0,0-1 0 0 0,-1 0-1 0 0,0 1 1 0 0,-6-8 0 0 0,3 6-13 0 0,-1 0 0 0 0,0 0 0 0 0,0 0 0 0 0,-1 1 0 0 0,0 1 0 0 0,0-1 0 0 0,-1 1 0 0 0,0 1 0 0 0,0 0 0 0 0,0 0 1 0 0,-13-3-1 0 0,13 5-76 0 0,0 0 1 0 0,-1 0 0 0 0,0 1-1 0 0,1 0 1 0 0,-1 1 0 0 0,0 0-1 0 0,0 1 1 0 0,0 0 0 0 0,0 1-1 0 0,-16 3 1 0 0,21-3-75 0 0,-1 1-1 0 0,1 0 1 0 0,0 1 0 0 0,0-1 0 0 0,0 1-1 0 0,0 0 1 0 0,1 0 0 0 0,-1 1 0 0 0,1 0-1 0 0,0 0 1 0 0,0 0 0 0 0,0 1 0 0 0,0-1 0 0 0,1 1-1 0 0,0 0 1 0 0,0 0 0 0 0,0 1 0 0 0,-5 9-1 0 0,6-9-195 0 0,0-1-1 0 0,1 1 1 0 0,-1 0 0 0 0,1-1-1 0 0,0 1 1 0 0,1 0-1 0 0,-1 0 1 0 0,1 0-1 0 0,0 1 1 0 0,1-1-1 0 0,0 0 1 0 0,0 0 0 0 0,0 0-1 0 0,0 0 1 0 0,1 1-1 0 0,0-1 1 0 0,1 0-1 0 0,-1 0 1 0 0,1 0-1 0 0,0-1 1 0 0,1 1 0 0 0,-1 0-1 0 0,1-1 1 0 0,6 10-1 0 0,-7-13-65 0 0,0 1 0 0 0,0-1 0 0 0,0 1-1 0 0,1-1 1 0 0,-1 0 0 0 0,1 0 0 0 0,-1 0-1 0 0,1 0 1 0 0,0-1 0 0 0,0 1 0 0 0,0-1-1 0 0,0 0 1 0 0,3 2 0 0 0,27 4-6134 0 0,-6-6 2305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8T03:49:58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24326 8679 30 0,'0'0'169'0,"0"0"1"0,-6-4-2 0,6 4-7 16,0 0-3-16,-8-3-2 0,8 3-1 0,0 0-5 0,-5-6-1 15,5 6-1-15,0 0-3 0,-7-5 0 16,7 5-3-16,-5-4-1 0,5 4-9 0,0 0 1 16,-5-6-3-16,5 6-9 0,0 0-2 0,-5-5-7 0,5 5-7 15,0 0 2-15,-5-4-5 0,5 4-9 0,0 0-1 16,0 0-3-16,0 0-9 0,-4-7-5 0,4 7-8 16,0 0-13-16,0 0-1 0,0 0-10 0,0 0-3 15,0 0-7-15,0 0 0 0,0 0-4 0,0 0-4 16,0 0-2-16,0 0-1 0,0 0-6 0,-4 20 1 15,4-20-5-15,0 15 0 0,-1-5-5 0,1-2 5 16,0 3 0-16,0-3-4 0,0 2-2 0,0-1 2 16,-2 2-5-16,2-4 4 0,-2 0-3 0,2-7 2 15,0 15 0-15,2-9 3 0,-2-6-9 0,-2 12 2 0,2-12 3 16,0 11-2-16,0-11-3 0,0 8 0 0,0-8 6 16,0 0-2-16,0 9 0 0,0-9-2 0,0 0-4 15,0 0 5-15,2 7-3 0,-2-7 8 0,0 0-8 16,0 0 3-16,0 0 1 0,0 0-1 0,0 0-3 15,0 0 10-15,0 0-9 0,0 0 0 0,0 0-6 16,0 0 6-16,0 0-1 0,0 9 4 0,0-9 2 16,0 0-5-16,0 0 1 0,12-3 0 0,-12 3-4 15,14-3 4-15,-14 3 3 0,14-4 0 0,-2-1-5 0,-3 3-3 16,-1 1 2-16,4 1 1 0,-4-2 4 0,2 0-5 16,3 1 6-16,-3-1-4 0,2 0-1 0,0 1 0 15,-5 1-2-15,4-1-6 0,2-1 13 0,-3 1-11 16,1 0 6-16,-1 0-8 0,4 2 10 0,-4-2 0 15,2 0 0-15,-1 0-4 0,4-1-4 0,-3 1 6 16,3 0-11-16,-1-1 1 0,1 0-4 0,-2 0-4 16,-4 2 4-16,5-1 1 0,-2-1-4 0,2 1-1 0,-2-1-2 15,0 1-4-15,1-2-4 0,-1 2 8 16,0 0 2-16,0-1 0 0,-1 0 1 0,0 2-4 0,0-3 6 16,-4 3 0-16,4-2-1 0,-2 1 4 0,-3 0 3 15,2-1-1-15,1 2 2 0,-9 0-2 0,15-3 0 16,-7 2 6-16,0-1-1 0,-1 2 1 0,-7 0 2 15,15-2-3-15,-8 0 4 0,2-1-4 0,-9 3 3 16,13-1-5-16,-6 1 4 0,2-2-2 0,-9 2-1 16,13-2-6-16,-5 1 5 0,-8 1-5 0,15 0 2 15,-7 0 3-15,1-1-1 0,-9 1 2 0,14 0 1 16,-14 0-4-16,15-3 1 0,-9 3-5 0,-6 0 4 0,16-2 0 16,-7 2-1-16,-9 0-1 0,11 0 1 15,-3 0 2-15,-8 0 2 0,9-3-3 0,-9 3 2 0,12-1-1 16,-12 1 1-16,7-3 2 0,-7 3 1 0,8-1 0 15,-8 1 1-15,0 0-1 0,12 0 3 0,-12 0-5 16,0 0 7-16,9 0-2 0,-9 0 0 0,0 0 1 16,0 0 1-16,8-2 0 0,-8 2-1 0,0 0 1 15,0 0 1-15,0 0 1 0,8-4 5 0,-8 4 4 16,0 0 5-16,0 0 5 0,0 0 4 0,0 0 4 16,0 0-3-16,2-9 6 0,-2 9-11 0,0 0 23 15,0 0-5-15,-2-10 5 0,2 10 2 0,0 0 1 0,-6-10-1 16,6 10 10-16,-3-7 3 0,3 7 3 15,-7-8-8-15,4 2 1 0,-1 1 11 0,4 5 3 0,-4-12 2 16,0 5-4-16,-1 4 2 0,0-4-8 0,0 2 0 16,0 1-3-16,5 4 3 0,-9-11 4 0,4 7-3 15,2 1-5-15,3 3 1 0,-9-7-4 0,5 4-5 16,4 3-3-16,-7-7-3 0,7 7-3 0,-9-5-4 16,9 5-1-16,-4-4-5 0,4 4-1 0,-7-6-4 15,7 6-3-15,0 0-3 0,-6-4 2 0,6 4-7 16,0 0 1-16,-8-3-3 0,8 3-9 0,0 0-24 0,-6-5-24 15,6 5-29-15,0 0-31 0,0 0-31 0,0 0-33 16,0 0-31-16,0 0-43 0,0 0-47 0,0 0-33 16,0 0-38-16,0 0-276 0,0 0-688 0,-10 8 305 15</inkml:trace>
  <inkml:trace contextRef="#ctx0" brushRef="#br0" timeOffset="6118.1">19429 8607 166 0,'0'0'171'0,"0"0"-11"0,0 0-14 0,0 0-4 15,-2-7-7-15,2 7-14 0,0 0-8 0,0 0-12 16,0 0-11-16,0 0-12 0,0 0-6 0,0 0-10 16,0 0-7-16,0 0-5 0,0 0-1 0,0 0-5 15,0 0-1-15,0 0-5 0,3 24 0 0,-2-17 2 0,-1-7-3 16,3 16-3-16,-3-6-3 0,2 1 23 0,-4 0-6 15,3-1-1-15,-1 0-6 0,1 3-2 16,-2-3 2-16,1 2-3 0,-1-2-4 0,0 2 0 0,-1-3-7 16,0 1-2-16,0-1 0 0,0 1-1 0,-1-1-6 15,2-1-2-15,-3-1 1 0,4-7-4 0,0 13-3 16,0-13 2-16,-1 12-6 0,1-12 3 0,-4 6 1 16,4-6-4-16,0 0-1 0,3 9 5 0,-3-9 1 15,10 4 0-15,-1-4-3 0,4 0 0 0,3-4-1 16,5 2-3-16,-1 0 2 0,2-2-2 0,7 1 0 15,-1-1-2-15,-6-1 2 0,5 3-7 0,0-3-1 0,1 4 0 16,-6 1-6-16,-1-2-4 0,0-1-2 0,0 3 5 16,1 0-3-16,-1-1 3 0,-1 2-2 15,0 0 4-15,1 1-2 0,-1-4 1 0,2 4-1 0,-3-4 1 16,1 2 3-16,-1 0 3 0,-1 2-1 0,-1-1 4 16,1-1-8-16,-4 1 6 0,2 0-3 0,2 0-9 15,-2-1 4-15,2 1-5 0,0 1 4 0,1-2-5 16,-1 2-1-16,-1-3 0 0,2 1 1 0,0 0-2 15,0 1-6-15,3 0 7 0,5-1-2 0,-8 0-5 16,1-1 1-16,0 1-4 0,0 0 4 0,-2 1-1 16,2 0 1-16,-3-1-3 0,2 0-6 0,-5 0 10 0,4-1 6 15,-5 2-7-15,5 3 6 0,-5-4 4 0,4 0-1 16,-4 1 0-16,1 1 4 0,0-2-2 0,4 0 0 16,-5 1 3-16,1-1 5 0,4 0-4 0,0-1 3 15,-1 1 2-15,-2-2-6 0,2 1 9 0,2-1-2 16,-3 2 0-16,0-2-2 0,-4 2-3 0,2 0 8 15,-1-1-7-15,1 1 4 0,-2 0-5 0,-1 0 7 16,2 1-10-16,-1-2 4 0,0 2 7 0,-3-1 2 16,3 2-3-16,0-2 3 0,0 2 1 0,1-2-1 0,-2 0-3 15,1 0 4-15,0 1-3 0,0-1 0 16,-3 0 0-16,4 0 3 0,-2 0-7 0,1 2 8 16,-1-2-6-16,1 0 4 0,-3-2-3 0,2 1-1 0,2 1 2 15,4-2-1-15,-3 0 2 0,4 0-1 0,-7 1 0 16,2 0 2-16,0-2-2 0,-3 2 1 0,3-2 6 15,-2 0 3-15,1 0 1 0,-3 1-1 0,-2 0 2 16,1 1 10-16,-8 1 4 0,14-4-1 0,-8 1 2 16,1 1 0-16,0-1 4 0,-7 3 0 0,12-5 3 15,-8 2-2-15,1 0 4 0,-5 3 0 0,10-6 1 16,-10 6 6-16,8-6 4 0,-8 6-6 0,7-4-3 0,-7 4 1 16,8-4-4-16,-4 0 9 0,-4 4 3 15,6-4 10-15,-6 4 5 0,0 0 1 0,4-6 7 16,-4 6 1-16,0 0 1 0,4-4 2 0,-4 4 4 0,0 0-5 15,0 0 0-15,0 0 1 0,3-7 2 0,-3 7 4 16,0 0 4-16,0 0-4 0,0 0-2 0,0 0 0 16,-6-12 3-16,6 12-5 0,-3-6-16 0,3 6 6 15,-2-9-7-15,2 9 1 0,-5-9-2 0,4 2-10 16,1 7-3-16,-5-12-7 0,2 6-5 0,1-1-12 16,-1 1 8-16,1-1 1 0,-2-1-11 0,1-1 6 15,2 1-4-15,-2-1-2 0,0 0-2 0,-1-2-9 16,3 6-3-16,-3-4-26 0,2 2-17 0,2 7-20 15,-3-12-21-15,1 6-32 0,2 6-23 0,0 0-33 16,-2-7-38-16,2 7-31 0,0 0-32 0,0 0-61 0,0 0-172 16,0 0-543-16,0 0 240 0</inkml:trace>
  <inkml:trace contextRef="#ctx0" brushRef="#br0" timeOffset="10200.9">25673 8689 98 0,'0'0'105'0,"0"0"-5"15,0 0-4-15,0 0 10 0,0 0-2 0,0 0 0 16,0 0 1-16,0 0-3 0,0 0-3 0,0 0-3 16,0 0-4-16,0 0-4 0,0 0 0 0,-16-2-2 15,16 2 5-15,0 0-6 0,0 0 6 0,0 0-3 16,0 0-3-16,0 0-7 0,0 0-2 0,0 0-4 0,6-15-1 15,-6 15-4-15,0 0-5 0,0 0-7 16,0 0-4-16,0 0-6 0,0 0-9 0,0 0-3 16,0 0-3-16,0 0-10 0,0 0 6 0,0 0-6 0,0 0 2 15,0 0-10-15,2 27 7 0,-2-21-1 0,0-6-4 16,0 13 0-16,3-5 0 0,-3 3-7 16,0-5 3-16,3 2-3 0,-1 1 3 0,-2-1-7 0,2 0 5 15,-2 0-2-15,0 1 1 0,2-2 0 0,-2-7-2 16,5 12-2-16,-5-5 0 0,2-1 3 0,-2-6-3 15,2 11 0-15,-2-6-4 0,0-5-1 0,2 10 4 16,-2-10-1-16,3 7 5 0,-3-7-4 0,4 7 3 16,-4-7 3-16,7 3-4 0,-7-3 0 0,7 4-1 15,-7-4 1-15,11 2-1 0,-5-2 1 0,-6 0-4 16,15 1 5-16,-5-2-4 0,2 1 3 0,1 0 1 0,0 0-2 16,1 0-2-16,-1-3 3 0,5 3-2 0,-5-2-2 15,6 1 2-15,-1 1 1 0,0-2-3 0,0 1 1 16,-5-1-3-16,6 2 3 0,-4 0-1 0,3-1 2 15,-1-1-2-15,0-1 4 0,2 2-1 0,2-1-7 16,-1-1 5-16,-2 1-1 0,2-1 0 0,1 1-2 16,1 2-2-16,-2-1 8 0,9 1-3 0,-1 0 1 15,-6 0 2-15,7-2-2 0,-7 2-2 0,5 2 2 16,3-2 0-16,-1 0-3 0,2 0-1 0,-2 0 4 16,3 0 0-16,-3 1-4 0,3-2 3 0,-3 1 0 15,4-4 1-15,-5 2-2 0,3 0 2 0,-6 0-2 0,-2 1-2 16,3-2 3-16,3-1-1 0,-8 3 2 0,-1-1-2 15,0 0 2-15,2 0-4 0,-3 1 5 0,0-2-1 16,-2 2 1-16,2 0-3 0,-1 1-9 0,-1 0 10 16,0-1-2-16,2 1 2 0,-4 0 2 0,7-1-4 15,6 1 0-15,-9-2 1 0,8 4 1 0,-6-2-4 16,1-2 5-16,6 4-1 0,-1-4 2 0,-6 1 0 16,8 1-3-16,-1 0 3 0,-1-1-2 0,0-2 3 15,-3 1-4-15,1 1 0 0,-3 0 5 0,7-2-8 0,-10 0 1 16,1 0 3-16,2 1 2 0,-3 0-3 15,2-2 1-15,0 1-1 0,0 0 1 0,-2-1 0 16,1 0 0-16,-4 1-8 0,5-1 1 0,-3 0 6 0,-1 1 2 16,2 0-3-16,-2-1 3 0,2 1-5 0,-1 0 6 15,1 0-1-15,0 2-2 0,-4-4 2 0,6 4-2 16,-3-2 0-16,-3 0 1 0,4 2-2 0,2-2 1 16,-1 1 3-16,2 2 0 0,-3-1-3 0,1-1 1 15,1 1 1-15,-4-1-4 0,3 2 3 0,-4-4 2 16,4 3-6-16,-1 0 6 0,-6 0-4 0,6 0-2 15,-6 0 3-15,1 0 2 0,-2-1-7 0,0 2 7 0,2-1-5 16,0 0 7-16,0 1-1 0,-1 0-4 0,1 0-1 16,4 0 0-16,0-2 4 0,-2 2-2 0,-2 0-1 15,-1 0 1-15,1 0-1 0,7-2 3 0,-4 2-2 16,3-1 3-16,-4 1-1 0,0 1-7 0,-1-2 4 16,3 1 2-16,-3 1-1 0,-1-2 2 0,2 1-2 15,-2 0 1-15,-1-1-1 0,0 2 1 0,1-1 3 16,-1 1-4-16,-1-1 2 0,1 0-4 0,-1 0 1 15,-1 2 1-15,-11-2 0 0,14-2-4 0,-3 2 4 16,-3 0 1-16,-8 0 1 0,14-1-1 0,-5 1-1 16,-1-1 0-16,1 1 0 0,3-2 1 0,-3 0-1 15,3 1-1-15,0-1 1 0,1 1 1 0,6-1-3 0,-4 1 2 16,2 0 2-16,-4 0-2 0,1 1-7 16,0-1 12-16,-1 0-4 0,5-2 1 0,-3 3-3 0,-2-1 4 15,0-1-4-15,2 1-3 0,-1 0 3 0,-1 1 4 16,0-1-3-16,0 0 2 0,-3-1-1 0,1 2 2 15,1-2-4-15,-2 2 4 0,1-1-5 0,1 0 2 16,-3-1 3-16,1 0-1 0,2 1-4 0,1-1 3 16,-3 0-2-16,4 0 0 0,4 0-1 0,-2 0 3 15,3 2-2-15,-2-1 1 0,4-1-1 0,-2 1 0 16,-1 1-3-16,1 0 3 0,-2-1-5 0,2 1 8 16,-5 0-4-16,2 0 5 0,2 1-5 0,-5-1 3 0,-1 0 0 15,0 0-1-15,1 1-8 0,-3-1 10 16,3-1-7-16,-4 2 6 0,-9-1 0 0,17-1 2 0,-11 1-3 15,-6 0-4-15,13 0 6 0,-13 0-1 0,14 0 1 16,-7 1-1-16,-7-1-1 0,13 0 2 0,-13 0-2 16,14-1 0-16,-7 1 1 0,3 1 0 0,3-1-3 15,-3 2 2-15,3-2 0 0,-2 1 1 0,7-1-2 16,-1 3 4-16,-3-3-2 0,2 1-1 0,2-1 0 16,-4 2 0-16,-2 0-1 0,-1-1-1 0,1 1-4 15,1-2 0-15,-4 2 1 0,-2-1 2 0,5 0-1 16,-12-1 2-16,13 1 0 0,-7-1-1 0,-6 0 0 0,13-1 0 15,-13 1 1-15,10 0-1 0,-10 0 2 0,0 0 2 16,13-2 1-16,-13 2 7 0,7-3 3 0,-7 3 7 16,0 0 0-16,9-2 4 0,-9 2 0 0,7-4 0 15,-7 4 2-15,5-4-3 0,-5 4 0 0,0 0 7 16,7-4 4-16,-7 4 7 0,0 0 1 0,6-5 1 16,-6 5 3-16,0 0-7 0,3-6-1 0,-3 6-4 15,0 0 1-15,0 0 7 0,0 0-6 0,3-6 2 16,-3 6-1-16,0 0 4 0,0 0-1 0,0 0-4 15,0 0 6-15,0 0 0 0,0 0-2 0,0 0-1 16,-3-13-4-16,3 13-2 0,0 0-7 0,0 0-1 0,0 0-3 16,-2-10-7-16,2 10 2 0,0 0-1 0,-3-7-3 15,3 7-2-15,0 0 3 0,0 0-3 0,0 0-1 16,0-12-1-16,0 12 1 0,0 0-13 0,0 0-8 16,3-10-21-16,-3 10-18 0,0 0-22 0,-1-8-30 15,1 8-33-15,0 0-38 0,0 0-38 0,0 0-52 16,-3-10-256-16,3 10-563 0,-8-6 249 0</inkml:trace>
  <inkml:trace contextRef="#ctx0" brushRef="#br0" timeOffset="14833.98">29913 8975 33 0,'-9'-6'176'0,"9"6"-3"0,-6-3-5 16,6 3-9-16,-8-6 6 0,8 6-5 0,-10-7-1 0,6 4-4 15,4 3-3-15,-8-6-2 0,8 6-10 0,-3-5-2 16,3 5-13-16,-6-7-6 0,6 7-13 0,0 0-10 15,-3-6-7-15,3 6-13 0,0 0-8 0,0 0-6 16,0 0-4-16,0 0-9 0,10-11-6 0,-10 11 1 16,8 0-9-16,-8 0-3 0,17 4-3 0,-5 1-2 15,0-1-6-15,4 5-2 0,-2 0 1 0,0 1-5 16,0 2 0-16,-1-1-1 0,-3-2-2 0,-1-1-3 16,1 0-1-16,-2 1-1 0,0-3 0 0,-3 4 0 0,0-1 0 15,-1-4 0-15,0-1-2 0,-2 0-1 16,-2-4 3-16,3 11 13 0,-2-7 19 0,-1-4 17 0,0 0 22 15,4 8 27-15,-4-8 15 0,0 0 8 0,0 0 4 16,0 0-13-16,0 0-5 0,0 0-3 0,0 0-5 16,0 0-15-16,0 0-5 0,-12-25-10 0,11 19-8 15,-3-5-11-15,2 1-2 0,3 0-6 0,-2-8-3 16,2 2-12-16,3-1-19 0,0-1-41 0,1-1-23 16,1 1-24-16,1 0-28 0,3 4-31 0,-5 2-24 15,0 1-26-15,3 4-24 0,-3 2-16 0,4 2-20 16,1 2-12-16,2 1-18 0,-2 2-222 0,0 2-534 15,3-1 236-15</inkml:trace>
  <inkml:trace contextRef="#ctx0" brushRef="#br0" timeOffset="15193.03">30275 9024 179 0,'0'0'225'0,"0"0"-2"0,0 0-8 0,0 0-4 15,0 0-17-15,0 0-13 0,0 0-14 0,0 0-13 16,0 0-15-16,21-11-9 0,-13 5-8 0,-1 2-6 16,0-3-10-16,3-1-6 0,-2 0-6 0,1 0 0 15,0 2-6-15,0-2 2 0,-3 0-7 0,0 0-4 16,1 0 1-16,-1 0-2 0,-2 2 1 0,-1-1-6 16,-2 1 1-16,-1 6 2 0,2-11-18 0,-2 11-7 15,-4-8-3-15,4 8-6 0,-9-6-7 0,9 6-4 0,-17 3-6 16,8 0 3-16,-2 2-7 0,2 3 4 0,-2 0-4 15,-1 3-12-15,0 0 9 0,4 0-3 0,2-2-2 16,-1 4 2-16,3-1-7 0,0 0 2 0,3 1-6 16,2 2-8-16,1 1-10 0,1-5-9 0,3-1-11 15,4-1-9-15,1-1-19 0,5-2-15 0,4 2-18 16,0-3-17-16,8-3-20 0,3-2-15 0,-1-4-19 16,4 1-9-16,-2-3-17 0,0-2-7 0,-2-2 7 15,-2 1-24-15,0-1-125 0,-3 0-370 0,-2-2 165 16</inkml:trace>
  <inkml:trace contextRef="#ctx0" brushRef="#br0" timeOffset="15476.15">30801 8844 70 0,'0'-18'160'0,"-1"6"21"15,-1-1 7-15,2-2 4 0,-3 3 5 0,-1 1-9 16,0 1-7-16,-2 1-3 0,2 0-2 0,-1 0 3 0,2 4-4 16,3 5-13-16,-5-9-15 0,3 4-13 0,2 5-15 15,-8-2-14-15,8 2-10 0,0 0-8 0,-15 4-8 16,8 2-3-16,1 1-10 0,-2 2 4 0,1-2-7 15,2 6-3-15,-1-3-8 0,1 5 12 0,1 3-5 16,-1-1 5-16,3 2 0 0,-1 0 5 0,2 0 9 16,0 1-5-16,1 5 3 0,0-6 6 0,1 9-12 15,0-2 7-15,3 1-8 0,-1-2-1 0,2 3-7 16,-3 1-6-16,2 0-3 0,-1-2 0 0,1 3-14 0,-2-7 0 16,1 5-4-16,-1-2-2 0,1-6-22 15,-1-2-28-15,3-1-36 0,-2 1-18 0,-1-3-40 16,0-4-30-16,0 1-31 0,1-2-39 0,-1 1-36 0,1-5-22 15,1 1-49-15,-1-2-189 0,-3-5-550 0,2 7 243 16</inkml:trace>
  <inkml:trace contextRef="#ctx0" brushRef="#br0" timeOffset="15664.07">30519 9153 219 0,'0'0'332'0,"-4"-7"-38"0,4 7-30 0,0 0-25 16,5-15-20-16,6 8-24 0,1 1-20 0,5-1-27 15,2 1-34-15,1-2-42 0,11 0-51 0,-4 1-45 0,6-1-52 16,0 0-49-16,1-1-65 0,-4 2-124 16,2 0-338-16,-4 1 150 0</inkml:trace>
  <inkml:trace contextRef="#ctx0" brushRef="#br0" timeOffset="16308.91">30934 9094 296 0,'0'0'323'0,"0"0"-23"16,0 0-24-16,0 0-27 0,0 0-17 0,0 0-21 15,0 0-23-15,14-19-17 0,-7 14-20 0,2-2-8 16,1 1-22-16,-1-1-9 0,0 0-5 0,1-1-2 0,-2 1-9 16,1 0-1-16,-3-1-5 0,3 0-7 0,-4 2 0 15,-1 0 6-15,0-5-12 0,-3 5-7 0,-1 6-2 16,1-13-3-16,-1 13-15 0,-5-12-7 0,1 8-1 16,-1 0-2-16,-1 0-9 0,-4 2-3 0,2 1 0 15,-2 1-9-15,10 0 4 0,-22 6-5 0,12-1-4 16,0-1-4-16,2 5 4 0,0-1-7 0,3 4 1 15,-1-1-18-15,3 2-9 0,3-1-14 0,2 4-17 16,0-5-22-16,4 0-23 0,1 0-20 0,3 2-21 0,4 0-23 16,-4-5-9-16,2-2-3 0,6-1 7 15,-2-2 9-15,0 0 5 0,0-5-2 0,-2 1 12 16,3 1 13-16,-6-3 18 0,1-1 11 0,-1-1 17 0,-2 0 15 16,0 0 21-16,-3 1 21 0,4-4 25 0,-8 3 19 15,3-1 19-15,-1 0 16 0,-4 6 15 0,3-13 11 16,-2 5 6-16,-1 8 11 0,0-12 10 0,0 5-1 15,-1-2 2-15,1-1-1 0,0 0-2 0,1 0-3 16,-1-1-9-16,1 1-4 0,1-1-13 0,0 2-3 16,1-1-7-16,0 2-11 0,0-1-6 0,1 1-4 15,1 2-8-15,1 4-3 0,1-1-5 0,2 0-4 16,1 4-2-16,2 2-2 0,1 1 0 0,2 2-6 0,2 2-1 16,0 1 2-16,-3-1-3 0,0 4-6 15,-2-5 1-15,2 3-2 0,-4-2 0 0,-1 2-1 16,-4-2 2-16,0 2-1 0,0-3 1 0,-2 1 5 0,-1-2 12 15,1 0 12-15,-3-6 25 0,2 8 16 0,0-2 2 16,-2-6 12-16,0 9 7 0,0-9 3 0,-7 7 14 16,7-7 7-16,0 0 5 0,-3 5-3 0,3-5-10 15,0 0-8-15,0 0-16 0,0 0-18 0,0 0-24 16,0 0-48-16,0-27-52 0,6 13-61 0,4-4-52 16,3-3-66-16,5-2-62 0,0-5-69 0,1 4-324 15,0 1-742-15,-1-2 329 0</inkml:trace>
  <inkml:trace contextRef="#ctx0" brushRef="#br0" timeOffset="16734.09">31647 9006 106 0,'0'0'310'0,"0"0"-9"0,0 0-16 0,0 0-20 16,0 0-16-16,0 0-16 0,-7-7-14 0,7 7-24 16,0 0-21-16,0 0-14 0,14-16-8 0,-9 12-15 15,3-3-13-15,-1 2-14 0,2-1-10 0,0-2-2 16,0 2-5-16,0 0-14 0,0-3-7 0,-1 2 5 0,-2 0 4 15,2-1-4-15,-2 1-10 0,-2 1 15 16,0 0-24-16,-3 0 0 0,-1 6-1 0,3-11-3 16,-3 11-8-16,-2-8-10 0,2 8-6 0,0 0-1 0,-11-6-2 15,11 6-6-15,-18 5-1 0,6-2-3 0,3 1-3 16,-2 0 1-16,2 2-7 0,1 2 5 0,-2-1-1 16,6 0 0-16,0-1-10 0,1 3 12 0,1-3 0 15,4 3-3-15,-2-9-1 0,6 13-3 0,1-4-5 16,3-3-17-16,1 0-25 0,4 0-30 0,3 1-33 15,0-3-44-15,2 0-34 0,1 0-44 0,6-4-35 16,-5 1-35-16,-2 1-222 0,1-2-558 0,-1-3 247 0</inkml:trace>
  <inkml:trace contextRef="#ctx0" brushRef="#br0" timeOffset="17250.96">31931 8816 242 0,'0'0'248'0,"0"0"-23"0,0 0-26 0,0 0-15 16,0 0-6-16,0 0-9 0,0 0-18 0,0 0-6 0,3 25-8 15,-1-15-11-15,0 2-7 0,-1 0 1 0,0 1-7 16,2 2-11-16,-1 2 7 0,0-6-10 0,0 1-13 16,-1 0-3-16,2-1-7 0,-2-2-1 0,0-2-2 15,-1 4-9-15,3-5-4 0,-3-6-7 0,1 11 1 16,0-6-8-16,-1-5 1 0,3 9-3 0,-3-9 1 16,0 0-3-16,1 8 3 0,-1-8-5 0,0 0 2 15,2 6 8-15,-2-6 1 0,0 0 6 0,0 0 3 16,0 0 6-16,0 0-2 0,0 0-12 0,0 0 14 0,0 0-15 15,0 0-4-15,0 0 0 0,0 0-8 16,11-23-6-16,-6 12-2 0,2 3-2 0,-1-3-4 16,2-5-8-16,1 0 0 0,1 1 1 0,-2 1 0 0,-1-1-6 15,-2 3-4-15,3 2 3 0,-2 1-3 0,-1 0 4 16,-1 3-6-16,0 3 0 0,-4 3-10 0,9-6 3 16,-9 6 1-16,9 0 1 0,-9 0-6 0,9 8 5 15,-4-4-3-15,3 2 2 0,-3 3-5 0,0-2 3 16,-1 2-12-16,0 1-16 0,-2 1-15 0,3-3-24 15,0 2-25-15,-2-1-27 0,1 1-26 0,2-3-21 16,-2 0-8-16,3 0-18 0,-4-1-21 0,7-1-23 0,-3-1-16 16,-1-2-202-16,2-1-496 0,5-1 220 15</inkml:trace>
  <inkml:trace contextRef="#ctx0" brushRef="#br0" timeOffset="17710.06">32431 8775 176 0,'1'-7'194'16,"-1"7"-7"-16,0 0-12 0,-2-14-14 0,2 14-19 16,0 0-9-16,-8-3-14 0,8 3-9 0,0 0-6 15,-14 10-8-15,10-3-8 0,-1 1-5 0,0 4-8 16,-2 3 1-16,-1 0-8 0,5-3-3 0,-1 5-4 0,0-1-7 16,2-5-3-16,2 3 0 0,1-3 4 15,1-1 0-15,0 1 4 0,2-3 2 0,2 1 9 16,2-1 3-16,-3-3 4 0,5 1-11 0,-1-1 6 0,4-3 1 15,1 2-10-15,0-5 3 0,3-2-5 0,-4 2-9 16,5-1-3-16,3-5-7 0,-2 1 0 0,-1 0-10 16,1-3-2-16,-2 3-3 0,-2-4-1 0,-15 10-6 15,0 0 11-15,42-29-5 0,-42 29-1 0,26-27 0 16,-26 27-9-16,14-24-4 0,-14 24-3 0,7-23-3 16,-7 23-6-16,2-21 1 0,-2 11-5 0,-2 3 0 15,-1 0 2-15,-1 2-4 0,4 5 0 0,-13-6 1 16,5 5 0-16,8 1-2 0,-20 3 1 0,11 1-1 15,0 1 3-15,-2-1 2 0,2 5 4 0,2-1-3 16,1 2 0-16,0 1 4 0,2-2-1 0,0 3-5 16,0-2 3-16,3 0 0 0,2 2-1 0,-1-1 5 0,2-3 3 15,2 3-6-15,2-4 2 0,2 0 1 0,1 1 0 16,4-2-4-16,-13-6-5 0,0 0-5 16,47 16-13-16,-47-16-11 0,36 4-12 0,-36-4-18 0,37 1-15 15,-37-1-13-15,42-3-32 0,-42 3-19 0,48-7-18 16,-48 7-28-16,37-6-15 0,-37 6-27 0,0 0-128 15,32-13-389-15,-32 13 173 0</inkml:trace>
  <inkml:trace contextRef="#ctx0" brushRef="#br0" timeOffset="18141.93">31273 9359 68 0,'-8'3'185'0,"8"-3"-13"0,0 0-6 0,-4 3-6 16,4-3-4-16,0 0 0 0,0 0-11 0,35-2-13 15,-13-1-10-15,11 0-7 0,1-1-6 0,4 0-10 16,0 1-11-16,12-2-5 0,2-1-7 0,3 2-7 16,-4-2-8-16,3 3-5 0,1-1-7 0,-3-1 0 15,-1 5-9-15,-15-1-1 0,5-4-7 0,-5 2 2 16,1-2 0-16,-1 3 0 0,-1-2-4 0,-3-1-2 15,3 3-6-15,-2-4 1 0,-1 0-5 0,-3 2 1 16,1-2-5-16,-10 3-6 0,7-3-19 0,-7 2-16 16,-1 0-23-16,-2 0-23 0,2 1-32 0,-2-1-28 15,-5-1-34-15,-1 0-188 0,-2 1-383 0,-2 3 170 0</inkml:trace>
  <inkml:trace contextRef="#ctx0" brushRef="#br0" timeOffset="38080.8">29007 849 58 0,'0'0'275'0,"0"0"-16"0,0 0-18 16,0 0-19-16,0 0-14 0,0 0-27 0,0 0-21 15,0 0-17-15,0 0-16 0,0 0-7 0,0 0-10 16,0 0-4-16,-14 47-10 0,13-31-2 0,-3 1-2 16,0 4-5-16,-1-2-8 0,4 6-7 0,-3-6-6 15,2-1-5-15,-1-1-5 0,0 1-10 0,1 0-2 16,0-1-3-16,1-5-3 0,-1 1-6 0,-1-1-2 16,-1-2-1-16,4 0-7 0,-1-2-27 0,1-1-23 15,0-7-32-15,-1 11-32 0,1-11-24 0,-2 7-26 16,2-7-44-16,0 0-49 0,0 0-154 0,0 0-421 0,0 0 187 15</inkml:trace>
  <inkml:trace contextRef="#ctx0" brushRef="#br0" timeOffset="38269.01">28896 642 22 0,'0'0'272'15,"0"0"-16"-15,-22-29-5 0,22 29-13 0,0 0-16 16,0 0-22-16,0 0-21 0,0 0-20 0,0 0-21 16,0 0-47-16,-15-25-46 0,15 25-40 0,0 0-34 15,0 0-49-15,0 0-55 0,0 0-174 0,0 0-332 16,0 0 148-16</inkml:trace>
  <inkml:trace contextRef="#ctx0" brushRef="#br0" timeOffset="38772.28">29112 1001 278 0,'0'-6'276'0,"0"6"-32"0,0 0-24 16,0 0-25-16,0 0-14 0,0 0-15 0,3 25-29 15,-1-11-10-15,2 4-9 0,-4 1-13 0,2 1-13 16,0-1-3-16,0 1-11 0,-1-1-12 0,2-1-3 16,0-3-7-16,-2-2-7 0,3-1 6 0,-2 0-16 15,1-3-1-15,-1 1-2 0,1-4-8 0,1 1 2 16,-3-1 0-16,-1-6 6 0,3 7 8 0,-3-7 20 15,5 5-5-15,-5-5-3 0,0 0-7 0,0 0-3 16,21-16-3-16,-14 8-1 0,-1-1-7 0,1-2 1 16,3-5-4-16,-4 1-4 0,3-9-1 0,0 0-5 15,0 2-6-15,-1-2 14 0,-1 0-14 0,0 6 1 16,2 0-6-16,-9 18 3 0,0 0-3 0,14-38-2 16,-14 38 3-16,0 0 2 0,0 0-5 0,15-25-8 15,-10 24-3-15,0 1 4 0,2 1 1 0,-7-1-3 16,19 9 0-16,-9-1-1 0,-1 0 2 0,4 5-1 15,-3 1 5-15,4 2-3 0,-4-2 1 0,-1 3 0 16,0 1 1-16,4-4-5 0,-5 2-18 0,-3-4-18 16,6 0-24-16,-7-2-15 0,1-1-33 0,-1 1-31 15,0-1-25-15,0-1-52 0,-2-4-22 0,2 1-184 16,-4-5-456-16,5 5 202 0</inkml:trace>
  <inkml:trace contextRef="#ctx0" brushRef="#br0" timeOffset="39022.18">29719 871 325 0,'0'0'317'0,"0"0"-16"16,0 0-25-16,0 0-19 0,0 0-35 0,0 0-23 16,0 0-14-16,0 0-21 0,0 0-11 0,0 0-7 15,0 0-8-15,0 0-11 0,0 0-3 0,5 46-16 16,-2-19-2-16,2-1-11 0,0 0-9 0,0 5-11 15,1-4-5-15,-1 2-6 0,2-1-6 0,0-3-9 16,0 1-3-16,-2-7-28 0,0-2-28 0,-1-1-19 16,1 2-36-16,-1-6-21 0,-2-1-42 0,3 1-32 15,-2-2-40-15,0-5-30 0,-1 0-30 0,1 2-164 16,-3-7-459-16,0 0 203 0</inkml:trace>
  <inkml:trace contextRef="#ctx0" brushRef="#br0" timeOffset="39188.9">29624 1103 76 0,'0'0'275'15,"0"0"-27"-15,0 0-20 0,2-12-27 0,-2 12-16 16,11-3-20-16,1-1-13 0,2 4-14 0,7 2-30 16,6 0-45-16,-6 2-50 0,12 3-61 0,1-3-68 15,16 9-166-15,4-6-305 0,-3 3 135 0</inkml:trace>
  <inkml:trace contextRef="#ctx0" brushRef="#br0" timeOffset="39614.15">30653 1034 233 0,'-13'-5'229'0,"-1"3"-17"0,-2 2-22 15,-2 0-12-15,2 7-17 0,0 0-19 0,-2 4-8 16,1 1-15-16,4 2-11 0,-6 7-10 0,5-1-10 16,2-3-6-16,3-1-9 0,1 1-8 0,3 0-4 15,-1-4-6-15,3 0-3 0,3-1-5 0,3-2-5 16,-2 0-2-16,1-4-6 0,5 1-1 0,2-3-1 15,0 0-3-15,-1 0-2 0,3-4-3 0,2-4 1 16,0 3-4-16,-2-3-1 0,7-3 10 0,-8 2-2 16,0-2 10-16,4-4 3 0,-6 1 1 0,2-2 6 15,-2 0-6-15,1-1-3 0,-3 0 20 0,1-3 0 16,-1 6 3-16,-4-1 10 0,2 1-4 0,1 0-8 16,-5 4-1-16,3-5-5 0,-1 9-10 0,-2 2-5 15,2-10-5-15,-2 10-11 0,0 0 3 0,0 0-4 0,0 0-4 16,0 0 3-16,5 24 0 0,-4-12-26 0,2 0-26 15,2 4-27-15,-5 1-47 0,1 1-32 16,4 0-70-16,3 0-57 0,-3 1-219 0,3-5-523 16,4 1 231-16</inkml:trace>
  <inkml:trace contextRef="#ctx0" brushRef="#br0" timeOffset="40488.01">31120 1146 152 0,'0'0'267'0,"0"0"-14"0,0 0-19 0,0 0-16 16,0 0-20-16,0 0-18 0,0 0-20 0,0 0-14 15,0 0-17-15,0 0-14 0,0 0-10 0,0 0-9 16,0 0-12-16,0 0-11 0,10 6-6 0,-6 0 1 16,-3 3-7-16,3 1-12 0,-2 0-2 0,0-1-4 15,0 2-1-15,1-2-1 0,3 0-9 0,-6 2-1 16,0-3-8-16,0-1 2 0,1 5-2 0,-1-5-26 15,-1 3-30-15,-3-1-41 0,4 1-59 0,0-1-32 16,-1-1-63-16,-3 0-160 0,2-1-420 0,2-7 186 16</inkml:trace>
  <inkml:trace contextRef="#ctx0" brushRef="#br0" timeOffset="41596.83">30896 1171 56 0,'0'0'297'0,"-8"-1"-6"0,8 1-12 0,0 0-15 15,-6-3-23-15,6 3-22 0,0 0-22 0,0 0-18 16,0 0-18-16,0 0-15 0,24-9-17 0,-6 9-11 16,2-1-12-16,10-4-8 0,-1 5-12 0,2-1-13 15,1-1-12-15,0 1-38 0,-3 1-40 0,1 0-38 16,-10 0-51-16,2 0-47 0,5 3-43 0,-6-3-40 15,-4 3-142-15,-7-2-408 0,3 2 182 0</inkml:trace>
  <inkml:trace contextRef="#ctx0" brushRef="#br0" timeOffset="41780.98">31061 1302 68 0,'0'0'321'15,"0"0"-18"-15,-6 3-20 0,6-3-22 0,0 0-28 16,0 0-21-16,0 0-24 0,31-3-13 0,-11 2-18 16,1-2-16-16,7 1-16 0,0 0-22 0,1 2-49 15,0-2-53-15,-2-1-66 0,-4 3-57 0,9-3-61 16,-3 0-194-16,1 5-406 0,-2-4 180 0</inkml:trace>
  <inkml:trace contextRef="#ctx0" brushRef="#br0" timeOffset="42050.73">31642 971 235 0,'0'0'349'0,"0"0"-32"0,0 0-27 15,0 0-37-15,0 0-17 0,-19-23-28 0,18 25-21 16,1-2-18-16,0 0-15 0,2 27-10 0,2-12-17 16,-1 3-8-16,3 9-16 0,-2-2-6 0,2 4 0 15,-2-1-18-15,1-1-11 0,-2-3-21 0,-1 4-43 16,2-3-44-16,0 0-45 0,-2-8-50 0,4 0-65 16,-2-3-51-16,-2-2-178 0,2-1-465 0,1-3 206 15</inkml:trace>
  <inkml:trace contextRef="#ctx0" brushRef="#br0" timeOffset="42391.97">31903 1138 78 0,'-5'-6'238'0,"5"6"-22"15,0 0-15-15,-15 4-10 0,7 1-19 0,0 3-11 16,-1 3-16-16,2 0-9 0,-1 6-17 0,1-2-11 15,1 1-10-15,4-1-9 0,-1 1-11 0,4-3 0 16,1-3-13-16,3 0-3 0,0 1-7 0,4 2-2 16,-1-4-9-16,0-1 0 0,6 1-6 0,-2-4 0 15,-1-1-2-15,0 0-3 0,0-4 11 0,-1 3 13 16,1-3 6-16,3-3 7 0,-5 1 14 0,1-1 17 16,0-1-10-16,-4-2 1 0,3-1 10 0,-2 0-4 15,0-2 6-15,-1 0-19 0,-4-3-3 0,2 1-1 16,-3-2-7-16,-1-2-7 0,-1-1-8 0,-2-3-7 15,0 4-3-15,-5 0-13 0,0 1-6 0,1 3-19 16,-1 2-20-16,-1-1-30 0,-1 4-37 0,1 2-42 16,0 1-40-16,-3 1-37 0,2 4-33 0,10-2-39 15,-15 7-34-15,6-2-153 0,6 2-490 0,-1 0 217 16</inkml:trace>
  <inkml:trace contextRef="#ctx0" brushRef="#br0" timeOffset="43554.14">32195 1224 188 0,'0'0'287'0,"0"0"-16"15,0 0-21-15,0 0-23 0,0 0-23 0,0 0-23 16,0 0-13-16,0 0-22 0,0 0-19 0,17-12-8 15,-17 12-9-15,13 7-14 0,-3-1-7 0,-2 1-10 16,0 2-11-16,-1 1-1 0,0 0-11 0,-2-1-5 16,2 7-3-16,-3-6-6 0,-5 4-2 0,2-3-5 15,-2 2-4-15,1-2 0 0,-1 1-7 0,-2 0-1 16,1 0-24-16,-5-2-31 0,5-1-23 0,-2-1-32 16,-2 1-40-16,6-9-47 0,-7 7-56 0,1-4-162 15,6-3-425-15,0 0 187 0</inkml:trace>
  <inkml:trace contextRef="#ctx0" brushRef="#br0" timeOffset="44030.64">32410 877 29 0,'0'0'200'0,"0"0"-13"0,0 0-6 0,0 0-4 16,0 0-8-16,2 30-11 0,7-7-12 0,-2 5-17 16,1 0 1-16,2 3-6 0,-2-3-14 0,1 4-3 15,-4-2-9-15,0 1-3 0,0-5-7 0,-2-1-6 16,-2-5-4-16,1 4-7 0,-2-4 2 0,2-2 9 16,-4-1-6-16,2-1 1 0,-2-4-5 0,-1-2 2 15,2 0-1-15,0-5-3 0,-2 3-4 0,3-8-1 16,-1 9 4-16,1-9 5 0,0 9 7 0,0-9 6 15,-4 7 2-15,4-7-11 0,0 0-3 0,0 0-12 16,0 0-4-16,0 0-8 0,0 0-5 0,0 0-17 16,-4-29 1-16,6 18-18 0,0-2-15 0,1 2-3 15,2-5-4-15,0 5-4 0,1-5 0 0,-1 6-1 16,1-1 0-16,-1 3 5 0,1 0-3 0,-1-1 3 16,0 7-1-16,2-5-3 0,-1 4 6 0,3 0-10 15,0 4 21-15,0-1-16 0,2 4 8 0,1-1-2 16,0 4-4-16,0-2 2 0,-3 2 10 0,1 1-11 15,1-1 3-15,-2 3 2 0,-3-1-3 0,-1 1-1 16,1-1 0-16,-2 1 4 0,-4-1-2 0,0 1 1 16,-4-1 1-16,-1 3-6 0,-1-6-16 0,-2 3-19 15,1-2-39-15,-5 0-47 0,2-1-57 0,0-2-67 16,1-3-230-16,9-1-525 0,-16 2 232 0</inkml:trace>
  <inkml:trace contextRef="#ctx0" brushRef="#br0" timeOffset="44384.02">32847 1184 100 0,'0'0'232'16,"0"0"-21"-16,0 0-22 0,0 0-19 0,0 0-15 15,0 0-21-15,0 0-9 0,0 0-10 0,41-17-23 0,-41 17-27 16,0 0-18-16,0 0-26 0,0 0-28 0,0 0-11 16,0 0-15-16,0 0-9 0,32 31-5 0,-32-31-10 15,0 0 16-15,0 0-2 0,0 0 7 0,0 0 1 16,0 0 7-16,0 0 7 0,0 0 6 15,0 0 10-15,0 0 10 0,-32 65 13 0,32-65-8 0,0 0 12 16,0 0 8-16,0 0-9 0,0 0 5 0,0 0-11 16,0 0-11-16,0 0-49 0,26 14-46 0,-26-14-117 15,0 0-224-15,0 0 99 0</inkml:trace>
  <inkml:trace contextRef="#ctx0" brushRef="#br0" timeOffset="44818.17">33083 1021 129 0,'0'0'307'0,"0"0"-27"15,0 0-29-15,0 0-17 0,0 0-33 0,0 0-14 16,0 0-22-16,0 0-17 0,0 0-17 0,55-22-13 15,-55 22 20-15,0 0-15 0,0 0-15 16,0 0-13-16,0 0-7 0,47 25-10 0,-47-25-7 16,0 0-14-16,0 0-5 0,7 35-20 0,-7-35-7 0,0 0-8 15,0 0-14-15,0 0-14 0,0 0-8 0,-26 57-16 16,26-57-13-16,0 0 0 0,-16 25 3 16,16-25-1-16,0 0-1 0,-9 25 3 0,9-25 3 0,0 0 2 15,0 0 4-15,0 0 4 0,0 0-1 16,11 42 9-16,-11-42-3 0,0 0 6 0,16 22 4 15,-16-22-4-15,0 0 4 0,14 22 4 0,-14-22-2 0,0 0 2 16,0 0 5-16,18 25 0 0,-18-25 11 16,0 0 9-16,0 0 3 0,0 0 19 0,1 31 0 15,-1-31 10-15,0 0 0 0,0 0 1 0,0 0-2 0,-26 30-2 16,26-30-2-16,0 0-4 0,-26 13-5 16,26-13-4-16,0 0-20 0,0 0-38 0,-34 7-47 15,34-7-42-15,0 0-62 0,0 0-44 0,0 0-137 0,0 0-392 16,0 0 174-16</inkml:trace>
  <inkml:trace contextRef="#ctx0" brushRef="#br0" timeOffset="45119.93">33287 1127 12 0,'0'0'172'0,"0"0"-9"0,0 0-1 0,0 0-14 16,0 0-6-16,0 0-18 0,0 0-8 0,0 0-12 15,0 0 0-15,-25 71-11 0,25-71-4 0,0 0-10 16,-4 33 8-16,4-33-6 0,0 0 8 0,0 0-3 16,20 32 2-16,-20-32 5 0,0 0 1 0,28 14 4 15,-28-14-1-15,0 0 11 0,31 6-2 0,-31-6-3 16,0 0-11-16,0 0 19 0,0 0 0 0,51-6-3 16,-51 6-12-16,0 0-2 0,0 0-7 0,0 0 9 15,31-16-8-15,-31 16-8 0,0 0 0 0,0 0-11 16,0 0-3-16,14-29-12 0,-14 29-11 0,0 0-17 15,0 0-30-15,0 0-27 0,0 0-36 0,0 0-26 16,-42-55-30-16,42 55-36 0,0 0-49 0,-32-7-54 16,32 7-237-16,0 0-540 0,0 0 238 0</inkml:trace>
  <inkml:trace contextRef="#ctx0" brushRef="#br0" timeOffset="45376.08">33494 1094 249 0,'0'0'368'0,"0"0"-25"16,0 0-14-16,0 0-36 0,0 0-31 0,0 0-18 15,0 0-35-15,0 0-17 0,0 0-39 16,0 0-42-16,0 0-57 0,0 0-63 0,0 0-52 0,0 0-64 16,0 0-62-16,0 0-218 0,0 0-437 0,0 0 193 15</inkml:trace>
  <inkml:trace contextRef="#ctx0" brushRef="#br0" timeOffset="45684.04">33536 1249 154 0,'0'0'253'0,"0"0"-24"15,0 0-26-15,0 0-12 0,0 0-2 0,0 0-8 16,0 0-19-16,0 0-12 0,0 0-15 0,0 0 8 16,-10 45-8-16,10-45-9 0,0 0-3 0,0 0-10 15,3 51-12-15,-3-51-11 0,3 32-8 0,-3-32-4 0,4 36-13 16,-4-36-15-16,5 36-36 0,-5-36-37 16,4 35-49-16,-4-35-36 0,3 36-60 0,-3-36-44 15,0 0-186-15,-4 41-430 0,4-41 190 0</inkml:trace>
  <inkml:trace contextRef="#ctx0" brushRef="#br0" timeOffset="46922.88">28437 2346 109 0,'-9'-8'261'15,"-2"2"-28"-15,-2 1-19 0,0 2-23 0,-6 5-16 16,-2 1-15-16,-5 6-23 0,0 1-14 0,-2 5-9 15,-1 4-7-15,2 1-6 0,0 4-11 0,2-4-6 16,2 4-9-16,6 2-8 0,4-1-5 0,6 0-2 16,-2 2-8-16,8-4-4 0,0 2-3 0,5-5-6 15,8 3-5-15,1 0-9 0,3-4-22 0,4 0-25 16,3-5-22-16,5-1-33 0,2 1-31 0,3-6-46 16,4 0-27-16,0-5-157 0,-3-2-365 0,6-2 162 15</inkml:trace>
  <inkml:trace contextRef="#ctx0" brushRef="#br0" timeOffset="47250.47">28685 2550 201 0,'-6'-4'238'0,"-2"2"-12"0,-2 2-13 0,-3 1-12 16,1 3-14-16,0 3-12 0,-2 2-9 0,2 4-14 15,-2 1-17-15,1 1-5 0,-1 8-9 0,4 1-13 16,4-5-11-16,0 0-7 0,3-3-8 0,3 2-6 0,3-2-10 15,3-1-2-15,1 1-8 0,0-7-3 16,7 3-5-16,-3-5-2 0,7-1-7 0,-1-3-5 16,2 0-1-16,0-2 5 0,0-2-10 0,0-4 1 0,-2-1 3 15,2 3 11-15,-6-1 23 0,3-3 34 0,-6-1-16 16,0-1 11-16,-2 1 16 0,0 0 13 16,-1-2-7-16,-5 3 0 0,1-5-1 0,-3 3-10 15,-1-4-13-15,-5 3-14 0,1-1-2 0,0-1-14 0,-4 5-4 16,1-5-13-16,-3 6-8 0,2-2-12 0,-5 2-37 15,3 1-49-15,-2 2-32 0,1 2-38 0,2 1-48 16,0 3-45-16,4-2-39 0,6-1-34 0,0 0-37 16,0 11-191-16,0-11-567 0,10 7 252 0</inkml:trace>
  <inkml:trace contextRef="#ctx0" brushRef="#br0" timeOffset="47583.59">29024 2600 2149 0,'-16'-6'80'16,"16"6"14"-16,-11-6 26 0,5 1 4 0,6 5 6 16,-9-2-20-16,9 2-6 0,-10-4-22 0,10 4-15 15,0 0-7-15,-10-1-9 0,10 1-3 0,-5 10-4 16,4-4-1-16,1 6-3 0,3 3-2 0,-1-1-1 16,3 1-1-16,5 2-5 0,2 0-6 0,1-3-4 15,1 0 5-15,4 0-5 0,7 0 0 0,-3-1-3 16,6-3-1-16,-1-2-2 0,-7-1 0 0,8-4 2 15,-10 0 4-15,1 1 16 0,-1-4 5 0,-4 0 22 16,-1-3 29-16,1 2-5 0,-5-1 24 0,2-1 6 16,-4 0 13-16,-1-1-20 0,0 0-6 0,-3-2-7 15,0 0-2-15,-3 6-11 0,3-16-5 0,-5 5-14 16,-2 3-4-16,1-4-9 0,-4 0-7 0,-2-2-22 16,0-2-37-16,3 0-46 0,-4 2-23 0,1 0-35 0,1 1-27 15,3 1-32-15,0 4-44 0,1-3-56 0,3-1-42 16,1 3-58-16,1-2-197 0,4 1-620 0,5-4 274 15</inkml:trace>
  <inkml:trace contextRef="#ctx0" brushRef="#br0" timeOffset="47858.88">29491 2289 41 0,'-1'-7'361'15,"-3"2"-10"-15,4 5 1 0,-2-8-7 0,2 8-12 16,0 0-19-16,-4-9-26 0,4 9-30 0,0 0-27 15,0 0-25-15,0 0-15 0,0 0-26 0,0 0-11 16,0 0-16-16,10 36-13 0,-5-18 1 0,0 1-18 16,2 10-6-16,1-1-10 0,-1 2-8 0,3 1-6 15,-2 0-17-15,1 2 7 0,0-2-11 0,-3 1-3 16,3 0-3-16,0-3-10 0,-4-1-1 0,4-4 1 16,0-1-15-16,-1-6-20 0,1-2-21 0,-4-4-21 15,1-1-19-15,2-1-23 0,3-3-23 0,-2 0-20 16,9-3-24-16,-1 0-20 0,1-5-24 0,0-1-39 15,2-3-22-15,0-1-16 0,5-6-21 0,-9 2-205 16,1 3-533-16,-3-5 235 0</inkml:trace>
  <inkml:trace contextRef="#ctx0" brushRef="#br0" timeOffset="48013.78">29531 2574 214 0,'-10'0'267'0,"1"1"-22"15,9-1-20-15,-10 0-22 0,10 0-20 0,0 0-19 16,0 0-14-16,0 0-19 0,26-5-30 0,-6 4-47 16,10-3-51-16,2 2-54 0,1-3-63 0,4 1-54 15,-2-1-101-15,2 2-289 0,2-1 129 0</inkml:trace>
  <inkml:trace contextRef="#ctx0" brushRef="#br0" timeOffset="48283.33">30290 2427 129 0,'0'0'354'0,"-5"-7"-19"0,5 7-22 16,0 0-27-16,-5-6-27 0,5 6-21 16,-9-1-27-16,9 1-19 0,-12 1-15 0,12-1-20 0,-16 7-18 15,7-2-10-15,-1 2-16 0,0 2-6 0,-2 1-9 16,-1 4-12-16,2-3-6 0,2 0-8 0,-1 3-10 15,1-1-3-15,1 5-6 0,-1-5-4 0,3 1-5 16,3 0-5-16,-1 3-5 0,2-3 1 0,2 0-3 16,1-3-13-16,1 0-15 0,4 0-29 0,1 3-30 15,2-3-37-15,0-1-44 0,3-3-33 0,4 0-41 16,3-2-40-16,-1-3-245 0,3-1-536 0,-2-1 237 16</inkml:trace>
  <inkml:trace contextRef="#ctx0" brushRef="#br0" timeOffset="48509">30560 2521 116 0,'-3'-6'308'0,"3"6"1"15,-6-11-11-15,1 6-15 0,-2 2-10 0,-3-1-13 16,-1 3-23-16,-3 2-18 0,1 1-16 0,-5 0-21 16,0 4-9-16,3 2-16 0,-2 1-11 0,1-1-13 15,3 5-15-15,1 0-11 0,1 1-8 0,2 2 1 16,2 0-13-16,1-2-13 0,2 3-4 0,4-1-6 15,2 0-10-15,4-1-15 0,1-1-36 0,5-1-34 16,1-2-43-16,3 1-50 0,3-3-58 0,6 3-59 16,-1-5-59-16,-2-2-227 0,-1-1-571 0,0-1 253 15</inkml:trace>
  <inkml:trace contextRef="#ctx0" brushRef="#br0" timeOffset="49122.25">30991 2494 44 0,'-6'-15'292'16,"3"-1"-9"-16,-1 4-12 0,-1 3-13 0,-2-2-17 16,0 3-19-16,-1 0-26 0,0 0-6 0,-4 3-28 15,0 3-18-15,-1 2-3 0,-6 2-23 0,0 3-11 16,2 3-4-16,1 3-9 0,0 1-10 0,0 0-4 16,-1 8-8-16,2 2-4 0,3-6-5 0,1 7-3 15,3-5-11-15,2 0-6 0,3-1-2 0,0 0-6 16,5-1 6-16,0-4-7 0,5-2-2 0,2 3-2 15,3-5 2-15,5-1-3 0,2-1-6 0,2-5-3 16,-2 2 3-16,3-4-7 0,-2-4-1 0,-2 0 2 16,1-3-2-16,-2 1-3 0,-1-5 9 0,-3 2-9 15,0 0 1-15,-3-4-5 0,-1 0-2 0,-1-1 11 16,-3 3-2-16,-3 1 6 0,1-5 5 0,-3 3 3 16,1 4 6-16,1-1-6 0,-2 4 7 0,0 6-8 15,2-11-5-15,-2 11-6 0,0 0 0 0,0 0-6 16,0 0 0-16,0 0 1 0,0 0-9 0,-2 31-13 15,3-19-26-15,1 5-16 0,1 0-25 0,3 0-27 16,2 1-43-16,0 1-43 0,8 1-39 0,1-7-60 16,1 0-221-16,6-4-552 0,4 0 245 0</inkml:trace>
  <inkml:trace contextRef="#ctx0" brushRef="#br0" timeOffset="49333.65">31452 2383 137 0,'-4'-12'355'0,"0"4"-10"0,2-3-23 0,-1 5-30 16,3 6-20-16,-1-10-37 0,1 10-30 15,0 0-22-15,0 0-10 0,0 0-20 0,0 0-13 16,-3 30-16-16,4-11-8 0,2-1-2 0,0 10-19 0,3-1-20 16,-1 1 6-16,0 0-14 0,4-1-23 0,-1-1-42 15,-2 1-35-15,4-2-53 0,-3 2-42 0,-2-8-58 16,0-2-48-16,2-1-244 0,-2-6-516 0,0 1 228 15</inkml:trace>
  <inkml:trace contextRef="#ctx0" brushRef="#br0" timeOffset="49516.96">31286 2548 249 0,'0'0'288'0,"0"0"-20"15,0 0-28-15,18-11-21 0,-4 8-22 0,15 2-14 16,4 1-18-16,2 1-21 0,-2-1-14 0,4 1-38 16,14 3-55-16,-12-2-65 0,1-1-73 0,12-2-67 15,-14 1-152-15,14-3-346 0,-1-1 154 0</inkml:trace>
  <inkml:trace contextRef="#ctx0" brushRef="#br0" timeOffset="50033.97">32018 2158 303 0,'0'0'279'0,"-5"-7"-32"16,5 7-26-16,0 0-21 0,0 0-16 0,0 0-3 15,5 26-13-15,-1-7-14 0,1 9-14 0,0 1-12 16,2 6-10-16,0-3 7 0,-1 0 2 0,1 1-6 0,2 1-6 15,-3-5 4-15,2 0-8 0,-2 1 0 0,-1-11 0 16,2 5-1-16,-3-5-9 0,2-4 0 16,-3-3-2-16,0 0-19 0,0-1 2 0,0-3-5 0,-2-2 1 15,-1-6-3-15,1 12-15 0,-1-12 2 0,0 7-1 16,0-7 1-16,0 0 2 0,3 8-6 0,-3-8 2 16,0 0-9-16,0 0-4 0,0 0-12 0,0 0-7 15,0 0-19-15,2-22-17 0,1 11-24 0,1 3-13 16,6-9 4-16,-2 3-22 0,1 0-2 0,1-2 2 15,1-1 2-15,2 3 5 0,-3 1-1 0,-2 1 8 16,3 1 5-16,3 0 5 0,-6 4 3 0,0 0 2 16,2-1 5-16,-1 5-1 0,1 0 7 0,0 2-2 15,-2 0 3-15,1 1 3 0,2 1 0 0,-2 3 3 16,0 2 1-16,3 2 5 0,2 2-4 0,-4-1 0 16,3 1 7-16,-4 4-2 0,-3-5-2 0,1 4 1 15,0 1 1-15,-5-2 6 0,1 1-1 0,-3 2-3 16,0-3 3-16,-2 1 8 0,1-3 3 0,-5 0 11 15,1 2 5-15,0-2 9 0,-1-1-5 0,-1-2 2 16,-3 3 2-16,-1-6-3 0,-2 2 4 0,0-1-12 0,-6 0-2 16,1-4-1-16,-1-2-15 0,-8 0-38 15,5-1-53-15,3-1-65 0,3-3-73 0,3 1-66 16,-4-8-234-16,7 6-570 0,5-5 252 0</inkml:trace>
  <inkml:trace contextRef="#ctx0" brushRef="#br0" timeOffset="50205.06">32677 2419 256 0,'0'0'377'16,"0"0"-9"-16,8-4-11 0,-8 4-32 0,0 0-36 16,0 0-30-16,0 0-26 0,9-1-55 0,-9 1-60 15,0 0-57-15,0 0-61 0,0 0-60 0,0 0-85 16,0 0-89-16,0 0-163 0,0 0-431 0,0 0 191 15</inkml:trace>
  <inkml:trace contextRef="#ctx0" brushRef="#br0" timeOffset="50475.16">32821 2553 2344 0,'0'0'155'0,"0"0"-91"0,0 0-34 16,0 0 4-16,0 0 13 0,0 0 7 0,0 0 16 15,0 0-2-15,0 0 2 0,0 0 15 0,-25 35 0 16,25-35 6-16,0 0 2 0,-10 38 4 0,10-38-7 0,-7 37-3 16,7-37-10-16,-9 51-3 0,5-23-5 15,-3-1-3-15,7-27-7 0,-10 52-6 0,6-23-9 16,-1-2-13-16,5-27-22 0,-11 53-43 0,2-28-51 15,2-1-54-15,0 0-71 0,1-6-73 0,-1 0-267 0,-3 0-594 16,2-5 263-16</inkml:trace>
  <inkml:trace contextRef="#ctx0" brushRef="#br0" timeOffset="51914.68">25983 1138 47 0,'-4'-5'254'0,"-2"-4"-1"0,-3 2-20 16,3 1-18-16,-8 0-14 0,5 0-10 0,-8 3-21 15,-3 1-15-15,1 4-11 0,-12 2-16 0,7 4-9 16,-4 1-12-16,10 1-10 0,-9 4-7 0,0 5-15 15,8-2-3-15,0 1-6 0,1 1-8 0,7-2-5 16,4 0-2-16,-3-2-8 0,4-1-5 0,2 3-1 16,4-4-3-16,2-4-1 0,2-1-4 0,6-3 0 15,3 2-5-15,6-5-7 0,9-3-7 0,2-3-9 16,2-2-6-16,1-7 0 0,-2 0 4 0,-1-1 0 16,-3-2-6-16,-6 0 18 0,-4 5 9 0,-4-3 8 15,3-2 15-15,-5 0 9 0,-3 1 27 0,0-1 1 16,-4 4 11-16,-1 3 21 0,1-1 11 0,2 3-2 15,-6 1-12-15,0 6-15 0,2-10-11 0,-2 10-4 16,0 0-34-16,0 0 7 0,0 0 3 0,0 0-9 16,-2 31-1-16,2-15-4 0,0 1-12 0,3 1-43 15,4 1-27-15,-2 5-30 0,3-7-40 0,1 5-32 16,5 2-50-16,-3-10-45 0,5-2-49 0,6 2-280 16,-6-4-612-16,1-4 271 0</inkml:trace>
  <inkml:trace contextRef="#ctx0" brushRef="#br0" timeOffset="52125.7">26404 1228 1946 0,'0'-19'109'0,"-1"-6"-36"0,-2 1 76 0,-3-1-13 15,-1 1 24-15,5 7 4 0,-6 1 13 0,6 7-9 16,-2-3-24-16,4 3-6 0,-4 3-11 0,4 6-29 16,-3-8-7-16,3 8-3 0,0 0-14 0,0 0-8 15,0 0-7-15,0 32-7 0,5-7 0 0,-3 1-1 16,0 1-12-16,0-1 0 0,0 5-6 0,2-2-10 15,-2-1-33-15,2 0-33 0,0-1-33 0,1-3-23 16,-1 1-27-16,-1-7-42 0,6-2-41 0,0 1-39 16,-1-4-46-16,-1-3-204 0,3-2-538 0,-2-6 238 15</inkml:trace>
  <inkml:trace contextRef="#ctx0" brushRef="#br0" timeOffset="52601.13">26419 919 262 0,'0'0'252'0,"0"0"-28"0,0 0-17 0,0 0-18 16,46-35-14-16,-14 27-14 0,4-4-10 0,15 0-16 15,1 2-12-15,2 1-12 0,-3-4-9 0,2 5-15 0,-2-3-5 16,-13 4-6-16,2 3-13 0,-4-3-5 15,3 5-3-15,-7-1-8 0,-32 3-3 0,51 0-5 16,-51 0-4-16,0 0-4 0,49 5-4 0,-49-5-9 16,0 0 5-16,28 15-5 0,-28-15-2 0,0 0-1 15,17 23-3-15,-17-23-1 0,10 27 0 0,-10-27 0 0,6 30-2 16,0-13-1-16,1 1 5 0,3 5-6 16,1-1 4-16,5 3-3 0,1-1-2 0,4 0 0 15,1 1-14-15,2-3-7 0,-3 1-9 0,4-1-5 16,-5 1-10-16,4-2-4 0,-3-1-4 0,-3-1-7 0,0 0 5 15,-5-5 2-15,-1-2 1 0,-2 1 6 0,-5-3 5 16,-1-1-1-16,-1 2 8 0,-3-1 12 0,-3 2 13 16,-5-2 17-16,-1 1 13 0,-5-2 11 15,-10 4 21-15,-1 2 10 0,0-5 4 0,-6 1 3 0,-3-1 0 16,-2-2-5-16,-11 5 2 0,7-6-5 0,-12-1-5 16,0 4-6-16,-1-5-4 0,-2 3-6 0,3-1 0 15,12-6-7-15,-12 5-4 0,18-3-3 0,-1 0-10 16,1-3-29-16,5-3-41 0,-2 3-35 15,10-2-49-15,1 2-56 0,0-4-49 0,7 2-220 0,-1-2-494 16,3-1 219-16</inkml:trace>
  <inkml:trace contextRef="#ctx0" brushRef="#br0" timeOffset="52841.71">26672 1014 180 0,'0'0'276'0,"0"0"-26"15,0 0-21-15,0 0-1 0,0 0-40 0,7 25 12 16,-5-8-26-16,-2 2-12 0,2 7-14 0,0 0-12 16,3 5-17-16,-2-3-10 0,3-1-14 0,-1 2-19 15,-1-4-43-15,0-6-43 0,8 5-44 0,-7-8-54 16,5-2-31-16,6-3-50 0,-2 0-162 0,2-4-379 15,1-2 167-15</inkml:trace>
  <inkml:trace contextRef="#ctx0" brushRef="#br0" timeOffset="53133.98">26957 1164 192 0,'-2'-6'244'0,"-5"2"-21"0,7 4-24 0,-10-3-18 16,10 3-15-16,-15 4-14 0,7 4-12 0,3 0-9 15,-1 4-14-15,4 0-10 0,-1 1-13 0,6-1 2 16,1 2-15-16,1 2-10 0,3-5-4 16,-3-2-4-16,8-2-11 0,-4-1-3 0,4 0-2 0,4-1-4 15,0-3 12-15,1 1 18 0,-5-4 23 0,6 1 23 16,-9-4 33-16,0 4 12 0,-10 0 15 0,17-9-4 16,-12 6 8-16,3-2 14 0,-4-2 1 0,0 1-8 15,-4 6-18-15,-2-15-14 0,-2 4-15 0,-1 0-18 16,-4 3-12-16,0-4-11 0,-2 1-11 0,-5-1-13 15,1 2-18-15,1 6-47 0,1 0-60 0,-1 4-51 16,3 0-60-16,-6 3-41 0,0 5-52 0,-1 2-67 16,3 2-51-16,-4 8-284 0,6-5-705 0,1 8 313 15</inkml:trace>
  <inkml:trace contextRef="#ctx0" brushRef="#br0" timeOffset="54156.51">25783 2299 304 0,'-3'-7'343'0,"1"3"-25"0,2 4-25 0,-4-9-32 16,4 9-27-16,0 0-27 0,0 0-20 15,0 0-14-15,0 0-18 0,-5 28-1 0,8-2 1 0,-1 4-14 16,4 1-16-16,-1 0-4 0,1 4-7 0,2-6 3 16,-1 5-20-16,-1-3-1 0,2-1 5 0,0-1-17 15,-2-4 3-15,-1-6-3 0,2 0-16 0,-1-4-3 16,0 1-5-16,-2-4-6 0,0-4 7 0,0 1 10 16,-2-1-3-16,3-3 3 0,-3 1 11 0,-2-6 11 15,2 8 7-15,-2-8 10 0,3 4 4 0,-3-4-19 16,0 0-6-16,0 0-13 0,0 0-5 0,14-15-9 15,-10 7-6-15,0-2-9 0,0 0 3 0,1-1-9 16,2-4-5-16,-2 0-8 0,-1-2-4 0,3 0-5 0,-1 1-3 16,-1 4-4-16,0 1-1 0,-1 1 1 15,-2 2-2-15,0 0-3 0,0 2 1 0,3-1-5 16,-3 1 2-16,-2 6-9 0,5-7-6 0,-5 7-5 16,7-5-1-16,-7 5-3 0,0 0 2 0,13 4 2 0,-13-4-1 15,14 7 7-15,-7-2 1 0,1 1 2 0,-3 0-8 16,3 1 7-16,-2 0-4 0,-2 2 0 15,0 0 2-15,-1-2-2 0,-1 3 7 0,-2-1-4 0,-3 1 4 16,2-1 4-16,-4 2-4 0,-1-3 0 0,-4 3 2 16,-3 0-6-16,-1-2-25 0,-2 0-22 0,0-2-53 15,-3 0-40-15,0 0-32 0,2-3-41 0,3-1-52 16,5-2-66-16,0-1-355 0,9 0-750 0,-11-5 332 16</inkml:trace>
  <inkml:trace contextRef="#ctx0" brushRef="#br0" timeOffset="54401.04">26448 2151 355 0,'0'-6'348'0,"0"6"-25"16,4-9-27-16,-4 9-30 0,0-6-24 0,0 6-28 15,0 0-12-15,0 0-9 0,11 14 8 0,-7 0-3 16,6 10 7-16,1 4-18 0,3 2-14 0,-1 1-20 15,6 12-14-15,-7-11-11 0,7 12-13 0,-4-11-13 16,-1 1-6-16,-1-2-12 0,2 2-5 0,1-3-45 16,-5 1-40-16,1-5-36 0,-3-1-38 0,0-2-39 0,-3-6-34 15,0-1-47-15,-2-6-34 0,2-1-44 0,-3-4-260 16,-1-2-581-16,-2-4 258 0</inkml:trace>
  <inkml:trace contextRef="#ctx0" brushRef="#br0" timeOffset="54876.5">26504 2161 1 0,'7'-10'241'0,"10"3"-10"0,6-6-15 0,6 1-12 15,7-2-11-15,14-3-20 0,2-1-9 16,3 0-19-16,1-2-14 0,1 2-6 0,1 0-20 0,28-9-8 15,-31 9-8-15,3 1-10 0,-4-1-7 0,-1 3-7 16,-2 2-9-16,-13 4-2 0,-4-1-8 0,0 4-7 16,-3 0-2-16,-2 0-4 0,-11 4-1 0,0 1-8 15,-5 1-9-15,-3 1 4 0,-1 2-1 0,1 3-7 16,-2 0-1-16,-2 3 1 0,-1 6 2 0,4-1-3 16,-2 4 4-16,2 4-5 0,1 1-1 0,-1 3-2 15,3-1 3-15,1 0 0 0,1-1-2 0,0 0-2 16,0 1 6-16,2-1-4 0,1-1-5 0,-4-1 7 15,5 2 0-15,-7-8-4 0,5 6 3 0,-7-5-5 16,10 2-2-16,-9-4-5 0,-1 0-6 0,-2 1 2 16,0-5 3-16,-3 0-4 0,-1 2 2 0,-3-1 4 15,0 1-4-15,-3 0 1 0,-4-1 2 0,2 3 1 16,-3-4 2-16,0 3-1 0,-7 1 2 0,2-5-2 16,-3 4 3-16,-6 2 1 0,0-2 11 0,-2 0-9 15,-9-1 5-15,-1-2-1 0,-15 5 1 0,2 0-3 16,-2-5 1-16,-6 3 5 0,0 0-7 0,-8 0 0 0,2-6 2 15,3 6-3-15,-5-4-3 0,2 2-13 16,0 2-21-16,1-4-35 0,1-1-41 0,7 1-44 16,15-7-34-16,3 1-204 0,2-3-422 0,3-1 187 15</inkml:trace>
  <inkml:trace contextRef="#ctx0" brushRef="#br0" timeOffset="55330.71">26879 2196 203 0,'4'-7'258'0,"5"0"-17"15,1 2-22-15,-2-3-19 0,1 2-24 0,5 0-17 16,2 0-14-16,2 1-17 0,-1 3-12 0,4-1-10 15,-2 0-12-15,0 4-8 0,-5 2-10 0,-1-1-6 16,-2 3-12-16,-2 1-7 0,0 2-4 0,-4-1 0 16,-1 3-8-16,-4-1-6 0,0 4-5 0,-3-1-2 15,-1 0 0-15,-2 3-3 0,-4 1-3 0,4-3 0 16,-5 0-17-16,4 0-10 0,0-1-3 0,2-1-3 0,1-3-5 16,2 1 1-16,-1 1-6 0,4-1 3 15,1-2 1-15,2-2 4 0,2 4 1 0,2-4 3 16,1 1 2-16,0-1 1 0,2 3-3 0,0-2 9 15,0-2-2-15,1 3 2 0,-1-3 5 0,-2 0 6 0,3 2 5 16,-4-1 9-16,-1 0 3 0,-3-1 5 16,1 1 3-16,-2 0 11 0,-1 1 13 0,-2-6 15 15,0 13 6-15,-5-5 1 0,-2 1-10 0,-2-1-7 16,-6 3-2-16,-2-2-6 0,1-1-6 0,-3 3-2 0,1-4-11 16,0-1 0-16,6-3-29 0,1 1-17 0,1-2-34 15,2 0-40-15,8-2-43 0,-9 0-57 0,9 0-29 16,0 0-31-16,0 0-171 0,9-23-449 0,3 11 198 15</inkml:trace>
  <inkml:trace contextRef="#ctx0" brushRef="#br0" timeOffset="55601.08">27315 2205 71 0,'0'0'200'0,"0"0"-2"16,0 0-7-16,0 0 7 0,0 0-12 0,2 16-8 15,-2-8-5-15,0 4-10 0,0-1-8 0,2 1 4 16,-2 3-14-16,2 1-14 0,1-4-8 0,1 0-2 15,0-1-5-15,2 0 10 0,0-1-12 0,2-4 1 16,1 3 12-16,1-4-6 0,1 0 12 0,3-4 5 16,3 1-16-16,-3-2 11 0,4-2-1 0,0-1 8 15,-1-1-6-15,-1-1 5 0,-3 2-2 0,4-5-8 16,-8 0 3-16,1 0 1 0,-2 0-2 0,-1 1-10 16,-3 1-12-16,0-4-12 0,-4 3-10 0,-2-2-13 15,-2-1-9-15,-5 0-8 0,-5-1-21 0,1 4-32 16,-8 3-44-16,-8-3-48 0,-3 5-56 0,-3 1-42 15,1 2-67-15,1 4-81 0,-1 0-81 0,3-1-258 16,-5 2-728-16,1-1 323 0</inkml:trace>
  <inkml:trace contextRef="#ctx0" brushRef="#br0" timeOffset="60475.97">30768 2985 119 0,'0'0'138'0,"0"0"-15"0,0 0-1 0,0 0-11 15,0 0-6-15,0 0-9 0,0 0-12 0,0 0-12 16,0 0-4-16,0 0-11 0,0 0-6 0,0 0-9 15,0 0 0-15,0 0 1 0,-4 6-16 0,4-6 2 16,-2 9-6-16,2-9-1 0,-4 14 0 0,0-5-1 16,0-1-3-16,2-3-3 0,1 4-1 0,-3 1 0 15,1-1 0-15,0 0-3 0,1 0 2 0,-1-2-7 16,2 0 3-16,-2-1-1 0,3-6 1 0,-2 11-3 16,2-11 1-16,-1 8-1 0,1-8 1 0,0 0-2 15,-3 10 2-15,3-10 2 0,0 0 3 0,-1 6-7 16,1-6 1-16,0 0-4 0,0 0 7 0,0 0-3 15,0 0-3-15,0 0 0 0,0 0 1 0,24-8-5 16,-12 6 0-16,2 1 0 0,4-2-1 0,1 0 3 0,3 3 1 16,7-4-1-16,2 2 2 0,-1-2-8 15,1 2 6-15,0 1-5 0,-1 2 2 0,0-1-5 16,0 2 6-16,0 0-11 0,-2 0-6 0,0 0 3 16,-6-2 2-16,5 4-1 0,2-3 1 0,0 2 0 0,-1-4 3 15,4 1-7-15,0 3 2 0,-1-1-3 0,0-1 6 16,-2 1-2-16,2 0 2 0,-3 2-4 15,0-4 12-15,0 1-9 0,0 0-5 0,-1 1-4 0,2 1 4 16,1-1-7-16,-2 0 0 0,0 1-3 0,0-2 0 16,0 1 5-16,-6 0-5 0,1-1-3 0,-2 1 11 15,8 1-6-15,-7-1-2 0,-1-1 1 0,-1 1 7 16,2 0-6-16,-1-1 10 0,-3 0-5 0,0 1-6 16,-2 0 10-16,0-1-4 0,0-1-3 0,-2 1 2 15,-1-1 4-15,6 0 7 0,-6 0-6 0,2 0 3 16,-3 0 6-16,3-1-4 0,3 0 4 0,-3-1 5 15,2 4-5-15,-3-4 3 0,-2 0-1 0,2 2-3 16,-4-2 3-16,3 2-2 0,-3-2 0 0,0 0-2 16,-1 1 3-16,-1 0 3 0,-1 0-2 0,-7 1 2 15,15-3-1-15,-5 0 2 0,-4 1-1 0,0 0-2 16,2 0 7-16,-8 2-5 0,13-5 2 0,-7 1 6 16,1 2 1-16,-1-2 1 0,2 2 3 0,-8 2-2 15,10-6 1-15,-5 3 1 0,0 0 7 0,-5 3-15 16,9-6 1-16,-4 4 10 0,-5 2-6 0,5-6 4 15,-5 6 3-15,7-6 12 0,-7 6 1 0,4-5 8 16,-4 5 6-16,5-4-16 0,-5 4 0 0,0 0 8 0,5-10 1 16,-5 10 5-16,1-9 2 0,0 3 6 0,-1 6 5 15,-1-13-5-15,1 13-1 0,-5-10-1 0,4 4-4 16,1 6-13-16,-5-12 12 0,1 6 6 0,1 0-4 16,1-1-2-16,2 7-6 0,-7-9-7 0,3 3-1 15,4 6 1-15,-6-10-1 0,4 5-6 0,2 5-1 16,-4-7-4-16,4 7-9 0,0 0-20 0,-5-6-29 15,5 6-27-15,0 0-29 0,-3-7-36 0,3 7-94 16,0 0-248-16,0 0 110 0</inkml:trace>
  <inkml:trace contextRef="#ctx0" brushRef="#br0" timeOffset="65550.84">31981 3762 71 0,'4'-9'323'16,"-2"2"1"-16,1 1-9 0,-1 0-4 0,0-1-15 15,-2 7-3-15,2-12-15 0,-2 12-3 0,3-8-21 16,-3 8-13-16,0-8-27 0,0 8-22 0,0 0-15 16,0 0-15-16,0 0-20 0,1-8-18 0,-1 8-14 15,0 0-9-15,0 0-4 0,0 0-14 0,-11 16-4 16,3-8-16-16,-1 5-2 0,-1 2-14 0,-3 8 5 15,3-7-4-15,-3 6-6 0,-1 2 0 0,2 1-13 16,0 0 4-16,4 0-7 0,0 0 2 0,3 0-4 16,1-7-11-16,3 2-21 0,2-1-22 0,3-1-16 15,4 0-17-15,2-4-27 0,2 2-17 0,0-3-13 16,6-1-12-16,0-3-19 0,3-2-1 0,7 2-10 16,-7-6-16-16,6-2-2 0,-6-1 3 0,2-2 2 15,-5-2 10-15,1-1 2 0,0-1 7 0,-4 0 3 0,2-3 9 16,-2 2 20-16,1-2 15 0,-1-2 4 15,0 0 21-15,-7 2 28 0,0-5 26 0,2-3 10 16,-3 2 24-16,-1 3 30 0,-4-1 11 0,2-4 18 16,-1 5 24-16,2-3 7 0,-4 2 8 0,0 0 11 0,2 1 8 15,-3 2 23-15,0 3-3 0,0 7-2 0,-3-15 8 16,6 9-2-16,-3 6 15 0,0-8-22 16,0 8-15-16,0 0-15 0,0-10-11 0,0 10-4 0,0 0-14 15,0 0-9-15,0 0-8 0,0 0-7 0,0 0-1 16,0 0-1-16,-5 35 6 0,2-17 3 0,3 1-7 15,-1 8 8-15,0-1-6 0,-1 3 5 16,5-1-3-16,1 2-6 0,-3 2-4 0,4-5-3 0,-2 1-6 16,-2-1-11-16,3 1 5 0,0-1-7 0,1-2-19 15,-1-6-41-15,1 0-37 0,1 6-49 0,-1-8-30 16,-1-2-34-16,1 1-37 0,-2-6-31 0,2-1-36 16,1-2-30-16,-2-1-256 0,1-3-620 0,1-1 274 15</inkml:trace>
  <inkml:trace contextRef="#ctx0" brushRef="#br0" timeOffset="65906.07">32658 3961 137 0,'0'-15'290'0,"-1"5"1"16,1 2-18-16,0 8-17 0,-2-12-20 0,2 12-26 15,-4-9-22-15,4 9-17 0,0 0-19 0,-12 2-17 16,12-2-8-16,-14 17-9 0,6-2-15 0,2 1-11 15,-2 7-8-15,0 2-10 0,2 2-4 0,0 0-8 0,2 0-7 16,0-2-4-16,3 0-5 0,2-4-4 16,2-2-1-16,1-3-10 0,-1-2-1 0,4 0 0 15,-1-5-1-15,4 1-4 0,1-1 7 0,1-2-13 0,-12-7 4 16,0 0-6-16,0 0-4 0,62 6 4 0,-62-6 3 16,0 0 2-16,52-13 10 0,-52 13 1 0,28-14 9 15,-28 14 1-15,27-21 11 0,-27 21-3 0,21-25 1 16,-21 25-4-16,14-31 0 0,-14 31-7 0,6-31 7 15,-6 31 2-15,-2-35-14 0,2 35 4 0,-11-38-16 16,11 38 1-16,-24-44-10 0,12 28 18 0,-7-1-21 16,0 0-11-16,1 3-28 0,0 4-23 0,2 3-29 15,-5 0-37-15,2 7-33 0,0 2-37 0,0 1-49 16,6-1-45-16,-2 8-257 0,4 0-581 0,1 3 257 16</inkml:trace>
  <inkml:trace contextRef="#ctx0" brushRef="#br0" timeOffset="66404.17">31820 4682 194 0,'-12'2'265'0,"1"-2"-4"15,5 0-21-15,6 0-15 0,-11 1-17 0,11-1-13 16,-7 1-21-16,7-1 2 0,0 0-6 0,0 0-6 16,0 0-1-16,28 11-6 0,-1-5-11 0,7-4-8 15,17 3-10-15,4-4-2 0,5 4-10 0,5-4-8 16,29-1-9-16,-4 2 3 0,-28-2-9 0,30 3-9 16,-28-3 14-16,-2-3-9 0,1 3-3 0,-2-2-16 15,-3 2-4-15,-5 0-3 0,-13 2-8 0,-3 1-6 16,3-6-7-16,-40 3 0 0,62-5-7 0,-35 2-5 0,-27 3-2 15,51 0-3-15,-51 0-2 0,38-1 0 16,-38 1 0-16,0 0-4 0,39-5-2 0,-39 5-10 16,0 0-1-16,0 0-5 0,0 0-32 0,33-4-30 0,-33 4-37 15,0 0-46-15,0 0-45 0,0 0-58 0,0 0-62 16,0 0-283-16,0 0-641 0,0 0 284 16</inkml:trace>
  <inkml:trace contextRef="#ctx0" brushRef="#br0" timeOffset="72308.53">30229 1752 87 0,'0'0'194'0,"0"0"-14"0,2-6-5 16,-2 6-17-16,0 0-18 0,0 0-13 0,0 0-19 15,0 0-10-15,0 0-10 0,0 0-8 0,0 0-9 16,0 0-3-16,-1 25 3 0,1-12-7 0,-4 2-8 15,3 2 0-15,-1 3-8 0,-1-3 3 0,0 9-6 16,0-7-4-16,-1 4 0 0,1-3-6 0,0 5-1 16,-2 1 1-16,-1-2-8 0,4-7-4 0,-1 2 3 15,2 0-1-15,-2 0-3 0,3 0-4 0,0 2-1 16,0-6-11-16,1 3-13 0,1-4-26 0,-2 0-32 16,1-4-20-16,0 2-32 0,2-2-28 0,1-1-34 15,-4-3-102-15,2 1-305 0,-2-7 136 0</inkml:trace>
  <inkml:trace contextRef="#ctx0" brushRef="#br0" timeOffset="73893">30179 1649 106 0,'20'-5'153'0,"11"-5"-6"0,0 3-19 0,3 3-1 15,5-3-17-15,10-4-8 0,4 8-15 16,-3-4-6-16,3 0-7 0,-1 2-11 0,-1-1-5 16,1 3-2-16,-3-2-2 0,-11 5-12 0,0-5-9 15,-3 5 3-15,-5 0-4 0,0 0-7 0,-10 0-2 16,-2-1-1-16,-5 1-5 0,0-2-1 0,-4 4 0 0,-2-2-3 16,-7 0-6-16,12 4 7 0,-12-4-6 15,8 3-3-15,-8-3 3 0,0 10-4 0,0-10 3 16,-8 14 6-16,4-6 0 0,-4 0-7 0,3 2-1 15,0-1 2-15,-1 3-1 0,2 0-2 0,3 0-1 0,-2 4 4 16,2 2 0-16,2-1-4 0,0 0 3 0,3 4 5 16,1-2-5-16,6 4 5 0,-1 2-5 15,0-2 7-15,2 0-8 0,0-1 5 0,0 3 1 16,-2-2-3-16,0-5-1 0,2 4 3 0,-5-4-5 16,2 6 6-16,-2 1-8 0,-1-7 4 0,-2 1-4 0,1 5 4 15,-2-5-1-15,0 1-3 0,-4-1 5 0,1-3-6 16,-2 3 2-16,0-2 2 0,1-1-3 0,-1-5 4 15,-1 0-6-15,0-1 3 0,0 0 1 16,-1-2-3-16,-1 0-1 0,-1 1 1 0,1-3-2 0,-1-2 1 16,0 4 4-16,-1-4-2 0,-2 2-1 0,0-3 4 15,0 3-4-15,-1-3 0 0,-3 1-2 16,0 0-2-16,-3-2-3 0,-2 2 1 0,-4 2-6 0,-4-1 5 16,-1 2-7-16,-1-4-2 0,-3 3 3 0,2-1 1 15,-2 2-9-15,-1-3 3 0,-1 3 3 0,-1-3-3 16,0-2 4-16,-2 4 8 0,2-3-5 0,-1 1 8 15,3-1 0-15,-2-1 6 0,1 0-2 0,-1 1 1 16,2-3 3-16,2 2 8 0,2-2 2 0,6 0 1 16,-1-1 8-16,2 0 8 0,3-2-3 15,4 2-1-15,1 0-6 0,1-1 10 0,3 2 6 0,1-1-2 16,8 1 1-16,-15-3-5 0,8 2-5 0,7 1 1 16,-10-5-6-16,10 5 0 0,-9-1-6 0,9 1 0 15,-5-5 3-15,5 5-8 0,-2-7-2 0,2 7-1 16,0-11 0-16,0 11-3 0,2-13-2 0,0 7 2 15,-1-1-3-15,0-3 2 0,3 1 6 0,-2 2-9 16,-2-4 1-16,3 1 1 0,1-6 2 0,-3 1-1 16,0-1 2-16,1 3 4 0,0-4-4 0,-3 0 0 15,1-1-2-15,0 1 4 0,0-2-3 0,0 0-1 16,0-5 2-16,2 4-2 0,-2-4-2 0,-1-1 0 16,2 6-2-16,-1 0 0 0,0-6-2 0,0 0 0 15,-1 6 0-15,1-7 2 0,-1 0-7 0,1 2 3 16,1-1 3-16,-1 7-4 0,0-1 3 0,1-5-3 15,-1 5 3-15,2-1-3 0,-5-5-2 0,3 6 2 16,1 2 0-16,-1-2-2 0,0-1 2 0,-1 3 2 16,2-2-3-16,-3 2-1 0,2-2 4 0,0 8-2 15,1-2 0-15,-1 4 0 0,0-1 3 0,1 4-3 16,-1 6-4-16,-1-9 4 0,1 9 2 0,0 0-5 16,-1-12-5-16,1 12-9 0,0 0-2 0,0 0 0 15,4-6-2-15,-4 6-1 0,0 0 2 0,0 0 7 0,16 12-6 16,-7-6 6-16,3-4 1 0,6 3 3 15,-2 0-2-15,12 2 6 0,3-1-2 0,0 0 1 16,3-4 0-16,6-1 4 0,10 4-4 0,3-2 2 16,-13-3-4-16,12 0-2 0,1-3-1 0,-15 3-1 0,13-3-1 15,-12 1 1-15,-1-1-2 0,0-1-6 0,-1 0-1 16,-1 0-2-16,-1-1-5 0,-3 3 7 16,-2-3 4-16,-2 2-3 0,-7 3 1 0,-3-3 4 15,-2-2 2-15,-4 3 2 0,-2 0 2 0,-2-1 2 0,-1 3 2 16,-7 0 6-16,9-3-5 0,-9 3 4 0,8-2 1 15,-8 2 2-15,0 0-7 0,0 0 2 0,0 0-1 16,0 0 2-16,0 0-1 0,0 0-2 0,0 0 4 16,5 10 4-16,-5-10-3 0,-4 12-3 0,4-12 2 15,3 17 2-15,-2-6-1 0,2 0 1 0,2 7 2 16,0-4-4-16,-1 4 3 0,2 0 1 0,4 7 3 16,-2 0-6-16,0 0 2 0,-1 0-5 0,1 0 8 15,0 3 4-15,-1-3-6 0,-1 3 5 0,0 0-3 16,-4-3-3-16,2 0 4 0,-3-1-1 0,2-5-3 15,-4-1 2-15,-1 1 19 0,2 1-14 0,0-1-5 16,-2-2-3-16,-2 0 3 0,-1-1 3 0,3 2-2 16,-4-2 0-16,1-4 1 0,1 2-1 0,0-2-2 15,-1 0 3-15,2-2-1 0,-1 0 0 0,-1 2-6 16,1 0-6-16,-1-1-5 0,1 3 0 0,-1-3-6 16,-3-1-2-16,2 0-2 0,-3-1-4 0,2 5 7 15,-1-5 4-15,0 0-9 0,-3 0 2 0,1-1-2 16,1 1 4-16,0 1-1 0,-2-4 2 0,-2 5 4 15,3-4-4-15,-4-3 1 0,4 4 10 0,-2-2 2 16,-1 0-6-16,0-4 4 0,-3 6-3 0,1-3-1 16,-5-1 12-16,4 2 4 0,-5-5-11 0,0 4 4 15,-1-2-9-15,-4 1 2 0,-2 0 3 0,-1-1-3 16,-2 2-1-16,0-3 0 0,-2 2 0 0,-1 0 1 16,-4-1 12-16,-1 3-3 0,2-6-1 0,1 3 8 15,-3 0 3-15,0-2-3 0,2-1 3 0,0 3 8 0,3-5 7 16,2 1 1-16,-2 0 1 0,5-2 8 15,7 0 6-15,1 0-8 0,-1-3-4 0,4 2 3 16,-1 0-5-16,7-3 3 0,-4 1-4 0,4 1-4 16,2-2-4-16,0 1-21 0,3 0-28 0,1-2-30 0,1 1-49 15,2 1-127-15,-2-5-258 0,5 11 115 0</inkml:trace>
  <inkml:trace contextRef="#ctx0" brushRef="#br0" timeOffset="74464.81">30368 1812 117 0,'0'0'199'0,"0"0"-19"0,-8-4-17 15,8 4-14-15,0 0-15 0,-16 19-11 0,7-5 13 16,0 3-17-16,-2 7-15 0,-1-1-6 0,3 3-10 15,-2-1-6-15,2-1-9 0,1 1-8 0,3-7-5 16,0 3-4-16,5-3-9 0,-2-6-3 0,2 4-2 16,5-1-5-16,-1-3-5 0,1-4-1 0,3 1-5 15,2-1 3-15,2-4-2 0,1 1-12 0,1-3-4 16,4-3-4-16,1-1-7 0,-6 0 3 0,6-2 0 16,-4-2 0-16,-2-1 0 0,-3 0 2 0,0 0 0 15,-1-2 0-15,0 0 4 0,-4-3 2 0,2 1 15 16,-1-3 9-16,-2 1 9 0,1 2 11 0,-1-1 15 15,0-1 6-15,-2 5 8 0,2 2 5 0,1-1-2 16,-5 7-5-16,1-9-10 0,-1 9-8 0,0 0-10 16,2-7-1-16,-2 7-8 0,0 0-8 0,0 0-3 15,0 0-1-15,-8 29-2 0,4-14-2 0,2 3-6 16,-3 1-2-16,1 1-2 0,2-1 0 0,0 0-1 16,-1-1-13-16,5 0-29 0,-2 1-18 0,1-3-15 15,3 0-24-15,0-5-32 0,1-1-21 0,1 1-16 16,4-3-16-16,1-4-18 0,-1 2-21 0,4-5-21 15,-3 0-135-15,3-1-391 0,-2-3 173 0</inkml:trace>
  <inkml:trace contextRef="#ctx0" brushRef="#br0" timeOffset="74813.07">30766 1995 146 0,'3'-18'174'0,"-1"1"-4"15,-1 6-8-15,-1 0 6 0,0 0-5 0,0 5-12 0,0 6-16 16,-3-9-18-16,3 9-10 0,-5-7-12 0,5 7-11 15,0 0-6-15,0 0-10 0,-19 15-2 16,13-8-8-16,1 5-4 0,-3 2-5 0,0 2-3 0,3 1-8 16,0-1-2-16,3 1 0 0,-4 2-9 0,4-5-3 15,0-1 2-15,2-1-2 0,0 0-4 0,2 0 0 16,-1 0-1-16,2-1-3 0,-1-2-1 16,1-1-2-16,1-1 3 0,0-2-1 0,-1 0-1 0,4 0 1 15,2-1 8-15,0-2 2 0,-2-2 6 0,2 0 7 16,0-2 4-16,1-1 8 0,3 2 2 0,-4-5-3 15,-1 0-2-15,1-1 2 0,-2 1 7 0,0-1 9 16,-1-1-8-16,2-2 5 0,-4-1-9 0,1-1-5 16,-1-2 0-16,-1-2-12 0,-3 1-4 0,0-1-3 15,-1 0-2-15,-1 3-10 0,-4-1-9 0,0-2-27 16,-1 1-4-16,-1 4-9 0,0 2-27 0,0 1-19 16,-3 1-28-16,-1 2-27 0,0 0-39 0,0 5-37 15,-2 4-35-15,-3 2-145 0,1-2-422 0,-1 4 186 16</inkml:trace>
  <inkml:trace contextRef="#ctx0" brushRef="#br0" timeOffset="76354.48">29421 1809 157 0,'0'0'165'16,"-1"-10"11"-16,1 10-9 0,-1-10-12 0,1 10-15 15,0 0-11-15,1-12-8 0,-1 12-14 0,0 0-12 16,0-8-10-16,0 8-9 0,0 0-12 0,0 0-6 16,0 0-4-16,16 14-5 0,-3-2-7 0,0 3-1 15,2 7-5-15,1-1-5 0,0 3-3 0,0-2-3 16,-2 0 4-16,-4-4-5 0,0-4-1 0,-1 2-3 15,1-2 1-15,-2 1-7 0,-3-5-2 0,0 1 2 0,0-3-3 16,-2 0 3-16,0-4-3 0,-1 2-2 16,-2-6 17-16,5 7 23 0,-5-7 19 0,5 5 27 15,-5-5 6-15,4 5-1 0,-4-5 3 0,0 0 3 16,0 0-15-16,0 0-3 0,9-16-10 0,-8 6-9 0,1 0-5 16,0-6 4-16,4 1-20 0,0-3-2 0,1-6-6 15,0 1-15-15,-1-5-15 0,7 2-17 16,-3-2-16-16,3 0-33 0,2 2-39 0,-3 3-19 15,3 0-45-15,-3 7-49 0,0 1-25 0,0 0-198 16,-1 5-466-16,1 2 206 0</inkml:trace>
  <inkml:trace contextRef="#ctx0" brushRef="#br0" timeOffset="82388.92">28101 3032 22 0,'0'0'157'0,"-5"-9"-15"0,2 5 3 16,3 4 4-16,-4-7-2 0,4 7-3 0,0 0-8 0,-2-9-12 16,2 9-5-16,0 0-11 0,0 0-13 0,-4-5-11 15,4 5-9-15,0 0-12 0,0 0-1 0,0 0-8 16,0 0-7-16,0 0-9 0,0 0 1 0,-9 19-7 16,9-9 1-16,-3 5-4 0,6 1-3 0,-6 0-2 15,3-1 0-15,0 3-5 0,0 1 0 0,3-4-3 16,-3 2 0-16,1 0-1 0,1 2-1 0,-1-8-1 15,1 1-3-15,-1 0-1 0,1-2 2 0,-2 2-6 16,2-1-2-16,0-2 1 0,-1 1 8 0,0-3-6 16,1-1 0-16,-1 1 0 0,1-2 0 0,-2-5 2 0,2 11-4 15,-2-11 0-15,2 6 0 0,-2-6 4 16,5 4-3-16,-5-4 5 0,7 2-4 0,-7-2 1 16,0 0 1-16,13-3-4 0,-4-2 0 0,3 1 3 0,3-4-1 15,5 1-4-15,-1-1 2 0,7-2 1 0,7 3 1 16,-1-3-5-16,2-2 1 0,2 2 1 15,2 0-1-15,12-4 1 0,0 2-1 0,-10 1-1 0,8 1-1 16,2-1 1-16,-11 3 3 0,13-1-6 0,0 1 4 16,-12 4-2-16,11-4 3 0,1 3-3 0,-13-1-1 15,13-2 2-15,-15 6-2 0,0-3 3 0,2-2-2 16,-1 2 2-16,0 2-3 0,2 0-1 0,-2 1 3 16,-1-4-3-16,0 0 6 0,-1 1 2 0,1 4-7 15,2-5 0-15,-4 5 2 0,1-5-3 0,-1 3 1 16,2 0 0-16,-4 0 1 0,1 0-1 0,-2-2 1 15,0 3 2-15,-1-3-2 0,-2 2-2 0,-7 0 2 16,5 2-4-16,-5 0 2 0,6-3 2 0,-9 3-2 16,3-4 5-16,-1 5-4 0,-3-1 1 0,3 0-1 15,-1 1 0-15,2-2-1 0,-2-1 4 0,2 3 1 16,0 1-4-16,-2-2-1 0,-1-1-1 0,1 2 0 16,0 0 1-16,0 0 0 0,0-2-2 0,0 2 1 0,1-1-2 15,-2 1 2-15,0 1-2 0,1-3 1 0,0 2 0 16,-3 1-1-16,0-1 7 0,4 0-6 15,0 1 1-15,0 1-3 0,7-2 6 0,-8 1-3 16,2 0 1-16,-3-1-4 0,2 1 6 0,-4 3 0 0,0-4-1 16,1 0 0-16,-1 2 3 0,-5 2-4 0,1-4 4 15,-1 1-5-15,2 1 8 0,0-1-7 0,-2 2 3 16,1-3-4-16,-1 0 2 0,-1 0 1 0,0 1 0 16,-1 1 2-16,0-1-3 0,-10-1 2 0,14 0 0 15,-6-1-1-15,-8 1 1 0,13-3-2 0,-13 3 1 16,9-1 2-16,-2-1-3 0,-7 2 3 0,12-3-1 15,-6 2 0-15,-6 1 2 0,9-4 1 0,-9 4 6 16,9-2-6-16,-4-3 3 0,-5 5 2 0,6-6 7 16,-6 6 5-16,7-5 3 0,-7 5-1 0,4-5 4 15,-4 5-8-15,5-9 0 0,-3 4 6 0,-2 5 16 16,3-10 15-16,-3 10-1 0,1-10-3 0,-1 10-2 16,-2-15 1-16,-1 10-1 0,-2-6 8 0,2 5 6 15,-2-2-2-15,0-3-1 0,0 1-6 0,-1 0 6 16,-3 0-3-16,0-3-6 0,1 4-7 0,0-1 0 15,0-1 0-15,2 3-4 0,0 0-8 0,1 1-2 16,0 0-3-16,0 1-1 0,2 1-10 0,3 5-25 16,-4-8-33-16,4 8-48 0,0 0-52 0,-7-4-65 15,7 4-37-15,0 0-255 0,0 0-540 0,-12 7 239 0</inkml:trace>
  <inkml:trace contextRef="#ctx0" brushRef="#br0" timeOffset="84166.63">26647 4359 152 0,'0'0'221'0,"3"-6"-7"0,-3 6 1 16,0 0-1-16,9-5-3 0,-9 5-8 16,4-6-9-16,-4 6-7 0,7-8-8 0,-5 3-5 15,-2 5-1-15,7-11-2 0,-7 6-3 0,2-3-14 0,0-1-12 16,-2-1 0-16,0 2-10 0,-2-3-5 0,2 1-14 16,-2-1-9-16,-5 0-14 0,1-4-9 0,-3 1-5 15,-3-1-7-15,-1 2-9 0,-5 1 10 0,-5-2-22 16,1 2-6-16,-7 2-3 0,2 6-4 0,-2-2-6 15,1 5 1-15,-3 2-10 0,2 5-3 0,-3 0 0 16,3 5-10-16,0 1 9 0,2 4-3 0,0 1-5 16,7 1 5-16,0 4-8 0,4 1 4 0,2 3 4 15,3 0-11-15,5 0-6 0,1-1-9 0,1 3-8 16,3-1-3-16,3-1-13 0,6-2 0 0,-2 1-7 0,6-3 8 16,1-6-5-16,1-2 4 0,8 1 3 15,3-3-3-15,4-2 0 0,-3-5-2 0,1-1 3 16,5-4-3-16,0-4 0 0,-1-2 4 0,-2-2 6 0,0-2 0 15,0-2 4-15,-4-2 4 0,0-3-2 0,-2 3 6 16,-3-4 1-16,0 2 2 0,-7 0 0 0,-1 1 0 16,-3-1 5-16,2-2 1 0,-5 2 10 0,0 0 10 15,-2-2 1-15,-2-2 17 0,0 1-3 0,-2 1 6 16,0-2 9-16,-4 3 12 0,4-1 18 0,0 7-11 16,-2-3 4-16,-1 4-1 0,1 1 21 0,-1 2-9 15,3 0-7-15,0 7-6 0,-4-8-6 0,4 8-8 16,0 0-11-16,-2-6 4 0,2 6-4 0,0 0-12 0,-7 18 2 15,5-7-7-15,0 6 2 0,2 2-4 16,-2 6 2-16,4 0 0 0,0 1-11 0,-2 1 6 16,2 0-3-16,0 0 3 0,3-2-3 0,1 0-10 0,2-1-20 15,0 1-51-15,1-7-37 0,3 7-33 0,1-2-52 16,5 2-63-16,0-8-81 0,2 3-285 0,3-4-668 16,-4-5 296-16</inkml:trace>
  <inkml:trace contextRef="#ctx0" brushRef="#br0" timeOffset="84623.31">27227 4345 277 0,'-13'0'342'16,"13"0"-4"-16,-10-2-15 0,10 2-19 0,0 0-17 0,-11 0-27 15,11 0-21-15,0 0-25 0,0 0-22 16,0 0-22-16,0 0-13 0,0 0-11 0,0 0-17 16,25-4-13-16,-2 0-18 0,3 3 3 0,3-1-22 0,2-1-15 15,-3 0-7-15,1 0-20 0,2 1-14 16,-3-1-29-16,-1 2-15 0,-7 0-24 0,0 1-21 15,0 0-23-15,-7 0-20 0,-1-1-25 0,1 2-22 0,-4 0-18 16,0 2-18-16,-4-2 4 0,-5-1-19 0,8 7-17 16,-8-7-167-16,0 0-423 0,0 0 188 0</inkml:trace>
  <inkml:trace contextRef="#ctx0" brushRef="#br0" timeOffset="84825.4">27327 4493 22 0,'-12'5'258'15,"3"0"-9"-15,-1 1-10 0,1-2-8 0,3 0-14 16,2-1-14-16,4-3-16 0,-10 6-17 0,6-3-14 0,4-3-13 16,-5 6-3-16,5-6-2 0,0 0 0 15,0 0-9-15,17 12-7 0,-5-11-18 0,5 1-1 16,6-1-11-16,5 2-8 0,-3-3-11 0,8-1-6 0,-2-1-10 16,4 1-8-16,-2-1-25 0,4 1-24 0,-1-1-38 15,-1 2-52-15,1-1-56 0,0-4-64 0,-1 2-276 16,-3 2-525-16,1-3 232 0</inkml:trace>
  <inkml:trace contextRef="#ctx0" brushRef="#br0" timeOffset="85891.99">28602 4386 225 0,'0'0'276'0,"0"-8"3"15,0 8-12-15,0-11-25 0,-3 3-18 16,1 2-6-16,-5-2-10 0,2-1-19 0,-1 2-14 0,-2-1-18 15,-3 2-12-15,1 2-19 0,-8 0-11 0,-4 2-10 16,-4 2-15-16,-2 4-5 0,-2 2-18 0,-1 2 0 16,2 3 10-16,-1 1-20 0,2 5-8 0,1 2-3 15,5 0-3-15,-1 1-5 0,4 6-7 0,4-1 2 16,1 1-5-16,1-1 1 0,7 0-5 0,3 1 4 16,-2-7-9-16,5-1 3 0,2 0-2 0,5-4-11 15,1-3 10-15,0-2-2 0,8 1-6 0,4-5 11 16,3-4-16-16,7 2 0 0,3-6 1 0,0-1-5 15,1-4 0-15,-1-2-6 0,-1-4 0 0,-1 2-4 0,-1-4 7 16,-4 2 4-16,-3-3-6 0,-1 0 9 0,-7 4-8 16,0-2 3-16,-5 1-3 0,-1-2 2 15,-1 2 10-15,-2 0 10 0,-3-3 1 0,-3 1 14 0,0 2-2 16,-2-3 0-16,0 7 10 0,-3-1 8 0,1 1-1 16,3 5-4-16,-2-3-7 0,3 8-3 0,-4-9-9 15,4 9 6-15,0 0-13 0,0 0-1 0,0 0 0 16,-7 20-7-16,7-10 4 0,0 6 4 0,2 0-9 15,1 7 3-15,3 4-5 0,2-5-21 0,-3-3-28 16,3 5-23-16,2-6-26 0,4 5-34 0,0-2-23 16,6-1-43-16,2-4-27 0,1-1-36 0,4-5-27 15,2 1-238-15,2-4-560 0,1-3 249 0</inkml:trace>
  <inkml:trace contextRef="#ctx0" brushRef="#br0" timeOffset="86116.29">29278 4290 202 0,'-4'-16'338'16,"-1"3"8"-16,1 5-17 0,-1-3-12 15,3 4-9-15,-2 0-24 0,4 7-15 0,-4-8-30 0,4 8-25 16,-4-6-28-16,4 6-11 0,0 0-26 0,0 0 4 16,-5 22-27-16,9-4-9 0,-2 1-16 0,2 4-5 15,-1 4-13-15,1-2-7 0,2 0-6 0,0 0-4 16,3 3-12-16,-1-3-29 0,1 0-43 0,2-3-27 15,-4-3-31-15,2 5-34 0,0-2-39 0,-2-5-40 16,0 0-47-16,-1-5-24 0,2-3-49 0,-4 1-180 16,2-2-529-16,-2-2 234 0</inkml:trace>
  <inkml:trace contextRef="#ctx0" brushRef="#br0" timeOffset="86308.2">29052 4471 49 0,'-8'-1'280'0,"3"-3"-21"0,5 4-27 16,-5-5-22-16,5 5-21 0,0 0-15 0,29-10-21 15,-1 4-10-15,6 1-15 0,1 0-14 0,15 0-11 0,-10-1-25 16,11-1-35-16,-11 3-47 0,11-2-41 0,2-1-60 16,-2-1-59-16,-15 2-143 0,1-2-331 0,-1 0 147 15</inkml:trace>
  <inkml:trace contextRef="#ctx0" brushRef="#br0" timeOffset="86916.64">29848 3788 188 0,'-6'-10'305'0,"2"3"-5"16,0 2-21-16,1-1-12 0,3 6-32 0,-7-9-24 15,7 9-25-15,-4-6-20 0,4 6-19 0,0 0-12 16,0 0-15-16,-9 18-10 0,8-2-4 0,-1 12-9 0,1 0-6 16,2 4-7-16,1 4 2 0,-1 15-4 15,1-6-3-15,0 4 2 0,-1-2 0 0,0-13-1 16,2 1-4-16,1-3-11 0,1 0 6 0,-1-1-7 0,-1-4 2 16,1-2 7-16,-1-7-1 0,-1 1-6 0,1-6-4 15,1 1-3-15,-2-3 5 0,1-3-5 0,1 2 4 16,-2-4 1-16,1 0 4 0,-3-6 6 0,4 8 9 15,-4-8 1-15,2 8 8 0,-2-8 4 0,2 4-9 16,-2-4-11-16,0 0-5 0,0 0-6 0,0 0-6 16,11-17-6-16,-8 8-12 0,2-3-2 0,-3 2-7 15,1-3-16-15,-2-5-14 0,3-1-10 0,-1-8-11 16,0 2-7-16,-1 0-10 0,0-1-2 0,-2 7 5 16,4-1-3-16,0 2 0 0,0 2 0 0,-1 0 1 15,0 5 3-15,0 4 1 0,-2-1-1 0,0 2 0 16,2 1-5-16,-3 5-9 0,5-6 2 0,-5 6-1 15,14 0 10-15,-14 0 9 0,20 6 3 0,-3-1-2 0,2 4 5 16,-2 0-2-16,8 2-1 0,-3 6-4 0,-5-6-1 16,3 6-2-16,3-1 0 0,-6-3 7 15,-2 1-4-15,0 0-1 0,-1 2-1 0,-1 0 5 0,-2-1 1 16,0 0 1-16,-3-1-3 0,-5-1 7 0,0 1-2 16,0-1 6-16,-3-1-3 0,0 1 5 0,-2-1 2 15,-3 1-4-15,0-3 10 0,-3 1-2 0,-3 2 14 16,1-4 2-16,-1-2 6 0,-5 2 3 0,0-1 10 15,-3-2-1-15,-1 0 3 0,2-1-9 0,-2 1 2 16,0-4-2-16,2 4-3 0,-1-1-2 0,3-3 2 16,-2-4-2-16,5 4-7 0,2-5-8 0,0 0-22 15,2 0-24-15,0-3-39 0,2-2-35 0,2-1-48 16,1-2-45-16,4 1-45 0,2-8-69 0,2-1-233 0,6-4-603 16,6-2 268-16</inkml:trace>
  <inkml:trace contextRef="#ctx0" brushRef="#br0" timeOffset="87134.43">30493 4219 109 0,'0'0'375'0,"4"-10"-10"15,-4 10 1-15,3-5 1 0,-3 5-15 0,0 0-4 16,1-9-24-16,-1 9-31 0,0 0-30 0,5-6-32 15,-5 6-19-15,0 0-25 0,0 0-43 0,3-7-43 16,-3 7-47-16,7-1-57 0,-7 1-50 0,0 0-52 16,0 0-46-16,16 5-46 0,-11-1-50 0,0-1-54 15,-1 4-205-15,1-1-548 0,-3 1 242 0</inkml:trace>
  <inkml:trace contextRef="#ctx0" brushRef="#br0" timeOffset="87449.92">30584 4370 84 0,'0'0'318'0,"0"0"-18"16,-5 3-18-16,5-3-13 0,0 0-18 0,0 0-15 16,-3 6-14-16,3-6-8 0,0 0-3 0,3 13-5 15,-3-4-13-15,0 1-17 0,0 0-5 0,0 4 1 16,1 3-6-16,1 2 1 0,-2 1-10 0,2 8-2 15,-3 0-5-15,0 1-18 0,-1 2-9 0,1-3-10 16,0 1-12-16,-2 1-12 0,1-1-3 0,-6 0-8 16,0 1-5-16,1-2-6 0,-1 0-9 0,-1-2-6 0,-1-2-5 15,3-6-6-15,1 0-1 0,0-2-7 0,3-3-2 16,1-3-3-16,-1 0-4 0,0-4-16 16,1 1-31-16,1-1-32 0,1-6-32 0,-2 10-27 0,2-10-26 15,-2 7-28-15,2-7-50 0,-4 5-63 0,4-5-66 16,0 0-302-16,0 0-703 0,0 0 312 0</inkml:trace>
  <inkml:trace contextRef="#ctx0" brushRef="#br0" timeOffset="90170.21">26322 4909 130 0,'-10'1'145'0,"10"-1"-7"0,0 0-8 15,-4 4-13-15,4-4-6 0,0 0-13 0,0 0-13 16,0 0 2-16,0 0-8 0,0 0 3 0,0 0 1 15,0 0-4-15,0 0-8 0,27 2 3 0,-8-1-9 16,-2-2-4-16,6 0-7 0,4-1-7 0,2 2-5 16,2-3-4-16,3 2-7 0,-2 1 0 0,3-3-6 15,-5 2 1-15,1 0-6 0,-2 1 2 0,-2-2-6 16,-4 1-1-16,-3 2-4 0,2-2 0 0,-1 1-2 16,-2-2 4-16,4 2-5 0,-2-1-1 0,-2 1 0 0,0 0-6 15,-8-1 4-15,3 0-5 0,-4 1 0 0,2 0 1 16,-12 0-5-16,13 0 0 0,-13 0 1 0,9 0-2 15,-9 0-5-15,10 0 5 0,-10 0-3 0,0 0 5 16,8 1-5-16,-8-1 4 0,0 0-2 0,0 0 0 16,0 0 0-16,7 1-8 0,-7-1-2 0,0 0-7 15,0 0-12-15,0 0-2 0,0 0-10 0,0 0-9 16,0 0-8-16,0 0-12 0,0 0-9 0,0 0-16 16,0 8-22-16,0-8-98 0,0 0-240 0,0 0 106 15</inkml:trace>
  <inkml:trace contextRef="#ctx0" brushRef="#br0" timeOffset="90984.4">27759 3740 182 0,'0'0'198'0,"-2"-16"1"15,1 7-1-15,0 1 3 0,-2 0 5 0,1 1-12 16,2 7-12-16,-4-15-5 0,1 7 0 0,0 2-3 0,3 6-8 15,-3-11-5-15,3 11-1 0,-2-7-18 16,2 7-13-16,0 0-13 0,-5-7-13 0,5 7-15 16,0 0-10-16,0 0-1 0,0 0-14 0,-11 29-6 15,9-10-7-15,-1 9 0 0,-1 3-5 0,2 0-3 0,0 3-7 16,2-1-5-16,0-2 1 0,0 2-5 16,2-1 2-16,2-4-4 0,3 1-1 0,-1-5 4 15,1 1-7-15,1-7-4 0,0-2-1 0,0 3-22 0,1-4-17 16,-1-1-18-16,-1-3-17 0,-3-1-30 0,4 1-24 15,-2-3-20-15,-1 1-33 0,-1-3-27 0,-2-3-24 16,-2-3-20-16,7 5-198 0,-7-5-472 0,0 0 209 16</inkml:trace>
  <inkml:trace contextRef="#ctx0" brushRef="#br0" timeOffset="91550.76">27683 3682 42 0,'0'0'230'0,"0"0"-21"0,-2-9-16 0,2 9-8 0,6-10-17 16,-4 4-4-16,5-1-15 0,3-1-19 16,0 2-8-16,6-3-12 0,4-1-9 0,7 0-7 15,0-1-5-15,1 2-12 0,-1-1-3 0,2 3-8 0,3 0-8 16,1 1-4-16,-2-3-4 0,-2 3-8 0,-1-1-3 15,-2 4-5-15,-2 1-1 0,-3 1-8 0,-3-1 4 16,0 1-4-16,-5-1-1 0,-1 4-2 0,-1-1-5 16,0 2-2-16,-2 1-3 0,-4 0 0 0,3 1 0 15,-3 1-1-15,0 4-2 0,-1-1 2 0,-2 1 0 16,-1 2 0-16,-1 1-2 0,0 3-1 0,-1 3-3 16,1-3 2-16,3-1 1 0,-3 4-3 0,5 0 5 15,-1 8-3-15,0-9-1 0,8 7 3 0,-2-2 1 16,3 3-3-16,3-3 0 0,-2-1-1 0,7 2 3 15,-3-3-4-15,4 1 3 0,2-1-5 0,1-1 1 16,-4 0 1-16,1-2-2 0,0-1 2 0,-1 2-1 16,-4-1-1-16,4-1-2 0,-5-5-1 0,-5 1 0 15,0 0-8-15,2-1 1 0,-6-1 2 0,0-3-5 16,-3 2 3-16,-1-1 0 0,-1 0 1 0,-2-2-1 16,0-7 3-16,-9 17 2 0,5-9 0 0,-5 1 3 0,-5 0 5 15,-2-2 6-15,-9 2 4 0,-4 1 4 0,-2-2 5 16,-2-1 4-16,-4-3-2 0,-14 2-1 0,12-1 6 15,-12 0 4-15,13 0 0 0,-2-4-4 0,-12 2-2 16,14 1-3-16,-1-4-4 0,-12-2 0 16,18 2-2-16,-3 0-3 0,3 0-1 0,12-2-3 0,-1 1 0 15,6-1 0-15,1-1-3 0,3 2-8 0,-1-1-19 16,4 1-23-16,1-1-31 0,8 2-38 0,-12-2-49 16,12 2-52-16,0 0-55 0,-6-5-153 0,6 5-451 15,0 0 200-15</inkml:trace>
  <inkml:trace contextRef="#ctx0" brushRef="#br0" timeOffset="92346.58">27880 3798 210 0,'0'0'206'0,"-4"-4"-19"15,4 4-16-15,0 0-19 0,-11 0-14 0,11 0-17 16,-8 13-6-16,0-4-10 0,2 4-8 0,-1 4-11 0,2 0-3 15,1 1-11-15,-3 5-5 0,2 1-8 16,1-4-5-16,1 5-2 0,2-6-6 0,0-1-4 16,2-2-7-16,0-4 1 0,2 3-6 0,2 1 1 0,-1-7-13 15,5 1 4-15,-4-3-11 0,4 1-5 0,1-2-9 16,0-4-5-16,3 0-11 0,1-2-4 16,1-3-1-16,3 0 1 0,-2-4-1 0,-5 1 8 0,5-2 1 15,-2-2 2-15,-1 0 1 0,-2-2 11 0,-1 3 5 16,0-4 13-16,-3-1 8 0,4 1 17 0,-8-4 0 15,2 6 15-15,-3-3 5 0,0 2 4 0,0 0 11 16,0 2 0-16,0 0 1 0,-2 3-4 0,0 7-6 16,3-12-7-16,-3 12-7 0,2-8-5 0,-2 8-6 15,0 0-3-15,0 0-7 0,0 0-3 0,0 0-6 16,-5 31-1-16,3-15-1 0,0 2 3 0,1-1-5 16,0 8-2-16,-2 0-1 0,6-6-1 0,-2 7-5 15,-1-7-9-15,1 0-18 0,1 2-22 0,-2-3-27 16,2 0-31-16,1-1-33 0,1-2-27 0,-2-2-37 0,4-5-56 15,-6 3-136-15,3-3-416 0,0 0 185 16</inkml:trace>
  <inkml:trace contextRef="#ctx0" brushRef="#br0" timeOffset="92892.21">28263 3917 139 0,'0'0'219'0,"-2"-7"-14"0,2 7-12 15,-4-3-21-15,4 3-22 0,0 0-8 0,0 0-17 16,-19 13-5-16,12-4-16 0,-4 7-4 0,2 0-11 15,0 2-9-15,-2 6-7 0,4-6-7 0,2-1-5 16,1 1-6-16,0-1-6 0,0 1-3 0,3-2-2 16,2-6-5-16,2 2-9 0,-1-3 5 0,4 1-3 15,0-3 1-15,2 0-5 0,-2-3 2 0,6-2-2 16,-1 0 6-16,3-2 3 0,-1-3 0 0,1 2 3 16,0-3 1-16,-1-1 4 0,-2 0 1 0,0-1 3 15,1 0 12-15,-5-2 1 0,2 2 0 0,-2-3-4 0,1 1 0 16,-3-3 3-16,-4 4-1 0,2-6-10 15,-4 2-7-15,-2 1-10 0,-2-7-2 0,-3 8-11 16,-1-1-11-16,-1-2-22 0,-4-1-22 0,4 5-33 0,-3 2-37 16,-1 2-38-16,1-1-59 0,1 1-40 0,-4 2-194 15,2 4-473-15,-3-1 209 0</inkml:trace>
  <inkml:trace contextRef="#ctx0" brushRef="#br0" timeOffset="95458.57">27876 3864 10 0,'0'0'143'0,"0"0"0"0,4-7-12 16,-4 7 1-16,0 0-4 0,3-6-10 0,-3 6 0 15,0 0-3-15,1-8-12 0,-1 8-1 0,0 0-7 16,0 0-11-16,-1-13-9 0,1 13 0 0,-3-9 1 16,3 9-8-16,-4-8-8 0,4 8-3 0,-6-11-10 15,3 5-7-15,-3-1-5 0,-4 0-14 0,3-2-9 16,-3 2-2-16,0-2-4 0,-5 0-1 0,-1 0-13 16,2-1-5-16,-6 2 0 0,-2-1-13 0,-5-1 1 15,0 1 2-15,0 2-3 0,0 3 4 0,-2-1 2 16,-3 4 2-16,3 1-1 0,-3 0 7 0,-1 1-8 0,-3 2 5 15,3 2-4-15,-1 2 8 0,0 2-5 16,-5 0 5-16,2 2-3 0,1 2 9 0,2 1-2 16,1 0 2-16,1-1 2 0,1 3 6 0,2 0-3 0,1-2-2 15,5 1 0-15,-3-2 2 0,8-3 6 0,0-1 7 16,2 1 0-16,-2 0-2 0,3 0-1 0,3-5-3 16,1 2 1-16,3 0 2 0,-2-1-1 0,1-1-13 15,1-1-8-15,3 0-11 0,0-1-27 0,5-3-10 16,-7 5-29-16,7-5-17 0,-8 2-128 0,8-2-253 15,-11 0 112-15</inkml:trace>
  <inkml:trace contextRef="#ctx0" brushRef="#br0" timeOffset="95733.12">26720 3795 66 0,'-12'6'133'0,"-1"4"-3"0,1-1-6 15,1 3-10-15,0 2-4 0,-1 3-15 0,2-1-4 16,1 8-8-16,-1 2-5 0,2 2-7 16,3-3-5-16,1 2-13 0,4-7 1 0,0-1-3 15,2 0-10-15,4 2 0 0,-1-4-1 0,5-2-9 0,3 1 1 16,-2-1-10-16,5-4 2 0,1-2-12 0,1-1-17 15,1-3-16-15,3-1-30 0,0-3-17 0,-1-1-37 16,-2-1-114-16,4-2-237 0,-4 0 105 0</inkml:trace>
  <inkml:trace contextRef="#ctx0" brushRef="#br0" timeOffset="97625.63">26836 5404 78 0,'0'-6'206'0,"-2"-4"-5"0,-1 0-8 0,1-1-7 15,-4 0-16-15,1 3-4 0,-3 1-9 0,0-2-16 16,0 3-2-16,-1-1-13 0,-8 1-18 0,0 3-7 0,-3 2-12 16,1 3-2-16,-8 4-5 0,1 1-4 0,-1 3-2 15,0 3-5-15,0 1-2 0,4 3 1 16,-4 0-6-16,5 2-2 0,2-1-8 0,-1 4-3 0,6-2-4 16,-1 2-3-16,9-4-2 0,1 2-5 0,1-1-2 15,3-2-3-15,0 2-4 0,4-2-1 0,3 0-1 16,1 0-2-16,1-3-1 0,4 2-5 0,2-2-13 15,6-3-15-15,3 3-19 0,9-4-31 0,0-3-32 16,4-1-24-16,1-2-28 0,4-2-24 0,-2-2-22 16,16 0-40-16,-20-2-133 0,3 1-393 0,-3-5 175 15</inkml:trace>
  <inkml:trace contextRef="#ctx0" brushRef="#br0" timeOffset="98025.07">27407 5636 242 0,'0'0'291'0,"-16"3"-14"0,16-3-18 0,-7 0-22 16,7 0-19-16,0 0-16 0,-11-3-17 0,11 3-18 15,0 0-21-15,0 0-11 0,0 0-9 0,0 0-16 0,0 0-19 16,34-5-21-16,-14 1-24 0,0 1-25 16,9 0-30-16,0-1-30 0,0-2-32 0,-8 5-26 15,-1-2-32-15,1 0-27 0,-1 1-32 0,-5 0-168 0,-6 0-386 16,1 2 172-16</inkml:trace>
  <inkml:trace contextRef="#ctx0" brushRef="#br0" timeOffset="98175.28">27566 5689 197 0,'-17'9'204'0,"-1"-1"3"15,-1-1 7-15,2 2-4 0,-2-3-11 0,8 0 0 0,0-2-10 16,2 0-9-16,2-2-19 0,1 1-12 16,6-3-15-16,-8 5-13 0,8-5-9 0,0 0-9 15,0 0-11-15,21 4-11 0,-3-4-12 0,9-2-15 0,5 0-29 16,5-3-39-16,1 0-55 0,17-1-55 16,-1-2-75-16,-3 2-217 0,0 0-451 0,2-1 200 15</inkml:trace>
  <inkml:trace contextRef="#ctx0" brushRef="#br0" timeOffset="98624.16">28689 5609 30 0,'-22'-31'382'0,"-3"-8"-46"16,7 10-27-16,-4-1-18 0,3 2-18 0,-3 1-14 16,0 2-20-16,-2 3-17 0,0 3-4 0,0 1-7 15,4 7-13-15,5 3-16 0,3 0-18 0,-2 5-15 0,0 3-19 16,-3 5-4-16,1 3-18 0,-8 11-14 0,2 3-8 16,3 2-11-16,0 3-4 0,3-1-5 15,4 5-8-15,0 2-11 0,4 0 2 0,2 0-6 0,2-2-1 16,0-2-15-16,4 0 1 0,2-4-5 0,3-5-12 15,-1-4-3-15,7-2-8 0,-2-3-11 0,0-3-6 16,9-2-6-16,0-6-7 0,0 0-1 0,1-4 0 16,-2-3 8-16,3-4 1 0,1-6-1 0,-1-2-2 15,-2 0 2-15,-5 3 7 0,2-5 1 0,-5 5 0 16,-1-1 1-16,0 1 8 0,-2 2-1 0,-1 2 11 16,-1 3 4-16,-1 0 3 0,-2 3-3 0,2 0-2 0,-4 6-7 15,4-6 4-15,-4 6-3 0,0 0 3 0,0 0-3 16,15 14 3-16,-10-5-4 0,4 5 4 15,0 4-21-15,-1-2-17 0,6 7-32 0,-4 1-34 0,4 0-39 16,2-4-39-16,-2-5-49 0,6 1-51 0,3 0-259 16,4-2-581-16,0-6 257 0</inkml:trace>
  <inkml:trace contextRef="#ctx0" brushRef="#br0" timeOffset="98858.43">29127 5509 2823 0,'-2'-29'29'15,"-2"1"-6"-15,-2-4-6 0,-2 7 46 0,3 8 60 0,-1 5 16 16,1 1-4-16,-1 1-17 0,2 4-21 0,0 1-7 16,-1 0-3-16,5 5 2 0,0 0 15 15,0 0-5-15,-20 14 8 0,15-3 2 0,0 7 2 0,-1 0-8 16,3 8-12-16,1 0-6 0,0-1-8 0,2 3-2 16,2-5-10-16,2 1-5 0,3 1-9 0,-1 2-2 15,0-1-6-15,4-3-4 0,-2 1-33 0,-1-6-29 16,3 0-43-16,-4-1-37 0,3-1-29 0,0 1-34 15,-1-4-36-15,-3-2-35 0,0-2-27 0,0-2-27 16,2 0-28-16,-5 0-232 0,-2-7-597 0,4 7 265 16</inkml:trace>
  <inkml:trace contextRef="#ctx0" brushRef="#br0" timeOffset="99021.4">28992 5698 191 0,'-16'-8'224'0,"-1"2"-14"15,6 0 1-15,1 2 2 0,1 1-10 0,3 0-10 0,6 3-14 16,-11-2-6-16,11 2 1 0,0 0-12 0,0 0-3 15,0 0-11-15,0 0-6 0,27 7-13 0,-6-6-16 16,7-1-9-16,5 0-8 0,0-1-8 0,6 0-24 16,-2-3-31-16,0 3-41 0,0-5-51 0,2 1-54 15,-3-1-62-15,3-1-48 0,-4 0-216 0,0-2-475 16,-3-2 210-16</inkml:trace>
  <inkml:trace contextRef="#ctx0" brushRef="#br0" timeOffset="99506.58">29496 5228 2828 0,'-12'-24'74'0,"2"6"-6"0,-1 4-17 0,1-1 17 0,4 6 44 16,1-1 20-16,-2 3-16 0,3 1-10 0,2 0-29 15,2 6 2-15,-5-8-9 0,5 8-4 0,0 0 9 16,0 0 30-16,0 0-12 0,0 0 4 0,10 33 3 16,-1-16-6-16,4 7-6 0,3 1-6 0,-2 4-3 15,2 1-6-15,-2 3-8 0,-2-1-2 0,0 1 8 16,-3-2-7-16,1 0-1 0,-2 1 5 0,-3-4 5 15,1-2-11-15,1-1 11 0,0 2 23 0,-4-8-6 0,0-1-6 16,0-1-9-16,-1-4-5 0,0-2-8 16,0-2-2-16,-1 1-3 0,-1-6-8 0,0-4-5 15,2 11 1-15,-2-11 3 0,0 6-7 0,0-6 0 0,0 0-7 16,0 0-2-16,0 0-10 0,0 0-12 0,4-25-9 16,-1 8-19-16,-2-2-15 0,-1 0-6 0,2-1-4 15,1-8-13-15,2 9-3 0,0-8-10 0,0 2 0 16,2 6-10-16,-2 4 6 0,1-1 7 0,-2 5-2 15,5-5 8-15,1 5 4 0,-1 1 19 0,0 4-15 16,3 2 8-16,-1-1-7 0,2 3 14 0,2 1-2 16,4 2 5-16,-1 4 8 0,-1 0 2 0,0 0 16 15,-1 4-8-15,0 0 2 0,0 3 1 0,-3 0-1 0,2 2 5 16,-4-1-3-16,0 1 3 0,-2 1-1 0,-3-1 1 16,-1 2 7-16,1-1 2 0,-6 1 10 15,-2-2 7-15,0 0 5 0,-5-1 5 0,1 4 0 0,-4-3 0 16,-2 4 1-16,-2-5-3 0,-2-1-2 0,-7 4 1 15,3-7-16-15,-5 3-23 0,-3-5-28 0,0-1-19 16,6-3-25-16,4-2-31 0,-1 1-24 0,5-4-34 16,1 1-46-16,3-2-58 0,2-4-44 0,2 1-313 15,2-6-688-15,4-3 304 0</inkml:trace>
  <inkml:trace contextRef="#ctx0" brushRef="#br0" timeOffset="99681.17">30141 5285 294 0,'9'-9'307'16,"-2"2"0"-16,1-2 5 0,-2 2 1 0,-1 2-8 0,-2 0-3 16,-3 5-8-16,8-8-26 0,-4 7-27 0,-4 1-21 15,5-6-20-15,-5 6-30 0,5-6-29 0,-5 6-38 16,0 0-37-16,7-4-56 0,-7 4-53 0,0 0-54 16,16 6-66-16,-9-2-51 0,4 2-52 0,-5-4-246 15,5 5-555-15,-3 3 246 0</inkml:trace>
  <inkml:trace contextRef="#ctx0" brushRef="#br0" timeOffset="99883.25">30293 5504 323 0,'-3'5'316'0,"-2"0"-17"0,5-5 2 16,-8 14 6-16,3-7 2 0,0 3 15 0,0 2-1 0,0-2-10 15,1 8-28-15,0-1-25 0,2 1-25 0,-1 1-22 16,4 6-20-16,-1 0-18 0,0 0-18 0,0 0-18 15,2-4-25-15,0-2-15 0,1 6-46 0,-2-1-54 16,2-5-44-16,0 1-51 0,-1-1-33 0,-2-1-44 16,0 1-47-16,-2-1-45 0,0-2-45 0,-3-1-274 15,0-3-632-15,-2-4 280 0</inkml:trace>
  <inkml:trace contextRef="#ctx0" brushRef="#br0" timeOffset="100533.2">27847 5078 256 0,'-4'-11'267'16,"-1"7"-5"-16,1-3-20 0,4 7-21 0,-5-7-24 15,5 7-20-15,0 0-20 0,0 0-14 0,-10 14-7 16,6 1-6-16,2 10-6 0,0 3-11 0,2 2-10 15,2 2-11-15,1 4-7 0,0-1-4 0,0-1-7 0,5 2-9 16,0-3-9-16,1-2-3 0,1-3-4 16,0-1-4-16,1-2-17 0,1-3-26 0,-3-5-29 15,-1-2-30-15,-1-5-45 0,2 1-33 0,-2-4-38 0,2-3-44 16,3-1-192-16,-1-4-441 0,-11 1 196 0</inkml:trace>
  <inkml:trace contextRef="#ctx0" brushRef="#br0" timeOffset="100880.18">27895 4973 7 0,'4'-12'218'16,"0"4"-13"-16,4-3-8 0,4-2-14 0,4 2-2 16,8-1-14-16,1 2-15 0,2 0-10 15,-2 3-16-15,2 2-6 0,-5 3-19 0,5 1-3 0,-6-1-13 16,1 4-9-16,0 0-13 0,5 3-1 0,-6 2-8 15,-2 3-3-15,-2-1-8 0,1 3-3 0,-5 1-4 16,2 1-1-16,-3 2-4 0,-3 1-4 0,2 5-4 16,-4-4-1-16,-3 1 1 0,-3 0-4 0,1 6-3 15,-4-6-1-15,2 6 0 0,-1 0 1 0,0-1-6 16,-2-5 1-16,3 0-7 0,1-1-1 0,1 2-6 16,-2-2 1-16,1 0-2 0,0 0 2 0,-1-3-1 15,2 3 0-15,0-1 1 0,-4-4 0 0,4 1 1 16,-6-2 4-16,3 0-9 0,-5-2 6 0,1 0 0 15,-2 1 0-15,-2-3 0 0,-6 4 1 0,1-5-2 16,-4 3-4-16,0-4-7 0,-2-1-20 0,-2-1-18 16,0-1-32-16,-4-1-41 0,-2-4-46 0,5 2-195 0,-5-5-393 15,2 0 174-15</inkml:trace>
  <inkml:trace contextRef="#ctx0" brushRef="#br0" timeOffset="101339.18">27935 5071 195 0,'0'0'265'0,"0"0"-16"16,0 0-7-16,0 0-5 0,0 0-24 0,-14 17-21 16,9-7-16-16,1 1-21 0,1 3-11 0,1 2-16 15,0-2-12-15,2 0-11 0,0 0-14 0,2-2-6 16,2 5-6-16,-3-1-9 0,8-2-4 0,-5-3-8 16,3-3-11-16,2 0-18 0,3-2-10 0,-2 0-19 15,2-3-13-15,-1 1-15 0,2-4-17 0,-4-2 2 16,6-3-2-16,-5 1 6 0,4-4 2 0,-3 2 8 15,-2-2 5-15,1 0 16 0,-4-2 9 0,-1 1 16 0,-1-2 14 16,-3-1 7-16,2 1 16 0,-1-1 6 16,-2 1 5-16,0 3 3 0,0 1 4 0,0 7 4 0,-2-12-8 15,2 12-11-15,0-7-6 0,0 7-6 16,0 0-3-16,0 0-5 0,0 0-1 0,0 0-5 0,-9 26-2 16,9-13-14-16,1-1-16 0,0 5-24 0,2-2-20 15,-1-1-26-15,0 2-27 0,3-5-18 0,4 5-33 16,-3-5-30-16,1-3-29 0,2 1-42 0,1-2-151 15,-2-1-433-15,-1-5 192 0</inkml:trace>
  <inkml:trace contextRef="#ctx0" brushRef="#br0" timeOffset="101600.06">28240 5153 163 0,'-2'-6'250'15,"2"6"-16"-15,-4-9-23 0,4 9-22 0,0 0-14 0,-4-4-23 16,4 4-16-16,0 0-11 0,0 0-11 0,-6 18-13 15,6-18-9-15,5 12-11 0,-3-5-5 0,1 2-7 16,-1-3-7-16,4 3-10 0,0-2 0 0,-1-3-7 16,1 3 1-16,0-2-7 0,4 0-3 0,-2 0-5 15,-1-5-2-15,2 1 1 0,-9-1 10 0,12 2 13 16,-12-2 16-16,14-3 8 0,-14 3 3 0,9-5-2 16,-6 2 3-16,-3 3-8 0,3-9-9 0,-3 9-12 15,-1-13 0-15,-4 6-5 0,-2-2-10 0,1 3-3 0,-4-3-22 16,-2 2-30-16,-3 0-20 0,-2-2-50 15,-2 3-39-15,0 0-45 0,-3 2-54 0,3 1-236 16,-10 3-500-16,9 1 221 0</inkml:trace>
  <inkml:trace contextRef="#ctx0" brushRef="#br0" timeOffset="101941.97">27784 5198 153 0,'4'-9'267'15,"-4"1"-15"-15,0 8-5 0,3-14-9 0,-3 8-9 16,0 6-16-16,-3-16-13 0,-1 7-11 0,4-1-20 15,-3 1-15-15,-3-1-13 0,2 1-13 0,2-1-12 16,-6 0-15-16,2-1-11 0,-3 3-9 0,-2 0-12 16,-7-2-6-16,-1 3-4 0,-1 2-9 0,-8 2-1 15,-4 3-11-15,3 2-5 0,-5 4-4 0,0 1-9 0,-2 5-14 16,0 0-13-16,2 7-14 0,-10 3-21 16,13-5-14-16,1 2-22 0,1 2-20 0,2 1-22 15,6-1-24-15,2 1-17 0,2-3-36 0,7-5-213 0,3-2-445 16,4-1 197-16</inkml:trace>
  <inkml:trace contextRef="#ctx0" brushRef="#br0" timeOffset="102172.48">27351 5088 97 0,'0'0'235'0,"-13"-4"-21"0,13 4-12 0,-17 5-15 0,8-2-16 15,1 5-12-15,-2 1-13 0,3-1-12 16,-3 9-14-16,0-3-8 0,4 1-11 0,-1 3-10 16,3-1-9-16,-1 2-11 0,5 0-6 0,0-1-3 0,0 1-9 15,3 0-10-15,5-5-16 0,-1-1-19 0,4-3-18 16,3 2-21-16,6-1-25 0,4-3-38 16,5-2-32-16,3-4-64 0,-1-2-123 0,8-3-337 0,-3-1 149 15</inkml:trace>
  <inkml:trace contextRef="#ctx0" brushRef="#br0" timeOffset="102774.51">27376 6054 91 0,'-10'1'266'0,"-4"0"-10"15,1 0-5-15,-3 1-9 0,3-1-18 0,-1 0-3 16,4 1-3-16,-2-1-12 0,1 2-4 0,4-3-9 16,7 0-21-16,-11 2-20 0,11-2-16 0,0 0-10 15,0 0-4-15,0 0-2 0,0 0-9 0,30 9-5 0,-1-6-12 16,6 1-7-16,16-5-1 0,2-1-12 16,0 2-1-16,4-3-5 0,4 1-6 0,-6 0-6 0,1-1-3 15,0-2-13-15,3 2 5 0,-4-2-6 0,-1 1-2 16,-15 1-1-16,11-2-7 0,-14 3-8 0,-2-1 1 15,0-3-2-15,-3 2-4 0,-2 1-3 0,-1 0-18 16,-9 2-12-16,-6-1-20 0,-2 1-16 0,-3-1-15 16,-3-1-29-16,-5 3-35 0,10-7-49 0,-10 7-64 15,0-7-65-15,0 7-231 0,-16-14-584 0,3 4 258 16</inkml:trace>
  <inkml:trace contextRef="#ctx0" brushRef="#br0" timeOffset="103433.16">26996 4817 2 0,'0'0'286'15,"-10"0"-23"-15,10 0-25 0,0 0-23 0,-8 3-17 16,8-3-13-16,0 0 3 0,0 0-9 15,23 3-13-15,-4-3-11 0,15 0-9 0,18-3-10 0,4 0-14 16,2 0-13-16,1-1-11 0,4 0-7 0,2-1-5 16,25 1-1-16,-25-2-14 0,-4 0-4 0,3 5-8 15,-7-4-12-15,5 4 1 0,-5 1-3 0,-8-2-9 16,-11 2-14-16,-1 2-18 0,-6-2-26 0,-2 0-29 16,-9 3-36-16,-2-2-45 0,-7 1-31 0,-2-2-50 15,-6 2-234-15,-3-2-483 0,4 6 213 0</inkml:trace>
  <inkml:trace contextRef="#ctx0" brushRef="#br0" timeOffset="104438.69">29724 3064 89 0,'-10'0'148'16,"10"0"-9"-16,-14 0-26 0,6 0 18 0,8 0-4 15,-12 0-9-15,12 0-9 0,-10 0-13 0,10 0-11 16,0 0-7-16,0 0-8 0,0 0-6 0,0 0-3 0,0 0-9 16,39 0-4-16,-6-1-6 0,5-2-1 0,17-2-5 15,0 4-8-15,0-3-4 0,4-1 3 0,2-2-3 16,2 0-6-16,30 1-14 0,-33 2-15 0,3 2-4 16,-2-4-22-16,2 0-24 0,-7 3-33 0,-2 1 4 15,-16 0-35-15,-3 2-99 0,-5-4-242 0,-3 2 108 16</inkml:trace>
  <inkml:trace contextRef="#ctx0" brushRef="#br0" timeOffset="110813.32">19464 8701 3 0,'0'0'168'16,"0"0"-7"-16,0 0-6 0,0 0-6 0,0 0-4 0,0 0-1 15,0 0-8-15,0 0-2 0,0 0-1 0,0 0-1 16,0 0-1-16,0 0-5 0,0 0-5 16,0 0-6-16,0 0-3 0,0 0 0 0,0 0-8 0,0 0-12 15,0-12-2-15,0 12-5 0,-1-10-10 0,1 10-2 16,-2-15-2-16,0 6-8 0,1-2-5 0,-2-1-2 16,1-2 1-16,-4 3-9 0,2-8-6 0,-1 2-5 15,0-3-3-15,-1-5-6 0,0 2 0 0,0-4-4 16,1 2 0-16,-1 0-6 0,3-2-3 0,-5 0 0 15,0 2 10-15,1-2-7 0,3 0-1 0,-1 3-2 16,-1-1 2-16,0 1-5 0,0 1 2 0,3 2-3 0,-1 4 0 16,2-1 0-16,-1 1-4 0,1 1 2 0,-1 5-5 15,2 0 2-15,-2 4-3 0,2 0 1 0,1 7-2 16,-3-11 4-16,3 11-6 0,0-10 2 0,0 10-4 16,0 0 7-16,3-7-6 0,-3 7 0 0,9-2 0 15,-9 2 0-15,14-1 1 0,-1 1 2 0,0 0-1 16,7-3 0-16,2 1-1 0,-2 0 3 0,8 0-3 15,-7 1-3-15,9-2 1 0,0-1 1 0,0 2 2 0,2-1 0 16,0 2-5-16,2-2 2 0,-1 1-2 16,3 2 3-16,0-3-4 0,-1 2-4 0,1 1 1 15,1 0 0-15,0-2-5 0,2 2-4 0,0 2-1 0,-1-4 1 16,1 2-3-16,13-3 2 0,-12 2-1 0,12-2-4 16,-13 2 6-16,-2-3 3 0,2 2-1 0,2-1-4 15,-3-2-2-15,-2 1 0 0,3 0 1 0,-2-1-3 16,0 1 2-16,-2 1 1 0,0-4 2 0,-3 4 0 0,1-1-1 15,-3 0 2-15,-1 0-2 0,-6 0 6 16,4 1-2-16,-7 3 2 0,1-3 4 0,-1-1 1 16,-2 2-1-16,2-3-2 0,0 2 3 0,-4 2 2 0,5-3-1 15,-8 1 5-15,4-1-1 0,0 3-1 0,-3-3-1 16,3-1 4-16,-5 2 0 0,0 1-1 0,-1-1-2 16,1 0 0-16,-7 2 5 0,5-2 6 0,2 3 2 15,-3-2 2-15,-2 1 2 0,-7 1 3 0,13-2 4 16,-8 0 4-16,-5 2 1 0,11-3 3 0,-5 0-3 15,1 0 4-15,-7 3-6 0,13-3 6 0,-5 0-6 16,-2-1 0-16,2 2-2 0,-8 2 0 0,13-3-3 0,-8 2 1 16,-5 1-5-16,11-3 0 0,-11 3-5 0,0 0 0 15,11-1-1-15,-11 1 0 0,0 0-3 16,6 4 1-16,-6-4 0 0,0 0 2 0,3 6-3 0,-3-6 7 16,3 10-3-16,-3-10-1 0,2 10-2 0,-2-4 1 15,0-6-3-15,0 15 5 0,2-8-7 0,1 3 2 16,-1 0 3-16,0-1-1 0,0 2 1 0,1 1 8 15,-1 0-3-15,2 0-1 0,-1-1-3 0,1 5 4 16,2-1-2-16,-2 1 8 0,0-1 2 0,-1 0-6 16,0 3-3-16,-2-5 7 0,2 4-2 0,-4-1-3 15,2-1-1-15,3 2-4 0,1 1 17 0,-1-3-6 0,2 1 4 16,-2 1-5-16,1-3-4 0,-1 1-4 0,0 0 5 16,1-1-3-16,-1 2 4 0,-2-4-1 0,-2 4-2 15,3-1-3-15,-2 0 0 0,-1 2-1 0,1-2-8 16,-1 2 5-16,2-2-3 0,-4 2 3 0,2-3 2 15,0-2 1-15,0 0-5 0,2 0 5 0,-4-4-7 16,1 5-1-16,1-6 1 0,-1 4-2 0,2 0-3 16,-1-5 7-16,-1 2 1 0,1-8-3 0,-2 14-1 15,2-14 3-15,0 11-5 0,0-5 3 0,0-6-1 16,0 12 4-16,0-12-2 0,0 12-2 0,0-12 2 16,-1 10-2-16,1-10-1 0,-2 10 0 0,2-10-8 0,-3 7 5 15,-1-3-5-15,4-4 3 0,-5 10-3 0,1-5-8 16,4-5 3-16,-10 8-5 0,4-3 4 0,2-1-2 15,-2 1-1-15,6-5 2 0,-8 8-7 0,3-3 5 16,-1-3-1-16,1 2 2 0,-2 0-1 0,-1-1 4 16,0 0-3-16,-1 3-2 0,-1-3 3 0,0 1-2 15,0 0-4-15,-2 1 6 0,1-2-5 0,-7 0 0 16,-1-1 1-16,0 2 2 0,-2 2-5 0,-6-2 0 16,8 0-4-16,-12 0 3 0,2 1 1 0,1 0 2 15,0 0 1-15,-2 1-4 0,4 0 10 0,5-1 2 0,1 1-1 16,-2-2 0-16,-6 4 0 0,9-3 7 0,-2-1 5 15,0 2 6-15,1-1 5 0,0 0 2 16,0 2-2-16,1-3 2 0,-1 0-7 0,1 0 7 0,1-1 0 16,-1-1 1-16,3 1-5 0,-1 0 0 0,4-1-3 15,-5-1 5-15,4 1-14 0,-5 1-11 0,5-3-22 16,-2 0-18-16,1 0-26 0,-7 0-17 0,4 1-15 16,0 0-9-16,1-1-10 0,0 2-21 0,-2-5-19 15,2 3-55-15,-1-1-147 0,1-1-404 0,-2-2 180 16</inkml:trace>
  <inkml:trace contextRef="#ctx0" brushRef="#br0" timeOffset="137288.06">25981 11839 9 0,'-8'-6'110'0,"8"6"1"16,-6-7 10-16,6 7-8 0,-4-5 3 0,4 5 1 15,-3-7 10-15,3 7-4 0,0 0 2 0,-6-6 0 16,6 6 2-16,0 0-1 0,-5-7 4 0,5 7-1 15,0 0-3-15,-7-4-4 0,7 4 1 0,0 0 0 16,-9-3-2-16,9 3-3 0,0 0-8 0,-8-1-2 16,8 1-10-16,0 0-5 0,0 0 1 0,-14 1-9 15,14-1-5-15,-7 3-12 0,7-3-1 0,-6 4-13 0,6-4-1 16,-7 5-8-16,7-5-7 0,-5 8-2 0,2-3-2 16,3-5-4-16,-4 9-1 0,2-3-2 0,2-6 0 15,-5 12-10-15,4-5 3 0,0-1-3 0,1-6-3 16,-2 12-3-16,0-7 2 0,2-5-1 0,-4 14-4 15,4-7 0-15,-1 0 0 0,1-7 2 0,-1 16-4 16,-2-11 0-16,3-5 1 0,0 12-9 0,0-12 2 16,0 9 5-16,0-2-2 0,0-7-1 0,0 0-4 15,1 8 8-15,-1-8-3 0,0 0 3 0,2 10 2 0,-2-10 3 16,4 3-1-16,-4-3 1 0,11 1-3 16,-11-1 2-16,14-1 3 0,-4-1-5 0,-1-2 1 15,5 0 0-15,-3 2-4 0,2-2 6 0,-1 1-5 0,3-2-2 16,4-1 0-16,-1 1-1 0,-1-1 1 0,4-1 3 15,-1 4-5-15,7-5-3 0,2 3 1 0,-2-1 6 16,0 3 2-16,-4-1-3 0,4 0 0 0,-7 2-3 16,7-2 2-16,-7 2 0 0,-2 1-5 0,4-1-2 15,-3 2 6-15,-2-1-4 0,1-1 2 0,-5 2-1 16,1 0 0-16,-3 0-2 0,3 0 3 0,-1 0-1 16,-4 0 1-16,5 2-5 0,-5-1 3 0,0 0 2 0,2 0-3 15,-11-1 4-15,16 0-7 0,-5-1 7 0,-2 2 0 16,2-1-1-16,-2 0-2 0,0 0 0 15,2-1 1-15,-11 1 4 0,16 0-2 0,-7-1 4 0,-2-2-8 16,-7 3 3-16,16-1-2 0,-12-1 2 0,-4 2-1 16,11-2 2-16,-11 2 1 0,9-2 0 0,-9 2 2 15,7 0 3-15,-7 0 10 0,5-6 5 0,-5 6 5 16,0 0 5-16,0 0 8 0,0-7 2 0,0 7 10 16,0 0-7-16,0 0 2 0,0 0 8 0,-9-15-9 15,4 12 0-15,5 3-11 0,-9-8 6 0,4 3 5 16,-1-1 6-16,0 3-8 0,-4-4 5 0,5 1-9 0,-5-2 2 15,3 1-2-15,-3 2-2 0,6-2-10 0,-5 1 5 16,3 1-4-16,0 1-1 0,6 4-1 16,-8-8-12-16,4 3 1 0,4 5 0 0,-7-7-27 0,7 7-15 15,-6-4-30-15,6 4-30 0,0 0-34 0,0 0-42 16,-6-3-49-16,6 3-56 0,0 0-66 0,0 0-311 16,0 0-696-16,0 0 309 0</inkml:trace>
  <inkml:trace contextRef="#ctx0" brushRef="#br0" timeOffset="139181.87">27577 11947 107 0,'-2'-3'199'0,"2"3"-9"0,0 0-10 0,-7-5-8 15,7 5-7-15,0 0-4 0,0 0-15 0,-4-7-11 16,4 7-11-16,0 0-15 0,0 0-10 0,0 0-12 16,0 0-7-16,0 0-7 0,0 0-7 0,0 0-5 15,0 0-5-15,0 0-3 0,0 0-8 0,0 0-2 16,0 0 0-16,9 26-1 0,-7-20-5 0,0 1-2 15,1-2-3-15,-1 2-2 0,-2-7-4 0,5 11 0 16,-5-5-3-16,4 0-2 0,-2 0-2 0,-2-6-1 0,6 10-4 16,-5-6 3-16,-1-4-3 0,6 11 0 0,-3-7 0 15,2 1 0-15,-5-5-5 0,9 6 2 0,-3-4-2 16,1 1 0-16,2 0 1 0,2-1-3 0,2-2 0 16,6 0-2-16,-1 2 2 0,3-4-1 0,7 0 1 15,-2-1-5-15,6 0 1 0,0 2 1 0,-1-4-3 16,5 3 2-16,1-3 0 0,-1 4-2 0,2-2 0 15,2-2-3-15,-2 2 2 0,14-2 0 0,-14 3-1 16,1-1-1-16,-2 0 0 0,1 1 0 0,0 0 2 16,-2 2-3-16,0-3 6 0,-1 0-6 0,-2 2 3 15,0-1-2-15,-3 2 3 0,-1-3-5 0,0 2 3 16,-8 1-3-16,7-2 4 0,-1 2 0 0,-4 0-4 0,-1 0 1 16,-2-1 3-16,12-2-2 0,-4 1 4 0,4 1-2 15,-1-2 2-15,-4-1-1 0,-6 4 0 16,7-3-2-16,-1 1 1 0,3-1 1 0,-4 0 0 0,-4 2-1 15,6-4-2-15,0 4 1 0,6 0-1 0,-2-2 7 16,4 0-2-16,-2 0 1 0,3 1 0 0,-1 2-3 16,-3-2 0-16,4-1 1 0,-4 2 2 0,2-1-2 15,-3 2 0-15,1 0-2 0,-1 0 3 0,-1 0-2 16,4-1 0-16,0 1-1 0,-3 0 0 0,-3 0 1 16,2 2 4-16,-1-2-5 0,-9 0-1 0,7 1 1 15,-6-1 2-15,-2 3-2 0,2-3 1 0,0 3-3 16,1-3 2-16,-2 0 0 0,0 2-1 0,1-1 2 0,-1 1-1 15,5-1 0-15,-3 1-2 0,-1-1 1 0,-2 1 2 16,7-2-1-16,-7 1 1 0,1 0 0 16,-2-1-1-16,0 2 1 0,2-2 1 0,-2 0-2 0,1 0 0 15,-1 0 1-15,-1 1 1 0,0-2-4 0,-1 1 2 16,-3 0-1-16,0-2 1 0,-1 2 0 0,1-1-1 16,5 1-1-16,-2 0 3 0,0-1-2 0,-4 1 3 15,3-2-3-15,-4 2 1 0,4-1-1 0,-3 1 1 16,4-2 3-16,0 1-3 0,-3 1 0 0,4 0-1 15,0-3 2-15,-5 3-3 0,6-2 1 0,-1 2 2 16,0 2 1-16,1-2-1 0,-4 0-2 0,0-2-1 16,3 5 2-16,3-3 0 0,-5 2 0 0,4-2 2 0,-1 1 0 15,-1 1 2-15,-1-1-5 0,1 1 1 16,2-2-1-16,-8 1 0 0,6 0 3 0,-4 1-1 0,0-4-4 16,-2 4 6-16,2-2 0 0,-3-2-2 0,2 2 0 15,0 0-1-15,-1 0-1 0,1-1 2 0,0 0 2 16,0-1-3-16,-3 1-1 0,2-1 2 0,-1 1-6 15,1-1 5-15,-1 1-2 0,3-1-5 0,-1 2-4 16,2-2-5-16,2 1 2 0,-3-1 2 0,4 1-2 16,-3 0-4-16,2 0-2 0,-4 1 2 0,0 0 0 15,-2-1 4-15,2 2-3 0,-4-3 5 0,5 3-1 16,-1-1 2-16,1 0 0 0,-3 0 2 0,1-1 3 16,2-1-2-16,-1 1 2 0,-1 0 1 0,0 1-4 0,-2-2 6 15,1 1 0-15,0 1-2 0,-5-2-3 0,6 1 3 16,-12 1 1-16,11-1 1 0,-4 0-1 0,-7 1 6 15,12-3 6-15,-12 3 3 0,9-2 6 0,-9 2 6 16,7 0-1-16,-7 0 4 0,7-3 4 0,-7 3 8 16,8-3 4-16,-8 3 2 0,6-4 1 0,-6 4 6 15,0 0 3-15,6-4 5 0,-6 4 0 0,3-5 11 16,-3 5-5-16,0 0 4 0,0 0-2 0,4-7 1 16,-4 7 2-16,0 0-11 0,0 0 0 0,3-9 5 15,-3 9-5-15,0 0 0 0,2-6 1 0,-2 6-6 16,0 0 1-16,3-7-6 0,-3 7 8 0,0 0 1 0,0 0 1 15,-6-14-5-15,6 14 1 0,0 0-3 0,-4-8-5 16,4 8-2-16,-4-3-3 0,4 3-5 0,-7-6 3 16,7 6-3-16,-4-6 4 0,4 6-6 0,0 0 1 15,-3-8-2-15,3 8-9 0,-7-5-3 0,7 5 5 16,0 0-7-16,-6-6-2 0,6 6 6 0,0 0 1 16,-4-6-9-16,4 6 4 0,0 0-2 0,-6-7 0 15,6 7-3-15,0 0-1 0,-5-1-5 0,5 1 3 0,0 0 0 16,-4-7-3-16,4 7-1 0,0 0 0 0,0 0-1 15,0 0 1-15,0 0-6 0,0 0 1 16,0 0 0-16,-8-4-1 0,8 4-1 0,0 0-7 0,0 0-12 16,0 0 8-16,0 0-15 0,0 0-15 0,0 0-13 15,0 0 1-15,0 0-19 0,0 0-10 0,0 0-26 16,0 0-8-16,0 0-17 0,0 0-14 0,0 0-19 16,0 0-25-16,0 0-30 0,0 0-33 0,0 0-32 0,0 0-245 15,0 0-573-15,0 0 254 0</inkml:trace>
  <inkml:trace contextRef="#ctx0" brushRef="#br0" timeOffset="152241.94">23106 7811 13 0,'-9'2'206'16,"9"-2"-14"-16,-9 0-12 0,9 0-14 0,-12 1-8 15,12-1-16-15,-10 2-12 0,10-2-15 0,0 0-8 16,-9 2-15-16,9-2-8 0,0 0-1 0,0 0-2 16,0 0-4-16,0 0 0 0,31 6-9 0,-3-5 6 15,2-1 0-15,5-1 0 0,3-1 2 0,16-2 0 16,1-1-3-16,1-2-3 0,-2 3-7 0,1-2-3 0,-2 1-7 16,0-1-6-16,-14 3-4 0,14 1-1 0,-16 0-4 15,0 2-4-15,-1 0-5 0,0 0-2 16,-5 1-1-16,3 0-5 0,-4 0-2 0,0 0-3 0,-9 1-6 15,-1-1 5-15,1 2-2 0,-3 0-5 0,-4-1 0 16,-1-2-1-16,-1 1 1 0,-6 1 0 0,-6-2-1 16,14 1 0-16,-14-1-2 0,8 2-1 0,-8-2 3 15,7 1-8-15,-7-1 15 0,7 2-2 0,-7-2 9 16,0 0 0-16,0 0 0 0,9 1 4 0,-9-1-5 16,0 0 3-16,0 0 0 0,0 0-4 0,0 0-5 15,0 0 5-15,0 0-9 0,0 0 2 0,0 0-1 0,0 0 2 16,0 0-8-16,0 0 0 0,0 0 3 0,9 0-19 15,-9 0-12-15,0 0-29 0,0 0-25 0,0 0-28 16,0 0-36-16,0 0-34 0,10 1-71 0,-10-1-184 16,11-2-465-16,-3-1 205 0</inkml:trace>
  <inkml:trace contextRef="#ctx0" brushRef="#br0" timeOffset="153129.37">26245 7863 52 0,'0'0'215'0,"0"0"-9"0,0 0-12 15,-11 0-8-15,11 0-12 0,0 0-16 0,0 0-12 16,0 0-19-16,0 0-9 0,-8-2 2 0,8 2 6 16,0 0-2-16,0 0-6 0,0 0-4 0,33-4-5 15,-20 3-11-15,6-1 0 0,3 1-8 0,0-1-8 0,10-2 0 16,1 3-4-16,-1-4-4 0,1 2-5 16,6-2-6-16,-1 4-9 0,0-3-4 0,12 1-2 15,-12 2-6-15,-2-1-5 0,1-1-3 0,-1 3-3 0,3-1-1 16,-5-1-3-16,2-1-3 0,-3 1-3 0,-1 2-4 15,-1 0-1-15,0 0-4 0,-1-4-2 0,-6 4 3 16,4-4-3-16,-7 4-3 0,-2 0 4 0,4 0-9 16,-6 0 3-16,3 0 1 0,-3 0 0 0,-6 0 0 15,2-1-2-15,1-1-3 0,-1 2 3 0,-7 0-3 16,-6 0 2-16,18-1-5 0,-13 2 7 0,-5-1-5 16,14 0 2-16,-14 0-1 0,9-1 1 0,-9 1 2 0,0 0 1 15,9 0 0-15,-9 0 1 0,0 0-4 0,0 0 2 16,8 0-2-16,-8 0 0 0,0 0-1 15,0 0-1-15,0 0-7 0,0 0-12 0,0 0-23 0,0 0-15 16,0 0-29-16,0 0-23 0,0 0-31 0,0 0-33 16,0 0-33-16,-18 8-63 0,10-4-145 0,8-4-449 15,-12 2 198-15</inkml:trace>
  <inkml:trace contextRef="#ctx0" brushRef="#br0" timeOffset="177631.76">20712 12722 22 0,'4'-7'68'16,"-4"7"-4"-16,0 0-7 0,0 0-5 0,0 0-6 15,0 0-3-15,0 0 8 0,0 0 4 0,0 0 0 16,0 0-1-16,16 9-10 0,-12-5-4 0,0 1 11 16,1-1-10-16,-5-4-1 0,5 10 4 0,-4-4-4 0,2 1-9 15,0 2 4-15,-1 0 0 0,1 0-7 16,-1 2 8-16,0-1-4 0,0 1-8 0,-1-2-3 16,1 2 10-16,-2-3-11 0,3 1 1 0,-3-1-3 0,2-1-1 15,-1 0-3-15,-1-7-1 0,4 13 1 16,-3-7 2-16,0 0-6 0,2 1 10 0,0-1-6 15,-3-6 1-15,3 12 2 0,-1-7 2 0,-2-5-8 0,5 7 0 16,-5-7 1-16,6 7 2 0,-2-4-7 16,-4-3 12-16,13 3-3 0,-7-3 1 0,4 1-1 0,1-2 0 15,-1 1 3-15,4-2 1 0,-1 1-7 0,3-3-2 16,2 1 1-16,1 0-3 0,2 0 0 0,-1 1 3 16,2 0-3-16,6-2-3 0,-6 2 0 0,8-3 4 15,-3 1-2-15,1 1-2 0,1 0 1 0,-8 3 0 16,7-2-2-16,-6 1-2 0,-1-2-3 0,7 2 3 15,-2-1-1-15,-5 2 1 0,-1 0-6 0,10-1 4 0,-3-1 1 16,-4 2 1-16,5 2-1 0,-2-4 1 0,3 2 0 16,-9 0 1-16,2 0-4 0,-1 0 1 15,8-1-4-15,-9 2 3 0,3-1-3 0,-1 0 3 0,5 0 2 16,1 0 2-16,-8-1-1 0,7-1 0 0,1 4-7 16,-6-4 8-16,7 2-3 0,-3 0 6 0,2-1-10 15,-6 2 4-15,6-2-3 0,0 1 5 0,-6 0-5 16,-4 0 9-16,3 0-8 0,1 0 4 0,-3 0-8 15,2 1 7-15,-1 1-4 0,-2 1 1 0,1-2-5 16,-1 1 9-16,3 1 0 0,-2-1-1 0,-3 0-1 16,3 2-2-16,-2 2-1 0,2-4 1 0,0 3 0 15,-1 0 3-15,3-2-4 0,-2 1 2 0,4 1 0 0,-1-3 2 16,-1 2 0-16,5 1-1 0,-3-2-2 16,4 1-1-16,2-2 6 0,-2 4-2 0,-4-3-4 15,-2-1 4-15,5 2-4 0,-4-2 3 0,7 4-1 0,-8-4 4 16,1 1-7-16,-1 0 3 0,7 0-6 0,-7 0 5 15,2 0-2-15,-3 0 6 0,2 2-7 0,-3 0 1 16,0-2 0-16,2 0 2 0,-3 0-1 0,1 0 5 16,0-1-3-16,0 1 0 0,-2-2 0 0,2 1 2 15,0 0-7-15,-1-2 8 0,1 0-2 0,2 2 1 16,-3 1-3-16,1-3 1 0,0 1 1 0,-1-1-1 16,4 2-2-16,-3-1 11 0,-1 1-8 0,1-1 2 15,0-1-5-15,-1 2 5 0,0 0-1 0,0-1-2 16,0 0 1-16,-1 1 0 0,-4 1-1 0,1-1 0 15,3-2 0-15,2 2-1 0,-1 2 2 0,-5-4 2 16,5 2-3-16,0-2 2 0,-4 2 2 0,4-1-1 16,-3 0 2-16,-2 0-2 0,4 0-3 0,-4-1 0 0,1 0 1 15,-1-1 3-15,2 1 3 0,2-1-5 0,1-1-1 16,-5 0 6-16,-2 0-6 0,3 2 1 0,-2 0-4 16,0-1 7-16,0-1-2 0,-2 1 5 0,-1 1-9 15,-1-2 3-15,0 1 0 0,-1-3-2 0,2 3 4 16,-9 1 1-16,13-3 3 0,-8 1 6 0,-5 2 3 15,13-5-2-15,-9 2 0 0,-4 3 0 0,9-4-3 16,-4 1 3-16,-1-1 12 0,2 1 6 0,-6 3 6 16,5-11 5-16,0 5-7 0,-1 1-4 0,-1-3-2 15,-3 8 12-15,5-13 1 0,-4 6-3 0,-1 0-7 16,0-4 11-16,0 11 11 0,0-18-6 0,-1 6-3 16,-2-1 1-16,1 2-5 0,-2-1-1 0,-1-4 5 0,1-3-2 15,-4 3 6-15,2 1 5 0,-2-3-1 0,2-1-3 16,-1 2-4-16,-2 0 1 0,2-1-8 15,2 1-2-15,-3-1-8 0,4-1 4 0,-3 1-7 0,3 3-2 16,2-1-4-16,-2 1-14 0,3 5-22 0,0 0-40 16,0 3-53-16,1 7-63 0,0-10-79 0,0 10-199 15,-6-8-484-15,6 8 214 0</inkml:trace>
  <inkml:trace contextRef="#ctx0" brushRef="#br0" timeOffset="188198.29">22854 13809 75 0,'-8'-2'113'0,"8"2"-9"0,0 0-18 0,-9-5 3 0,9 5 1 15,0 0 8-15,-9-3-2 0,9 3-2 0,-6-3-5 16,6 3-13-16,-7-5 1 0,7 5-3 0,-7-4 4 16,7 4-5-16,-8-4-5 0,8 4-10 0,-9-3-6 15,9 3 0-15,-8-3-6 0,8 3-11 0,-6-2-3 16,6 2-1-16,0 0-6 0,-7-3 6 0,7 3-7 16,0 0-3-16,0 0-1 0,-8-4-4 0,8 4 2 15,0 0-2-15,0 0-1 0,0 0-7 0,0 0 1 16,0 0 2-16,0 0-4 0,0 0-1 0,0 0-1 15,-11-2 1-15,11 2-2 0,0 0 0 0,0 0 4 0,0 0-2 16,0 0-5-16,0 0 0 0,0 0 6 16,0 0-5-16,0 0 3 0,0 0-8 0,0 0 3 15,0 0 2-15,0 0 0 0,0 0 0 0,0 0-4 0,0 0 4 16,0 0-2-16,0 0-3 0,0 0 2 0,0 0-1 16,0 0 1-16,-3 11-2 0,3-11 6 0,0 9-2 15,0-9-2-15,0 11 2 0,-2-5-19 0,2-6 2 16,-3 16-3-16,3-6 8 0,0-2-1 0,0 2-1 15,0 1 5-15,2-3-3 0,-2 2 2 0,0 0 0 16,0-3 5-16,0-7 3 0,1 16-6 0,-1-9 7 16,2 1-2-16,-1-2-3 0,-1-6 3 0,0 13-1 0,1-7 0 15,0 2 2-15,-1-8 0 0,2 9-3 0,-2-9-3 16,2 8 8-16,-2-8-7 0,2 9 4 16,-2-9 0-16,0 0 0 0,0 8 2 0,0-8 1 0,0 0 0 15,0 0-3-15,0 7 1 0,0-7-1 0,0 0 4 16,0 0-4-16,0 0 7 0,0 0 1 0,0 0 1 15,0 0 6-15,0 0-5 0,0 0-2 0,3 5 2 16,-3-5 1-16,0 0-6 0,0 0-4 0,13-4 2 16,-13 4 2-16,18-2-4 0,-6 1 2 0,3-1 1 15,5-1 4-15,0 2-5 0,1-2 4 0,9 1-5 16,0 0 6-16,-2-2 0 0,2 3-3 0,-3 0-5 16,0 1 3-16,1-1-1 0,-7-1 3 0,8 1 0 15,-9 0 1-15,1 2-3 0,-1-2-4 0,2 1 6 0,-4 1-2 16,2-1 1-16,-5 0-2 0,3 0-3 15,-5 1-3-15,1-1 1 0,-4 0 2 0,2 0 0 16,-2 0 0-16,-4 0 0 0,-6 0-4 0,16-1-6 0,-16 1 9 16,11 0 3-16,-11 0-1 0,9-1-1 0,-9 1 4 15,8-3-2-15,-8 3 0 0,0 0-5 0,6-3 4 16,-6 3 2-16,0 0-1 0,7-4 5 0,-7 4-1 16,0 0 11-16,5-5 0 0,-5 5-8 0,0 0 1 15,4-6 0-15,-4 6-1 0,0 0 2 0,0 0-1 16,0-10-9-16,0 10 14 0,0 0-7 0,0 0 4 15,-4-12-5-15,4 12 4 0,0 0-3 0,-7-7 1 16,7 7-2-16,-6-6 5 0,6 6-8 0,-8-2 4 16,8 2 1-16,0 0 12 0,-9-5 3 0,9 5-1 15,-7-4 2-15,7 4-8 0,-8-3 0 0,8 3 0 16,-9-6 5-16,9 6 3 0,0 0-1 0,-8-5-4 16,8 5 0-16,-7-2-1 0,7 2-3 0,-7-3-1 0,7 3 1 15,0 0-4-15,-9-3 0 0,9 3-2 16,0 0-1-16,0 0-1 0,-6-7-8 0,6 7 8 15,0 0 5-15,0 0-8 0,0 0 1 0,0 0 3 0,-6-3-5 16,6 3-2-16,0 0 3 0,0 0-2 0,0 0 0 16,0 0 3-16,0 0 0 0,0 0-7 0,0 0 6 15,0 0-9-15,0 0-1 0,0 0-6 0,0 0-7 16,0 0-3-16,0 0-7 0,0 0-11 0,0 0-3 16,0 0 0-16,0 0-3 0,0 0-6 0,0 0-15 15,0 0-9-15,0 0-17 0,24 10-27 0,-19-9-23 16,-5-1-99-16,9 5-264 0,-9-5 117 0</inkml:trace>
  <inkml:trace contextRef="#ctx0" brushRef="#br0" timeOffset="189396.31">22770 14773 135 0,'0'0'137'0,"-7"-7"-13"0,7 7-11 0,0 0-6 15,-3-5-13-15,3 5-8 0,0 0-15 0,0 0 1 0,0 0-15 16,0 0-4-16,0 0-10 0,0 0 0 0,0 0-9 15,0 0 3-15,0 0-5 0,-5 18 2 0,5-18-1 16,2 14-4-16,-2-3-4 0,0 1 8 0,-3 4-6 16,3-1 6-16,-1-1-8 0,-2 1-2 0,3 2 0 15,-1-5 0-15,3 3-1 0,0 1-1 0,0-5-5 16,0 2 1-16,-2-1-4 0,3-1 3 0,-1-1-3 16,2 1 0-16,0-3-1 0,-2-2-1 0,2 0-5 15,-2 3 3-15,2-6-2 0,0 2 4 0,1 0-2 16,0-1-4-16,2-2 5 0,4 1-3 0,-3-2-3 0,2-1 0 15,5-2 2-15,3 0 2 0,1-2-7 16,1 2 3-16,-1-3-2 0,2 0 4 0,0 0-4 16,-2 0 1-16,3 1-1 0,-3-2-1 0,0 5-6 0,2-2-3 15,-2-1 7-15,-1 2-6 0,1-2-2 0,-2 1 5 16,2 1 1-16,0 1-5 0,-3 1-2 0,4 0-1 16,-5 1 5-16,-1 1 0 0,0 1 0 0,1-1 1 15,-2 0 4-15,0 1-5 0,1 0-5 0,-1 0 4 16,1-2-4-16,-1 2 5 0,1-1 0 0,-3-1-3 15,1 1 3-15,2 0-5 0,-4 1 1 0,1-1 9 16,0 0-8-16,-2-2 6 0,-9 0-4 0,14 0 1 16,-14 0 3-16,9 0 0 0,-9 0 4 0,0 0-2 15,10 0 1-15,-10 0-1 0,0 0 1 0,10-3 0 16,-10 3 12-16,0 0 10 0,5-4 3 0,-5 4 1 16,0 0-3-16,0 0-1 0,0-10 0 0,0 10 0 15,0 0 15-15,-2-12 13 0,2 12-4 0,-4-11-2 16,4 11 2-16,-5-10-4 0,4 4-4 0,-1-5-2 15,-2 6-6-15,0-4 3 0,3-2 1 0,-3 4-7 16,3 0 2-16,-2-2-4 0,2 0-3 0,1 9 0 0,-2-12-7 16,0 6-24-16,2 6-12 0,-3-9-25 0,3 9-33 15,-2-8-45-15,2 8-50 0,0 0-143 0,0 0-342 16,0-9 151-16</inkml:trace>
  <inkml:trace contextRef="#ctx0" brushRef="#br0" timeOffset="194144.21">24463 14014 32 0,'0'0'145'0,"0"0"-13"0,0 0-10 16,0 0-15-16,0 0-15 0,28-10 4 0,-12 9-20 15,4-1 1-15,7-1-11 0,2 1-4 0,2 1-2 0,6-3 2 16,1 3-10-16,0 0-5 0,15-3-4 0,-2 0-4 15,1 0-1-15,-1-1-7 0,-11 4 2 0,12-5 3 16,-14 3-8-16,11 0-4 0,-13-1-4 0,-3 0-7 16,-1 0 0-16,0 0 0 0,-4 1 4 0,-7 2-3 15,8-2-3-15,-10 1 4 0,2 1-3 0,-3-1 3 16,-3 2-1-16,-4-1 0 0,7 0-5 0,-5-1 6 16,-4 2-9-16,5-2 2 0,-5 1 3 0,-1 2 2 15,2-1-4-15,-10 0 0 0,13 2-1 0,-13-2 0 0,9-2-1 16,-9 2 2-16,0 0 0 0,11-1-2 15,-11 1-3-15,0 0 3 0,0 0-7 0,9 0 6 16,-9 0-5-16,0 0 1 0,0 0 3 0,0 0-2 0,5 3 3 16,-5-3-15-16,0 0-13 0,8 4-12 0,-8-4-35 15,6 2-26-15,-6-2-34 0,9 0-118 0,-9 0-265 16,0 0 118-16</inkml:trace>
  <inkml:trace contextRef="#ctx0" brushRef="#br0" timeOffset="201616.37">26519 13127 98 0,'0'-13'301'0,"0"-4"-3"0,0 2 7 0,-2 2 1 0,0-3-12 15,0 4-2-15,0 1 16 0,0 2-12 0,1-3-24 16,-3 3 4-16,4 9-14 0,-2-10-25 16,2 10-22-16,-3-4-19 0,3 4-23 0,0 0-19 0,0 0-17 15,0 0-12-15,0 0-14 0,-7 19-8 0,7-3-8 16,0 2-10-16,2 2-11 0,-1 4-8 0,1 2-5 16,3 1-6-16,-1-1-4 0,1 1-13 0,3-2-8 15,-1 0-3-15,3 0-23 0,0 0-19 0,-1-2-39 16,-4-5-39-16,4-1-19 0,-2 1-39 0,1-1-22 15,-3-2-30-15,0-4-28 0,-1-1-26 0,1 0-12 16,-5-1-10-16,4-3-11 0,-4-6-6 0,-2 10-191 16,2-10-529-16,-11 5 234 0</inkml:trace>
  <inkml:trace contextRef="#ctx0" brushRef="#br0" timeOffset="201798.84">26358 13352 169 0,'-4'-5'180'0,"4"5"-14"0,-5-4-19 0,5 4-15 15,0 0-11-15,0 0-9 0,0 0-9 0,0 0-9 16,26-6-7-16,-5 6-12 0,10-3-9 0,1 2-3 16,3-2-4-16,4 0-10 0,-1 1-5 0,0-1-18 15,14-4-32-15,-14 4-20 0,0-3-19 0,-2-2-15 16,1 1-15-16,-6-1-15 0,1 0-6 0,-6-2-16 16,-1 0 1-16,2 0-68 0,-11 1-194 0,-1-1 87 0</inkml:trace>
  <inkml:trace contextRef="#ctx0" brushRef="#br0" timeOffset="202390.21">27001 13012 80 0,'-5'-9'154'16,"0"0"2"-16,2 2-12 0,-1-2-6 0,0 3 1 15,0 2 5-15,4 4-14 0,-5-10-10 0,5 10-16 16,-6-5-11-16,6 5-6 0,0 0-14 0,0 0-5 16,0 0-8-16,-12 15-5 0,10-4 1 0,4 6-4 15,-4 1 0-15,4 8-1 0,0 0 1 0,-2-1 2 16,4 4 1-16,-2-2-4 0,2 3-1 0,0-4 6 15,0 3-9-15,3-2 2 0,-3 0-4 0,1-8 3 16,-1 0-6-16,4-2 1 0,-6 1-1 0,4-3-3 16,-2 0-2-16,-1-3-5 0,1-2-8 0,0 0 5 15,-1-2-1-15,0 2-7 0,-1-4 0 0,0 1-1 16,2-3-3-16,-4-4 0 0,2 8-2 0,-2-8-2 0,3 8 0 16,-3-8-1-16,0 0 10 0,2 5 9 0,-2-5 10 15,0 0-3-15,0 0 1 0,0 0-5 0,0 0-4 16,0 0-3-16,0 0 0 0,0 0-4 0,-7-22 0 15,5 12-6-15,0-2 2 0,4-3-3 0,-2-3-1 16,4-2-3-16,1 0-7 0,3-4-2 0,2-1-3 16,3 3-8-16,-6 4 4 0,5 2-1 0,1 1 0 15,-2 2 3-15,1 1-4 0,-4 4 0 0,-3 0-2 16,4 5 4-16,0-2-1 0,-3 5 1 0,-6 0-5 16,17 6 3-16,-9 0-2 0,-1 5 1 0,3 1 1 15,-2 2-5-15,1 0 0 0,0 1-2 0,-2-1-14 16,2 0-12-16,-1 1-13 0,-3-5-2 0,3 1-10 15,-2-1-5-15,3-1-7 0,-1-2 5 0,0-2-4 16,3-1-7-16,-3-1-3 0,-3-2 3 0,5-1 9 16,-10 0 6-16,17-4 10 0,-6 1 2 0,-1-2 15 15,-2-3 17-15,1 3 4 0,2-3 15 0,-4-1 9 0,0 1 28 16,-1-3 3-16,4 2 6 0,-6 0 0 0,1 0 8 16,-1 1 4-16,0 2 11 0,-1 1-7 0,-3 5-9 15,5-7-3-15,-5 7-7 0,0 0-5 0,0 0-4 16,0 0-1-16,0 0-4 0,13 11-3 0,-9-3-2 15,1 1-1-15,-1-1-1 0,1 1-1 0,0 0-6 16,-1 1-20-16,2-2-13 0,1 2-43 0,2-3-27 16,-2 4-17-16,0-4-24 0,2-3-37 0,0 1-25 15,-2-1-149-15,-3-3-370 0,-4-1 163 0</inkml:trace>
  <inkml:trace contextRef="#ctx0" brushRef="#br0" timeOffset="202545.94">27549 13071 16 0,'-4'-13'179'0,"3"2"-14"16,0 1-10-16,1 1-14 0,0 9-17 0,-2-13-11 15,2 13-14-15,3-7-9 0,-3 7-6 0,0 0-25 0,14 3-23 16,-8 4-31-16,5 5-27 0,0 2-29 0,-1 3-36 16,3 5-98-16,-2 0-199 0,-2 3 88 0</inkml:trace>
  <inkml:trace contextRef="#ctx0" brushRef="#br0" timeOffset="202800.22">27728 13423 47 0,'0'0'129'0,"0"0"-13"16,-7-23-7-16,7 13-12 0,0-1-12 0,2 0-14 16,0 0 6-16,2-5-10 0,2-1-10 0,-1 1 1 15,1-2-14-15,0 4 1 0,3-1 7 0,-3 4 3 16,0 1 7-16,1 2 3 0,-1-2 1 0,2 4 0 15,0 4-5-15,-1-2 5 0,3 2-4 0,1-1 3 0,-1 5-2 16,1 0-6-16,3 1-2 0,-3 3 1 16,5 2-5-16,0 0-10 0,2 1 2 0,-1 1-5 15,2 2-7-15,-4 0-2 0,-1 0-1 0,-1 1-5 0,-4-3-7 16,-4 0-20-16,3 1-26 0,-5-1-26 0,-1-1-22 16,2 3-32-16,-4-4-26 0,-2 3-155 0,0-4-313 15,2-7 139-15</inkml:trace>
  <inkml:trace contextRef="#ctx0" brushRef="#br0" timeOffset="203023.55">28251 13239 102 0,'0'0'223'16,"0"0"-18"-16,2-5-17 0,-2 5-17 15,0 0-13-15,17-2-9 0,-6 0-7 0,8 1-5 16,4 1-13-16,7 1-6 0,1-1-11 0,0 3-12 0,4-2-7 15,-2-1-9-15,0 1-3 0,1 0-12 0,1-1-9 16,-3 0-5-16,3 1-25 0,2-1-17 16,0-2-47-16,-1 1-25 0,-2 0-12 0,-6 1-17 15,-7 0-20-15,-4 0-33 0,-5-1-160 0,-2 1-331 0,1-2 147 16</inkml:trace>
  <inkml:trace contextRef="#ctx0" brushRef="#br0" timeOffset="203270.47">28776 13127 61 0,'0'0'219'0,"-7"-4"-10"0,7 4-16 15,0 0-19-15,0 0-17 0,0 0-16 0,0 0-14 16,14-9-15-16,-3 9-6 0,2 0-13 0,2 0-8 16,-2 1-10-16,6 5-6 0,1 0-5 0,-2 0-7 15,2 0-4-15,6 3-8 0,-9 1-5 0,-1-2-1 16,-4 0-6-16,-3 1-3 0,0-1-2 0,-3 3-3 0,-2-2-11 15,-2 1 6-15,-2-1 0 0,-2 1-3 16,-3 1 0-16,0-2-5 0,-3 0-2 0,-1 0 2 16,0 0-9-16,-2-1-24 0,-1 3-29 0,2-3-37 0,0-1-41 15,1-3-54-15,-2 1-134 0,5-2-341 0,0 0 150 16</inkml:trace>
  <inkml:trace contextRef="#ctx0" brushRef="#br0" timeOffset="203732.47">29157 13091 160 0,'5'-2'180'0,"-5"2"-17"0,15-2-11 16,-6 5-14-16,2 0-17 0,0 4-10 0,-1 1-13 15,-4 3-8-15,5 3-12 0,-5-1-6 0,2 3-8 16,-5 0-4-16,-1 2-5 0,-2 0-9 0,-2-2-1 0,-1 1-6 15,-5 0-3-15,3-4-1 0,-2-1 3 0,2-1-3 16,0-3-2-16,-1-1-1 0,1 0 7 0,0-1-3 16,1 0 4-16,4-6-4 0,-5 9 2 0,5-9 15 15,-4 4-2-15,4-4-4 0,0 0-9 0,0 0-5 16,0 0 1-16,0 0-6 0,0 0-17 0,0 0-12 16,14-22-20-16,-8 13-9 0,2 1-6 0,0-3-22 15,2-3-5-15,1-1-15 0,0-1 13 0,1-7-7 16,0 8 9-16,-3-3 5 0,-3 2 3 0,3 1 16 15,-5 5-1-15,0-1 14 0,-2 1-1 0,-2 4-2 16,0 6 18-16,-5-9 25 0,5 9 11 0,-9-4 4 16,9 4-6-16,0 0 7 0,-12 4 15 0,12-4 6 15,-8 10 1-15,6-3 6 0,0 0 4 0,3 3 5 0,2 1 9 16,1-1-2-16,2-1 0 0,4 4-5 0,3 0-3 16,2 0-5-16,3-2-8 0,1 1-2 15,3 2-3-15,-1-4-8 0,-1-2-4 0,-2 1-2 0,0-2-12 16,-1-2-21-16,0 0-27 0,0 0-30 0,-3-4-34 15,3-1-40-15,-2 0-39 0,-2-3-44 0,5-3-132 16,-2-3-374-16,1 1 165 0</inkml:trace>
  <inkml:trace contextRef="#ctx0" brushRef="#br0" timeOffset="203892.41">29764 13058 103 0,'-3'-15'252'0,"3"9"3"0,0 6-9 16,-2-10-16-16,2 10-16 0,-2-11-20 0,2 11-24 15,0-7-15-15,0 7-17 0,0 0-12 0,7-3-12 16,-7 3-12-16,0 0-11 0,15 8-10 0,-9-1-40 16,2 0-35-16,0 2-37 0,-3 1-38 0,-1 3-35 0,-1-1-35 15,1 0-43-15,-1 0-151 0,1 0-359 16,-2-1 159-16</inkml:trace>
  <inkml:trace contextRef="#ctx0" brushRef="#br0" timeOffset="204098.45">29872 13197 59 0,'0'0'211'0,"0"0"3"0,0 0-1 16,0 0-10-16,0 0-25 0,0 0-10 0,0 0-12 16,0 0-4-16,0 0-9 0,-7 10-10 0,7-10 5 15,0 9-4-15,0-9-8 0,1 16 3 0,0-7-6 16,2 2-10-16,-1-2-11 0,1 3-8 0,1 2-8 16,-2 2-5-16,2-1-9 0,1 3-10 0,-2-2-5 15,-1 1-7-15,1 0-3 0,-2 2-6 0,2-1-13 0,-2 2-27 16,-1-1-38-16,1 0-28 0,-2 0-37 15,-2 0-45-15,2 8-31 0,-2-9-44 0,1 1-206 16,-1 0-463-16,-3-5 206 0</inkml:trace>
  <inkml:trace contextRef="#ctx0" brushRef="#br0" timeOffset="204670.08">27187 13903 61 0,'-12'-1'175'15,"1"-4"-9"-15,0 3 6 0,4 0-4 0,0 0-10 0,7 2-17 16,-9-4-14-16,9 4-10 0,0 0-6 16,0 0-2-16,34-13 3 0,-1 9-4 0,6 0 1 0,19 2-2 15,7-4-5-15,29-7-2 0,-4 9-2 0,-27 0-11 16,34-1-5-16,-6 2-6 0,-1 0-5 0,-23-2-4 16,27-2-8-16,-2 1-3 0,-25 1-7 0,31 1-4 15,-9-4-4-15,-26 7-2 0,29-5-7 0,-30 2-1 16,4-1-7-16,-1 1 0 0,-3-2-5 0,1 3 1 15,-4-1 0-15,-4 1-4 0,-4 1-18 0,-13-1-12 16,0-1-9-16,-2 2-7 0,-1-1-11 0,-2 1-6 16,1-1-9-16,-5 1-4 0,-1 1-2 0,-8 1-1 15,-1-2 0-15,-1 2-2 0,-5 0-2 0,-1-2 1 0,-3 4-9 16,2-2-21-16,-5 2-4 0,-6-2-12 16,12 0-30-16,-12 0-178 0,9 0-346 0,-9 0 154 15</inkml:trace>
  <inkml:trace contextRef="#ctx0" brushRef="#br0" timeOffset="-202720.41">20757 13909 72 0,'-6'-7'85'0,"6"7"-17"0,-3-7 23 0,3 7-18 15,-3-6-12-15,3 6-2 0,0 0-13 0,-5-8 5 16,5 8-5-16,0 0-2 0,0 0-16 0,-3-9 6 15,3 9-5-15,0 0-4 0,0 0-4 0,0 0 2 16,0 0-8-16,0 0-2 0,0 0 0 0,0 0-2 16,0 0-9-16,0 0 8 0,0 0 5 0,0 0-8 15,0 0 5-15,2 26-9 0,-2-26 5 0,1 11 2 16,-1-11-5-16,1 9-2 0,-1-9-7 0,0 9 8 16,0-9 3-16,4 6-4 0,-4-6 5 0,1 7-9 15,-1-7 6-15,0 0 0 0,3 7-4 0,-3-7-1 16,0 0 7-16,0 0-3 0,0 0-2 0,4 5-4 15,-4-5 4-15,0 0 4 0,6 1-4 0,-6-1-4 16,0 0 10-16,0 0-7 0,10 0-10 0,-10 0 11 16,12 0-5-16,-12 0 8 0,19-1-6 0,-5-2 8 0,-1 1-8 15,5 2 6-15,0-3-8 0,1 2 3 0,1-1 3 16,1 2 3-16,2 0-6 0,-2 0 6 16,7 0-10-16,1 2 7 0,-1-4-2 0,0 2 0 0,5 0 2 15,-1 0 3-15,-1 0-5 0,1 0 1 0,-2 0 1 16,1 0-6-16,-2 0-3 0,-3 0 2 0,-6 3-2 15,3 0-1-15,-3-3 0 0,0 4-5 0,0-3 1 16,0 0-2-16,1 3 3 0,1-2-10 0,1-1 2 16,3 1-1-16,-3 1-10 0,-2-2 0 0,7 2-2 15,-7-1 3-15,1-1-9 0,-3-1 11 0,1 1-5 16,0-1 7-16,0 1 0 0,-3-1 3 0,0 0 6 16,-4 0-4-16,5 2-1 0,-5-1 7 0,2 0-4 15,-2 0 8-15,0 1-4 0,-2 1 6 0,1-1-1 0,-1 2 2 16,1-3-1-16,-2 4 0 0,1-2 4 0,-2 1-4 15,1 0 5-15,1-1 3 0,-1 1-1 16,2-4-5-16,-1 2 8 0,-1 1-7 0,1-1 0 16,-4-1-1-16,3-1 5 0,-3 2-5 0,-7-2 3 0,14 0-2 15,-8 0 4-15,-6 0 3 0,12-3-5 16,-12 3 6-16,10-3 3 0,-10 3 7 0,8-3 0 16,-8 3 5-16,6-4 4 0,-6 4 0 0,5-7-2 0,-5 7 8 15,3-8-8-15,-3 8 6 0,1-11 6 0,0 5-4 16,-1 6 3-16,-2-13 1 0,1 7 2 0,1 6-2 15,-3-16-2-15,0 6 4 0,0 3-7 0,0-4-4 16,-1 3 5-16,0-3-6 0,-1 3-1 0,1 0-3 16,2 0-7-16,-1 3 0 0,3 5 0 0,-4-13-1 15,4 13-14-15,-2-7-22 0,2 7-28 0,-4-4-26 16,4 4-84-16,0 0-176 0,0 0 79 0</inkml:trace>
  <inkml:trace contextRef="#ctx0" brushRef="#br0" timeOffset="-198962.43">23205 16087 135 0,'0'0'152'0,"0"0"-18"16,-2-6-19-16,2 6-2 0,0 0-13 0,0 0-2 15,0 0-8-15,0 0-6 0,0 0-11 0,0 0-2 16,-7 21-9-16,6-12 4 0,0 1-1 0,-2-2 3 16,2 2 2-16,1 0-5 0,-3 1-4 0,2-3-3 15,0 3 6-15,-2 0-3 0,2 0 5 0,-3 0-5 16,3 0 0-16,1-3-10 0,-3 1-7 0,3-9-5 16,-1 11-2-16,1-11-6 0,0 8-2 0,0-8-4 15,-1 8 4-15,1-8-1 0,0 0-4 0,0 0 4 16,5 8 1-16,-5-8 5 0,6 1-3 0,-6-1-8 15,10 0 2-15,-10 0-3 0,21-1-2 0,-11-1-3 16,3-2 1-16,3 1-2 0,2-2-4 0,-1 0 1 16,5 1-1-16,-6 1-4 0,5 0-1 0,-2 0 3 15,0-3-7-15,2 2-2 0,-1 2-6 0,-2-2 0 0,1 1-3 16,3 0-4-16,-3 0 4 0,3 0-3 16,-4 0-5-16,2-3 2 0,-1 5 0 0,0-3 0 15,2-1 1-15,-1 2-6 0,1-1 6 0,-1-2-4 16,1 3-3-16,-1 2-2 0,-1-4 3 0,-1 2 1 0,-1 0-5 15,-2 1 5-15,2-1-6 0,-3 0-5 0,-1 2-1 16,-1 0 1-16,1-2 0 0,-1 2-10 16,3 1 5-16,-5 0-5 0,0 0 2 0,3 0-8 0,-4 0 14 15,1 0 0-15,2 1-2 0,-4-1 6 0,-1 3-3 16,0-1-6-16,1 0 17 0,1 2-5 0,-2-2 4 16,-1-1 7-16,3 3 1 0,-9-4-3 0,12 4 5 15,-7-2-4-15,2 0 5 0,0 0-1 0,-7-2 1 16,9 4 3-16,-4-2 4 0,1-1-9 0,-6-1 2 15,10 3 6-15,-10-3 1 0,7 0 7 0,-7 0-2 16,8 2 8-16,-8-2 3 0,0 0 2 0,0 0 8 16,11 0 6-16,-11 0 3 0,0 0 4 0,0 0 3 15,10-2 0-15,-10 2-1 0,5-4 8 0,-5 4 0 16,0 0 9-16,6-6-2 0,-6 6 9 0,0 0 3 16,2-7 3-16,-2 7-3 0,0 0 10 0,3-11 8 15,-3 11 4-15,1-10 2 0,-1 10 9 0,0-12 2 16,0 3-4-16,-1-1 25 0,1 10-15 0,-2-16-6 15,1 6-8-15,0-1 0 0,-2 1-11 0,-1-2-6 16,2 1-6-16,-1 1-5 0,1 0-11 0,-2-1-9 16,0 0-4-16,-1 3-12 0,3-3-24 0,-1 5-34 15,0-1-26-15,3 7-49 0,-4-9-42 0,4 9-60 16,-2-8-56-16,2 8-60 0,0 0-164 0,0 0-526 16,0 0 233-16</inkml:trace>
  <inkml:trace contextRef="#ctx0" brushRef="#br0" timeOffset="-196346.78">19372 11947 28 0,'63'-1'51'0,"-5"1"2"0,-4 0-7 0,-15 0-7 16,-2 0 3-16,0 0-15 0,0 0 1 0,-1 0-2 15,-2 0 2-15,1-1-6 0,-4 0 0 0,-2 0-5 16,0 1-2-16,-1-2-6 0,-7 2 2 0,1 0 1 15,-2-1 3-15,-1 1-4 0,2-1 2 0,-2 1-5 16,-1-2-3-16,2 1 5 0,-2-1-3 0,-1 0 3 16,-2 2-6-16,-2-3 6 0,0 0 2 0,1 2 15 15,-4-1 0-15,1 0 3 0,-3 1 3 0,0-1-6 16,-2-2-6-16,-1 0 20 0,3 1 4 0,-8 3 15 16,6-6 8-16,-6 6-11 0,4-10 4 0,-4 10-5 0,1-12-6 15,-1 5-7-15,0 7-1 0,-5-19-8 0,4 7 0 16,-3 1-6-16,0 2-2 0,-1-3-4 15,1 1-1-15,1 2-3 0,-3-2-1 0,3 2 0 0,-4-2 3 16,3 1-8-16,-2 3 1 0,2-1 0 0,2 0-7 16,-2 2 3-16,4 6-3 0,-8-7 3 0,8 7-12 15,-10 0-30-15,2 7-34 0,-2 6-36 0,-5 6-125 16,-1 5-247-16,-1-1 109 0</inkml:trace>
  <inkml:trace contextRef="#ctx0" brushRef="#br0" timeOffset="-194531.44">17941 11950 251 0,'0'-11'250'0,"0"11"-8"16,-1-13-5-16,1 13-14 0,-3-6-9 0,3 6-10 16,-3-8-21-16,3 8-15 0,0 0-19 0,0 0-13 15,0 0-13-15,-4-6-10 0,4 6-16 0,0 0-13 16,0 0-4-16,0 0-9 0,0 0-8 0,0 0-5 15,0 0-10-15,0 0-4 0,0 0-1 0,5 27-7 0,-3-17-6 16,1 2 2-16,-1-2-3 0,1 1-8 0,-2 3 3 16,2-1-6-16,-2 3 1 0,-1-2-1 15,1 0-5-15,-1-1 4 0,2 2-5 0,-4-3-3 0,2-1 3 16,0 0-3-16,0 2 1 0,3-4-5 0,-2 1 2 16,0-1 2-16,2 3 1 0,0-6-8 0,-1 0 3 15,6 2-1-15,-4-3-3 0,2-1 4 0,4 1 1 16,9-1-1-16,-1-3 2 0,11-1-3 0,1-4-1 15,7-2 1-15,1 2 0 0,15-8-2 0,2 2-1 16,0-3 1-16,2 0-1 0,6-2 2 0,0 0-5 16,2 2-2-16,-1-1-1 0,0 2 0 0,0 1-2 0,-1 0-2 15,-3 0-4-15,-1 3 4 0,-3 1 0 16,-3 1 2-16,-14 2-1 0,0 1 0 0,-1-3 3 16,0 2 2-16,-2 2-5 0,1-1 8 0,-1 2-2 0,-3 1 2 15,2 0-4-15,-3-2 0 0,0 4 3 0,-3-2-2 16,-2 1 1-16,1 1 1 0,0-1 2 0,-6 1 0 15,-2-1-3-15,8 0 0 0,-8 1-2 0,1-2-6 16,7 2-2-16,-7-2 2 0,2 1-5 0,-3-1 1 16,2-1-3-16,-1 1 6 0,-1 0-2 0,0 0 3 15,-2 0 0-15,0 0 2 0,-1-2 3 0,-3 2-3 16,0 0 4-16,0 0 2 0,-4 0-5 0,3-2 3 16,0 1 2-16,-3-2-1 0,0 3 2 0,0-4 2 0,1 2-1 15,-2-2 6-15,-2 0 2 0,1 2 5 16,-2-1 2-16,1-3 5 0,0 3-1 0,1-2 4 15,-2 0 3-15,1 2 9 0,-3 0 11 0,3-2-1 0,-2 0 7 16,-1 1 9-16,1-2 4 0,-1-1 14 0,0 2 7 16,-1-1-4-16,2-3 8 0,-4-1-2 0,5-1 7 15,-3 0 11-15,0 1-5 0,-2-3-6 0,1-2-9 16,1 0-12-16,-2 0-5 0,1 2-7 0,0-4-7 16,-1 3-5-16,1-2-2 0,-4-1-11 0,2 2-22 15,0-2-34-15,2 1-40 0,-4 3-43 0,2 1-46 16,-2 1-62-16,1 5-53 0,-1-7-63 0,-2 5-311 15,2 2-688-15,-2 0 305 0</inkml:trace>
  <inkml:trace contextRef="#ctx0" brushRef="#br0" timeOffset="-193794.2">18206 12893 43 0,'-4'-6'283'0,"-1"2"-15"0,5 4-26 0,-9-5-20 0,9 5-19 16,-12 2-18-16,6 5-18 0,1 3-9 0,-2 4-16 15,1 4-12-15,0 9-5 0,2 1-6 0,-1 2-13 16,3 2-8-16,2-1-12 0,3-4-9 0,2-1-6 16,-2-6-4-16,4 4-6 0,1-7-6 0,1 0-7 15,0-3-7-15,2-1-5 0,1-1 2 0,-1-6-6 16,3-1-4-16,-1-5 0 0,6 0-3 0,-2-5-2 15,0-3-2-15,-2-1-6 0,2-1 1 0,-1-4-5 16,1-4 0-16,-1-2-1 0,-2-1-2 0,2-3-2 16,-7 6 5-16,1-6 0 0,-4 6-6 0,2 1-1 15,-4-2 3-15,2 1 2 0,-5 1 4 0,2 2-6 16,0 0 5-16,-1 3 5 0,0 2-1 0,0-3 1 0,2 4-1 16,-3 1-4-16,2 1 1 0,2 1-1 0,0 2-2 15,3 2-1-15,2-2-1 0,1 2-3 16,0 1 0-16,-1 1-1 0,1 1 1 0,1-1 1 0,0 2 0 15,-1 2-2-15,-1 1-1 0,0-1-1 0,-1 0 0 16,-4 2 4-16,-1-1 10 0,0 1 5 0,1 0 10 16,-5-6 5-16,-1 13 1 0,1-6-5 0,-7 1 0 15,2 1 6-15,-2 2-3 0,-4-1-3 0,-1 2-5 16,3-4-4-16,-3-4-3 0,-1 3-12 0,2-4-19 16,-2 0-19-16,2-1-27 0,-2-4-34 0,1-1-35 0,3-1-43 15,0-6-40-15,3-1-26 0,2-6-37 16,0-8-187-16,2-1-497 0,3-1 221 0</inkml:trace>
  <inkml:trace contextRef="#ctx0" brushRef="#br0" timeOffset="-193510.38">18629 12497 257 0,'0'0'283'16,"2"-7"-8"-16,-2 7-16 0,3-6-17 0,-3 6-21 15,0 0-15-15,0 0-18 0,0 0-10 0,0 0-3 16,0 0-9-16,0 0-12 0,11 9 0 0,-3 1-1 15,2 5-11-15,1 0-2 0,4 5-14 0,3 5 2 16,0 0-2-16,-1 4 2 0,4-2-16 0,-2 3 2 16,0-3-12-16,3 4-8 0,-2-2-8 0,1-1-2 15,-5-1-9-15,2 0-9 0,-2-1-4 0,0 0-6 0,0-4-6 16,-5-6-4-16,1 8 5 0,-2-7-13 16,-1-1-7-16,1 0-7 0,-2-3 3 0,-2-1-2 15,2 2-5-15,-5-3-6 0,1 1-29 0,0-4-18 0,-1 3-26 16,-1-2-21-16,0 1-21 0,-2-1-29 0,-2 0-23 15,1-1-34-15,0 0-28 0,1-8-53 0,-5 10 3 16,5-10-19-16,-7 6-231 0,7-6-558 0,-11-3 248 16</inkml:trace>
  <inkml:trace contextRef="#ctx0" brushRef="#br0" timeOffset="-193268.78">18790 12610 73 0,'-8'-14'206'0,"0"2"-3"0,1 3-18 15,0-1 6-15,2 3-5 0,1 1-1 0,3-1-13 16,1 7-14-16,-5-9-12 0,5 9-19 0,-1-9-11 16,1 9-13-16,0 0-9 0,7-7-11 0,-7 7-8 0,12 0-9 15,-12 0-5-15,20 5-6 0,-8-2-4 0,1 2-8 16,-2 1-3-16,2 0-1 0,0 2 0 16,1 0-11-16,-4 2 0 0,0 2-2 0,-1 2-3 0,-1-1-4 15,-3 3 1-15,-4-1-6 0,0 2 0 0,-1 0-9 16,-2-2-15-16,-2 3-19 0,-1-4-22 0,1-3-25 15,-1 0-34-15,1-2-42 0,2-3-17 0,-1-1-211 16,3-5-411-16,-6 4 182 0</inkml:trace>
  <inkml:trace contextRef="#ctx0" brushRef="#br0" timeOffset="-192713.31">18955 12424 94 0,'14'4'217'0,"-14"-4"-2"15,10 8-11-15,-4-3-18 0,2 4-18 16,-2 0-10-16,1-2-10 0,0 1-10 0,2 2-10 16,-1-3-14-16,1 0-13 0,1-2-11 0,0 0-7 0,1-4-8 15,0-1-4-15,1 0-7 0,0-3-8 0,1-2-5 16,-1-1-8-16,3-3-1 0,-1-2-6 16,0 1-3-16,-2-2-10 0,-5 2 4 0,1 0-7 0,1 1 2 15,-5-1-2-15,0 1 0 0,-2-2-8 0,-1 0 3 16,1-1 0-16,-5 3-4 0,1-3 6 0,-1 2 1 15,-2 1 3-15,1-1 7 0,-1 1 6 0,2 0 4 16,0 5-1-16,-1-4 1 0,4 8-3 0,-5-8 3 16,5 8-7-16,-6-5-4 0,6 5-6 0,-2-6-3 15,2 6-1-15,0 0 1 0,0 0-4 0,0 0 1 16,0 0-1-16,0 0 0 0,10 27-5 0,-3-17-2 16,-1 0 3-16,4 4-5 0,0 1 5 0,7 7-4 0,-5-6-2 15,5 6 2-15,-1 0-2 0,2 1 5 0,0-1-4 16,-2 3 0-16,1 0-1 0,-1 0 3 15,1 0-8-15,1 2 6 0,-3-2 0 0,1 0-1 0,-2-1-4 16,0-2 6-16,-1 1-1 0,-5-5-1 0,1-1-3 16,-4-1 5-16,2-1-4 0,-3-2 0 0,1-2 2 15,-1 1-1-15,-2-1-5 0,1-1 5 0,-5 2-1 16,2-3-1-16,0-9-2 0,-2 13 9 0,-3-5 2 16,0-3 15-16,1 1 9 0,-4 0 15 0,-1-3 0 15,0 1 2-15,0-2-6 0,-1 0-1 0,-3-1 11 16,1-1-12-16,-1-1-3 0,-1-2 4 0,1-2-10 15,0 1-5-15,-2-7 1 0,0-2-4 0,0-1-7 16,1-11 0-16,3-4-13 0,3-4-15 0,-2-13-15 0,6-2-29 16,5-1-22-16,3 4-20 0,4-3-24 15,1 17-26-15,1 3-25 0,1-1-27 0,5 3-16 16,-5 8-42-16,-2 3-185 0,0 4-477 0,5-1 212 0</inkml:trace>
  <inkml:trace contextRef="#ctx0" brushRef="#br0" timeOffset="-192417.9">18083 14037 328 0,'-5'4'307'0,"1"-1"-14"0,4-3-11 0,0 0-21 16,0 0-16-16,18-24-28 0,5 1-11 0,5-2-16 15,13-13-19-15,5-2-14 0,17-18-16 0,-14 16-18 16,20-11-11-16,-19 16-9 0,27-18-16 0,-27 20-4 16,21-18-21-16,-18 19-29 0,-2 1-24 0,0 0-39 15,-4 1-41-15,-2 5-34 0,-3 1-44 0,-10 9-40 16,-1-1-40-16,-4 4-211 0,-4 2-476 0,-7 3 211 15</inkml:trace>
  <inkml:trace contextRef="#ctx0" brushRef="#br0" timeOffset="-148559.39">20684 14935 136 0,'0'0'141'0,"0"0"-16"16,0 0-15-16,0 0-11 0,0 0-7 0,0 0-14 16,0 0-5-16,0 0-4 0,0 0-5 0,0 0-1 15,-9 8 2-15,9-8-3 0,0 11 2 0,0-11-6 16,-1 12-4-16,1-3 0 0,-2-1-2 0,0 0-4 15,0 3-1-15,1-1-7 0,1-1 7 0,-2 3-5 0,-1-4 2 16,2 3-3-16,-2-1-4 0,1 0-5 16,0-3 0-16,2 0-5 0,0-7-1 0,-1 13-3 15,1-5 2-15,0-8-3 0,-4 9-1 0,4-9 2 0,-1 13-5 16,0-9-1-16,1-4-1 0,0 0-3 0,-2 8-1 16,2-8-1-16,0 0 1 0,-1 8-1 0,1-8-1 15,0 0-3-15,0 0 0 0,0 0-2 16,0 0 5-16,9 5-6 0,-9-5 2 0,9 2 3 0,-9-2-6 15,10-4 2-15,-10 4-1 0,14 0 0 0,-4-3-1 16,2 2 1-16,2-1-2 0,0 2-1 0,5-1 3 16,-2 1-1-16,2-4-4 0,0 4 3 0,0-1-2 15,3 1 6-15,5-2-6 0,-7 2 0 0,2 0 2 16,6 0-2-16,-6 0-2 0,9 0 0 0,-3 0 1 16,1 0-8-16,2-1 4 0,-1 2-3 0,1-2-2 15,-3 1-1-15,2 1-6 0,0 1-2 0,0-2 0 16,-3 0-1-16,1 1 3 0,-7-1-2 0,9 2 1 15,-3-2 2-15,2 3-2 0,-2-3 3 0,-8-1 6 16,3 1-1-16,1 0-6 0,-3-2 4 0,2 0 12 16,0 2-11-16,-2 0-3 0,-2-3 2 0,1 2 3 15,-2-2-3-15,1 2 1 0,-5 1 2 0,0-2 1 16,-1 0 0-16,2 0 2 0,-4-1 1 0,-1 2-1 0,-1 0 8 16,1 0-8-16,-3-2 2 0,-6 3 5 0,14-2-7 15,-7-2 4-15,-7 4 1 0,11-4 1 0,-7 3 2 16,-4 1 6-16,10-5 5 0,-5 0 1 15,-1 1-3-15,-4 4 7 0,8-10 13 0,-4 4 2 16,1-3-5-16,-1 4-2 0,1-4-6 0,-3 0 6 0,2 0 1 16,-1 0-2-16,-1 0 2 0,0 0-1 0,-2-1-4 15,1 0 1-15,-1 0-6 0,0-3-3 0,2 4 1 16,0-3-1-16,-2 2-2 0,-2-1-2 0,2 3-25 16,0 8-31-16,0-12-25 0,0 12-48 0,2-8-51 15,-2 8-145-15,0 0-340 0,-9-2 150 0</inkml:trace>
  <inkml:trace contextRef="#ctx0" brushRef="#br0" timeOffset="-139250.55">20626 12624 89 0,'0'0'153'0,"0"0"-7"0,0 0-2 16,0 0-6-16,0 0-1 0,14 4-4 0,-14-4-3 16,0 0-3-16,0 0-1 0,0 0-3 0,7 5-4 15,-7-5-3-15,0 0-1 0,0 0-5 0,0 0 2 16,0 0-2-16,0 0-14 0,0 0 1 0,0 0 0 16,0 0-3-16,0 0-6 0,0 0-5 0,0 0-4 15,0 0-8-15,0 0-3 0,0 0-2 0,0 0 0 16,0 0-5-16,0 0-8 0,-18-12-1 0,18 12-7 15,-8-6-4-15,2 2 2 0,1-1-7 0,5 5-5 16,-13-9-3-16,8 3-5 0,-5-1-1 0,1 3-6 16,2 1 2-16,1-2 3 0,-4-1-8 0,1 4 0 15,0-1-6-15,0 0 3 0,9 3-3 0,-13 0 1 0,5-2-2 16,8 2-8-16,-15 0 1 0,9 2 3 0,-2 4 3 16,1-2-4-16,1 0-4 0,0 4-1 0,1-1 0 15,-2 3-2-15,1-4-2 0,-1 3 2 0,5 1-1 16,-2 0 0-16,0-1 2 0,3 2 8 0,0 1-5 15,1-1 0-15,-2-2 0 0,1 2-2 0,1 0 1 16,-1-2-1-16,2 1 1 0,2-1-3 0,-3 1 1 16,1-1 0-16,0-1 4 0,2-3-3 0,-1 3 2 15,1 1 2-15,-1-1 0 0,2 2-1 0,1-1 1 16,-2 0 0-16,1-1 2 0,0 1 9 0,-2 0 5 16,3 1-2-16,-1-1 8 0,4 1 3 0,-6-1-3 15,3 1 8-15,1 0 0 0,-3 2 3 0,1-1-11 0,0-2 1 16,-1 1 5-16,2-1-6 0,-4 1-3 0,1 1 1 15,1 1-2-15,1 4-2 0,-2-5-6 0,1 3 7 16,-2-1-2-16,1-1-6 0,0 1-1 0,-1 0 1 16,1 4-2-16,-1-5 0 0,3 5 1 0,-3-2-2 15,0 3 0-15,-1-4-1 0,2 3 3 0,-1 1-7 16,-1-1 10-16,2 0-11 0,0 1 4 0,-1 1-2 16,-1 0-2-16,0-1 10 0,-1 1-11 0,1-1 5 15,0 1-4-15,2-3 0 0,0 2-3 0,-1-1 1 0,1 0 0 16,1-6 1-16,-2 5 3 0,2-4-1 15,-2 1-5-15,-1-2-1 0,1-2 8 0,1 1 0 16,-1-1-5-16,1 0 1 0,0 2 5 0,0-1-6 0,1 0-1 16,-1-1 2-16,0 1-5 0,0-3 3 0,1 0-5 15,-2 4 8-15,3-3-12 0,-1 3 5 16,-1-3-3-16,1 3-1 0,0-2-9 0,1-1-1 0,-3 1 0 16,2-2-7-16,1 5 8 0,-3-2 0 0,3 2 6 15,0-4-6-15,0 4 1 0,-2-3 4 0,3 4-4 16,-1-3 4-16,0 2 1 0,-1-1-2 0,0 0 8 15,0 0-7-15,0 1 2 0,-1-1 1 0,-1 1 3 16,2 1 0-16,1-3-1 0,-3 5 6 0,0-6-2 16,2 4-2-16,-3-2 0 0,1 6 3 0,0-3-1 15,1-1-3-15,-1-1 2 0,0 4-2 0,-1-1 4 16,2-3-6-16,-4 4-3 0,4-5 8 0,0 5 3 0,-2-4-4 16,0 1 3-16,1-2-2 0,1 0-3 0,-2 0 1 15,0 1 2-15,0-2-1 0,1 3 3 0,-1-2-3 16,1-1 3-16,2 1-1 0,-2-2 2 0,2 1-4 15,-3 0 5-15,2 0-4 0,-1 2 1 0,1-2-4 16,-1 1 3-16,0 0 1 0,0-1 1 0,1-1-3 16,0 3-2-16,-2-1 2 0,3-2 3 0,-1 1-5 15,0-2 4-15,-1 0 0 0,0 1 1 0,2-3-4 16,-3-6 2-16,3 11-5 0,-2-4 4 0,0 0-1 16,-1-7-6-16,1 8 4 0,-1-1 5 0,3 1-2 15,-3-8 2-15,0 10-3 0,2 1-1 0,-3-3 2 0,1 0 3 16,0 1-1-16,0-9 3 0,-1 14-3 0,1-2 1 15,0 1 3-15,-3-3 0 0,3-1-5 0,-1 5 4 16,0-4-1-16,0-1-1 0,-1 1 2 0,1-3-3 16,-2 4-3-16,2-2 6 0,0-2-1 0,1-7 2 15,-3 12 1-15,3-12-3 0,0 10-2 0,0-10 2 16,-1 7-1-16,1-7 1 0,0 0 1 0,-1 10-4 16,1-10 3-16,0 0 0 0,0 0 1 0,0 0 1 15,0 0-5-15,0 0 1 0,0 0 3 0,0 0 1 16,-2 7-4-16,2-7 1 0,0 0-3 0,0 0 5 15,0 0-3-15,3 8 1 0,-3-8 0 0,0 0-3 16,0 0-7-16,2 7 3 0,-2-7-4 0,0 0-1 0,0 0 1 16,4 5-2-16,-4-5 3 0,0 0 2 0,3 7 2 15,-3-7-4-15,3 6 8 0,-3-6 1 16,3 7-4-16,-3-7 2 0,0 0 1 0,4 7 5 0,-4-7-4 16,3 9 2-16,-3-9-4 0,1 7 2 0,-1-7 0 15,1 9 2-15,-1-9 0 0,3 10 1 0,-3-4 0 16,0-6 0-16,1 12-1 0,2-5-2 0,-3-7 2 15,1 11 6-15,1-6-3 0,-2-5 0 0,2 10-3 16,-1-5 5-16,-1-5-4 0,4 12-1 0,-4-8 1 16,0-4 2-16,2 8-3 0,-2-8 0 0,2 7 1 15,-2-7 1-15,0 0 2 0,1 7-6 0,-1-7 3 16,0 0 3-16,1 7-6 0,-1-7 4 0,0 0 1 16,0 10-2-16,0-10 3 0,0 0-1 0,0 0 1 0,3 7 2 15,-3-7-3-15,0 0 0 0,0 0-1 16,0 0 1-16,-3 8-2 0,3-8 3 0,0 0-2 15,3 10 4-15,-3-10-3 0,1 7 0 0,-1-7 2 0,0 0-3 16,0 10 1-16,0-10 0 0,0 9 1 0,0-9-3 16,0 7 2-16,0-7-1 0,-1 9-1 0,1-9 4 15,1 14-2-15,0-9-2 0,-1-5 2 0,0 13 3 16,0-6-4-16,0-7 2 0,0 14-4 0,2-8 3 16,-2 0-3-16,1 2 6 0,0 2-3 0,2-3-3 15,-2 1 1-15,0-1-3 0,2 2 5 0,-2 1-1 16,2 0 0-16,-2 0 3 0,0 2-3 0,1-2 2 15,0 2-4-15,1-2-13 0,0 0-22 0,-1 0-25 16,1-1-24-16,1 4-27 0,2-5-36 0,-1 0-48 16,-1-1-165-16,-1 2-392 0,4-2 174 0</inkml:trace>
  <inkml:trace contextRef="#ctx0" brushRef="#br0" timeOffset="-62549.58">4455 11437 8 0,'0'0'59'0,"-4"-6"-10"0,4 6-1 0,0 0 3 16,-4-10 14-16,4 10 2 0,-3-6 18 0,3 6-5 15,0 0 14-15,-2-6 5 0,2 6 8 0,0 0 7 0,-1-9-8 16,1 9-9-16,-4-6 6 0,4 6-9 15,0 0-6-15,-5-7-2 0,5 7-5 0,-7-9-8 16,3 6-1-16,4 3-5 0,-6-8-3 0,6 8 1 0,-4-6-9 16,0 1-1-16,4 5 0 0,0 0-4 0,-5-8 2 15,5 8-1-15,0 0-4 0,-4-6-6 16,4 6 0-16,0 0-10 0,0 0-2 0,0 0-7 0,0 0-4 16,-4-5 2-16,4 5-2 0,0 0-7 0,0 0-2 15,0 0 4-15,0 0-3 0,0 0 1 0,0 21-4 16,0-21-1-16,3 14 1 0,-3-5-1 0,0 0 0 15,1 0-4-15,1 2 15 0,-1 0 0 0,0 1-1 16,1-1 0-16,-2-1-4 0,0 0-1 0,0-1 0 16,0 1 7-16,1 0-5 0,-1 0 0 0,0-2 0 15,0-1 0-15,0-7 0 0,0 15-3 0,0-8 0 16,1-1 2-16,-1-6-4 0,0 10 1 0,0-10 1 16,-1 9-2-16,1-9-1 0,0 0 0 0,1 7 1 0,-1-7 1 15,0 0-3-15,0 0 2 0,1 9-4 0,-1-9 1 16,0 0 1-16,0 0 2 0,0 0 0 15,6 4 2-15,-6-4-3 0,0 0 4 0,13 0 6 0,-6 0-1 16,-7 0 1-16,14-1 1 0,-1 0 1 0,-2-3-9 16,3 3 0-16,-1-1 4 0,6-2-4 0,-3 0 3 15,1 4-2-15,1-4-6 0,0-1 2 0,-2 1 0 16,4 2-5-16,-2 0 1 0,-1 0 1 0,2 0 0 16,-6 2-1-16,6-4 2 0,-3 2-2 0,-2 1-1 15,-1-3 0-15,5 4 0 0,-1 0-3 0,1-3 4 16,-6 1-1-16,6 2 1 0,-6-1-3 0,3-1 2 15,2 2-1-15,-3-2-2 0,-1 0 3 0,0 2-1 16,0-2-1-16,0-1 0 0,-1 3 0 0,0 0 1 0,1-1-3 16,-3 0 2-16,3-1 1 0,-1 1 2 15,-1 1-5-15,1 0 4 0,-1-2-2 0,-1 1-1 16,1 1-2-16,-2 1 1 0,1 1 0 0,-10-2 0 0,20-3 4 16,-11 1-5-16,-1 2 3 0,-8 0-5 0,18 0 6 15,-9 3-2-15,0-4 0 0,1-1 3 0,-10 2-4 16,18 2-2-16,-11-1 5 0,0-1-3 0,-7 0 2 15,16-3 3-15,-8 3-2 0,2 2 1 0,-10-2-3 16,16-2-1-16,-9 4 0 0,-7-2 1 0,14 0 0 16,-6 0 0-16,-8 0-2 0,13 1-1 0,-13-1 0 15,13-1 1-15,-6 1-4 0,-7 0 2 0,12 0 1 16,-12 0 1-16,11 0-2 0,-11 0-2 0,13-2-2 16,-13 2-5-16,10 2-1 0,-10-2 0 0,9 0 2 15,-9 0 1-15,10 0 0 0,-10 0-3 0,8 0 3 16,-8 0 2-16,0 0-1 0,10 1 1 0,-10-1 3 15,0 0-1-15,0 0 0 0,12-1 1 0,-12 1-2 0,0 0 6 16,0 0 1-16,0 0-2 0,9-2 1 16,-9 2 2-16,0 0 2 0,0 0 7 0,0 0 7 15,0 0 4-15,0 0-4 0,0 0-3 0,0 0 3 0,4-4 0 16,-4 4 2-16,0 0 2 0,0 0 2 0,0 0-2 16,0-9 5-16,0 9 1 0,0 0-1 0,0 0 2 15,0 0-2-15,0 0 2 0,-5-17 0 0,5 17 5 16,0 0 2-16,-3-9 6 0,3 9-15 0,-3-8-2 15,3 8-1-15,-2-11 0 0,2 11 2 0,-3-8 0 16,3 8 1-16,-1-9 1 0,1 9-7 0,-1-9 7 16,1 9-2-16,-4-7-9 0,4 7 3 0,0 0 3 15,0-9 4-15,0 9-10 0,0 0-1 0,-4-10-1 16,4 10-3-16,-1-6 1 0,1 6-8 0,-1-11-1 16,1 11-13-16,0-10-11 0,0 10-31 0,-2-10-24 15,2 10-28-15,0-14-35 0,0 6-45 0,2-4-58 16,-1 3-275-16,0-3-562 0,-1 2 249 0</inkml:trace>
  <inkml:trace contextRef="#ctx0" brushRef="#br0" timeOffset="-60976.62">4370 11421 52 0,'0'0'128'0,"-5"-7"-9"15,5 7-5-15,-1-8-2 0,1 8 8 0,0 0-5 16,-5-9-4-16,5 9-7 0,0 0-3 0,-7-6-1 15,7 6-9-15,-3-5-4 0,3 5 4 0,0 0-2 16,-6-6-4-16,6 6-3 0,0 0-5 0,0 0-6 16,-5-4-6-16,5 4-8 0,0 0-4 0,0 0-8 0,0 0-5 15,0 0-4-15,0 0-2 0,0 0-6 16,-14 14 0-16,13-8-2 0,0 1 2 0,0 2 0 16,-2 1 2-16,0 0 2 0,2-1-6 0,1 3-1 0,-3 2-2 15,2-3 1-15,-1 1-6 0,0 1 6 16,1-4-9-16,1 1 1 0,0 1-3 0,0-1 1 15,0-2-4-15,0 3 1 0,0-11-2 0,0 13-4 0,0-6 4 16,1 0-1-16,-1-7 0 0,2 12-1 0,-2-12-1 16,2 8 2-16,-1-2-4 0,-1-6 2 0,2 7-2 15,-2-7-1-15,2 7 3 0,-2-7-4 0,3 5 1 16,-3-5 5-16,6 5-2 0,-6-5-3 0,12 0 2 16,-6 0-3-16,-6 0 0 0,18-2 3 0,-8-1-3 15,3 0 1-15,1-2 3 0,3 4 0 0,-3-2-6 16,2 0 4-16,4-1-3 0,-4 1-3 0,2-2 4 15,1 1-4-15,-1 2-1 0,1-2 5 0,-1 1-1 16,1 0 0-16,-1-1-5 0,-1 2 4 0,2 0 0 16,-2 0 1-16,-2-1-5 0,-2 0 4 0,3 3-3 15,-1-1 4-15,-2-1-4 0,0 4-1 0,5-4 6 16,-6 2-4-16,2 0 2 0,2 0 3 0,-2 0-6 0,3 0 3 16,-3-1 2-16,-1 1 2 0,6-3 0 15,-6 3-1-15,5 0-1 0,0 0-1 0,-4-3-2 16,-3 0 2-16,3 1 0 0,4 2-1 0,1-1-1 0,-2 0 3 15,-4-1 0-15,1 2-3 0,0 2-1 0,-1-4 3 16,-1 4-5-16,2-2 3 0,-2 1 2 0,1 2-1 16,-2-3 1-16,2 2 0 0,0 0-4 0,-2 0 7 15,1-2-6-15,-2 4 4 0,2-1-3 0,-2 0 3 16,-3-2 0-16,4 3-1 0,0-2 0 0,-3 0-1 16,-2-2 1-16,2 2-1 0,1 0-1 0,-2 0 1 15,4-2 0-15,-4 0 1 0,-7 0 2 0,16 0-6 16,-10 3 0-16,-6-3 6 0,14 1-3 0,-9 0 5 15,-5-1-2-15,12 0-3 0,-12 0-1 0,10-1 2 16,-10 1-1-16,10-1 1 0,-10 1 0 0,0 0 0 16,10 0-6-16,-10 0 6 0,0 0 1 0,8-2-1 15,-8 2-3-15,0 0 2 0,0 0 0 0,10 2 2 0,-10-2-1 16,0 0-1-16,0 0-1 0,0 0 4 0,0 0 1 16,7-5 0-16,-7 5-5 0,0 0 3 0,0 0-2 15,5-4-2-15,-5 4 2 0,0 0 2 0,1-12-2 16,-1 12 3-16,1-9 0 0,-1 9-3 0,3-11 3 15,-2 0-3-15,-1 1 0 0,-1 1 2 0,1-1 1 16,-1 0-3-16,1 0 3 0,0 1 4 0,-2-2-1 16,1 3 5-16,1-3 3 0,-1-1 1 0,0 2 0 15,-1 2 16-15,2 8-2 0,-4-14 2 0,3 5-1 16,-2-1 4-16,2 1-6 0,-1 1-3 0,2 8 5 16,-3-14-1-16,2 8 0 0,1 6 3 0,-3-11-6 15,3 11 5-15,-2-9-7 0,-1 4 1 0,3 5-6 0,-1-9-1 16,1 9-5-16,0 0-1 0,-1-8 1 0,1 8-1 15,0 0-5-15,0 0 1 0,-3-7-14 0,3 7-12 16,0 0-15-16,0 0-16 0,0 0-14 0,0 0-11 16,0 0-18-16,0 0-26 0,0 0-12 0,0 0-20 15,0 0-18-15,0 0-25 0,0 0-190 0,-8 19-414 16,8-19 183-16</inkml:trace>
  <inkml:trace contextRef="#ctx0" brushRef="#br0" timeOffset="-57262.3">8855 11457 104 0,'-8'-7'189'0,"6"1"-4"16,2 6 6-16,-9-7-4 0,5 5-23 0,4 2 4 15,-8-7 6-15,3 1-15 0,1 2-8 0,4 4-11 16,-9-4-4-16,9 4 4 0,-6-7-6 0,6 7-7 16,-8-6-10-16,8 6-3 0,0 0-19 0,-5-4-10 15,5 4-8-15,0 0-9 0,0 0 0 0,0 0-15 16,-6-4-5-16,6 4-3 0,0 0-3 0,0 0-8 16,0 0-1-16,0 0-7 0,-3 17-1 0,3-17-2 15,0 14-5-15,0-6 1 0,0 0-1 0,0 2-1 16,1 2-4-16,-2-3-3 0,1 1 2 0,0 1 0 0,0-2-4 15,0 2-2-15,-1-2 5 0,2-2-2 0,-1 1-4 16,1-1 1-16,-1-7-1 0,2 13 6 0,-1-7-8 16,-1-6-2-16,1 7 1 0,-1-7-2 0,3 6 3 15,-3-6-1-15,0 0-2 0,6 4 1 0,-6-4 3 16,10 0-1-16,-10 0-3 0,16-5 4 0,-5 0-4 16,-1 2 3-16,1-1-9 0,3-3-9 0,1-1-3 15,3 0 0-15,-1-1-6 0,0 3-5 0,3 1-8 16,-2 0-2-16,1-3-1 0,-3 0-1 0,-2 4 1 15,-2 0-3-15,3 1-1 0,-2-2 4 0,1 2 1 16,-2 0-4-16,-1 3 1 0,2 0 0 0,-3 0 0 16,0 0 2-16,-1 0 0 0,-1 0 3 0,0 3-1 0,2 0 4 15,-1 1 1-15,-2 0-2 0,0-1 2 0,-1 0 2 16,0 1-2-16,0 1 3 0,3 1 3 0,-5-3-1 16,-1 1-3-16,-3-4 4 0,12 6 5 0,-10-2-4 15,-2-4 10-15,7 3-2 0,-7-3-4 0,5 3 7 16,-5-3 0-16,5 3 5 0,-5-3 1 0,0 0 5 15,0 0 13-15,8 3 6 0,-8-3 7 0,0 0 2 16,0 0 4-16,0 0-1 0,0 0 5 0,0 0 17 16,1-16 12-16,-1 16 5 0,0 0-4 0,-3-16 3 0,2 9 3 15,1 7 1-15,-4-14-4 0,3 5 1 16,0 2 1-16,-2-2 0 0,2-2-4 0,-2 3-8 16,1-1-7-16,-1 1 1 0,1 1-5 0,-2 2-4 0,4 5-5 15,-5-11-3-15,3 5-4 0,2 6-3 0,-6-8-2 16,6 8-8-16,-2-7-4 0,2 7-27 0,0 0-30 15,-6-6-39-15,6 6-36 0,0 0-33 0,0 0-44 16,0 0-46-16,0 0-203 0,0 0-484 0,0 0 216 16</inkml:trace>
  <inkml:trace contextRef="#ctx0" brushRef="#br0" timeOffset="-55049.24">9459 11643 79 0,'0'0'84'0,"0"0"-8"0,0 0 4 0,0 0 0 15,-1-9-2-15,1 9 5 0,0 0 2 0,0 0-1 16,-1-8 3-16,1 8 0 0,0 0-2 0,-3-7-7 16,3 7-1-16,0 0-5 0,-5-5-2 0,5 5-3 15,0 0-3-15,-5-5-2 0,5 5 3 0,0 0-12 0,0 0-1 16,-6-6-7-16,6 6-2 0,0 0-2 0,0 0-5 15,0 0-5-15,0 0 0 0,0 0-5 16,0 0 0-16,-4-6-5 0,4 6-1 0,0 0-2 0,0 0 0 16,0 0-1-16,0 0-5 0,0 0 3 0,0 0-1 15,0 0 1-15,0 0-6 0,0 0 4 0,0 0 4 16,0 0-7-16,0 0 3 0,0 0 2 0,0 0 2 16,0 0-1-16,0 0-3 0,0 0 0 0,0 0 1 15,0 0-3-15,0 0-2 0,0 0 2 0,0 0 0 0,0 0 1 16,0 0 0-16,0 0-3 0,0 0 4 15,0 0-8-15,0 0 4 0,0 0-1 0,0 0 1 16,0 0-2-16,0 0 3 0,0 0 1 0,0 0-3 0,0 0 3 16,0 0 0-16,0 0-2 0,0 0 0 0,0 0-1 15,0 0 0-15,0 0-2 0,0 0 0 0,0 0-1 16,0 0-1-16,0 0 1 0,0 0 0 0,0 0 1 16,0 0-1-16,0 0-2 0,0 0-3 0,0 0 1 15,0 0 3-15,0 0-5 0,0 0 2 0,0 0 1 16,0 0 1-16,0 0-5 0,0 0 4 0,0 0-2 15,0 0 0-15,0 0 0 0,0 0 4 0,0 0-2 16,0 0-3-16,0 0 2 0,0 0 0 0,0 0 0 16,0 0 1-16,0 0-2 0,0 0 1 0,0 0 1 15,0 0 1-15,0 0-2 0,0 0-1 0,0 0 1 0,0 0-1 16,0 0 1-16,0 0-2 0,0 0 1 0,0 0 1 16,0 0-5-16,0 0 8 0,0 0-5 0,0 0 2 15,0 0-4-15,0 0 5 0,0 0-4 0,0 0 4 16,0 0 0-16,0 0-3 0,0 0 3 0,0 0-3 15,0 0 2-15,0 0-2 0,0 0 2 0,0 0-1 16,0 0 1-16,0 0-3 0,0 0 4 0,0 0-4 16,0 0 0-16,0 0-3 0,0 0-6 0,0 0-4 15,0 0-6-15,0 0-6 0,0 0-13 0,0 0-2 16,0 0-5-16,0 0-9 0,0 0-6 0,9-10-9 16,-9 10-5-16,7 0-6 0,-7 0 2 0,0 0-14 15,9-4-11-15,-9 4-13 0,5-4-8 0,-5 4-12 0,4-7-79 16,-4 7-233-16,0 0 104 0</inkml:trace>
  <inkml:trace contextRef="#ctx0" brushRef="#br0" timeOffset="-53903.22">9278 11418 19 0,'0'0'138'0,"0"0"-5"16,-1-9-11-16,1 9 0 0,0 0-7 0,0 0 2 16,-2-12-12-16,2 12-8 0,0 0 2 0,0 0-7 15,0 0-10-15,0 0-6 0,-2-6-9 0,2 6-8 16,0 0-9-16,0 0-3 0,0 0-4 0,0 0-4 16,0 0-3-16,-11 19-3 0,10-11-1 0,0 0-7 0,1 3 6 15,-1 0-7-15,1 1-4 0,-5 4-3 0,2-3-2 16,2-2-1-16,0 1 3 0,-1-2-9 15,1 1 5-15,2-1-1 0,-2 0-2 0,1-1-1 0,1-2-3 16,-1-7 2-16,-1 14 0 0,2-10 0 0,-1-4-3 16,0 9 3-16,0-9-4 0,2 8-3 0,-2-8 2 15,0 0 3-15,3 8-1 0,-3-8 11 0,7 3 7 16,-7-3 0-16,10-1-6 0,-10 1 3 0,15-4-2 16,-6 3-1-16,0-2-3 0,3-2-3 0,-1 4-1 15,1-5 2-15,0 3-3 0,2 1-3 0,4 0 3 16,-1-1-2-16,3 1-1 0,-2-1 0 0,1 0-4 0,2 1 0 15,-2 0-1-15,3 1 2 0,6 1-7 16,-6 0-6-16,-2 0-4 0,10-2 4 0,-8 2-6 16,8 0 6-16,-2 0-1 0,-6-1 5 0,8-1-2 0,-4-2-1 15,-3 4 1-15,-1-2-2 0,-1-2 2 0,6 4 1 16,0-3 3-16,-5 0-3 0,6 0-1 0,-6 0 1 16,6-2-3-16,0 2-2 0,-8 0 1 0,2-2 2 15,0 2-3-15,-3 0 1 0,1 0-4 0,0 1 4 16,-1 2 0-16,1-3 3 0,-3 3-3 0,-3-2 2 15,0 1-2-15,4 1 0 0,-4-3 7 0,-1 3-4 16,-1 0 0-16,1 1-1 0,1-2-1 0,-2 1 4 16,-1 0 4-16,-2 0-2 0,2 1-2 0,0-1 3 0,-1 0 1 15,-1-1-1-15,3 2-3 0,-5-1 9 16,-7 0-9-16,14 3 6 0,-5-4-6 0,-9 1 7 16,13 0-5-16,-8 1 3 0,-5-1 0 0,13 0-1 0,-13 0 1 15,10 0 0-15,-10 0 2 0,10 0-1 0,-10 0 5 16,9 2-7-16,-9-2 2 0,0 0 0 0,0 0 3 15,9 0 2-15,-9 0 3 0,0 0-1 0,0 0 6 16,0 0-1-16,7-6 3 0,-7 6 4 0,2-10 3 16,-2 10 9-16,0 0 0 0,0-9 2 0,0 9 1 15,-2-13 4-15,2 13 11 0,-2-9 3 0,1 1-4 16,1 8 2-16,-1-15 5 0,0 8-3 0,-1-1-5 0,1 0-5 16,-2-3 0-16,2 4 5 0,-1 1 1 0,-1-5-8 15,-1 3 4-15,0 0-2 0,2 0-5 16,-2-1-3-16,0 0-2 0,-1 1-5 0,0 1 6 0,0 1 4 15,1 1 4-15,4 5-7 0,-6-9-2 0,3 6-1 16,3 3-4-16,-6-8-1 0,6 8-6 0,-6-5 0 16,6 5 0-16,-3-4-4 0,3 4-1 0,0 0-5 15,0 0 2-15,-7-7-3 0,7 7-2 0,0 0-1 16,0 0-2-16,0 0-2 0,0 0 1 0,0 0 0 16,0 0-2-16,0 0 3 0,-6-3-3 0,6 3 2 15,0 0-1-15,0 0 0 0,0 0 2 0,0 0-3 16,0 0 1-16,0 0 1 0,0 0-6 0,0 0 3 0,0 0 8 15,0 0-10-15,0 0 2 0,-5 14 1 0,5-14 0 16,0 0 1-16,0 0 1 0,0 0-2 16,0 0-1-16,0 0 0 0,0 0 2 0,0 0 2 0,-5 3 0 15,5-3-3-15,0 0-1 0,0 0 0 0,0 0 0 16,0 0-3-16,0 0 1 0,0 0 4 0,0 0-10 16,0 0-2-16,0 0-4 0,-4 7-2 0,4-7-7 15,0 0-7-15,-5 4-8 0,5-4-14 0,0 0-16 16,-4 7-16-16,4-7-26 0,0 0-25 0,-4 7-32 15,4-7-35-15,-4 5-197 0,4-5-432 0,-6 8 193 16</inkml:trace>
  <inkml:trace contextRef="#ctx0" brushRef="#br0" timeOffset="-42166.02">4524 13009 64 0,'0'0'118'15,"0"0"-19"-15,0 0 3 0,0-7-22 0,0 7 0 16,0 0 1-16,-4-9 9 0,4 9-2 0,0 0-4 16,0 0-10-16,-4-6 1 0,4 6-14 0,0 0-2 15,0 0-5-15,0 0-7 0,0 0-3 0,-3-6-6 16,3 6-5-16,0 0-2 0,0 0-9 0,0 0-2 15,0 0-3-15,0 0 3 0,0 0-4 0,0 0 2 16,0 0-3-16,0 0 9 0,0 0-7 0,-6 27 16 16,6-19-2-16,-1 4 4 0,1 1-4 0,0 3-4 15,0-1 1-15,0 4-7 0,-1-2 1 0,1 1-3 16,-2 0 2-16,4 0-2 0,-2 3-5 0,0-4 2 16,-2 1-6-16,2 0 1 0,0 0-4 0,0-2 0 15,2 1-3-15,-2-6 4 0,0 5-6 0,0-5 5 0,0 0-4 16,0-1 0-16,1-1 2 0,-1-2-1 0,1-1 3 15,-1-6-5-15,1 12-3 0,1-7 3 0,-2-5 2 16,3 9-5-16,-3-9 3 0,3 7 6 16,-3-7-8-16,4 4 1 0,-4-4-1 0,6 4 5 0,-6-4-4 15,14-1 3-15,-4-2-1 0,1 1-2 0,-1-1 2 16,8-2 2-16,-5 1-5 0,6-1 5 0,0 2-4 16,0-3 2-16,3 0-2 0,-1 1 2 0,8 0 0 15,-1 1 0-15,0-6 0 0,1 4 2 0,3 1-2 16,0-1 0-16,3 1-1 0,-3 1-1 0,1-2 4 15,-1 3-4-15,-2-1 2 0,0-1-4 0,-3 5 4 16,0-1-4-16,-6 1 5 0,1 1-3 0,-3-1-1 16,2 0 0-16,-1 2 2 0,-3 1-4 0,2 1 2 15,-4-2-1-15,3 0-1 0,-5 1 2 0,5 0-1 16,1 2 2-16,-2-4 1 0,-1 1 1 0,2 1 0 0,0-2-1 16,0-1-2-16,2 2 3 0,-1-2 0 15,1-2-2-15,-1 2 0 0,0-1 1 0,-1 1 1 16,1 0-3-16,3 0 0 0,-4 0 1 0,1-2 0 15,-2 2 1-15,2 2-1 0,-5-1-2 0,2 1 1 0,-3-1 2 16,6 1-2-16,-2-1 4 0,-3 0-2 16,0-1 2-16,4 3-2 0,-4-1 4 0,4-2-8 15,-5 1 4-15,2-1-1 0,2 2 2 0,2-1-1 0,-1-1-2 16,-6 0 2-16,4-1-4 0,0-1 2 0,2 4 1 16,-5-2-2-16,5 0 2 0,-4 0 0 0,5 0 5 15,-2 0-8-15,-3-2 2 0,-1 2-1 16,2 0 4-16,2 0-4 0,-4 2-2 0,3-4 3 0,-3 4 3 15,-1-2-5-15,1 0 3 0,0 1-2 0,-1 1 4 16,0-2-1-16,0 0-1 0,1 1-1 0,-1 1 3 16,0 0-3-16,2-1 1 0,-4-2-1 0,3 2-1 15,0 0 0-15,-2 0 2 0,3-1 0 0,-1-1 0 16,0 1-1-16,1-1 2 0,0-2-2 0,4 0 1 16,0 3 2-16,-2-5 1 0,-2 2-5 0,3 0 1 15,1-1 3-15,-1-2-3 0,-1 3 4 0,-2 0-1 16,3-1-2-16,-4 1 3 0,1 0-5 0,4 2-1 15,-6-1 2-15,1-2 2 0,-3 4-4 0,3-2 3 16,-1 1 0-16,0-1 2 0,0 2-1 0,2-1-3 16,-1-3 2-16,-6 2-1 0,6 0 2 0,1-1 0 15,-2 1 0-15,2-1-2 0,-4 0 3 0,2 0 0 16,0 0 0-16,0-1-3 0,1 1 2 0,-4-1-3 0,2 2 5 16,0-2-4-16,0 2-1 0,-1-2 3 0,0 2 1 15,0 0-2-15,-2 0-2 0,-8 2 2 16,15-2-3-16,-9 1 0 0,-6 1 3 0,10-4-2 15,-10 4-1-15,11-1 1 0,-11 1-3 0,0 0-4 0,11 0-3 16,-11 0-3-16,0 0-3 0,9 1 3 0,-9-1-1 16,0 0 2-16,6 2-3 0,-6-2 1 0,0 0-2 15,0 0 4-15,7 4-6 0,-7-4 1 0,0 0 3 16,0 0 4-16,0 0 2 0,0 0-1 0,8 1 3 16,-8-1-1-16,0 0-1 0,0 0 4 0,0 0-3 15,0 0 2-15,9-7-1 0,-9 7 2 0,5-6-3 16,-5 6 6-16,5-6 4 0,-2 1-2 0,-3 5 3 15,4-8 3-15,-3 2-1 0,2-1 4 0,-3 7 2 16,2-10 7-16,1 6 3 0,-3 4 4 0,1-11-2 16,-1 11 0-16,1-10-4 0,-1 10 11 0,0-10 0 15,0 2 1-15,0 8-8 0,-1-11 1 0,1 11-4 16,0-13 0-16,3 3-6 0,-2-1 0 0,1 1-2 16,1-1 2-16,1-1-6 0,-2 0-19 0,1 1-6 0,-1-1-19 15,1 2-15-15,0-3-26 0,0 2-38 16,0-1-34-16,1 0-17 0,0-3-109 0,1 3-297 15,-2 1 132-15</inkml:trace>
  <inkml:trace contextRef="#ctx0" brushRef="#br0" timeOffset="-39772.23">4032 12489 63 0,'0'0'89'0,"1"-8"7"15,-1 8 2-15,0 0 6 0,2-7-4 0,-2 7-4 16,0 0-2-16,0 0-4 0,0 0-11 0,0 0-4 16,-1-9-3-16,1 9-6 0,0 0-1 0,0 0-12 15,0 0-7-15,0 0 2 0,0 0-8 0,0 0-6 16,0 0-3-16,0 0-3 0,0 0-6 0,0 0 4 15,0 0 7-15,5 22-1 0,-3-9 2 0,1 2-4 16,0 3 1-16,2-1-6 0,-4 2 1 0,3 5 1 16,-1-1-5-16,-2-2 10 0,0-1-7 0,2-1-2 15,-2 0-2-15,0 0-3 0,2-2-2 0,-2 1 1 16,1-1 4-16,0-1-8 0,1-1-2 0,-1-3-3 16,2 1-1-16,0-2 2 0,0 1 2 0,0-1-8 15,-2-1 0-15,2-1 5 0,1 0 2 0,0-2-6 0,-2-1 2 16,0 0 3-16,3-1-6 0,-6-5 5 0,7 7 0 15,-2-6 1-15,-5-1 5 0,14 0 7 16,-6 0 5-16,2-2-2 0,4-3 2 0,2-1-2 0,2 0 4 16,-2-2 0-16,1-3-4 0,2 4-3 0,-2-2 1 15,-1 0-3-15,2-1-4 0,0 0-1 0,-3 2 2 16,2 1-3-16,-2-3-3 0,2 2-1 0,-2 1 3 16,-3 3-6-16,-2-2 2 0,0 2 0 0,-1 1-4 15,-2-1 1-15,-2 1 2 0,1 0-3 0,-6 3-1 16,8-2 2-16,-8 2 1 0,6-4-4 0,-6 4 7 15,0 0-5-15,0 0 0 0,0 0 1 0,8-2-1 16,-8 2 4-16,0 0 3 0,0 0 0 0,0 0-1 16,0 0 1-16,0 0 4 0,0 0-2 0,0 0-1 15,0 0-1-15,0 0 1 0,5-5-1 0,-5 5-1 16,0 0 1-16,0 0 0 0,0 0 1 0,0 0-1 16,0 0-2-16,0 0-1 0,0 0 0 0,0 0-2 15,0 0 5-15,0 0-5 0,0 0-2 0,0 0 1 16,0 0-21-16,0 0-28 0,0 0-29 0,0 0-29 0,0 0-40 15,0 0-26-15,0 0-39 0,-14 15-129 16,14-15-363-16,-9 6 160 0</inkml:trace>
  <inkml:trace contextRef="#ctx0" brushRef="#br0" timeOffset="-36984.15">6401 12184 152 0,'0'0'176'0,"-4"-10"-11"0,4 10-2 15,-4-6-20-15,4 6-14 0,0 0-18 0,-6-4-10 16,6 4-11-16,0 0-11 0,0 0-9 0,0 0-3 16,0 0-13-16,4 23 2 0,0-7 0 0,-1 9-2 15,4 2 3-15,-2 4-3 0,0-1 0 0,-1 1-3 0,0-5 2 16,-1-1 3-16,3 1 0 0,-4-7-4 0,2-1-8 15,-1 0 5-15,-1-1-3 0,1-2-7 16,-1-3-2-16,1-1-1 0,-1-1 0 0,1-1-3 16,-2-1 0-16,0-4-2 0,-1-4 11 0,3 9 9 0,-3-9 11 15,1 6 14-15,-1-6 16 0,0 0-8 0,0 0 2 16,0 0-19-16,0 0-3 0,0 0-9 0,0-30-2 16,-2 17-9-16,-1-4-3 0,1-1-5 0,-2 1 1 15,-1-8-8-15,1-2-8 0,-2 0-18 0,-1-4-4 16,1 1-2-16,-3-3-19 0,4-2-8 0,-2-1 6 15,2 2-2-15,-1-1-8 0,-1 4 0 0,4-1 1 16,1 5 3-16,1-1-3 0,-2 8 2 0,2 2 7 16,0 2 0-16,2 3 5 0,-1 2 1 0,1 0-1 15,1 2 2-15,0 1 2 0,1 3 0 0,1-1-2 0,2 0 5 16,0 1 1-16,2 4-1 0,1-2 3 16,2 3-2-16,0 1 3 0,0 1-12 0,1 1-4 15,-2 2 1-15,0 1 2 0,0-2 0 0,-1 1 0 0,0 5 3 16,2-4 2-16,-4 2 0 0,1 3 2 0,0-3 1 15,-1 2 0-15,-2 1-2 0,2 2 5 16,-5 1 4-16,1-3-5 0,-3 1 2 0,1-1 4 16,-1 3 0-16,-1-1-3 0,0-2 1 0,-2 0 5 0,-1 1-4 15,2 1 7-15,-6 2-5 0,2 1 4 0,-1-1-1 16,0 1 2-16,-2 1-4 0,-3 0-2 0,3-1 5 16,-1 2 1-16,1-4-2 0,0 1 0 0,1-5-1 15,1 6 0-15,0-7-5 0,4 1 7 0,-3-2 0 16,5-1-4-16,-1-1 1 0,2-6-1 0,0 11 2 15,0-11-1-15,0 10 3 0,0-10-3 0,3 10 0 16,1-7 5-16,3 0 7 0,3 2 5 0,-1-3 4 16,1 3 0-16,3-1-3 0,-2-1-1 0,7 2 1 15,-1-2 1-15,-2 0-5 0,-2-1 3 0,6 4-2 16,-1 0-3-16,2-1 1 0,-1-1-3 0,0 0 0 16,-2 4 2-16,-1-1-1 0,-2-2 4 0,0 0-2 15,-2 2 0-15,-1-2-5 0,-1 1 1 0,0-1-1 0,-1 0 4 16,-2-1-4-16,-1 0 0 0,0 0-1 0,1-2 1 15,-2 2 1-15,-5-4 0 0,9 7-5 0,-5-5 2 16,-4-2 1-16,9 4-1 0,-6-1-2 16,-3-3-23-16,9 0-25 0,-9 0-41 0,11 0-51 0,-11 0-56 15,14-6-199-15,-8 2-426 0,1 0 188 0</inkml:trace>
  <inkml:trace contextRef="#ctx0" brushRef="#br0" timeOffset="-35949.64">7061 12175 140 0,'-4'-10'166'0,"-1"-2"-8"0,-1 2-6 16,1 0-13-16,-1 2 8 0,0-1-5 0,-2 2-7 0,3 3-2 15,0 1-11-15,5 3-12 0,-11-5-15 0,11 5-11 16,-12 3-6-16,4 2-7 0,0 4-6 0,1 8-3 15,-2 1-5-15,0 5-5 0,2 5-6 0,4 0-5 16,-1 5-3-16,4 0-4 0,-2 4-2 0,4 7-3 16,0-8-3-16,2-3 1 0,4 0-1 0,1-6-4 15,4 0-11-15,3-5-13 0,2-3-13 0,1-1-23 16,4-5-16-16,4-1-25 0,-3-5-22 0,6-2-22 16,-2-4-36-16,-1-2-153 0,-6-4-337 0,1-1 149 15</inkml:trace>
  <inkml:trace contextRef="#ctx0" brushRef="#br0" timeOffset="-35492.06">7348 12265 5 0,'-8'-7'201'0,"5"1"-2"16,-1 0-10-16,0 1-18 0,4 5-21 0,0 0-18 15,0 0-12-15,0 0-11 0,-9 18 0 0,10 6-4 0,2 5-5 16,-1 0-7-16,5 5-7 0,-1-1-2 0,3 0-3 15,0-2-3-15,-1 3-3 0,1-7-3 16,1 2-9-16,-1-4 4 0,2-1 0 0,-3-4-2 0,-2-4-11 16,2-2-4-16,-3-2-2 0,0-2 4 0,0-2 1 15,-1-1-2-15,0 0-7 0,-3-3 8 0,2 1 19 16,-3-5 15-16,2 7 3 0,-2-7-14 0,0 0-3 16,0 0-6-16,0 0-8 0,-11-21-3 0,2 12-9 15,1 1 0-15,-1-7-11 0,-1-1-2 0,0-7-4 16,-3 0-16-16,2-3 0 0,-1-1-11 0,-1-6-11 15,1-1-6-15,0 1-2 0,2-12-1 0,1 13-2 16,4-1 1-16,0 4 0 0,2 1 2 0,2 3 0 16,3 4 4-16,0 3-2 0,-1 3 3 0,0 1-2 15,3 3 4-15,0 1 1 0,1 2-2 0,3 2-1 16,-2 1 4-16,4 2-2 0,-2 2 5 0,3 1 0 16,1 3 0-16,-3 0 1 0,4 4-3 0,-3-3 0 15,-2 5-1-15,2 1 3 0,-4 5 1 0,-1 0 2 0,-1-2-1 16,-1 3-2-16,-1 2 4 0,-2 0-4 0,-1 1 7 15,-2-2-10-15,2 4 0 0,-3-4-26 0,2 1-20 16,-2-1-30-16,1-3-40 0,2-3-36 0,0 0-30 16,1-2-44-16,0-2-165 0,0-7-431 0,5 8 192 15</inkml:trace>
  <inkml:trace contextRef="#ctx0" brushRef="#br0" timeOffset="-34849.89">7699 12087 202 0,'-5'-5'232'0,"0"0"-20"0,-1 1-16 15,6 4-8-15,-14 0-13 0,14 0-23 0,-17 5-13 0,11-2-13 16,-3 5-15-16,4-2-6 0,-4 5-12 16,-1 2-8-16,3 2-9 0,2 1-4 0,0 0-9 15,0 9-7-15,1-7-6 0,2 1-1 0,2-1-7 16,1 0-5-16,1-2-1 0,1-3-5 0,3-3-3 0,-1 1 1 15,0-7-4-15,1 0-5 0,5-1 5 16,-1-3-7-16,2-3-2 0,0-3-2 0,3-2-9 0,-1-3-5 16,-2-5-10-16,0 0-2 0,2 1 1 0,-2-2 0 15,-1 2-10-15,-2-3-1 0,-1 2-1 0,-3-2 2 16,0 8 6-16,1 0-2 0,-2 0 1 0,-1 2 2 16,-1 2 3-16,1 2-1 0,-3 4-1 0,5-6 1 15,-5 6 2-15,5-4-1 0,-5 4 3 0,0 0-1 16,14 3 3-16,-14-3-2 0,12 8 0 0,-7-5 2 15,4 5-2-15,-2-1 3 0,1 0 4 0,0 1-13 16,-1-4 0-16,1 2-2 0,-2-3 4 0,3 1-3 16,-1-1 0-16,-2-3 3 0,-6 0-2 0,11 0 4 15,-11 0-1-15,10-7 4 0,-8 1-7 0,2 0 11 16,-4 6-4-16,7-14 4 0,-4 3 1 0,-1 4-1 16,-1 0 5-16,-1-4 2 0,0 1 6 0,0 0-5 15,0-1 3-15,0 1 2 0,-1 0 2 0,-2-1-3 16,2 5 3-16,-2-3 2 0,3 9 0 0,-2-11-6 0,2 11-1 15,-2-6-6-15,2 6 2 0,0 0 2 16,0 0-2-16,0 0-1 0,0 0-1 0,0 0-6 0,18 16 3 16,-10-7 6-16,-2-2-5 0,2 5 2 0,0-3-1 15,-1 2-1-15,1 0 2 0,0-1 5 0,-2-1 7 16,1 0 1-16,0 0 1 0,-3-2 5 0,-1-1 16 16,0 0 10-16,0 0 10 0,-3-6 13 0,5 7 13 15,-2-4 12-15,-3-3 16 0,0 0 12 0,5 6-2 16,-5-6-10-16,0 0-5 0,0 0-8 0,0 0-8 15,2-19-10-15,-1 12-7 0,2-2-8 0,-2-4-7 16,2-4-10-16,1-2-29 0,1-6-27 0,1 0-23 16,2-3-39-16,0 0-35 0,-2 2-38 0,3 3-31 15,-1 4-29-15,1 4-16 0,0 0-26 0,-3 6-200 16,2 2-484-16,-2 2 215 0</inkml:trace>
  <inkml:trace contextRef="#ctx0" brushRef="#br0" timeOffset="-34474.99">8373 11956 152 0,'-5'-8'220'0,"-4"1"0"0,3 3-18 16,0 0-12-16,0-1-10 0,-2 3-18 0,8 2-21 15,-16-3-9-15,5 3-17 0,3 3-11 0,1 0-9 16,0 7-4-16,-3-2-11 0,0 4-5 0,1 4-9 15,2 0-5-15,-1 2-7 0,0 1-4 0,3-1-9 16,1-2-1-16,3-2-5 0,0-1-2 0,2-2-4 16,0-2 1-16,2 1-4 0,1-4-2 0,0-3-2 15,3 0-1-15,-7-3 0 0,17-3 1 0,-1-4-6 16,1-3-1-16,0-3-1 0,-3 1 0 0,8-8-3 16,-2 2-5-16,-2-1-1 0,-5 4-2 0,-2 1 1 15,1 0 0-15,-3 0 0 0,-3 6-1 0,-1 0-4 0,-1 2 1 16,0 0 0-16,1 2 0 0,-5 4-3 0,9-4 4 15,-9 4-4-15,11 3 3 0,-11-3-17 16,13 5-7-16,-1 1-12 0,-3-1-10 0,2 1-15 0,-2-1-6 16,3 0-16-16,0-1-11 0,-1-1-13 0,1 0-19 15,1-1-30-15,0-2-33 0,-5-2-115 0,4 1-329 16,-3-1 146-16</inkml:trace>
  <inkml:trace contextRef="#ctx0" brushRef="#br0" timeOffset="-33874.06">8621 11814 56 0,'-5'-5'186'0,"5"5"-16"0,0 0-18 0,0 0-21 0,0 0-5 16,0 0-10-16,-10 16-12 0,11-8-7 15,1 2-7-15,1 2-9 0,1 2 5 0,1-1-1 0,1 1-10 16,0-2 0-16,2 2-5 0,-3-3 1 0,3 3 2 15,-1-3 2-15,-1 2-7 0,1-4-6 0,-1 2-2 16,-1-3-3-16,0 1-9 0,-1-3-1 0,1-1-2 16,-1 1 1-16,-2 0 3 0,-2-6-3 0,5 6-2 15,-5-6-4-15,3 8 2 0,-3-8 0 0,4 3 6 16,-4-3-3-16,0 0 1 0,0 0-7 0,0 0-5 16,0 0-2-16,0 0-4 0,0 0 0 0,0 0-5 15,0 0-2-15,-7-23-6 0,5 14-5 0,0-1-2 16,0 0-12-16,-1-2-4 0,1 0-4 0,-1-1-1 15,1 1 3-15,-1-3-17 0,1 3 2 0,-1-4-3 16,-1 3-4-16,3 4 6 0,-2-1 5 0,2 2 0 16,-2 2 4-16,3 6-5 0,-1-12 4 0,1 12-4 15,-1-6 4-15,1 6 3 0,0 0-1 0,0 0 2 16,0 0 1-16,0 0-1 0,0 0 6 0,17 13-2 16,-13-8 0-16,2 2 4 0,0-1 1 0,-1 1 1 0,0 2 0 15,1-2 0-15,-1 0 1 0,-1-1-1 0,1-1 2 16,-3 1-1-16,2-2 6 0,-4-4-1 0,5 7 8 15,-5-7 8-15,3 5 4 0,-3-5 3 0,0 0 5 16,4 5-1-16,-4-5-3 0,0 0-2 0,0 0-2 16,0 0-2-16,6-14-3 0,-6 14-2 0,8-13-1 15,-5 4-6-15,1-3-3 0,-1 4-11 0,2-3 0 16,-1 3-12-16,1-1 6 0,0 1-2 0,-3 2 5 16,2-1-4-16,-4 7-1 0,6-8-3 0,-4 4 3 15,-2 4 0-15,5-6-6 0,-5 6 3 0,9-2-5 16,-9 2-7-16,10 0-10 0,-10 0-9 0,11 0-11 15,-11 0-5-15,10-2-11 0,-10 2-8 0,11-1-17 16,-6-2-3-16,-5 3-12 0,11-5-8 0,-5 3-11 0,-1-2-7 16,-5 4-112-16,9-8-273 0,-6 3 121 0</inkml:trace>
  <inkml:trace contextRef="#ctx0" brushRef="#br0" timeOffset="-33657.12">8919 11625 16 0,'0'-8'127'0,"-2"0"-6"16,2 8-8-16,-2-13 4 0,2 13 11 0,-1-11-6 15,1 11-3-15,-2-9-16 0,2 9-9 0,0 0-11 16,0 0-13-16,0 0 2 0,0 0-3 0,0 0-5 16,0 0 1-16,0 0-1 0,19 13-2 0,-12-5-3 15,3 1 2-15,-4 2-4 0,3-2-1 0,0 5-8 16,1 1-1-16,5 6-8 0,-1 4-7 0,-4-1 0 16,0 2-5-16,0-1 1 0,-1 2 0 0,-1 0-4 15,-3-1-9-15,-1 2-14 0,-3 0-12 0,-3-1-16 16,-3 0-21-16,-2 1-28 0,-3 0-22 0,-3-2-40 15,-5-1-157-15,-1 2-318 0,-6-2 141 0</inkml:trace>
  <inkml:trace contextRef="#ctx0" brushRef="#br0" timeOffset="-33386.9">7949 12600 66 0,'0'0'227'0,"-13"3"-9"0,13-3-10 0,-9 0-12 16,9 0-10-16,0 0 1 0,0 0-8 0,0 0-14 16,37-14-10-16,-8 5-10 0,6-5-11 0,12-5-9 0,4 0-15 15,2-1-6-15,-1 1-9 0,4-2-10 16,2 0-7-16,-5 4-21 0,1-1-27 0,0 0-44 15,-3 1-48-15,-1 2-46 0,-2 4-51 0,-13 1-75 0,-3 2-129 16,-4-3-392-16,-1 4 174 0</inkml:trace>
  <inkml:trace contextRef="#ctx0" brushRef="#br0" timeOffset="-7600">7123 16008 21 0,'0'0'88'0,"0"0"-8"0,-9-2 5 0,9 2-7 16,0 0 6-16,-11 2-9 0,11-2-4 0,-12 1-4 16,12-1 3-16,-15 2-1 0,5-2 5 0,-2 2-3 15,0 0 0-15,-1 1-6 0,0-1 8 0,-5 2-2 0,0 1-5 16,0-3-4-16,0 0-4 0,0 2 1 0,0-1-2 15,0 0-1-15,-1 0-6 0,1 5-6 0,-1-4 0 16,0 0 1-16,6-1 0 0,-3 0 2 16,4 2 3-16,2-1-6 0,-1-4-2 0,2 4-3 0,2-2-1 15,7-2-3-15,-13 3-4 0,7-2-4 0,6-1-6 16,-8 3 0-16,8-3-5 0,0 0 1 0,0 0 0 16,0 0-5-16,0 0-1 0,0 0-1 0,31-3 1 15,-14 0-3-15,3-1 2 0,9-3-1 0,2 0-1 16,4 0 0-16,-2 2-1 0,4-3 3 0,2 1-5 15,0-1 2-15,1 4-2 0,-1-2 3 0,-2 0-5 16,3 4-3-16,-7-3-2 0,5 3-7 0,-3 0-5 16,2-2-6-16,-7 4 2 0,2 0-3 0,-2-1 1 15,-10 2 3-15,1 1-3 0,-7-2 0 0,0 2 1 16,-4-2 2-16,0 0 3 0,-2 1 1 0,0-1 5 16,-8 0 9-16,7 4-1 0,-7-4-2 0,4 3 4 15,-4-3-5-15,0 0 6 0,-13 11 2 0,4-8 5 16,-8 0 1-16,0 1 5 0,-5 0 3 0,-5 3-1 0,-3-3-2 15,-1 0 2-15,-2-1 5 0,-2-2 1 16,1 4 4-16,-1-4 5 0,-2 4-1 0,2-2-3 16,0 0 2-16,-1 3 3 0,2-4 1 0,0 4 1 15,0-3 0-15,4 3 3 0,2-2 5 0,9 1 5 16,0-4-6-16,1 1-1 0,7 1 2 0,-2-1 0 0,5-2-4 16,2 3-8-16,6-3-5 0,-12-1-1 15,12 1 0-15,0 0-5 0,0 0 0 0,0 0-6 0,0 0 1 16,0 0-3-16,0 0 0 0,50-4-3 0,-20 2 6 15,2-1-4-15,2-1-2 0,3 1-9 0,3-4-11 16,-2 3-10-16,13-3-14 0,-11 0-19 0,-2 6-23 16,2-7-12-16,-4 1-28 0,3 5-30 0,10-8-35 15,-10 4-38-15,-6 3-158 0,-2-4-409 0,-3 3 182 16</inkml:trace>
  <inkml:trace contextRef="#ctx0" brushRef="#br0" timeOffset="-3425.56">12909 11879 67 0,'-7'-10'211'0,"5"6"7"0,2 4 4 0,-5-12-3 16,5 12-8-16,-2-6-11 0,2 6-3 0,-5-7-5 16,5 7-5-16,-5-7-8 0,5 7-11 0,0 0-10 15,-4-7-11-15,4 7-10 0,0 0-19 0,-4-4-13 16,4 4-9-16,0 0-9 0,0 0-6 0,0 0-4 16,0 27-8-16,0-10 1 0,0 8 8 0,0 4-2 15,0 2-6-15,0-1 6 0,2 5-6 0,-4 11-4 16,2-15-7-16,-2 0-3 0,4-2-4 0,-4 2-3 15,2-3-2-15,0-1-8 0,0-7 1 0,0 4-8 16,0-4-4-16,-3-4 3 0,6 2-8 0,-6-1 0 16,3-5-4-16,-2 5 1 0,2-7-6 0,0 0-4 15,-2-2 4-15,2-8 1 0,0 11-5 0,-2-5 2 0,2-6 1 16,0 9 8-16,0-9 9 0,0 0 16 0,0 7-6 16,0-7 5-16,0 0-12 0,0 0 4 0,0 0-15 15,0 0 0-15,-14-25-1 0,10 14-3 0,1-6-2 16,-3-1-4-16,4 1-3 0,-2-10-2 0,1 1 0 15,0-3 3-15,1 0-7 0,2 3-5 0,0-2 1 16,0 1-5-16,0 0-1 0,5 2 0 0,-5 6 10 16,3 1-14-16,3 1-5 0,-2 0 7 0,-2 5 4 0,5-1-12 15,-1 3 2-15,2 1 6 0,1 2-3 0,-1 0 7 16,4 2-6-16,-1 1 4 0,7 1-3 16,0 3-5-16,0 0 5 0,2 1 3 0,0 1-13 0,-1 2 10 15,-2 1-7-15,1-2 5 0,-2 2 2 0,2 1 4 16,-7 0-8-16,5 5 8 0,-7-3-3 0,-1 1 4 15,0-3-7-15,-1 3 2 0,-3-1 5 0,-2 2-1 16,0 1 3-16,-2-2 7 0,-2 1 3 0,0 1 9 16,-5-2 5-16,1 4 5 0,-4 0 7 0,-1-1-6 15,-5 2-1-15,-6 2 5 0,4-7-13 0,-3 8-2 16,4-6-1-16,-3-2 10 0,2 0-18 0,0-2-18 0,5-4-25 16,-1 2-36-16,1-4-33 0,-1 1-41 0,5-4-43 15,9 2-43-15,-14-3-52 0,10-2-48 16,1-1-235-16,3 6-614 0,7-16 273 0</inkml:trace>
  <inkml:trace contextRef="#ctx0" brushRef="#br0" timeOffset="-3116.34">13306 11976 309 0,'-9'-5'352'0,"5"-1"-21"0,4 6-12 16,-7-6-12-16,7 6-23 0,-5-4-15 0,5 4-25 16,0 0-21-16,-6-5-26 0,6 5-17 0,0 0-14 15,0 0-21-15,0 0-15 0,-5 15-5 0,5-6-17 16,0 3-8-16,0-1-8 0,0 4-10 0,2 2-5 15,1 2-9-15,-1-1-10 0,0 7-3 0,2 3-5 16,1 0-36-16,0-1-51 0,-1 2-66 0,-1 0-77 16,3-2-112-16,-6 4-321 0,4-5-662 0,-1-5 293 0</inkml:trace>
  <inkml:trace contextRef="#ctx0" brushRef="#br0" timeOffset="-2401.17">13769 11955 98 0,'0'0'198'0,"-5"-11"-8"0,3 6 6 16,-2-2 6-16,4 7-8 0,-8-11-14 0,6 5-6 15,-2 1-1-15,-1 1-2 0,5 4-3 0,-4-10-4 16,4 10-10-16,-6-7-12 0,6 7-10 0,-3-5-12 16,3 5-13-16,0 0-14 0,0 0-9 0,0 0-10 15,0 0-11-15,0 0-2 0,-2 22-7 0,4-6-7 0,1 8-1 16,1 6-4-16,-2 3-4 0,5 16 1 0,-3-2-3 15,4 6-2-15,-2 4 0 0,1 2 5 16,-1-1 1-16,6 24 8 0,-8-28 13 0,1 3-4 0,1 1 10 16,-2-5 4-16,3 0-1 0,-2-2-3 0,0-5-5 15,-1 1 0-15,0-14-11 0,1 1-6 0,-1 1 1 16,3 0-2-16,-2-2-10 0,2-5 3 0,-3 0-9 16,0-2-2-16,0-7-3 0,2-1 2 0,-2-1-4 15,-2-1-12-15,3-5-25 0,-3 0-25 0,0-2-39 16,2-2-24-16,-2-1-22 0,-1-2-22 0,-1-4-31 15,4 7-41-15,-4-7-57 0,0 0-282 0,0 0-605 16,5-19 268-16</inkml:trace>
  <inkml:trace contextRef="#ctx0" brushRef="#br0" timeOffset="-1507.89">13766 11801 56 0,'0'0'205'16,"-20"-3"-13"-16,9 3 1 0,5 0 2 0,6 0-3 15,-12-1-10-15,12 1-17 0,-11-2-14 0,11 2-10 16,0 0-11-16,-9 1-9 0,9-1-5 0,0 0-11 16,0 0-8-16,-9-2-14 0,9 2-6 0,0 0-6 15,0 0-7-15,0 0-4 0,16-12-8 0,-5 6-6 16,7 0-4-16,3-2-1 0,-2 4-6 0,8-3 0 15,2-1-3-15,1 2-3 0,3 1-3 0,1-2-2 0,2 3-3 16,15-3 1-16,1-1-4 0,0 3-2 16,2-3-2-16,6-1 0 0,-1 3 1 0,-3 0-4 0,-2 1-1 15,-3-1-1-15,-10 1-2 0,-3 2-3 0,0 0-7 16,0-1-4-16,1 3-5 0,-5 0 1 0,0 0-2 16,-5 1-3-16,-2 0-2 0,-1-3 3 0,-6 3-2 15,-2-1 1-15,-5 1 0 0,0 0 3 0,-2 0 2 16,-3 0 2-16,-8 0-2 0,14 0 5 0,-14 0-3 15,9 0 4-15,-9 0-1 0,6 1 0 0,-6-1 3 16,0 0-1-16,0 0 0 0,0 0 1 0,0 0 0 16,0 0-1-16,0 0 2 0,-13 16 0 0,3-8 1 15,4-4-1-15,-2 3 0 0,-1-1 4 0,0 2-1 16,2-1-4-16,-2 0 2 0,3 0 2 0,-2 2-1 16,4 0-2-16,0 2 0 0,-1 0 1 0,1 4 5 0,0 2-2 15,3 1 0-15,-2 1 3 0,1 5 5 0,2-1-3 16,5 5 0-16,-1-2 0 0,1 1-3 0,1 2 1 15,1 3-2-15,3-1 2 0,-1 3 1 0,6 12-2 16,-2 0 1-16,1 1 0 0,-3-3-1 0,1 3 1 16,1-2-2-16,-1 0-5 0,-2-1-8 0,-2 2-10 15,2-1 5-15,-3-11-4 0,1 0-9 0,-3-2-7 16,2 1 1-16,0-4 3 0,-3-1 5 0,-1-2 3 16,-3-5-1-16,4-3 4 0,-4 0 1 0,0 1 0 15,-2-3 6-15,2 1 1 0,0-5 1 0,-2 1-1 16,0 0 1-16,-1-4 1 0,-1 5 3 0,1-4 0 15,-1 0 0-15,-4-1 3 0,4 2-3 0,-2 0 3 0,-3 3 2 16,0-6 0-16,0 1 3 0,-4 1 3 0,-2 0 4 16,-2 1 1-16,-1-2 2 0,-9 1 8 0,0 2 8 15,0-4 9-15,-4 3 7 0,-1-4 1 0,-2-1 1 16,-4-3 2-16,0 2 4 0,-13 1 6 0,14-1-2 16,-1-3 3-16,-15 3-7 0,0-3 10 0,3-1-9 15,13 0-2-15,-1-5-2 0,2 2-1 0,3-3-8 16,1 0 0-16,3-1-4 0,2-1-3 0,8 0-5 15,0-3-22-15,3 1-28 0,3-1-46 0,-1-2-55 16,9 2-56-16,1-1-78 0,0-5-221 0,8 1-518 0,0-1 229 16</inkml:trace>
  <inkml:trace contextRef="#ctx0" brushRef="#br0" timeOffset="-392.49">13926 11984 129 0,'0'0'205'0,"2"-9"-15"16,-2 9-16-16,2-11-19 0,0 5-12 0,-2 6-16 15,10-10-10-15,-5 7-14 0,-5 3-10 0,15 0-9 16,-6 1-8-16,2 4-8 0,0 2-9 0,3 6-6 16,-1-1-2-16,-1 4-9 0,-3 0-2 0,0 2-5 15,-3 5 0-15,2-3 3 0,-6 4-1 0,-2-5 0 16,0-1-1-16,0 1-1 0,0-1 4 0,-2-2 1 16,-1-4-1-16,0 1-5 0,1-2-1 0,2 0-2 15,-2-7 0-15,2-4-3 0,-3 9-3 0,3-9-1 0,0 0-2 16,0 0-5-16,0 0-11 0,0 0-3 0,10-25-1 15,-1 8-1-15,-1-1-2 0,1-6 2 0,-1 1-2 16,0-1 4-16,-1-2 0 0,-2-1 4 0,-1 2 3 16,1 0 6-16,-3 8 8 0,1 1 17 0,-1 5 16 15,0 3 9-15,-2 0-1 0,0 8-6 0,0-11-7 16,0 11-7-16,0 0-5 0,0 0-1 0,0 0 0 16,0 0-7-16,-7 29-2 0,5-14-4 0,2 1-1 15,2 1 3-15,1 1-10 0,1 1 1 0,0-1-5 16,2 1-6-16,-1-1-16 0,4-2-26 0,-4 1-28 15,6 5-42-15,1-6-40 0,-2 2-45 0,-1-1-61 16,-2-1-169-16,3 1-453 0,-2 8 201 0</inkml:trace>
  <inkml:trace contextRef="#ctx0" brushRef="#br0" timeOffset="130.83">14050 12556 14 0,'-7'-3'332'0,"5"-2"-25"0,2 5-28 16,-9-4-28-16,9 4-26 0,0 0-21 0,0 0-25 0,0 0-14 16,0 0-18-16,-5 20-13 0,10-12-13 0,-3 3-16 15,2 0-6-15,-1-2-11 0,1 3-9 16,3-3-8-16,-3 1-12 0,5-3-1 0,-4-1-7 0,-1-1-4 15,1-1-4-15,1-1-4 0,1-1-2 0,-7-2-4 16,11-1-1-16,-11 1-7 0,12-8-5 0,-5 1-2 16,0-3-3-16,-1 1-3 0,-2-3 1 0,0 0-3 15,-1 0-2-15,1-1-2 0,-1 0 4 0,0-3-2 16,-3 5 1-16,0-3-1 0,-2 3 0 0,-2 1-1 16,2 1 2-16,2 2-2 0,0 7-1 0,-2-11-1 15,2 11-3-15,-3-6 1 0,3 6 1 0,0 0 0 16,0 0-4-16,0 0 2 0,-4 21 3 0,4-10-2 0,4 4-3 15,-1 3 0-15,-1 0 1 0,6 1 1 16,-2 6 1-16,0-2-2 0,1 3 2 0,-1 0-6 0,2-1 7 16,1 1-4-16,0-2 1 0,-2-2 1 0,-3-4-1 15,1 0 4-15,1 0-2 0,-1-1-4 0,-1-3 5 16,-2 1-7-16,4-5 3 0,-3-1-2 0,-3-3 4 16,0-6 12-16,1 10 11 0,-1-10 8 0,0 7 8 15,0-7 1-15,0 0-1 0,-12 1 2 0,12-1-6 16,0 0 2-16,-22-11-7 0,14 2-4 0,0 1-5 15,-1-7-6-15,-2-1-23 0,1-9-18 0,0-2-38 16,0-5-22-16,2 0-29 0,-3-15-50 0,4-2-41 16,-1-2-45-16,6 2-245 0,-2-2-534 0,4 1 237 0</inkml:trace>
  <inkml:trace contextRef="#ctx0" brushRef="#br0" timeOffset="425.97">14225 11709 93 0,'0'0'242'16,"-4"-9"-10"-16,4 9-5 0,-5-6-11 0,5 6-16 15,0 0-16-15,-5-4-13 0,5 4-14 0,0 0-15 16,0 0-10-16,-9 13-3 0,9-4-5 0,-2 1 0 16,4 8-10-16,-2 7-6 0,2 6-5 0,5 3 2 15,0 12-4-15,0 4-12 0,2 2-2 0,-3-1-6 16,4 9-9-16,3 23 13 0,1-2-1 0,-3-22-1 15,11 24 2-15,-6-1-7 0,2-1 4 0,-7-23-11 16,-1-2-8-16,3 0-14 0,-3-2 8 0,3-3-3 0,-5 0-12 16,5-1 0-16,-1-3-11 0,-3-14-10 0,2-3-25 15,0-2-29-15,-4-2-22 0,0-8-26 0,1-1-24 16,-1-2-38-16,-2-4-34 0,1 1-35 0,-1-6-29 16,-1-2-62-16,-4-4-165 0,0 0-507 0,0 0 224 15</inkml:trace>
  <inkml:trace contextRef="#ctx0" brushRef="#br0" timeOffset="916.31">14386 11928 221 0,'-4'-6'257'0,"4"6"-17"0,0-13-21 16,2 4-22-16,2 0-20 0,-1 0-19 0,6 1-13 16,-4 0-17-16,6 2-9 0,0 1-15 0,1 1-9 15,1 0-21-15,-2 3-9 0,0 1-6 0,-2 3-5 0,2-1-6 16,-4 3-7-16,0 1-2 0,-1 1-4 0,-4 3-1 15,1 2 1-15,0 0-3 0,-5-1-2 16,-1 1-4-16,0 1 0 0,1-2-1 0,-2 1-5 0,1 2-1 16,1-1 0-16,-2-5-1 0,2 3-1 0,2-1-6 15,-1 0 0-15,2-1 2 0,-1-9-4 0,0 13 0 16,6-7 1-16,-1 0-4 0,3-2 2 0,2 1-2 16,1 0 1-16,0 0 0 0,1-3 0 0,1 1-4 15,3 0 1-15,-3-3 2 0,-1 2-2 0,1 2 1 0,-4-2-2 16,0-1 4-16,-2 3 10 0,-7-4 3 15,11 3 10-15,-9 0 9 0,-2-3 11 0,4 6 7 16,-4-6-1-16,0 0-2 0,-9 14-5 0,3-6-7 0,-3-3-4 16,-2 1-4-16,0 0-3 0,0 1-34 0,-1-1-44 15,-2 0-49-15,0 1-54 0,4-3-61 0,-2 0-73 16,-3 0-156-16,2 1-477 0,1 1 212 0</inkml:trace>
  <inkml:trace contextRef="#ctx0" brushRef="#br0" timeOffset="1291.78">13760 12578 27 0,'-6'0'332'0,"-2"2"-22"0,8-2-25 15,-11 1-29-15,11-1-25 0,0 0-22 0,0 0-24 16,0 0-16-16,0 0-12 0,0 0-15 0,50-9-10 16,-19 1-2-16,7 2-11 0,11-6 3 0,3 3-5 15,4-5 1-15,-1 3-2 0,8 0-14 0,-3-1-8 16,1-2-7-16,0 1-5 0,1 4-8 0,-3-3-2 0,-2 1-12 15,0 2-4-15,-4-1-11 0,0-3-2 16,-15 5-2-16,0 1-4 0,-1-3-6 0,-1 1-2 0,-3 1-15 16,-2-3-25-16,-4 3-30 0,0 0-19 0,-9 3-22 15,2-1-29-15,-5 2-33 0,-1 2-32 0,-2-1-33 16,-1-1-34-16,1 1-38 0,-6 3-164 0,-6 0-481 16,8-3 213-16</inkml:trace>
  <inkml:trace contextRef="#ctx0" brushRef="#br0" timeOffset="1741.11">14579 12571 170 0,'0'0'335'0,"-7"-6"-21"16,7 6-24-16,-6-1-24 0,6 1-29 0,0 0-23 16,0 0-23-16,0 0-17 0,-9 8-21 0,8-2-15 15,1 3-10-15,0 1-14 0,0 2-13 0,1-2-10 16,-1 0-10-16,1 2-4 0,1-1-9 0,2-1-8 16,2 1-5-16,-1-1-16 0,-1-3-13 0,3 0-15 15,-2-1-15-15,1-1-10 0,-1-2-9 0,-5-3-13 16,16 1-8-16,-9-2-10 0,3-2-3 0,-10 3 1 15,15-8 3-15,-7 3 5 0,-3 0 4 0,3-2 3 0,-2 1 9 16,-2 0 7-16,0 0 10 0,-2 0 13 0,-2 6 19 16,3-12 19-16,-3 6 15 0,0 6 10 0,0-9 5 15,0 9 9-15,0 0 5 0,0-11-2 0,0 11-2 16,0 0-6-16,-3-6-4 0,3 6-8 0,0 0-2 16,0 0-5-16,0 0-4 0,0 0-4 0,0 0 5 15,3 24-13-15,1-13 1 0,1-1-8 0,-1 1-2 16,7 5 2-16,-2-1-5 0,0 1 1 0,3 0-4 15,-1 3-28-15,-2 4-32 0,0 1-48 0,-1-1-63 16,-3-3-77-16,1 3-84 0,-3 2-215 0,2 0-570 16,-5 2 253-16</inkml:trace>
  <inkml:trace contextRef="#ctx0" brushRef="#br0" timeOffset="3080.81">13136 14781 165 0,'-8'-13'293'0,"0"3"-21"0,1-1 2 16,1 4-13-16,-2 1-19 0,4 1-23 15,-1-3-29-15,5 8-20 0,0 0-18 0,0 0-12 16,-6 20-7-16,12 5-4 0,1 6-8 0,3 15-9 0,0 7-9 16,3-8-3-16,-1 3-6 0,4-3-8 0,-7-11-6 15,2 2-5-15,2-6-9 0,-3 4-2 16,-1-2-7-16,4-2-8 0,-2-2 1 0,-2 1-11 15,-2-4-5-15,-1-8-1 0,2 1-5 0,-2-2 4 0,-3-5-11 16,-1 1 4-16,2-3-4 0,-4-2-1 0,4 0 0 16,-4-7 1-16,2 9-3 0,-2-9 2 0,0 0 0 15,0 0 0-15,0 0-8 0,0 0 2 0,0 0-6 16,-10-22 0-16,7 7-28 0,-3-1-6 0,1-9-11 16,-6 1-20-16,4-6 6 0,-2-1-9 0,3-1 5 15,-2-5 3-15,-2-9 4 0,5-1 0 0,-1 12 8 16,2-1 1-16,0 3 6 0,2 1 2 0,0 2 2 15,0 2 8-15,2 11 1 0,-2 0 5 0,1 4 1 16,1 2 3-16,3 0-3 0,-1 5 3 0,2 0 0 16,4 2 4-16,0 0 5 0,3 2-6 0,-1 2 2 15,3 2 3-15,-2 3 0 0,1 0 1 0,1 2-1 16,1 5 1-16,-3-1 1 0,-5 4-1 0,-1-3 1 16,-1 5-1-16,-2 2 2 0,-2 1-1 0,-2-1-3 15,0 0-24-15,-3 0-27 0,1 0-47 0,-3-1-58 16,3-2-63-16,0-1-237 0,-2-7-496 0,4-2 220 15</inkml:trace>
  <inkml:trace contextRef="#ctx0" brushRef="#br0" timeOffset="3588.75">13637 14691 191 0,'4'-4'243'16,"-4"4"-13"-16,0 0-14 0,0 0-17 0,0 0-14 16,0 0-11-16,0 0-9 0,0 0-8 0,0 0-8 15,0 19-14-15,0-19-16 0,-7 8-10 0,3-4-8 16,-2 0-10-16,-2 1-10 0,1-3-8 0,-1 3-5 16,0-4-12-16,-1 3-18 0,1-4-6 0,8 0-18 15,-16 1-12-15,9-1-1 0,7 0-7 0,-13-5-16 16,5-1-15-16,4-1 3 0,-2 0 4 0,3 0 2 15,1 1-2-15,-2-3 4 0,4 9 1 0,2-10 3 0,2 4 4 16,1 0-2-16,3 3 4 0,2 0-1 0,3 3-1 16,4 0-7-16,2 4 2 0,4 3 0 0,-5 0 4 15,4 6-3-15,-4-1 2 0,1 7-1 0,-6-6 7 16,-2 2-3-16,0 2 3 0,-4 2 1 0,-3-2 0 16,1 0 8-16,-5 1 9 0,0 0 8 0,0-2 16 15,-3-5 1-15,-3 6 11 0,0-4 2 0,-2-1-2 16,3-2 0-16,-7 2-3 0,1-3-1 0,-1 1-5 15,-1-2 2-15,1-3 0 0,1 0 1 0,0-3-4 16,-3 4-3-16,3-6 0 0,-1 0-4 0,-1-1 1 16,3-2-5-16,0-1-1 0,1-5-1 0,2-2-1 15,-3-3-3-15,4-3-1 0,2 0 0 0,0 1-2 16,4-1-3-16,4 1-2 0,-2 5 2 0,3-1-1 16,2 3-2-16,2 2-1 0,2 1-3 0,3 3-15 0,3 1-22 15,3 2-19-15,-1 2-33 0,1 1-34 16,0 4-32-16,9-1-43 0,1 3-30 0,-1 1-118 15,6 2-373-15,-7 0 166 0</inkml:trace>
  <inkml:trace contextRef="#ctx0" brushRef="#br0" timeOffset="3919.85">14189 14493 69 0,'0'-25'211'0,"-2"5"-4"0,0 5 9 16,1 3 0-16,-2 3-5 0,3 1-6 0,0 8-12 0,0-13-22 16,-1 6-14-16,1 7-19 0,-1-7-15 0,1 7-10 15,0 0-9-15,0 0-15 0,0 0-9 0,0 0-3 16,0 0-11-16,5 32-1 0,0-8-4 0,0 7 6 16,1 13-3-16,5 4 0 0,-3 0 1 0,2 6 5 15,6 2 11-15,-1 27 7 0,2-3-4 0,-2-21 7 16,6 26-1-16,4 2 4 0,-4 1-13 0,2 4 8 15,4 3-12-15,-2-1-8 0,2-2-6 0,-1-2-4 16,1-4-3-16,2-5-10 0,-10-23-1 0,12 20-5 16,-12-22-1-16,4-3-15 0,-2 0-28 0,0-4-28 15,-4-5-37-15,-6-13-28 0,1-2-24 0,-2-4-24 16,-5-7-26-16,1-7-23 0,-2 0-30 0,0-8-41 16,-1 0-235-16,-3-3-540 0,0 0 239 0</inkml:trace>
  <inkml:trace contextRef="#ctx0" brushRef="#br0" timeOffset="4596.88">14216 14475 225 0,'-5'-11'267'0,"2"-2"-18"16,2-3-20-16,5 0-20 0,7-1-11 0,5-7-16 16,13 1-18-16,17-10-13 0,7 1-13 0,32-13-14 15,3 2-14-15,11-2-10 0,5 4-8 0,-3-1-10 16,0 1-6-16,0 7-8 0,-4 3-10 0,-5 2 0 16,-5 5-9-16,-29 9-7 0,-2 1-4 0,-2 1-11 15,-2 5-8-15,-16 2-3 0,-2 5-6 0,-2 2-1 0,-2-1-1 16,-11 2-2-16,-1 3 0 0,0 2-1 0,-7 1-4 15,-1 5 2-15,0 2-1 0,-3 3-3 0,-1 6 2 16,-4 4 2-16,-5 2-6 0,2 2 7 0,-2 3 0 16,-1-1 0-16,4 1-1 0,-2 1 3 0,-2-1 1 15,4 1 0-15,4 1 2 0,1-4 0 0,4 0 0 16,1 1 2-16,2-2-6 0,9 12 3 0,2-1 1 16,-6-12 0-16,2-2-2 0,7 10 3 0,-7-10-3 15,8 11-6-15,-6-12-6 0,10 9-9 0,-10-6-6 16,7 9-5-16,-3 0-6 0,-6-8-9 0,4 8-8 15,-7-7-13-15,-1-3 1 0,-1 1 0 0,-1 3-5 16,-2-4-8-16,0 0-4 0,-2 3 6 0,1 2 9 16,-1-3 11-16,0 3 7 0,-3-5-1 0,2 1 8 15,-3 0 3-15,1-4 6 0,-2-2 5 0,0 2 9 16,-1-8 0-16,-3-2 7 0,0 3 5 0,-2-4 9 16,1 2 2-16,0 1 2 0,-1-3 11 0,-1 0 8 15,0-1 4-15,-1 2 0 0,0-2 2 0,-2 0-2 0,1-3 4 16,-2 3 10-16,2-5 5 0,-2 5 0 0,-2-5-5 15,-2 3-2-15,0 0-2 0,-2 1-4 0,-2-2-1 16,-2 1-4-16,1-2-1 0,-9 5-5 0,0 0-4 16,-1-1 1-16,-1 1 0 0,-3-1-7 0,-1 3 0 15,-2-2-7-15,-2 2 2 0,-10 5-3 0,2 1 3 16,-3-4 6-16,-2 4 6 0,0 0 4 0,-5-2 11 16,1 7 3-16,-1-3-3 0,-1-1-4 0,-2 4-3 15,-28 9-6-15,32-15 3 0,-10-1-9 0,3-3-18 16,3 0-40-16,2-6-36 0,2-8-40 0,12-4-63 15,2-7-49-15,-11-8-238 0,6-10-500 0,7-9 222 16</inkml:trace>
  <inkml:trace contextRef="#ctx0" brushRef="#br0" timeOffset="4871.95">14322 15423 216 0,'-9'0'253'0,"9"0"-10"0,0 0-8 0,-5-8-15 16,5 8-13-16,38-27-16 0,11 1-5 0,35-16-11 16,7 3-15-16,8-1-11 0,3-4-19 0,1 5-12 15,-1-5-14-15,0 2-10 0,2 3-3 0,-3-1-12 16,2 2 2-16,-6 1-15 0,-7 3-27 0,-7 2-30 15,-28 10-29-15,3 0-22 0,-5 4-30 0,-16 5-26 16,-4 0-31-16,-4 4-22 0,-3 1-32 0,-6 4-26 16,-8 2-148-16,-5 0-387 0,-7 2 171 0</inkml:trace>
  <inkml:trace contextRef="#ctx0" brushRef="#br0" timeOffset="5304.77">14479 14734 206 0,'-3'-9'234'0,"1"-1"-19"0,6 1-20 16,1 0-21-16,1 3-19 0,4 1-15 0,1 2-13 15,3 3-13-15,4 1-14 0,2 6-9 0,-3 0-7 16,-1 5-10-16,-2 0-7 0,0 5-8 0,1 2-9 16,-3-4 2-16,-4 3-6 0,-1 1-8 0,-3-2 1 15,-1 1-5-15,1-2-3 0,-3-5-5 0,-1 0-1 16,-1 0-3-16,1-4 0 0,0-7 2 0,-3 8-5 16,3-8-1-16,-6 4 1 0,6-4-2 0,0 0-3 15,0 0-12-15,-8-25-5 0,5 8 0 0,1-2-4 0,2-9 9 16,0 0-5-16,0 0-2 0,-2-3 3 0,1-2 12 15,-1 5 6-15,-1 1 12 0,-1 0 19 0,2 1 4 16,0 10 5-16,-1 1 11 0,-1 6 6 16,4-1-8-16,0 4-9 0,0 6-8 0,0 0-5 0,0 0-4 15,0 0-2-15,0 0-1 0,15 28-8 0,-5-1-32 16,1 2-38-16,1 3-53 0,3 12-52 0,3 5-30 16,0-2-47-16,-2 3-197 0,6-2-456 0,-4-2 203 15</inkml:trace>
  <inkml:trace contextRef="#ctx0" brushRef="#br0" timeOffset="5838.01">14843 15354 83 0,'0'0'325'0,"-9"-2"-32"15,9 2-29-15,0 0-24 0,0 0-23 0,0 19-16 16,4-9-10-16,1 5-20 0,1 1-14 0,2 2-16 16,2-1-15-16,3 4-13 0,0-6-12 0,0-4-9 15,1 0-6-15,3-1-11 0,-4-4-6 0,1 0-13 16,6-4-8-16,-4 1-11 0,-3-6-9 0,0-1-3 16,-3-3-5-16,3-3-6 0,-8 0 0 0,4-7 0 15,-3 2-3-15,-2-2 7 0,-4 1 10 0,-2 4-1 0,-2-4 3 16,-1 2 12-16,-3-1 5 0,-1 1 15 15,-1 1 0-15,0 3 5 0,-3-2-2 0,3 5 3 16,1-1-4-16,2 4-6 0,-2-2-7 0,3 3-5 16,6 3-2-16,-9 0-9 0,9 0-1 0,-9 13-4 0,9-3-6 15,0 8-3-15,6 0-3 0,1 9 4 16,8 0 0-16,1 4-6 0,-2 0-11 0,4 3-17 16,7 7-19-16,-1 1-16 0,3 0-10 0,-2 0-13 0,-7-11-11 15,7 11-4-15,-8-11-6 0,-2-4 2 0,-2 3 7 16,-1-3 7-16,-4-1 7 0,2-1 8 0,-3-8 5 15,-3 1 4-15,0-2 8 0,-2-7 5 0,-2 1 13 16,4-1 25-16,-3-3 23 0,-1-6 17 0,0 0 8 16,0 0 5-16,-8 6 14 0,8-6 2 0,0 0 6 15,-20-10-2-15,12 2-1 0,-2 0-3 0,-7-5-6 16,-2-4-7-16,-2-3 2 0,2 0-9 0,1-2-8 16,-2-4-7-16,-1-4-20 0,-4-10-19 0,6-3-33 15,-3-3-36-15,5-2-34 0,2-1-43 0,1-6-50 16,7-2-51-16,1-2-46 0,-5-23-192 0,11 23-529 15,0 0 234-15</inkml:trace>
  <inkml:trace contextRef="#ctx0" brushRef="#br0" timeOffset="6103.81">14924 14122 185 0,'-7'-2'264'0,"7"2"-27"0,-7-4-24 0,7 4-16 15,0 0-10-15,-9 11-14 0,9-1-13 0,0 8-1 16,7 10-4-16,2 3-3 0,11 12-4 16,1 2 7-16,6 5-4 0,9 24-9 0,9-5-8 0,-6 4-9 15,4 2-1-15,0 4-5 0,1 4-12 0,1 0-9 16,1 3-9-16,0-2-7 0,-1 3-6 0,-4 0-6 16,-1-3-1-16,-3 1-5 0,-5-5-10 0,-13-24-10 15,4 0-19-15,-6-1-37 0,2-1-36 0,-3-7-42 16,-8-13-30-16,3 1-23 0,-2-5-35 0,1-4-37 15,-2-1-37-15,-3-7-232 0,-2-8-523 0,1 0 231 16</inkml:trace>
  <inkml:trace contextRef="#ctx0" brushRef="#br0" timeOffset="6679.8">15141 14316 129 0,'-5'-11'237'0,"3"5"-19"0,2 6-17 0,4-12-20 15,1 3-17-15,0 2-13 0,3-2-19 0,1 2-7 16,4 1-15-16,-3 2-7 0,2-1-13 0,1 4-10 16,-2-1-9-16,2 4-5 0,-5-1-8 0,3 3-6 0,-2 1-7 15,1 1-4-15,-1 1-3 0,0 3-2 0,-3-2-7 16,0 3 2-16,-1 0-6 0,-1 3-1 0,1-4-2 16,0 1-3-16,-1-1-2 0,2 5 3 15,-1-5-7-15,4 2-1 0,0-2 0 0,-1-1-1 0,5 2-7 16,-2-4 8-16,6 0-4 0,-5-2 1 0,1-1-1 15,-1 0-2-15,0 0 2 0,-1-1 16 0,-6 1 11 16,5 0 14-16,-6-2 6 0,-4-2 21 0,7 4 4 16,-7-4 4-16,6 4-3 0,-6-4 1 0,0 0-11 15,0 0-4-15,-9 12-12 0,1-4 0 0,-3-3-7 16,-1 1-3-16,4 2-23 0,-2-1-50 0,1 0-60 16,1 2-77-16,1-3-73 0,-3 3-267 0,6 0-547 15,0 1 242-15</inkml:trace>
  <inkml:trace contextRef="#ctx0" brushRef="#br0" timeOffset="7262.92">15963 15177 2806 0,'0'0'57'0,"0"0"-45"16,-1 13-17-16,-2-6 3 0,3-7 3 0,-8 10 16 16,4-5 24-16,-1 1 8 0,0-1 13 0,0-1 5 15,-3 1-2-15,-1-3-3 0,3 1-3 0,6-3 1 16,-19 0-9-16,6 3 1 0,-1-2-3 0,2-5-10 16,-1 4-1-16,-4-4 0 0,4 0-12 0,3-2 4 15,-3-5-5-15,3 3 4 0,1 1-7 0,0-4 1 16,0 0-9-16,1-1-8 0,3 3-3 0,0-2-2 15,4 1-5-15,0 0-10 0,2-1-1 0,-1 3-5 16,4-3 1-16,-2 5-2 0,3 2-3 0,1-2 1 16,2 6 2-16,3-2-2 0,2 4 0 0,4 3 7 15,0 0-2-15,0 4 2 0,0 3 3 0,5 3 0 16,2 2 0-16,-4 2 1 0,-1 1 1 0,0 0-1 0,-6-5 3 16,2 7 0-16,-3 0 4 0,-1 0 0 0,-5-4 2 15,2-2-1-15,-4 3 2 0,0 0 1 0,-3 0 4 16,-1 0 7-16,-1-2 9 0,-3-1 1 0,-2 0 5 15,2-1 4-15,-1 0 5 0,-3-4-5 0,-1 2 2 16,-1 0-1-16,-2-1 0 0,1 2-5 0,1-6 1 16,-6 1-1-16,5-1 0 0,-1-3-5 0,3 1 1 15,-1-3-6-15,-1-1 0 0,3-1 7 0,8-1-8 16,-12-1 0-16,12 1-2 0,-11-2-1 0,11 2-2 16,-5-9-3-16,5 9 1 0,0 0-4 0,10-16-2 15,0 10 4-15,2-1 1 0,7-1-8 0,-1 1 3 16,1 2-2-16,3 0 0 0,-1 2 5 0,5 0-2 15,2 0 1-15,0 2-4 0,-1 2-13 0,1 2-8 16,-7 0-18-16,5 0-20 0,-6 2-27 0,0-2-36 16,-1 2-35-16,0 1-55 0,0 0-58 0,-7-2-228 15,0 2-538-15,-2 3 238 0</inkml:trace>
  <inkml:trace contextRef="#ctx0" brushRef="#br0" timeOffset="9091.83">7904 14247 16 0,'-4'-14'180'0,"0"-3"-2"15,3 6 8-15,-3-1 2 0,2-2-8 16,-1 4-17-16,1-1 2 0,-1 0-12 0,0 3 4 0,1 2 6 16,0 0-3-16,2 6-14 0,-3-12-9 0,3 12-16 15,-4-7-10-15,4 7-15 0,0 0-6 0,0 0-11 16,0 0-8-16,0 0-6 0,0 0-1 0,0 0 10 15,0 0-1-15,1 32-1 0,3-15-5 0,0 7 0 16,1 3 10-16,-1 0 0 0,5 0-2 0,-3 5 2 16,-1 0-5-16,2 2 2 0,2 11-5 0,-2 1-6 15,2 2-5-15,-5-1-1 0,2-2-8 0,1-10 2 16,-3-2-8-16,4 14 2 0,-2-14-8 0,-1 0 6 16,0-1-17-16,4-3-4 0,0 0 6 0,-3-3-18 15,-1-8-30-15,1-1-19 0,-1 0-41 0,1 1-33 16,-2-4-48-16,-2-2-51 0,5-2-54 0,-5-3-64 15,1 0-179-15,-1-4-552 0,-2-3 244 0</inkml:trace>
  <inkml:trace contextRef="#ctx0" brushRef="#br0" timeOffset="9965.84">7811 13933 217 0,'0'0'201'0,"-3"-9"-10"0,3 9-9 0,0-9-17 0,0 9-15 16,8-9-18-16,-1 1-11 0,2 0-16 0,7-1-5 15,2-3-13-15,7 1-7 0,2-6-6 16,4 4-4-16,1 0-10 0,2 0-5 0,2-3-5 0,14-5-6 16,-2 4-3-16,-11 5-4 0,11-5-11 0,4 1 4 15,-5 2-5-15,-12 4-7 0,-1-1-6 0,-3 3-5 16,2 0-8-16,-2 0-1 0,-3 1-6 0,-6 1 0 15,-3 2 3-15,0 0-7 0,-7 0 1 0,0 1 2 16,-3 1 3-16,-2 0 1 0,-7 2-1 0,10-4-2 16,-10 4 2-16,9-2 1 0,-9 2 4 0,0 0 2 15,5-3 2-15,-5 3-5 0,0 0 2 0,0 0-4 16,0 0 3-16,0 0-2 0,0 0 1 0,0 0 2 16,0 13-3-16,0-13 5 0,-1 11-5 0,1-11 3 15,0 12 1-15,1-5 0 0,-1 0-1 0,3 5 0 16,-1 0-9-16,2 0 9 0,1 3-2 0,3 2 9 15,-1 1 2-15,4 5 4 0,1 1-2 0,0 1 2 0,0 1-2 16,1 5 2-16,0-2 3 0,3 4-2 0,-1 11 0 16,3 4 0-16,-3-2-3 0,-1 1 0 0,-2-2-10 15,-5-9 9-15,6 9-2 0,0 0 2 0,-4-13-6 16,1 2 7-16,4 11-5 0,-4-9-1 0,2-3 0 16,-2 1 1-16,4 0-1 0,-5-2-3 0,3-1 3 15,0-1 1-15,1 1-2 0,0-3 0 0,-2 0-1 16,1-1 0-16,1-2 1 0,-4-1-3 0,2-3 3 15,-2-3 1-15,-1 0-3 0,-2-1 0 0,3-1 0 16,0-2-2-16,-3 0 3 0,-2-4-5 0,0 2 1 16,-1-4 4-16,-1 1-2 0,-2-1-2 0,0-2-1 15,0-6 1-15,-5 11 1 0,1-4 0 0,-1-2 0 16,0 1-2-16,-4-2 1 0,0 1 1 0,-1 0 0 16,-3 2-2-16,-2-2 1 0,-5 2-2 0,3 0 0 0,-5-3 9 15,0 0-7-15,2 3-2 0,-8 0 1 16,1 1 1-16,-2 0 0 0,-2 1 1 0,0-2-1 15,-1 0-1-15,2 1 2 0,-4 0-2 0,0 1-2 0,-2 2 1 16,-1-4 2-16,-1 0 4 0,-1 3 4 0,-12 2 4 16,1-3 2-16,1 2 16 0,10-3 3 0,1-2 12 15,2-1-2-15,0 0 1 0,2-1 1 0,-1-3 3 16,5 1-3-16,0-2-6 0,10-2 6 0,2 1-5 16,4-1 1-16,2-3-7 0,0 3-1 0,3-4-13 15,3 0-24-15,1-1-35 0,4 1-56 0,2-5-57 16,6-3-61-16,2-1-205 0,6-6-453 0,0-1 200 15</inkml:trace>
  <inkml:trace contextRef="#ctx0" brushRef="#br0" timeOffset="10565.76">7793 14691 141 0,'-8'0'169'0,"8"0"2"16,-15 0 4-16,15 0-2 0,-12 0-6 0,12 0-8 15,-8-1-14-15,8 1-5 0,0 0-13 0,0 0-13 16,-8-6-12-16,8 6-10 0,0 0-11 0,16-15-5 16,-3 4-11-16,9-4-5 0,5-2-5 0,2 1-8 15,4-1-1-15,16-4-1 0,1-3-5 0,2 2-3 16,3-2-5-16,-1-1-5 0,5 6-1 0,27-6-2 0,-27 6-4 15,2 1 0-15,0 2 0 0,-1 1-3 16,0 2-1-16,0 1-1 0,-5 3-3 0,-5 0-3 16,-13 3-4-16,1 2-3 0,-4 0-8 0,-3-1-1 15,-2 3-3-15,-7 2-4 0,-1-2-4 0,-2 2-1 0,-8 0 2 16,1-1-4-16,-1 1-4 0,-3 0-10 0,-8 0-10 16,14 3-11-16,-14-3-15 0,10-2-30 0,-10 2-27 15,9 0-37-15,-9 0-158 0,0 0-349 0,0 0 154 16</inkml:trace>
  <inkml:trace contextRef="#ctx0" brushRef="#br0" timeOffset="11616.1">7955 14227 42 0,'0'-11'137'0,"0"11"6"16,0-10-9-16,0 10-12 0,1-10-11 0,-1 10-16 15,3-7-6-15,1 1-5 0,-4 6-11 0,5-6-5 16,-5 6-8-16,9-4-5 0,-9 4-6 0,9 1-2 15,-9-1-7-15,11 7-3 0,-6-2-6 0,0 3 4 16,1 3-3-16,-2-1 1 0,1 2 2 0,-3 0 6 16,1-1-7-16,-2 1-3 0,0 2-2 0,-1-1 2 15,1-3-1-15,-1 3-5 0,-1-3-2 0,0 1 2 16,0-4-5-16,1-7 0 0,0 12 0 0,0-5-3 16,0-7 5-16,0 9 1 0,0-9 0 0,0 0 6 15,0 9 3-15,0-9-6 0,0 0 4 0,0 0-5 16,0 0-2-16,0 0-4 0,0 0-1 0,12-18 0 15,-8 9-3-15,1-1 0 0,-1 0-4 0,2-2-2 16,0-3 1-16,-1 1-1 0,0-4-3 0,-1 0 3 16,-2 2-2-16,3-3-1 0,-2-1 1 0,-1 3-3 15,0-2 1-15,-1 1-1 0,0 2 1 0,1 4 9 16,-1 4 5-16,0 0-4 0,-1 1 2 0,0 7-3 0,0 0-5 16,0-10-3-16,0 10 2 0,0 0-5 15,0 0 2-15,0 0 1 0,9 19-2 0,-5-9-1 16,2 0 0-16,1 2 1 0,-1-1 2 0,2-2-4 15,2 5 0-15,-1-5-21 0,-1 0-31 0,3 1-30 0,2-1-40 16,-1 1-36-16,-1-3-182 0,-3-1-365 0,1-1 162 16</inkml:trace>
  <inkml:trace contextRef="#ctx0" brushRef="#br0" timeOffset="12246.84">8176 14651 241 0,'-4'-4'246'0,"4"4"-19"0,-7-7-21 15,7 7-25-15,0 0-16 0,0 0-19 0,0 0-19 0,-9 12-11 16,10-5-4-16,-1-7-15 0,5 20-10 0,-1-9-5 16,0-1-7-16,0 1-7 0,1 0-5 0,0-1-6 15,1-2-6-15,2-1-3 0,0 0-7 0,-2-3-1 16,4 0-7-16,-3-2 4 0,4 0-7 0,-2-4-7 16,1 2-7-16,-1-5-6 0,0 0-8 0,-4 0-11 15,3-3 1-15,-2 1-1 0,-1-2 1 0,2 0 2 16,-3 0-4-16,-2 0 4 0,1-2 0 0,-2 5 2 15,-1-3-1-15,-1-2 8 0,-1 4 6 0,0-6 2 16,-2 5-3-16,3 2 3 0,-2 0 18 0,3 6 6 16,-7-11 5-16,5 6-3 0,2 5-3 0,-5-8-6 15,5 8-3-15,0 0-5 0,-2-6 0 0,2 6-6 16,0 0-2-16,0 0 0 0,0 0 0 0,0 0-3 16,0 0-1-16,6 31 5 0,2-16-5 0,-3 0-1 15,1 1 2-15,2 3 0 0,5 4-4 0,-3 1 1 16,3 3 2-16,2 2-2 0,-3-1-3 0,1 1 0 15,2 0-1-15,0 0 2 0,-5-3 1 0,2 1-2 16,-1-1-1-16,-2-2-1 0,1-2 4 0,-1-5-5 0,-1 1 2 16,-3 0-1-16,2-4 2 0,-4-3 0 15,1 0 2-15,0-1-3 0,-4-2 2 0,2-4-3 16,-2-4 1-16,-1 11 0 0,1-11 21 0,-4 7 7 16,4-7-2-16,-11 2 2 0,3-2-1 0,8 0 1 0,-18-3-2 15,7 1-3-15,-6-3 1 0,2-1-4 0,-3-2 0 16,1 0-5-16,1-2-2 0,-1-1-5 0,-5-7-5 15,5 0-19-15,-1-4-24 0,0-5-38 0,2-5-36 16,1 0-39-16,2-14-43 0,4-2-29 0,-1-2-209 16,2-1-467-16,3 2 206 0</inkml:trace>
  <inkml:trace contextRef="#ctx0" brushRef="#br0" timeOffset="12688.02">8154 13589 182 0,'-3'-5'180'0,"-1"-1"-13"0,4 6 1 16,-9-7-12-16,9 7-20 0,-4-5-17 0,4 5-8 16,0 0-12-16,0 0-13 0,0 0-4 0,-13 18-6 15,12-6-6-15,2 3-2 0,0 4-4 0,5 4 0 0,0 4-2 16,2 4-2-16,2 4 3 0,3 10-1 0,3 4-4 16,-2 0-6-16,7 3-3 0,-3 5-2 0,1 0-5 15,6 22 0-15,-4-24-7 0,10 22 9 0,-10-20 3 16,11 23 0-16,-4-4-1 0,-5-19 2 0,7 21-3 15,-10-24-7-15,2 0-3 0,2-2 2 0,-1 1-5 16,-2-6-2-16,-1-3-3 0,-3-12-2 0,-2-2 2 16,3-1-7-16,-1-2-1 0,0 0 2 0,-1-3-5 15,0-2 1-15,-3 2-5 0,4-3 5 0,-7-4-6 16,3-2-2-16,1 7-8 0,-1 0-24 0,-3-5-35 16,-1-2-38-16,-1 0-39 0,0-2-52 0,-1-4-56 15,-5 1-146-15,2-5-420 0,-3 2 186 0</inkml:trace>
  <inkml:trace contextRef="#ctx0" brushRef="#br0" timeOffset="15637.9">8572 13876 98 0,'0'0'131'0,"-3"-12"3"0,1 2 1 0,0 3-11 16,-1 1-11-16,3 6 9 0,-4-12-5 0,2 5 7 15,-1 1 2-15,3 6-4 0,-4-8-1 0,4 8-11 16,-2-8-17-16,2 8-5 0,0 0-8 0,-5-6-11 16,5 6-7-16,0 0-4 0,0 0-5 0,0 0-5 15,-8 16-9-15,5-4 0 0,1 5-6 0,-1 2 1 16,-1-3-3-16,1 10-1 0,1 1-1 0,-1-2 2 16,3 4-4-16,2-2 0 0,-1 4-3 0,1-5-1 15,-1 2-3-15,3 0 0 0,-2-2-1 0,0-7-1 16,4-1 1-16,-3 0-2 0,2-2 1 0,2-1-1 0,0-3-4 15,-1-2 0-15,3 0 1 0,1-3 0 16,-1 0 0-16,2-2-3 0,1-2 1 0,1-1-1 16,1-2-4-16,-1-3 1 0,0 0-1 0,5-3-1 15,-8 1 0-15,2-1 2 0,0-1-4 0,2-5 1 0,-4 6 0 16,-1-2-2-16,-1-3 2 0,0 3-2 0,-2-4 1 16,-1 3 18-16,-1-1 12 0,-3 0-4 15,-1 1-4-15,0-2 4 0,-2 2-1 0,-1-1-3 0,-2 3-5 16,0-4-1-16,0 7 1 0,-4-1-3 0,-1 0-5 15,-2 3 1-15,-2 2-1 0,1 0-2 0,-5 3-18 16,2 4-30-16,-2-2-27 0,1 4-31 0,1 1-36 16,-1 1-45-16,2 2-49 0,-1 1-177 0,4 1-435 15,-1 0 193-15</inkml:trace>
  <inkml:trace contextRef="#ctx0" brushRef="#br0" timeOffset="19092.59">8850 14485 52 0,'0'0'192'15,"-4"-7"-21"-15,4 7-2 0,0 0-12 0,0 0-10 16,-5-5-11-16,5 5-13 0,0 0-14 0,0 0-9 15,0 0-12-15,-14 8-8 0,7-2-5 0,2 0-10 16,0 8 2-16,0 3-7 0,0 0 1 0,0 8-8 16,0 2-3-16,1-2-5 0,1 4 4 0,2-2 1 15,1 1-8-15,0 0-3 0,1 0 1 0,2 1-5 16,1-1 7-16,1-3-8 0,-3-4-2 0,2-3-4 16,3-1-1-16,-1 0-2 0,2-1-1 0,-1-5-1 15,2 1-1-15,-1-3-2 0,1-2 0 0,0-1 0 16,0-1-1-16,1-4-4 0,1 1-2 0,1-1-1 0,-1-2 1 15,0-2 1-15,-2-1-4 0,2 0-1 16,-2-3 3-16,0 3-4 0,1-4 0 0,0-4 5 16,-1 3 5-16,-2 0-2 0,-2 0 18 0,1-2 1 0,-3 0 1 15,1 2 2-15,-1-2 15 0,-3 1-2 0,0-2-4 16,-1 0 0-16,-1 2-8 0,-1-1-5 0,-2 1-2 16,-1-1-3-16,-1 2-3 0,0 2-4 0,-1 0-3 15,-2 1-18-15,-1-1-37 0,-1 3-25 0,-2 3-26 16,-3 1-46-16,-1 5-53 0,0 0-54 0,0 4-186 15,-1 1-461-15,4 0 204 0</inkml:trace>
  <inkml:trace contextRef="#ctx0" brushRef="#br0" timeOffset="21424.95">7754 14836 129 0,'0'0'125'0,"-5"-7"2"15,0 2-4-15,5 5-7 0,-9-8 1 0,4 4 3 16,-1 0-9-16,6 4-12 0,-18-6-15 0,5 5-5 16,-5-1-8-16,-1 2-7 0,-3 3-10 0,-6 1-4 15,-4 2-1-15,0 4-7 0,0 1-6 0,-2-1-4 16,3 4-3-16,-1-2-3 0,3 6-6 0,2-3 3 15,-1-1-8-15,6 3 1 0,0-3-2 0,6 0-4 16,3-1-1-16,3-3 3 0,3-1-6 0,1 0 2 16,1-2-3-16,2 0-1 0,2 0-12 0,0 0-3 15,1-7-10-15,2 13-14 0,0-9-9 0,1 3-14 16,3-3-15-16,-1 1-8 0,1-2-16 0,-1-1-4 16,3 2-16-16,0-4-80 0,-8 0-213 0,10 0 95 15</inkml:trace>
  <inkml:trace contextRef="#ctx0" brushRef="#br0" timeOffset="21707.93">7294 14857 30 0,'0'0'119'0,"0"0"-7"15,-11 8-1-15,6-1-6 0,-2 1-8 0,2 3-12 16,0-1-15-16,1 2-2 0,-2 4 2 0,2 1-6 0,3 1-10 16,-2 1 1-16,3-1-6 0,-1-1 2 0,0-1-8 15,2 2-4-15,-1-7-3 0,3 1-2 16,0 0 1-16,4-2-2 0,-4 1-8 0,4-3 3 0,1-1-3 16,1-1-2-16,1-2-8 0,3 0 4 0,4-1-11 15,0-3-18-15,2 0-28 0,3-3-25 0,-3-1-43 16,2 1-109-16,-1-1-232 0,-2-3 103 0</inkml:trace>
  <inkml:trace contextRef="#ctx0" brushRef="#br0" timeOffset="26573.91">6135 16870 41 0,'0'0'143'0,"-6"-8"-7"0,3 2-16 16,1 0 6-16,2 6 12 0,-6-13 5 0,4 7 2 16,2 6-4-16,-4-7-6 0,4 7-7 0,-2-6-7 15,2 6-14-15,0 0-10 0,0 0-7 0,0 0-10 16,0 0-1-16,0 0 2 0,0 0 7 0,5 29-3 16,-3-10-8-16,3 6 23 0,-1 4-7 0,0 0-3 15,1 3-8-15,0 2-6 0,2 0-1 0,-2 1-5 16,-1 1-30-16,-2-1-3 0,-1-3-1 0,1 1-2 15,0 3-8-15,1-5 5 0,-2-3-2 0,-1 0-10 0,0-3 0 16,2-4 1-16,-4-2 0 0,2-2-3 16,0 0-4-16,2-3 0 0,-4-1-3 0,2-2 3 15,0 1-6-15,-1-5 1 0,2 2-2 0,-1-3-4 16,-1 4-19-16,1-10-15 0,0 13-23 0,0-13-26 0,0 8-22 16,0-8-23-16,0 0-8 0,1 7-43 0,-1-7-26 15,0 0-19-15,0 0-135 0,0 0-385 16,9-26 170-16</inkml:trace>
  <inkml:trace contextRef="#ctx0" brushRef="#br0" timeOffset="26897.53">6185 17017 4 0,'-1'-12'165'0,"2"0"-5"16,0 0-14-16,3 1-6 0,1 0-19 0,2-2-2 15,2 0-13-15,2 0-8 0,2 2-6 16,2 0-16-16,1 1-5 0,0 3-3 0,3 2-7 16,-1 3-5-16,3 3-8 0,-3 0-3 0,2 3-1 15,-1 3-5-15,-1-1-1 0,0 2-12 0,-1 1 10 0,-2 4-10 16,-2-2-2-16,1 3 0 0,-4-1-5 0,-4-3 2 16,2 5 10-16,-3-3 0 0,-2 3 6 0,-2-3 3 15,-2 0 1-15,-3 2 0 0,-4 0 8 16,1 0 1-16,-2 0 3 0,-2-1 4 0,-1 1 1 0,-3-1-6 15,-1 1-5-15,0-5-4 0,-1 4-4 0,1-3-6 16,-3-1-1-16,0 1-7 0,1-4 1 0,2-1-5 16,3-2-23-16,-1-3-28 0,5 1-34 0,2-1-22 15,7 0-39-15,-10-8-48 0,6 1-194 0,3-3-397 16,4-1 176-16</inkml:trace>
  <inkml:trace contextRef="#ctx0" brushRef="#br0" timeOffset="27540.93">7004 16929 188 0,'0'0'192'0,"-9"-2"-3"0,9 2-15 0,0 0-6 16,0 0-15-16,-9-3-15 0,9 3-15 0,0 0-13 16,-15 5-6-16,9-5-9 0,6 0-9 0,-13 0-6 15,3 1-13-15,-2-2-3 0,1 1-9 0,-2-2-5 16,0-2-8-16,-1 4-2 0,-3-5-2 0,3 0-4 16,3 2-4-16,-1-2-10 0,2 1 1 0,1-4-1 0,3 0-2 15,2-1-7-15,1 0 2 0,2-2-5 0,1 3 0 16,1-3-2-16,3 1 1 0,0 1-3 0,2 0-1 15,3 1-2-15,3 2 1 0,-2 0-11 16,0 1-2-16,3 2-2 0,-1 3 2 0,2 2-8 0,-2 1 1 16,5 4 2-16,-3 1 1 0,4 2-1 0,-4 2 1 15,-1 2 6-15,3 9-5 0,2 0 2 0,-6-1 3 16,-1 2 9-16,1-2 7 0,-6 3 1 0,-2-1-5 16,0-4 0-16,-4 5 1 0,0 0 1 0,-3 0-2 15,-2-8 1-15,0 8-2 0,-5 1-1 0,2-9-1 16,-1 1 6-16,-2-1 1 0,-6 4-4 0,-2-1 1 15,5-5-4-15,-5 3-2 0,-2-2 4 0,-3-2 1 16,-2-2-2-16,7-2-2 0,-1-3 3 0,-6 0 0 16,-1-2-1-16,7-3 2 0,-1-1 3 0,-7-3-5 15,9 0 9-15,3-3 4 0,-1-4-2 0,4 0-1 16,4 2-2-16,3-4 2 0,-4-1 0 0,5-3 0 16,3 5 7-16,1-7 0 0,5 7 0 0,2-5 7 15,-1 5-2-15,4-1-1 0,1 2 1 0,1 4 2 16,5-4-5-16,1 6-1 0,1-1-1 0,0 4-4 15,4 2 2-15,-3 0-2 0,6 4-2 0,3 0-2 16,-7 0 2-16,8 5-2 0,-3 1-3 0,1-3 2 16,2 5 0-16,-5-3-4 0,4 5 0 0,-2-1-6 15,-2-1-26-15,0 3-27 0,0-2-37 0,-1 2-61 16,-2 1-54-16,-9-2-155 0,2-2-391 0,-3 1 174 16</inkml:trace>
  <inkml:trace contextRef="#ctx0" brushRef="#br0" timeOffset="28649.93">7637 17049 67 0,'-10'-1'221'0,"10"1"9"15,-11-5-8-15,11 5-5 0,-6-2-9 0,6 2-12 16,0 0-11-16,-10-3-13 0,10 3-12 0,0 0-18 16,-5-2-13-16,5 2-14 0,0 0-12 0,0 0-11 15,0 0-7-15,24-7-8 0,-10 4-4 0,5-1-11 16,8 0-3-16,3 1-7 0,-2 0-2 0,4-3-8 15,0 0 2-15,-3 4-9 0,3-3-4 0,0-1-3 16,-3 3-2-16,-7 3-18 0,6-4-22 0,-8 3-33 16,-3 1-29-16,-3 1-32 0,-2 0-39 0,-1 2-22 15,0 0-30-15,-4 4-18 0,-3 1-142 0,-5 0-390 16,1 1 173-16</inkml:trace>
  <inkml:trace contextRef="#ctx0" brushRef="#br0" timeOffset="28879.08">7703 17256 14 0,'-9'0'247'16,"9"0"-21"-16,0 0-16 0,0 0-21 0,0 0-18 16,0 0-8-16,0 0-10 0,0 0-16 0,22-8-12 15,-5 3-7-15,2 2-32 0,1 0-9 0,10-3-7 16,-2 4-6-16,1-4-6 0,2 4-7 0,2-2-8 15,0-1 1-15,-2 5-21 0,0-1-31 0,1 2-28 16,-3 0-33-16,2 3-24 0,-1-1-53 0,4 4-43 16,-6 0-99-16,1 1-312 0,1-1 138 0</inkml:trace>
  <inkml:trace contextRef="#ctx0" brushRef="#br0" timeOffset="29236.34">8505 16755 214 0,'-7'-8'260'15,"2"-2"-10"-15,-1 3-10 0,1 2-23 0,5 5-22 16,-5-6-26-16,5 6-15 0,0 0-14 0,0 0-17 16,0 0-16-16,0 0-4 0,11 29-3 0,-3 2 0 15,3 14 3-15,4 7-5 0,-2 8-7 0,1 23 24 16,2 2-6-16,-2-2-8 0,-3-2-6 0,-2-24-6 16,6 24-12-16,-2 1-7 0,-2-25-2 0,1-3-9 15,2 1-6-15,2-7-31 0,-6-13-1 0,3-3-8 16,-4-3-18-16,1-4-16 0,1 0-24 0,-3-8-31 15,0-1-43-15,-2-3-39 0,-1-3-40 0,2-2-23 0,-4-3-28 16,0-2-162-16,-3-3-445 0,0 0 197 0</inkml:trace>
  <inkml:trace contextRef="#ctx0" brushRef="#br0" timeOffset="29578.81">8586 16926 4 0,'2'-8'209'16,"-2"8"-18"-16,2-10-14 0,5 6-18 0,2-2-11 16,8 2-15-16,4 2-14 0,6-4-9 0,1 3-15 15,3 3-4-15,-2 2-10 0,2 4-8 0,1 1-5 0,-2 0-14 16,0 5 0-16,-6 0-7 0,0 2-2 0,-3 1-8 15,-7-3-7-15,-3 4 2 0,-2-2 2 16,-4 3 13-16,-1-1 17 0,-3 0-1 0,-3 3 7 16,-2-4 6-16,-3 1 11 0,-1 0-5 0,-3 0 5 0,-3 0-2 15,-4 0-9-15,-4 0-1 0,6-5-11 0,-2 0-9 16,2-3-1-16,-1 0-4 0,-1-2-7 0,2 0-3 16,3-4-4-16,1 1-20 0,1-3-38 0,-1-1-62 15,2-1-51-15,2 0-63 0,1-6-67 0,-3 0-145 16,3-1-444-16,2-4 197 0</inkml:trace>
  <inkml:trace contextRef="#ctx0" brushRef="#br0" timeOffset="31362.9">9440 16834 130 0,'-4'-5'220'0,"1"0"-1"15,3 5-7-15,-6-10-18 0,6 10-15 0,-2-5-21 16,2 5-13-16,0 0-15 0,-8-3-15 0,8 3-11 16,0 0 9-16,-4 17-6 0,4-3-8 0,0 5 1 15,-1 6 3-15,0 3-4 0,-2-1-8 0,3 4-6 0,0 3 21 16,0 0-4-16,0-1-6 0,-1 1-13 0,1-2-5 16,-1-1-8-16,1-3-6 0,2 0-11 0,1-4 0 15,-2-1-5-15,0-2-6 0,2-4-1 16,-1 0-9-16,0-2-9 0,0 1-32 0,-1-5-30 0,3 0-43 15,-1 0-33-15,1 0-38 0,-2-4-45 0,2-3-33 16,2 4-214-16,0-5-482 0,3 2 214 0</inkml:trace>
  <inkml:trace contextRef="#ctx0" brushRef="#br0" timeOffset="31677.88">9962 16933 167 0,'0'0'306'0,"-3"-9"-19"0,3 9-20 0,0 0-23 16,-2-11-24-16,2 11-22 0,0 0-19 0,0 0-15 15,0 0-1-15,0 0 10 0,0 0-18 0,2 29-4 16,3-13-6-16,-2 9-7 0,2 0 7 0,-1 3 0 15,6 3-11-15,-5-2-7 0,1 4-10 0,2-1-14 16,-3-1-7-16,3 1-9 0,-6 0-6 0,2-1-9 16,4 1-9-16,-4-3-2 0,-1-4-8 0,3-6-8 15,-5 0-18-15,5-1-41 0,-2-3-42 0,-1-3-34 16,-1 0-32-16,-1-1-29 0,3-4-38 0,0 0-39 16,-4-7-34-16,3 8-28 0,-3-8-196 0,0 0-525 15,0 0 232-15</inkml:trace>
  <inkml:trace contextRef="#ctx0" brushRef="#br0" timeOffset="31879.95">9858 17297 240 0,'0'0'291'0,"-6"-4"-24"0,6 4-26 15,0 0-22-15,0 0-22 0,0 0-21 0,13-14-11 16,-1 8-16-16,6-2-11 0,3 2-19 0,5-5-6 15,4 0-14-15,-1 3-13 0,6-4-22 0,-1 0-29 16,-1 0-37-16,3 0-40 0,-1 0-36 0,-1-1-44 16,2 4-55-16,-3-4-186 0,-5 4-394 0,0 1 174 0</inkml:trace>
  <inkml:trace contextRef="#ctx0" brushRef="#br0" timeOffset="32155.88">10483 16888 20 0,'-9'-2'277'0,"9"2"-20"0,-8-2-26 0,8 2-10 0,0 0-3 16,-5 14-4-16,4-3-5 0,0 13-10 0,1 2 13 16,2 6-21-16,-2 3-11 0,4 15-1 0,-1 1-5 15,0 5-24-15,1 0 8 0,0 2 1 16,4 21 1-16,-6-19-16 0,1-3-9 0,-1 26-8 0,1-26-7 15,-2-4-18-15,4 0-12 0,-1-1-5 0,0-6-9 16,-1-13-11-16,2-3-2 0,4-1-16 0,-5-10-27 16,1-2-48-16,0-3-63 0,0-4-31 0,1-1-21 15,-1-3-38-15,0-4-32 0,1 1-68 0,-6-3-50 16,0 0-185-16,14-13-558 0,-11 4 246 0</inkml:trace>
  <inkml:trace contextRef="#ctx0" brushRef="#br0" timeOffset="32447.72">10414 17201 47 0,'-3'-13'268'0,"0"-2"-20"16,0 4-28-16,4-1-20 0,2-1-18 15,2 5-20-15,3-3-14 0,3 4-14 0,5-2-6 0,1 5-13 16,1-1-11-16,4 5-5 0,0 0-13 0,-1 2-5 15,6 2-6-15,-6 2-8 0,-1 1 4 0,-2-1-6 16,1 5 6-16,-3-3 1 0,-4 5 3 0,-4-3 7 16,0 4 8-16,-3 2 12 0,-3 2 2 0,-3-2-8 15,-4 2-5-15,-3 5-10 0,1-5-8 0,-7 5-3 16,-1-3-6-16,1-4-8 0,-5 3-3 0,4-6-12 16,1-1-29-16,1 0-23 0,4-4-35 0,0 0-43 15,3-4-40-15,1 1-52 0,5-5-63 0,-8 1-262 16,8-1-548-16,0 0 243 0</inkml:trace>
  <inkml:trace contextRef="#ctx0" brushRef="#br0" timeOffset="33045.88">10942 16920 216 0,'5'9'221'0,"-5"-9"-15"0,5 10-20 15,-5-10 6-15,-3 13-8 0,0-3-10 0,2-2-14 16,-3 2-13-16,0-1-11 0,-1 0-7 0,-2-1-12 16,1 2-16-16,-2-3-7 0,-2 3-6 0,-2-5-12 15,-2 2-3-15,-2 0-8 0,4-3-6 0,1 0-4 16,-2-3-7-16,1-2-6 0,3-1-3 0,-1-1-6 16,3 2-8-16,-1-5-11 0,1-1-11 0,0 0-10 15,3-5-9-15,0 1-5 0,3-6-10 0,1-9-9 16,6 7 11-16,1-4-6 0,-4 7 7 0,6-1-3 15,-2 1 6-15,4 1 0 0,-2 7 4 0,4-4-2 16,-2 3 6-16,1 3-3 0,-2 2 3 0,3 2 3 0,0-1-2 16,-13 3 4-16,25 8 4 0,-8-3-2 15,-4 7 3-15,3 0 7 0,1 7 3 0,-2-5 8 16,1 7 2-16,-2 3 5 0,-3 2 0 0,4 2 4 16,-7 4 0-16,0 1-4 0,-4-4 1 0,1 4-3 0,-4 0-1 15,1-3-1-15,-4 3 2 0,1-3 0 16,-3-3-3-16,0 0 0 0,-1-3 2 0,-4 0-2 15,4-5 1-15,-1-3-7 0,-3-1 1 0,2 4 1 16,-4-4 0-16,-1-4-2 0,6 3 1 0,-8-1-4 0,6-2-1 16,-5 1-4-16,3-4 9 0,1-1-13 0,0-1-6 15,-1-3-4-15,2-2-5 0,8-1-7 16,-12-3 1-16,4-1-10 0,2-3 0 0,0-4 0 16,4-1 2-16,1-7 2 0,2 2 4 0,1 0 3 15,2-1-1-15,4-2 5 0,0 4 22 0,-1 2 6 0,4 2 10 16,-1 5 7-16,-3 1 4 0,4 1 6 0,1 3 17 15,1 0-7-15,5 6 4 0,0 1-8 0,1 0 0 16,1 2 1-16,-1 3-7 0,1-3-2 16,-2 2 1-16,2 1-4 0,-3 0-3 0,2 1-5 0,-1-3-7 15,-1 3-22-15,0-3-29 0,0 0-26 0,-7 0-33 16,1-2-38-16,0-3-39 0,0-2-39 0,-4 2-162 16,-7-3-406-16,0 0 180 0</inkml:trace>
  <inkml:trace contextRef="#ctx0" brushRef="#br0" timeOffset="33230.99">11459 17105 163 0,'-2'-12'309'0,"2"12"1"16,-4-9-11-16,0 4-20 0,4 5-23 0,-4-8-33 15,4 8-15-15,-2-6-23 0,2 6-21 0,-4-7-35 16,4 7-41-16,0 0-52 0,0 0-50 0,0 0-51 15,0 0-45-15,0 0-39 0,0 0-72 0,0 0-128 16,0 0-377-16,0 0 167 0</inkml:trace>
  <inkml:trace contextRef="#ctx0" brushRef="#br0" timeOffset="33479.96">11484 17310 228 0,'-3'10'245'0,"0"6"-14"0,0 0-18 0,1 3-11 16,-1 0-22-16,0 8-5 0,0-1-19 0,-2 3-4 16,3-2-22-16,-1 3-6 0,-2-1-17 0,0 0-11 15,4 1-10-15,-3-3-8 0,0 0-8 0,0-3-5 16,0-4-10-16,3-1-24 0,-3-1-43 0,0 2-33 15,-1-1-62-15,0-2-66 0,-1-1-209 0,-3 2-412 16,0-4 182-16</inkml:trace>
  <inkml:trace contextRef="#ctx0" brushRef="#br0" timeOffset="34762.51">6345 17729 118 0,'-18'-5'151'0,"5"3"-9"0,2 0-10 0,-2-1-9 15,3 3-5-15,1 0 1 0,-1-3-2 0,10 3-10 16,-13 0-12-16,13 0-11 0,-9 1-8 0,9-1-8 16,0 0-10-16,0 0-4 0,0 0-6 15,0 0-5-15,33-7 1 0,-5 3-11 0,5-2-4 0,2 0 2 16,15-6-8-16,3 2 3 0,1-1-1 0,1 0-2 15,1-1 0-15,4 5-2 0,0-9-7 16,2 5 2-16,-2 0-10 0,-1 1-16 0,-2-3-10 16,-5 7-14-16,-12 0-10 0,-5 1-3 0,2 3-5 0,-5-1-15 15,-3 2-5-15,-7 2 2 0,-2 1-6 0,-3-1 10 16,-3 2-3-16,-3 0 11 0,-2 0 3 0,-1 1 5 16,-8-4 4-16,6 5 10 0,-6-5 1 0,0 10 5 15,0-10 6-15,-15 12-1 0,6-6 25 16,-6 0-2-16,-4 3 13 0,-8 0 7 0,-3-2 7 0,-3 2 0 15,-4-1 3-15,-13 3 9 0,0 0 4 0,-3 3 2 16,-4-6 4-16,4 4 0 0,-5 0-6 0,4 0-3 16,-3-1 1-16,2-2-1 0,0 0 10 0,4 3-8 15,10-4-2-15,-6 0-3 0,-3 3 3 0,15-3-5 16,2 1 9-16,1-2-2 0,4-1-1 0,1 0-3 16,9-3-1-16,4 1-7 0,5-2 3 0,2-1-12 15,7-1-2-15,-5 2 3 0,5-2 0 0,0 0-1 16,32-8-2-16,-3 0-3 0,8-3 1 0,14-2-1 15,4-7-1-15,1 1 2 0,4 3-7 0,3 2 0 16,1-2-17-16,-1 1-5 0,-2 2-21 0,2 3-13 16,-3 1-29-16,1 0-37 0,-4 3-29 0,-7 8-141 15,-11-2-307-15,-2 4 137 0</inkml:trace>
  <inkml:trace contextRef="#ctx0" brushRef="#br0" timeOffset="36762.18">8028 16684 41 0,'0'0'122'0,"0"0"-3"0,0 0 0 16,0 0 12-16,-1-9-19 0,1 9 7 0,0 0-4 15,-7-8 0-15,7 8-5 0,-5-9 3 0,3 5-7 16,2 4-1-16,-11-11 7 0,5 5 3 0,-3-2 0 15,0 0-11-15,-1 2-7 0,-5-4-9 0,-1 2-7 16,-3-2-10-16,2 2-6 0,-10-2-8 0,2-1-7 16,-3 4-4-16,-2 0-2 0,0 0-8 0,-3 3-5 15,-1 1-2-15,-3 2-1 0,-2-1-8 0,0 2 3 16,1 2-4-16,1-1-5 0,-1 3 1 0,2 1-5 16,-1-1 1-16,2 3 0 0,3-1-8 0,2 0 12 15,3 1-10-15,5-1-2 0,4-1-2 0,4-2 0 16,4 1-4-16,1 0-10 0,1 1 0 0,2-2-8 15,2 2-5-15,0-1 3 0,4-4-8 0,-4 9-21 16,2-3-15-16,2-6-6 0,0 10-9 0,0-10-16 16,4 10-26-16,-3-4-24 0,1 1-13 0,2-2-141 15,0 1-328-15,-4-6 146 0</inkml:trace>
  <inkml:trace contextRef="#ctx0" brushRef="#br0" timeOffset="37036.85">7108 16566 76 0,'-3'6'115'0,"-1"3"-8"16,3 3-7-16,-4 4-6 0,3 1-9 0,0-1-4 15,4 4-11-15,0-5-7 0,-1 5-4 0,4-2-8 16,-2-3 2-16,2 1-7 0,0-7-10 0,0 4 7 16,2-4-9-16,3 1-5 0,-1-4 0 0,1 3-2 15,4-5-12-15,3 2-21 0,1-4-24 0,-2-1-30 16,5-2-36-16,-2-1-75 0,-2 2-184 0,0-3 82 16</inkml:trace>
  <inkml:trace contextRef="#ctx0" brushRef="#br0" timeOffset="41491.75">7170 17677 47 0,'0'0'76'0,"0"0"-3"0,0 0 6 0,0 0-6 15,0 0 4-15,0 0-5 0,11-9-7 0,-11 9 8 16,11-6-1-16,-2 3 3 0,1-2-2 0,4-1-12 16,3-1 11-16,9-4-16 0,-7 5 6 0,10-1-11 15,-2-4 5-15,7 2-5 0,0-1-3 0,3 3-7 16,0-1-1-16,14 0-5 0,-13 2 0 0,13-1-5 16,-1 1-5-16,1 0-3 0,-12 3 4 0,13 0-3 15,-14 0-5-15,2 2 2 0,0 1-3 0,-3-2-4 16,-2 4 4-16,-1-2-7 0,-4 0 1 0,-2 2-3 15,-6 0-2-15,-1 2 2 0,-1-4-2 0,-1 3 2 16,-6 0 0-16,-1 0-1 0,2 0-1 0,-4-1-4 16,1 1 0-16,-2-1 7 0,-2-2-10 15,-7 0 9-15,10 2-6 0,-3 1 0 0,-7-3-6 0,10 1 3 16,-10-1 4-16,6 0 0 0,-6 0-4 0,0 0 6 16,0 0-2-16,0 0-2 0,6 3-1 0,-6-3 3 15,0 0-2-15,0 0 3 0,0 0 2 0,8 2-7 16,-8-2 7-16,0 0 5 0,0 0-7 0,0 0-5 15,0 0-6-15,0 0-23 0,0 0-28 0,0 0-28 16,0 0-23-16,0 0-17 0,2-13-108 0,-2 13-253 16,0 0 112-16</inkml:trace>
  <inkml:trace contextRef="#ctx0" brushRef="#br0" timeOffset="56577.88">13748 17276 30 0,'-2'-11'238'16,"-2"1"3"-16,2-2-12 0,-3 2-18 0,5 3-1 0,0 7-7 15,-4-13-11-15,4 13-21 0,-2-8-18 0,2 8-14 16,0 0-15-16,0 0-3 0,0 0-1 0,-5 24 3 15,5 2-4-15,0 6-4 0,-2 3-8 16,-5 13-6-16,2 2-6 0,3 2-6 0,-2 0 1 16,4-1-17-16,-2-2-5 0,1-2-4 0,-1-12-9 0,2 0-6 15,0-2-30-15,0 2 1 0,-2-2-5 0,-2-3 2 16,2 0-1-16,1-1-4 0,-2-1-6 0,3-28-28 16,-8 43-20-16,8-43-22 0,-4 34-28 15,4-34-26-15,0 0-36 0,-5 37-37 0,5-37-31 0,0 0-28 16,0 0-164-16,0 0-448 0,0 0 199 0</inkml:trace>
  <inkml:trace contextRef="#ctx0" brushRef="#br0" timeOffset="56899.82">13758 17436 42 0,'0'-9'180'15,"2"4"-14"-15,0-2-17 0,-2 7-7 16,5-7-16-16,1 3-15 0,-6 4-6 0,12-3-6 16,-4 1-8-16,-8 2-7 0,23 6-9 0,-7-2-4 0,2 2-12 15,-3 1-5-15,3 1-5 0,-2 1-6 0,0 1-5 16,-1 1 1-16,-3-2-6 0,1 5 2 0,-4-5 0 16,2 4 3-16,-6-1 18 0,1 0 8 0,-4-1-4 15,-1-2 7-15,-1 4 9 0,-1 0 1 0,-5 1 3 16,-1 1-3-16,-4-2-5 0,2-4-9 0,-4 6-6 15,-1-2-2-15,-1 0-6 0,-3-1-7 0,2-4-2 16,-2 3-4-16,2-3-9 0,-4 0-30 0,4 0-27 16,3-4-23-16,0 1-37 0,1-3-39 0,3-1-36 15,3-1-59-15,6 0-138 0,0 0-391 16,-16-5 173-16</inkml:trace>
  <inkml:trace contextRef="#ctx0" brushRef="#br0" timeOffset="57188.09">14175 17286 282 0,'-4'-9'289'0,"4"9"-19"0,0 0-20 15,0 0-28-15,0 0-23 0,0 0-19 0,0 0-17 0,0 0-8 16,0 0-6-16,-1 27-11 0,1-11-6 0,-3 2-9 16,4 2-9-16,1 6-7 0,-1-1-14 0,-1 3-3 15,2 3-12-15,2-5-7 0,-2 3-6 0,0 3-3 16,-2-1-13-16,0-4-28 0,6 1-32 16,-8-1-40-16,6 0-50 0,-4-2-37 0,4-4-49 0,1-6-42 15,-1 2-203-15,1-5-466 0,2-3 207 0</inkml:trace>
  <inkml:trace contextRef="#ctx0" brushRef="#br0" timeOffset="57444.98">14553 17310 154 0,'-6'-9'271'0,"6"9"-17"0,-5-3-24 0,5 3-17 0,0 0-10 16,0 0-12-16,-7 18-15 0,7-9-18 0,-1 7-9 16,2 2-14-16,1 7-8 0,0-5-12 0,2 7-11 15,1 4-7-15,4 0-8 0,-4 3-6 16,1-3-14-16,1 0-10 0,-1 0-30 0,2 3-38 0,0-2-37 16,-1-1-35-16,0-3-47 0,-2-9-42 0,1 0-36 15,-3-1-172-15,1-2-409 0,-2-6 181 0</inkml:trace>
  <inkml:trace contextRef="#ctx0" brushRef="#br0" timeOffset="57670.83">14416 17598 166 0,'0'0'283'0,"-7"-4"-26"0,7 4-27 16,0 0-20-16,0 0-25 0,0 0-16 0,0 0-19 16,23-13-14-16,-8 9-14 0,5-3-18 0,10-1-24 15,2 5-26-15,-1-5-38 0,4 2-39 16,-1 1-27-16,4 1-54 0,0-1-43 0,-2 4-160 0,-4-2-332 16,-1 3 148-16</inkml:trace>
  <inkml:trace contextRef="#ctx0" brushRef="#br0" timeOffset="57961.92">15029 17150 118 0,'-3'-5'267'0,"-1"1"-13"0,4 4-21 0,-6-5-21 16,6 5-20-16,0 0-7 0,-10 11-18 0,8 5-5 15,-2 2-6-15,2 9-16 0,-3 5-12 0,5 1-6 16,4 12-8-16,-4-12-13 0,1 12-5 0,0-10-12 16,2 13-8-16,1 0-8 0,2-14-7 0,-2 0-10 15,0 1-37-15,2 0-37 0,-1-5-37 0,2 1-41 16,0 2-39-16,2-8-60 0,0 1-214 0,-8-7-447 15,4 0 199-15</inkml:trace>
  <inkml:trace contextRef="#ctx0" brushRef="#br0" timeOffset="58271.53">15058 17529 1772 0,'-4'-25'-9'0,"0"6"-1"16,-1 1 8-16,2 6 24 0,1 0 3 0,1 0 8 16,0 4 10-16,2-3-6 0,1 5-2 0,-2 6-9 15,9-11 1-15,-1 5 6 0,1 1-7 0,5 1 2 16,-3 3-3-16,11-1-5 0,-4 4 1 0,6-1-2 16,-3 3-1-16,-1 1-5 0,1 4-2 0,-2-2 1 15,-5 0 7-15,0 6-3 0,-3-5 5 0,1 6 18 16,-6-3 8-16,-2 0 7 0,-1 5 4 0,-5 0 1 15,1 1 6-15,-4 1-2 0,-5 0-7 0,2 1-2 16,-8 3-5-16,5-4-4 0,-7 2-5 0,-1 1-6 16,0-4-10-16,0 1-33 0,2-5-47 0,1-3-59 15,-1-2-55-15,8-2-60 0,-4-1-168 0,8-5-432 16,5 0 192-16</inkml:trace>
  <inkml:trace contextRef="#ctx0" brushRef="#br0" timeOffset="58937.35">15572 17251 194 0,'-2'7'216'0,"-1"0"-13"0,0 2-8 15,0 1-12-15,-2 0-11 0,2 0-3 0,-3-1-12 16,1 1-8-16,-4-2-4 0,-1 2-13 16,5-2-11-16,-3-1-9 0,-1 4-14 0,-1-5-9 15,1 0-8-15,-2-1-11 0,1-2-4 0,-1 2-3 16,1-2-8-16,1-2-8 0,3 1-9 0,6-2-15 0,-16-2-20 16,10-1-11-16,6 3-1 0,-12-12-10 15,9 7-10-15,0-6-17 0,-3 0 2 0,6-3 3 16,5-2-9-16,-4-3 4 0,3 1 3 0,-2 4 4 15,6-3-2-15,-1 7 9 0,-1 1-1 0,2 2 1 0,1 1 7 16,0 5 0-16,2-1 2 0,1 4 2 0,-2 1 0 16,1 2 5-16,-1 3 0 0,3 1 7 0,1 4 3 15,-1 0-4-15,-2 0 7 0,1 1 7 16,-2 1 2-16,2-2-2 0,-2 2 7 0,-2 1 2 16,-2-5 3-16,2 4-4 0,-4-3 1 0,-2-1 4 0,3 4 6 15,-2-3 3-15,-3-1 0 0,1-2 6 0,-1 3-1 16,-2 0-3-16,-1 0-3 0,0 0 1 0,0-2-3 15,-4 5-2-15,1-1 2 0,-6 1-2 0,3-5-5 16,-1 3-3-16,-1 1 4 0,-2-3-3 16,-1 1 1-16,0-1-2 0,0-3-4 0,3-2 0 0,2 0-2 15,-1 0 0-15,3-3 0 0,-1-2 1 0,8-1-1 16,-14 2 1-16,14-2-4 0,-8-2-1 0,8 2 2 16,-5-10 0-16,5 10-1 0,-2-12-1 15,2 12-1-15,4-17 1 0,2 8-1 0,-1-1-1 0,5 0 0 16,3-1 4-16,1-2 2 0,-5 5 0 0,5 0 4 15,0 2 6-15,-4 3 3 0,4 0 5 0,-1 1 0 16,-3 4-1-16,4 1 0 0,-2 0 3 0,1 3 3 16,-1 2-8-16,-2-2 4 0,1 2-2 0,3 0-2 15,-3 2-5-15,0 1 1 0,0 1-1 0,-3-1-3 16,3 1-19-16,-4-1-28 0,-2 0-16 0,5 4-10 16,-7 1-72-16,-1-5-79 0,-2 5-220 0,0 1-464 15,-2-3 206-15</inkml:trace>
  <inkml:trace contextRef="#ctx0" brushRef="#br0" timeOffset="59744.96">15089 17789 121 0,'0'0'126'0,"0"-8"7"15,0 8 5-15,1-9-7 0,-1 9 2 0,-1-12 9 16,1 12 8-16,0 0-6 0,-2-10-7 0,2 10-6 16,0 0-7-16,-1-7-14 0,1 7-9 0,0 0-11 15,0 0-9-15,0 0-9 0,0 0 2 0,-8 19 5 16,6-6 1-16,-1 4-3 0,2 11-2 0,0 0 3 16,1 0-6-16,-2 2-4 0,4 0-3 0,-1-3-7 15,-1-27-2-15,1 55-8 0,-1-55-4 0,4 54-4 16,-4-54-4-16,3 34-2 0,-3-34-1 0,5 28-6 15,-5-28-14-15,0 0-23 0,9 28-26 0,-9-28-28 0,0 0-44 16,0 0-55-16,0 0-57 0,34 5-200 16,-34-5-455-16,0 0 201 0</inkml:trace>
  <inkml:trace contextRef="#ctx0" brushRef="#br0" timeOffset="60694.87">15843 17210 45 0,'0'0'167'0,"0"0"-13"0,0 0-7 16,0 0 10-16,14 11-8 0,-9-2-6 0,1 3-14 15,3 2-16-15,-1 3-6 0,-1 1-5 0,3 4-7 16,-3 2-7-16,2 2-6 0,-4 0-7 0,2 2 3 15,-4 3-9-15,1-3-2 0,-1 7-4 0,-1 12 4 16,-8-13-5-16,2 0-6 0,-2 1 2 0,-1 12-6 16,-7-3-19-16,4-10 6 0,-2-3-3 0,0 0-3 15,-5 1-3-15,1-2-4 0,-1 1 2 0,-4-4-3 16,0 3-2-16,-4-2-1 0,-13 5-13 0,9-9-14 16,-15 6-25-16,-2-1-34 0,-1-1-49 0,-3-1-42 15,-2 0-46-15,-33 10-143 0,30-11-372 0,-5-7 165 16</inkml:trace>
  <inkml:trace contextRef="#ctx0" brushRef="#br0" timeOffset="61337.1">13348 17281 21 0,'0'0'171'0,"-2"-8"-16"0,2 8-10 16,-6-5-14-16,6 5-11 0,0 0 1 0,-11 13-7 16,6-3 0-16,-4 5 0 0,0 12 6 0,3 1-12 0,-1 6 4 15,0 15-3-15,-2 0-13 0,5 1-2 0,1 5-7 16,3 1-9-16,5-1-25 0,-5 3-10 0,4 1-1 16,3-1-2-16,7-3-6 0,1-2-5 0,7-2-1 15,-1-5-24-15,6-4-24 0,9 0-32 16,2-7-45-16,11-4-44 0,3-3-51 0,4-5-106 0,5-4-321 15,29 3 143-15</inkml:trace>
  <inkml:trace contextRef="#ctx0" brushRef="#br0" timeOffset="62374.78">16013 17805 166 0,'0'0'201'0,"0"0"-7"0,0 0-8 16,0 0-7-16,0 0-10 0,0 0-8 0,0 0-15 16,0 0-12-16,0 0-12 0,0 0-12 0,0 0-6 15,9 0-8-15,-9 0-7 0,0 0-9 0,12 0-6 16,-1 0-2-16,1 0-1 0,1 0-10 0,1 0 7 0,0 1-15 16,4-1-7-16,1 0-4 0,11 0-3 15,-9 2-3-15,5-2-4 0,-4 0 2 0,6-2-6 16,0 1-4-16,0 1-2 0,-9-1-4 0,9-1 1 15,-6 2-5-15,-2-3-23 0,-2 3-16 0,0-1-26 16,-5 1-36-16,0 0-38 0,-2-3-47 0,-3 3-46 0,-8 0-150 16,11 3-398-16,-11-3 177 0</inkml:trace>
  <inkml:trace contextRef="#ctx0" brushRef="#br0" timeOffset="62765.77">16713 17286 5 0,'-3'-7'254'16,"3"7"-7"-16,-3-12-21 0,3 12-21 0,-3-8-18 15,3 8-16-15,0 0-24 0,0 0-16 0,0 0-9 16,0 0-1-16,-2 40 0 0,3-10 6 0,1 3-11 16,2 22-9-16,-3 0-1 0,7 25-7 0,-7-20-1 15,3 26-2-15,-1-4-9 0,1-23 0 0,1 27-16 16,0-28-2-16,2-4-12 0,2 3 3 0,0-5-11 15,1-4-3-15,5-3-9 0,-4-10-23 0,1-4-22 16,-2-2-23-16,1 0-20 0,-2-3-22 0,3 0-28 16,-1-2-21-16,-11-24-28 0,12 28-37 0,-12-28-25 15,9 27-176-15,-9-27-421 0,0 0 186 0</inkml:trace>
  <inkml:trace contextRef="#ctx0" brushRef="#br0" timeOffset="63103.89">16712 17605 132 0,'6'-11'160'0,"0"1"-13"0,3 1-8 0,2 1-11 15,-1 3-20-15,1 2-5 0,3 0-12 0,6 3-5 16,-3 5-9-16,0-2-9 0,2 5-2 0,-2-1-15 16,-2 5 7-16,0-2 1 0,0 5-4 0,-3-1 5 15,-1 0 1-15,-5-3 1 0,2 4 23 0,-3 1-3 16,-3-4 1-16,-4 2-3 0,-2 1-7 0,0-3-2 16,-1-1-12-16,-4 3 0 0,-1 1-6 0,-3-3-6 15,1 1-4-15,-1-4-3 0,-2 4-3 0,0-5-15 16,5 0-33-16,0-2-29 0,-3 1-30 0,1-3-43 15,2-1-35-15,1 0-46 0,0-1-135 0,3-2-355 16,6 0 158-16</inkml:trace>
  <inkml:trace contextRef="#ctx0" brushRef="#br0" timeOffset="64628.28">17043 17597 73 0,'0'0'118'15,"0"0"-6"-15,0 0-12 0,0 0-3 0,0 0-8 16,0 0 0-16,0 0-4 0,0 0-7 0,0 0 6 16,0 0 4-16,0 0-9 0,0 0 5 0,0 0 4 15,0 0 2-15,-13 2 7 0,13-2-3 0,0 0-5 16,0 0-12-16,-10-2-1 0,10 2-10 0,-7-8-8 16,2 6-3-16,5 2-8 0,-6-8-1 0,3 3-5 15,3 5-7-15,-6-12-3 0,3 6-5 0,-1-4 1 16,2 1 2-16,1-1-12 0,1-3 3 0,0 3-1 15,3-5-8-15,0 0-1 0,1-1 0 0,0 1-2 16,3-2-2-16,2 3 1 0,-2 1-4 0,4 1 3 16,-3 5-2-16,2 0-3 0,0 2 1 0,1 4-4 15,0 1 12-15,1 1-10 0,-2 4 0 0,2 1 6 16,1 4-7-16,1 3 0 0,-3 0 0 0,0 2-2 16,-1-1 3-16,-1 2 7 0,-1-2-9 0,-3 3 2 15,-2-2-1-15,4 2 0 0,-6-7 5 0,1 3 3 16,-2-1 12-16,0-3-7 0,-2 0 5 0,1 2 0 15,-3-1-4-15,-3-1 0 0,3-1 2 0,0 1-2 16,0-3-1-16,-1 0 3 0,1-3-5 0,-2 1 3 16,6-4-1-16,-9 6-1 0,9-6 3 0,-8 4 1 15,8-4-4-15,-7 2-1 0,7-2-5 0,0 0 2 16,0 0 1-16,0 0-1 0,-8-11-1 0,8 11 0 16,0 0-4-16,0 0 0 0,0 0-2 0,0 0-1 15,11-13-2-15,-11 13 6 0,13-1-3 0,-5 1-3 16,3 2 3-16,2 3-2 0,2 3 2 0,0 2-3 15,2-4 2-15,-1 7 0 0,8 0-20 0,-9-3 2 16,0 2 7-16,-3 0-5 0,1 1 4 0,-5-3 3 16,-2-2 1-16,3 3 1 0,-5-1 4 0,0-1 3 15,-3 1 5-15,-1 1 12 0,-3-1 6 0,0 1 4 16,-4 0 14-16,0 3 4 0,-1-6 0 0,-4 3 8 16,-2 1-7-16,-1-4 0 0,-2 0 3 0,1-1-1 15,-3 1-6-15,-3-2 6 0,1 0-10 0,0-3-4 16,-7 1 3-16,1 0-7 0,6-4-8 0,2-2-1 15,-3 0-10-15,3-2-15 0,0-3-19 0,3-1-32 16,1-2-45-16,4 3-30 0,1 0-34 0,5 2-37 16,1-2-39-16,4 7-149 0,0-12-421 0,7 6 186 15</inkml:trace>
  <inkml:trace contextRef="#ctx0" brushRef="#br0" timeOffset="65074.68">17696 17756 112 0,'0'0'280'0,"0"0"-6"0,0 0 0 0,-8-19-18 16,8 19-25-16,-6-7-21 0,6 7-26 0,-5-6-10 15,1 2-13-15,4 4-13 0,0 0-16 0,-4-8-14 0,4 8-9 16,0 0-16-16,-3-6-8 0,3 6-28 0,0 0-29 16,0 0-35-16,0 0-45 0,0 0-30 0,0 0-29 15,0-8-38-15,0 8-32 0,0 0-32 16,0 0-143-16,0 0-385 0,0 0 171 0</inkml:trace>
  <inkml:trace contextRef="#ctx0" brushRef="#br0" timeOffset="65320.78">17793 17881 279 0,'0'0'261'16,"-14"11"-10"-16,10-4-21 0,-1 0-17 0,0 5-15 16,0 4-12-16,-3 1-16 0,6 2-6 0,2-19-14 0,-6 52-10 15,6-52-13-15,-4 51-14 0,1-22-7 0,3-29-6 16,2 53-7-16,1-27-21 0,-3-26-12 0,4 54-37 16,-2-28-35-16,-2-26-45 0,4 37-45 0,-4-37-53 15,6 38-43-15,-6-38-204 0,5 27-436 16,-5-27 193-16</inkml:trace>
  <inkml:trace contextRef="#ctx0" brushRef="#br0" timeOffset="74635.88">13136 17252 52 0,'0'0'120'0,"-10"-4"-10"16,6-1 9-16,-1 1-11 0,5 4-11 0,-14-10 1 0,4 4-11 16,-1 0-2-16,-5-2-20 0,0 1 4 0,-4-1-7 15,1 5-7-15,-7-3-10 0,-1 2 2 0,-4 2-7 16,-3 3-5-16,1 3-10 0,-6 0 4 0,1 0-6 16,2 5-1-16,-2 0-5 0,-1 1 2 0,3 3-6 15,1-1 6-15,1 1-6 0,1-1 2 0,1 1-9 16,1 1 2-16,3 0-2 0,-1 1-1 0,0-1-2 15,4 0 0-15,7-3 5 0,2 1 0 0,3-2-18 16,1-2-7-16,4 1-20 0,1-2-14 0,1-1-12 16,4 1-12-16,1-1-9 0,1-6-17 0,-3 9-82 15,3-9-199-15,3 10 88 0</inkml:trace>
  <inkml:trace contextRef="#ctx0" brushRef="#br0" timeOffset="75248.98">12363 17270 42 0,'0'0'83'16,"0"0"-7"-16,0 0-4 0,-10 17-14 0,6-11 5 16,-2 1 12-16,2-1-1 0,1 4-6 0,-6-2-1 15,4 3 1-15,-3-2-16 0,-1 5-7 16,1 1 8-16,0-5-5 0,1 5-3 0,1-4-6 16,2 2 2-16,-2 1-3 0,2-2-5 0,1 1 1 0,1 1-6 15,0-2 0-15,0 2-4 0,2-3 2 0,0 0-8 16,0 0 4-16,2-2-4 0,0 0 1 0,4 0-5 15,3-3 4-15,1 2-14 0,1-4-26 16,5-2-23-16,2 1-31 0,4 0-31 0,-3-3-84 16,2-1-206-16,7-5 91 0</inkml:trace>
  <inkml:trace contextRef="#ctx0" brushRef="#br0" timeOffset="77712.81">12349 18055 47 0,'-8'0'208'0,"8"0"1"16,-10-1-15-16,10 1 1 0,-11-2-4 0,11 2-2 16,-11 0 25-16,11 0-10 0,-9-2-11 0,9 2-19 15,-7-3-16-15,7 3-14 0,-5-6-6 0,5 6-12 16,-4-8-10-16,4 8-15 0,1-9-12 0,-1 9 0 15,10-13-17-15,0 4-1 0,5-1-13 0,1-2-4 16,-1 0-8-16,4 2-4 0,5-6-1 0,1 3-4 16,2-2-7-16,2 1-3 0,2-2-13 15,-3 6-5-15,-1-2-21 0,0 2-15 0,0 1-17 16,-8 2-11-16,-1 1-10 0,-2 3-22 0,-2 0-10 16,-6 2-9-16,3-1-9 0,-11 2-2 0,17 5-1 0,-17-5-6 15,6 7-7-15,-6-7-19 0,0 16-4 0,-2-6-10 16,-2 1-5-16,-5 5-2 0,-3-2-92 0,-3 5-284 15,-1-5 126-15</inkml:trace>
  <inkml:trace contextRef="#ctx0" brushRef="#br0" timeOffset="77971.78">12419 18187 44 0,'0'0'192'0,"0"0"0"15,0 0-3-15,-32 26-3 0,32-26-4 16,0 0 0-16,0 0-15 0,0 0-5 0,0 0-14 15,0 0-12-15,0 0-9 0,0 0-7 0,0 0-7 16,0 0 3-16,0 0-9 0,0 0-8 0,0 0-7 16,0 0-14-16,0 0-9 0,0 0 3 0,88-57-6 15,-63 43-12-15,0 1 1 0,2-1-8 0,1 3 0 16,-1-6-9-16,4 3-4 0,-3 2-3 0,-3 0-1 16,0 0-4-16,0 1-2 0,4 2-1 0,-10 0-10 15,0 2-16-15,1-2-23 0,-3 4-22 0,2-2-23 16,-8 6-30-16,-2-4-28 0,0 4-29 0,-2 1-10 15,-7 0-47-15,8 4-176 0,-8-4-423 0,0 0 188 16</inkml:trace>
  <inkml:trace contextRef="#ctx0" brushRef="#br0" timeOffset="78499.39">10980 18110 59 0,'-14'-14'224'0,"5"-1"-14"16,-3 3 1-16,-1 2-11 0,2 2-19 0,1 2-12 15,1 0-11-15,1 1-21 0,0 2-14 0,3 2-13 16,5 1-9-16,0 0-14 0,-15 7-9 0,15-7-6 0,0 0-10 16,0 0 0-16,-4 76-2 0,7-41 4 15,6 14-1-15,0 2-3 0,11 30 0 0,-8-27-4 16,10 25 28-16,-10-21-15 0,5-2 6 0,-2 2-9 15,1-1-36-15,0-3-3 0,-2-2-3 0,-2-7 1 16,2-11-1-16,-1-2-3 0,2-3-1 0,-1 1-2 16,1-5-3-16,-2 3-21 0,5-8-23 0</inkml:trace>
  <inkml:trace contextRef="#ctx0" brushRef="#br0" timeOffset="78882.73">11085 18536 112 0,'0'0'154'0,"-4"-53"-13"0,4 53-15 0,0-34-9 16,0 34-14-16,0 0-3 0,6-34-13 0,-6 34-9 15,0 0-7-15,18-26-6 0,-18 26-9 16,0 0-2-16,26-13-7 0,-26 13-4 0,0 0-4 16,42-1-4-16,-42 1-3 0,0 0 13 0,50 17-10 15,-50-17 6-15,27 13 2 0,-27-13 12 0,21 16-1 16,-21-16 3-16,0 0 7 0,26 27 1 0,-26-27 1 0,10 19-2 16,-10-19 7-16,0 0 0 0,4 34-1 15,-4-34-7-15,0 0-5 0,-14 47-11 0,14-47-1 16,-13 28-4-16,13-28-2 0,-19 23-4 0,19-23-5 15,-21 23-1-15,21-23-10 0,-17 15-7 0,17-15-25 16,0 0-22-16,-28 21-31 0,28-21-34 0,0 0-45 16,0 0-28-16,-29 11-12 0,29-11-146 0,0 0-357 15,0 0 159-15</inkml:trace>
  <inkml:trace contextRef="#ctx0" brushRef="#br0" timeOffset="79340.89">11481 17956 91 0,'-14'-14'220'0,"6"6"9"16,0-1-22-16,1 3-14 0,-3 1-18 0,10 5-18 15,-10-4-19-15,10 4-11 0,0 0-18 16,0 0-7-16,-13 16-15 0,10-4-8 0,3 6-11 0,3 3 1 15,-3-21-14-15,13 54 1 0,-7-29-5 0,4 3-5 16,3-2-4-16,-2 0-4 0,-11-26-7 0,27 44-2 16,-16-29 4-16,-11-15-6 0,27 28-1 0,-11-14-2 15,-16-14-5-15,33 17 4 0,-33-17-11 0,36 13-2 16,-36-13-4-16,38 3-8 0,-38-3-10 16,0 0-5-16,49-8 2 0,-49 8-6 0,27-13 0 15,-27 13-12-15,0 0 9 0,28-24 3 0,-28 24-2 16,9-23 3-16,-9 23 2 0,0 0-2 0,0-44 5 0,-4 25 7 15,-3 3 3-15,0-3 11 0,-1 0 12 16,1 3 13-16,-2 2 3 0,1 3 11 0,2 1 17 16,0 3 6-16,6 7-7 0,-7-12-4 0,7 12-7 15,-5-6-10-15,5 6-4 0,0 0 0 0,0 0-7 16,0 0 1-16,0 0-4 0,0 0-2 0,9 87-5 16,-3-59 2-16,7 3-7 0,2 12 4 0,3-2-1 15,-1 4 0-15,0-2-6 0,3 3-33 0,0-4-54 16,2 2-52-16,1-2-63 0,-7-10-41 0,10 14-173 15,0-6-437-15,-9-9 193 0</inkml:trace>
  <inkml:trace contextRef="#ctx0" brushRef="#br0" timeOffset="79682.06">11884 18830 171 0,'0'0'237'0,"0"0"-15"0,0 0-9 0,-63 3-18 16,63-3-20-16,0 0-16 0,0 0-15 0,0 0-16 15,0 0-13-15,0 0-11 0,0 0-8 0,0 0-6 16,0 0-11-16,0 0-4 0,116-38-9 0,-66 24-5 16,4-3-6-16,-1 1-6 0,5 1-3 0,-3-5-6 15,4 3-4-15,0-1-4 0,-1-2-16 0,5 4-28 16,-3-2-29-16,26-7-40 0,-30 10-38 0,-5 0-47 16,1 4-199-16,-16 2-394 0,0 1 175 0</inkml:trace>
  <inkml:trace contextRef="#ctx0" brushRef="#br0" timeOffset="102174.09">7500 15929 24 0,'0'0'122'0,"0"0"-14"0,-11 0-4 16,11 0-16-16,0 0-12 0,0 0-4 0,0 0-5 15,0 0-7-15,0 0 8 0,0 0-16 0,0 0-9 0,-3 7 1 16,3-7-4-16,0 0-9 0,0 0 0 0,0 0-2 16,-4 6 2-16,4-6-5 0,0 0-4 15,0 0-2-15,0 0-2 0,0 0-2 0,0 0 2 0,0 0 1 16,0 0 2-16,0 0-2 0,0 0 2 0,5 10 4 15,-5-10 10-15,0 0-4 0,9 0 4 0,-9 0-2 16,0 0 4-16,14-3 0 0,-14 3 3 16,13-5-3-16,-3 1-2 0,1 0 2 0,-1-1 0 0,6-4-4 15,2 1 4-15,5-8-9 0,8 1-3 0,0-3-2 16,1 0-1-16,12-7 1 0,1 0 0 0,2-2 0 16,-1 2-5-16,0-4-2 0,-2 4-2 0,-1 2-3 15,3-2 0-15,-13 9-3 0,-1-2-2 0,2 0-8 16,0 1-3-16,-2 2-3 0,0-1-11 0,-1 3-5 15,0 1 3-15,-5 0-13 0,0 4 3 0,-6-2-4 16,0 5 0-16,0-4 4 0,-2 3 3 0,-7 2-1 16,2-1-2-16,0 1 3 0,-3 1 2 0,-3 0-8 15,0 1 4-15,-7 2 2 0,10-3 1 0,-10 3 12 16,8-1-3-16,-8 1-7 0,0 0-8 0,0 0 16 16,0 0 2-16,0 0-1 0,4 8 1 0,-4-8 6 15,0 0 1-15,-22 14-6 0,7-3-5 0,-2 1-6 16,-7 5 11-16,-2 2-10 0,-7 0 11 0,4 0-15 15,-15 8 5-15,3 0-5 0,-2 0 11 0,1 1 6 16,-2-2-6-16,2 1 3 0,-5 0 8 0,0-3 10 16,-2 3-4-16,4-5-8 0,1 3 5 0,9-9 5 15,-11 4 5-15,12-3 4 0,-1-2 1 0,2-1 6 16,1 3-3-16,-1-2-2 0,2-4 3 0,3-1-2 16,2 1 6-16,8-4-4 0,4-3-2 0,3-1 10 0,-1 0 1 15,7 0-22-15,-1-3 7 0,6 0 9 16,0 0-4-16,0 0-8 0,0 0 5 0,19-20-6 15,4 6 6-15,5-1-7 0,3-3 3 0,16-9 2 16,0-1-4-16,4-2-1 0,3 0-3 0,0 1 1 0,1-2 9 16,0-2-17-16,-3 1 15 0,-3-1-17 15,4 1-11-15,-4 2-7 0,0 0-11 0,2 2-11 16,-5 2-13-16,1 1-15 0,-4 1-18 0,-13 5-88 16,-2 1-194-16,-1-2 86 0</inkml:trace>
  <inkml:trace contextRef="#ctx0" brushRef="#br0" timeOffset="104686.54">7320 14779 87 0,'0'0'89'15,"0"0"-5"-15,0 0-1 0,0 0 1 0,0 0-14 16,0 0 4-16,1-7-7 0,-1 7 8 0,0 0-16 15,0 0-2-15,0 0-4 0,0 0-6 0,0 0-6 16,0 0-4-16,0 0-5 0,0 0 2 0,0 0 4 16,0 0-5-16,0 0 8 0,-4 23-1 0,3-13-4 15,-3 0 4-15,3 2 7 0,0 0-11 0,-2 3 1 16,2 2 1-16,-2 0 0 0,1-1-4 0,0 1 0 16,0 0-2-16,-1-1-5 0,1-1 1 0,-1 3-4 15,1-3 0-15,2-4-4 0,-2-1 1 0,0 2-3 0,1-2-3 16,-1-3-3-16,2 1 1 0,0 0-5 15,0-8 3-15,2 12-2 0,-1-6 2 0,-1-6-4 16,2 11 3-16,2-7 0 0,-4-4-3 0,7 7 4 0,-2-4 0 16,1-2-2-16,2 1-3 0,-1 0 2 0,4-2 1 15,3-2-1-15,-3 0 0 0,8 1-2 0,-2-2 2 16,2 3-16-16,2-3-20 0,-2 2-23 0,1 1-17 16,0 0-37-16,0 0-23 0,0 1-134 0,-7 2-283 15,6 0 126-15</inkml:trace>
  <inkml:trace contextRef="#ctx0" brushRef="#br0" timeOffset="109237.07">7531 14399 5 0,'0'0'40'0,"0"0"-3"0,0 0-4 0,0 0 2 16,0 0-6-16,0 0 3 0,0 0-7 0,0 0 0 16,0 0-2-16,0 0-6 0,0 0 2 0,0 0-4 15,0 0 1-15,0 0 0 0,0 0-4 16,0 0 0-16,0 0 2 0,0 0-6 0,0 0 0 0,0 0-1 15,0 0 2-15,0 0-4 0,0 0-2 0,0 0-1 16,0 0 0-16,0 0 0 0,0 0 2 0,0 0 0 16,0 0 4-16,0 0-8 0,0 0-2 0,0 0 4 15,0 0 1-15,0 0 0 0,0 0-6 0,6 3 4 16,-6-3-1-16,0 0 5 0,0 0 0 0,0 0-7 16,0 0 7-16,0 0 0 0,0 0-10 0,0 0 5 15,0 0 3-15,0 0-3 0,0 0 0 0,0 0 0 16,0 0-2-16,0 0 6 0,0 0-10 0,0 0 4 15,0 0 7-15,0 0-6 0,0 0-8 0,0 0-9 16,0 0-14-16,0 0-39 0,0 0-78 0,0 0 35 16</inkml:trace>
  <inkml:trace contextRef="#ctx0" brushRef="#br0" timeOffset="112365.62">17992 12050 53 0,'0'0'175'0,"0"0"-12"0,0 0 6 15,0 0-8-15,-7-11-10 0,7 11-7 0,-2-11 17 16,2 11-1-16,0-16-24 0,2 5-5 0,-2 0-8 16,0-5-5-16,1 4-6 0,1-6 3 0,0-1-19 15,-2 0-14-15,1-2 1 0,-1-4-6 0,0 1-1 16,1-1-6-16,-1 4-7 0,-1-2 1 0,0-4-5 0,1 1-6 15,-3-2-2-15,1 0-4 0,-1-2-9 0,0 0-2 16,1 3 0-16,1-3-6 0,1-2 1 0,0 2-4 16,0-3-2-16,0 1-2 0,2-1-4 0,-1 3-2 15,3-1-2-15,0 1 7 0,1 2-13 0,-1 2 2 16,2-2-2-16,-2 2 2 0,1 1-8 0,-2 5 3 16,1 2 4-16,1-1-6 0,1 2 0 0,1 1-1 15,-2 0 0-15,0 1 3 0,-1 5-4 0,2-1-1 16,2-1 0-16,-1 2 0 0,2 2 0 0,2-1-2 0,5 1 2 15,3-1-1-15,6-3-3 0,3 4 4 0,4-1-2 16,0 1 1-16,5 0-1 0,0 2 3 16,18-3-3-16,-5 0 0 0,5 5-7 0,1-3-3 0,1 3-3 15,-3-1-3-15,2 0 0 0,2 0 0 0,-2 5-4 16,-1-3-5-16,-1 2-2 0,-1-1-3 0,-16 2 0 16,4 0 5-16,10-3-2 0,-12 3 0 0,-4-1-3 15,4-2-3-15,-1-1 0 0,3 2-2 0,-4 1 1 16,1-2 2-16,0-2-1 0,-1 2 1 0,3-1-4 15,0 1 2-15,-1-1-4 0,-4 1-1 0,1 0 2 16,-5 3 9-16,-2-3 1 0,-10 3 3 0,2-2-1 16,-3 4 5-16,-4-2 4 0,0 1-1 0,1-1 0 0,-3 2 3 15,0 2 1-15,0-1 5 0,-6 2-5 16,4-3 3-16,-3 4 3 0,1-1 0 0,-3 1 2 16,-3 1-2-16,3-1 1 0,0 3 2 0,-3 1-1 0,1 1 4 15,-3 0 1-15,2 6 3 0,-1-3-1 0,-1 4-2 16,0 1 5-16,0 0-2 0,-3 0 4 0,2 7-4 15,1 0 0-15,0-1 2 0,1-2 0 0,1 3 0 16,-1-7 1-16,3 5-1 0,-2-6-2 0,2 1 2 16,0 2 0-16,1-2-1 0,3 4 3 0,0 3-5 15,-1-2 0-15,3 0-2 0,1-1 4 0,0 4-2 16,-2-2 4-16,-1 1-5 0,2 0 4 0,-2 1-2 16,1-2 0-16,0 0 1 0,-3 1-1 0,0 1 0 0,1-2-1 15,-3 0 2-15,1-2 2 0,-4 2-4 16,2-5-1-16,-2-1-5 0,0 6-15 0,-1-6-14 15,-1 5-17-15,0-6-36 0,-2 0-28 0,0 0-31 0,-2 1-166 16,-2-3-338-16,-1-1 150 0</inkml:trace>
  <inkml:trace contextRef="#ctx0" brushRef="#br0" timeOffset="115823.66">8935 15816 45 0,'0'0'141'0,"0"0"-9"16,-6-7-6-16,6 7-7 0,0 0-21 0,0 0-4 16,-5-4-14-16,5 4-1 0,0 0-16 0,0 0-4 15,0 0-3-15,0 0 2 0,-12 14-6 0,12-14-8 16,-1 11 1-16,-1-5-10 0,2-6 1 0,-3 11-8 16,2-6-6-16,1-5 2 0,0 13 3 0,0-13-8 15,1 9 5-15,0-3-4 0,-1-6-1 0,5 9-5 16,-3-3 1-16,-2-6-7 0,8 9 1 0,-2-8 4 15,1 3-1-15,2-1-1 0,5-1-3 0,3 1 9 16,5-3-8-16,7 1-4 0,3-1 7 0,4-4-5 16,3-1 0-16,14-4-1 0,2 2 2 0,4-2-3 15,4-1-2-15,-3 2-3 0,6 0-8 0,-5 1-4 16,0-1-10-16,-3 5-4 0,-6-3-3 0,1 5-4 16,-13-1-8-16,-1 2 1 0,-1 2-9 0,1 2 1 0,-2-1 7 15,-2 0-4-15,2 1 9 0,-2 3 4 16,-2-3-2-16,1-1 2 0,-2 2 10 0,-2 2-13 15,0-3 18-15,-1 0-7 0,-1 2 3 0,0-1 9 16,-6-4-2-16,-3 2 3 0,3-1-9 0,-2-1 10 0,-2 2 1 16,0-1-3-16,0-1 1 0,-2-1 9 0,2 0-4 15,-5 1 0-15,0-1 0 0,-2 2 11 16,1-2-6-16,-1-2 0 0,0 1 3 0,-2 1 6 16,-9 0 2-16,14 0-1 0,-14 0-1 0,11-3 21 0,-4 1 2 15,-7 2 12-15,10-4 2 0,-10 4 9 16,6-6-6-16,-6 6 6 0,5-9-3 0,-2 5 23 0,-3 4 1 15,1-11-3-15,0 4 0 0,-1 7 15 0,-3-19 7 16,0 9-9-16,-1 1 2 0,-1-3-8 0,0 2 2 16,-1-2 0-16,-1 2-3 0,-1-6-9 0,0 1 0 15,0 0-7-15,0 0-5 0,2 1-7 0,-6-1-2 16,5 2-4-16,0 2-6 0,2 0-6 0,-1 0-2 16,-1 3-18-16,4-2-20 0,-1 3-30 0,1 2-32 15,3 5-43-15,-2-9-54 0,2 9-22 0,0 0-184 16,0 0-403-16,0 0 179 0</inkml:trace>
  <inkml:trace contextRef="#ctx0" brushRef="#br0" timeOffset="118020.14">20548 15639 26 0,'-5'1'86'15,"5"-1"-3"-15,-11 1-11 0,11-1-1 0,-17 2-10 16,5-2 6-16,0 0-15 0,-1 0-5 0,-5 0 1 15,0 0-8-15,-4 0-2 0,-7-2 1 0,0 1 0 16,-1-2-9-16,-3 2 10 0,1-2-8 0,0 0 3 16,-2 0 3-16,0-4 2 0,-1-1 10 0,0-2-6 15,-1-1 4-15,3-1 0 0,-1-3-3 0,-1 1 4 0,2-2-3 16,1-3-1-16,-12-6-2 0,14 3-1 0,0 1-3 16,0-1 0-16,-10-10-5 0,4-2 0 15,3 2-3-15,0-4-3 0,1-1-1 0,8 9-5 16,-10-12 2-16,2 2-3 0,0-3-1 0,4-2-6 0,-1 1 2 15,2-1-1-15,2-3-3 0,1 0-4 0,-1 2-2 16,2 0 0-16,1 0-2 0,2 0 2 0,1 1-3 16,3 9 0-16,-2-7 2 0,4 8 0 0,0 2-2 15,0-1 2-15,-1 0-4 0,1 0 2 0,-1-1-1 16,0 4-3-16,0-2 0 0,2 2 1 0,-2-2-3 16,1 3 2-16,-1 0 1 0,1-1 1 0,1 3-1 15,0 2-3-15,3-1 2 0,-2 1-1 0,3 0 3 16,0 8-4-16,3-1-1 0,-4 3 2 0,3-2-1 15,2 4 4-15,1 1-5 0,-1 1 4 0,-1 0-3 16,1 3 0-16,0 0 3 0,0 1 1 0,2 0-7 16,3 6 1-16,-8-10 0 0,6 7 4 0,2 3-2 15,-6-8-1-15,6 8-1 0,0 0 0 0,0 0 0 16,0 0 2-16,-12 3-1 0,12-3 4 0,-5 8 0 0,1-2-3 16,-1-1-2-16,1 3 7 0,-1 1-4 0,1-1 2 15,0 2 0-15,2-1-3 0,-2 1 4 16,0 0 1-16,-1 1-8 0,4 0 4 0,-3 1-1 0,1-4 2 15,2 1 0-15,0-1 3 0,-2 0-4 0,3-8 4 16,-2 12-4-16,2-12 4 0,-2 9-3 0,0-4 3 16,2-5-5-16,0 0 5 0,-2 10-4 0,2-10 3 15,0 0 2-15,0 0 3 0,0 0-4 0,0 0-1 16,0 0-1-16,0 0 6 0,0 0-3 0,0 0-2 16,3-31-7-16,-2 19 1 0,2 1-8 0,-1-4 2 15,1-3-3-15,2 2-1 0,-1-2 1 0,1-1-11 16,3-8-6-16,-3 4 3 0,1 5 3 0,1 1-3 15,0-1 2-15,1 1 11 0,1 3-7 0,-4 2 0 16,4 5 1-16,-4 3-6 0,1 1-6 0,1 2-4 16,-7 1-7-16,16 8 2 0,-7-1-20 0,2 8-13 15,3 7-19-15,-4 5-85 0,0 1-193 0,0-1 86 16</inkml:trace>
  <inkml:trace contextRef="#ctx0" brushRef="#br0" timeOffset="130861.95">7412 14033 66 0,'-8'-9'147'0,"2"0"11"0,2 3 6 15,-1-1 0-15,-2 0 7 0,4 1 2 16,-5 0-7-16,3 1-10 0,0 1 7 0,5 4 1 0,-8-6-9 16,8 6-14-16,-6-6-13 0,6 6-13 0,0 0-11 15,0 0-11-15,0 0 6 0,0 0-2 0,7 28 0 16,2-10-6-16,-1 8-12 0,3 4 0 0,0 3-8 16,5 11-9-16,-2-1-9 0,-3-11-3 0,-1 4-3 15,4 8-5-15,-6-13 2 0,4 3-12 0,0-1-4 16,-2 13-14-16,-5-9-26 0,3-3-19 0,-3 11-38 15,-1-11-28-15,-2-2-39 0,1-2-40 0,-2-5-47 16,2 0-223-16,-3-9-481 0,-3 1 214 0</inkml:trace>
  <inkml:trace contextRef="#ctx0" brushRef="#br0" timeOffset="131161.97">7315 14225 200 0,'1'-10'230'0,"3"-3"-20"0,1 1-12 16,0 1-15-16,4-2-18 0,-1 2-11 0,3 1-22 16,1-1-5-16,3 1-14 0,-3 5-8 0,5-3-9 15,-1 2-5-15,0 0-11 0,-3 4-5 0,0 1-10 16,4-2-4-16,-2 3-6 0,-6 3 1 0,1-2-13 15,0 2 10-15,-2 4-1 0,0 0 5 0,-2 1-2 16,3 7 0-16,-5 2-6 0,-2 2-5 0,-2 5 0 16,-1 3-9-16,-2-2-4 0,-3 0-9 0,0-1-27 15,-1 1-30-15,0 2-27 0,-5-5-37 0,5-3-34 16,-1-3-43-16,1 1-229 0,-4-1-438 0,2-7 194 16</inkml:trace>
  <inkml:trace contextRef="#ctx0" brushRef="#br0" timeOffset="131645.01">7527 13894 214 0,'0'0'264'0,"-3"-11"-26"0,3 11-24 16,3-15-18-16,-2 5-16 0,4-1-15 0,0 1-13 16,2 1-10-16,1-1-12 0,2 1-11 0,-3-1-5 0,2 2-13 15,-1 1-9-15,1 0-9 0,1 2-4 16,-3 4-10-16,0-4-6 0,0 4-4 0,-7 1-2 16,11-1-4-16,-11 1 6 0,9 7 2 0,-4-1-2 0,0 0-1 15,-1 1-7-15,-1 2-6 0,-2 1-3 0,2 2-5 16,-2 0-7-16,0-1-4 0,-1-1 2 0,1 1-3 15,1-5-4-15,-2-6 0 0,1 15-2 0,-1-10-4 16,1 1-4-16,2 0-9 0,-1 0-6 0,-2-6-5 16,8 10 1-16,-6-5-4 0,4 0-2 0,-1-1 3 15,1-1 0-15,1 0 3 0,-1-1-1 0,2 0 3 16,-8-2 1-16,14 1-1 0,-4 1 3 0,-4-2-2 16,5 0 0-16,-3 1 2 0,-8-1-2 0,13 0 2 15,-8 2 4-15,-5-2 3 0,0 0 15 0,9 2 6 16,-9-2 11-16,0 0 2 0,0 9 1 0,0-9-4 15,-6 19-5-15,1-4 1 0,-3 2-9 0,-5 5 3 16,2 3-1-16,-3-2-27 0,0 1-19 0,0 0-26 0,-3 1-32 16,4-2-39-16,-1 1-31 0,1-3-40 15,6-7-33-15,-2 0-238 0,-1 1-498 0,3-4 221 16</inkml:trace>
  <inkml:trace contextRef="#ctx0" brushRef="#br0" timeOffset="131894.37">7455 14664 45 0,'-11'10'341'0,"-2"2"-7"0,4-3-13 0,1-2-19 15,2 2-25-15,0-4-22 0,2 0-25 0,4-5-24 16,-8 6-20-16,8-6-13 0,0 0-22 0,0 0-11 15,23-27-17-15,-5 8-13 0,4-4-10 0,3-2-7 16,11-11-20-16,-1 4-26 0,-6 8-51 0,8-8-27 0,3 4-43 16,-3-4-56-16,2-1-72 0,7 3-71 15,-5-1-193-15,0 0-505 0,3 3 225 0</inkml:trace>
  <inkml:trace contextRef="#ctx0" brushRef="#br0" timeOffset="142516.01">11401 5245 239 0,'0'0'230'0,"-8"-4"-3"0,8 4-3 0,-9-2-3 16,9 2-14-16,0 0-11 0,-10-1-6 0,10 1-16 15,0 0-13-15,0 0-15 0,0 0-5 0,-9-3-20 16,9 3-12-16,0 0-11 0,0 0-14 0,0 0-6 0,0 0-9 16,0 0-7-16,0 0-7 0,0 0-7 15,0 0-3-15,0 0-5 0,0 0-2 0,19 12-3 16,-8-9 0-16,2 0-6 0,6-2-3 0,0 1-2 0,10-2 0 16,-4-2-5-16,6 2-2 0,-4-1 1 0,4 1-6 15,2 0 3-15,-4-5-6 0,4 4 2 0,-3-3 0 16,8 3 0-16,-5 0-2 0,2 0-1 0,1-1 1 15,-1 2-3-15,3 1-1 0,1-1 0 0,-2-1 1 16,14 1 0-16,-9 0-1 0,9-3-2 0,1 2 0 16,2-2 2-16,-2 1 0 0,-1-3-6 0,1 3 6 15,4 0-5-15,3-1 3 0,0 0-3 0,-2 0 6 16,1 1-6-16,1-1 3 0,-5 3-2 0,4-2 2 16,-3 3-5-16,-4 0 2 0,3-1-3 0,-4 3 4 15,-12-3-1-15,16 2 5 0,-18 1-3 0,17-1-2 16,-2-1 0-16,-11 3 1 0,10-3 0 0,-12 1-2 15,14 2 1-15,-14 0 7 0,4-2-6 0,9-2 2 0,-13 1-3 16,2-1 0-16,13 3-1 0,-14-3-2 0,12 1 2 16,-14 1-2-16,-1 0 1 0,0-2 2 0,-1 2-2 15,-1-2 0-15,-2 2-1 0,1-1 6 0,-5-1-8 16,-8 0 3-16,2 3 1 0,-4-1 1 0,3-2 3 16,-3 1-6-16,-7 1 2 0,0-1 4 0,1 1-6 15,-6-2 3-15,0 2-2 0,-6-2 0 0,12 3 1 16,-7 0 2-16,-5-3-5 0,0 0 9 0,8 2 6 15,-8-2 2-15,0 0 3 0,0 0-2 0,0 0 1 16,0 0-2-16,5 3-1 0,-5-3-7 0,0 0-8 16,0 0-24-16,0 0-40 0,0 0-55 0,0 0-70 15,0 0-84-15,0 0-224 0,0 0-541 0,-23-15 240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5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29 1192 0 0,'-60'-29'10934'0'0,"64"34"-10336"0"0,26 27 184 0 0,1-2 0 0 0,2 0 0 0 0,70 48 0 0 0,128 62 804 0 0,-168-104-1154 0 0,48 33 246 0 0,25 14-1215 0 0,-121-73-1634 0 0,-2-1-6908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5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16 149 120 0 0,'-3'-6'452'0'0,"1"0"0"0"0,0 0 1 0 0,0 0-1 0 0,0 0 0 0 0,1 0 0 0 0,-1-1 0 0 0,2 1 0 0 0,-1 0 1 0 0,1-1-1 0 0,0 1 0 0 0,0 0 0 0 0,1-1 0 0 0,1-6 0 0 0,-2 10-288 0 0,1 0 0 0 0,0 0-1 0 0,0 0 1 0 0,1 1-1 0 0,-1-1 1 0 0,1 0 0 0 0,-1 1-1 0 0,1-1 1 0 0,0 0 0 0 0,0 1-1 0 0,0 0 1 0 0,0 0-1 0 0,0-1 1 0 0,1 1 0 0 0,-1 0-1 0 0,1 1 1 0 0,-1-1-1 0 0,1 0 1 0 0,0 1 0 0 0,-1 0-1 0 0,1-1 1 0 0,0 1 0 0 0,0 0-1 0 0,0 0 1 0 0,0 1-1 0 0,0-1 1 0 0,6 0 0 0 0,-6 1-86 0 0,0 0 1 0 0,-1 1-1 0 0,1-1 0 0 0,0 0 1 0 0,0 1-1 0 0,-1 0 1 0 0,1 0-1 0 0,0 0 0 0 0,-1 0 1 0 0,1 0-1 0 0,0 0 1 0 0,-1 1-1 0 0,0-1 1 0 0,1 1-1 0 0,-1 0 0 0 0,0-1 1 0 0,0 1-1 0 0,0 0 1 0 0,0 0-1 0 0,0 1 1 0 0,0-1-1 0 0,-1 0 0 0 0,1 1 1 0 0,-1-1-1 0 0,2 5 1 0 0,3 3 84 0 0,-1 1 0 0 0,-1 0-1 0 0,0 0 1 0 0,3 17 0 0 0,-2-3 90 0 0,-2 0-1 0 0,2 45 1 0 0,-5-19-2936 0 0,0-25-613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5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89 261 852 0 0,'11'-70'6856'0'0,"-8"46"-5405"0"0,-1 1 0 0 0,-1 0 1 0 0,-1-1-1 0 0,-5-45 1 0 0,5 67-1384 0 0,-1 1 1 0 0,1 0 0 0 0,0 0-1 0 0,0 0 1 0 0,0 0 0 0 0,-1-1-1 0 0,1 1 1 0 0,0 0 0 0 0,-1 0-1 0 0,1 0 1 0 0,-1 0 0 0 0,1 0-1 0 0,-1 0 1 0 0,0 0 0 0 0,1 0-1 0 0,-1 0 1 0 0,0 0 0 0 0,0 1-1 0 0,0-1 1 0 0,0 0 0 0 0,0 0-1 0 0,0 1 1 0 0,0-1 0 0 0,0 0-1 0 0,0 1 1 0 0,0-1 0 0 0,0 1-1 0 0,0 0 1 0 0,0-1 0 0 0,0 1-1 0 0,0 0 1 0 0,0 0 0 0 0,-1-1-1 0 0,1 1 1 0 0,-2 0 0 0 0,1 1-14 0 0,0-1 0 0 0,-1 1 0 0 0,1 0 1 0 0,0-1-1 0 0,0 1 0 0 0,-1 0 0 0 0,1 0 0 0 0,0 0 0 0 0,0 1 1 0 0,0-1-1 0 0,0 1 0 0 0,0-1 0 0 0,1 1 0 0 0,-1-1 1 0 0,0 1-1 0 0,-1 2 0 0 0,-1 3 8 0 0,-1-1-1 0 0,1 1 1 0 0,1 1 0 0 0,-1-1-1 0 0,1 0 1 0 0,0 1 0 0 0,1 0-1 0 0,0 0 1 0 0,0 0-1 0 0,1 0 1 0 0,0 0 0 0 0,0 0-1 0 0,1 0 1 0 0,1 15 0 0 0,-1-20-103 0 0,0 1 1 0 0,1 0 0 0 0,0-1 0 0 0,0 1 0 0 0,0-1-1 0 0,0 1 1 0 0,0-1 0 0 0,1 1 0 0 0,0-1-1 0 0,-1 0 1 0 0,1 0 0 0 0,0 0 0 0 0,1 0-1 0 0,-1 0 1 0 0,0 0 0 0 0,1-1 0 0 0,0 1 0 0 0,-1-1-1 0 0,1 1 1 0 0,0-1 0 0 0,0 0 0 0 0,1 0-1 0 0,-1-1 1 0 0,0 1 0 0 0,0-1 0 0 0,1 1-1 0 0,-1-1 1 0 0,1 0 0 0 0,0 0 0 0 0,-1-1 0 0 0,1 1-1 0 0,-1-1 1 0 0,1 0 0 0 0,5 0 0 0 0,-3 0-189 0 0,0-1 1 0 0,0 0 0 0 0,0 0 0 0 0,0 0 0 0 0,0-1-1 0 0,0 1 1 0 0,-1-2 0 0 0,1 1 0 0 0,-1 0-1 0 0,1-1 1 0 0,-1 0 0 0 0,0-1 0 0 0,9-6 0 0 0,-5 1-1338 0 0,0 1 0 0 0,-1-1 0 0 0,0 0 0 0 0,0-1 1 0 0,11-19-1 0 0,-12 15-1459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6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109 255 572 0 0,'-3'-1'795'0'0,"-10"-5"-7"0"0,3 3 181 0 0,1-1 0 0 0,0-1 0 0 0,0 0 0 0 0,-17-11 1 0 0,7 3 578 0 0,8 5 785 0 0,12 7-2300 0 0,-1 1 1 0 0,0-1-1 0 0,1 0 1 0 0,-1 1-1 0 0,1-1 1 0 0,-1 0-1 0 0,1 1 1 0 0,-1-1-1 0 0,1 1 1 0 0,0-1-1 0 0,-1 1 1 0 0,1-1-1 0 0,0 1 1 0 0,-1 0-1 0 0,1-1 1 0 0,0 1-1 0 0,0 0 0 0 0,-1-1 1 0 0,1 1-1 0 0,0 0 1 0 0,1 0-1 0 0,3-2 35 0 0,0 1 0 0 0,0 1 0 0 0,0-1 0 0 0,0 0 1 0 0,0 1-1 0 0,0 0 0 0 0,1 1 0 0 0,-1-1 0 0 0,8 2 0 0 0,12 1 118 0 0,-8-3-61 0 0,0 1 1 0 0,0 0-1 0 0,30 8 0 0 0,-41-8 167 0 0,0 1 0 0 0,0 0 0 0 0,0 0 0 0 0,0 1 0 0 0,-1-1 0 0 0,1 1 0 0 0,-1 1 0 0 0,0-1 0 0 0,1 1 0 0 0,-2 0 0 0 0,1 0 0 0 0,0 0 0 0 0,3 6 0 0 0,-7-10-203 0 0,-1 1-1 0 0,0-1 0 0 0,0 1 1 0 0,0-1-1 0 0,1 1 1 0 0,-1-1-1 0 0,0 1 1 0 0,0-1-1 0 0,0 1 0 0 0,0-1 1 0 0,0 1-1 0 0,0-1 1 0 0,0 1-1 0 0,0-1 0 0 0,0 1 1 0 0,-1-1-1 0 0,1 1 1 0 0,0-1-1 0 0,0 1 1 0 0,0-1-1 0 0,-1 1 0 0 0,1-1 1 0 0,0 1-1 0 0,0-1 1 0 0,-1 0-1 0 0,1 1 0 0 0,0-1 1 0 0,-1 1-1 0 0,1-1 1 0 0,-1 0-1 0 0,1 1 0 0 0,0-1 1 0 0,-1 0-1 0 0,1 1 1 0 0,-1-1-1 0 0,1 0 1 0 0,-1 0-1 0 0,1 0 0 0 0,-1 1 1 0 0,1-1-1 0 0,-1 0 1 0 0,1 0-1 0 0,-1 0 0 0 0,1 0 1 0 0,-1 0-1 0 0,1 0 1 0 0,-1 0-1 0 0,1 0 0 0 0,-1 0 1 0 0,0 0-1 0 0,-2-4 5 0 0,-7-8-353 0 0,1-1-1 0 0,1 1 1 0 0,0-2-1 0 0,1 1 1 0 0,0-1 0 0 0,-6-21-1 0 0,9 25-675 0 0,1-2 0 0 0,1 1 1 0 0,-3-22-1 0 0,5 26-152 0 0,0 0 0 0 0,0 1 0 0 0,1-1 0 0 0,-1 0 0 0 0,2 1 0 0 0,-1-1 0 0 0,4-9 0 0 0,2 2-3078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6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84 290 584 0 0,'-20'9'2210'0'0,"14"-6"-1590"0"0,0 0 0 0 0,1-1 0 0 0,-1 2 0 0 0,1-1 1 0 0,-1 1-1 0 0,-6 6 0 0 0,10-8-492 0 0,0 1 1 0 0,0-1-1 0 0,1 1 0 0 0,-1 0 1 0 0,1-1-1 0 0,-1 1 0 0 0,1 0 1 0 0,0 0-1 0 0,0 0 0 0 0,0 0 1 0 0,1 0-1 0 0,-1 0 0 0 0,1 0 1 0 0,0 1-1 0 0,-1-1 0 0 0,1 0 1 0 0,1 3-1 0 0,-1 5 42 0 0,1 0 0 0 0,-1 0 1 0 0,2 0-1 0 0,0-1 0 0 0,0 1 0 0 0,1-1 1 0 0,0 0-1 0 0,1 1 0 0 0,0-1 0 0 0,1-1 0 0 0,0 1 1 0 0,0-1-1 0 0,1 0 0 0 0,11 13 0 0 0,-16-21-154 0 0,0 1-1 0 0,0-1 0 0 0,1 0 0 0 0,-1-1 0 0 0,0 1 0 0 0,1 0 0 0 0,-1 0 0 0 0,0-1 1 0 0,1 1-1 0 0,-1 0 0 0 0,1-1 0 0 0,-1 1 0 0 0,1-1 0 0 0,0 0 0 0 0,-1 0 1 0 0,1 0-1 0 0,-1 1 0 0 0,1-1 0 0 0,0-1 0 0 0,-1 1 0 0 0,1 0 0 0 0,-1 0 0 0 0,1-1 1 0 0,-1 1-1 0 0,1 0 0 0 0,-1-1 0 0 0,1 0 0 0 0,-1 1 0 0 0,1-1 0 0 0,-1 0 1 0 0,0 0-1 0 0,1 0 0 0 0,-1 0 0 0 0,0 0 0 0 0,0 0 0 0 0,0 0 0 0 0,1 0 0 0 0,-1 0 1 0 0,0 0-1 0 0,0-2 0 0 0,4-3-3 0 0,0 0 1 0 0,-1-1-1 0 0,0 1 1 0 0,0-1-1 0 0,0 0 1 0 0,4-14-1 0 0,-4 10 40 0 0,-1 0 0 0 0,0 0-1 0 0,-1 0 1 0 0,0 0-1 0 0,0 0 1 0 0,-1-1-1 0 0,-1 1 1 0 0,0 0-1 0 0,-1-1 1 0 0,0 1-1 0 0,0 0 1 0 0,-1 0-1 0 0,-1 0 1 0 0,0 0 0 0 0,0 0-1 0 0,-7-12 1 0 0,10 21 236 0 0,5 5-257 0 0,13 6-185 0 0,0-1 0 0 0,1 0 0 0 0,0-2 0 0 0,0 0-1 0 0,21 3 1 0 0,-36-8-36 0 0,1 0 0 0 0,0 0 1 0 0,0-1-1 0 0,-1 0 0 0 0,1 0 0 0 0,0 0 0 0 0,0 0 0 0 0,-1-1 0 0 0,1 1 0 0 0,0-1 0 0 0,-1-1 0 0 0,1 1 0 0 0,-1-1 0 0 0,1 1 0 0 0,-1-1 0 0 0,0 0 1 0 0,0-1-1 0 0,1 1 0 0 0,-2-1 0 0 0,1 0 0 0 0,0 0 0 0 0,-1 0 0 0 0,1 0 0 0 0,-1-1 0 0 0,0 0 0 0 0,0 1 0 0 0,0-1 0 0 0,3-7 0 0 0,-4 7 54 0 0,0-1-1 0 0,0 0 1 0 0,-1 1-1 0 0,0-1 0 0 0,0 0 1 0 0,0 0-1 0 0,-1 0 1 0 0,1 0-1 0 0,-1 0 1 0 0,-1 0-1 0 0,1 0 0 0 0,0 0 1 0 0,-1 0-1 0 0,0 0 1 0 0,0 1-1 0 0,-1-1 0 0 0,0 0 1 0 0,1 1-1 0 0,-1-1 1 0 0,-1 1-1 0 0,1-1 0 0 0,-1 1 1 0 0,1 0-1 0 0,-1 0 1 0 0,-6-6-1 0 0,-5-6 595 0 0,0 2 1 0 0,-1 0-1 0 0,-1 0 1 0 0,-29-19-1 0 0,28 22 808 0 0,-1 0 0 0 0,0 1 1 0 0,-29-11-1 0 0,45 20-826 0 0,2 1-404 0 0,0 0 0 0 0,-1 0 0 0 0,1 0 1 0 0,0 0-1 0 0,-1 0 0 0 0,1-1 0 0 0,0 1 0 0 0,0 0 0 0 0,-1 0 0 0 0,1 0 1 0 0,0 0-1 0 0,-1 0 0 0 0,1 0 0 0 0,0 0 0 0 0,-1 0 0 0 0,1 0 0 0 0,0 0 0 0 0,0 1 1 0 0,-1-1-1 0 0,1 0 0 0 0,0 0 0 0 0,-1 0 0 0 0,1 0 0 0 0,0 0 0 0 0,0 0 0 0 0,-1 1 1 0 0,1-1-1 0 0,0 0 0 0 0,0 0 0 0 0,-1 0 0 0 0,1 1 0 0 0,0-1 0 0 0,0 0 0 0 0,0 0 1 0 0,0 1-1 0 0,-1-1 0 0 0,2 5 53 0 0,1 0 0 0 0,0 0-1 0 0,-1 0 1 0 0,2 0 0 0 0,-1-1 0 0 0,0 1 0 0 0,1-1 0 0 0,0 0 0 0 0,0 0 0 0 0,5 6-1 0 0,39 40 336 0 0,-32-37-546 0 0,0 0-1 0 0,1-1 0 0 0,0-1 1 0 0,1-1-1 0 0,0 0 0 0 0,1-1 1 0 0,0-1-1 0 0,0 0 0 0 0,0-2 1 0 0,21 6-1 0 0,-2-12-2560 0 0,-17-6-2328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6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27 280 344 0 0,'-8'2'2085'0'0,"3"-4"1452"0"0,3 1-3417 0 0,1 0 0 0 0,0 0 0 0 0,0 1 0 0 0,1-1 0 0 0,-1 0 1 0 0,0-1-1 0 0,0 1 0 0 0,0 0 0 0 0,1 0 0 0 0,-1 0 0 0 0,0 0 0 0 0,1-1 0 0 0,-1 1 0 0 0,1 0 1 0 0,0 0-1 0 0,-1-1 0 0 0,1 1 0 0 0,0 0 0 0 0,0-2 0 0 0,4-33 1098 0 0,3 18-903 0 0,16-36 1 0 0,-19 47-269 0 0,25-48-721 0 0,8-17-4934 0 0,-31 58 3366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7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43 596 0 0,'1'3'730'0'0,"4"13"393"0"0,1 0 0 0 0,0-1 0 0 0,13 22 0 0 0,-17-34-970 0 0,0 0-1 0 0,0 1 1 0 0,0-1-1 0 0,1 0 1 0 0,-1 0 0 0 0,1-1-1 0 0,0 1 1 0 0,-1 0-1 0 0,1-1 1 0 0,1 0 0 0 0,-1 1-1 0 0,0-1 1 0 0,0-1-1 0 0,1 1 1 0 0,-1 0-1 0 0,1-1 1 0 0,0 0 0 0 0,-1 1-1 0 0,1-2 1 0 0,0 1-1 0 0,6 1 1 0 0,-6-3-35 0 0,0 1 0 0 0,0 0 0 0 0,0-1 0 0 0,0 1 0 0 0,-1-1 0 0 0,1 0 0 0 0,0-1 0 0 0,-1 1 0 0 0,1-1 0 0 0,-1 1 0 0 0,1-1 0 0 0,-1 0 0 0 0,0 0 0 0 0,0 0 0 0 0,0-1 0 0 0,0 1 0 0 0,0-1 0 0 0,3-3 0 0 0,1-4 374 0 0,1 0 0 0 0,-2-1-1 0 0,1 1 1 0 0,4-13-1 0 0,0 1 669 0 0,-11 19-966 0 0,-1 1 0 0 0,1-1 0 0 0,-1 0 1 0 0,0 0-1 0 0,0 0 0 0 0,0 1 0 0 0,0-1 1 0 0,0 0-1 0 0,-1 1 0 0 0,1-1 0 0 0,-1 1 1 0 0,0 0-1 0 0,1 0 0 0 0,-1-1 0 0 0,0 1 1 0 0,0 0-1 0 0,-3-2 0 0 0,0 2-40 0 0,1 0-1 0 0,-1 0 1 0 0,1 1-1 0 0,-1-1 1 0 0,0 1-1 0 0,0 0 1 0 0,0 0-1 0 0,0 0 1 0 0,0 1-1 0 0,-9 0 1 0 0,-50 8-272 0 0,52-6-282 0 0,11-2 225 0 0,0 1 0 0 0,0 0-1 0 0,0-1 1 0 0,0 1-1 0 0,0 0 1 0 0,0 0-1 0 0,1-1 1 0 0,-1 1-1 0 0,0 0 1 0 0,0 0-1 0 0,0 0 1 0 0,1 0-1 0 0,-1 0 1 0 0,1 0-1 0 0,-1 2 1 0 0,-2-1-2150 0 0,3-1 2034 0 0,0-1 1 0 0,0 0-1 0 0,0 1 1 0 0,0-1-1 0 0,-1 1 0 0 0,1-1 1 0 0,0 0-1 0 0,0 1 1 0 0,0-1-1 0 0,0 1 0 0 0,0-1 1 0 0,0 1-1 0 0,0-1 1 0 0,0 1-1 0 0,0-1 0 0 0,0 0 1 0 0,0 1-1 0 0,1-1 1 0 0,-1 1-1 0 0,0-1 1 0 0,0 0-1 0 0,0 1 0 0 0,1-1 1 0 0,-1 1-1 0 0,0-1 1 0 0,1 1-1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7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20 482 832 0 0,'-6'-15'3059'0'0,"-4"-14"537"0"0,9 27-3433 0 0,1 1-1 0 0,-1-1 0 0 0,1 0 1 0 0,-1 0-1 0 0,1 0 0 0 0,0 0 1 0 0,0 0-1 0 0,0 0 1 0 0,0 0-1 0 0,0 0 0 0 0,0 0 1 0 0,0 0-1 0 0,1 0 0 0 0,-1 1 1 0 0,1-1-1 0 0,-1 0 0 0 0,1 0 1 0 0,0 0-1 0 0,-1 0 0 0 0,1 1 1 0 0,2-3-1 0 0,-1 1-28 0 0,1 0 1 0 0,0 0-1 0 0,0 1 0 0 0,0-1 1 0 0,0 1-1 0 0,0 0 0 0 0,0-1 1 0 0,1 2-1 0 0,-1-1 0 0 0,5-2 1 0 0,5 0 5 0 0,-1 0 0 0 0,1 1 1 0 0,0 0-1 0 0,0 1 0 0 0,18-1 1 0 0,-8 2-116 0 0,-1 1 1 0 0,29 5-1 0 0,-42-4-35 0 0,0 0-1 0 0,0 1 1 0 0,-1 0-1 0 0,1 1 0 0 0,-1 0 1 0 0,1 0-1 0 0,-1 1 0 0 0,13 8 1 0 0,-2 1-192 0 0,-2-2 6212 0 0,-25-21-5740 0 0,1-1 0 0 0,1 0 0 0 0,-1 0 0 0 0,-8-23 0 0 0,-17-59 599 0 0,25 72-784 0 0,0-5-21 0 0,0-1-1 0 0,2-1 1 0 0,1 1-1 0 0,2-1 1 0 0,0-42-1 0 0,2 70-70 0 0,0-1 0 0 0,1 1 0 0 0,-1-1 0 0 0,0 0 0 0 0,1 1 0 0 0,-1-1-1 0 0,0 1 1 0 0,1-1 0 0 0,-1 1 0 0 0,0-1 0 0 0,1 1 0 0 0,-1 0 0 0 0,1-1 0 0 0,-1 1-1 0 0,1-1 1 0 0,-1 1 0 0 0,1 0 0 0 0,-1 0 0 0 0,1-1 0 0 0,0 1 0 0 0,-1 0 0 0 0,1 0-1 0 0,-1-1 1 0 0,1 1 0 0 0,0 0 0 0 0,-1 0 0 0 0,1 0 0 0 0,-1 0 0 0 0,2 0 0 0 0,20 1-505 0 0,-5 9-385 0 0,-16-9 515 0 0,5 2-897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8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13 360 0 0,'-6'-3'786'0'0,"-1"1"0"0"0,0 0 0 0 0,0 0 0 0 0,0 1 0 0 0,-1-1 0 0 0,1 2 0 0 0,0-1 0 0 0,-10 1 0 0 0,14 1-642 0 0,0-1 0 0 0,1 1-1 0 0,-1 0 1 0 0,0 0 0 0 0,0 0 0 0 0,0 0 0 0 0,1 0 0 0 0,-1 1-1 0 0,0-1 1 0 0,1 1 0 0 0,-1 0 0 0 0,1 0 0 0 0,0 0-1 0 0,0 0 1 0 0,-1 0 0 0 0,1 0 0 0 0,1 0 0 0 0,-1 1 0 0 0,0-1-1 0 0,1 1 1 0 0,-1-1 0 0 0,1 1 0 0 0,-2 3 0 0 0,1-2-15 0 0,0 1 0 0 0,1-1 0 0 0,-1 1 0 0 0,1 0 0 0 0,0-1 0 0 0,0 1 0 0 0,0 0 0 0 0,1 0 0 0 0,0-1 0 0 0,0 1 0 0 0,0 0 0 0 0,0 0 0 0 0,1 0 0 0 0,-1-1 0 0 0,1 1 0 0 0,1 0 0 0 0,-1-1 0 0 0,1 1 0 0 0,2 5 0 0 0,0-4 32 0 0,-1-1 1 0 0,1 0-1 0 0,0 0 1 0 0,0 0 0 0 0,1 0-1 0 0,-1 0 1 0 0,1-1 0 0 0,0 0-1 0 0,0 0 1 0 0,1-1 0 0 0,-1 1-1 0 0,1-1 1 0 0,0 0-1 0 0,7 2 1 0 0,244 126 3113 0 0,-65-29-3308 0 0,-165-96-2763 0 0,-26-6 2288 0 0,1 0 0 0 0,-1 0 0 0 0,0 0 0 0 0,1-1 0 0 0,-1 1 0 0 0,0 0 0 0 0,1-1 0 0 0,-1 1 0 0 0,0-1 0 0 0,1 0 0 0 0,-1 1 0 0 0,0-1 0 0 0,0 0 0 0 0,0 0 0 0 0,1 0 0 0 0,-1 0 0 0 0,1-1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9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88 184 440 0 0,'-6'-3'608'0'0,"-1"1"0"0"0,1-1 0 0 0,0-1 0 0 0,0 1 0 0 0,0-1 0 0 0,0 0 0 0 0,0 0 0 0 0,1-1 1 0 0,0 0-1 0 0,0 0 0 0 0,0 0 0 0 0,1 0 0 0 0,0-1 0 0 0,-4-6 0 0 0,7 9-498 0 0,0 1 0 0 0,1-1 0 0 0,-1 1-1 0 0,1-1 1 0 0,0 0 0 0 0,0 1 0 0 0,0-1 0 0 0,0 0 0 0 0,1 1 0 0 0,-1-1 0 0 0,1 1 0 0 0,-1-1-1 0 0,1 0 1 0 0,0 1 0 0 0,0 0 0 0 0,0-1 0 0 0,0 1 0 0 0,1-1 0 0 0,-1 1 0 0 0,1 0 0 0 0,1-2-1 0 0,1-1-28 0 0,0 0 0 0 0,0 1-1 0 0,1 0 1 0 0,0 0 0 0 0,0 0-1 0 0,0 0 1 0 0,0 1 0 0 0,0 0-1 0 0,1 0 1 0 0,0 0 0 0 0,-1 1-1 0 0,1 0 1 0 0,0 0-1 0 0,0 0 1 0 0,0 1 0 0 0,0 0-1 0 0,9-1 1 0 0,6 0 36 0 0,-1 2 0 0 0,0 0-1 0 0,0 1 1 0 0,22 4 0 0 0,-18 0-33 0 0,-1 1 0 0 0,0 1 0 0 0,-1 1 0 0 0,25 13 0 0 0,-18-8 3 0 0,45 13 0 0 0,-17-9 6 0 0,-1 2 1 0 0,57 28-1 0 0,-108-45-2 0 0,0 1 0 0 0,0-1 0 0 0,0 1 0 0 0,-1 1 0 0 0,1-1 0 0 0,-1 1 0 0 0,1-1 1 0 0,-1 1-1 0 0,0 0 0 0 0,-1 1 0 0 0,6 6 0 0 0,-8-8 29 0 0,1 0 0 0 0,-1 0 1 0 0,1 1-1 0 0,-1-1 0 0 0,0 0 0 0 0,0 1 1 0 0,0 0-1 0 0,-1-1 0 0 0,1 1 0 0 0,-1-1 1 0 0,0 1-1 0 0,0 0 0 0 0,0-1 0 0 0,-1 1 1 0 0,1-1-1 0 0,-1 1 0 0 0,0-1 0 0 0,-2 7 1 0 0,0-2 4 0 0,0 0 0 0 0,-1 0 0 0 0,0-1 0 0 0,-1 1 0 0 0,1-1 0 0 0,-1 0 0 0 0,-1 0 0 0 0,1-1 0 0 0,-1 0 0 0 0,-10 9 0 0 0,4-6-865 0 0,0 0 1 0 0,-1-1 0 0 0,0 0-1 0 0,0-1 1 0 0,-16 6 0 0 0,22-12-3503 0 0,0-2 2267 0 0,5 0 688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8T03:59:36.2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8264 5298 111 0,'0'0'156'0,"0"0"-11"16,0 0-6-16,-9-1-6 0,9 1-4 15,0 0-13-15,0 0-6 0,0 0-9 0,0 0-14 0,0 0-5 16,0 0-12-16,0 0-6 0,0 0-4 0,0 0-6 15,0 0-8-15,0 0 3 0,0 0-4 0,22-5-5 16,-22 5-4-16,22 0-9 0,-4 0 3 0,2 0-4 16,8 0 1-16,-7 0 1 0,7 0-4 0,3 2 0 0,2-4 3 15,0 5-2-15,3-1-5 0,-2-1-1 16,-1 3 0-16,2-3 3 0,-2 0-3 0,3 1-3 16,0-2 2-16,1 1-5 0,-1-2 5 0,-1 4-3 0,1-3 2 15,0 2-1-15,1-2-3 0,-1 2 0 0,2-2 2 16,2 0 4-16,-3 0 2 0,14 0-5 0,-11 0 1 15,12 0 0-15,-12 0-3 0,-2-2 0 0,16 2-2 16,-17-1 2-16,15-2-8 0,-13 3 7 0,1-2-2 16,-1 0-4-16,-1 2 0 0,0-1 1 0,-2-1-2 15,4 0 0-15,-6 1-4 0,3-1 4 0,-5 2-2 16,0 0-4-16,-1 0 5 0,2 0-2 0,-2-3 0 0,1 3 2 16,-3 2 0-16,1-2 1 0,-2 3-2 15,-1-2-3-15,-6-1 4 0,1 4-3 0,0-6-1 16,-1 2 1-16,-1 0 3 0,1 2-2 0,0-1-3 0,-2-1 3 15,0 0-1-15,1-1 0 0,1 3 0 0,-3-3-1 16,0 0 3-16,0 1-11 0,-4 0 8 0,4 0 0 16,-4 0 1-16,-2 0 0 0,1 1-1 0,1-4-1 15,-2 3 5-15,-1 0-3 0,0 0-3 0,0 0 3 16,-2 0-3-16,-9 0 2 0,14 0-1 0,-4 0-5 16,3 0 6-16,-4 2 0 0,-1-2-1 0,3 1 0 15,-1 0 1-15,1-1 0 0,0-1 0 0,-1 2-3 16,3-2 4-16,-1 1-2 0,-1 1 0 0,4-3-2 15,-3 3 4-15,3-4-3 0,-2 3 0 0,6-2 4 0,-2 2-4 16,1-1-4-16,1-1 7 0,0-1 2 0,0 3-5 16,2-3 4-16,0 0-5 0,1 3 1 0,-2-5-4 15,2 3 9-15,5-1 0 0,-4 0-7 0,5 2 2 16,-2-4 4-16,1 2-4 0,2-1 3 0,-8 3-4 16,7-4 3-16,2 4 3 0,-3-2-4 0,1 0 3 15,3-3-2-15,-11 4-2 0,11 1 1 0,-2-1 0 16,1 0 2-16,-2-3-2 0,-1 0-3 0,1 3 3 15,0-2 0-15,0 2-2 0,1 0 2 0,-2 1 3 16,-1-3-4-16,5 4 3 0,-1-5-2 0,-1 3 1 0,-1-2-6 16,1 1 4-16,0-1 2 0,2-1-1 0,-2 4 3 15,-1-2-3-15,3 3 0 0,-2-3 2 0,0 0-3 16,1 1 1-16,1 1 1 0,-3-1-3 0,0-2 3 16,2 1 0-16,1 0 0 0,-2 1-2 0,-9 0-6 15,9-1 2-15,-8 3 6 0,10-2-2 0,-4 2-1 16,-7-2 1-16,3 0 0 0,0 2-2 0,4-1 6 15,1 1-2-15,-8-2-1 0,3 1-1 0,-2 2 0 16,-2-2 0-16,1 1 4 0,3 0 1 0,-5 0-1 16,3 0-1-16,1 0-10 0,-2 1 10 0,0 1-1 15,1-2-1-15,-2 1 2 0,0-1-4 0,-1 4 5 0,1-3 0 16,0-1-3-16,-2 2 0 0,2 2-1 0,2-3 2 16,-2 0-3-16,-3-1 2 0,2 2-1 0,2 1-2 15,1-2 4-15,-4 1 2 0,-1 0-9 0,2-1 8 16,2 3-2-16,-1-2 3 0,-2-1-5 0,1 1 5 15,-2 1-1-15,4-1 0 0,-3 2 0 0,0-3 0 16,1 0-6-16,-5 2 2 0,5-2 2 0,-2 1-1 16,0 1 2-16,-1-3-2 0,-1 2 3 0,3 1 2 15,-3 0-5-15,4-2 2 0,-4 2-1 0,3-1 0 16,0 0-1-16,-4 2 0 0,-1-3 1 0,3 1-1 16,-4 2-1-16,1-4 0 0,-2 3 5 0,1 0-2 0,1-3-1 15,-5 2-2-15,3-2 2 0,0 2 2 0,-1 0-9 16,-1-1 5-16,0-1-5 0,-8 0-16 0,11 1-12 15,-11-1-11-15,8 3-8 0,-8-3-17 0,0 0-7 16,0 0-21-16,7 2-19 0,-7-2-22 0,0 0-40 16,0 0-104-16,0 0-308 0,0 0 136 0</inkml:trace>
  <inkml:trace contextRef="#ctx0" brushRef="#br0" timeOffset="7933.68">24662 8821 118 0,'0'0'210'0,"0"0"-6"16,-16 0-7-16,16 0-8 0,-9 0-9 0,2 1-7 15,7-1 0-15,0 0-6 0,-13 0-7 0,13 0-8 16,0 0-12-16,-9 3-4 0,9-3-14 0,0 0-5 16,-6 3-7-16,6-3-9 0,0 0-10 0,0 0-7 15,0 0-11-15,0 0-3 0,0 0-11 0,0 0-5 0,0 0-5 16,0 0-7-16,0 0-1 0,19 7 4 0,-7-6-6 16,1-1-7-16,6 0-2 0,1 1-5 0,-1-2 1 15,2 1 1-15,-1-1-11 0,2 1 6 0,1-2-4 16,5 0-4-16,-6 0 2 0,-2 1-2 0,2-1 0 15,-2 1-1-15,0 0-1 0,-1-1-6 0,-2 0 3 16,-1 1-9-16,-5 1 2 0,1-1 4 0,-1 1-4 16,2-2 0-16,-3 0-5 0,-2 2 4 0,-8 0-2 0,11-2-2 15,-11 2 2-15,9-1-3 0,-9 1 3 16,0 0 1-16,10 0-2 0,-10 0 1 0,0 0-2 16,0 0 3-16,0 0-2 0,0 0 4 0,0 0-6 0,0 0 2 15,0 0-3-15,0 0 2 0,0 0 0 0,0 0 3 16,-30-6-6-16,19 6 6 0,-3 0-8 0,-3 0 5 15,-3 1 2-15,-1 0 0 0,-7 2 3 0,-1-1-1 16,-2 0-5-16,3 1 6 0,-3 0-6 0,2 2 6 16,-3-1-4-16,0 2 2 0,-3-3-2 0,2 2 3 15,1 1-2-15,2-2-1 0,1-1 3 0,9-1 8 16,-1 2 6-16,5-1 2 0,2-2 0 0,1 1 6 16,0-1-1-16,3-1-1 0,2 2 4 0,-1-1 0 0,9-1 1 15,-10 2 0-15,10-2-5 0,-10 1-1 16,10-1-3-16,0 0-6 0,0 0 3 0,0 0-3 0,0 0-4 15,0 0 7-15,0 0-6 0,33 0 2 0,-13-1 0 16,6-1-4-16,4-1 6 0,0 0-8 0,2 0 5 16,0 2-1-16,3-3-6 0,-5 1 6 0,5-2-4 15,-1 4-4-15,-3-2-6 0,1 0-20 0,0 1-19 16,0-1-22-16,-2 0-27 0,0 1-29 0,-2 2-39 16,0-2-35-16,0 1-46 0,-9 1-258 0,5-1-541 15,-7-2 239-15</inkml:trace>
  <inkml:trace contextRef="#ctx0" brushRef="#br0" timeOffset="14817.15">25902 8936 45 0,'0'0'113'0,"0"0"6"0,0 0-10 16,0 0-2-16,0 0-5 0,-4-7 6 0,4 7-9 15,0 0-5-15,0 0-5 0,-3-5 3 0,3 5-4 16,0 0-3-16,0 0 2 0,0 0-3 0,-6-5-5 0,6 5 0 16,0 0-4-16,0 0-1 0,0 0-5 15,0 0-9-15,0 0-4 0,0 0-7 0,0 0-7 0,0 0-5 16,0 0-3-16,0 0-2 0,0 0 1 0,-8 17 4 15,8-17-4-15,0 15-5 0,0-8 0 0,0-7-5 16,3 16-1-16,-1-7-5 0,1-1 3 0,-3 0-4 16,2-2 1-16,-2 2-5 0,0-8 2 0,6 15 0 15,-6-8-3-15,1-2 0 0,-1-5 3 0,4 11-7 16,-4-5 3-16,0-6 0 0,2 9-3 0,-2-9 2 16,2 6-1-16,-2-6-2 0,0 0-1 0,5 7 5 15,-5-7 0-15,0 0 4 0,7 5 0 0,-7-5 1 0,11-2-7 16,-11 2 4-16,17-6 0 0,-5 5 1 0,3-4-1 15,2-2-3-15,0 3 1 0,3-2 0 0,1 0-2 16,-1 0-1-16,2 2-1 0,5-4-2 0,-8 3 3 16,1 3-2-16,4-2-1 0,5-1-2 0,1 2 4 15,1-1-1-15,1 1-5 0,-3 0 3 0,2-1-2 16,-2 1-5-16,3 3 6 0,-1-5 1 0,1 2 0 16,-1-1 1-16,-1 2-3 0,3-2-2 0,-2 3 3 15,1-1-1-15,-3 1 0 0,0-1 3 0,1 1-3 16,-8 1-1-16,6-1 2 0,-9 1-2 0,4 0 2 15,-1-1-1-15,-4 1-1 0,2-2 4 0,3 1-3 0,-3 2 3 16,0-1-3-16,1-1 0 0,0 0 0 0,-2 1 1 16,2-1-3-16,0 1 1 0,2-3 3 0,8 2-2 15,-2-3-3-15,-3 2 1 0,1 2 2 0,2-2 1 16,-2 0 0-16,-5 2 1 0,5-1-3 0,0 0-1 16,-5 0 2-16,0 0-1 0,-1 1-1 0,1 0 2 15,-2 0 0-15,1-1-1 0,2 2-1 0,-6-2 0 16,5 2 2-16,-3-1-2 0,-1 1 3 0,0 1-1 15,0-1-1-15,-1-1 1 0,0 2-4 0,-4-1-2 0,7-1 7 16,-4 0-4-16,-1 0 6 0,-1 1-4 16,4-1 3-16,0 0-3 0,0 0 1 0,-3 0-1 0,5 2 1 15,-1-2-2-15,0-2 1 0,-2 2-3 0,0 2 2 16,1-4 2-16,-1 4-2 0,0 0 2 16,1-2-2-16,0 0 0 0,-1 1-1 0,1 0-1 0,1 0 2 15,-1-1 1-15,-5 0 0 0,-1 0 0 0,2 0 2 16,3 0 1-16,-1 0-8 0,2 2 4 0,-5-2-3 15,1 0 2-15,0-2 3 0,1 4-3 0,1-2 5 16,-3 0-1-16,6-2-3 0,-5 1 0 0,3 0 3 16,-4 1-3-16,1-1 2 0,4-1-3 0,-5 2 4 0,0-2-4 15,1 1 3-15,-1 1 0 0,5 0-1 16,-6-1 2-16,-1 1-5 0,3 0 3 0,-4 0 1 0,2 0-3 16,1-2 2-16,-4 2-4 0,3 2 6 0,-1-2-4 15,1 1 0-15,0-1-1 0,-2 0 4 0,0 0 0 16,0 1 2-16,-1-1-2 0,3 0-1 0,-2 0 2 15,0 2-3-15,-2 0 1 0,3-1-2 0,0 0 2 16,-1 0-6-16,1 1 6 0,-2-1-1 0,-1 0 0 16,-8-1 1-16,17 2 1 0,-10-2 1 0,1 3-1 15,2-2 2-15,-2-1-2 0,1 1 2 0,2 0-3 16,-3 1-1-16,-8-2-1 0,13 0 2 0,-6 2 0 0,-7-2 3 16,13 1 0-16,-6 0-1 0,-7-1-1 15,15 2 2-15,-10-1-2 0,-5-1 0 0,10 1-1 0,-3 0 4 16,-7-1-7-16,11 0 5 0,-11 0 2 0,13-1-6 15,-13 1 0-15,14 0 5 0,-9-1-2 0,-5 1 2 16,10-1-1-16,-10 1-2 0,12-2 0 0,-4 1 4 16,-8 1-10-16,10 1 8 0,-10-1-3 0,8 0 4 15,-8 0 0-15,11-2 2 0,-11 2-2 0,11-2 1 16,-4 1-2-16,-7 1-4 0,11-2 6 0,-11 2 0 16,11-3-5-16,-6 1 4 0,-5 2-3 0,9-3 2 15,-9 3-3-15,10-3 3 0,-10 3-3 0,8-2 0 0,-3-1 3 16,-5 3-1-16,9-3-2 0,-9 3 4 0,7-4 0 15,-7 4-2-15,9-2-2 0,-9 2 1 16,7-2 2-16,-7 2-1 0,10-1-2 0,-10 1 1 0,6-4-2 16,-6 4 5-16,7-3-3 0,-7 3-2 0,6-2 3 15,-6 2 0-15,8-3-2 0,-8 3 0 0,0 0 1 16,9-3-1-16,-9 3-3 0,6-2 6 0,-6 2-1 16,0 0-2-16,6-4 0 0,-6 4 2 0,0 0-4 15,7-2 4-15,-7 2 0 0,9-2-2 0,-9 2 2 16,0 0-2-16,6-3 1 0,-6 3 2 0,0 0-1 15,0 0-5-15,8-4 6 0,-8 4 2 0,0 0-2 0,6-5 2 16,-6 5 1-16,5-3 1 0,-5 3 0 0,0 0 4 16,8-7-2-16,-8 7 1 0,0 0-3 0,6-3-1 15,-6 3 6-15,0 0 4 0,5-3 0 0,-5 3 3 16,0 0-12-16,7-3 5 0,-7 3 3 0,0 0 0 16,0 0 6-16,0 0-3 0,0 0 1 0,5-6 3 15,-5 6-3-15,0 0-1 0,0 0 0 0,0 0-1 16,0-8 3-16,0 8 2 0,0 0 2 0,0 0 3 15,1-8 4-15,-1 8 1 0,0 0-4 0,0 0-5 0,0 0 0 16,0-12 5-16,0 12 4 0,0 0 2 16,-1-8-5-16,1 8-3 0,0 0 1 0,-2-11-6 15,2 11-1-15,-2-8-2 0,2 8-3 0,-2-7-10 0,2 7-9 16,-3-7-16-16,3 7-24 0,-5-9-26 0,5 9-32 16,-9-7-48-16,4 5-53 0,-4-2-66 15,-3 2-184-15,-5 2-491 0,0-2 218 0</inkml:trace>
  <inkml:trace contextRef="#ctx0" brushRef="#br0" timeOffset="27122.83">25603 13571 47 0,'47'-31'51'0,"-9"0"-16"0,-10 5-7 0,7-10-4 16,-8 9-9-16,2-11-10 0,-6 11-6 0,-3-1-33 16,0-2-38-16,-6 2 17 0</inkml:trace>
  <inkml:trace contextRef="#ctx0" brushRef="#br0" timeOffset="28438.57">30499 12379 228 0,'-13'2'250'0,"13"-2"-7"0,-9-2-9 16,9 2-9-16,0 0-13 0,0 0-8 0,-14 2-16 16,14-2-18-16,0 0-10 0,0 0-17 0,-7 2-15 15,7-2-7-15,0 0-16 0,0 0-8 0,0 0-7 16,28 0-11-16,-11 1-4 0,6-2-10 0,-1 1-8 16,5 1-6-16,2 1-4 0,0-2-8 0,2 1 2 0,0 1-5 15,-1-1-5-15,4 2-6 0,-4-3-1 16,5 1-4-16,-2-1-6 0,0 2 1 0,-1-1-10 15,-2 0-1-15,-2 1-7 0,0 1 0 0,-10-3-2 0,0 0-1 16,-2 0 0-16,-2 2-2 0,-1 1 3 0,0-3-3 16,-3 0 1-16,-3 0 2 0,0 1-1 15,-7-1 1-15,10 3-1 0,-10-3 0 0,9 0 6 0,-9 0-2 16,0 0 2-16,0 0-2 0,0 0 2 0,8-3-1 16,-8 3 1-16,0 0 1 0,0 0 0 0,0 0-3 15,-31-4 7-15,19 2-6 0,-9 2 2 0,1-1-1 16,-2-1-3-16,-7-2-1 0,-2 4 5 0,-1-2-1 15,0 1 0-15,-1 2-2 0,-2-1 3 0,-4-3-1 16,0 5 1-16,-16-2-2 0,0 1-2 0,0 1 7 16,2-1 8-16,13-1 6 0,-14 3 6 0,3 0 7 15,14-3 6-15,0 3 2 0,3-1 4 0,-1-2 7 16,3 0 1-16,3 0-4 0,8 0 2 0,1 1 1 0,8 1-2 16,2-2-20-16,0 1 3 0,10-1 0 15,-13 2-10-15,13-2 5 0,-8 1-5 0,8-1 1 16,0 0 4-16,0 0-10 0,29 12-1 0,-11-9 3 0,11 3-5 15,3-3 0-15,2-1-5 0,6 0 0 0,-2 1-8 16,17-5-1-16,-3 5-2 0,-1-3-5 0,-12 0-6 16,15 2-7-16,-3 1-3 0,-13-3-13 0,1 1-16 15,-1-1-10-15,2 0-12 0,-3 0-13 0,1 0-19 16,-1-1-12-16,-5 2-17 0,1-2-18 0,-3 1-21 16,-3-3-6-16,-6 1-11 0,0 1-13 0,-5-2-23 15,-3 1-148-15,-3 1-407 0,2 0 180 0</inkml:trace>
  <inkml:trace contextRef="#ctx0" brushRef="#br0" timeOffset="29221.27">27729 12408 67 0,'-10'0'145'0,"-1"1"-4"0,-1 1-11 0,1-2-12 16,0 3 4-16,-2-3-9 0,2 1-3 0,-2 3-10 16,2-1-1-16,-1-3-10 0,4 3-6 0,8-3-9 15,-11 2-7-15,11-2-5 0,-8 1-6 0,8-1-5 16,-5 3-8-16,5-3-4 0,0 0 3 0,0 0-10 15,0 0-2-15,0 0 1 0,22 6-6 0,-3-7 0 16,3-1 0-16,10-1-2 0,1-1-3 0,5-4 3 16,16-3-6-16,2 1-2 0,0 2 2 0,2-3-5 15,1 1 3-15,-1 1-3 0,1 0-1 0,-1-1-3 16,-1 4 6-16,-1 3-7 0,-3-4 3 0,-12 4-5 16,-3 2 1-16,-2 1-11 0,0-2-7 0,-3 4-11 0,-2-1-11 15,-3 1-19-15,-7 1-8 0,-1-1-23 0,0 2-17 16,-2 0-16-16,-5 0-23 0,-4 2-111 15,0-2-272-15,0-1 121 0</inkml:trace>
  <inkml:trace contextRef="#ctx0" brushRef="#br0" timeOffset="33771.94">23022 14183 71 0,'0'0'185'0,"-7"1"-10"16,7-1-1-16,0 0-11 0,-9 2-3 15,9-2-10-15,0 0-1 0,0 0-5 0,-12 1-4 16,12-1-9-16,0 0-8 0,0 0-5 0,0 0-7 0,-9 0-8 15,9 0-4-15,0 0-7 0,0 0-12 0,0 0-4 16,0 0-9-16,0 0-5 0,0 0-8 0,0 0-7 16,0 0-5-16,0 0-2 0,0 0-3 0,0 0-1 15,25 3-5-15,-13-4 1 0,1-1-3 0,5 2 4 16,1-3-2-16,2 2 2 0,-2-1-3 0,9-1-2 16,-1 1-4-16,-5 0-2 0,-1 0-3 0,0 1-4 15,7-1 3-15,0-1-4 0,-6 2 2 0,1 0-1 16,-3 1-3-16,2-2 3 0,0-1-3 0,-3 2-2 15,1 0-3-15,-1-2-2 0,-2 1 2 0,-3 1 0 16,-2-1-3-16,-2 0 2 0,3 1-1 0,-6-1-2 16,1 1-1-16,-8 1 0 0,13-2 4 0,-13 2-1 15,9-4-3-15,-9 4 2 0,7-1-2 0,-7 1 2 0,0 0 1 16,0 0-2-16,0 0-1 0,0 0-4 0,0 0 5 16,0 0 0-16,0 0-2 0,0 0-1 15,0 0-1-15,-34 0 1 0,22 1 0 0,-6 1-3 0,6 0 5 16,-8 0-4-16,-1 0 3 0,0 0 0 0,0 1-2 15,-9-1 3-15,1-1-8 0,-2 0 6 0,0 0 0 16,-1 1-2-16,3-1 0 0,-4 1 3 0,3 0-1 16,1 1-2-16,1 1 2 0,-1-1-3 0,9 1 0 15,1-2 0-15,1-1 6 0,2 3 5 0,4-4 2 16,3 0 8-16,2 1-2 0,7-1-1 0,-12 2-3 16,12-2-1-16,-9 3-5 0,9-3-2 0,0 0 4 15,0 0-3-15,0 0-2 0,0 0 3 0,0 0-2 16,27 2 2-16,-9-2 0 0,2 0-2 0,9 2 0 15,1-4-2-15,1 1-9 0,0 0-13 0,-1-1-13 16,1 1-18-16,0-1-9 0,-2 1-18 0,0 1-19 16,2 0-25-16,-2 1-17 0,-7-1-27 0,7 0-18 15,-2 0-29-15,-9 3-173 0,0-1-418 0,0-1 185 0</inkml:trace>
  <inkml:trace contextRef="#ctx0" brushRef="#br0" timeOffset="34646.94">23315 15185 179 0,'0'0'190'0,"0"0"-5"16,0 0 6-16,0 0-13 0,0 0-1 0,-20 0-7 0,20 0-2 16,0 0 0-16,-16-4-4 0,16 4-16 0,-15-4-13 15,5 4-4-15,-2-3-6 0,-2-3-14 0,1 6-11 16,-4-3-6-16,0-1 1 0,-1 1-10 0,-4 1-7 16,3-2-7-16,-4 3-3 0,4 1-16 0,-2-2 0 15,1 2-1-15,0 2-4 0,3-1 0 0,2-1 1 16,1 2-10-16,-3 2-2 0,5-3-1 0,2 1-1 15,0 2-7-15,4-3-3 0,-1 1-3 0,7-2 1 16,-11 4-5-16,11-4-3 0,0 0 2 0,-3 5-1 16,3-5-3-16,0 0-1 0,17 5-1 0,-6-4-1 0,3-2-6 15,4-2-1-15,4 1-7 0,0 0-4 16,-1-2-10-16,0 1 1 0,-1-2-5 0,3 2-1 16,-3 1-3-16,1-4-7 0,0 5-1 0,-3-1-2 0,2 0-4 15,-2 1 6-15,0-2-3 0,-5 1 1 0,1 1 5 16,-3-1 1-16,1 1 6 0,-2-2 1 0,-4 2 0 15,1-1 5-15,-7 2-1 0,0 0 4 0,14-1 11 16,-14 1 9-16,0 0 4 0,0 0 6 0,0 0 0 16,0 0 7-16,0 0-1 0,0 0 0 0,0 0 2 15,0 0 1-15,-37 7-2 0,19-4 6 0,-1-2 4 16,-3 3 1-16,0-1 0 0,-5 3 4 0,-2-2-8 16,1 1-3-16,1 0 5 0,-2-1 0 0,0 1-1 15,1 2 3-15,9-2 1 0,0-1-6 0,4 0-1 16,-2 1-4-16,3-2 11 0,4-1-19 0,1 0 3 15,2-2 0-15,1 3-4 0,6-3-5 0,0 0-1 16,-6 3-7-16,6-3-3 0,0 0-16 0,0 0-21 0,30 1-28 16,-12-5-36-16,4 3-47 0,5-5-37 0,0 1-46 15,3-2-264-15,-2 1-539 0,-1 0 239 16</inkml:trace>
  <inkml:trace contextRef="#ctx0" brushRef="#br0" timeOffset="39671.86">30359 14429 146 0,'0'0'169'0,"0"0"-12"0,0 0-27 0,0 0-4 16,0 0-11-16,0 0-12 0,0 0-2 0,0 0-2 16,0 0-4-16,0 0-17 0,0 0 7 0,14 7 3 15,-14-7 2-15,7 5 5 0,-1 0 1 0,-6-5 0 0,4 7 2 16,-4-7 0-16,2 6 3 0,-2-6 1 0,3 6 0 15,-3-6 0-15,0 0 8 0,0 10 3 16,0-10-1-16,0 0-4 0,-7 8-1 0,7-8-3 0,-11 6-8 16,6-6-7-16,-4 1-10 0,-1 0-2 0,-3-1-7 15,3-1 1-15,-2 0-2 0,1 1-7 0,4-3-9 16,-3 0-2-16,3-1 0 0,-2-2-2 0,2 3-12 16,1-3 1-16,-1-3-4 0,2 0-11 0,1 0 2 15,2 5-3-15,2 4-3 0,-1-15 1 0,1 15-3 16,3-10-13-16,0 5 25 0,-3 5-4 0,8-6-4 15,-1 5-12-15,0-2-13 0,-7 3-4 0,20 1-6 16,-10-1-12-16,5 3-4 0,-3 3-4 0,-2-1 0 16,1 1 1-16,1-2-5 0,-4 0 6 0,0 2 0 15,-2 0 2-15,-2-1 4 0,0-1 5 0,-4-4-2 16,4 12 1-16,-4-12 9 0,1 10-1 0,-2-4 4 16,1-6 5-16,-3 12 5 0,3-12 2 0,-6 6 5 15,-1 0 2-15,1-4 1 0,0 1-6 0,-2-1 4 0,-1 1 4 16,9-3-3-16,-17 2 4 0,10-2 1 0,7 0 1 15,-14-5 2-15,7 0-3 0,1 1-4 0,6 4-4 16,-8-8 3-16,3 1-1 0,3 0-5 0,2 7 4 16,-3-15-2-16,4 6-8 0,1 2-3 0,-2 7-4 15,7-10-2-15,-2 6-6 0,-1-1-7 0,1 0-12 16,2 3-11-16,-1 0-3 0,-6 2-7 0,15 2-3 16,-7-2-1-16,-1 2-1 0,-1 1 1 0,0 0 8 15,-1 2 5-15,0 1 5 0,-2-3 2 0,0 2 7 16,-3-5 4-16,2 11 7 0,-2-11 10 0,-2 13 6 15,2-13 9-15,-7 12 0 0,2-8 4 0,1 0 6 16,-2 0 1-16,0 0 2 0,-1 0 1 0,-2-2-1 16,9-2-1-16,-15 1-4 0,7-2 1 0,8 1 0 15,-13-2-12-15,6-4-21 0,2 2-32 0,-1 0-33 0,3-4-39 16,3 8-52-16,0-17-51 0,2 6-203 16,1-1-467-16,3-1 207 0</inkml:trace>
  <inkml:trace contextRef="#ctx0" brushRef="#br0" timeOffset="40549.25">29913 13728 106 0,'0'0'158'0,"-5"-4"-7"0,5 4-9 0,0 0-10 15,0 0-5-15,0 0-7 0,-6 17-2 0,4-10-4 0,4 4 4 16,-2 4-4-16,2 2 5 0,1 2-8 0,2 7 0 16,-1 2-3-16,3 1-2 0,-2 2-3 15,1 4-3-15,-1 0-7 0,2 12-9 0,2-1-4 0,-2 2-6 16,-2 0-7-16,-1-1-4 0,-2 0-1 0,0 4 1 15,-1-4-2-15,-2 2 0 0,-2 2-2 0,3-4-3 16,-1-10-8-16,-2 12-3 0,1-13-8 0,0 10 3 16,0-9 4-16,2-3-4 0,1-2-1 0,-1-1-3 15,-1-3-4-15,2 0-4 0,0 0-2 0,-1-5-2 16,0-7-5-16,0 1-1 0,2-2 2 0,-1-4-3 16,0-2-2-16,0 0-2 0,2-5 1 0,-2 2 0 15,-1-6-5-15,5 8 2 0,-5-8 0 0,9 4 0 16,-2-3 1-16,3-2-4 0,3-3-1 0,-1 0 2 15,5-3-2-15,1 1-15 0,1-1 3 0,0-1-3 16,10-3-2-16,-1 0 4 0,2 1-2 0,0 0 0 16,-1-1 7-16,6 4-2 0,-1-3-3 0,3 2 5 15,0 0-3-15,14-3 4 0,0 2 0 0,-12 1 11 16,16-3-11-16,-3 6-5 0,3-4 4 0,4 1-1 0,-2 4 2 16,0 0 0-16,-2 0 0 0,-1 1-6 15,-4-2 5-15,-13 5-1 0,0-5-8 0,-2 5 0 16,1 0-1-16,2-1 3 0,3 0 2 0,-3-1 1 15,15-1 10-15,-16 3-12 0,0-1 3 0,-1 1-4 0,-1-2 4 16,1 0-4-16,-3 0 0 0,-3 2-5 0,2-2-3 16,-2 1 3-16,0-2-2 0,-3 2 6 15,-6-1 1-15,7 0 2 0,-6 2-4 0,-1 0 1 0,0 0-2 16,-3-1 6-16,-1 2 2 0,-3 1-3 0,-3 0-2 16,1-1 4-16,-4-1 0 0,2 0-1 0,-10 0 8 15,11 0-6-15,-11 0 0 0,12 0 0 0,-6 0 1 16,-6 0 1-16,12 0 1 0,-12 0-1 0,0 0 1 15,12 0 6-15,-12 0-8 0,8 0 0 0,-8 0 0 16,8 2 1-16,-8-2 2 0,11 1-2 0,-11-1-5 16,12 3 9-16,-6-3-7 0,1 2 4 0,-7-2 1 15,12 2-5-15,-6 0-23 0,-6-2-25 0,0 0-28 16,9 1-36-16,-9-1-40 0,0 0-46 0,0 0-49 16,0 0-154-16,0 0-438 0,3-9 193 0</inkml:trace>
  <inkml:trace contextRef="#ctx0" brushRef="#br0" timeOffset="41581.03">29830 13255 91 0,'0'-12'103'0,"0"12"-1"16,1-6-8-16,-1 6-16 0,3-7 0 0,-3 7-2 16,0 0-3-16,1-8 5 0,-1 8 2 0,0 0 7 15,1-6-6-15,-1 6 1 0,0 0-1 0,0 0 0 16,0 0-1-16,0 0 2 0,-6-8 1 0,6 8-5 0,0 0-8 15,0 0 0-15,-9-5-1 0,9 5-9 16,0 0-4-16,0 0-3 0,0 0-8 0,0 0-5 16,0 0-2-16,0 0 1 0,0 0 4 0,-9 19-1 0,8-7 5 15,1 5-1-15,2 2 4 0,-2 9-3 0,4 2-2 16,0 4-2-16,1 14-4 0,0 3-4 0,-1-4-2 16,4 5-8-16,1-4-2 0,0 8-24 0,1 0-11 15,0 4-14-15,7 20-34 0,-6-25-52 0,3-1-71 16,-2 2-193-16,7-5-406 0,-2 0 179 0</inkml:trace>
  <inkml:trace contextRef="#ctx0" brushRef="#br0" timeOffset="43274.3">30923 14774 170 0,'0'-8'190'0,"0"8"-16"0,0 0 2 15,0-14-14-15,0 14-11 0,-1-8-7 0,1 8-10 16,0 0-13-16,0 0-17 0,0 0-8 0,-3-5-7 16,3 5-7-16,0 0-9 0,0 0-2 0,0 0-5 15,0 0-3-15,3 32-1 0,-2-22-6 0,0 2-9 16,-2 5 6-16,1 0-2 0,0 3 2 0,-1-4 1 16,-1 1-7-16,0-1-10 0,2-4 2 0,-3-2-7 15,2 2 2-15,-1-2-7 0,4-1-1 0,-4 0-6 16,2-9 4-16,0 10-4 0,0-10-3 0,0 7 0 15,0-7 6-15,0 0-1 0,0 0 0 0,0 0-3 16,0 0-2-16,0 0-5 0,0 0 5 0,0 0-6 16,0 0-2-16,2-32-1 0,-1 23 4 0,0-4-1 0,1-4-1 15,-5-1-6-15,6-2 7 0,-1 4 6 16,-3-2 0-16,4 0-1 0,-3 0-1 0,1 2 4 16,-1 4 1-16,1-1 0 0,-1 4 1 0,1 2 3 15,-1 7-1-15,0-12-3 0,0 12-4 0,2-6 0 0,-2 6-1 16,0 0-4-16,0 0 4 0,0 0 1 0,1 30-4 15,0-17 0-15,-1 4-2 0,4 3-1 0,-3-3 2 16,-1 2-3-16,-1 1-6 0,2-3-18 0,2 2-24 16,-3-3-35-16,1 4-18 0,-2-6-57 0,2 0-62 15,-1-3-62-15,-4 0-143 0,3-6-450 0,-1 2 200 16</inkml:trace>
  <inkml:trace contextRef="#ctx0" brushRef="#br0" timeOffset="43908">29750 14058 132 0,'-11'0'192'0,"11"0"-1"0,-16-2-11 0,8 1-8 15,8 1-20-15,-9-1-15 0,9 1-14 0,-5-7-9 16,5 7-15-16,0 0-9 0,0 0-9 0,22-20-11 0,-7 12-5 16,0-1-11-16,12-3 3 0,-3-1-8 15,3 1-7-15,-7 5-4 0,-1-4-1 0,-1 3-7 16,0 0-2-16,-7 2-6 0,0 0 4 0,0 1-8 15,-5 2-1-15,2 0-3 0,-8 3-3 0,7-2 1 0,-7 2 0 16,0 0-2-16,0 0-5 0,0 0 3 0,0 0-10 16,-16 17-4-16,8-9-22 0,-1-1-25 0,0-1-20 15,4 0-35-15,1-2-32 0,4-4-39 0,-2 9-105 16,2-9-307-16,11 2 137 0</inkml:trace>
  <inkml:trace contextRef="#ctx0" brushRef="#br0" timeOffset="44824.3">30824 13909 15 0,'0'0'159'0,"-1"-7"-17"0,1 7-14 0,0 0-12 15,0 0-9-15,0 0-7 0,0 0-9 0,0 0-3 0,0 0-14 16,16 19-2-16,-10-15-6 0,-1 2-9 0,0 2-3 16,-1-3 2-16,-2 2 9 0,2-1 3 0,-1-2 8 15,-1 1 8-15,-2-5 4 0,3 11 16 16,-3-11 7-16,-1 8 0 0,1-8 4 0,-7 6 6 0,7-6-3 16,-7 6-4-16,1-2-2 0,-1-2-4 0,7-2-2 15,-13 0-7-15,13 0-6 0,-13-2-6 0,4-1-11 16,3 0-7-16,0-2-7 0,-1-1-10 0,1-2-6 15,-1-2 1-15,6 3-9 0,-3-5-5 0,3 6 4 16,1-4-11-16,1 1 0 0,1-1-6 0,-1 3 0 16,-1 7-5-16,5-11-2 0,-1 6-10 0,-4 5-13 15,10-5-6-15,-5 4 1 0,-5 1-6 0,17 6-4 16,-11-6-6-16,-1 5 0 0,3 3 3 0,-3-2 2 16,1 0 1-16,-1 2 0 0,-1 1 5 0,-1-1 3 15,-2-4 2-15,-1-4 1 0,-1 12 0 0,1-12 6 16,-4 11-1-16,3-5 4 0,1-6 0 0,-8 7-1 15,3-3 2-15,5-4 2 0,-11 0 2 0,11 0-2 16,0 0 3-16,-15-6-1 0,10 2 1 0,5 4-6 16,-7-9 3-16,5 4 1 0,2 5 1 0,-1-12-3 0,1 5 3 15,0 7-3-15,3-19 1 0,-2 12-1 0,2 1-5 16,-3 6-4-16,5-12-11 0,1 9-5 16,-6 3 0-16,8-4-8 0,-8 4-2 0,11 0-9 0,-2 0-6 15,-9 0 3-15,12 4 8 0,-5 0 4 0,-2 1-1 16,2-2 5-16,-7-3 7 0,7 9-2 0,-4-8 1 15,-3-1 8-15,3 7 12 0,-3-7 6 16,0 11 9-16,0-11 13 0,0 0 4 0,-8 10 5 0,4-6 3 16,4-4 4-16,-10 4 0 0,10-4-5 0,-8 2 2 15,8-2-6-15,-9-1 3 0,9 1-6 0,0 0-1 16,0 0-14-16,-11-6-14 0,11 6-20 0,0 0-27 16,0 0-29-16,12-13-36 0,-12 13-31 0,15-11-36 15,-4 4-38-15,1 1-151 0,-1 0-403 0,2 1 179 16</inkml:trace>
  <inkml:trace contextRef="#ctx0" brushRef="#br0" timeOffset="47325.28">29861 14004 71 0,'0'0'117'0,"-9"-2"1"16,9 2-2-16,0 0-10 0,0 0-3 0,-7-4-18 15,7 4 13-15,0 0-14 0,0 0-8 0,0 0-9 16,0 0-4-16,0 0-4 0,0 0 0 0,0 0 7 0,0 0-6 16,0 0-1-16,18 21-1 0,-7-18-3 0,0 2 0 15,3 1-5-15,3-3-6 0,3 0 1 0,-1-2-4 16,-1 2-6-16,4-2-1 0,-3-1-6 0,0 3-5 15,2-3 2-15,-5 0 0 0,-2 0-5 0,-1-1 0 16,-1 1-8-16,-5 0 1 0,-7 0 2 0,13 0 2 16,-13 0 8-16,12 0 9 0,-12 0 8 0,0 0 3 15,6-2-7-15,-6 2 8 0,0 0-2 0,0 0-2 16,0 0-5-16,0 0-4 0,0 0-3 0,-29-3 2 16,16 5-6-16,0-4-2 0,-6 2-2 0,2 0 2 15,0 0 0-15,-2 0-1 0,0 0-6 0,3-1 2 16,-3 0-1-16,-1 1-3 0,4 0 3 0,-3-2 2 15,6 1-2-15,-5 1-3 0,6 0 1 0,-2 0 2 16,4-3 4-16,0 3-4 0,10 0 2 0,-14 3-7 16,14-3-1-16,-9 0-2 0,9 0 1 0,-5 4-2 15,5-4 0-15,0 0-1 0,0 0 0 0,17 10 1 16,-5-6-1-16,7-2-4 0,4 0 3 0,8-2-8 16,2 0-16-16,2 0-17 0,2 0-28 0,-1-2-26 15,-3 1-40-15,0-1-65 0,-2 1-213 0,-12 1-439 16,3 2 195-16</inkml:trace>
  <inkml:trace contextRef="#ctx0" brushRef="#br0" timeOffset="48254.24">30934 14777 44 0,'-2'-11'152'16,"2"3"-18"-16,0 8-9 0,-3-11-10 0,3 11 6 15,-1-12-14-15,0 6-2 0,1 6-7 0,0 0 1 16,-2-11-3-16,2 11-8 0,0 0-1 0,-1-9-7 16,1 9-5-16,0 0-6 0,0 0-3 0,0 0-8 15,0 0-15-15,0-9 3 0,0 9-5 0,0 0 2 16,0 0-1-16,0 0-3 0,0 0 0 0,0 0 0 16,1 30-3-16,1-16 0 0,-1 1-5 0,-1 5 0 15,3-2-4-15,-1 1-1 0,-1 8-8 0,4-2 0 16,0 3 2-16,-2-9-4 0,1 6-4 0,-3-3 3 15,3-2-5-15,-1-3-18 0,1 0-10 0,-2 0-19 16,3-3-17-16,-1-2-24 0,0-1-30 0,1-1-35 16,-1 0-41-16,-3-3-103 0,0 0-310 0,-1-7 138 15</inkml:trace>
  <inkml:trace contextRef="#ctx0" brushRef="#br0" timeOffset="50667.28">30371 15123 28 0,'0'0'157'16,"6"-7"-8"-16,-3 2-10 0,3 2-8 0,-1-1-11 15,-5 4-8-15,14-2-11 0,-6 2-12 16,-8 0-5-16,14 3-3 0,-4 1 3 0,3 3-2 0,-3-1-9 16,-2 2-5-16,2 2-10 0,-1 2-3 0,-3-1-2 15,1 5 0-15,-3 2-7 0,1-3 2 0,-3 2-8 16,-2-5 1-16,1 5-1 0,-2-4 6 0,-3 2-8 15,1-3-1-15,1-1 1 0,1-2-2 0,-1 2-3 16,0-4 0-16,0-2-1 0,2-5-4 0,-3 8 3 16,3-8-7-16,0 0-1 0,0 0-1 0,0 0-3 15,0 0-10-15,10-25-10 0,-3 9 1 0,0 1-1 16,1-2-5-16,2-7-2 0,-2 5-1 0,-3 0 2 16,3-5 3-16,-3 5-2 0,0 0 1 0,0 4 2 15,-4 5-2-15,2-1 1 0,1 3 10 0,-4 2-3 16,0 6 4-16,0 0 0 0,0 0 10 0,0 0 0 15,0 0-3-15,0 0 0 0,-3 25-1 0,4-9-1 16,-2-1 2-16,-1 2 0 0,3-2 0 0,-1 0-5 0,4 3 2 16,6-4-2-16,-2-2-7 0,3-3-11 0,3-2-6 15,4 1-18-15,-1-7-17 0,2 1-26 16,1-5-36-16,0-4-27 0,5-4-21 0,-2-1-159 16,-8 1-345-16,6-9 153 0</inkml:trace>
  <inkml:trace contextRef="#ctx0" brushRef="#br0" timeOffset="51555">29252 14096 98 0,'-9'7'158'16,"9"-7"-6"-16,2 16-11 0,-1-7-11 0,2 3-9 16,2 2-12-16,0 3-11 0,4-2-10 15,-2 1-12-15,0-2-5 0,-1 1-5 0,1-5-9 0,0 1-3 16,1-2-5-16,0-2-8 0,-1 1-1 0,0-4-7 16,0-1 1-16,0-2-3 0,0 1-1 0,-7-2-4 15,14-8-1-15,-9 2-1 0,2-4-4 0,-1 0 1 16,0-2 6-16,0-4 2 0,-2 0 6 0,-3-1 4 15,1 2 12-15,0-3 0 0,-5 3 8 0,1-1 1 16,-5 0-2-16,4 4 9 0,-3 0-3 0,1 2 3 16,-1-1-6-16,-2 3 2 0,2 0-2 0,2 4-1 15,4 4-10-15,-5-7-4 0,5 7-7 0,0 0-1 16,0 0-3-16,0 0-1 0,0 0-5 0,-5 20 1 16,7-8-7-16,3 0-1 0,2 5-1 0,3 2-4 15,2 5-3-15,4-3 3 0,-3 4-3 0,1-3-2 16,1 2-3-16,-1 0 3 0,3 1-5 0,-2 0-2 15,1 0 1-15,-1 2 0 0,2 1 2 0,-6-2-5 16,3 4-3-16,2 0 0 0,-1 3 2 0,-2-2-3 0,1 1-3 16,0-1 6-16,-2 0 0 0,-1-2 3 0,0-1-5 15,-2 2 0-15,-3-3-3 0,1-2 6 16,-2-6-3-16,-2 1-3 0,-2-2 2 0,0-2-3 0,1-4 5 16,-1-3-1-16,-2 2-2 0,-2-2 2 0,2-2 0 15,1-7 5-15,-7 11-4 0,2-7 5 0,-3-1 9 16,8-3 9-16,-17 0 11 0,6-2-7 0,1 1-4 15,-3-5 0-15,-2-2 0 0,1-2-2 0,-4-2-5 16,4 1 1-16,-8-7-2 0,3-3-4 0,2-4-3 16,2 0-10-16,1-3-25 0,6-5-10 0,3-13-21 15,4-1-19-15,7 0-20 0,6 2-13 0,10-2-16 16,4 7-13-16,6-2-14 0,8 4-16 0,6 0-10 16,1 8-35-16,-2 4-128 0,2 2-370 0,4 1 165 15</inkml:trace>
  <inkml:trace contextRef="#ctx0" brushRef="#br0" timeOffset="55230.04">24435 14250 5 0,'0'0'157'16,"-14"0"-7"-16,8 2-6 0,6-2-6 0,-11 0-6 16,11 0-10-16,-12 1-9 0,12-1-10 15,-6 4-7-15,6-4 3 0,0 0 3 0,0 0 1 0,0 0 3 16,0 0-1-16,0 0 5 0,29 5-5 0,-13-5-8 15,6 0-4-15,7 2-3 0,2-1-7 0,-1 0-4 16,1 1-10-16,1-1-4 0,-3 2-7 0,3-1-4 16,-1 2-2-16,-4-2-3 0,1 1-6 0,0 3-3 15,-6-5 0-15,-1 0-7 0,1 4-5 0,-2-3-1 16,1 1 2-16,-1-2-8 0,-3 2 1 0,-2-1-3 16,2 0-3-16,-3 1-4 0,-1-1 5 0,-5-1-5 15,3 0-2-15,-3-1-7 0,-2 2-13 0,-6-2-20 16,13 2-21-16,-13-2-22 0,8 0-23 0,-8 0-23 0,6 2-23 15,-6-2-32-15,8 1-41 0,-8-1-143 16,0 0-386-16,5 5 171 0</inkml:trace>
  <inkml:trace contextRef="#ctx0" brushRef="#br0" timeOffset="55957.95">24608 15177 70 0,'0'0'181'16,"-9"-6"-7"-16,3 3-1 0,6 3-6 0,-9-2 0 0,9 2-4 15,-6-4-4-15,6 4-7 0,0 0-13 0,-8-2-7 16,8 2-11-16,0 0-19 0,0 0-6 15,0 0 0-15,0 0 3 0,0 0 2 0,0 0-1 0,0 0 2 16,0 0-5-16,31 6 5 0,-15-4-11 0,2-2 1 16,1 0-12-16,8 0 0 0,0-2-5 0,1 1-10 15,1 1-3-15,-8-2-10 0,10 1-7 0,-2-3-3 16,2 2-5-16,1-2 1 0,1 1-5 0,0 1-2 16,-2-2-5-16,0 2-3 0,-2-2-4 0,-1 0 4 15,-6 4-6-15,-2-3-2 0,0 3-2 0,0 0-8 16,-2 0 5-16,3 1 1 0,-3-2-1 0,2 0-2 15,-8 1-4-15,2 0 2 0,-6 0-1 0,0 0 1 16,-8 0-1-16,12 0-7 0,-12 0 6 0,11 0 5 0,-11 0-5 16,6-2 1-16,-6 2 0 0,0 0 0 0,0 0 0 15,10 2 0-15,-10-2-1 0,0 0 2 16,0 0-3-16,0 0 0 0,0 0-2 0,0 0-8 0,0 0-8 16,0 0-4-16,0 0-16 0,0 0-19 0,0 0-21 15,0 0-25-15,2-11-32 0,-2 11-36 0,0 0-50 16,0 0-41-16,0 0-191 0,0 0-487 0,-16-6 216 15</inkml:trace>
  <inkml:trace contextRef="#ctx0" brushRef="#br0" timeOffset="57221.31">23429 16224 27 0,'0'0'196'0,"-4"-6"-2"0,4 6-4 0,0 0-11 16,-6-6-8-16,6 6-7 0,0 0-7 0,0 0-12 15,-4-6-11-15,4 6-12 0,0 0-13 0,0 0-9 16,0 0-9-16,0 0 2 0,0 0-3 0,0 0-8 16,15-5-4-16,-5 6 1 0,4-1-9 0,2-3 4 15,4 3-13-15,10-3-7 0,-4-2-3 0,4 1-3 16,2 3-6-16,2-4-2 0,5 1-3 0,-5-2-4 16,5-2-5-16,-1 6-1 0,-1-5 0 0,0 2-4 0,-1-1-4 15,-4 0 0-15,-2 0-3 0,1 0-3 0,-5-2 1 16,-6 4-6-16,-3 0 1 0,-5 3-2 15,-1-2-3-15,-4 3-1 0,0-3 0 0,-7 3 4 16,10-2 0-16,-10 2-4 0,6-4-4 0,-6 4 1 0,0 0 1 16,0 0 0-16,0 0-2 0,-28 6 1 0,9-8 1 15,0 4-2-15,-9 2 1 0,1 2 1 0,-2-1 0 16,-3-5-1-16,-2 6 1 0,-2-2 3 0,1 0-6 16,-2 1 2-16,0-1 2 0,-2 2-2 0,2-4 2 15,1 2 5-15,2-4 9 0,1 2 8 0,2-1 4 16,2 4 4-16,2-4 8 0,5 0 6 0,0-1-3 15,2 0 14-15,7 0 12 0,2 0 7 0,-1 0-14 16,4 0-10-16,8 0 0 0,-11 0-9 0,11 0-4 16,0 0-7-16,0 0-2 0,0 0-5 0,0 0 3 15,0 0-6-15,33-13-2 0,-6 8 0 0,2-1-6 16,6 2 3-16,-2-1-4 0,2 0-3 0,-1 3-2 16,-3-2-17-16,2 2-10 0,2 1-6 0,-2-3-15 15,-1 1-13-15,1 4-21 0,-2-2-18 0,-2 1-31 16,-6 0-30-16,-3 5-39 0,9-2-36 0,-10-1-52 15,-3 4-186-15,1-1-504 0,-3-3 222 0</inkml:trace>
  <inkml:trace contextRef="#ctx0" brushRef="#br0" timeOffset="58749.55">20841 14322 112 0,'0'0'115'0,"8"6"-12"0,-8-6 3 0,10 3 0 16,-3-1-6-16,4-1-2 0,-1 2-5 0,4-3-11 16,3 0 2-16,3 0-3 0,-1-1-2 15,11-1-4-15,-1 2-7 0,4-4-5 0,3-2 0 0,2 3 0 16,1 0-6-16,17-1-9 0,-5-3-5 0,0 3-2 15,2 0-1-15,-1 1-1 0,-14 1-8 0,15-1-7 16,-16 3 3-16,1 3-3 0,-1 0-2 0,0 1 0 16,0 0-6-16,-4 5 3 0,-1-5-9 0,0 2 3 15,0 3-3-15,-5 1 3 0,2-1-6 0,1 0 1 16,-6-1 1-16,2 0-2 0,1 1 3 0,-7-2-1 16,-1-1-5-16,2-1 3 0,0 0 1 0,0 0-1 15,-1-3-3-15,-1 3 1 0,0-2 0 0,-2-1 3 16,2-2-2-16,-6 1-6 0,0-2 3 0,-2-1-16 15,0 0-16-15,-3 2-16 0,-8 0-13 0,13-4-28 16,-9 2-38-16,-4 2-49 0,0 0-89 0,0 0-284 16,0 0 127-16</inkml:trace>
  <inkml:trace contextRef="#ctx0" brushRef="#br0" timeOffset="59352.1">20827 15187 95 0,'-7'-3'115'16,"7"3"-2"-16,0 0-8 0,-6-4-6 0,6 4-13 16,0 0-7-16,0 0-7 0,0 0-8 0,-4-5-7 15,4 5-3-15,0 0-7 0,0 0 17 0,0 0-2 16,0 0-3-16,26 6-3 0,-16-4 1 0,0 2-10 0,2 0 3 15,2-2-11-15,4 4 1 0,1-3-3 16,8 4 4-16,0-2-3 0,3 0 2 0,2-2-4 16,1-1-2-16,3-1-6 0,0-1 3 0,2 1-2 0,2 0-2 15,-2-1-3-15,13-1-4 0,-11-1-1 0,11 1-3 16,-11-1 2-16,17 0-2 0,-18-1-2 0,-1-1-1 16,3-1 1-16,7-2-2 0,2-3 0 15,-17 5-12-15,-2-3-7 0,0-1-9 0,-2 0-22 0,-1 2 1 16,-2-2-10-16,-8 6-19 0,3-3-23 0,-3 3-13 15,-5 2-16-15,-1 0-27 0,-3 1-74 0,-2 0-238 16,-7 0 105-16</inkml:trace>
  <inkml:trace contextRef="#ctx0" brushRef="#br0" timeOffset="62483.21">18133 12689 104 0,'-8'-2'216'15,"8"2"-4"-15,-19 2-24 0,9 2-12 0,-3 3-8 0,1 4 0 16,1 5-5-16,-3 4-17 0,1 5-14 0,0 5-9 16,3 2-9-16,-1-2-11 0,3 2-8 0,4 0-9 15,0 0-7-15,4 2-7 0,-1 0-10 0,5-2-6 16,1-1-3-16,0 0-7 0,3-3-10 0,1-3-15 16,4-3-27-16,-1-8-17 0,1 1-17 0,4-5-9 15,-2-3-19-15,1 0-9 0,1-5-9 0,2-2-15 16,-1-5-20-16,1-1 4 0,2-2-6 0,-4-3-4 15,-2 3-9-15,-1-4-2 0,-4 3 0 0,0-4-74 16,-3 2-229-16,-1 1 102 0</inkml:trace>
  <inkml:trace contextRef="#ctx0" brushRef="#br0" timeOffset="62729.87">18281 13137 732 0,'1'-12'-48'0,"1"1"22"0,-2-2 22 0,-2 1-1 15,1-5 16-15,-3 2 13 0,2-2 7 0,-3 2 13 16,2 4 5-16,2 0 9 0,-2-1 8 0,2 2 4 0,0 0-3 16,2 0-7-16,0 1-4 0,2 3-6 15,1 1 0-15,2-2 0 0,0 4-6 0,3-2 3 16,0 5-10-16,4-2 0 0,-1 4-3 0,0 0-3 0,1 2-4 15,0-1 1-15,2 5-3 0,-3-1 2 0,-2-1 0 16,0-1 8-16,-1 3 4 0,-1 0 12 0,-2 2 2 16,-2 1 4-16,0 2 2 0,-4-2 11 0,1 1 1 15,-4 1-3-15,0-1 5 0,-2 0-9 0,0-1-3 16,-2-2-3-16,-1 2-8 0,1-3-3 0,-1 1-8 16,-1-3-1-16,1-1 2 0,1 2-9 0,-5-4-1 15,5 0-15-15,-2-2-2 0,0 0-23 0,9-1-10 16,-18-4-20-16,9 2-27 0,0 0-26 0,1-6-24 0,2 1-26 15,1-1-15-15,-2-9-26 0,2 0-138 16,-1-1-349-16,5-1 156 0</inkml:trace>
  <inkml:trace contextRef="#ctx0" brushRef="#br0" timeOffset="62987.91">18433 12737 85 0,'8'10'225'0,"-4"-4"1"0,2 5-4 0,4 3-17 15,0 4-9-15,5 7-10 0,0 1-15 0,-2 7-20 16,2-1-13-16,6 17-11 0,0-2-13 0,-2-2-12 16,1-2-8-16,-7-12-12 0,-1 0-7 0,2-2-9 15,-1 0-5-15,-3 0-6 0,2-3-4 0,-2-2-6 0,-4 0-3 16,1-6-8-16,1 2-20 0,-4-3-27 0,0 0-30 15,0 0-30-15,0-2-45 0,-3-2-32 16,2-2-37-16,-2 0-178 0,-1-4-393 0,0-7 175 0</inkml:trace>
  <inkml:trace contextRef="#ctx0" brushRef="#br0" timeOffset="63246.71">18633 12905 227 0,'0'-9'214'0,"1"-1"-11"0,3-1-17 0,-2 1-9 16,3 3-13-16,5-3-9 0,-1 3-6 16,2-1-11-16,3 2-15 0,0 1-1 0,-2 1-4 15,0 2-14-15,-2 1-10 0,2 2-7 0,-2 2-9 0,-1 1-7 16,-1 2-4-16,-1 4-9 0,-2-2-5 0,1 7-3 15,-3 3-7-15,0-1-23 0,-4 2-39 0,-1 1-43 16,-4 5-52-16,2-5-67 0,0-3-207 0,-2 1-420 16,-2-7 186-16</inkml:trace>
  <inkml:trace contextRef="#ctx0" brushRef="#br0" timeOffset="63824.57">18859 12652 100 0,'5'4'195'0,"-1"0"-15"0,1 1-24 0,0-1-9 0,0-1-7 16,1 1-12-16,2-1-15 0,-2 1-8 0,2-4-13 15,-8 0-10-15,18-2-8 0,-8-2-4 0,-1 0-6 16,1 0-8-16,-1-4-4 0,0 1-7 0,-1 0-4 15,1-3-5-15,-3 2-1 0,1-3-9 0,-3 1-4 16,-1-2 1-16,0-1-4 0,1 2 4 0,-4-3-9 16,1 2-3-16,-1-1 3 0,-1 1-3 0,-1-5 0 15,-3 2 1-15,3 4 3 0,-2-1 4 0,1 2 4 16,1 1 10-16,-1 3 8 0,2-1 3 0,1 7-1 16,-4-9-7-16,4 9-4 0,-4-4-5 0,4 4-1 15,0 0-3-15,0 0-4 0,0 0 1 0,0 0-4 16,-6 28 1-16,6-16-2 0,1 5-2 0,2 2-3 0,-1 6-2 15,1 1 0-15,2 0 3 0,-1 0-3 0,0 0-3 16,2 2-3-16,0 2 6 0,3 0-3 0,4-1 0 16,4 2-4-16,-2-3 4 0,2 3-2 0,1 0 0 15,1-1 1-15,6 10-1 0,1-1 1 0,-9-10 2 16,2-1 0-16,-1 2 4 0,1 0 3 0,-1-1 1 16,-2-3 5-16,1 0-2 0,-4-3 2 0,-1 2 1 15,-1-3-2-15,-1 2-1 0,0-6 0 0,-4-3 1 16,-2 2 2-16,-1-1 0 0,-2-4 4 0,-1 0 0 15,0 1 4-15,-1-1 2 0,-2 4 0 0,-1-4 5 0,1-2 6 16,-6-1 2-16,2 0 9 0,0-1-2 16,-1 0 0-16,-2-4-4 0,0 2-6 0,-1-4-3 15,0 0-1-15,-2-2-6 0,0-1-7 0,-1 0-6 0,1-5-20 16,-3-4-14-16,-1-1-10 0,-1-7-25 0,1-5-29 16,4-7-25-16,4-5-22 0,-1-13-37 0,8-7-37 15,4-5-3-15,3-21-27 0,1 30-152 0,3-2-416 16,4 6 184-16</inkml:trace>
  <inkml:trace contextRef="#ctx0" brushRef="#br0" timeOffset="64408.1">19944 13250 242 0,'0'0'262'15,"-5"8"-11"-15,1-5-13 0,4-3-12 0,-7 4-9 16,7-4-15-16,0 0-6 0,0 0-14 0,-16-5-16 16,9-1-14-16,0 0-15 0,-1-2 5 0,0-3-8 15,-2-3 2-15,0-4-21 0,0 2-15 0,-4-12-9 16,2 1-6-16,-2-4-9 0,0 0-8 0,-4-11-7 15,0-1-2-15,2 0-10 0,-1 0-7 0,0-3-3 16,3 0-8-16,2 0 4 0,3-1-8 0,-2-1 0 16,1 4-3-16,5 9-1 0,-1 1-3 0,-1 3-6 15,1 0 2-15,2 6-1 0,-2 1-6 0,1 7-1 16,1 1 1-16,0 7-2 0,1-1 1 0,1 4-3 16,-1 0 9-16,3 6-13 0,-5-10-8 0,5 10-2 15,-4-4-3-15,4 4-8 0,0 0 3 0,-14 11 1 0,7-1-1 16,-2 7 0-16,0 8 0 0,0 3 2 0,-4 2 0 15,4 3-1-15,0 0 3 0,-1 0-2 0,-2 3 2 16,5-5-4-16,-5-3 5 0,3-1 1 0,-1-5 2 16,2-4 1-16,5-6 0 0,-4-2 1 0,3-1 5 15,2-2-2-15,-1-1 1 0,3-6 1 0,-4 7 6 16,4-7-3-16,-7 2-2 0,7-2 1 0,0 0-6 16,-7-19-3-16,6 7 2 0,1-6-4 0,1-8 2 15,1-1 0-15,-1 0 0 0,3-2-4 0,1 0 0 16,-3-2 2-16,5 0 0 0,-1-2-1 0,3 4 5 15,-1-4 1-15,1 6 1 0,1 2-4 0,-1 7 7 16,0 1-10-16,2 6 9 0,-2 1-5 0,3 4 1 16,4-1 1-16,4 7-6 0,1 4-16 0,0 1-26 15,8 3-35-15,-1 5-48 0,-1 2-35 0,4 5-52 16,-7 1-237-16,1 1-498 0,0 4 220 0</inkml:trace>
  <inkml:trace contextRef="#ctx0" brushRef="#br0" timeOffset="64574.05">20195 12475 2275 0,'0'0'96'0,"0"0"-32"15,0 0-24-15,0 0 22 0,0 0 15 0,0 0 6 16,0 0-13-16,0 0-16 0,-8 21-9 0,8-21-3 16,0 13-4-16,0-4-7 0,2 1-23 0,-2 1-36 15,0 2-45-15,-2-1-62 0,5-1-78 0,-4 0-210 16,2-1-458-16,-1-3 203 0</inkml:trace>
  <inkml:trace contextRef="#ctx0" brushRef="#br0" timeOffset="69016.14">9159 11517 18 0,'0'0'229'0,"-14"-3"-5"0,6 1-12 0,-3-1-6 16,0 2-8-16,1-2-1 0,-4 1-15 0,0 0-8 15,0-1-14-15,-3 3-6 0,2 3-9 0,-2-1-9 16,0-2-9-16,4 3-3 0,0-1-1 0,0-1-1 16,3 1-7-16,-1-1-2 0,3 1-9 0,8-2-3 15,-12 1-8-15,5-1-7 0,7 0 1 0,-10 3-4 16,10-3-7-16,0 0-13 0,0 0-7 0,0 0-2 15,0 0-4-15,0 0-7 0,0 0-6 0,25-10-1 0,-7 5-5 16,2 0-2-16,7-3 0 0,4 1-2 0,3-1-8 16,5 1 2-16,12-3-1 0,-1 2-8 0,-12 1-2 15,12 1-6-15,-9 3-5 0,9-3-4 0,-11 2-15 16,11 1-4-16,-13 0-1 0,1 1-3 0,-4 0-7 16,-2 0 0-16,-4-1-7 0,-8 3 3 0,2 1 4 15,-2-1 3-15,-3 2 0 0,-3 0 6 0,-2-1 3 16,0 2 5-16,-3-3-1 0,-2 1 5 0,-7-1-4 0,11 2 5 15,-11-2-3-15,9 0 7 0,-9 0-3 16,0 0 4-16,9 1 2 0,-9-1 6 0,0 0-2 16,0 0 1-16,0 0 3 0,0 0-3 0,0 0-2 0,0 0 4 15,-28 2-2-15,16-1 1 0,-1-2-3 0,-6 1 3 16,-2-2-3-16,-10 4 2 0,-1-1-6 0,-1-1 1 16,-4 0-5-16,-15 4-1 0,13-4-7 0,-15 4-4 15,2-3-3-15,-4-1 2 0,2 3 4 0,3 0-2 16,0 1 4-16,11-2-3 0,2 0 9 0,0 1 8 15,1-3 6-15,1 5 9 0,-3-1-3 0,6-2 14 16,1 0 8-16,5 2 2 0,7-2 10 0,1-2-2 0,5 1-1 16,2 0 4-16,2 0-4 0,1-1 0 0,9 0-5 15,-10 0-4-15,10 0-4 0,0 0-1 0,0 0-2 16,0 0-6-16,0 0 2 0,33-4-2 0,-5 2 0 16,3-3-5-16,5 3-4 0,16-4 5 0,-1 3-3 15,4-2-2-15,3 2 4 0,0 1-6 0,0-2 1 16,-1 2 2-16,-2 2-3 0,-2 5-4 0,-12-2 4 15,-3 1-11-15,-3-1-5 0,-1 5-9 0,-2-4-17 0,-1 5-18 16,-3 1-17-16,-9-2-20 0,7 1-20 16,-6 1-27-16,-2-3-34 0,-3 0-28 0,2-1-35 0,-6 2-244 15,0-3-518-15,-1 1 229 0</inkml:trace>
  <inkml:trace contextRef="#ctx0" brushRef="#br0" timeOffset="75294.2">3753 13076 47 0,'-6'-5'94'15,"6"5"9"-15,-9-5-1 0,9 5 0 0,-8-2 2 16,8 2-15-16,-10-3-2 0,10 3 0 0,-12-1 10 15,12 1-1-15,-9-1 5 0,9 1-4 0,0 0-8 16,-10-1-9-16,10 1-7 0,0 0-4 0,0 0-13 16,-6-3-4-16,6 3-5 0,0 0-4 0,0 0-5 15,0 0 1-15,0 0 5 0,22-8 5 0,-9 5-3 0,4-2-1 16,4-1-3-16,-2 1-3 0,8-1-6 0,1-2 3 16,0 5-2-16,1-2-7 0,1 2 1 15,2 0-7-15,0 1 0 0,1 0-3 0,0 3 0 0,-1-2-3 16,1 3 2-16,-2 2-6 0,-3-3-1 0,0 1-3 15,-6-1 2-15,1-1 1 0,-4 2-4 0,1-1 1 16,-1 4-2-16,-2-5 3 0,1 1 1 0,-6 0-3 16,-1 1-2-16,-1 1-2 0,-3-3-1 0,-7 0 2 15,11 1 2-15,-11-1-4 0,12 0 6 0,-12 0 0 16,0 0-2-16,7 0 2 0,-7 0 0 0,0 0 0 16,0 0-2-16,0 0-2 0,0 0-3 0,0 0 1 15,-21-13-2-15,14 10 4 0,-4 0 5 0,-1 0-7 16,-1-1 1-16,2 2-2 0,-3-2-2 0,-3 1-4 0,-1-1 8 15,3 0-1-15,0 2-3 0,-2-2 3 16,-1 2 0-16,0 1 1 0,6 0 2 0,-1-2-2 16,1 2 0-16,1 0 0 0,-1 1 0 0,3-3-2 0,9 3-2 15,-13-2 3-15,8 0 0 0,5 2-3 0,-11-1 3 16,11 1-4-16,0 0-2 0,0 0 2 0,0 0-4 16,0 0 4-16,0 0 1 0,0 0-5 0,0 0 7 15,29 8 0-15,-16-6 0 0,1 1 1 0,4 0 0 16,1 1-3-16,2-1 2 0,-1 2 0 0,-1 0 1 15,3 1-4-15,-2-3 5 0,0 4-2 0,-1-1 1 16,-1 2 0-16,0-2-2 0,-3 0-1 0,-2 0-1 16,2 1 3-16,-4-2 1 0,0-2-1 0,-2 0-2 15,1 1 4-15,-4 1-2 0,1-3-5 0,-2 1-2 0,0 0 8 16,-5-3-8-16,9 6 4 0,-9-6-1 16,4 5 3-16,-4-5 6 0,2 6-6 0,-2-6 4 15,0 0-1-15,-10 16-2 0,1-7 0 0,0-1 5 0,-4 3-3 16,-3 1 2-16,0 2 5 0,-5 2-5 0,-4 0 10 15,2 2 0-15,-1 0-2 0,-2 0 0 0,0-2-1 16,-4 1-5-16,2 1-2 0,1 0 7 0,3-5-6 16,0 1 3-16,6-3-2 0,1-2 1 0,6-4-7 15,0 1-10-15,5-1-21 0,-1-2-28 0,3 0-37 16,4-3-33-16,-7 4-21 0,7-4-24 0,0 0-149 16,0 0-349-16,0 0 154 0</inkml:trace>
  <inkml:trace contextRef="#ctx0" brushRef="#br0" timeOffset="75888.6">4133 12872 152 0,'0'0'143'0,"0"0"-9"0,0 0-16 0,0 0-5 16,-7-4-16-16,7 4-11 0,0 0-6 0,0 0-15 16,0 0 0-16,0 0-2 0,0 0 2 15,31 4-11-15,-18-2 17 0,5 1-4 0,1-2-9 0,0 4-6 16,1 1 2-16,2-2-7 0,7 3-1 0,-9-2-10 15,3 0 1-15,2 1-7 0,-4 0 1 0,4 3-8 16,-6-3 0-16,-1 0-5 0,0 3-13 0,-4-2-35 16,-2-2-39-16,-1 2-22 0,-3-1-60 0,-3 3-98 15,-1-1-270-15,-4 0 120 0</inkml:trace>
  <inkml:trace contextRef="#ctx0" brushRef="#br0" timeOffset="76424.14">4149 12177 193 0,'-4'-5'240'0,"4"5"5"0,-7-7-11 0,3 4-20 16,4 3-22-16,0 0-21 0,-5-7-16 0,5 7-20 0,0 0-14 16,-5-5-12-16,5 5-12 0,0 0-13 0,0 0-6 15,0 0-8-15,0 0-7 0,0 0-6 0,7 22-4 16,-2-7-6-16,2 2-3 0,-3 4-7 0,-2-2-1 16,3 8-3-16,-3 1-5 0,-2 0 1 0,2-2 1 15,-3 2-9-15,1 0 3 0,0-1-6 0,-3 1 3 16,2-1-4-16,0-3-1 0,-3-5-2 0,0 2 2 15,-1-4-3-15,4 0 1 0,-2-4-4 0,3-1 3 16,0-2-6-16,-1-2-2 0,1-8 2 16,0 13 0-16,0-7-1 0,0-6 0 0,4 9-1 0,-4-9 1 15,6 9-2-15,-2-6 0 0,4-2 3 0,2 2 0 16,2-3-1-16,1-1 2 0,8-3-2 0,6-1 0 16,-2-2 1-16,3-1-3 0,1-2 3 0,0 1 0 0,2-2-5 15,-5 0 4-15,1 0-3 0,-1 2 5 0,0-3-5 16,-7 6 0-16,1-2-2 0,-1 2 4 15,-4-2-2-15,-3 3 1 0,1 1-3 0,-3 0 2 0,1 1-5 16,-4 0 4-16,-2 1-5 0,-5 2 8 0,10-3-5 16,-10 3-5-16,7-3-5 0,-7 3-7 0,0 0-14 15,0 0-15-15,7-2-29 0,-7 2-42 0,0 0-24 16,0 0-30-16,0 0-32 0,0 0-188 0,-28 7-423 16,17-4 188-16</inkml:trace>
  <inkml:trace contextRef="#ctx0" brushRef="#br0" timeOffset="77078.11">4207 12105 56 0,'-4'-11'70'0,"4"11"-2"0,0-7-5 16,0 7 6-16,0 0-1 0,2-12-4 0,-2 12 2 0,0-10-11 15,0 10-4-15,-2-11-3 0,2 11 7 0,-1-9-10 16,1 9 0-16,-4-10-2 0,4 10 11 0,-3-11-1 15,1 5-4-15,2 6 2 0,-5-9 6 0,3 3 2 16,2 6-12-16,-4-13-4 0,3 6 4 0,1 7 1 16,-4-11 16-16,2 4-2 0,2 7-7 0,-4-14-1 15,3 9-11-15,1 5 16 0,-3-9 10 0,3 9-1 16,-1-8-2-16,1 8-4 0,0 0-6 0,-4-7-8 16,4 7-4-16,0 0-8 0,0 0-8 0,0 0-4 15,0 0-1-15,0 0-2 0,0 0 1 0,0 0-7 16,0 0 0-16,-3 36 0 0,3-18-1 0,-2 9-2 15,-1 3 2-15,1 3 6 0,-2 3 4 0,-4 9 3 16,4 3 0-16,-1-3 0 0,1 2-1 0,-1-12-6 0,3 12 1 16,-3-13-6-16,-2 10 2 0,5-9-2 0,-3-3-4 15,0-1 4-15,-1-1-3 0,5-2-1 0,0 0-4 16,-1-8 3-16,2-2-3 0,2-3 0 16,0-2-3-16,0-1 2 0,-1-2-1 0,3-1 1 0,-3-1-1 15,2-1-1-15,1-1-2 0,-2-2 4 0,-2-4 6 16,6 9 8-16,-2-5 1 0,-4-4 0 0,8 6-1 15,-4-4 5-15,-4-2-2 0,9 2 1 0,0-2-2 16,-9 0 2-16,19-4-3 0,-7-2 1 0,0 4-1 16,6-4-2-16,-1-2-2 0,3 1 0 0,-1 0-5 15,2-1 1-15,5-4-2 0,0 2-2 0,2-2 1 16,-2 1 0-16,1 1-3 0,-1-1 1 0,3 2-4 16,-3 1-9-16,-1-2-17 0,-5 3-25 0,-2 1-25 15,0 0-29-15,-7 4-43 0,1-1-39 0,1 3-36 16,-13 0-171-16,7 3-423 0,-7-3 187 0</inkml:trace>
  <inkml:trace contextRef="#ctx0" brushRef="#br0" timeOffset="78157.42">6571 12240 110 0,'0'0'214'0,"-1"-11"-18"0,1 11-15 0,2-11-21 16,2 5-16-16,0 2-15 0,5 0-13 0,-1 3-15 15,4 1-11-15,4 4-6 0,1 1-8 0,3 4-13 16,-2 3-2-16,3 2-4 0,-4 0-9 0,2 5-17 16,-6-3-3-16,0-3-3 0,-4 0-2 0,0 4 0 0,-4-6 5 15,-1-1 9-15,-1 1 8 0,-1 1 17 0,-1-2 13 16,-1 0 8-16,0-5 12 0,0-5 9 0,-1 13 11 16,1-13 1-16,-5 7 5 0,1-2-12 0,4-5 7 15,-11 1 9-15,11-1-9 0,0 0-7 0,-14-7-15 16,9 1-15-16,3-6-3 0,-1-3-8 0,3-3-7 15,3-1-9-15,2-10-2 0,5-2-3 0,2-1-9 16,-1-2-18-16,2 3-20 0,7-13-22 0,-4 16-18 16,0 0-21-16,4 3-16 0,-3 3-25 0,-3 9-20 0,3-1-29 15,-3 7-32-15,3 2-29 0,-4 3-37 16,-2 4-215-16,0 2-503 0,-2 3 223 0</inkml:trace>
  <inkml:trace contextRef="#ctx0" brushRef="#br0" timeOffset="79690.64">5754 13258 139 0,'0'0'159'0,"-9"1"-1"15,9-1-6-15,0 0-8 0,-12 0-5 0,12 0-14 16,0 0-7-16,0 0-11 0,0 0-11 0,-9 0-10 16,9 0-9-16,0 0-4 0,0 0-8 0,0 0-8 15,0 0 7-15,0 0-5 0,25-14-3 0,-15 10-2 16,8-3-9-16,-2 1 3 0,4 0-6 0,-1 2-1 15,3 1-9-15,7 0 2 0,0 2 0 0,0 0-3 16,3 1-3-16,-1-1 0 0,1 0-4 0,1 2-1 0,-1-1-2 16,2 3-4-16,1-3 0 0,-1 3-2 15,-1-3-2-15,-1 1-1 0,2-1 2 0,-3 0-7 16,-1-1-7-16,1 0-13 0,-11-1-14 0,10 0-19 0,-10 1-20 16,2-1-15-16,-3-2-23 0,1-2-23 0,-1 3-41 15,-2 0-136-15,-5-2-329 0,2-1 146 0</inkml:trace>
  <inkml:trace contextRef="#ctx0" brushRef="#br0" timeOffset="90905.11">7394 14857 2 0,'-14'1'161'0,"6"-1"-10"0,8 0-5 16,-11 0-10-16,11 0-15 0,-12 1-3 0,12-1-5 16,-10 0-3-16,10 0-2 0,0 0-8 0,-10-1-1 15,10 1-14-15,0 0-5 0,0 0-8 0,0 0-10 0,-9 3-1 16,9-3-6-16,0 0-5 0,0 0-4 0,0 0-7 15,0 0 11-15,0 0 8 0,0 0 2 0,0 0-7 16,0 0-4-16,32 1 1 0,-19-2-7 0,7-1-2 16,1 0-2-16,8-3-2 0,2 2-2 0,-3 0-5 15,4 0-2-15,1-1-4 0,4-1 0 0,-1-2-4 16,2 2-2-16,2 3-5 0,12-6 3 0,0 6-4 16,0-3-2-16,-12 2 0 0,12 2 2 0,-14-1 0 15,2-1-2-15,-2 0-3 0,0 3 0 0,2 0 1 16,-2 0-2-16,-1 0 2 0,-2 0-2 0,-2 0 0 15,-2 4 2-15,-2-2-2 0,-2 1-2 0,-5-1-1 16,-4-1-4-16,1 0 3 0,-1 1 1 0,-6 0 0 16,-1-1 0-16,0 2-3 0,-3-2 0 0,-2 0-3 15,1 3 3-15,-7-4-1 0,11 2 1 0,-7 1-1 16,-4-3 1-16,8 4-1 0,-8-4 2 0,6 4-3 16,-6-4 8-16,0 0 0 0,8 3 4 0,-8-3-1 0,0 0-1 15,3 4 2-15,-3-4-3 0,0 0 0 0,0 0 3 16,0 0-5-16,6 5 0 0,-6-5-2 0,0 0 2 15,0 0 0-15,0 0 0 0,0 0-1 0,0 0-2 16,0 0-3-16,2 4 6 0,-2-4-4 0,0 0 3 16,0 0-1-16,0 0-3 0,0 0 2 0,0 0 2 15,-1 12-4-15,1-12 2 0,0 0-3 0,0 0 6 16,0 0-5-16,-8 4 3 0,8-4-3 0,-9 1 2 16,9-1-1-16,-10 5 0 0,4-4-2 0,-2 1-1 15,-3 1 4-15,-1-1-2 0,-6-1-1 0,1 1 2 16,0-1-7-16,-4 0 4 0,-1-2 1 0,-4 1-4 15,-1 0 1-15,4-3 4 0,-5 2-10 0,-2 1 3 16,3-5-2-16,-2 2-1 0,-3-2-2 0,1 1-4 0,-1-1 0 16,0-3-8-16,-3-1-2 0,-2 2-6 0,0-4-2 15,-2 3 1-15,0-1-2 0,2-1-2 16,-2 5-1-16,2-2 6 0,-14 0 3 0,13 2 1 0,-1 0 2 16,-12 1 4-16,13 6 6 0,-3-2-5 0,-9 2 5 15,12 0-1-15,0 2 0 0,-1 0 2 0,1 0 3 16,1 0 2-16,-2 3 1 0,5-2-2 0,-2 1 3 15,3 0-1-15,1 0-2 0,1-2 4 0,3-1 5 16,0 0-1-16,9 0 2 0,-2 2-4 0,6-3 1 16,2-1-3-16,2 1 6 0,1 1 0 0,2 0 2 15,0-3-4-15,8 0 0 0,-13 2 5 0,13-2-4 16,-7 0-15-16,7 0 10 0,0 0-1 0,0 0 6 16,0 0 0-16,0 0-3 0,0 0-7 0,0 0 1 15,0 0 2-15,0 0-2 0,0 0-4 0,0 0 0 16,0 0 2-16,0 0-1 0,27 4 0 0,-27-4 1 15,9 1-5-15,-9-1 1 0,7 2 0 0,-7-2 3 0,12 0 6 16,-12 0-1-16,10 0-10 0,-4 2-8 0,-6-2 0 16,14 1-9-16,-6-1-7 0,0 0-14 15,2 0-15-15,0-1-25 0,2-1-20 0,0-1-122 0,0-1-258 16,2 0 114-16</inkml:trace>
  <inkml:trace contextRef="#ctx0" brushRef="#br0" timeOffset="94182.1">8914 15947 7 0,'0'0'120'0,"0"0"-2"0,-5-7-6 16,5 7-4-16,0 0-9 0,-6-4-7 0,6 4-7 16,0 0-5-16,0 0-12 0,0 0-1 0,0 0-6 15,0 0-6-15,-6-5-9 0,6 5-8 0,0 0-3 16,0 0-15-16,0 0 10 0,0 0-15 0,0 0 10 0,22-2 0 15,-12 4-7-15,2-2-5 0,3 0 1 16,3 0 3-16,2 3 0 0,8-3-3 0,-1-1 5 16,5-1-1-16,5 2 13 0,0-2-5 0,4 0-2 15,10 0-2-15,2-2-2 0,-1 3-9 0,2-1 8 0,3 1-4 16,-2-1 3-16,0 2 3 0,-1 0-6 0,-2 5-7 16,-1-1 4-16,-11-1-3 0,11 3 1 0,-13 3-2 15,13 0 1-15,-16 1-5 0,-2-2 1 16,3 3 3-16,-3 1-2 0,-1 0-3 0,0-4-3 0,-2 6 6 15,-10-6-7-15,5 1 4 0,1 3 4 0,-9-5-3 16,0-2-1-16,-1 1 0 0,0 1 8 16,0-1-11-16,-3-2 5 0,1-1-3 0,-2 0 4 0,1 0-3 15,-1 0 1-15,-2-3-4 0,0 0 4 0,-1 0-2 16,-9 0 0-16,17-2 4 0,-7 1-3 0,-4 2-3 16,-6-1 5-16,14-2 1 0,-14 2-1 0,8 1-3 15,-8-1 2-15,0 0-6 0,10 0 8 0,-10 0-1 16,0 0-6-16,0 0 8 0,9-3 3 0,-9 3-4 15,0 0 0-15,0 0 0 0,0 0 8 0,0 0-6 16,0 0 3-16,0 0-2 0,0 0-3 0,0 0 5 16,0 0-4-16,-29 2-2 0,17-2-2 0,1-2 4 15,-3 2-14-15,-5 0 13 0,0-2-10 0,-11 0-2 16,3-2 11-16,0 3-2 0,-5 0 0 0,-2 1-5 16,-2-3 4-16,-1 1-1 0,-15 2-2 0,-1-2 1 15,1 0 5-15,0-2-3 0,0 8-5 0,-1-7 5 16,-4 0-7-16,3-1 4 0,-3 5-1 0,5 2 0 15,1-4-3-15,-3 1 4 0,2 0-1 0,11-2 2 16,-9 2-4-16,10-2 3 0,2 1-1 0,0 0 1 0,3 1 3 16,1-3-6-16,0 1 9 0,5 2-10 15,1 0 3-15,-2 2-4 0,10-2 2 0,0 1 3 16,2-1-5-16,-1 0 4 0,1 2 4 0,4 0-6 16,-1-1-6-16,4 3 3 0,0-2 12 0,-1 2-10 0,3-4 2 15,3 2-5-15,6-2 4 0,-11 2 0 0,11-2-2 16,-5 5 3-16,5-5 3 0,0 0 2 15,0 0-2-15,0 0 3 0,18 13-2 0,-3-14 3 0,6 1 1 16,9 0 1-16,4-2 7 0,17-4 7 0,1-3-3 16,5 1-3-16,-1-6 4 0,7-2-1 0,2 3-3 15,-1 1-2-15,25-2 0 0,-28 1 1 0,3 1-4 16,0 0 0-16,-4 3 0 0,0-2 1 0,0 1-1 16,-1 2 3-16,-1 0-4 0,-2 1-3 0,0 1-2 15,-20 3-3-15,0 3 3 0,-3 0-1 0,-1-3-3 16,-3 1-1-16,-2 2-3 0,-8 0 4 0,-2 0 0 15,-3-1 0-15,-2 1 0 0,0 0-1 0,-2 1-1 16,1-1 1-16,-2 0 2 0,-9 0-3 0,11 2 3 16,-4-2-3-16,-7 0 1 0,0 0 4 0,12 0-10 15,-12 0-3-15,0 0-12 0,0 0-12 0,7 3-5 16,-7-3-1-16,0 0-16 0,1 6-16 0,-1-6-12 16,0 0-23-16,0 0-28 0,-3 11-111 0,3-11-266 15,-5 7 118-15</inkml:trace>
  <inkml:trace contextRef="#ctx0" brushRef="#br0" timeOffset="102999.52">6841 16225 45 0,'0'0'253'15,"-4"-10"-8"-15,4 10-9 0,-4-9-10 0,4 9-18 0,-1-7-18 16,1 7-19-16,0 0-21 0,0 0-15 0,0 0-12 16,0 0-3-16,0 0 8 0,1 32 1 0,4-7-2 15,-1 5 0-15,-1 2 0 0,3 15 9 16,-1 1-22-16,-3-1-4 0,2 2-8 0,1 2 4 0,-1-1-9 16,0-1 17-16,1-2-20 0,2 2-5 0,-1 0-9 15,0-16-5-15,0 2-13 0,0-1-6 0,2-3 1 16,-2 0-8-16,2-2-7 0,-1-3-24 0,1-1-38 15,-3-5-22-15,0-4-42 0,0 1-46 0,-1 0-50 16,1 2-50-16,0-7-63 0,-3 4-234 0,0-7-572 16,-1-3 254-16</inkml:trace>
  <inkml:trace contextRef="#ctx0" brushRef="#br0" timeOffset="103282.43">6879 16515 16 0,'-5'-25'244'0,"4"6"-22"0,-1 2-22 16,1-2-17-16,4 7-20 0,1-5-14 0,4 7-10 15,5-6-15-15,11 4-8 0,3 0-8 0,3 7-13 16,0 2-9-16,1 3-10 0,0 0-6 0,-2 6-8 16,-2 1-5-16,-1 2-8 0,-9 0 4 0,1 1 6 15,-1 1-2-15,-6 4 14 0,1-1-1 0,-2 0 23 16,-3 2 5-16,-4-2 10 0,-3 3 7 0,-1-1-10 15,-4 3-2-15,-3-2-4 0,-6 7-5 0,3-9-12 16,-5 6-6-16,-3-3-2 0,-2 2-12 0,0-4-7 16,-1 2-11-16,6-6-33 0,2-1-30 0,1-4-39 15,4-1-48-15,3-1-54 0,6-5-51 0,-10 6-64 16,7-5-202-16,3-1-516 0,0 0 228 0</inkml:trace>
  <inkml:trace contextRef="#ctx0" brushRef="#br0" timeOffset="108019.84">7726 16274 13 0,'0'0'169'16,"0"0"-12"-16,0 0-7 0,0 0-11 0,0 0-6 15,0 0-15-15,0 0 4 0,-10 20-1 16,5-9-5-16,0 1-3 0,-2-2-3 0,2 0-8 0,0 4 1 16,-1-3 1-16,1-3-1 0,0 2-6 0,1-1-7 15,-1-2-5-15,1-2-1 0,-1-1-1 0,-2 2-4 16,2-1-1-16,5-5 2 0,-10 3-2 0,10-3-8 16,-13 2-9-16,13-2-6 0,-10-4-4 15,10 4-7-15,-13-11 5 0,7 6-8 0,2 0-10 0,-2-7-4 16,2 1-3-16,-1-6-12 0,2 0-4 0,0-1 8 15,1-7-9-15,4 5-6 0,0 3 2 0,2-2-5 16,0 2 10-16,-1 5-7 0,0-1-2 0,1 2-1 16,3 3-1-16,-2 3 1 0,-1 2-2 0,-4 3-2 15,13 0 2-15,-13 0 0 0,18 12 1 0,-9 3 1 16,5 5 2-16,-1 8-2 0,0-1-1 0,-5 4 2 16,4 2 2-16,0 13-1 0,-4-11-1 0,-1 1 0 15,-1-3 5-15,1 4-4 0,0-5-1 0,-3 3 2 16,1-3-1-16,-1-1 0 0,0-2 3 0,0-2-3 15,-3-1-1-15,2 5 2 0,0-6 2 0,0-5-13 16,-2 4-24-16,-1-5-16 0,-1-1-27 0,0-3-30 16,-1-1-24-16,4-1-13 0,-6-4-23 0,3 3-14 15,-1-5-10-15,2-7-145 0,-6 13-364 0,2-8 161 16</inkml:trace>
  <inkml:trace contextRef="#ctx0" brushRef="#br0" timeOffset="108245.9">7523 16904 93 0,'-11'2'201'0,"0"2"-6"0,-1-3-3 0,4 1-8 15,3 2-12-15,5-4-11 0,-12 1-11 0,12-1-17 16,-7 3-9-16,7-3-8 0,0 0-2 0,0 0-5 16,0 0-3-16,36-12-2 0,-16 8-14 0,8-3-12 15,0-3-4-15,1 2-10 0,5 1-4 0,-2-1-5 0,1-1-4 16,3 2-5-16,1-2-6 0,-3 2-18 0,1 3-36 15,-2-1-18-15,-4 1-43 0,-2 2-36 16,-5-1-29-16,-3 3-40 0,0 2-30 0,-6-1-119 16,0 1-357-16,0 2 159 0</inkml:trace>
  <inkml:trace contextRef="#ctx0" brushRef="#br0" timeOffset="108531.82">8195 16696 25 0,'0'0'301'0,"-9"-2"-16"0,9 2-33 0,-12-5-21 16,12 5-25-16,-5-5-16 0,5 5-17 0,0-7-19 15,0 7-20-15,11-10-10 0,-1 4-12 0,6-3-13 16,3 0-9-16,8 0-6 0,-2-2-16 0,7 3-21 16,-5-1-32-16,2 1-24 0,1 2-36 0,-1 0-36 15,-2 3-24-15,0 1-25 0,-5 1-31 0,-5 4-20 16,-3-2-132-16,-3 2-340 0,-1 1 151 0</inkml:trace>
  <inkml:trace contextRef="#ctx0" brushRef="#br0" timeOffset="108717.16">8381 16787 169 0,'-12'5'231'0,"1"1"-1"0,-1-5-6 0,6 5-8 15,2-3-10-15,4-3-21 0,-10 3-23 0,10-3-12 16,0 0-17-16,-3 4-11 0,3-4-11 0,0 0-11 16,27-3-9-16,-5-3-6 0,7-1-11 0,3 0-14 15,1-1-17-15,3 3-27 0,15-6-28 0,-14 5-32 16,2 2-45-16,16 0-53 0,-4-2-42 0,-17 7-173 15,3-2-385-15,-4 2 170 0</inkml:trace>
  <inkml:trace contextRef="#ctx0" brushRef="#br0" timeOffset="109120.21">9200 16313 164 0,'-8'-9'278'0,"1"-1"-25"0,0 3-13 16,-1-1-9-16,3 3-22 0,5 5-20 0,-10-3-21 16,10 3-27-16,0 0-14 0,-10 25-10 0,7 0-1 15,3 9-2-15,2 13-6 0,0 7-7 0,1 4-2 16,1 0-4-16,3 26-10 0,-2-24-9 0,3 22-3 16,-5-25-4-16,4 24-11 0,0-28-4 0,-1 1-1 15,-1 1-7-15,2-5-5 0,3 0-8 0,-5-18-26 16,2 2-25-16,2-1-1 0,-1-4-23 0,-1-1-38 15,1-6-42-15,-2-6-36 0,-1-6-20 0,0 0-18 16,-1-4-22-16,-2 0-168 0,-2-6-418 0,8 2 185 16</inkml:trace>
  <inkml:trace contextRef="#ctx0" brushRef="#br0" timeOffset="109394.93">9181 16662 2 0,'-5'-16'227'0,"1"-1"-16"16,1 6-20-16,3-1-20 0,0 0-19 16,4 3-11-16,1 0-20 0,5 4-6 0,8 0-15 15,3 1-5-15,6 5-13 0,1 2-3 0,4 2-8 0,5 3-11 16,-3 3-7-16,2 1-1 0,0 3-11 0,-3-2 1 16,-2 5-1-16,-5-2 2 0,-3 1 0 15,-7-2 15-15,-4 0 8 0,-2 1 14 0,-4 0 12 16,-2 2 10-16,-3 0-4 0,-2 1 2 0,-3-2-6 0,-8 7-3 15,-4 2-9-15,-1-5-8 0,-3-2-5 0,-4 0-12 16,-1 0-7-16,-2-3-14 0,2 0-27 0,0-4-38 16,9-5-41-16,3-3-62 0,3-3-71 0,-2-1-274 15,5-5-515-15,2-2 228 0</inkml:trace>
  <inkml:trace contextRef="#ctx0" brushRef="#br0" timeOffset="109946.24">9636 16565 1672 0,'2'-11'54'16,"1"1"-44"-16,-2-1 8 0,2 2 7 0,1-1 19 16,1 2 18-16,1 0 4 0,0-3-13 0,2 3-3 15,2-1 2-15,2 1-5 0,3 0-6 0,2 1-3 16,-1 3-1-16,2-1-6 0,-4 3 0 0,0 4-6 15,-1 0-4-15,1 2 1 0,2 3-6 0,-5 0 2 16,2 3 1-16,-2 1-3 0,-2 0 1 16,-1 0 7-16,-2 3 10 0,-2 2 7 0,-1 0 5 0,-3 0 0 0,-2 1 3 15,0 0-1-15,-2-1 8 0,-1 1 3 16,1-4 9-16,-4 0-14 0,0 2-4 0,2-5-6 16,1 1 0-16,0-4-5 0,1-1-2 0,0-1-4 15,4-5-3-15,-6 8-3 0,6-8 1 0,-4 7-3 0,4-7-2 16,-1 5-6-16,1-5 4 0,0 0-5 15,0 0 8-15,0 0-15 0,0 0-2 0,0 0-3 16,19-15-2-16,-13 11-5 0,2-1-1 0,1 1-5 16,1-1-2-16,2 1-3 0,0-2 3 0,0 6-2 0,3-3 1 15,3 5 2-15,1-2-1 0,-2 1 5 0,1 1-2 16,-1 3-3-16,0 1 5 0,0 0-2 0,-7 3 4 16,1-1-3-16,4 2 1 0,-6-1 0 15,-1-2-2-15,-2 4 5 0,-1 2-1 0,-1 1 3 16,0-2 9-16,-4 0 6 0,1 0 7 0,0-2 12 0,-2 2 13 15,0-2 13-15,-5 0 10 0,-1-1 10 0,-1 1 8 16,1-2 9-16,-4 1-2 0,-3-2 3 0,-2 2-6 16,-1 0-12-16,2-2 6 0,-4-1-10 0,-1-2-5 15,4 1-3-15,-3-1-7 0,4-2-9 0,3-2-5 16,-2-2-5-16,-4 1-19 0,5-2-33 0,-3-2-43 16,0-2-31-16,3 0-55 0,-1-1-51 0,-1-3-59 15,3-4-63-15,-2 0-297 0,2 0-662 0,-1-1 293 16</inkml:trace>
  <inkml:trace contextRef="#ctx0" brushRef="#br0" timeOffset="115280.37">10521 16515 178 0,'0'0'175'16,"0"0"-14"-16,0 0-24 0,-5-6-9 0,5 6-9 15,0 0-9-15,0 0 7 0,0 28-14 0,0-11 17 16,0 2-12-16,3 6-9 0,-3 1-4 0,1 1-3 16,0 2-4-16,0 1 1 0,-1-3-9 0,0-2-4 15,2 3-9-15,0-1-4 0,0-8-8 0,0 7-2 16,0-2-10-16,-1-6-1 0,0 1-8 0,0-8 0 0,1 4-5 15,0 1-2-15,-2-4-6 0,2-2 1 16,-1 3-2-16,0-1 0 0,-1-4-7 0,0 2-10 16,0 0-28-16,-1-2-26 0,1-8-19 0,2 11-33 15,-2-11-20-15,3 9-23 0,1-6-20 0,-4-3-18 0,0 0-109 16,0 0-316-16,0 0 140 0</inkml:trace>
  <inkml:trace contextRef="#ctx0" brushRef="#br0" timeOffset="115548.2">10369 16849 219 0,'0'0'217'0,"-9"-2"-12"15,9 2-24-15,0 0-19 0,-7-3-17 0,7 3-12 16,0 0-14-16,0 0-10 0,19-13-10 0,-8 8-9 15,7-4-10-15,8-2-9 0,-1 3-1 16,2-1-9-16,1-1-6 0,3 4-5 0,-2-4-5 0,-1 3-1 16,2 0-9-16,-2 0-4 0,-5 2 0 0,-3 3-4 15,2 1-2-15,-3-2-4 0,1-1-6 0,-1 2-28 16,-3 1-37-16,-2 2-45 0,-2-2-35 0,-1 1-39 16,-4 2-146-16,-7-2-339 0,0 0 150 0</inkml:trace>
  <inkml:trace contextRef="#ctx0" brushRef="#br0" timeOffset="116158.15">11077 16324 36 0,'0'-11'215'15,"0"11"-5"-15,0-8-10 0,0 8-10 0,0-8-9 16,0 8-4-16,0-9-7 0,0 9-10 0,0 0-19 16,0 0-12-16,0 0-15 0,0 0-10 15,0 0-6-15,0 0 1 0,-9 35-6 0,9-7-8 0,-1 2-5 16,0 5-6-16,-2 1-4 0,3 10-4 0,0-11-11 15,2 0-2-15,-4 15-7 0,2-4-2 0,0-12-8 16,4 12-2-16,-1-10-1 0,-3-1-3 0,3-2-7 16,2-1-17-16,-1-3-28 0,1-1-24 0,2-3-33 15,-2 0-34-15,0-6-33 0,3-1-40 0,-1-4-28 16,1 2-161-16,0-11-406 0,-1 1 181 0</inkml:trace>
  <inkml:trace contextRef="#ctx0" brushRef="#br0" timeOffset="116804.18">11326 16515 7 0,'-11'0'198'0,"11"0"-6"0,-10 12-5 16,2 1-9-16,0 3-10 0,3 9-6 0,-1 0-16 15,1 0-10-15,3 5-10 0,2-1-12 0,4 0-10 16,3-1-10-16,-1 1-9 0,4-1-9 0,2-1-6 15,2-4-8-15,-1-8-2 0,4 4-7 0,-1-5-6 16,2-3-3-16,-2-1-4 0,4-4-2 0,-4-1-3 16,1-2-6-16,-3 0-3 0,0-3 3 0,-2-1-6 15,0-1 4-15,-2-1-3 0,0-2 2 0,-2-1 4 16,1 0 13-16,-1-2-1 0,-4 0-4 0,-2-3-1 16,3-5 2-16,-2 4-2 0,-6-5-6 0,-2 1 4 15,2-2-9-15,-4 0-3 0,0-1-3 0,-5-4-1 0,-1-1-4 16,-3 3 1-16,-1-1-7 0,-1 0 2 15,2 0-4-15,-1 0-5 0,0 0-1 0,4 5-2 16,3 0-2-16,2 2-3 0,0-1-5 0,4 5-1 16,0 0-9-16,3 0-14 0,2 2-3 0,3 0-4 0,0 3 0 15,4 0-1-15,0 0 3 0,2 4-7 0,2 0-5 16,1 0 2-16,1 5 1 0,0-1 1 0,4 5 4 16,-2 1 1-16,2 3 1 0,4 3 6 15,-7 0 1-15,1 7 5 0,3 3 0 0,-3 1 6 0,-2 2 1 16,-1 3 3-16,0 1 4 0,-2 2 5 0,1 1-8 15,-3-1 3-15,0-4 12 0,0 0-4 0,2 0 3 16,2-5-1-16,1-3 10 0,-6-5-2 0,0 0 2 16,1-7 2-16,4 1 2 0,-5-2 1 0,4-2 1 15,-2-2 1-15,3-3 7 0,-2-1 8 0,2-1 2 16,1-3-1-16,-1-4 6 0,1-2 0 0,-1 0 8 16,0-5 0-16,-2-1 17 0,-1-1 9 0,-2-1 0 15,1 0 5-15,-4-1 14 0,0 1 5 0,-5-1-5 16,0-6 3-16,-2 6 1 0,-2-1-2 0,-6-6-7 15,-1 3 3-15,2 7 3 0,-5-6-13 0,1 7-8 16,-3 2-3-16,-1 0-10 0,-6 1-4 0,3 4-4 16,-1 3-10-16,1 1-1 0,-4 0-3 0,4 4-5 15,0 2-19-15,0 2-18 0,0 1-30 0,5 1-23 16,-2 2-37-16,7 0-36 0,2 2-36 0,3-1-52 16,1 2-34-16,4 0-234 0,4 0-533 0,0 0 236 15</inkml:trace>
  <inkml:trace contextRef="#ctx0" brushRef="#br0" timeOffset="117258.48">12280 16506 225 0,'-4'-8'301'0,"4"8"-19"0,-4-6-21 15,4 6-15-15,-4-6-21 0,4 6-20 0,0 0-19 16,-2-9-23-16,2 9-10 0,0 0-20 0,-3-7-13 0,3 7-16 15,0 0-17-15,0 0-31 0,0 0-38 16,0 0-35-16,0 0-34 0,0 0-39 0,0 0-41 16,0 0-34-16,0 0-42 0,21 9-144 0,-21-9-380 15,5 11 168-15</inkml:trace>
  <inkml:trace contextRef="#ctx0" brushRef="#br0" timeOffset="117598.23">12341 16770 169 0,'0'0'273'0,"-5"-8"-22"15,5 8-14-15,0 0-7 0,-3-7-21 0,3 7-25 16,0 0-13-16,0 0-18 0,0 0-16 0,0 0-13 15,0 0-17-15,0 0-7 0,0 0-11 0,0 0-8 16,0 0-3-16,0 0-10 0,0 0-3 0,4 29-1 16,-2-17 2-16,-1 6 0 0,0 1 2 0,1 4-3 15,0 4-6-15,-4-1-6 0,2 2 0 0,-3 0-7 16,0 1-6-16,-1 2-1 0,2-2-6 0,-1-3-2 16,2 0-1-16,1-6-8 0,0-1-7 0,-1 2 10 15,0-4-25-15,1-1-38 0,0 2-35 0,0-6-46 16,0-1-42-16,1-2-47 0,-1 1-48 0,-2-1-185 15,0-1-478-15,-2-3 211 0</inkml:trace>
  <inkml:trace contextRef="#ctx0" brushRef="#br0" timeOffset="118732.58">9537 17570 4 0,'-9'-3'114'0,"9"3"-10"0,0 0-1 0,0 0-11 15,0 0 3-15,0 0-3 0,0 0 4 16,41 10-9-16,-10-6 7 0,5-1-10 0,17-3-3 16,10-3-8-16,-1-2 3 0,4 2-2 0,35-6 1 0,-5-6-6 15,1 2-3-15,2 0-7 0,4 0-4 0,-2 4-6 16,-7 1-5-16,-2 0-7 0,-27 7-1 0,27-4-4 16,-2 2-5-16,-28 3 2 0,0 3-3 15,-3-1-6-15,-3 1 4 0,-3 1-3 0,-1 6-1 0,-15-6-8 16,-2 2-4-16,0-2 13 0,-6 1-15 0,1 1 0 15,-1 1 2-15,-8-1-3 0,-2-2 3 0,1 1-5 16,-3-2 0-16,0 0 0 0,-6 1 3 0,0-3 1 16,0 1-2-16,-2-4 4 0,-9 2 6 15,14 0 1-15,-14 0 5 0,11-1 10 0,-4 0 9 0,-7 1 1 16,7-6-1-16,-7 6-4 0,9-6-1 0,-6 3-2 16,-3 3-4-16,4-5-7 0,-4 5 1 0,0 0-1 15,2-7-4-15,-2 7-1 0,0 0-5 0,0 0-15 16,0 0-30-16,0 0-28 0,0 0-33 0,-7-10-37 15,7 10-42-15,0 0-165 0,-22 6-365 0,11-2 161 16</inkml:trace>
  <inkml:trace contextRef="#ctx0" brushRef="#br0" timeOffset="123963.35">8896 16359 45 0,'-7'-8'168'0,"-2"0"-4"15,0 1-11-15,0-3-15 0,-5-1-9 0,5-2-3 16,-5-2-3-16,-3 3-12 0,-5-5 7 0,1-1-12 16,-2 2-6-16,-4-2-1 0,1-1 0 0,-4 1-5 15,1 1-5-15,-3-2-5 0,-13-1-3 0,12 9-9 16,-4-5-1-16,-9-8-3 0,0 4-3 0,11 7-7 15,-12-4-9-15,9 7-5 0,-11-4 0 0,11 6-1 16,-13 1-2-16,15 3 0 0,-19 0-2 0,18 2-4 16,1 4-1-16,0-4 0 0,6 5-3 0,0 0-5 15,9-1-3-15,-8 4-1 0,9-2-3 0,5 2-3 16,2-1-3-16,3 1 1 0,-1 0-3 0,0 2-1 16,6 3-8-16,1-3-21 0,1 4-20 0,2 3-12 15,2 1-28-15,2-3-30 0,0 0-24 0,4 2-21 16,3-3-34-16,1 0-22 0,-5 0-119 0,3-5-355 15,-1-2 157-15</inkml:trace>
  <inkml:trace contextRef="#ctx0" brushRef="#br0" timeOffset="124191.09">7859 15887 16 0,'-11'0'173'0,"11"0"-9"16,-14 3-15-16,6 2-18 0,-1 2-6 0,-2 5-11 16,0 1-4-16,0 9-15 0,-1 2-4 0,5-5-8 15,-1 7-14-15,4-1-1 0,1-1-1 0,3-5-11 16,3-1-7-16,2 0-5 0,3-3 1 0,3 2-19 16,6 0-23-16,0-5-17 0,8 1-49 0,6-3-33 15,3-5-156-15,0-2-271 0,0 0 121 0</inkml:trace>
  <inkml:trace contextRef="#ctx0" brushRef="#br0" timeOffset="125490.23">7002 17389 11 0,'10'-3'128'0,"-4"1"-11"0,2 1-14 0,1-3 12 15,5 1-23-15,0 1-7 0,5-1 4 0,2 0-2 16,4 0-7-16,5-1 4 0,2 2-4 0,6-2-12 16,0 3-2-16,15-5-2 0,3 1-7 0,4 2-6 0,5-1-1 15,1 2-3-15,26-6-8 0,-26 6 1 0,23-5-7 16,-26 1-2-16,3 1-7 0,-3-3-12 16,2 1-7-16,-1 0-17 0,3-1-7 0,-7-1-9 0,-2 3-9 15,0-4-17-15,-2 1-3 0,-7 0-8 0,-11 3-4 16,-7 2-4-16,-2-1-8 0,-8 4 5 0,-4 1 4 15,-4-2 5-15,-3 2 3 0,-3 0 10 16,-7 0 12-16,0 0 0 0,0 0 5 0,0 0 13 0,0 0 2 16,-31 14 7-16,12-12 17 0,-9 3 1 15,-7 1 0-15,-2 0 2 0,-14 0 5 0,-1 1 6 0,-2-1 4 16,-3 2-8-16,-5-2-1 0,-2 4 1 0,0-3 0 16,-28 1 5-16,30 1-1 0,-5-2 5 15,3 0-3-15,-1-3 0 0,0-1 8 0,4 2-1 16,-1-2-2-16,4 1-1 0,5-1 1 0,-1-2-1 15,16 2 3-15,0 1 4 0,1-3 1 0,1 0-2 0,0 3-5 16,3-2-3-16,0 1-6 0,2 1 2 0,4 1-1 16,8-3 18-16,2 0-18 0,6 1 3 15,6-2-2-15,5-1-8 0,0 0-2 0,0 0-1 16,22 8 7-16,0-5 0 0,12-3-1 0,2 0-1 16,18 0 0-16,5-6-6 0,4 1 1 0,29-3 9 0,-3-1 4 15,1-2-12-15,1 3 3 0,-1-6 4 0,-22 7-8 16,28-4-19-16,-2 3-13 0,4-1-8 15,-8 5-22-15,-26 1-3 0,28 0-27 0,-2 2-21 16,-30 3-64-16,2-1-185 0,1 2 82 0</inkml:trace>
  <inkml:trace contextRef="#ctx0" brushRef="#br0" timeOffset="136063.09">12655 14255 78 0,'0'0'186'0,"-2"-10"-11"15,2 10-1-15,0 0-4 0,2-9-5 0,-2 9-5 16,0 0-7-16,-2-9-7 0,2 9-8 0,-3-8-6 16,3 8-1-16,-1-8-1 0,1 8-5 0,0-9-5 15,0 9-10-15,-3-11-4 0,3 11-6 0,-2-12-3 16,-1 7-6-16,3 5-6 0,-7-12 0 0,1 2 1 16,-1 3-13-16,-1-1 3 0,0 3-6 0,-1-3-6 0,-1 3-5 15,-2 0 4-15,3-2-5 0,-4 3-7 0,-4 0-3 16,3 3-10-16,-3 2-1 0,-1 2-5 15,-2 6-2-15,-5 2-1 0,-4 6-1 0,2 1-7 0,0 2 1 16,0 0-3-16,7 1-2 0,-2 0-6 0,5-1 4 16,7-3 7-16,-2 5-10 0,6-2-7 0,1 3 1 15,1-3 2-15,4 1-3 0,1-3 1 0,4 6-1 16,1-5 0-16,0 0-5 0,3-2 1 0,1 1 11 16,3-4-16-16,0-3-4 0,1 1-9 0,1-3-2 15,3-4-4-15,-3-1-5 0,5 2-3 0,-1-8-5 16,0-2 3-16,0 0 1 0,-2-3 7 0,2-1-1 15,1-1 1-15,-4-3 0 0,6-5 6 0,-9 3-1 16,3-1 5-16,-3 0 1 0,2-8 3 0,0 3-3 0,-1-2 5 16,-3-2-3-16,0 2 7 0,0 0-3 15,-2-5 6-15,-2 4 7 0,-1 0 0 0,-2 5 11 16,0-1 3-16,-2-2-4 0,0 2 20 0,0 2-1 0,-2 3 9 16,0 5 7-16,0 0 9 0,0 1-3 0,0 8-4 15,0-12-9-15,0 12 8 0,0-9-6 0,0 9-11 16,0 0-4-16,0 0 11 0,0 0-13 0,0 0 2 15,0 0-8-15,-4 38 7 0,4-20-8 0,0 1-4 16,0 7 12-16,4 1-10 0,-2 2 8 0,1-4-7 16,1 4-15-16,2-3 8 0,-2 0 3 0,0-7-2 15,1 9-3-15,1-9-2 0,1 7-17 0,2 0-18 16,0-2-35-16,-3-1-20 0,3-5-41 0,1 5-38 16,0-8-43-16,1 1-42 0,3-4-41 0,-5 0-245 15,5-4-574-15,-1 2 255 0</inkml:trace>
  <inkml:trace contextRef="#ctx0" brushRef="#br0" timeOffset="136397.87">13232 14164 149 0,'0'0'339'16,"-4"-11"-1"-16,4 5-17 0,0 6-21 0,-5-8-19 16,5 8-24-16,-3-6-23 0,3 6-24 0,0 0-28 15,0 0-10-15,0 0 1 0,0 0-2 0,0 22-2 16,3-5-27-16,-1 1 6 0,1 1-13 0,3 9-5 0,-3 1-8 16,1 1-12-16,0-3-9 0,1 5-10 15,1-3-10-15,4 2-2 0,-6 1-16 0,5-4-2 16,-2-1-7-16,0 4-13 0,-1-4-30 0,1-3-31 0,-3-6-39 15,1-2-21-15,2-1-21 0,-4-1-27 0,3-3-18 16,-2-3-25-16,-1 3-22 0,1-5-19 0,-2 0-15 16,0-2-3-16,-2-4-24 0,0 0-19 0,0 0-156 15,0 0-464-15,0 0 205 0</inkml:trace>
  <inkml:trace contextRef="#ctx0" brushRef="#br0" timeOffset="136606.87">13149 14465 129 0,'-11'0'253'0,"3"-1"1"16,0-1-1-16,8 2-17 0,-13-2-18 0,13 2-12 15,-10-1-17-15,10 1-13 0,0 0-18 0,0 0-15 16,0 0-10-16,0 0-11 0,0 0-16 0,27-11-8 16,-6 9-10-16,-1-3-7 0,8 0-9 0,0-2-9 15,1 0-20-15,-2 3-23 0,4 2-32 0,1-2-21 16,-1 0-32-16,3-1-26 0,-3 2-33 0,-1 0-27 0,5-3-30 15,-6 5-55-15,-6 0-122 0,4-5-389 0,0 0 172 16</inkml:trace>
  <inkml:trace contextRef="#ctx0" brushRef="#br0" timeOffset="136922.29">13807 14024 288 0,'-3'-9'304'0,"-1"1"-10"16,2 0-14-16,-2 3-12 0,4 5-12 0,-5-10-20 15,3 5-23-15,2 5-18 0,-2-8-15 0,2 8-21 16,0 0-17-16,0 0-12 0,0 0-8 0,0 0-2 0,0 33-3 16,2-13-3-16,2 10 9 0,1 3-9 15,1 2 12-15,1 14 0 0,2-4 7 0,-4 5-1 16,-1 0 0-16,3 2-16 0,-3-1-6 0,-2 3-7 0,4 1-5 15,-2-3-14-15,-2-3-6 0,0-1-5 0,5-3-11 16,-5-10-4-16,4-1-9 0,-3-1-20 0,4 0-32 16,0-4-26-16,2-4-48 0,-1-1-31 0,-2-7-26 15,0-1-21-15,1-1-19 0,-3-7-18 0,2 2-18 16,0-3-21-16,-2-2-20 0,1-2-28 0,-5-3-40 16,0 0-182-16,0 0-542 0,13-7 240 0</inkml:trace>
  <inkml:trace contextRef="#ctx0" brushRef="#br0" timeOffset="137245.4">13877 14289 58 0,'0'-17'285'0,"0"5"-9"15,0-1-12-15,2 2-16 0,0 2-22 0,0-2-26 16,1 6-18-16,3 0-21 0,1 1-14 0,4 3-15 0,3 1-12 15,2 0-13-15,1 1-10 0,4 5-9 0,6 1-13 16,-7-1-2-16,7 3-12 0,0 4 4 16,-7-6-13-16,-3 2 5 0,2 1-6 0,-1 1-5 0,-4 3 5 15,0-4 3-15,-1 4-4 0,-5-4-1 0,-2 2 7 16,0-2 0-16,-2 4-4 0,-3-3 12 0,-1 3 6 16,-3 0-7-16,1-2 0 0,-6 2-7 0,-2 0-9 15,-1 1-5-15,-1-5 0 0,-1 5-3 0,-1-5 0 16,-1 1-11-16,1-1-18 0,3-3-22 0,2-1-28 15,1-4-30-15,2 2-33 0,-1-1-39 0,1 0-46 16,6-3-39-16,0 0-44 0,-18-8-221 0,13 3-532 16,3-5 235-16</inkml:trace>
  <inkml:trace contextRef="#ctx0" brushRef="#br0" timeOffset="137612.34">14420 14055 119 0,'0'0'292'0,"-2"-9"-8"0,2 9-19 0,0-7-13 15,0 7-14-15,0 0-16 0,-3-10-21 0,3 10-13 16,0 0-22-16,0 0-18 0,0 0-14 0,-1-7-13 15,1 7-16-15,0 0-11 0,0 0-6 0,0 0-8 16,0 0-4-16,8 25 7 0,-2-14 1 0,0 3 3 16,1 3 0-16,-1-1-13 0,1 3 11 0,0 6-11 15,1-1 9-15,-3 1 0 0,1 0 0 0,-3-1 2 0,6 1-6 16,-7 1 1-16,1-2-3 0,1-5-6 0,0 1-6 16,-1 3 6-16,-1-3-30 0,2-2 9 15,-1 1-9-15,0-2-5 0,1-5-1 0,-4 7-7 0,2-8-33 16,2 1-27-16,-1-2-38 0,1 7-38 0,-2-8-50 15,1 3-47-15,-1-1-51 0,1-1-54 0,-2-5-276 16,-1 2-633-16,5 2 280 0</inkml:trace>
  <inkml:trace contextRef="#ctx0" brushRef="#br0" timeOffset="138516.41">12309 14943 18 0,'-18'-3'100'0,"5"3"-2"0,1-2-5 16,-1 1-5-16,1-1-1 0,1 0 2 0,2 2 16 15,1-3-6-15,8 3 18 0,-15-1-6 0,9-1-4 16,6 2-6-16,-11 0-8 0,11 0-11 0,0 0-9 15,0 0-5-15,0 0-2 0,0 0-3 0,0 0 6 16,0 0 6-16,32 0-8 0,-4-3 6 0,-1 3-3 16,10-1-2-16,1-4-2 0,13 0-8 0,7-3 0 15,5 1 0-15,0-1-3 0,27-3-1 0,-22 1-1 16,27-4-7-16,-1 2-1 0,-29 4-7 0,27-3-1 16,-27 3-5-16,0 4-1 0,29-4-3 0,-29 5-1 0,0-2-3 15,25-1-3-15,-31 5 2 0,1-2-5 16,-1 1-4-16,-1 2 0 0,-2-3 0 0,-3 3-1 15,-13 2 2-15,-4-1-4 0,-3 1-1 0,1 1 0 0,-5-2-2 16,0 2-1-16,-8-1 0 0,1 0-2 0,-4 2 3 16,2-3-6-16,-3 2 4 0,-3-3 0 15,-2 0 0-15,1 1 1 0,1 1 6 0,-2-2 0 0,2 2 8 16,2-2 0-16,-2 1 4 0,-3-2 1 0,-2 1 0 16,0-2 4-16,0 2 7 0,-2-2 0 0,-7 2 4 15,14-1-2-15,-14 1-1 0,8-1 3 0,-8 1-3 16,9-2-5-16,-9 2 1 0,7-3-9 0,-7 3 3 15,0 0-5-15,7-3-1 0,-7 3-2 0,0 0 5 16,0 0-10-16,0 0-15 0,0 0-23 0,9-3-33 16,-9 3-52-16,0 0-46 0,0 0-60 0,0 0-74 15,4-4-187-15,-4 4-512 0,0 0 227 0</inkml:trace>
  <inkml:trace contextRef="#ctx0" brushRef="#br0" timeOffset="143041.75">14405 14702 210 0,'0'0'205'0,"-10"-2"-15"16,10 2-12-16,0 0-10 0,0 0-11 0,0 0-11 16,-2-7-6-16,2 7-10 0,0 0-10 0,0 0-5 15,12-13-1-15,-6 10-5 0,-1-1-8 0,3 2-5 16,2-3-6-16,-1 4-7 0,0-3-8 0,4 1-9 15,-4-1-7-15,4 2-7 0,1-1-2 0,-1 1-5 16,2 2-6-16,-2-3-4 0,1 2-1 0,3-1-6 16,-1 1-1-16,1 1-12 0,-5 0-9 0,8-1-20 0,-7 1-17 15,1 0-20-15,-1 0-26 0,-1 0-18 0,-2 0-29 16,3 0-25-16,-3 0-35 0,-3 0-176 0,-7 0-390 16,13-2 173-16</inkml:trace>
  <inkml:trace contextRef="#ctx0" brushRef="#br0" timeOffset="143862.34">14422 14019 61 0,'0'0'127'0,"0"0"-12"0,0 0-12 0,0 0 1 15,0 0-4-15,0 0 2 0,-20 17-4 0,18-12-10 16,-3 6-1-16,-2-1-6 0,1 0-5 0,1 5-4 16,-1-3-6-16,-1-1-1 0,2 1-5 0,-1 0 1 15,2 3-7-15,-3-4 0 0,0 0-4 0,-2-3-2 16,6 2 0-16,-3-3-6 0,4 0-3 0,-3-1-3 16,3 0 2-16,2-6-2 0,-7 7-5 0,7-7 0 0,-2 5-2 15,2-5-3-15,0 0 0 0,-5 6-4 0,5-6 2 16,0 0-5-16,0 0-1 0,0 0-4 15,0 0 3-15,17-14-1 0,-9 7-4 0,-1 1-1 0,2-2-3 16,-2 3 0-16,2-4-1 0,-1 1-2 0,-2 1 1 16,2 0-1-16,-3-1 0 0,-1 1-11 0,2-1 13 15,-4 2-1-15,1 0 1 0,-3 6 2 0,7-11 4 16,-6 7 3-16,-1 4 2 0,0-9-2 0,0 9-1 16,0 0 1-16,0 0 2 0,0 0-2 0,-6-9 0 15,6 9-2-15,0 0 0 0,0 0-4 0,0 0 0 16,-18 8-1-16,18-8 4 0,-11 9-4 0,8-4-17 15,-1 0-23-15,0 2-35 0,2 1-48 0,-1-1-44 16,-1 2-196-16,-2 1-383 0,-4 0 170 0</inkml:trace>
  <inkml:trace contextRef="#ctx0" brushRef="#br0" timeOffset="145194.56">14288 14816 84 0,'-9'6'108'15,"9"-6"-12"-15,-6 3-5 0,6-3-3 0,0 0-6 16,-6 7-6-16,6-7-3 0,0 0 3 0,0 0-9 16,0 0 7-16,0 0-1 0,0 0-3 0,0 0-10 0,0 0-4 15,0 0-1-15,0 0-5 0,0 0 8 16,19 1-1-16,-9-1-7 0,2-3 1 0,1 3 0 0,-2-1-9 15,10 1-9-15,-1-2 5 0,0 0-2 0,3 2-11 16,4-3 8-16,4 2-3 0,0 1-1 0,-1 1-11 16,-1-1-1-16,2 0 4 0,-1 2-3 0,-3 1 0 15,-3-3-7-15,3 3 3 0,-7-1-5 0,1 0-9 16,-2-1-4-16,0 1-26 0,0 1-5 0,-6-2-18 16,0 1-12-16,1-2-23 0,-1 2-20 0,-6-2-36 15,1 1-92-15,-8-1-255 0,13 0 114 0</inkml:trace>
  <inkml:trace contextRef="#ctx0" brushRef="#br0" timeOffset="146779.19">12226 15023 37 0,'0'0'150'16,"-1"-11"-9"-16,1 11-2 0,0-11-1 0,-1 1-19 16,-1-1 2-16,2 0-2 0,-2-1-14 0,2-2 5 15,-3-2-14-15,1-2-3 0,-1-3-5 0,-1-2 10 16,3-2-10-16,-3 6 5 0,2-9-10 0,-2-1-6 16,-3-1-4-16,3 0-3 0,1-1 6 0,-4-3-6 15,1 0-7-15,1 0-7 0,-3 2-3 0,0-2-3 16,1 0-6-16,-3-1-3 0,3 3-1 0,-3-1-9 15,2-4 3-15,-1 4-5 0,0-2-7 0,-1 2-1 16,0 1 2-16,3-1-6 0,-5 0-4 0,3 3 0 16,1 1-3-16,-2 1-1 0,2 2-2 0,3 1 2 15,-4 1-2-15,5 0-1 0,-2-1-3 0,2 6 5 16,2-5-3-16,0 7-2 0,2-1-12 0,0 1 7 16,0 2-1-16,0 1-3 0,2 3-1 0,0-1 1 0,2 0 0 15,2 3 3-15,-1-1-3 0,1 3-5 0,3-1 1 16,3 0 0-16,-1 1 0 0,3 0 3 15,0 2 0-15,2-1 2 0,3 5 1 0,3-2 1 16,7 0 0-16,2 2-1 0,1 0 2 0,0-1-1 0,3 4-1 16,3-4-3-16,12 0 7 0,1 0 0 0,5 1 0 15,3-2 0-15,0 0-2 0,3-1 3 0,5-2-4 16,23-2 1-16,-25 2-2 0,27 1 0 0,-27-1 0 16,-2 2 0-16,0 0 2 0,3-2 1 0,-3 6 0 15,29-5-1-15,-29 2 3 0,0 3-5 0,2-4-1 16,2 3-1-16,0-2-5 0,23 0-1 0,-32 3-4 15,1-3 4-15,0 3-5 0,-5 0-1 0,-1-2-11 16,-3 4 0-16,6-4 1 0,-3 1-4 0,-1 1-2 16,-14 0-1-16,16 1-1 0,-18-2 2 0,3 1 2 15,1-4 0-15,-2 3 4 0,-2 0-2 0,1 1 9 16,-4 0-1-16,-5 1-3 0,2 0 5 0,-10 1 2 16,-1-4 3-16,-2 6 1 0,2-4 5 0,-7 0 1 15,0 0-4-15,-3 1 2 0,-1 1-1 0,-8-2 5 0,14 1 2 16,-14-1 1-16,10 0-1 0,-6 2-2 15,-4-2 6-15,0 0-3 0,10 0 1 0,-10 0 4 16,0 0-2-16,9 1 0 0,-9-1-1 0,0 0 2 0,5 5-16 16,-5-5 21-16,3 8 0 0,-3-8 3 0,5 9-3 15,-2 0 3-15,0 0-2 0,-1 1-1 0,4 2 3 16,-1 4-3-16,0 2-4 0,6 8 6 0,-5 1-4 16,2-1 5-16,1 4-13 0,3 0 15 0,0-1-4 15,1 1 2-15,-1 3-3 0,0-1-2 0,1 14 4 16,1-13-3-16,-3 1-2 0,4 9 0 0,-6-9 4 15,0 1-5-15,3-3 4 0,-1 1-4 0,-2-2 5 16,3-2-3-16,-4-2-3 0,-1 0 1 0,3-2 0 16,-2 0 4-16,-3-7-6 0,-1 0 3 0,4 1-2 15,1-3 0-15,-2-1-2 0,0 3 6 0,0-3-5 16,0 2 6-16,2-3-4 0,-3 0-4 0,-1-1 3 16,-1-2-2-16,2 1 2 0,-2 0 0 0,0 1-1 15,-1-4 2-15,-2 1-2 0,-1 1 7 0,0 1-5 0,0-2 1 16,-1 1 2-16,-3 0 4 0,-1-2 3 15,-3 1-1-15,-3 2-2 0,-5 2 1 0,1-4 4 16,-8 5-5-16,-4 0-3 0,0 0-3 0,-1 0-9 16,-8 1-16-16,-8 3-13 0,8-2-20 0,-13 1-23 0,3 0-28 15,0 1-20-15,10-7-24 0,-10 5-126 0,9-5-297 16,1-3 133-16</inkml:trace>
  <inkml:trace contextRef="#ctx0" brushRef="#br0" timeOffset="148323.28">15155 13739 239 0,'0'0'281'15,"-7"-10"-18"-15,5 5-12 0,2 5-9 0,-5-5-15 16,5 5-20-16,0 0-17 0,-5-8-22 0,5 8-15 16,0 0-18-16,0 0-13 0,0 0-15 0,0 0-8 15,0 0-11-15,0 0-5 0,9 33-7 0,-4-16 4 16,1-1-14-16,2 0-4 0,0 5-9 0,-2-5-3 15,2 2 0-15,-3-1-7 0,1-1-6 0,1-1-2 16,-2-2-3-16,-1-3 3 0,1 2-12 0,-1-2-1 16,-2 0 1-16,2-2-6 0,0-2 2 0,-2 0-5 0,-2-6-3 15,3 8 4-15,-3-8 11 0,5 7 4 0,-5-7 12 16,3 4 1-16,-3-4 8 0,0 0-4 0,0 0-2 16,0 0 0-16,0 0 3 0,0 0-16 0,0 0 2 15,0 0 1-15,0 0-8 0,-3-28-3 0,2 17-2 16,2-7-4-16,-1 0 2 0,1-7 3 0,2 0-18 15,0-3 13-15,3 5-6 0,-2-2-3 0,2 7-1 16,-1 0-4-16,-2 4-2 0,-1 3 3 0,2 3 0 16,-1 2-2-16,-1 0 1 0,-2 6-4 0,5-9-1 15,-1 7-1-15,-4 2-5 0,8-2 7 0,-8 2 1 16,13 6-1-16,-7-3 0 0,2 2 0 0,1 1 3 16,0 1-3-16,-1-2-7 0,0 4 9 0,0-1 0 0,-2 1-19 15,3 2-16-15,-4-3 5 0,2 3-6 0,-2-3-1 16,1 0-12-16,2 1 2 0,-4-3-5 15,1-2 1-15,-1 0-7 0,-2 1 3 0,5-2-2 0,-7-3 7 16,6 6 4-16,-6-6 6 0,11 0 2 0,-11 0 7 16,8 0 2-16,-8 0 1 0,8-7 1 0,-4 0 5 15,-1 1 2-15,0-2 3 0,1-3 1 0,0 3 5 16,-2-4-1-16,1-1 3 0,-1 1 1 0,2-4 2 16,-1 3 3-16,-2 1 16 0,0 4 2 0,2 2-1 15,-2-1 1-15,0 0-5 0,-1 7-1 0,2-7-2 16,-2 7-4-16,0 0 1 0,0 0-1 0,0 0-2 15,0 0-1-15,15 10 8 0,-9-2-5 0,3 0 0 0,-3 1-4 16,4 4 5-16,-1 2-4 0,1-2-2 0,-3 0 3 16,3 2-2-16,1-4-1 0,-3 0 5 15,2-3-1-15,-1 0-1 0,-2 0 1 0,2-1-1 0,-1-3 2 16,-2 0 2-16,2 0-8 0,-2-2 12 0,-6-2 3 16,12-1 9-16,-12 1 15 0,11-2 5 0,-11 2 3 15,9-8 3-15,-6 4 2 0,1-2 9 0,-2-2 4 16,-2 8-1-16,7-16-5 0,-7 5-8 0,-3 1-2 15,1-6-4-15,-1 4 19 0,-3-2-19 0,-2-2-7 16,2 1-5-16,-4 1 3 0,-2-1-9 0,0 2 1 16,-3 0-3-16,2 1-6 0,-2 2-3 0,3 3-4 15,1 1-5-15,-1 2 6 0,3-1-17 0,1 2-28 16,2 0-23-16,6 3-27 0,-11-1-23 0,11 1-19 0,-9 3-19 16,9-3-27-16,-5 10-18 0,5-10-26 15,6 13-23-15,2-4-30 0,1 0-229 0,2-2-537 16,0 2 238-16</inkml:trace>
  <inkml:trace contextRef="#ctx0" brushRef="#br0" timeOffset="148765.26">15791 13611 56 0,'0'0'258'0,"-6"-16"-16"0,1 10-18 0,3 0-11 16,2 6-11-16,-4-11-15 0,4 11-18 0,-2-7-21 15,2 7-14-15,0 0-15 0,0 0-10 0,0 0-11 16,0 0-13-16,0 0-4 0,21 22-10 0,-15-12-7 16,2 7-7-16,3-3-1 0,-2 4-9 0,0-4-4 15,1 2-6-15,-1 2-2 0,0-4-3 0,-3-2-3 0,2 1-2 16,-3-3-6-16,2-1-1 0,-3-3-1 16,-2 0-1-16,2 0-1 0,0-2-3 0,-4-4 2 15,6 6 10-15,-6-6 11 0,5 6 11 0,-5-6 1 0,0 0-1 16,0 0-7-16,0 0-5 0,0 0 0 0,0 0-6 15,12-15-2-15,-9 8-1 0,-2-4-7 0,-1 1-2 16,-1-2 2-16,1-5-6 0,1 0 4 0,-1-1-3 16,0-1-8-16,0 0-7 0,1-8 8 0,-1 8-2 15,1 0-1-15,2 0 0 0,-2 1-4 0,2 6 1 16,-1 0-2-16,0 2 3 0,-1 2-2 0,0 1 1 16,0 0-4-16,2 1 0 0,-3 6 5 0,6-5-4 15,-6 5 0-15,13 0 0 0,-13 0-2 0,21 6 0 16,-7 0 5-16,-2 4-2 0,4-1-3 0,-3 4 4 15,1-1 0-15,0 1 2 0,0 0-3 0,1 2-2 16,-1-1-12-16,0-1-14 0,0 3-23 0,5 2-31 16,-7-1-33-16,6 4-40 0,-3 1-56 0,0 2-63 0,0 1-154 15,0 0-461-15,-2-2 204 0</inkml:trace>
  <inkml:trace contextRef="#ctx0" brushRef="#br0" timeOffset="149603.91">15548 14309 106 0,'-7'-7'226'0,"1"3"-6"0,1 2-7 0,5 2-13 15,-7-7-23-15,7 7-14 0,-6-7-21 0,6 7-13 16,0 0-16-16,0 0-5 0,0 0-16 0,0 0-6 16,6 23-12-16,-1-12-6 0,3 3-7 0,2-1-6 15,-1 0-5-15,0 3-5 0,-1-5-4 0,-2-1-4 16,0 0-6-16,0 1 1 0,-1-3-7 0,1-1-2 16,-2-1 2-16,0-1-5 0,-2 1-3 0,2-1 0 0,-4-5-5 15,5 7 6-15,-5-7 11 0,4 4 4 0,-4-4-1 16,0 0-1-16,0 0-1 0,0 0-6 0,0 0-4 15,0 0-2-15,0 0-1 0,-2-23-3 0,2 23 1 16,-2-18-1-16,1 8-3 0,-2-4-2 0,0-3-1 16,1 1 3-16,1-1-3 0,0-2-3 0,-1 0 2 15,1 0-1-15,0 1-1 0,2 4-4 0,-2 2 1 16,2-1-1-16,-1 4 2 0,0 0-1 0,0 9 0 16,1-12-4-16,-1 12 1 0,6-6-1 0,-6 6 1 15,10 1 0-15,-10-1 1 0,14 10-4 0,-5-3 4 16,2 5-3-16,2 0 3 0,-1 1 1 0,0-1-3 15,-1 0 5-15,-1 2-6 0,1 0 2 0,0-2-5 16,-1 2 5-16,0-1 1 0,-4-3 0 0,0 1 1 0,0-3-1 16,-1 3 0-16,3-4 2 0,-5 0-2 15,0-2-2-15,0 0-1 0,0 0 7 0,-3-5-7 16,4 7 7-16,-4-7-2 0,3 7 6 0,-3-7 12 0,0 0 6 16,0 0 3-16,0 0 2 0,0 0-3 0,0 0-3 15,0 0-2-15,0 0 0 0,0 0-4 0,-4-35-3 16,3 24-1-16,-2-5-2 0,2-3 1 15,2-6-2-15,-1 1-4 0,1-4 2 0,2 3 0 0,2 0-3 16,-1 4-1-16,0 3-3 0,0 3 1 0,1 0 1 16,-3 3-3-16,2 4 2 0,-1 1-6 0,3 4 6 15,-6 3-3-15,10-4 2 0,-10 4-3 0,12 6-2 16,-4 0 3-16,0 2 3 0,0 1-2 0,2 4-4 16,-1 1 6-16,0-2-3 0,0 2 0 0,1 0 2 15,1 0-1-15,-2 1-1 0,-2-2-5 0,3 0-17 16,-1 1-33-16,-4-3-28 0,3-1-34 0,1-2-27 15,-3 1-34-15,2-3-24 0,-1 0-31 0,-2 0-155 16,4-5-419-16,-3 2 187 0</inkml:trace>
  <inkml:trace contextRef="#ctx0" brushRef="#br0" timeOffset="149952.78">16108 14224 62 0,'0'0'230'0,"0"0"-11"0,2-10-11 15,-2 10-11-15,0-12-18 0,0 12-9 0,2-12-2 16,1 3-4-16,1 0-19 0,2-3-13 0,-1 3-10 16,0-3-10-16,3-5-7 0,1 5-6 0,0-1-4 15,0-1-7-15,-3 3 6 0,3-3-8 0,-5 2-8 16,1-1-1-16,-1-2-7 0,1-1-7 0,-1 1-6 16,-4 4 0-16,-1-1 11 0,-1 0-7 0,1 1-5 0,-2 0-4 15,1 3 0-15,-2 1-9 0,0 3-4 16,4 4-10-16,-12-3 2 0,1 3-3 0,1 4-5 15,-1 2-4-15,-5 1 0 0,2 7-1 0,1-1-2 0,6 4-1 16,-2 0-2-16,2 0-4 0,2 0 1 16,3 0 5-16,3 1-9 0,0 1 4 0,4-2-8 15,2 0 6-15,2-3-2 0,1-1 6 0,0 1-3 0,4-3-3 16,-1 1-7-16,5-1-10 0,0-5-24 0,3 1-23 16,1-1-24-16,5-3-29 0,2 0-29 0,-2-3-30 15,1 1-26-15,-6-2-38 0,0-1-219 0,-4-1-490 16,1 1 217-16</inkml:trace>
  <inkml:trace contextRef="#ctx0" brushRef="#br0" timeOffset="150662.2">16396 13925 211 0,'-5'-4'250'16,"5"4"-27"-16,0 0-25 0,0 0-18 0,0 0-20 16,0 0-14-16,0 0-14 0,0 0-5 0,0 0-7 15,8 19-9-15,-2-8-8 0,2 3-12 0,-2 0-2 16,3 2 0-16,-1 0-4 0,-1-1-5 0,1-2-8 16,-3-2-6-16,4 4-5 0,-3 0 0 0,0-4-9 15,-3 0-2-15,3-2-3 0,-3 0-5 0,2-2 3 16,-1 1-6-16,-1-2-2 0,-1 0-4 0,-2-6-5 15,4 6 2-15,-4-6-5 0,4 6 6 0,-4-6 3 16,5 5 12-16,-5-5 2 0,0 0 5 0,0 0 5 16,0 0-7-16,0 0-8 0,0 0-3 0,0 0-5 15,0 0-1-15,-2-21-10 0,-1 11 2 0,0-1-3 16,1 0-7-16,-2-4-1 0,1-4-7 0,1 1-2 0,-1-1-13 16,2 0 6-16,-1-6-6 0,0 0 0 0,1 5 1 15,0 0-5-15,1 3 5 0,-1 5-2 16,1-4 2-16,-2 6 0 0,2 0-2 0,2 2 2 0,-2 1-5 15,0 7 5-15,5-10 1 0,-5 10 3 0,8 0-2 16,-8 0-2-16,12 8 3 0,-4 1-4 16,2-2 3-16,-2 2 2 0,1 6 1 0,1-2-4 15,-1-1 5-15,-3 3-2 0,1-3 1 0,-2-1-1 0,1-1 1 16,-2 1-2-16,1-1 3 0,0 1-1 0,-1-6-3 16,-1 3 1-16,0-1 3 0,2-3-1 0,-1 0-1 15,-4-4 4-15,1 7 2 0,-1-7 13 0,0 0 8 16,4 7 6-16,-4-7 1 0,0 0-1 0,0 0-6 15,0 0-3-15,0 0-2 0,3-22 1 0,-3 12-6 16,1 0-1-16,-1-3-1 0,1-3 0 0,-1-3-4 16,2 0-1-16,-2-6 1 0,1 6-2 0,0 1-3 15,2 1 4-15,-1 2-3 0,1 4-2 0,-2 3 10 16,2-1-16-16,-1 4 2 0,-2 5 3 0,7-4-4 0,-7 4-1 16,0 0 3-16,16 6 0 0,-7 1 5 15,-1 0-8-15,1 3 3 0,4 3 1 0,-4 0-6 16,-2-4 7-16,6 3-2 0,-3 2-3 0,1-6-8 0,0 0-15 15,1 1-9-15,-2-3-17 0,0 0-8 0,0-1-7 16,-1-3-13-16,4 0-14 0,-3-2-10 0,0 0-18 16,0 0-9-16,-2-2-20 0,-8 2-8 0,12-7-2 15,-8 1-7-15,2-4 6 0,-4 0-4 0,-3 1 0 16,-1-2-4-16,-3 1-127 0,1-6-320 0,-4-2 143 16</inkml:trace>
  <inkml:trace contextRef="#ctx0" brushRef="#br0" timeOffset="151064.09">16778 13537 91 0,'-8'-16'128'0,"2"4"17"0,1 0 14 0,2 4 0 0,0-1 5 16,-1 1 1-16,1 1-19 0,3 7-9 16,-4-7-16-16,4 7-15 0,0 0-5 0,0 0-9 15,0 0-5-15,0 0-1 0,0 0-5 0,4 23-3 0,1-8-1 16,2 0-1-16,0 2-3 0,2 2-9 0,-1-1-1 16,4 6-6-16,0-1 14 0,-3-1-6 0,2 4-3 15,-5-7-4-15,1-1 0 0,1 6-5 16,0-6-3-16,-1-2-1 0,0 0 1 0,-1-1-10 0,-3-4 1 15,2 6-5-15,-1-9 3 0,0 2-8 0,-2-2 0 16,1-2 1-16,-2-1-8 0,-1-5 1 0,2 8-4 16,-2-8 1-16,3 7-6 0,-3-7 2 0,0 0 1 15,0 0-10-15,0 0-20 0,0 0-13 0,0 0-9 16,0 0-18-16,1-30-5 0,2 18-9 0,3-7-5 16,1 0-2-16,0-5-1 0,0 5 1 0,-5-1 5 15,3 5 8-15,1-2 6 0,-3 8 6 0,1-4 0 16,0 5 6-16,1-1 3 0,-1 6 8 0,1-2 1 15,2 2 3-15,-7 3 2 0,12 0 4 0,-12 0 3 16,13 6 8-16,-8-1-2 0,3 1 4 0,-3 1 5 16,-1 2 5-16,0 2 3 0,-2-1 3 0,-1 2 1 0,-1 2-2 15,0 2 2-15,-1-5-3 0,-3 5 1 0,0 0 1 16,-1-3-1-16,-2 1-11 0,2 0-34 0,1-3-26 16,1-2-29-16,2-1-26 0,-2-2-31 0,3-6-34 15,0 10-110-15,0-10-317 0,0 0 141 0</inkml:trace>
  <inkml:trace contextRef="#ctx0" brushRef="#br0" timeOffset="151587.31">17095 13633 166 0,'3'-15'178'0,"2"-1"-12"0,-3-3-13 16,3 1-3-16,-3-1-5 0,1 2-8 0,-1-2-6 15,-1 0-8-15,-1 0-6 0,-3 2 1 0,3 1-5 16,-2 3-6-16,2 2-7 0,-3 1-5 0,0 5-11 0,3 5-7 15,-3-10-10-15,3 10-4 0,0 0-14 0,0 0 5 16,-15 13-11-16,8-2-2 0,1 2-6 16,2 3-1-16,3 2-4 0,-2-2 1 0,5 4-6 0,-4-1-2 15,4 0-2-15,0-1-1 0,-1-1-1 0,4 2-5 16,-1-8-1-16,0 1 3 0,1-1-4 0,0-3 0 16,3 0-3-16,0-3 1 0,2-2-1 0,-1 2-8 15,0-5-1-15,2 0-10 0,1-2-3 0,2-1-6 16,-3 0 0-16,2-2 0 0,-3-1-1 0,5-4 2 15,-4 2 0-15,2-2 3 0,-4 1 1 0,0 0 3 16,-2-1-1-16,0-1-3 0,-1 2 8 0,-2-3-1 16,2 0-4-16,-3 1 12 0,-2-1-1 0,2-1 1 15,-2 2 3-15,-1 2 5 0,0 0 5 0,0 9-2 16,0-12 0-16,0 12-2 0,0-9-3 0,0 9 1 16,0 0-2-16,8-1 2 0,-8 1-1 0,0 0 3 0,16 9 0 15,-9-6-4-15,0 3 3 0,-2-1 1 0,4 1 4 16,-4-1 15-16,-1-2 5 0,0 3 8 15,-4-6 4-15,7 7 14 0,-5-4 7 0,-2-3 16 16,0 0 14-16,4 6 6 0,-4-6 17 0,0 0 1 0,0 0 2 16,0 0-15-16,0 0-2 0,0 0 5 0,0 0 4 15,0 0-17-15,0 0-3 0,-18-19-12 0,15 10 0 16,1-2-12-16,2 1-7 0,1-6-31 0,2-2-35 16,1-1-22-16,2-6-30 0,2 0-30 0,0 2-28 15,2 5-30-15,-1 1-22 0,1 0-27 0,-1 4-25 16,2 0-28-16,4 2-28 0,-4 7-239 0,3 0-555 15,-7 3 245-15</inkml:trace>
  <inkml:trace contextRef="#ctx0" brushRef="#br0" timeOffset="151886.84">16183 14472 258 0,'-17'11'274'0,"2"-5"-12"16,3-2-14-16,6 0-7 0,-2-2-16 0,3 1-18 0,5-3-8 16,0 0-7-16,0 0-6 0,0 0-13 0,47-11 0 15,2-3-27-15,5-5-17 0,8-4-12 16,26-9-15-16,-3-3-6 0,-27 10-11 0,28-11-9 0,-26 11-6 15,26-12-21-15,-4 0-24 0,-28 12-28 0,4 0-31 16,-6 2-35-16,1 2-39 0,-3 0-38 0,-15 6-34 16,14-5-31-16,-16 6-40 0,0 3-172 0,-2-3-456 15,-7 4 202-15</inkml:trace>
  <inkml:trace contextRef="#ctx0" brushRef="#br0" timeOffset="157465.81">6858 8653 31 0,'0'0'88'0,"0"0"-10"0,0 0 9 15,0 0 8-15,0 0 3 0,0 0-16 0,31 0-8 16,-19-2-1-16,3 2 0 0,3-2-1 0,2-1-9 16,10 0-6-16,-2 3 4 0,1-2-11 0,3-2-1 15,-2 1-4-15,4 1-7 0,1 1-3 0,0-2-5 16,3 3 3-16,-1-2 6 0,0 0-19 0,1 3 6 16,14-2-9-16,-13-1 5 0,13 2-3 0,-15 0 2 15,0 0-5-15,2 2-2 0,-2-1-3 0,2-2 3 0,-3 1-5 16,1 2 1-16,0-2-3 0,-1 0 2 0,1 2-2 15,-3-1-1-15,1 1 2 0,-2-1 0 16,2 1-4-16,-2-4-1 0,-1 2 5 0,1 0-4 0,-1 0-5 16,1-1 4-16,-1 1-1 0,7-5-1 0,-1 4-4 15,0 0 6-15,-2-1-1 0,4 1-1 0,-5 1 1 16,1-2-1-16,0 2 2 0,0 0-1 0,-2 0-1 16,1 0 0-16,1 0 0 0,-2 0-1 0,1 0-1 15,-2-1 1-15,0 1-4 0,-1-2 3 0,-1 2 4 16,2 2 0-16,-2-4-5 0,1 0 2 0,-2 1 4 15,2 0-2-15,-4-2-4 0,2 3 3 0,2-2-1 16,-3-1 3-16,0 2-4 0,-6-2 4 0,-2 3-3 0,2-3 1 16,-1-1-4-16,-4 4 2 0,-1-2 0 0,1 2 2 15,-5-1-5-15,-1 1 0 0,-2 0 5 0,-3 0-2 16,-7 0 0-16,13 0 0 0,-13 0 1 0,10-2 1 16,-10 2-4-16,9 0 3 0,-9 0 2 0,0 0 3 15,12 0-5-15,-12 0 0 0,9 0 2 0,-9 0-10 16,0 0-23-16,13 0-33 0,-13 0-54 0,9-4-118 15,-3 2-256-15,-6 2 114 0</inkml:trace>
  <inkml:trace contextRef="#ctx0" brushRef="#br0" timeOffset="158257.31">11619 8581 33 0,'-13'1'153'0,"4"2"-1"15,-1-1-12-15,2-2-13 0,8 0-14 0,-11 1-10 0,11-1-9 16,-8 5-8-16,8-5-3 0,0 0 16 16,0 0-12-16,29 8 0 0,-7-6-7 0,15-1-3 15,16-4 3-15,11 2-5 0,28-8-13 0,1 0 3 0,3-2-7 16,1 3-6-16,-5-1-2 0,1-4-4 0,-2 4-7 15,-26 2-5-15,35-2 0 0,-6 4-4 0,0-3-9 16,-4 2-5-16,-29 3-11 0,4 0-13 0,0 0-12 16,-1 3-5-16,-1-3-1 0,0 3-4 0,2-3 2 15,0 3-21-15,0 0-4 0,0 0-18 0,-4-1 23 16,2-1-2-16,0 1 5 0,-5-2-2 0,3 2-1 16,-3-1 12-16,1-2 9 0,-1-1 0 0,-4 2 5 0,-3 5 7 15,-11-4-2-15,-2-1 4 0,-1 3 9 0,-1-4 4 16,5 2 5-16,-3 1-8 0,0 0 2 0,-4-1 6 15,2 1-3-15,-2 1-1 0,-1 3-6 0,-3-5-4 16,-4 2-12-16,-6 4-4 0,-1-4-21 0,-1 0-22 16,-7 2-15-16,0 0-121 0,-5 0-221 0,-1-2 97 15</inkml:trace>
  <inkml:trace contextRef="#ctx0" brushRef="#br0" timeOffset="162864.22">12309 13327 106 0,'-4'-11'200'0,"-3"1"-13"0,4-2 2 16,-3 1-16-16,2 0-1 0,1-1-6 0,-2 3-8 15,0-1-17-15,1 4-11 0,2 1-12 0,2 5-9 16,-5-11-12-16,5 11-8 0,-2-5-17 0,2 5-2 16,0 0-3-16,0 0-5 0,0 0-8 0,0 0-3 15,0 0-3-15,7 27-4 0,-5-14 4 0,6 3-6 16,-4 3 0-16,2-3-1 0,-1 9-3 0,2-2 2 0,2 3-3 15,-2-1-5-15,-1-1-3 0,-4-6-3 0,1 1 0 16,0 7-1-16,-3-7-1 0,3-1-4 0,-1 1-3 16,1-2 1-16,0 2-1 0,-3-2-1 0,1 1 0 15,-1-6-1-15,1-1-3 0,-2 1 4 0,0 0-9 16,2-1 5-16,-1-2-3 0,0-3-1 0,3 1 1 16,-3-7 2-16,0 13-4 0,0-13 3 0,2 8 1 15,-2-8-4-15,0 5 3 0,0-5 6 0,4 5-1 16,-4-5 7-16,11 0 9 0,-11 0-6 0,18-5-4 15,-7 3-3-15,1 0 2 0,1-3-5 0,5 1 0 16,0-4-2-16,1 2 3 0,3 4 1 0,-2-3-7 16,-2 0 4-16,-1-2-6 0,2 3-1 0,0 1 1 15,0-2 3-15,-5 3-3 0,-1-2-1 0,1 2-1 0,-5-1-7 16,1 0 6-16,2 1 3 0,-5 1-2 0,-7 1-4 16,9-2-2-16,-9 2 2 0,11-1 3 15,-11 1-1-15,11-3-1 0,-11 3 0 0,0 0-1 16,0 0-6-16,9-2-13 0,-9 2-16 0,0 0-21 0,4-1-23 15,-4 1-27-15,0 0-29 0,0 0-31 0,0 0-33 16,0 0-34-16,0 0-195 0,0 0-460 0,0 0 205 16</inkml:trace>
  <inkml:trace contextRef="#ctx0" brushRef="#br0" timeOffset="165123.37">13831 13364 87 0,'-6'-11'166'0,"4"5"0"0,2 6-11 0,-2-14-9 16,-1 8 5-16,1-5 9 0,0 4-9 0,-1 0-9 16,3 7 3-16,0-16-8 0,-2 8-10 15,2 8-8-15,-2-12-13 0,2 12-8 0,0-11-10 0,0 11-11 16,0 0-9-16,0 0-4 0,0 0-10 0,0 0-5 15,0 0-1-15,16 24-1 0,-10-7-4 0,3 9-2 16,-1-1-3-16,-2 4-6 0,1-1-1 0,-3 1-1 16,0-1 1-16,1 1-1 0,0-3-5 0,-3-6 2 15,3 4-1-15,-3-5 2 0,-2 0-5 0,2-2 4 16,0-1-3-16,-2-4 0 0,2-2-3 0,-2 1 1 16,2-3 14-16,-4 2 5 0,2-10 4 0,2 9 2 15,-2-2 8-15,0-7 11 0,0 0 14 0,0 9 5 0,0-9 0 16,0 0-3-16,0 0-16 0,0 0-5 0,0 0-5 15,0 0 0-15,-10-24-6 0,7 13-11 16,-1 1 2-16,-1-2-3 0,0-5-11 0,1 0-2 0,-1-2 2 16,-1 0-3-16,0-8 17 0,0-2-31 0,0 3-14 15,3-5 0-15,-1 0-3 0,2 0-4 0,2-1-8 16,0 0-11-16,2-1-3 0,-2 2-4 0,5 1-5 16,1 3 8-16,1 3 1 0,-2 5 0 0,4 3 3 15,-3 2 1-15,6 2-5 0,-1 0-3 0,0 5 4 16,-1-2-6-16,0 4-1 0,1 1-9 0,1 1 4 15,1 3-2-15,1 0-9 0,-5 4 4 0,4 0-1 16,-1 2-10-16,-2 1 11 0,-1 0 8 0,1 2-1 16,-6 1 4-16,1 0 3 0,1 1 7 0,-3 0 1 0,-1 1 5 15,-2 6 0-15,-1-4 3 0,-3-1 2 16,0 1 2-16,-1-2 3 0,-1 3 2 0,-4-1 0 16,-1-2 1-16,2 1 2 0,-4 0 1 0,2-2 5 0,-3 2 2 15,1-2 5-15,0-2-2 0,-1 1 0 0,1 0 5 16,1-2 0-16,5-1 4 0,-2 0 0 0,1-1 7 15,-2 0-1-15,2 2 5 0,-1-3 0 0,1 1-6 16,2 0-1-16,-1-1 0 0,5 0-2 0,-2 1 2 16,4-6-1-16,-5 10 3 0,3-4-3 0,2-6 3 15,0 0 1-15,4 12 8 0,1-8 1 0,4 0 2 16,4 1 0-16,0 1 6 0,4 0 2 0,2-2-2 16,0 2-3-16,0-1-3 0,8 5-5 0,-8-5 0 15,3 1-2-15,-2-2-1 0,-1 1-2 0,0 1-7 16,1 0 3-16,-1 0 4 0,-2 1-9 0,0 0-16 15,-2 0-28-15,-3 1-26 0,-2 0-30 0,1 1-40 0,1 1-33 16,-5 0-48-16,-1 2-73 0,-2-1-148 0,-1 0-467 16,-5-1 207-16</inkml:trace>
  <inkml:trace contextRef="#ctx0" brushRef="#br0" timeOffset="177740.31">3472 13065 11 0,'0'0'101'0,"-3"-12"-11"16,1 6-10-16,-2-1 6 0,1-2-5 0,1 2-1 15,-1-1-6-15,3 8 4 0,-2-11-2 0,-1 3-8 16,1 1-5-16,-1 1-7 0,3 6-2 0,-4-11-7 15,2 7-8-15,2 4-1 0,-4-9-1 0,4 9-11 16,-4-6 1-16,4 6-1 0,0 0-7 0,-4-6 5 16,4 6-8-16,0 0-7 0,0 0 4 0,0 0 3 15,0 0 0-15,0 0-7 0,-8 18 2 0,7-7-2 16,1 2-1-16,1 5-23 0,-1 2 24 0,0 5-5 16,-1 0-2-16,1 0 3 0,1 1 1 0,1 3-3 0,-1-3-5 15,0 1 9-15,-1 1-5 0,4-2 4 16,-3 0-3-16,1 1-5 0,-1-1 5 0,0-2-3 15,2-5-1-15,-3 1 2 0,0-2-2 0,0 0 5 0,-3 0-6 16,3-2-4-16,-1-4 6 0,0 1 1 16,1-3-7-16,1 0 7 0,-2 0-3 0,1-2 1 15,0-8 3-15,-2 13-2 0,2-13 5 0,-1 11 2 0,1-11-4 16,1 7 2-16,-1-7-3 0,0 0 2 0,-1 8 7 16,1-8 1-16,0 0 5 0,0 0-4 0,0 0 2 15,1 10 5-15,-1-10-2 0,0 0-5 0,0 0 1 16,0 0-6-16,0 0-3 0,0 0 2 0,0 0-3 15,0 0-11-15,0 0-25 0,0 0-19 0,-6-25-30 16,6 25-32-16,0 0-105 0,0 0-237 0,3-11 105 16</inkml:trace>
  <inkml:trace contextRef="#ctx0" brushRef="#br0" timeOffset="180169.39">3453 13120 37 0,'0'-11'84'0,"0"11"-4"0,0 0-8 0,0 0-1 16,-4-8 6-16,4 8 2 0,-3-8 5 0,3 8-4 16,0 0 0-16,-4-8-4 0,4 8 0 0,0 0 6 15,-5-5-2-15,5 5 1 0,0 0-5 0,0 0 1 16,-2-8-3-16,2 8-6 0,0 0-7 0,0 0-5 15,0 0-8-15,0 0 10 0,14-11 16 0,1 5-2 16,7-2 0-16,7-5-8 0,3 1-2 0,4 2-6 16,15-8-5-16,-1 2-4 0,-3 3-6 0,-10 4-6 15,2-1-7-15,-2 3-26 0,0 1-30 0,-1 1-31 16,1 3-45-16,2 0-20 0,0 0-40 0,-9 4-133 16,4 3-322-16,-6 1 142 0</inkml:trace>
  <inkml:trace contextRef="#ctx0" brushRef="#br0" timeOffset="42949.02">19323 1617 6 0,'-16'-1'177'15,"16"1"-6"-15,-10 0-13 0,10 0-8 0,-13-1-2 16,6 0-5-16,7 1-11 0,-17-4-9 0,8 2-9 16,-3 1-11-16,0-1-1 0,0-1-2 0,-4 2-8 15,-2-2-1-15,-3-1-4 0,0-1-8 0,-6 4-9 16,-1-4-10-16,-2 2-1 0,-1 2-4 0,2-2-8 16,2 1-1-16,4-2 0 0,3 4-4 0,1-1 3 15,0-2 1-15,6 1-3 0,0 1-5 0,0 1 4 16,3-3-2-16,2 1 2 0,8 2-6 0,-10-1-4 15,10 1 0-15,-5-5-6 0,5 5-6 0,0 0 0 16,0 0-1-16,23-1-5 0,-4-2-1 0,8 1-1 16,5 1-2-16,3 1-2 0,0-1-4 0,2-2 0 15,0 3-13-15,-2-2-3 0,-2 2-6 0,0-1-6 16,2 2 0-16,-2 4-1 0,-2-3 0 0,-1-2-4 16,-1 2-1-16,-6 0 0 0,-2 1-2 0,-3-3 4 15,1 5-1-15,-2-5 1 0,-3 5 2 0,-1-5 4 16,-1 0 1-16,-3 3-3 0,-3-2 2 0,-1 1 7 15,-5-2-2-15,11 1-2 0,-11-1 4 0,7 1 5 16,-7-1-2-16,0 0 1 0,0 0 4 0,0 0 6 16,0 0-2-16,0 0 0 0,-29-2 2 0,18-1 5 0,-3 1 5 15,-3 1-3-15,-3-1-1 0,-2-1 6 16,-7 2-3-16,-1-3 0 0,-3 2 0 0,-1 1 1 0,-3 1 3 16,-1-1-3-16,1-2 4 0,-15 3-1 15,14-1-4-15,-1-2 8 0,4 3-1 0,0 2 0 16,4-2 4-16,2 0 1 0,7 0-6 0,3 0 3 0,5 1-3 15,4-2 5-15,0 2-4 0,1-1-4 0,9 0-9 16,-12 0 4-16,12 0 2 0,0 0 4 16,0 0-9-16,0 0 3 0,0 0 3 0,37 5-7 0,-6-4-2 15,0-1 6-15,2-1 1 0,0 0-4 0,3 1 0 16,-2 0-1-16,1 2-7 0,-2-1 2 0,2-1-8 16,-1 1 4-16,-2-1-8 0,0 0-11 0,-4-1 10 15,0 0-1-15,-7 1-3 0,-1 0-3 0,-1 0 1 16,0 1-2-16,-7-1 0 0,0 0-1 0,-2 0-2 15,-3 1 0-15,-7-1 3 0,13 2 4 0,-13-2 6 16,9 2-4-16,-9-2 4 0,0 0 3 0,0 0-2 16,0 0-1-16,0 0 6 0,0 0 2 0,0 0-4 15,0 0-4-15,-32-13 8 0,17 13-3 0,-4 0-1 16,-1 0 1-16,-3 0 2 0,-5 0 2 0,-1-2 0 16,-6 4 4-16,0-2-3 0,-1 1-2 0,-4 0 1 15,-10 1 4-15,13 2 4 0,-2-3 3 0,2-1-2 16,-2 0 1-16,2 4 7 0,1-3 4 0,3-1 3 15,1 2 1-15,4 1 2 0,6-5 9 0,5 2 1 16,5 2-1-16,-1-2-3 0,7 0 0 0,6 0 1 16,-13 3-9-16,13-3-3 0,-5 1 3 0,5-1-7 15,0 0 3-15,23 2-5 0,4-5 4 0,5 6-6 16,5-3 2-16,1-3-1 0,12 3-2 0,4 0-4 16,-16 0-4-16,13 0-2 0,-12-3 2 0,0 3-6 0,-2 0-9 15,1-10-2-15,-2 9 2 0,-1 0-6 16,-4 1-4-16,-2-2-1 0,-6 1 0 0,-3-1-1 15,-2 1 1-15,0 0 0 0,-8 1-3 0,2 0 0 16,-3-2 9-16,-2 1-2 0,-7 1 5 0,9 3 1 0,-9-3 1 16,0 0 0-16,0 0-1 0,0 0 5 0,0 0 4 15,0 0-2-15,0 0-3 0,-35-3 6 16,20 4-2-16,-4 1 2 0,-9 0-3 0,0 0 1 0,0 0 3 16,-1 0 2-16,-1-2-3 0,-3 3 6 0,2 0-4 15,-1-3 1-15,-1 2-2 0,-1 1 4 0,-1-2-1 16,2 1 0-16,1-1-4 0,3 1 9 0,0 0-6 15,1-2 0-15,8-1 2 0,3 1 5 0,3 0 1 16,1 1 0-16,7-1 5 0,6 0 0 0,-15 2 0 16,15-2-2-16,-11 0 3 0,11 0-2 0,0 0-5 15,-6-6 3-15,6 6-3 0,0 0-3 0,22-4 3 16,-4-1 0-16,9-2 0 0,1 2-2 0,2 3-1 16,2-1-1-16,2 0 4 0,-4-3-6 0,2 2 2 15,-4-1-8-15,2 2-1 0,-1 2-2 0,-1-3 2 16,1-3 0-16,-2 1 1 0,0 0-3 0,-5 4-4 15,-2-2-3-15,0 0 3 0,-3 2-6 0,1 0-2 16,-6-3 4-16,-1 5-1 0,-1-1 0 0,-2-1-3 16,-8 2-1-16,12 0-4 0,-12 0 1 0,9-3 3 15,-9 3 3-15,0 0 11 0,0 0-8 0,0 0 6 16,0 0 2-16,0 0-7 0,0 0 7 0,0 0-2 16,-31 12 2-16,18-9-3 0,0-2-2 0,-1 1 10 15,0-2-3-15,-3-1 7 0,-2 4 0 0,0-4-8 16,-1 3 5-16,2 0 4 0,-10-1-10 0,6 0 9 0,2 2-2 15,-7-2 0-15,-1-2 8 0,-2 1-7 0,1 2 0 16,7-3 2-16,1 0 0 0,1 1-3 0,0-3 0 16,6 3 8-16,1 0 1 0,2 0-2 15,2-1-3-15,0 2 0 0,9-1 1 0,-12-1 2 0,12 1-9 16,-9 0 3-16,9 0 3 0,0 0-8 0,0 0-12 16,0 0-18-16,0 0-22 0,31-3-39 0,-12 2-41 15,2-1-86-15,-1 2-244 0,1 0 108 0</inkml:trace>
  <inkml:trace contextRef="#ctx0" brushRef="#br0" timeOffset="44602.11">18898 1481 30 0,'0'0'65'0,"0"0"-14"16,-10 1 5-16,10-1-8 0,-10 1-3 15,10-1-6-15,-13 3-2 0,4-2-14 0,-2 1 5 16,2 0 8-16,-3 1-2 0,2-1-3 0,-3-2-4 16,4 4 11-16,-1-2-9 0,-3 1 2 0,4-2 1 0,2 0 1 15,-4-1-12-15,11 0 12 0,-15 1-7 16,10 0 2-16,5-1-3 0,0 0 5 0,-14 0-2 15,14 0-6-15,-6 4 4 0,6-4-3 0,0 0-11 0,-7 2 17 16,7-2-6-16,0 0-8 0,0 0-1 0,0 0-7 16,0 0 4-16,0 0-2 0,0 0-4 0,0 0 12 15,0 0-5-15,0 0 5 0,0 0-15 16,0 0 15-16,36-2-11 0,-16-2-2 0,8 1 9 0,-1-1-2 16,3 2-3-16,-1-3 12 0,2 2-12 0,1 2-1 15,0-2-2-15,-2 3 4 0,2 1 3 0,-1-3-3 16,1-2 0-16,-1 3 4 0,-1 0-3 0,6 1-8 15,-5-4 7-15,-1 3 2 0,0 1-10 0,-2-2 7 16,-9 1-8-16,4-1 5 0,5 4 3 0,-10-1-6 16,3-1-1-16,-4 0-5 0,1 2 5 0,0-2 2 15,-4 1-9-15,0-2-10 0,-2-1 15 0,1 1-3 16,-3 1 3-16,-10 0-8 0,13 0 4 0,-6-2 5 16,-7 2-2-16,11 2-2 0,-11-2-6 0,9 0 8 15,-9 0 1-15,0 0-1 0,0 0 0 0,0 0-4 16,0 0 5-16,0 0 5 0,0 0-11 0,0 0 0 15,0 0 0-15,0 0-4 0,0 0-1 0,0 0 1 16,-32 6 0-16,15-4 2 0,-1 3-10 0,1-4 10 16,-3 2-4-16,-8 2 3 0,7-4-6 0,1 2 2 0,-8 0 5 15,6-2-5-15,-7 4 7 0,1-1 1 16,-2-3 1-16,2 2 9 0,-1 1-19 0,-2-1 14 16,0 1-6-16,2 1 7 0,-2-3-1 0,1 2-4 15,-2-3 4-15,5 4-4 0,-4-4 0 0,2 0 1 0,2 2 13 16,-1-2-9-16,6 0 5 0,2-1 2 0,2 2-10 15,4 0 4-15,1 1 6 0,0-3-12 0,2 0 2 16,3 2 13-16,0-1-10 0,8-1-1 16,-12 0 5-16,12 0-5 0,0 0-5 0,0 0-1 0,-9 0 3 15,9 0-2-15,0 0 3 0,0 0-9 0,0 0 10 16,28 0-12-16,-15 0 3 0,7-3-6 0,-1 3-5 16,-1 0 7-16,4 0-4 0,1-1 9 0,-2-1-13 15,8-1 7-15,-8 1-3 0,2 1 1 0,-2-2 0 16,7 2-3-16,-6 0-2 0,-1 1-3 0,6-6 10 15,-8 6 0-15,0 0 1 0,-1 0-9 0,0-2 1 16,-5 2 1-16,1-3 4 0,-4 3-5 0,2-1-1 16,-5 1 9-16,-7 0-4 0,12-2 2 0,-12 2 5 15,11 0-6-15,-11 0 6 0,0 0 3 0,0 0 5 16,0 0-1-16,0 0-3 0,0 0 3 0,0 0 2 16,0 0-5-16,0 0 7 0,0 0 3 0,-37 4 2 15,26-2 1-15,-3 0-3 0,0-2 3 0,-3 0-2 16,-1 1-3-16,0 1-3 0,6-2 5 0,0 0-9 15,1 1-12-15,0-1-56 0,11 0-81 0,-15 0 37 16</inkml:trace>
  <inkml:trace contextRef="#ctx0" brushRef="#br0" timeOffset="45765.93">19588 1164 77 0,'-3'-6'167'0,"3"6"-18"15,0 0-14-15,0 0-21 0,0 0 3 0,0 0-14 16,0 0-18-16,0 0-2 0,19 2-7 0,-10 3 1 16,0 1-10-16,1 4 2 0,4 0 1 0,-1 4-8 15,-1 0-9-15,0 3 5 0,5 2-16 0,-3 3 2 16,1-1-3-16,0 2 0 0,-1 0-7 0,-1 0 1 16,0 6-4-16,-2-1-4 0,1-4-2 0,-2 2-1 15,-1 2-1-15,-2-3-1 0,-2-6-2 0,0 6-3 16,-4-7-1-16,-3 8 6 0,-1-7-5 0,-1-1-5 15,-5 6 6-15,-2 0-8 0,-3-1 1 0,-5-1-7 16,-8-3-7-16,1 4-20 0,-16 3-30 0,9-7-31 16,-16 6-23-16,-2-6-39 0,-3 0-135 0,-6-2-303 15,4-2 134-15</inkml:trace>
  <inkml:trace contextRef="#ctx0" brushRef="#br0" timeOffset="46253.45">18657 1130 13 0,'0'0'177'0,"0"0"-5"16,-5-6-18-16,5 6-11 0,0 0-17 0,0 0-13 15,0 0-15-15,0 0-8 0,-23 21 3 0,12-6-1 0,-4 9 5 16,0 1-4-16,-2 4-2 0,3 0-5 0,0 5-8 16,-1 11-1-16,1 1-10 0,3 1-7 0,5-12-4 15,5 12-4-15,1-10-5 0,4 9-7 0,3-11-2 16,9 10-4-16,4 3-3 0,-1-17-3 0,14 7-7 15,2-3-16-15,6-4-28 0,3-6-20 0,5-2-22 16,2-5-30-16,0-5-38 0,3-3-29 0,1-2-131 16,-4-3-315-16,-11-4 140 0</inkml:trace>
  <inkml:trace contextRef="#ctx0" brushRef="#br0" timeOffset="47602.99">14943 1158 103 0,'0'-10'250'0,"1"-2"-19"16,-1 2-21-16,2-2 1 0,-2 5-6 16,-5-4-17-16,3 1 7 0,-2-2-12 0,2 2-8 15,-5-2-8-15,3 1-2 0,-4 1-15 0,4 0-1 0,-5 3-10 16,2 1-17-16,-4 0-12 0,-1 0-8 0,0 4-12 15,-2 2-9-15,-4 2-5 0,0 0-10 0,-1 5-5 16,2 4-10-16,-1 2-2 0,0 3-9 16,-2 3-2-16,8-3-6 0,3-1-3 0,3 3-3 0,3-1-5 15,3-1 5-15,2 2-4 0,3-1-1 0,4 0-8 16,7 4 2-16,5-2-4 0,-2-2 2 0,6-3-4 16,2 0-1-16,0 1 7 0,1-1-11 0,0-5-5 15,0 7 1-15,0-4-5 0,-1 1-1 0,2-2-3 16,-1 2-3-16,1-3-7 0,-5 2 4 0,4-1 0 15,-7-3 2-15,-4 1-2 0,-3 1 5 0,-3-1-3 16,-3 0 4-16,-2-2-1 0,-2 4 7 0,0-2-2 16,-7-1 8-16,2 2 12 0,-3 0 6 0,-4-1 7 15,-3 4 6-15,-3-2-10 0,-3 0 11 0,-7 2-7 16,-4-1-1-16,-4-1-1 0,3 0-4 0,-5-2-1 16,0-1 9-16,-1-2-18 0,2-1 1 0,1-2-1 15,9-3-18-15,4 0-13 0,0-1-27 0,3 0-35 16,5-5-41-16,1 0-42 0,6 0-35 0,2-2-34 15,4-4-35-15,8-3-220 0,-2-2-528 0,7-3 234 16</inkml:trace>
  <inkml:trace contextRef="#ctx0" brushRef="#br0" timeOffset="47894.92">15343 1285 102 0,'0'9'281'15,"-3"-1"-8"-15,1 4-21 0,1 0-14 0,2 0-13 16,-1 6-16-16,2 1-18 0,6 5-13 0,1-4-21 16,0 2-13-16,6-1-14 0,-3-7-12 0,3-3-15 15,2 2-12-15,1-5 1 0,9 3-2 0,1-4-3 16,0-2 1-16,1-5-1 0,-1 0 2 0,-7-3 14 16,-2 0 5-16,3-3 3 0,-5 1 18 0,-1-3-11 15,0-2-16-15,-3 1 2 0,-4 1 8 0,0-1-9 16,-4-1-11-16,0 1-7 0,-3-3-6 0,-2 0-10 15,-4 2-2-15,-1 0-13 0,-6-3-33 0,1-1-18 16,-3 3-21-16,-1 0-52 0,1 2-41 0,-2-2-49 16,5 4-37-16,0 0-39 0,1 2-54 0,4-1-50 15,-3 0-205-15,7 0-588 0,-1-1 261 0</inkml:trace>
  <inkml:trace contextRef="#ctx0" brushRef="#br0" timeOffset="48361.03">15735 1050 294 0,'-5'-5'302'0,"5"5"-30"15,0 0-30-15,-5-4-21 0,5 4-21 16,0 0-14-16,0 0-1 0,10 33-10 0,2-11-15 16,-2 3-16-16,5 6-3 0,-2 1 1 0,1-2-2 15,-2 5-6-15,0-1-9 0,0-1 2 0,-1 0-9 16,1-2-2-16,-2 0-2 0,-1-1-9 0,1 0-9 0,-5-5-5 15,1-7-12-15,-2-2 1 0,-2-5-7 0,3 0-3 16,-4-5-13-16,-1-6 2 0,4 15-7 16,-3-9-3-16,-1-6-2 0,0 0-3 0,2 12-1 15,-2-12-4-15,0 0-7 0,0 0-2 0,0 0 10 0,0 0-24 16,0 0-15-16,0 0-9 0,0 0-10 0,-5-34-3 16,7 18-10-16,1-2-17 0,1 0 4 0,2 0-3 15,3-7-2-15,0 7-6 0,0 1 4 0,-1-2 2 16,2 5 0-16,0 0 2 0,2 0 1 0,-1 6 10 15,2 0-4-15,3-1 6 0,0 5 5 0,-2 0-1 16,-1 3 3-16,3 0 2 0,1 2 5 0,2 3 2 16,-2 1-2-16,0-1 3 0,-1 3 5 0,0 1-3 15,-4-3 3-15,-1 3 5 0,-2 1-3 0,-1 0 10 16,-3 1 5-16,-1 0 7 0,-3 0 2 0,2 2 8 16,-8 4 6-16,1 1-1 0,-5-1-1 0,0-2 0 15,-6 1-1-15,-3 4-6 0,0-7-2 0,-3 6-6 16,-3-5-34-16,6-3-46 0,-9-4-49 0,9 1-69 15,2-1-55-15,4-4-87 0,-2-2-170 0,14 0-540 16,-15-6 240-16</inkml:trace>
  <inkml:trace contextRef="#ctx0" brushRef="#br0" timeOffset="48628.91">16498 1113 2552 0,'-7'-11'83'0,"-5"0"-33"0,3 1 78 0,-1 2 16 0,1 1 5 15,3 3-5-15,2 0-24 0,0-2-22 16,4 6-19-16,-9-1-11 0,9 1 18 0,0 0 12 16,-9 15 5-16,6 3-2 0,5 6-5 0,0 6-8 15,2 2-5-15,4-1 4 0,-1 4-17 0,5 9-5 16,1-10-10-16,1 11-15 0,-3-12-15 0,5 1-25 0,0 7-43 15,-2-12-48-15,-5-2-33 0,4-2-44 0,-7-6-40 16,3-3-9-16,-1 3-33 0,1-8-61 16,-3-3-223-16,-2-2-578 0,0 2 256 0</inkml:trace>
  <inkml:trace contextRef="#ctx0" brushRef="#br0" timeOffset="48794.4">16268 1423 66 0,'-2'-6'193'0,"2"6"-21"16,0 0-12-16,9-10-19 0,3 2-11 0,9 1-22 15,11-3-23-15,0 1-36 0,2-1-47 0,1 0-37 16,-2 2-49-16,-5 0-81 0,-2-2-178 16,-7 3 78-16</inkml:trace>
  <inkml:trace contextRef="#ctx0" brushRef="#br0" timeOffset="49086.44">16685 1199 215 0,'0'0'280'16,"-3"-10"-7"-16,3 10-16 0,0 0-20 0,0-8-29 15,0 8-23-15,0 0-25 0,0 0-21 0,0 0-14 0,0 0-11 16,0 0-13-16,22 22-8 0,-11-6-8 0,7 3-7 16,4 7-7-16,-3-3-9 0,3 2-5 15,-5-3-9-15,-3-1-9 0,0 1 1 0,-7-5-7 16,5 0-3-16,-3-1 1 0,-4 2-7 0,-1-3-1 0,0-2 7 15,-6 0 18-15,5-3 17 0,-2-3 8 0,-1-7 21 16,3 13 17-16,-3-13 21 0,-1 11 22 0,1-11 16 16,0 0 6-16,0 11-6 0,0-11-15 0,0 0-13 15,0 0-16-15,0 0-13 0,0 0-11 0,-24-17-10 16,19 9-9-16,3-3-11 0,-1-4-40 0,7-3-25 16,-5-7-41-16,11-5-55 0,4 4-57 0,3-5-50 15,2 0-40-15,3 1-48 0,1 3-56 0,-2 2-299 16,5 2-692-16,-2 3 308 0</inkml:trace>
  <inkml:trace contextRef="#ctx0" brushRef="#br0" timeOffset="49478.8">17191 1338 14 0,'0'0'323'0,"-5"-12"-9"0,2 5-22 15,1 1-13-15,2 6-19 0,-4-8-25 0,4 8-27 16,-10-6-22-16,10 6-20 0,-12 3-19 0,3 0-15 16,-2 2-14-16,-1 4-12 0,3-1-14 0,-6 3-7 15,3 3-8-15,0-1-7 0,3 2-7 0,0-1-9 16,2 2-4-16,1-5-5 0,3 1-5 0,3-1-6 15,2-1-15-15,-1 0-2 0,4-5-3 0,0-1-5 0,4 0 0 16,1-2 2-16,4 0-5 0,1-4-1 16,4-4 8-16,-3 2-5 0,5-3-4 0,-4-1-1 15,0 0 0-15,-3 3 4 0,-4-1-3 0,2 1-2 16,-2 1-3-16,-3 1 0 0,-1 0-1 0,-6 3 1 0,13-1-4 16,-7 1-1-16,-6 0 1 0,10 5-4 0,-4 1-21 15,2 2-13-15,-3 0-25 0,2 4-29 16,-1 0-37-16,3-3-31 0,5 1-8 0,-2-4-24 15,7 4-30-15,-4-3-167 0,2 0-426 0,0-6 189 0</inkml:trace>
  <inkml:trace contextRef="#ctx0" brushRef="#br0" timeOffset="49669.97">17646 1345 12 0,'-4'-11'204'0,"0"0"2"15,0 2 4-15,-1 0-6 0,2 2-4 0,-1 1-19 16,4 6-16-16,-5-9-24 0,5 9-14 0,-7 0-10 15,7 0-13-15,-14 8-13 0,6 0-9 0,-1 6-11 16,3 0-7-16,0-3-23 0,2 7-20 0,-1 0-23 16,3 0-22-16,2 1-39 0,2-1-14 0,3-6-26 15,5 4-8-15,-5-7-15 0,4-1-10 0,0 1-15 16,4-3-91-16,4-1 207 0,9-5-161 0,-5-3-211 16,8-2 94-16</inkml:trace>
  <inkml:trace contextRef="#ctx0" brushRef="#br0" timeOffset="49902.97">17946 1174 15 0,'0'-30'119'0,"-1"-1"25"16,-3 2 9-16,4 29 12 0,-9-57 13 0,4 29 8 15,5 28 13-15,-19-48-6 0,13 31 20 0,6 17-17 16,-17-31 8-16,17 31 6 0,0 0-1 0,-18-26-11 16,18 26-17-16,0 0-13 0,0 0-20 0,0 0-24 15,-18-14-6-15,18 14-17 0,0 0-9 0,-9 22-7 16,9-4-17-16,2 2-1 0,-2 5 0 0,2 6-5 15,4 3-12-15,-1-2 3 0,1 15-12 0,1-1-4 16,1-15-19-16,2-1-31 0,-2 2-30 0,-3 0-35 16,1-3-37-16,4 3-18 0,-2-3-33 0,-1-1-44 15,4-6-48-15,-6-6-250 0,-1 0-550 0,1 0 244 16</inkml:trace>
  <inkml:trace contextRef="#ctx0" brushRef="#br0" timeOffset="50219.9">17826 1166 208 0,'0'0'219'0,"0"0"-21"16,0 0-18-16,14-14-11 0,-2 10-21 0,-3-3-14 0,1 4-4 15,3-2-16-15,-2 1 6 0,2 1-11 0,1 1-9 16,-2-2-10-16,1 3-5 0,0 1-15 0,0 0-5 16,-3 0-7-16,1 2-7 0,0 3-2 15,1 2-4-15,-3-2-3 0,1 2-2 0,-3 0-1 16,0-1-9-16,1 3-3 0,-1 0-1 0,-1-1-2 0,0-1-1 16,-1-2-5-16,0 4 0 0,-1-5-14 0,1 1-14 15,-2 0-26-15,-3-5-28 0,6 6-21 16,-6-6-38-16,5 3-32 0,-5-3-59 0,0 0-111 15,0 0-351-15,13-3 156 0</inkml:trace>
  <inkml:trace contextRef="#ctx0" brushRef="#br0" timeOffset="50387.86">18101 834 9 0,'0'0'283'16,"0"0"-15"-16,0 0-18 0,-13-40-24 0,13 40-28 15,0 0-24-15,0 0-14 0,0 0-18 0,0 0-16 16,0 0-31-16,0 0-45 0,0 0-37 16,0 0-50-16,0 0-52 0,0 0-70 0,0 0-127 0,0 0-308 15,0 0 137-15</inkml:trace>
  <inkml:trace contextRef="#ctx0" brushRef="#br0" timeOffset="50702.78">18199 951 22 0,'-5'7'217'0,"0"4"-17"0,0 5 4 0,1 0-16 15,-1 3-17-15,2 0-13 0,1 5-15 16,1-4-13-16,-1-3-12 0,2 2-11 0,5-5-8 0,1 1-12 16,1 0-6-16,3-8-6 0,-1 0-3 0,5 2-5 15,-1-6 1-15,8 0 5 0,-5 1 5 0,2-5 8 16,-4 1 9-16,0-3 2 0,-1 0 6 0,1-3 10 15,1 0 2-15,-4-1 4 0,0 0 6 0,-1-2 11 16,-1 0-1-16,-1-1-8 0,-4-1-11 0,1 0 1 16,-1-2-10-16,-3-1-7 0,-1 1-11 0,-2-3-8 15,-2 0-9-15,4 16-10 0,0 0-7 0,-19-40-20 16,19 40 10-16,0 0-22 0,-20-24-21 0,20 24-36 16,-15-8-39-16,6 6-39 0,-2 2-48 0,2 2-49 15,-2 0-48-15,2 6-60 0,-5-4-242 0,7 2-605 16,-1 1 268-16</inkml:trace>
  <inkml:trace contextRef="#ctx0" brushRef="#br0" timeOffset="51070.67">18498 813 126 0,'0'0'262'0,"0"0"-23"16,0 0-23-16,0 0-23 0,0 0-17 0,0 0-3 15,0 0-17-15,0 0-10 0,0 0-16 0,0 0-15 16,0 0-9-16,0 0-7 0,3 75-14 0,2-65-13 0,1-1-16 16,1-1-9-16,2 0-6 0,-2-3-13 0,2 0-7 15,3-1-10-15,-12-4-15 0,0 0 3 16,0 0 0-16,0 0-2 0,59-14 0 0,-59 14 0 0,0 0 1 15,30-22 12-15,-30 22 5 0,22-23-5 0,-22 23 19 16,28-29 2-16,-16 13 8 0,-12 16 4 0,23-29 21 16,-23 29 4-16,16-21 5 0,-16 21-14 0,0 0-8 15,16-25-5-15,-16 25-10 0,0 0-7 0,0 0-5 16,0 0 1-16,0 0-8 0,28-10-6 0,-28 10-24 16,0 0-27-16,0 0-30 0,0 0-40 0,39 44-46 15,-39-44-48-15,21 31-224 0,-21-31-464 0,11 31 205 16</inkml:trace>
  <inkml:trace contextRef="#ctx0" brushRef="#br0" timeOffset="51345.17">17311 1873 146 0,'0'0'255'0,"0"0"-12"16,23 4-14-16,-1-10-11 0,8 1-17 0,5-3-19 16,3 0-19-16,15-8-9 0,2 6-22 0,-2-4-13 15,5 3-19-15,-3 0-23 0,0 0-35 0,0 1-42 16,-3 1-60-16,3-3-78 0,-3 1-207 0,-2 0-372 15,3-2 166-15</inkml:trace>
  <inkml:trace contextRef="#ctx0" brushRef="#br0" timeOffset="54674.08">22704 1424 137 0,'0'0'185'0,"-5"-5"-20"0,5 5-14 16,0 0-19-16,0 0-18 0,0 0-6 0,-2 19 5 15,3-3-12-15,0 0-8 0,2 3-7 0,-1 5-4 16,1 4-9-16,-1-9 2 0,-2 6-8 0,3-5-6 16,2-1-6-16,-1 1-1 0,-3-2-7 0,3 0 2 15,-4-6-1-15,3-2-5 0,-2 1-10 0,1-1 1 16,0-3 6-16,-2-1 2 0,0-6 4 0,2 9 12 15,-2-9 18-15,2 6 6 0,-2-6-8 0,0 0-5 16,0 0-7-16,0 0-8 0,0 0 2 0,1-25-11 16,-2 12-6-16,2 1 3 0,-2-5-15 0,-2 2-3 15,4-5 1-15,1-8-11 0,-1 2 3 0,-1 0 1 16,4-1-5-16,1 1 1 0,0 1-5 0,1 0-1 16,-2 1-2-16,0 8 0 0,0 3-3 0,2 2-1 15,-2 3 2-15,0-3-3 0,0 3-6 0,-1 3 3 16,4 2-2-16,3 0 2 0,0 2-5 0,-2 0 5 15,6 3-2-15,-3-2-4 0,0 5 3 0,7 1 4 16,-8-1-7-16,3 3 6 0,1-1-4 0,-5 1 3 16,2-1-2-16,-2 2 4 0,4 4-4 0,-6-4 3 15,0 1-1-15,2-1 1 0,-3 1 1 0,3 3 7 16,-2-1-6-16,-4-1-1 0,3-1 1 0,-3 6 3 16,0-4-2-16,2-3-1 0,-4 4 1 0,0-2 1 15,-1 0-3-15,0 0 4 0,2-2-4 0,-2 4 5 16,-2-5-4-16,4 0 2 0,-2 1-5 0,0-9 7 15,-3 10-5-15,3-10 5 0,-1 9 3 0,1-9 6 16,0 0 4-16,-1 10 5 0,1-10 3 0,0 0 9 16,0 0 3-16,0 0 7 0,1 7-5 0,-1-7 0 0,0 0-4 15,0 0 4-15,0 0-2 0,0 0 1 0,0 0-6 16,0 0 2-16,0 0-3 0,0 0-6 16,-15-13-4-16,15 13 2 0,-7-7-5 0,7 7 3 15,-5-9-7-15,3 2-1 0,-1 0 1 0,3 7-5 0,-5-13 2 16,1 2 0-16,3 0-4 0,0 1 0 0,1-1 0 15,1 1-7-15,-1-2 6 0,1 3-4 0,-1 1-2 16,0 8 12-16,1-13-10 0,-1 13 1 16,0-8-6-16,0 8-4 0,2-8-8 0,-2 8-8 0,0 0-3 15,0 0-10-15,1-7-1 0,-1 7-2 0,0 0 5 16,0 0-3-16,0 0-7 0,0 0-3 0,9-2 0 16,-9 2 4-16,0 0 6 0,0 0 4 0,0 0 3 15,0 0 4-15,6-4 2 0,-6 4 3 16,0 0 3-16,0 0 1 0,0 0 2 0,0 0 4 0,5-3 0 15,-5 3 3-15,0 0 1 0,2-10 4 0,-2 10 1 16,0 0 16-16,6-7-3 0,-6 7 3 0,6-9-4 16,-3 0 2-16,2 2 0 0,-2 1-1 0,1-4-8 15,2 1 6-15,2-3-4 0,2 0 2 0,-1-2-1 16,2 0-1-16,5 0 17 0,-5 3-3 0,6-2 2 16,-4 2 0-16,2 1 2 0,-2-1-2 0,-1 3 7 15,-1 2-6-15,-4 4 2 0,2-1-5 0,0 0-2 16,1 4 2-16,2-1-3 0,-2 5 2 0,-1-1-5 15,0 3 4-15,1 2 4 0,2 4-3 0,-3 2-4 16,1 2 5-16,-4 0-5 0,5 6 1 0,-3 4 0 16,0-2 1-16,-1 0-5 0,-4 0 0 0,1 1-30 15,0-7-32-15,1-1-29 0,-2 1-38 0,0 0-38 16,1-2-44-16,3-9-41 0,-1 4-227 0,2-5-506 16,2 0 225-16</inkml:trace>
  <inkml:trace contextRef="#ctx0" brushRef="#br0" timeOffset="54878.99">23583 1333 22 0,'2'-9'307'16,"-1"5"-23"-16,-1 4-23 0,1-12-27 0,-1 12-22 16,0 0-11-16,0 0-5 0,0 0 4 0,0 0-23 15,9 28 4-15,-6-12-21 0,2 3-16 0,-1 9-9 16,2-3-4-16,-2 3-22 0,4-1-8 0,-4 0-27 15,-1 1-24-15,4-9-36 0,-1 1-37 0,1-2-42 16,2-4-44-16,3 1-51 0,1-8-51 0,4 3-227 16,-6-5-474-16,4-3 210 0</inkml:trace>
  <inkml:trace contextRef="#ctx0" brushRef="#br0" timeOffset="55063.16">23678 1108 143 0,'-5'-3'289'15,"-3"0"-24"-15,8 3-30 0,-7-6-27 0,7 6-24 16,0 0-18-16,0 0-26 0,0 0-36 0,14 17-50 16,0-10-59-16,4 5-55 0,6 0-75 0,-2 2-130 15,2-2-287-15,0 4 127 0</inkml:trace>
  <inkml:trace contextRef="#ctx0" brushRef="#br0" timeOffset="55530.54">24009 1374 1971 0,'-5'-10'129'0,"4"4"-14"0,1 6 5 15,-4-6-42-15,4 6-31 0,0 0-18 0,0 0 1 0,0 0 13 16,0 0-6-16,0 0 27 0,0 0-3 0,5 31-1 16,3-13 7-16,-3 0-7 0,1-1-5 0,1 2-3 15,-2 0-3-15,1 1-8 0,-2-2 0 0,1-3-7 16,-1 2-2-16,-3-6-4 0,2 1 6 0,-1-2-6 16,1 1-5-16,-1-5 0 0,0-1 2 0,-2-5-1 15,5 9 1-15,-5-9 13 0,-2 9 0 0,2-9 10 16,2 7 9-16,-2-7 9 0,0 0 5 0,0 0 3 15,0 0-3-15,0 0-6 0,0 0-4 0,0 0-4 16,-12 2 2-16,12-2-14 0,0 0 2 0,-10-14-7 16,6 4-1-16,1-1-12 0,1-3-2 0,1-2-4 15,2-4-9-15,4-8 1 0,0-1 5 0,6 0-6 16,2 1-2-16,0 1-1 0,1 2-5 0,3 3-7 16,-4 6 8-16,1 0-3 0,-1 3-5 0,1 3 4 15,-4 1-4-15,1 5 3 0,1 2-3 0,-1 2 1 16,3 3-1-16,-1 2-4 0,2 3 4 0,0 3 1 15,-3 2-6-15,-3 1 14 0,0 1-8 0,-2 2-21 16,0 0-23-16,-2-1-28 0,-1 1-25 0,1 2-38 16,1-2-4-16,-1 1-16 0,2-2-46 0,0-6-33 15,4 2-41-15,1-4-24 0,-2-1-155 0,2-3-493 16,1-3 218-16</inkml:trace>
  <inkml:trace contextRef="#ctx0" brushRef="#br0" timeOffset="55839.78">24583 1345 72 0,'-3'-18'260'0,"-2"-1"-17"0,1 5 7 16,3 3 12-16,-5-1-11 0,4 4-19 16,-1 2-18-16,3 6-24 0,-2-11-22 0,2 11-16 15,0 0-19-15,0 0-14 0,0 0-10 0,0 0-8 16,0 0-14-16,9 31-11 0,-2-20 0 0,-1 5-8 0,-1 1-6 16,4 0-9-16,3 5-3 0,-6-4-4 0,2-2-8 15,8 6 2-15,-7-8-12 0,3-6 4 16,-1 5-3-16,5-2 3 0,-4-4 2 0,4 0 19 15,-5-1 13-15,1-1 23 0,-2-3 14 0,1-2 15 0,0-1 19 16,-4 0 15-16,3 0 1 0,1-3-12 0,-4-1 5 16,1-1-5-16,-2-1-6 0,1-3-14 0,-3 1-15 15,1-7-8-15,0 0-10 0,1-3-8 0,-2-6-15 16,-1-2-17-16,-2 2-25 0,-1 0-32 0,-1-2-26 16,-1 10-31-16,0-8-42 0,-1 8-41 0,-2 6 17 15,4 0-41-15,-2 4-52 0,0 1-52 0,3 6-44 16,-4-4-33-16,4 4-267 0,0 0-671 0,-9 14 297 15</inkml:trace>
  <inkml:trace contextRef="#ctx0" brushRef="#br0" timeOffset="56340.43">25067 1194 59 0,'0'0'295'0,"0"0"-27"0,0 0-35 0,0 0-18 0,0 0-21 15,0 0-14-15,0 0-9 0,0 0-12 0,8 22-10 16,-6-7-7-16,1 0-17 0,2 2-5 0,1 3-2 15,1 5 3-15,1 0-11 0,-1-1-13 16,-2 0-8-16,-2-5-7 0,1-3-5 0,0 0 5 0,-1-2 3 16,0 3-9-16,2-9-6 0,-3 2-3 0,-1-1-5 15,-1-3 0-15,1 1 11 0,-1-7 3 0,1 9 20 16,-1-9-2-16,0 0 6 0,0 0-9 0,0 0-13 16,0 0-1-16,0 0-10 0,0 0-6 0,0 0-10 15,7-24 0-15,-5 13-7 0,0 1 4 0,1-5-21 16,1-1-2-16,1-3-5 0,6-4 2 0,-3-2-8 15,3 0-3-15,1 1 3 0,0-2 0 0,-1 3-18 16,0 9 1-16,-2-2 5 0,0 2-9 0,0 6 5 16,-2-2-19-16,2 3 18 0,1 1 2 0,2 5-6 15,-1 2 3-15,3 2-1 0,-1 3 0 0,0 1 3 16,3 1 4-16,-1 0-2 0,1 2 3 0,1 2 4 16,3 5-15-16,4-2-20 0,-9-3-33 0,6 2-34 15,2 2-40-15,-1-2-45 0,0 3-54 0,-6-8-49 16,9 4-67-16,-10-4-190 0,4-1-585 0,-2-1 259 15</inkml:trace>
  <inkml:trace contextRef="#ctx0" brushRef="#br0" timeOffset="56673.89">26528 746 231 0,'0'0'298'0,"-22"-38"-14"16,22 38-9-16,0 0-15 0,-18-25-14 0,18 25-25 0,0 0-23 15,0 0-18-15,0 0-21 0,0 0 4 0,0 0-6 16,0 0-2-16,-72 56-10 0,54-24 2 0,-3 11 1 15,4 6 9-15,-1 5 4 0,0-2-6 16,-2 2 2-16,9 1-16 0,4-4-13 0,2-1-12 0,-1-1-12 16,8-3-8-16,-4-12-12 0,18 11-7 0,1-2-21 15,2-12-41-15,16 5-47 0,1-7-81 0,-7-2-58 16,5-10-79-16,13 5-97 0,-17-11-287 0,3 3-687 16,3-6 305-16</inkml:trace>
  <inkml:trace contextRef="#ctx0" brushRef="#br0" timeOffset="57372.91">26764 1260 81 0,'-6'-3'319'0,"6"3"-8"0,-9-6-9 15,9 6-16-15,-8-7 7 0,8 7-35 0,-6-2-20 16,6 2-25-16,0 0-28 0,0 0-18 0,0 0-17 16,0 0-11-16,0 0-14 0,16-6-15 0,-3 8-11 15,4-2-8-15,6 0-8 0,4 0-14 0,-6 0-7 16,0 0-17-16,0 0-9 0,0 0-15 0,1 1-13 15,-2 1-7-15,1-5-4 0,-1 3-4 0,-2 0 0 16,-4 0 6-16,-1 0-7 0,-5 0 2 0,0-2 6 16,-8 2-3-16,13 2 9 0,-13-2 2 0,8-2-2 15,-8 2-1-15,0 0 17 0,0 0 4 0,0 0-2 16,0 0-5-16,0 0 0 0,-21-9-3 0,5 8-1 16,-3 2 2-16,-7 0-2 0,3 1-2 0,-6-1 1 15,-4 1-4-15,1 3 0 0,1-2 1 0,1-2 1 16,1 2 4-16,7 1-3 0,4-2-4 0,4-1-1 15,1 2-1-15,1-1-1 0,4-1-5 0,8-1-1 16,-11 3 0-16,6-1-3 0,5-2-1 0,0 0-1 16,0 0-4-16,0 0 6 0,0 0 0 0,22 8-8 15,-3-6-3-15,5-4-3 0,4 1-8 0,1 0-6 16,2-3-4-16,-3 3-12 0,0-2-5 0,-1-3-4 16,4 2-10-16,-13 2-6 0,0-2 11 0,0 1-4 15,3-1 6-15,-10 4 5 0,1-2 1 0,-4 0 8 16,3 0 9-16,-11 2-2 0,9-2 7 0,-9 2 5 15,0 0 2-15,7-3-1 0,-7 3 3 0,0 0-1 16,0 0 3-16,0 0 9 0,0 0-4 0,-29-2 0 16,15 3 7-16,-4-1 1 0,-2 0 1 0,-3 2 9 15,4 0 1-15,-4-1 11 0,0 1 6 0,1 3 3 16,2-4 5-16,-1 1 11 0,6 1 2 0,3-3 0 16,1 2-3-16,3 0-8 0,8-2 0 0,-10 1-9 15,10-1-4-15,-4 3 3 0,4-3-3 0,0 0 4 16,22 5-6-16,-2-4-11 0,11-1-31 0,2 0-35 15,0 0-28-15,-1-3-10 0,3 0-36 0,4 0-45 16,15-2-37-16,-18-1-204 0,1-1-456 0,-1-4 202 16</inkml:trace>
  <inkml:trace contextRef="#ctx0" brushRef="#br0" timeOffset="57648.92">27420 657 64 0,'0'0'221'0,"0"0"-20"0,0 0-22 0,0 0-13 0,0 0-9 16,0 0 1-16,0 0-13 0,0 0-13 15,0 0-11-15,79 56-13 0,-56-32-3 0,0 2-4 16,7 12-3-16,-3 2-11 0,-9-8-2 0,0 14-11 15,-2 2-9-15,-6 1-2 0,-5 5-3 0,0-5-8 16,-12 3 1-16,-8 3-10 0,-6-2-6 0,-6-5-30 16,-4 5-31-16,-5-4-36 0,-20 18-46 0,15-25-53 15,-1 0-63-15,-28 13-114 0,25-20-363 0,-11-2 162 16</inkml:trace>
  <inkml:trace contextRef="#ctx0" brushRef="#br0" timeOffset="58573.4">25452 2723 134 0,'-2'-14'282'15,"2"14"-5"-15,-2-11-9 0,-2 4-12 0,4 7-16 16,-5-8-16-16,1 4-11 0,4 4-24 0,-7-3-17 15,7 3-14-15,-14 6-15 0,6 0-16 0,-4 4-9 16,-2 2-14-16,3 4-11 0,2 0-10 0,0 0-5 16,3 3-8-16,-1 5-3 0,3-6-14 0,2 1-1 15,-2-3-7-15,5 1-6 0,2-5 1 0,1 0-7 16,3 3-3-16,2-5 0 0,2-1 0 0,3 1 1 16,2-3 3-16,-3-2-5 0,5-2 10 0,-5-2 3 15,6 1 15-15,0-7 1 0,-5 2 1 0,-1 0 15 16,-2-4-2-16,-1 1 14 0,1 0 7 0,-1-2-5 15,0-1 5-15,-3-1 1 0,-1 1 14 0,-2-3-7 16,0 2-10-16,-4-2-7 0,-3-1-10 0,2 0-8 0,-5-2-8 16,-1-2-5-16,-1 3-9 0,-2-1-3 0,-1 0-8 15,-5 4-16-15,1-1-21 0,-3 4-24 0,6-1-37 16,-1 4-36-16,1 1-34 0,2 1-38 0,-3 3-36 16,3 1-37-16,-1 2-43 0,6 2-41 0,0 0-32 15,-2 2-210-15,4 0-617 0,3-7 273 0</inkml:trace>
  <inkml:trace contextRef="#ctx0" brushRef="#br0" timeOffset="58870.17">25789 2592 268 0,'0'-9'330'15,"0"9"-18"-15,0 0-22 0,0 0-30 0,2-7-29 16,-2 7-23-16,0 0-16 0,0 0-16 0,3 20-8 16,-1-9-7-16,3 6-10 0,1 5-2 0,1 6-4 15,-1 4 5-15,2 0-4 0,-1 0-6 0,1 15-7 16,4-2-6-16,-5 0-13 0,1 2-1 0,-3-1-9 16,-1-13-11-16,1 13 3 0,-3-11-14 0,1-1-10 15,-1 2-10-15,-2-6-5 0,0 2-4 0,2-4-13 16,-2-1-25-16,0-8-38 0,2 0-30 0,-2-1-42 0,0-2-33 15,0-4-30-15,0-1-28 0,0 0-38 16,0-3-35-16,0-2-26 0,0-6-254 0,0 11-581 16,0-11 257-16</inkml:trace>
  <inkml:trace contextRef="#ctx0" brushRef="#br0" timeOffset="59145.02">25886 2854 30 0,'5'-12'297'0,"-1"2"-13"0,0-1-12 0,1 4-22 15,1-2-16-15,-1 0-16 0,-2 5-23 0,-3 4-18 16,11-6-23-16,-4 5-9 0,6 1-14 0,0 3-14 16,4 4-11-16,0 2-12 0,-1 0-9 0,-3-1-7 15,3 5-5-15,-3 1-6 0,-4-5-7 0,1 4-7 16,-2 0 0-16,-1 2-11 0,-3-3-5 0,-4 1 0 15,-2 2 1-15,-2-1-8 0,-5 1-3 0,-5 0-11 16,1-1-21-16,-5-1-23 0,-4 3-26 0,-3-3-31 16,0-3-47-16,0 3-59 0,5-5-40 0,2-3-215 15,0-2-483-15,5 0 213 0</inkml:trace>
  <inkml:trace contextRef="#ctx0" brushRef="#br0" timeOffset="59478.92">26079 2942 111 0,'7'-4'296'0,"-7"4"-19"0,9-5-11 16,-2 1-21-16,2-2-21 0,2 2-8 0,0-2-25 16,3-5-12-16,-1 5-4 0,3-2-29 0,2-2-14 15,-5 2-13-15,-2 2-7 0,5-2-11 0,-7 0-8 16,0 1 1-16,0 0-11 0,-2 0 3 0,-3 1 0 15,1 2-10-15,-3 0-7 0,-2 4-8 0,0-11-8 16,0 11-11-16,0 0-5 0,-9-8-3 0,1 6-3 16,-2 4-2-16,10-2 1 0,-22 5-16 0,12 1 6 15,-1 2-7-15,1 0 1 0,2 0 5 0,0 2-8 0,1 3-3 16,1-1 0-16,5-1 0 0,-3 0-7 0,2 1 6 16,4 0-11-16,0-3-10 0,5 2-8 0,-3 0-17 15,7 0-7-15,1-3-18 0,5 2-22 16,0-4-22-16,-4-1-41 0,5-2-26 0,2-2-38 0,0-1-35 15,0 0-194-15,-7-1-479 0,6-4 213 0</inkml:trace>
  <inkml:trace contextRef="#ctx0" brushRef="#br0" timeOffset="59777.89">26486 2777 19 0,'0'-8'259'0,"0"-3"-8"0,0 11-9 16,0-12-14-16,0 12-17 0,2-8-25 0,-2 8-20 15,2-6-16-15,-2 6-18 0,0 0-10 0,0 0-14 16,21 9-14-16,-15-2-5 0,3 2-10 0,1-2-8 16,0 3-4-16,-1 5-5 0,1 1-5 0,-1-1-9 15,-3 0-6-15,3 2-1 0,-4 0-2 0,0-8-6 16,-1 4-2-16,-2-3 19 0,0 2-3 0,0-6 9 16,0 2 11-16,-2-8 22 0,0 11 7 0,0-11 13 15,0 8 27-15,0-8 5 0,0 0 22 0,0 8 17 16,0-8 14-16,0 0-5 0,0 0-9 0,0 0-12 15,0 0-15-15,0 0-17 0,0 0-11 0,0 0-11 16,0 0-16-16,-4-27-16 0,8 17-28 0,-4-2-63 16,5-5-49-16,5-6-57 0,3 0-69 0,0 1-61 0,5 0-90 15,0-2-64-15,-2 1-287 0,9 4-741 0,-1 0 329 16</inkml:trace>
  <inkml:trace contextRef="#ctx0" brushRef="#br0" timeOffset="60303.04">27030 2771 176 0,'-6'-4'267'16,"2"-2"-23"-16,-3-1-35 0,-3 2-19 0,0 2-21 15,-1 2-17-15,-2 2-15 0,-1 3-13 0,-3 3-13 16,2 0-8-16,-2 2-15 0,1 3-4 0,1-1-10 15,1 1-7-15,3 1-9 0,2 0-5 0,-1 1-4 16,2 0-2-16,3 0-8 0,5-2-6 0,0-2-11 16,2-1-1-16,3 0-5 0,1-2-4 0,4-3-3 15,-1 1 3-15,6-5-1 0,-1 0-4 0,4-5 1 16,0-1-2-16,-3-1 0 0,-1 0 3 0,1-4-4 0,-3 1 7 16,-3 2 3-16,0 0 4 0,3-2 12 0,-6 3 11 15,2 2 5-15,-5-2 10 0,1 4-6 16,-4 3-7-16,8-6-7 0,-8 6-8 0,8-1-2 15,-8 1-3-15,0 0-3 0,9 11 2 0,-5-4-5 0,2 2-2 16,0 2 3-16,-1-2-5 0,1 4-2 0,5-2-2 16,1 1-1-16,3 1 10 0,-1-2-26 0,1 0-25 15,-3-5-31-15,6 1-32 0,0-6-17 16,1 1-34-16,2-3-26 0,-2 0-22 0,0-4-22 0,1-1-148 16,-6 0-392-16,4-4 174 0</inkml:trace>
  <inkml:trace contextRef="#ctx0" brushRef="#br0" timeOffset="60510.96">27402 2645 7 0,'0'-19'227'16,"0"0"16"-16,-4 3 9 0,4 0-5 0,-5 5-13 15,5 1-10-15,-2 4-1 0,2 6-15 0,-3-11-21 16,3 11-16-16,-2-10-22 0,2 10-13 0,0 0 25 16,0 0-9-16,-11 19-11 0,7-1 0 0,2-1-6 15,0 9-10-15,0-1-4 0,2 5-7 0,0-2-10 16,2 2-14-16,4 0-7 0,-1 0-2 0,-1 0-10 15,4 1-12-15,0-1-44 0,1-5-49 0,-3 2-36 16,1-4-44-16,0 2-47 0,0-8-67 0,-1-3-43 16,-1 3-267-16,1-11-581 0,0 0 257 0</inkml:trace>
  <inkml:trace contextRef="#ctx0" brushRef="#br0" timeOffset="60928.68">27202 2791 113 0,'0'0'219'0,"0"0"-25"0,0 0-19 0,0 0-16 16,16-11-23-16,-3 8-25 0,6-1-41 0,0 0-34 16,2-1-17-16,10-1-35 0,-4 2-2 0,0 0-9 15,-6 3 4-15,0-2 7 0,0 2 3 16,-2 0-6-16,-6 3-5 0,0-2 12 0,-2 3 12 0,-4-1 22 15,0 2-1-15,-3 1 23 0,3 1 11 0,-4 4 7 16,1-1 12-16,-4 0 8 0,2 2 3 0,0 1-3 16,-1 0-1-16,-1 0-10 0,0-1-1 0,3 6-1 15,-2-5-3-15,1-2-1 0,2-1 13 0,1 1 7 16,4-1 9-16,-2-5 1 0,4 2 6 0,3 0 7 16,1-2-10-16,5-4-3 0,-2 2 0 0,-2-2-6 15,3 0 7-15,-2-3-7 0,-3 1 7 0,-3-1 5 16,1 0-11-16,-1-3 3 0,-3 1 9 0,0-1 10 15,-3 0-3-15,3-3 5 0,-6 3-7 0,-2-3-12 16,2-1-10-16,-4 1-9 0,-3-2-14 0,-4 3-11 16,-4-3-3-16,-4 0 9 0,0 1-26 0,1-1-2 15,0 5-30-15,3 1-32 0,0 2-35 0,1-3-38 16,3 4-37-16,2 4-36 0,7-2-36 0,-11 0-46 16,11 0-39-16,0 0-248 0,0 0-594 0,0 0 262 0</inkml:trace>
  <inkml:trace contextRef="#ctx0" brushRef="#br0" timeOffset="61244.92">27884 2714 63 0,'0'0'272'0,"4"-5"-25"0,-4 5-21 16,0 0-23-16,0 0-26 0,0 0-11 0,0 0-20 0,11 10-15 15,-3-4-14-15,-1 3-7 0,5 6-13 0,-1 0-6 16,1 1-11-16,3 5-5 0,-3-5-10 0,-2 1-6 15,-1-1-8-15,-1 3 2 0,-3-3-9 0,3-1-2 16,-4-4-8-16,-1-1 4 0,0-2 13 0,-2-1 17 16,0 1 16-16,-1-8 23 0,0 8 27 0,0 0 32 15,0-8 24-15,0 0 21 0,-8 11 8 0,8-11 6 16,-9 2 3-16,9-2-5 0,-12-2-7 0,12 2-1 16,0 0-7-16,-13-4-13 0,13 4-14 0,-9-7-25 15,7 1-14-15,2 6-17 0,-2-12-12 0,5 2-19 16,-2-3-39-16,10-1-40 0,-4 0-45 0,6-8-66 15,5 1-53-15,1 0-69 0,-1 1-60 0,2-2-120 16,3 0-94-16,1-2-267 0,5 0-820 0,-3-2 363 16</inkml:trace>
  <inkml:trace contextRef="#ctx0" brushRef="#br0" timeOffset="62362.1">28442 2982 58 0,'0'0'311'16,"0"0"-13"-16,0 0-17 0,0 0-16 16,-7 2-23-16,7-2-22 0,0 0-21 0,0 0-16 15,0 0-22-15,0 0-21 0,0 0-10 0,34-3-11 0,-16 1-12 16,1 2-7-16,-2-1-13 0,4 0-8 0,-2 0-4 16,10-2-9-16,-1 1-9 0,-8 2-8 0,10-2-2 15,-11 0-3-15,-3 0 0 0,-2 1-8 16,6 0-5-16,-8 1 0 0,-1 0-6 0,0-1 1 0,-3-1-7 15,-1 0-2-15,-7 2 0 0,13 0-1 0,-13 0-1 16,9-1 3-16,-9 1-1 0,0 0-4 0,0 0 1 16,0 0-8-16,0 0 0 0,0 0 1 0,0 0-3 15,0 0 0-15,0 0-6 0,0 0-1 0,-33 0-2 16,15 0-9-16,-2 1-3 0,-2 1 1 0,-1 2 2 16,-5 1-1-16,-3-3 0 0,0 5 1 0,-1-2 1 15,2 0 2-15,0 1 0 0,1-5 2 0,6 2-1 16,5 1 3-16,-2-2-2 0,6 1 1 0,3-1-2 15,1 1 3-15,2-1-1 0,8-2 0 0,-11 0-1 0,11 0 1 16,0 0 2-16,0 0 0 0,0 0 6 16,32 0-1-16,-13-1 0 0,9 0-4 0,2-3 4 15,-2 2-2-15,2-2 3 0,1 0 2 0,0 0 1 0,-1-1-3 16,-1 1-2-16,-8 1-2 0,2 0-1 0,-1 0-1 16,-3 0-2-16,-1 1 2 0,0-2 1 0,-5 3 5 15,-3 0-3-15,3-2 1 0,-7 3 1 0,1-2-4 16,-7 2 1-16,9-3 1 0,-9 3-2 0,0 0 2 15,10 0-2-15,-10 0 2 0,0 0 0 0,0 0 3 16,0 0-2-16,-37 1-2 0,19-1 1 0,-3 4 1 16,2-2 2-16,-8-1-4 0,-2 1 2 0,-1 1 2 15,0-2-3-15,-2 2-1 0,0 1 2 0,-1 0-2 16,5-3 4-16,1 3-1 0,5-1 6 0,4-2 7 16,-2 0-2-16,9 1 0 0,1 0-2 0,4 0-3 15,-1-2-1-15,7 0-1 0,0 0-1 0,-6 4 1 16,6-4 0-16,0 0 0 0,36 4-8 0,-7-6-30 15,3 1-32-15,3 1-45 0,3-1-63 0,14-3-51 16,-14 2-236-16,12-2-499 0,-10 1 221 0</inkml:trace>
  <inkml:trace contextRef="#ctx0" brushRef="#br0" timeOffset="62690.31">29382 2454 192 0,'0'0'258'0,"0"0"-25"0,0 0-22 0,-12 3-21 15,2 3-10-15,-3 5-9 0,-6 6-6 0,1 6-13 0,0 3-7 16,-2 3-10-16,-3 12-11 0,6-10-17 16,-2 11 0-16,6-10-8 0,3 3-11 0,-3 11-7 15,9-13-6-15,6 0-8 0,4 0-6 0,4-1-7 16,8-1-18-16,5 0-27 0,3-6-39 0,12 5-34 0,5-7-12 16,-8-7-26-16,2-3-73 0,15-4-54 0,-19-6-149 15,2-4-409-15,-2-2 181 0</inkml:trace>
  <inkml:trace contextRef="#ctx0" brushRef="#br0" timeOffset="62956.48">29645 2619 103 0,'-4'-8'257'16,"4"8"-26"-16,0 0-27 0,0 0-23 0,0 0-17 15,0 0-18-15,0 0-3 0,0 0-11 0,26 25-5 16,-13-9-13-16,2 6-8 0,2 3-5 0,0-1-12 16,-2 2-8-16,1-2-5 0,-4 2-1 0,1-1 2 15,-1 1-6-15,-3-3-4 0,-5 4-8 0,-2-11-3 16,-1 3-6-16,-3 0-3 0,-1-2-2 0,-3 2-6 16,-3-1-3-16,-1-1-21 0,-2 0-35 0,-4 4-28 15,-1-10-51-15,0-2-47 0,1 0-49 0,-5-3-203 16,7-2-430-16,-2-4 190 0</inkml:trace>
  <inkml:trace contextRef="#ctx0" brushRef="#br0" timeOffset="63183.05">30128 2736 289 0,'0'0'382'0,"6"-8"11"0,-2 4-24 16,-4 4-12-16,5-7-25 0,-1 2-30 16,-4 5-32-16,4-5-25 0,-4 5-29 0,0 0-22 15,6-6-21-15,-6 6-29 0,0 0-40 0,0 0-56 0,7-2-51 16,-7 2-43-16,0 0-54 0,10 7-51 0,-10-7-57 16,6 7-59-16,-3-1-241 0,1 1-549 0,-2-1 243 15</inkml:trace>
  <inkml:trace contextRef="#ctx0" brushRef="#br0" timeOffset="63397.96">30183 2929 81 0,'-4'9'285'0,"4"-9"4"0,-4 8-9 15,3-2-16-15,-2 4-2 0,-1-1-2 0,2 8-14 16,1 1-9-16,-1 1 1 0,5 7-22 0,-3 0-16 15,-1-1-22-15,1 5-16 0,1-2-15 0,-2 1-15 16,1-1-18-16,3 0-42 0,-3-2-57 0,0 1-70 16,2 0-69-16,-1-2-87 0,2-5-91 0,-6-2-196 15,3-1-539-15,-1-1 238 0</inkml:trace>
  <inkml:trace contextRef="#ctx0" brushRef="#br0" timeOffset="65870.58">23208 2812 255 0,'-8'-8'246'16,"4"2"16"-16,0 0-9 0,1 0-15 0,-1 0 2 16,0 2-14-16,4 4-11 0,-8-7-17 0,8 7-25 15,-6-6-21-15,6 6-15 0,0 0-13 0,-5 14-10 16,3-2-10-16,0 9-8 0,1 7-7 0,-1 5 4 16,1 1-9-16,2 10-10 0,-2 3-7 0,1-12-2 15,1 0-8-15,-2-2-7 0,2-1 0 0,-1-5-7 16,3 1-12-16,-1-9-4 0,1 2-31 0,2-6-21 15,0 1-37-15,2-3-35 0,-4-2-35 0,1-2-37 16,-1-3-31-16,2 0-39 0,0-5-234 0,-5-1-512 0,0 0 227 16</inkml:trace>
  <inkml:trace contextRef="#ctx0" brushRef="#br0" timeOffset="66157.16">23030 2635 74 0,'7'-8'159'0,"0"4"-12"0,3-2 0 0,3 3-10 16,5 2-7-16,-1 1 1 0,3 3-8 16,1 0-2-16,4 5-12 0,2 3-10 0,-3 2-2 0,2 0 0 15,-3 0-7-15,-1 2-3 0,-7-1-4 0,-1-1-1 16,-1-1 6-16,-4 2-6 0,-4-2-1 0,0 0 1 15,-6 4-1-15,-2 0-8 0,-5-1 0 0,-3 2-5 16,-4 2-7-16,-5 0-7 0,0-2-7 0,-2-3-20 16,1 3-18-16,4-6-37 0,-1 0-31 0,4-1-47 15,3-3-44-15,-1 0-41 0,3-2-177 0,1-1-398 16,5 0 176-16</inkml:trace>
  <inkml:trace contextRef="#ctx0" brushRef="#br0" timeOffset="66515.58">23447 2981 196 0,'0'0'260'0,"-8"0"-21"0,8 0-18 15,0 0-11-15,-13 9-18 0,7-1-4 0,1 3-13 16,0 3-14-16,1 4-21 0,1-5-14 0,1 6-10 15,2 6-12-15,1-2-8 0,0-3-7 0,3-3-15 0,3 1-7 16,-1-2-1-16,4-1-8 0,0-2-6 16,3-1-4-16,-3-6-9 0,2 0 3 0,1-4-7 0,-2 1-3 15,1-1-3-15,-1-2 4 0,-1-2 3 0,1-1 24 16,0-2-13-16,-5-1 19 0,2-2 7 0,1 0 17 16,-4 0 6-16,0-1 3 0,2 1-8 0,-7-4-9 15,-2 0-5-15,0 1 6 0,-3 0-22 0,-4-4-8 16,-1 2-1-16,-2-2-10 0,-2 1-5 0,-1 5-5 15,-2 0-19-15,4 6-27 0,-1 0-22 0,-2 3-28 16,2 2-31-16,2 0-21 0,-1 4-26 0,3 0-31 16,1 2-23-16,3 2-28 0,3-4-35 0,1 3-235 15,0-1-534-15,2-8 237 0</inkml:trace>
  <inkml:trace contextRef="#ctx0" brushRef="#br0" timeOffset="66738.45">23663 3004 84 0,'0'0'319'0,"-1"-10"-10"0,1 10-20 0,-3-9-32 16,3 9-29-16,0 0-20 0,0 0-21 0,0 0-18 0,0 0-16 16,0 0-8-16,-5 38-17 0,5-20-8 15,2 1-11-15,2 9-14 0,1-11-5 0,0 4-10 16,2-2-17-16,-1-2-22 0,3-1-27 0,-1 0-39 0,2-3-43 15,-2-3-40-15,1-1-54 0,1-3-44 0,0-2-215 16,-1-2-454-16,-1 1 201 0</inkml:trace>
  <inkml:trace contextRef="#ctx0" brushRef="#br0" timeOffset="66918.18">23692 2802 97 0,'-5'-7'288'0,"0"-2"-20"0,0 5-21 0,2-1-29 16,3 5-29-16,-7-7-23 0,7 7-13 0,0 0-18 0,0 0-37 15,0 0-40-15,12 18-52 0,1-5-50 16,4 0-56-16,4 6-67 0,-1-1-102 0,0 1-292 16,-2-1 130-16</inkml:trace>
  <inkml:trace contextRef="#ctx0" brushRef="#br0" timeOffset="67345.18">23828 3121 2097 0,'-4'-8'10'0,"-3"2"32"0,7 6 23 0,-5-9-9 0,5 9-9 15,-5-6-19-15,5 6-5 0,0 0 2 0,0 0 3 16,0 0 1-16,0 0 9 0,0 0-6 16,0 0 1-16,-2 23-3 0,4-14 0 0,1 1-6 15,-1 0 0-15,1-2-6 0,-2-1-1 0,2 1-3 0,2-2 2 16,-3-1 0-16,3 1-1 0,-1-2-3 0,3-1 3 16,0-2-5-16,2-1-3 0,1-1-4 0,1-4-4 15,1-2-6-15,0 1-3 0,5-3 3 0,-6-1 1 16,-1 2 0-16,3-5 2 0,-3-1-1 0,-1-1 0 15,1-1 5-15,-1 4 7 0,-2-4 12 0,-1 0 10 16,1 5 1-16,-4 1 11 0,1 2 8 0,0 1-1 16,-1 2-6-16,-3 5-9 0,2-8-3 0,-2 8-3 15,0 0-6-15,0 0 4 0,17 13-5 0,-12-2 1 16,0-3-3-16,0 4-1 0,2 1-1 0,1 2-3 16,1 1-10-16,1 0-24 0,0-3-24 0,-3-4-25 15,2 2-20-15,7-2-24 0,-2 0-21 0,2-3-23 16,1-4-15-16,2-1-28 0,-1-1-19 0,-1-3-120 0,0-3-367 15,-5 0 163-15</inkml:trace>
  <inkml:trace contextRef="#ctx0" brushRef="#br0" timeOffset="67536.03">24381 3015 151 0,'2'-15'174'0,"0"-3"-2"0,1-1 13 0,-2 1 8 16,1-8 7-16,-2 8 3 0,0-1 0 0,0 2 9 16,-1 2-5-16,0 3-6 0,-2 1-11 0,2 4-10 15,-1 1-10-15,2 6-19 0,-1-12-18 0,1 12-14 16,0 0-13-16,0 0-9 0,0 0-7 0,0 0-13 15,0 0-9-15,-1 37-3 0,2-18-6 0,0 0-1 16,1 6-11-16,-1 5 3 0,1 1-10 0,1 1-9 16,-3-2-23-16,3 0-37 0,-1-2-31 0,3-1-41 15,-2-2-47-15,3-1-38 0,2-7-44 0,2-1-46 16,-5-3-193-16,3-4-507 0,-2 0 225 0</inkml:trace>
  <inkml:trace contextRef="#ctx0" brushRef="#br0" timeOffset="67739.72">24221 2988 85 0,'-7'-1'306'0,"7"1"-27"0,0 0-27 0,-9-3-21 15,9 3-28-15,0 0-20 0,25-6-18 0,2 4-19 16,6-3-20-16,2 0-25 0,4 2-57 0,18-5-54 15,-1 4-54-15,-1-1-73 0,-4 4-182 0,-13 1-345 16,-2 1 153-16</inkml:trace>
  <inkml:trace contextRef="#ctx0" brushRef="#br0" timeOffset="68208.22">23345 3699 30 0,'-10'0'215'0,"10"0"-4"0,0 0-6 15,-10 0-9-15,10 0-11 0,0 0-18 0,0 0-18 16,0 0-15-16,0 0-8 0,0 0-16 0,0 0 5 15,34-1 0-15,0-1 2 0,3-3-9 0,17-2-2 16,7 2-12-16,2-3-4 0,26 0-7 0,1 2 2 16,-24 0-4-16,31-3-10 0,-32 5-6 0,29-7-7 15,-33 7-4-15,3 0-5 0,-4 2-3 0,-3-3-9 16,-3-1-2-16,-13 1-8 0,-3 0-13 0,0 2-16 0,-3-1-23 16,-4 3-4-16,-3-3-24 0,-9 2-12 0,0-3-13 15,-7 4-21-15,0-2-21 0,-5 1-30 0,-1-1-31 16,-6 3-215-16,4-3-429 0,-4 3 189 0</inkml:trace>
  <inkml:trace contextRef="#ctx0" brushRef="#br0" timeOffset="71806.39">23592 4021 136 0,'0'0'278'0,"-5"-8"-3"16,1 2-6-16,4 6-18 0,-5-6-8 0,5 6-14 15,-5-6-25-15,5 6-20 0,0 0-22 0,0 0-14 16,0 0-19-16,0 0-12 0,-7 21-2 0,8-3-10 15,-1 7-2-15,3 5-11 0,-1 4-10 0,2-2-5 16,0 2-7-16,-2-2-7 0,1-2-2 0,-1-1-10 0,2-2-3 16,0 0-4-16,1-4-4 0,0-2-7 0,0-5 3 15,0 1-22-15,1-1-26 0,-4-3-23 0,2-2-32 16,0-1-43-16,-2 0-41 0,0-3-28 0,1-3-38 16,-3-4-33-16,3 7-190 0,-3-7-477 0,0 0 212 15</inkml:trace>
  <inkml:trace contextRef="#ctx0" brushRef="#br0" timeOffset="72059.89">23435 3988 122 0,'0'-19'212'0,"2"7"-12"0,-2 0-17 0,3 1-10 15,3 0-16-15,-1 2-16 0,5 4-15 0,0-1-10 16,3 3-15-16,5 1-8 0,1 5-7 0,0 2-9 15,3-1-5-15,8 7-4 0,-10 0-5 0,-2-1-1 16,6 5-7-16,-9-2-3 0,3 7 0 0,-9-5 1 0,0 1-5 16,-5 1 0-16,-2 1-3 0,-2-1 2 0,-4 2-6 15,-3 6 1-15,-5-2-8 0,1 1-5 16,-2-2-25-16,2-4-29 0,0-2-30 0,0-2-38 0,4-4-32 16,2 0-28-16,3-4-51 0,-1-2-121 0,3-4-352 15,0 0 157-15</inkml:trace>
  <inkml:trace contextRef="#ctx0" brushRef="#br0" timeOffset="72381.67">23751 4182 201 0,'-6'10'213'16,"2"1"0"-16,1 2-22 0,0-3-14 0,1 6-12 0,1-4-15 15,2 3-13-15,1 1-9 0,2-2-14 16,4 1-9-16,-3-5-11 0,7 0-7 0,-2-2-7 15,0 0-8-15,5-2-4 0,2-1-5 0,2 0-1 0,3-4 8 16,-3-2-8-16,4-2 0 0,-1-1 0 0,-3-1 9 16,0 1 2-16,-3-3 3 0,0-1 0 0,-2 1 15 15,-1 0 18-15,-4 0 9 0,-3 0 3 0,1-4-2 16,-5 5-4-16,1-5-8 0,-3-1-8 0,-3 0 2 16,1-1 1-16,-6-1-15 0,-1-1-8 0,-4 0-6 15,-2 1-6-15,0 1-19 0,-10 2-6 0,9 3-16 16,0 4-21-16,-3-1-29 0,6 2-34 0,0 4-18 15,-2 0-28-15,1 3-27 0,3 1-29 0,2 1-28 16,-1 2-23-16,3-2-23 0,3 2-27 0,3 1-228 16,0-4-530-16,1-5 234 0</inkml:trace>
  <inkml:trace contextRef="#ctx0" brushRef="#br0" timeOffset="72594.89">24069 4088 164 0,'0'0'327'16,"-5"-7"-16"-16,5 7-29 0,0 0-26 0,0 0-31 16,-1-10-22-16,1 10-21 0,0 0-22 0,0 0-16 15,0 0-13-15,2 27-10 0,0-11-11 0,3 2-11 16,0 5-8-16,-1-4-9 0,-1-1-8 0,3-1-7 16,-1-3-9-16,2 2-17 0,-2-4-19 0,-1-2-24 15,1 2-34-15,-1-3-35 0,0 0-31 0,0-4-34 16,2-2-46-16,-6-3-49 0,11 2-168 0,-11-2-432 15,12-6 193-15</inkml:trace>
  <inkml:trace contextRef="#ctx0" brushRef="#br0" timeOffset="72760.87">24078 3921 129 0,'-11'-7'277'16,"3"0"1"-16,0 3-11 0,3-1-20 0,0 2-29 15,5 3-21-15,-9-6-27 0,9 6-23 0,-5-2-26 0,5 2-23 16,0 0-44-16,0 0-36 0,0 0-41 0,11 27-58 16,2-16-46-16,-2-2-205 0,1 2-360 0,1 4 160 15</inkml:trace>
  <inkml:trace contextRef="#ctx0" brushRef="#br0" timeOffset="73165.03">24219 4173 2244 0,'-7'-9'150'0,"7"9"-36"16,-6-7-28-16,6 7-9 0,-4-5-20 0,4 5-19 0,0 0-8 16,0 0-10-16,-6-4-3 0,6 4-1 0,0 0 1 15,0 0-3-15,0 0 2 0,0 0 0 0,0 0 4 16,9 23-6-16,-6-16 1 0,1-1-5 15,3-1 3-15,-1 1 1 0,0-3-2 0,1 2-2 0,2-1 2 16,1-2-6-16,0-2 4 0,1-2 0 0,2-1 3 16,3-3 0-16,-3-2-3 0,1-1-1 0,-2-4 0 15,0 2 1-15,0-3 12 0,0 1 18 0,0 0 0 16,-5 5 17-16,-3-3 11 0,1 1 6 0,0-2 5 16,-2 2-12-16,0 1-1 0,-2 5-7 0,-1 4-3 15,2-11-9-15,-2 11-7 0,4-7-7 0,-4 7-1 16,0 0-8-16,0 0-2 0,0 0-2 0,9 19-4 15,-4-7 1-15,0 0-3 0,3 2-11 0,-3 1-17 16,4-1-12-16,0 1-13 0,1 1-15 0,2-4-26 16,-1 0-17-16,5 0-23 0,2-4-19 0,-1-1-16 15,1-4-20-15,3-2-23 0,-1-2-20 0,1-2-32 16,-1-4-160-16,-3 1-442 0,2-3 196 0</inkml:trace>
  <inkml:trace contextRef="#ctx0" brushRef="#br0" timeOffset="73356.86">24783 4057 9 0,'-1'-17'151'0,"0"-2"11"0,-1 1 3 15,0-3 13-15,-5-4 8 0,3 6 5 0,1-5 20 0,-3 8 1 16,1-1-13-16,-2 4-7 0,5 4 3 0,-2 1-11 16,3 2-10-16,1 6-18 0,-4-11-27 0,4 11-12 15,0 0-9-15,0 0-10 0,0 0-11 0,-7 18-8 16,7-6-8-16,3 5-6 0,-2 0-2 0,4 8-14 16,0 3 1-16,-1 0-6 0,4 0-2 0,-2 0-5 15,3 0-2-15,0 1-13 0,0-2-31 0,1-1-31 16,2-1-47-16,-7-6-50 0,4-1-39 0,-1-2-40 15,2 0-64-15,-6-4-173 0,1 0-491 0,1-4 217 16</inkml:trace>
  <inkml:trace contextRef="#ctx0" brushRef="#br0" timeOffset="73552.95">24670 4063 89 0,'-7'-3'279'0,"7"3"-21"0,-11-4-28 0,11 4-25 16,-4-3-16-16,4 3-20 0,0 0-14 0,0 0-8 16,0 0-15-16,41 1-12 0,-9-1-12 0,1-1-9 15,3 1-15-15,2-2-5 0,0 1-14 0,3-3-41 16,8 4-43-16,-8-1-51 0,-3-2-38 0,-2 1-49 16,0-1-190-16,-5 0-375 0,-2-2 166 0</inkml:trace>
  <inkml:trace contextRef="#ctx0" brushRef="#br0" timeOffset="78011.97">25686 3973 114 0,'2'-10'224'0,"-2"-2"2"16,0 3-2-16,0-1-1 0,0 10-5 0,-2-11-14 0,2 11-8 15,-4-9-19-15,4 9-23 0,0-8-9 0,0 8-20 16,0 0-14-16,0 0-14 0,-18 25-5 16,13-8-9-16,-3 3-7 0,1 4-8 0,0 3-5 0,2 1-9 15,3 0-5-15,2-3-2 0,2-6-4 0,0 1-4 16,1-3-5-16,4 0-4 0,-1-2-1 0,1-3-5 15,0-3-2-15,6-2 1 0,-2 0-1 0,3 0-1 16,-1-6 2-16,-2 2 1 0,6-3 10 0,-4-3-7 16,0 0 15-16,-2-3-6 0,1-1 4 0,2-3 4 15,-4 0-1-15,0-2 5 0,-2-2 4 0,-3 4-2 16,1-6-2-16,-4-1 6 0,-1 6-11 0,-1-6 0 16,-1 5 5-16,-3-3 1 0,0-1-13 0,-2 0 2 15,-3 0-9-15,-3 2-1 0,3 3 3 0,-5 0-11 16,1 2-1-16,2 3-16 0,-3 3-20 0,4 0-19 15,-3 3-17-15,0 2-13 0,2 2-24 0,-2 2-13 16,4 2-26-16,2 0-22 0,0 2-30 0,2 1-32 16,4-3-25-16,2 5-43 0,0-7-162 0,6 2-477 0,-1 0 211 15</inkml:trace>
  <inkml:trace contextRef="#ctx0" brushRef="#br0" timeOffset="78298.92">25973 3866 197 0,'0'0'261'0,"0"-12"-11"0,0 12-20 0,-2-11-15 16,2 11-23-16,0 0-21 0,0-7-20 0,0 7-14 16,0 0-14-16,0 0-9 0,0 0-4 0,5 40 0 15,0-13 0-15,-1 1-4 0,0 4-1 0,-1 3 1 16,1 12-6-16,0 0-8 0,-4-12-7 0,3 11-9 15,-1-10-3-15,3-3-1 0,-1 4-9 0,1 8-1 16,1-10-6-16,-1-2-1 0,1 1-6 0,2-3-9 16,-2 0-6-16,1-2 2 0,-1-2-4 0,-1-4-8 0,0-4-28 15,-1-1-26-15,-2 0-35 0,-2-2-34 16,0-6-38-16,0 1-36 0,2-1-37 0,-1-3-35 16,-1-7-201-16,-1 10-483 0,1-10 213 0</inkml:trace>
  <inkml:trace contextRef="#ctx0" brushRef="#br0" timeOffset="78560.95">25973 4076 101 0,'3'-10'216'0,"0"0"-12"0,-1 0-17 0,2 4-17 15,1 1-15-15,1 1-13 0,3 1-11 0,1 1-10 16,2 3-8-16,3 1-10 0,2 1-9 0,1 3-10 15,-3 4-4-15,4 1-10 0,-6-1 1 0,-1 2 1 16,-1-1-5-16,-5 0-4 0,1 3-1 0,-2 1 2 16,-5-2 4-16,0 2-6 0,-5-4-2 0,1 2-2 0,-3 3-7 15,0-3-5-15,-5 0-5 0,1 0-10 16,-1-2-30-16,0 0-31 0,-4-1-31 0,4-3-34 16,2-1-49-16,-1-2-46 0,-1-1-188 0,3-2-410 0,1 0 181 15</inkml:trace>
  <inkml:trace contextRef="#ctx0" brushRef="#br0" timeOffset="78920.12">26230 4132 281 0,'0'0'266'0,"5"-15"-9"0,1 7-25 0,0-3-12 15,-1-1-15-15,2 1-18 0,0-4-4 0,1 1-10 16,-1 2-12-16,3-5-13 0,-2 3-12 0,-5 3-10 16,3-1-7-16,-2 2 1 0,-1 1-3 0,0-1-6 0,-3 1-11 15,0 3-12-15,0 6-7 0,0 0-6 0,0-13-12 16,0 13-4-16,0 0-12 0,0 0-6 16,-27 15-2-16,11-2 0 0,-2 6-4 0,0-1-2 0,-3 3-5 15,6 2-2-15,-1-2-10 0,7 2-2 0,0-5 4 16,5 1-4-16,-5 0-4 0,8-2-9 0,1 1-1 15,1-1-3-15,3-5-8 0,1-1 0 0,4-1-9 16,0 1-2-16,7-3-12 0,3-2-16 0,0 0-22 16,3-1 6-16,7-4-15 0,1-2-17 0,-2-2-8 15,3-2-30-15,-5 1-3 0,-4-1-25 0,-1-3-15 16,-4 1-12-16,-1-1-17 0,-7-1-172 0,2 3-412 16,-4-3 183-16</inkml:trace>
  <inkml:trace contextRef="#ctx0" brushRef="#br0" timeOffset="79228.64">26432 3928 157 0,'-2'-11'172'0,"1"4"0"0,1 7-15 15,-4-12 1-15,4 12-7 0,0-7-22 0,0 7-13 16,0 0-14-16,0 0-11 0,0 0-10 16,0 0-8-16,21 12-3 0,-13-2-7 0,1 5-5 0,5 1-2 15,-5 1-8-15,7 4-5 0,-3 2-1 0,-4-5-4 16,0-1 1-16,0 2 4 0,-4-5 2 0,1 1 10 15,0-3 1-15,-5-1 13 0,4-2 7 0,-3 1 9 16,0-3 9-16,-2-1 6 0,0-6 9 0,2 9 8 16,-2-9 16-16,0 8 14 0,0-8 13 0,0 0 15 15,0 0-9-15,0 0-16 0,0 0-11 0,0 0-19 16,0 0-5-16,0 0-19 0,0 0 2 0,-20-23-21 16,18 13-8-16,-1-3-17 0,1 2-12 0,0-8-45 15,4-1-17-15,1-6-38 0,3 2-28 0,3-4-37 0,3 2-36 16,3 5-24-16,3 1-46 0,1 1-20 15,2 3-32-15,-2 8-250 0,-4 2-575 0,3 2 255 16</inkml:trace>
  <inkml:trace contextRef="#ctx0" brushRef="#br0" timeOffset="79678.18">26904 3944 199 0,'-7'-8'254'16,"0"0"-23"-16,0 3-25 0,3 1-20 0,-2 2-15 16,6 2-18-16,-17-3-16 0,7 3-10 0,-3 3-16 15,1 3-11-15,-3 3-8 0,3 3-10 0,-1 1-6 16,1 1-7-16,1 1-9 0,2 0-5 0,-1 0-8 15,4 1-2-15,-1 0-8 0,5-1-4 0,-2-3-10 16,2-1-17-16,4-1-5 0,0-1-5 0,2 0-4 0,1 0-2 16,5-4-3-16,2-3-7 0,-1-3-5 0,2-1-5 15,-1-4 2-15,3-2 2 0,2-1 3 16,-2-1 1-16,-1 1 4 0,-5-1 3 0,-1 1 4 0,2-1 5 16,-4 2 13-16,-1-3 15 0,1 2 1 0,-1 1 7 15,0 3 8-15,-3-1 1 0,-2 6-4 0,5-8-8 16,-5 8-4-16,0 0-3 0,0 0-4 0,0 0 0 15,0 0-5-15,8 14 6 0,-4-5-4 0,-1 2 0 16,-1 0-2-16,7 3 1 0,-4-1-7 0,-1-2-4 16,5-3-6-16,-3 4-8 0,4 1-17 0,-1-4-21 15,0-1-19-15,4-2-23 0,-2-3-11 0,3 0-23 16,2-3-13-16,4 0 0 0,0-4-18 0,0-1-124 16,-3-2-305-16,2-2 135 0</inkml:trace>
  <inkml:trace contextRef="#ctx0" brushRef="#br0" timeOffset="79886.12">27254 3868 165 0,'0'-19'167'0,"-2"0"26"0,0 2-1 16,-1 4 3-16,1 1 10 0,2 1 1 0,-2 1-1 15,0 5-9-15,2 5-8 0,-3-11-19 0,3 11-17 16,-2-9-15-16,2 9-16 0,0 0-8 0,0 0-13 16,0 0-8-16,0 0-8 0,-5 28-5 0,5-16-12 15,0 6-4-15,0-1-2 0,5 9-5 0,0-1-7 16,-1 0-8-16,-1 3 1 0,1-3-7 0,0 2-3 15,1 2-9-15,1-2-16 0,-4 0-26 0,6-1-34 16,-6-1-46-16,5 0-36 0,-3-8-44 0,2-1-34 16,-2 3-244-16,0-8-493 0,-2 0 218 0</inkml:trace>
  <inkml:trace contextRef="#ctx0" brushRef="#br0" timeOffset="80378.17">27020 4018 3 0,'-9'-5'264'0,"9"5"-25"0,-2-8-26 0,2 8-23 0,0 0-18 15,15-13-19-15,-3 6-16 0,5-1-13 0,4 1-26 16,0 0-37-16,10-2-35 0,-4 3-35 0,-3 0-24 15,-1 0-22-15,-1 2-31 0,-3 0-9 0,-2-1-7 16,2 2-2-16,-8 2 3 0,2-1 12 0,-2 2 16 16,-11 0 18-16,11 2 20 0,-7 2 19 0,-4-4 9 15,3 8 28-15,-1-1 5 0,-2 1 19 0,0 3-2 16,-4 1 11-16,4 1 7 0,-5 0 5 0,1-1-3 16,0 4 0-16,3 0 1 0,-1 1-5 0,0-4 6 15,2-1-8-15,2 3-16 0,-2 2 16 0,3-9-5 0,-1 5-1 16,4-5 5-16,1-1 2 0,1 1 6 15,0-1 1-15,1-3 8 0,5-1-5 0,-3-3 7 16,7 0-1-16,1 0-1 0,0-3-2 0,-2-2 6 0,0-1 5 16,-2-2 9-16,-3 2 5 0,-1 0 5 0,0 1 12 15,-4-3 7-15,2 0-3 0,-3-3-10 16,2 1-11-16,-4 1 2 0,1-7 3 0,-3 5-10 0,-2-2-3 16,-2-2 0-16,-1 2-13 0,-3-1-8 0,-2 5-6 15,-1-7-7-15,3 7-7 0,-1 2-11 0,-2 1-8 16,4 0-18-16,-3 3-25 0,1-1-34 0,7 4-22 15,-14 0-24-15,14 0-29 0,-13 6-30 0,9-1-29 16,-2-1-24-16,6-4-36 0,-2 8-30 0,2-8-197 16,0 12-508-16,0-12 225 0</inkml:trace>
  <inkml:trace contextRef="#ctx0" brushRef="#br0" timeOffset="80694.59">27663 3909 232 0,'2'-6'269'0,"-2"6"-15"0,4-13-19 16,-1 8-21-16,2 1-18 0,-5 4-17 0,2-7-21 0,-2 7-15 16,10-3-14-16,-10 3-13 0,19 7-17 0,-8-1-5 15,-1 1-11-15,4 5-7 0,-1 1-6 0,0 0-9 16,-1 3-7-16,5 5 0 0,-6-5-8 0,2-2-6 16,-3 4-1-16,1-3-4 0,-3-1-6 0,-1-3 1 15,-2 1-5-15,-1-5-1 0,0 4-1 0,-2-6 9 16,1 1 9-16,1 2 22 0,-4-8 10 0,1 10 22 15,-1-10 21-15,0 0 28 0,-1 7 15 0,1-7 7 16,0 0-11-16,0 0-10 0,0 0-7 0,-15-3-3 16,15 3-2-16,0 0-9 0,-14-10-11 0,12 7-12 15,-2-3-11-15,2-4-9 0,-1 0-13 0,3-1-24 16,2-6-42-16,3-2-58 0,6-9-44 0,3 1-56 16,2-4-47-16,5 3-48 0,11-10-58 0,-9 12-63 0,3 0-258 15,-3-1-682-15,-3 4 302 0</inkml:trace>
  <inkml:trace contextRef="#ctx0" brushRef="#br0" timeOffset="81686.18">28171 4014 224 0,'-10'1'230'0,"10"-1"-9"15,0 0-16-15,0 0-15 0,0 0-13 0,0 0-19 16,0 0-15-16,0 0-12 0,0 0-13 0,0 0-9 16,30 1-8-16,-15-3-13 0,3 0-10 0,3 0-2 15,7 1-13-15,-5-1-4 0,6-1-7 0,-9 2-4 16,2 0-8-16,-1 1-1 0,-1-1-5 0,1 1-5 16,-3 0-4-16,-1 0-1 0,-3 0-7 0,-5 0-1 15,2 1-3-15,-3-1-2 0,-8 0-5 0,12 1 0 16,-12-1-1-16,0 0 4 0,0 0-1 0,5 1-3 0,-5-1 0 15,0 0 2-15,0 0-4 0,-32 3 6 0,11-1-5 16,2-1-2-16,-10-1-3 0,0 2 6 16,2 0 2-16,-3 1 6 0,2-3 4 0,-2 3 4 0,10-2 9 15,-3-1 4-15,5 0 5 0,-1 5 9 0,9-7 4 16,2 2 7-16,1 2-4 0,7-2-1 0,-12 1-5 16,12-1-2-16,0 0-11 0,-11 0 1 0,11 0-8 15,0 0 4-15,0 0-8 0,0 0-8 0,0 0 4 16,43 0 1-16,-21-1-2 0,6-4-6 0,4 4 5 15,-2-3-5-15,2 2-2 0,-1 0-6 0,1-3-9 16,-1 3-3-16,-4-1-12 0,-5 0-12 0,-1 2-2 16,-2-1-2-16,0 2-5 0,-6 0 0 0,-2 0 2 15,-2-3 2-15,-2 3 1 0,-7 0 5 0,11-2-2 0,-11 2 6 16,8-1 3-16,-8 1 4 0,0 0 0 16,0 0 0-16,0 0 4 0,0 0-1 0,-29-6 4 15,8 6 2-15,-2-2-4 0,-6 2 5 0,0 0-5 0,-5-2 5 16,1 0 0-16,0 1 2 0,-2 2 2 0,5-2-3 15,-2 1 1-15,10-1 6 0,3 1 9 0,5-2 10 16,1 2 0-16,4 0-1 0,1 0-6 16,8 0 1-16,-10 2-4 0,10-2-6 0,0 0 4 0,0 0 0 15,0 0-1-15,0 0-2 0,29 0-18 0,-6-2-16 16,7-1-34-16,3 2-30 0,0 0-35 0,3-1-31 16,2-2-30-16,-3 2-224 0,1-2-447 0,-2 1 199 15</inkml:trace>
  <inkml:trace contextRef="#ctx0" brushRef="#br0" timeOffset="82028.2">29085 3610 239 0,'-6'-7'239'16,"-1"2"-22"-16,-1 2-13 0,2-1-17 0,-4 3-10 16,-3 1-14-16,0 3-12 0,-3 5-8 0,-3 3-9 15,-2 5-6-15,-1 4-7 0,1 9-10 0,3 1-3 16,-7 15-2-16,4 4-7 0,2 1-3 0,3-1-2 15,6-1-12-15,0 0-7 0,5 1-3 0,3-13-9 16,12-1-8-16,2 0-5 0,6-4-13 0,6-4-34 16,14 6-37-16,-8-11-42 0,16 0-56 0,6-6-60 15,2-3-74-15,-3-5-143 0,3-3-444 0,-4-10 197 16</inkml:trace>
  <inkml:trace contextRef="#ctx0" brushRef="#br0" timeOffset="90448.47">29417 3884 94 0,'0'0'254'0,"0"0"-10"0,2-13-16 15,-2 13-8-15,0 0-13 0,0 0-10 0,0 0-9 16,0 0-2-16,0 0-8 0,0 0-11 0,0 0 1 16,-9-11-24-16,9 11-5 0,0 0-19 0,0 0-10 15,0 0-12-15,-23 8-9 0,11-2-6 0,-4 2-10 16,0 5-5-16,-8 2-6 0,0 3-3 0,-1-4-10 15,2 5-2-15,-1 2-6 0,0-4-5 0,2 2-3 16,3 1 0-16,-2-1-1 0,9-3-4 0,-1-1-7 0,3-2-14 16,-1 3-11-16,5-4-18 0,2 0-19 15,2-1-9-15,2 0-22 0,2-1-16 0,7-1-25 16,0-2-16-16,8-1-28 0,1-3-4 0,3-1-3 16,7-4-16-16,2-1-9 0,-3-2-1 0,2-1 6 0,-1-2-143 15,-2-2-353-15,-2-1 156 0</inkml:trace>
  <inkml:trace contextRef="#ctx0" brushRef="#br0" timeOffset="90739.78">29424 4116 717 0,'15'-11'-28'0,"-2"1"23"15,-4 3 31-15,-4 0 18 0,0-1 10 0,-2 2 15 16,-1-2 27-16,1 3 23 0,-3 5 16 0,-2-12-4 16,2 12 0-16,-2-8 1 0,2 8-5 0,0 0-9 15,-9-3-4-15,9 3-5 0,0 0-8 0,-17 10-10 16,11-5-4-16,-1 3-11 0,2 2-9 0,-1-4-2 16,1 6-4-16,2 4-11 0,-1-4-5 0,4-3-1 15,2 2-7-15,0 1-2 0,1-2-4 0,1 1-4 16,3-3 0-16,0-1-6 0,2 0-2 0,0-2 2 15,2-2-1-15,2 0 1 0,1-1 0 0,-1-2 3 16,-2 2-2-16,2-4 12 0,0 0 13 0,0-1 11 16,-2 2 14-16,-1-3 3 0,-1 1 18 0,-1 0 8 15,-3-1 9-15,0-1-4 0,-1-1 16 0,0 1-12 16,-4 5 1-16,2-13-1 0,0 5-10 0,-2 8-10 16,-3-12-7-16,-2 4-7 0,3 3-8 0,-6-4-11 0,0 2-1 15,-5 2-9-15,2-1-16 0,-5 5-28 16,1-3-34-16,0 1-34 0,-1 1-37 0,5 1-38 15,-2 1-40-15,4 0-45 0,2 0-38 0,7 0-36 0,-8 6-45 16,8-6-192-16,-3 4-580 0,3-4 257 0</inkml:trace>
  <inkml:trace contextRef="#ctx0" brushRef="#br0" timeOffset="91228.87">29789 3993 51 0,'0'0'284'0,"-4"-8"-17"0,4 8-28 16,0 0-28-16,-2-6-22 0,2 6-20 0,0 0-17 15,0 0-9-15,0 0-20 0,6 28-13 0,-2-14-9 16,0 5-7-16,-2 0-11 0,2 4-7 0,-1-2-6 15,1-3-10-15,-3 2-6 0,0-4-5 0,2 1-4 16,-2-1-4-16,2-3-5 0,-2-3-2 0,-1-2-2 16,0 2 1-16,1-3 5 0,1-1 5 0,-2-6-1 15,1 10 15-15,-1-10 6 0,1 6 7 0,-1-6 10 0,0 0 15 16,1 7 12-16,-1-7 11 0,0 0-7 0,0 0-11 16,0 0-14-16,0 0-2 0,0 0-7 0,0 0-9 15,7-25-10-15,-6 17-5 0,1-5-7 0,0 1 0 16,3-4 6-16,-1 1-18 0,2-11-5 0,2 1-5 15,-1 1-4-15,1-1 2 0,0 0-7 0,-1 6-1 16,0 1-5-16,-1 1 5 0,1 3-2 0,-3 5 18 16,2 0-23-16,-4 3-6 0,1 2-2 0,-3 4 8 15,9-7-8-15,-4 5 3 0,-5 2-5 0,13 2 1 16,-13-2 2-16,13 11-3 0,-6-2 5 0,0 1 1 16,1 3-2-16,-1 3-5 0,-3-1-16 0,0 2-15 15,-2 1-22-15,1 1-35 0,-2-1-28 0,-1 2-43 16,-1-1-38-16,0-2-44 0,2-2-24 0,-1-3-28 15,1 1-199-15,3-2-537 0,-3 0 238 0</inkml:trace>
  <inkml:trace contextRef="#ctx0" brushRef="#br0" timeOffset="91549.75">30133 4236 70 0,'0'0'262'0,"0"0"-2"0,0 0-3 0,-1-8 0 0,1 8-2 16,0 0-17-16,0-11-11 0,0 11-6 0,-1-11-15 15,2 3-18-15,0-1-19 0,0-2-11 0,3-1-9 16,-1-2-19-16,0-2-12 0,1-3-6 0,1 2-13 16,1-1-8-16,-1-2-15 0,4-4-10 0,-3 0-4 15,-1 5-6-15,0 0-10 0,2 0-1 0,-1 4-9 16,-2 7 2-16,1-1-8 0,1 1-4 0,-2 3-5 16,1 0 6-16,-5 5-11 0,13-4-3 0,-7 4 2 15,-6 0-4-15,17 4-2 0,-8 2 5 0,1 0 0 16,0 1-6-16,1 1-2 0,-2 0 0 0,1 0 7 15,-4 3-4-15,2-2 2 0,0 0-8 0,3 4 6 16,-5-4-4-16,1 0-6 0,-1-1-9 0,1 2-7 16,-2-3-13-16,-3 0-11 0,-2 2-13 0,0-1-11 15,-1 0-17-15,-2 3-20 0,2-4-26 0,-4-1-31 16,3-1-26-16,-2 0-24 0,4-5-28 0,-4 6-37 16,4-6-154-16,0 0-462 0,0 0 204 0</inkml:trace>
  <inkml:trace contextRef="#ctx0" brushRef="#br0" timeOffset="91797.42">30450 3857 199 0,'0'-11'259'0,"1"0"4"15,-2 2-2-15,2 0-6 0,-1 9 2 0,-2-10-17 0,2 10-13 16,1-9-26-16,-1 9-10 0,0 0-29 0,0 0-9 16,0 0-17-16,0 0 2 0,0 0 8 0,0 0-11 15,-4 25-9-15,7-12-10 0,-1 2-8 0,1 1-9 16,-3 1-3-16,1 2-7 0,0 1-7 0,3-1-8 15,0 2-10-15,5 1-8 0,-1-4-5 0,1-1-7 16,1-3 4-16,1 0-11 0,2-2-19 0,2-1-21 16,-1-1-33-16,2-3-27 0,0 0-27 0,-2-4-23 15,4 0-46-15,1-3-27 0,-6-1-37 0,6-3-26 16,1 0-35-16,-2-2-204 0,-7-1-528 0,3-3 234 16</inkml:trace>
  <inkml:trace contextRef="#ctx0" brushRef="#br0" timeOffset="91965.05">30522 3961 98 0,'-22'2'300'0,"6"2"3"0,1-1 2 0,4 1-7 16,3-2-12-16,0 0-18 0,8-2-26 0,-10 1-20 0,10-1-30 16,0 0-12-16,0 0-20 0,0 0-38 0,18-16-41 15,-1 8-44-15,2 1-63 0,7-2-67 16,1 4-69-16,1-1-89 0,1-3-176 0,1 0-464 15,5 2 206-15</inkml:trace>
  <inkml:trace contextRef="#ctx0" brushRef="#br0" timeOffset="92243.93">31231 3817 184 0,'-12'-4'385'16,"2"-2"-1"-16,1 3 0 0,1-1-30 0,2 2-25 15,6 2-34-15,-11-6-33 0,11 6-24 0,0 0-26 16,-8 6-20-16,8-6-22 0,-1 19-17 0,4-4-10 16,1 4-15-16,4 4-9 0,2 1-14 0,-2 1-6 0,-2-6-18 15,1 0-4-15,0-1-6 0,0-1-7 0,-1 0-13 16,1-3-20-16,-1-2-45 0,-1-1-37 15,0-2-39-15,-2-1-34 0,0-2-29 0,0-1-35 0,0-1-42 16,-3-4-53-16,0 0-280 0,0 0-611 0,0 0 271 16</inkml:trace>
  <inkml:trace contextRef="#ctx0" brushRef="#br0" timeOffset="92419.12">31178 3610 202 0,'-7'-6'300'0,"3"2"-12"0,-1-1-17 0,5 5-26 16,-7-5-26-16,7 5-23 0,-6-3-28 0,6 3-32 15,0 0-35-15,0 0-34 0,0 0-59 0,0 0-55 16,17 20-66-16,-8-11-91 0,6 1-103 0,0 2-331 16,3-2 147-16</inkml:trace>
  <inkml:trace contextRef="#ctx0" brushRef="#br0" timeOffset="93076.06">31334 3891 237 0,'-1'-10'325'16,"1"10"-33"-16,-1-8-28 0,1 8-24 0,0 0-27 16,0 0-20-16,0 0-17 0,0 0-17 0,9 19-15 15,-7-8-11-15,2 2-12 0,-1-1-13 0,0-1-10 16,0 3-8-16,0-3-10 0,2 5-5 0,-3-4-8 16,3-2-4-16,0-2-10 0,-1-2 3 0,1-1-11 15,1 0-3-15,0-2-5 0,3 0-3 0,1-3-1 0,2-3-2 16,-1 1-2-16,-1-4-8 0,3 1 0 15,-5-2 4-15,2 0-8 0,-1-2-2 0,4-2 0 16,-6 2-1-16,0-3-5 0,-1-3 4 0,2 1-5 0,-3 2 8 16,0-4-6-16,0 2 5 0,-1 3 2 0,0 3 8 15,-2 2 1-15,1-2-5 0,-2 3-3 0,-1 5-6 16,4-6 2-16,-4 6-5 0,0 0-5 0,14 7 5 16,-9-1 0-16,3 1-3 0,0 3 2 0,-1-1-17 15,3 2 13-15,1 0-10 0,-2-2-9 0,1-2-6 16,0 2-20-16,6-3-11 0,4 0-9 0,-1-2-6 15,0 1-28-15,2-5-21 0,-1-2-13 0,-1-1-17 16,3-3-21-16,-3-1-15 0,-1-2-5 0,-1 0-3 16,-2 1 9-16,0-3-4 0,-1 1 22 0,-5 1 17 15,1 0 17-15,-3-2 19 0,-2 1 21 0,0-1 25 16,0 0 27-16,-2-3 13 0,1-3 38 0,-2 2 15 16,1-4 23-16,-3-1 11 0,0 1 33 0,0 3 11 0,0-2 24 15,-2 3 14-15,1 4 8 0,-1-1 9 16,0 3-4-16,1 3-6 0,1 6 1 0,-1-10-21 15,1 10-16-15,-5-6-18 0,5 6-9 0,0 0 1 0,0 0-7 16,0 0-5-16,-8 18-4 0,8-11-11 0,0 7-3 16,0 4-6-16,3 0 4 0,-2 0-14 0,4 9 0 15,0 0-6-15,-1 0 0 0,0-2-11 0,1 1-7 16,0-7-30-16,2-1-33 0,1 0-25 0,-1-1-18 16,-1-3-37-16,1-3-28 0,-2-3-42 0,1-1-19 15,2-1-25-15,-4-2-34 0,1-1-135 0,1-2-439 16,-6-1 193-16</inkml:trace>
  <inkml:trace contextRef="#ctx0" brushRef="#br0" timeOffset="93253.38">31766 3810 236 0,'0'0'337'16,"-10"0"-36"-16,10 0-29 0,0 0-25 0,0 0-28 15,0 0-24-15,0 0-20 0,19-16-21 0,-1 14-38 16,1-2-48-16,3-2-77 0,6 0-87 0,0 0-90 16,0-2-153-16,8-2-366 0,-1-2 163 0</inkml:trace>
  <inkml:trace contextRef="#ctx0" brushRef="#br0" timeOffset="95480.03">33002 3382 203 0,'0'0'227'0,"0"0"-16"0,0 0-19 0,0 0-13 16,40-30-6-16,-40 30-9 0,0 0-14 0,67 9-30 15,-67-9-11-15,54 23-12 0,-28-11-5 0,3 6-13 16,0 0-3-16,1 0-9 0,-4 2 1 0,-2 2-14 16,-5 3-1-16,-5 0-5 0,0 1-3 0,-6 1-3 15,-8-27-1-15,5 57 1 0,-9-29 1 0,4-28-1 16,-12 54 3-16,1-29 4 0,1 0 0 0,-6-2 6 16,0-2-6-16,-2-1 2 0,0-1-5 0,-2-1-1 15,-2 0-6-15,22-18 5 0,-35 23-11 0,20-11-7 16,15-12-8-16,-38 21-36 0,38-21-31 0,-37 12-40 15,37-12-54-15,-25 5-66 0,25-5-234 0,0 0-481 16,0 0 213-16</inkml:trace>
  <inkml:trace contextRef="#ctx0" brushRef="#br0" timeOffset="95708.06">33612 3520 163 0,'0'0'389'0,"0"0"-14"0,0 0-33 15,0 0-28-15,0 0-25 0,-13-57-25 0,13 57-27 16,0 0-15-16,0 0-27 0,0 0-21 0,0 0-19 16,0 0-22-16,0 0-38 0,0 0-46 0,0 0-55 15,0 0-56-15,0 0-48 0,0 0-63 16,25-18-65-16,-25 18-231 0,0 0-506 0,0 0 224 15</inkml:trace>
  <inkml:trace contextRef="#ctx0" brushRef="#br0" timeOffset="95972.79">33732 3636 198 0,'0'0'322'15,"0"0"-20"-15,0 0-21 0,0 0-19 0,0 0-23 16,0 0-13-16,0 0-16 0,0 0-12 0,0 0-15 16,0 0-1-16,0 0-9 0,0 0-7 0,-32 60-20 15,32-33-7-15,0-27-15 0,1 55-15 0,-2-26-10 16,1-29-5-16,1 61-8 0,2-31-8 0,-2 1-10 16,-1-31 0-16,4 61-12 0,-3-34-22 0,-1-27-33 15,3 52-36-15,-2-27-47 0,-1-25-48 0,-8 44-45 16,8-44-59-16,-10 35-77 0,10-35-203 0,-18 34-555 15,5-18 246-15</inkml:trace>
  <inkml:trace contextRef="#ctx0" brushRef="#br0" timeOffset="96589.77">32493 4346 1 0,'-7'0'232'0,"-1"2"-3"15,8-2-5-15,-15 2-7 0,8-1-2 0,7-1-9 16,-10 2-11-16,10-2-6 0,-9 3-15 0,9-3-14 16,0 0-11-16,0 0-12 0,0 0-4 0,0 0-4 0,0 0-11 15,23 3 0-15,-4-2-9 0,2-1-3 16,8 0-12-16,1-1-4 0,-30 1-6 0,66-6-9 0,-30 1-8 15,2 0-2-15,-1 1-11 0,2-1 0 0,-1-3-5 16,13-2-8-16,-14 4-8 0,3 0 1 0,-6 0 0 16,3 0-5-16,-3 0-7 0,-34 6 3 0,66-7-3 15,-37 4-8-15,-29 3 36 0,44-7-7 0,-44 7-9 16,38-2 0-16,-38 2-7 0,0 0-6 0,39-4-16 16,-39 4-10-16,0 0-29 0,0 0-20 0,0 0-24 15,31-4-23-15,-31 4-18 0,0 0-25 0,0 0-36 16,0 0-51-16,0 0-45 0,0 0-211 0,0 0-527 15,0 0 233-15</inkml:trace>
  <inkml:trace contextRef="#ctx0" brushRef="#br0" timeOffset="100189.77">23857 5085 104 0,'0'0'284'0,"-8"-11"-5"0,5 7-9 0,3 4-4 15,-6-7-16-15,6 7-15 0,-3-8-22 0,3 8-23 16,-6-3-20-16,6 3-18 0,0 0-14 0,0 0-17 15,0 0-9-15,7 32-6 0,-3-15-14 0,1 10-8 16,1 0-8-16,-1 3-3 0,0 5-7 0,0-1-8 16,1 1 1-16,-1 2-9 0,0-3-7 0,-3-1 2 15,3-3-6-15,-1-3-4 0,3-2-5 0,-2-7-4 16,-1-1-26-16,1-6-28 0,-1 2-41 0,-2-5-46 0,1 0-38 16,-1-4-17-16,-2-4-35 0,7 5-40 0,-7-5-203 15,0 0-483-15,0 0 214 0</inkml:trace>
  <inkml:trace contextRef="#ctx0" brushRef="#br0" timeOffset="100473.87">23863 5135 52 0,'3'-12'214'15,"1"8"-10"-15,1 1-10 0,4-2-5 0,0 3-4 16,4-3-18-16,1 4-13 0,5-2-12 0,1 1-13 15,10 4-6-15,-9 1-6 0,1-2-10 0,6 4-7 0,-10-1-9 16,0 0 6-16,-4 1-6 0,-2-1-4 16,-2 1 11-16,-1 2-4 0,-3 2 2 0,-2 0-5 15,-1 1-1-15,-5 2-10 0,-4 2 2 0,-2 3-9 0,-10 5-1 16,0-5-8-16,-2 2-6 0,3-7-8 0,-2 7-3 16,4-6-13-16,2-3-20 0,-1 1-32 0,8-3-36 15,-2-1-35-15,3 0-43 0,2-2-33 0,3-5-25 16,0 0-16-16,0 0-40 0,0 0-152 0,21-4-431 15,-9-3 190-15</inkml:trace>
  <inkml:trace contextRef="#ctx0" brushRef="#br0" timeOffset="100765.79">24235 5191 163 0,'5'-6'228'0,"-5"6"-7"16,4-4-16-16,-4 4-17 0,0 0-17 0,0 0-12 15,0 0-6-15,0 0 3 0,0 0-1 0,0 22-12 16,0-12-7-16,0 0-17 0,0 2-10 0,0 1-11 15,2 2-6-15,0 0-14 0,2-4-6 0,1 0-5 0,0-2-7 16,2-2-6-16,2-1-2 0,-1-1-9 16,1 0 0-16,3-3-6 0,1-2-1 0,-1 0-4 15,0-4-3-15,-1 2 3 0,1-3-1 0,-1-2 11 0,1 1 7 16,-3-1-9-16,1 1 11 0,-2 0 26 0,-1-3 3 16,-1-1-4-16,-3-1 3 0,4 3 22 0,-5-2 4 15,0 3-3-15,-2-1-6 0,-3-4-8 0,-3 2-13 16,1 0 1-16,-3 0-13 0,1 2-3 0,-3-1-8 15,-5 1-4-15,-1 3-6 0,3 2-26 0,0 2-21 16,-1-1-38-16,1 4-31 0,1 0-31 0,3 3-47 16,2 0-56-16,0 2-39 0,6-2-29 0,1 1-303 15,0-6-627-15,3 11 279 0</inkml:trace>
  <inkml:trace contextRef="#ctx0" brushRef="#br0" timeOffset="100998.53">24566 5073 174 0,'-9'-3'320'15,"9"3"-19"-15,0 0-29 0,0 0-27 0,0 0-20 16,0 0-5-16,-10 8-18 0,10-8-5 0,-2 15-11 16,3-2-18-16,1 3-15 0,1-4-12 0,2 1-11 15,-1 1-15-15,3 2-13 0,-1-2-12 0,0-3-6 16,2 0-11-16,0-2-16 0,-1 0-27 0,1-1-23 15,-1-2-40-15,4 0-45 0,-4-4-51 0,0 1-63 16,0-3-58-16,-7 0-219 0,13-8-507 0,-5 3 225 16</inkml:trace>
  <inkml:trace contextRef="#ctx0" brushRef="#br0" timeOffset="101176.95">24614 4823 17 0,'-11'-6'326'0,"1"-1"-25"0,0 3-22 0,0-1-12 16,3 2-18-16,1 2-26 0,6 1-24 0,-6-7-24 0,6 7-26 15,0 0-23-15,0 0-24 0,0 0-35 0,0 0-40 16,16 13-50-16,-3-7-54 0,5 1-53 0,0 2-95 16,1 1-117-16,-1-1-371 0,-1 2 164 0</inkml:trace>
  <inkml:trace contextRef="#ctx0" brushRef="#br0" timeOffset="101548.48">24812 5097 173 0,'0'0'313'0,"-9"-5"-28"0,9 5-22 0,0 0-26 16,0 0-22-16,-9 5-19 0,9-5-20 0,-2 7-7 15,2-7-9-15,2 16-19 0,0-5-9 0,1-1-16 16,1 1-6-16,-2-2-11 0,3-1-13 0,0 1-9 16,2-3-6-16,1 0-8 0,-1-4-8 0,5 1-3 15,-1-2-5-15,3-4-6 0,3-1 0 0,-4-3-8 16,-2 2-3-16,-1-3-2 0,3 0-2 0,-1-3-2 16,-4 2-2-16,1-1-1 0,-2 1 5 0,-1-2 9 0,0 3 9 15,-3-2 3-15,-1 5 23 0,1-1 1 0,-3 6-3 16,3-10 6-16,-3 10-12 0,0 0-1 15,2-8-15-15,-2 8 1 0,0 0 6 0,0 0-5 0,0 0-15 16,0 0-4-16,13 18-1 0,-6-10-7 0,0 2-7 16,2-1-34-16,-1 1-29 0,2-1-32 15,3 2-17-15,1 2-25 0,1-5-29 0,3-1-30 0,0-2-26 16,1-3-40-16,2-2-48 0,-2-1-191 0,-4-5-529 16,3 0 234-16</inkml:trace>
  <inkml:trace contextRef="#ctx0" brushRef="#br0" timeOffset="101755.95">25320 4967 166 0,'-6'-17'258'0,"-1"-1"10"16,-5-5-2-16,4 7-5 0,0 2 5 0,0-1-25 15,0 6-9-15,2 1-5 0,-1-1 3 0,3 3-34 16,0 2-22-16,4 4-21 0,-9-3-14 0,9 3-12 0,0 0-17 16,-6 19-3-16,5-8-8 0,1 5-18 0,0 3 9 15,1 6-16-15,4 0-12 0,-2 1-3 16,2 2-5-16,1 0-11 0,-1-3-17 0,4 1-29 0,2-1-23 15,0 0-35-15,0 0-45 0,-5-10-41 0,2 2-45 16,-1-2-42-16,3-4-43 0,-2-1-218 0,-4-4-534 16,5 0 236-16</inkml:trace>
  <inkml:trace contextRef="#ctx0" brushRef="#br0" timeOffset="101922.9">25257 5088 58 0,'-11'-2'263'15,"-2"2"7"-15,3 0 0 0,10 0-8 0,-13 0-16 0,13 0-22 16,-11 0-14-16,11 0-22 0,0 0-23 16,-7 2-10-16,7-2-20 0,0 0-11 0,0 0-13 15,0 0-19-15,41-7-46 0,-19 4-48 0,5-5-73 0,2 1-53 16,7-5-72-16,-7 0-203 0,7-1-436 0,0-3 194 16</inkml:trace>
  <inkml:trace contextRef="#ctx0" brushRef="#br0" timeOffset="102643.93">26266 5071 185 0,'-4'-7'245'0,"4"7"-1"0,-5-5-15 16,5 5-23-16,-12 0-18 0,12 0-24 0,-15 4-11 0,5 1-13 15,-1 6-15-15,-2 3-9 0,0 3-12 16,-1 4-2-16,1-4-12 0,4 7-9 0,0-6-8 15,3 7-7-15,0-6-10 0,4-5-1 0,0 5-5 0,2-4-5 16,0-5-10-16,4 1 3 0,0-3-7 0,2-2-3 16,0-2-4-16,7-2 0 0,-1-1-3 0,3-1 3 15,4-7-7-15,-2 0 1 0,2-1-2 0,1-2-4 16,-3 0 1-16,0 0-3 0,0-3 0 0,-1 2 0 16,-3 2-1-16,-6 1 1 0,1-1 4 0,-2 2 5 15,-2 1-4-15,-2-1 5 0,1 0-2 0,-3 7 3 16,-3-15 0-16,-1 9-2 0,-2 1-2 0,1-1-4 15,-7 2-1-15,1 0-16 0,-3 1-15 0,4-1-10 0,-3 4-17 16,3-1-26-16,1-2-17 0,9 3-30 16,-13 1-27-16,13-1-23 0,-10 3-26 0,10-3-33 15,0 0-129-15,0 0-387 0,0 0 171 0</inkml:trace>
  <inkml:trace contextRef="#ctx0" brushRef="#br0" timeOffset="102922.92">26450 4860 28 0,'0'-7'273'0,"0"7"-10"0,-6-14-1 15,3 10-8-15,3 4-14 0,-3-10-17 0,3 10-25 16,-2-8-24-16,2 8-16 0,0 0-13 0,0 0-13 16,0 0-10-16,5 31-4 0,0-3-1 0,3 0 1 15,1 3-7-15,5 15-6 0,1 0-1 0,-1-2-11 16,-1-11-9-16,4 13-2 0,-2-3-7 0,1 2-1 15,-3-10-4-15,1 8-2 0,-1-8-8 0,-4-4-2 0,5 3-2 16,-3-6-6-16,-2 1-11 0,2-2 0 16,-2-4-9-16,-2 4 0 0,1-4-1 0,0-4-18 15,-2-2-35-15,-1-3-43 0,-1 3-27 0,0-7-47 0,-4 3-38 16,0-4-47-16,0-2-53 0,0-7-236 0,-2 12-555 16,2-12 245-16</inkml:trace>
  <inkml:trace contextRef="#ctx0" brushRef="#br0" timeOffset="103178.02">26576 5034 261 0,'-2'-7'276'0,"2"7"-17"15,-3-11-25-15,1 6-26 0,2 5-16 0,7-11-21 16,1 6-18-16,6 2-15 0,4 0-13 0,0 2-7 15,2 2-17-15,0 2-6 0,3 0-8 0,-2 4-8 0,-2 0-7 16,-1 0-8-16,-2 0-3 0,-2 4-3 16,-3 1-5-16,-5-2-1 0,-4 2-6 0,0 2 0 15,-4 2-1-15,-2 2-7 0,-2 0-2 0,-7 3-14 0,-4 1-27 16,-3-1-39-16,2-2-47 0,4-5-57 0,1-2-50 16,-5-1-236-16,5-1-471 0,2-4 209 0</inkml:trace>
  <inkml:trace contextRef="#ctx0" brushRef="#br0" timeOffset="103502.43">26846 5155 5 0,'2'-7'295'15,"2"0"-10"-15,0-3-14 0,1 2-13 0,1-4-16 16,0 1-10-16,2-3-21 0,-1 0-14 0,2 3-12 15,0-4-10-15,-4 0-18 0,3 1-16 0,-1 3 1 16,0 2 7-16,-5 3-4 0,0 0-9 0,-1-1-14 16,-1 7-13-16,4-11-7 0,-4 11-12 0,0 0-6 15,0 0-15-15,0 0-12 0,0 0 2 0,0 0 10 0,-23 21-20 16,15-9-9-16,-1 2-5 0,1 2 4 0,2 1-11 16,1 0-4-16,1-2-2 0,4-3-12 0,-2 4-8 15,2-3-11-15,2 1-15 0,2-6-14 0,1 5-19 16,3-4-11-16,2 0-17 0,-1-2-21 0,4-3-19 15,5 1-11-15,1-3-17 0,0-2-20 0,2-1-40 16,2-4-23-16,3-1-44 0,-6 1-143 0,1-2-457 16,-2 1 203-16</inkml:trace>
  <inkml:trace contextRef="#ctx0" brushRef="#br0" timeOffset="103786.99">27214 5024 90 0,'-4'-10'212'0,"0"0"18"16,-2-2 7-16,3 2-11 0,-1-2-8 0,-2 3 1 15,2 1-12-15,-2-2-12 0,4 5-10 0,-2 1-17 0,4 4-21 16,-3-8-15-16,3 8-15 0,0 0-10 16,0 0-13-16,0 0-9 0,14 15-13 0,-7-5-3 15,1-1-4-15,5 4-5 0,-3 3-8 0,1-1-6 0,-1 0-4 16,-1-5-1-16,-3 1-6 0,3 0-5 0,-1-2-2 16,-2 1-1-16,-2-4 0 0,-1 0 13 0,-1-3 5 15,-2-3 13-15,4 8 21 0,-4-8 20 16,4 5 25-16,-4-5 20 0,0 0 16 0,4 6 9 0,-4-6-14 15,0 0-16-15,0 0-14 0,0 0-11 0,0 0-11 16,0 0-16-16,0-20-5 0,1 9-34 0,2-1-24 16,-1 0-43-16,4-7-40 0,1-6-61 0,4-2-42 15,3 0-38-15,1-1-39 0,4 4-54 0,-1 2-43 16,2 5-303-16,-4 4-692 0,-1 2 308 0</inkml:trace>
  <inkml:trace contextRef="#ctx0" brushRef="#br0" timeOffset="104210.25">27694 4877 192 0,'-5'-8'283'0,"-1"2"-4"0,2-1-24 0,-1 3-17 15,5 4-22-15,-9-8-20 0,9 8-24 0,-9-3-19 16,9 3-14-16,0 0-14 0,-20 11-11 0,11-3-13 16,2 1-11-16,-2 4-11 0,2-2-7 0,2 0-3 15,-1 0-18-15,2 2-18 0,2-5-27 0,1 4-11 16,1-6-15-16,1 1-7 0,3-1-8 0,0 0 7 16,-4-6-1-16,7 5 1 0,0-4-2 0,-7-1 5 15,13-1 4-15,-13 1 3 0,11-5 3 0,-6 1-2 16,2-2 3-16,-2 0 5 0,-1 2 3 0,2-2 10 0,-2 0 4 15,-4 6 8-15,5-9 6 0,0 5 6 0,-5 4 0 16,5-7-1-16,-5 7 0 0,0 0-3 0,6-4-2 16,-6 4-3-16,0 0-1 0,11 7 1 0,-7-2-2 15,2 1 3-15,-2 2-3 0,2 2 0 0,-1-2-2 16,1 3 0-16,-1-2-3 0,2 2-5 0,0-1-17 16,0-2-21-16,-1 1-23 0,4-1-21 0,-4-4-24 15,0 0-26-15,4-3-32 0,-3-1-28 0,-7 0-179 16,15-2-394-16,-4-3 175 0</inkml:trace>
  <inkml:trace contextRef="#ctx0" brushRef="#br0" timeOffset="104418.63">27905 4728 11 0,'-2'-18'211'0,"-2"0"8"16,4 7 2-16,-3-1 3 0,1 2-6 0,0 2-10 15,0 0-11-15,2 8-14 0,-5-7-16 0,5 7-17 16,0 0-8-16,0 0-7 0,0 0 0 0,-12 17-11 0,9-7-6 15,1 5-5-15,2 2-10 0,0 1-15 0,3 5-5 16,0 4-8-16,-1-2-8 0,5-6-6 16,-5 8-7-16,5-2-5 0,0 1-17 0,-1-7-32 15,-2 0-41-15,1 0-41 0,2-1-48 0,-2-2-43 0,-1-4-44 16,1 0-241-16,-3-2-496 0,0-3 220 0</inkml:trace>
  <inkml:trace contextRef="#ctx0" brushRef="#br0" timeOffset="104803.9">27792 4918 91 0,'-8'-8'280'16,"8"8"-18"-16,-3-8-23 0,3 8-26 0,0-10-20 15,0 10-21-15,5-13-16 0,1 6-17 0,2-2-15 16,1 3-14-16,1 1-6 0,1-2-14 0,1 0-6 15,-3 4-12-15,3-1-6 0,-4 1-10 0,1 3-5 0,-1 0-10 16,3 3-1-16,-1 0-3 0,-3 1-5 0,2 2-6 16,-4 2 2-16,1-3-6 0,-3 4 3 15,3 1-5-15,-1-1 3 0,0 2-9 0,0-2 0 0,-1 1-2 16,3-2-1-16,-3-2 4 0,-2 0-4 0,3 0-1 16,-1 0 2-16,0-2-2 0,-4-4 7 0,5 8 7 15,-5-8 11-15,8 2 5 0,-8-2 5 0,12 2 2 16,-12-2 2-16,11-4-2 0,-11 4 2 0,9-6 1 15,-2 0-1-15,-4 0-1 0,2 0-1 0,-3 0 3 16,1-1 1-16,-2 0-4 0,-1 7-8 0,0-17-6 16,-1 7 0-16,-2 1-2 0,-2-1-14 0,3 1-19 15,-5 1-19-15,2-2-21 0,3 3-14 0,-2 0-31 16,4 7-21-16,-7-9-52 0,7 9-26 0,-2-6-20 16,2 6-20-16,0 0-218 0,0 0-480 0,0 0 213 15</inkml:trace>
  <inkml:trace contextRef="#ctx0" brushRef="#br0" timeOffset="105128.52">28143 4800 20 0,'0'0'210'0,"5"-5"-21"16,-5 5-14-16,0 0-9 0,11 0-11 0,-11 0-15 0,16 3-10 15,-7 2-12-15,-1 1-11 0,2-1-11 0,-1 4-10 16,4 0-5-16,-3 0-5 0,-2 0-1 0,-1 1-1 16,2-3-4-16,-4 4 11 0,3-3 4 0,-4 1 12 15,-1-1 10-15,2-2 13 0,-3-1 10 0,-2-5 18 16,4 9 27-16,-4-9-2 0,0 9 17 0,0-9 16 16,0 0 3-16,0 0-4 0,0 0-5 0,-8 7-17 15,8-7-7-15,0 0-1 0,0 0-18 0,0 0-14 16,0 0-16-16,-18-13-16 0,17 7-19 0,1 6-26 15,-3-14-49-15,2 5-56 0,2-4-77 0,2-4-57 0,-2-2-63 16,7-1-70-16,5-7-68 0,-3-1-310 0,4 2-739 16,3-2 328-16</inkml:trace>
  <inkml:trace contextRef="#ctx0" brushRef="#br0" timeOffset="105419.84">28498 4940 304 0,'0'0'368'0,"-6"1"2"0,6-1-4 15,0 0 2-15,0 0-23 0,0 0-23 0,0 0-23 0,0 0-20 16,-8 4-34-16,8-4-21 0,0 0-20 0,0 0-21 15,0 0-17-15,0 0-16 0,30-5-16 0,-19 4-14 16,3-2-12-16,6 1-11 0,-2 0-8 0,3-1-13 16,0 2-11-16,0-4-34 0,6 4-42 0,0-5-48 15,-8 4-41-15,0-2-37 0,-6 3-45 0,1-2-46 16,5 2-45-16,-1-2-48 0,-6 0-280 0,2 0-650 16,1 0 288-16</inkml:trace>
  <inkml:trace contextRef="#ctx0" brushRef="#br0" timeOffset="105695.05">29132 4493 222 0,'-4'-5'284'0,"1"1"0"15,-4-2-14-15,7 6-18 0,-13-4-16 0,13 4-11 0,-16 4-12 16,4 2-9-16,-2 2-8 0,-1 4-10 0,-3 10-2 15,0 0-11-15,-1-1-11 0,2 8 10 0,1 4 2 16,-3 9-5-16,3-8-10 0,1 11-18 0,5-11-7 16,-3 15-4-16,10-13-6 0,1-2-17 0,3 12-12 15,2-12-9-15,2-3-6 0,0-2-9 0,4-3-6 16,2 0-15-16,3-3-42 0,8-7-57 0,4 3-50 16,-2-3-48-16,9-2-47 0,1-6-46 0,22-2-64 15,-17-4-334-15,20-4-690 0,0-2 306 0</inkml:trace>
  <inkml:trace contextRef="#ctx0" brushRef="#br0" timeOffset="106790.05">29220 4928 116 0,'0'0'180'0,"2"-8"-8"0,-2 8-1 16,4-9 4-16,-4 9 5 0,1-10 2 0,-1 10 4 16,1-10 6-16,-1 10-4 0,1-10-9 0,-1 10-5 15,0 0-11-15,-2-14-18 0,2 14-13 0,0 0-12 16,-9 0-15-16,9 0-9 0,-11 13-9 0,3-2-7 16,-5 11-8-16,-1 0-4 0,2 3-9 0,1 3-5 15,1-5-6-15,2 2-7 0,2 3 1 0,-1-4-9 16,7-5-14-16,-1-3-26 0,5 0-22 0,5-1-18 15,-2-5-16-15,7 2-13 0,3-7-19 0,3-1-26 16,1-5-14-16,7-1-15 0,0-4-31 0,0-3 4 0,-7 2 3 16,3-5 14-16,-6 3 10 0,2-2 15 0,-5 0 24 15,1 1 20-15,-4-2 25 0,-1-1 22 16,-6 3 34-16,2-1 22 0,-4 1 11 0,1-2 17 16,-1 0 24-16,-3 1 12 0,1 0 2 0,-1 1 14 0,0 10 11 15,-1-11-3-15,1 11-5 0,-1-11-11 0,1 11-8 16,0 0-9-16,0 0-4 0,0 0-7 0,-11 19-2 15,7-7-4-15,2 0-2 0,2 0-2 0,0 3-3 16,0 1-2-16,2-4-5 0,2 3 0 0,0-3-4 16,3-1-7-16,1 0 3 0,1-2-4 0,2 0 0 15,0-2 1-15,1 0-2 0,-1-2 0 0,4-1 1 16,-2-2 5-16,6-4 11 0,-6 2 2 0,1-1 15 16,-3-2 4-16,-1-1 6 0,2-1-8 0,-1-1 14 15,-2 0 7-15,-3 2 18 0,2-3 24 0,-4 1-15 16,-1 0-1-16,-1-4-7 0,-4-1-3 0,-1 3 2 15,-1-2-20-15,-3 1-11 0,0-2-6 0,-2 2-8 16,-3-2-4-16,-2 0-6 0,-3 1-16 0,1 4-22 0,6 2-9 16,-4-1-23-16,1 1-24 0,3 2-39 0,-2 2-32 15,3 0-26-15,9 0-38 0,-11 6-39 16,4-2-31-16,7-4-33 0,-2 7-256 0,2-7-590 16,0 0 261-16</inkml:trace>
  <inkml:trace contextRef="#ctx0" brushRef="#br0" timeOffset="107261.11">29799 4904 85 0,'-1'-9'307'15,"1"0"-6"-15,0 9-15 0,-5-12-17 0,5 5-22 16,0 7-24-16,0 0-22 0,0-8-23 0,0 8-19 15,0 0-8-15,0 0-20 0,0 0-15 0,19 25-11 16,-11-7-7-16,2-3-4 0,-1 3-13 0,-3 1-11 0,2 0-5 16,4 3-8-16,-6-3-6 0,-2 1-4 0,1-5 1 15,-1 1-11-15,2-3-1 0,-3-3-5 16,0 0-1-16,0-1-4 0,0-2 1 0,1-1-11 0,-3-1 5 16,-1-5-8-16,2 7 13 0,-2-7 9 0,0 0 16 15,3 6-16-15,-3-6 0 0,0 0-1 0,0 0-4 16,0 0-9-16,0 0-1 0,0 0 1 0,0-25-3 15,0 25-1-15,0-16 0 0,0 4-9 0,-3-1 8 16,5-3-1-16,-2 0-9 0,0-3 5 0,2-5-15 16,1-1 14-16,-1-4-6 0,2 3 2 0,0 1-5 15,-3 5-2-15,4 2 0 0,0 3 2 0,-1 4-3 16,1 0 4-16,-2 3-2 0,2 2 0 0,-5 6-2 16,8-5 2-16,-2 5 0 0,-6 0 5 15,17 6-7-15,-8 1-1 0,1 2 6 0,1 3 3 0,1 3-3 16,0-1-3-16,-2 2-1 0,0-1 1 0,-2 2-2 15,2 0 12-15,-3-1-9 0,0 1-3 0,-1-3-16 16,2 1-41-16,-2 0-36 0,-1-5-46 0,4 5-41 0,-1-2-12 16,2-3-48-16,-1-2-279 0,1-1-565 0,3-1 251 15</inkml:trace>
  <inkml:trace contextRef="#ctx0" brushRef="#br0" timeOffset="107555.9">30372 5047 39 0,'0'0'276'0,"-5"-11"0"0,0 7-6 16,-2-1-11-16,0-1-14 0,-1-2-14 0,0 0-6 16,1 0-4-16,-2-3-17 0,-1-2-14 0,3 1-16 15,-2-1-15-15,2-1-12 0,1-2-16 0,1 1-11 16,3-2-14-16,0 8-12 0,4-4-7 0,0 2-10 16,1 0-9-16,2 0-4 0,0 2-11 0,3 0-2 15,-1 2-6-15,1 2-5 0,2 2 2 0,2 0-14 16,-1 3 7-16,2 3-11 0,0 0-1 0,-2 2-3 15,6 2-3-15,-4 3-7 0,2 1 9 0,-2-1-7 16,-2 2 2-16,-3-2-9 0,0 1 7 0,-3-2-8 0,-1 2 6 16,-1-2-5-16,-3 2 1 0,2 0 3 0,-1 0-2 15,-2 0-14-15,-1-1-15 0,0-1-17 16,1-2-21-16,-3 1-34 0,1-3-34 0,3-5-47 0,-7 9-45 16,7-9-54-16,-4 2-249 0,4-2-566 0,0 0 250 15</inkml:trace>
  <inkml:trace contextRef="#ctx0" brushRef="#br0" timeOffset="107799.07">30543 4611 10 0,'-4'-4'293'16,"3"-4"-11"-16,1 8-15 0,-5-9-23 0,5 9-17 16,0 0-13-16,0 0-4 0,0 0-12 0,0 0-17 15,0 0-12-15,-6 21-9 0,7-9-9 0,0 4-8 16,7 8-7-16,-4-5-9 0,2 9-6 0,-2-3-10 15,1 1-7-15,1 3-8 0,-1-2-12 0,1 1-5 16,-3 0-9-16,3-2-3 0,-1-7 1 0,0-1-20 0,1-1-6 16,2-1-8-16,-2-7-16 0,1 2-22 0,3-2-21 15,0-2-25-15,0-1-24 0,3-3-33 0,0-1-32 16,0-4-30-16,-1 1-49 0,6-6-25 0,-1-1-245 16,-4-2-528-16,2-3 234 0</inkml:trace>
  <inkml:trace contextRef="#ctx0" brushRef="#br0" timeOffset="107995.37">30481 4820 173 0,'-11'2'344'0,"5"-1"-8"0,6-1-8 15,-10 0-10-15,10 0-13 0,0 0-46 0,0 0-24 16,-7-6-27-16,7 6-23 0,17-8-7 0,-2 2-31 15,2 0-35-15,3-1-39 0,7-4-59 0,0 4-69 16,1 1-63-16,-1-3-71 0,0 3-287 0,2-4-515 16,-1 1 228-16</inkml:trace>
  <inkml:trace contextRef="#ctx0" brushRef="#br0" timeOffset="108728.45">31109 4770 97 0,'-2'-10'313'0,"1"1"-24"0,-1 0 8 16,1-1 3-16,0 4 3 0,1 6-10 16,-2-10-15-16,2 10-13 0,-3-9-29 0,3 9-23 15,0 0-24-15,0 0-14 0,0 0-22 0,0 0-9 0,-9 27-23 16,7-2-10-16,2 5-8 0,3 4-8 0,1-1-7 16,0 2-7-16,1 0-10 0,0-2-5 0,1-1-11 15,1-4 8-15,0-2-15 0,0-7-2 0,-4-2-6 16,4 0 2-16,2-2-12 0,-4-5-4 0,0-2 0 15,0 0 3-15,2 1 1 0,-4-4 2 0,4-1-2 16,-2 0 6-16,-5-4-4 0,11 2 7 0,-11-2-3 16,11 0 4-16,-11 0 3 0,11-3-2 0,-11 3-1 15,7-6-4-15,-5 0-8 0,-2 6 4 0,3-12-4 16,-5 1-7-16,1 2-3 0,-1-4-16 0,-2-5-12 16,-2 1-10-16,-4-8-11 0,0-1-15 0,0-3-8 15,-2 1-8-15,5-3-20 0,0-2 10 0,-2-2 0 16,-1 2 3-16,4 2-1 0,-3-2 1 0,2 3 12 15,0 0 4-15,3 2 4 0,3 2 4 0,1 8 5 0,4 0-1 16,-1 1 6-16,1 5 4 0,1 1-1 0,0 1 6 16,3 3 5-16,0 0-2 0,3 5 5 0,-1 1-5 15,4 1 4-15,-2 3 3 0,3 4 3 0,2 3-1 16,-2 3 7-16,-2 0-3 0,-3 4 10 0,-2 1-3 16,-2-1 1-16,-1 8-1 0,-6 0 4 0,-3 1-3 15,-4 1-3-15,-3 1-13 0,-2-3-31 0,1 3-39 16,-1-2-54-16,-2-1-54 0,7-6-57 0,0-2-53 15,0-1-187-15,3-6-533 0,4 1 236 0</inkml:trace>
  <inkml:trace contextRef="#ctx0" brushRef="#br0" timeOffset="109054.23">31410 4880 171 0,'0'0'279'0,"2"11"-8"15,-2-11-16-15,-2 13-21 0,0-3-4 0,2-1-21 16,2 2-14-16,0-2-13 0,0 5-12 0,0-2-20 16,2-2-11-16,2 0-11 0,2-1-10 0,-2 2-9 15,5-4-8-15,0 0-5 0,-1-1-5 0,3-3-8 16,4 1-9-16,3-4 0 0,-3 0-7 0,1-1 6 0,0-2 0 16,-6 1-5-16,1-1 8 0,-1-2 17 0,2 0 4 15,-5-1 18-15,1 0 2 0,-1-1 6 16,-4 3 6-16,-1-2 4 0,-2-1 9 0,0 1-29 0,-2 6-9 15,-6-16-8-15,0 5-13 0,-2 2-9 0,-4-2-4 16,-4-1-8-16,2 2-7 0,-2 2-9 0,-4 1-14 16,4 2-18-16,2 1-19 0,1 2-34 0,-1 2-30 15,5 0-37-15,1 1-39 0,8-1-28 0,-12 5-30 16,8 0-37-16,1 1-32 0,3-6-29 0,0 0-28 16,5 13-260-16,-5-13-638 0,12 4 283 0</inkml:trace>
  <inkml:trace contextRef="#ctx0" brushRef="#br0" timeOffset="109286.88">31674 4760 99 0,'0'0'353'0,"-2"-11"-9"0,2 11-8 0,-4-6-20 16,4 6-33-16,0 0-29 0,-1-7-14 0,1 7-36 15,0 0-18-15,0 0-14 0,7 21-11 16,-2-12-7-16,0 3-16 0,4 2-6 0,-3 3-17 0,2-1-11 15,1 1-10-15,0-2-8 0,0 1-5 0,1-3-6 16,-2-3-16-16,0 0-5 0,1-1-8 0,-2-2-22 16,1 0-25-16,-1-2-31 0,-2-1-43 0,-5-4-35 15,10 3-29-15,-4-2-49 0,-6-1-39 0,11-6-41 16,-6 4-244-16,-5 2-555 0,7-11 246 0</inkml:trace>
  <inkml:trace contextRef="#ctx0" brushRef="#br0" timeOffset="109456.07">31692 4542 71 0,'-9'-8'283'15,"0"0"-12"-15,2 2-15 0,0 3-14 0,2-3-31 16,5 6-20-16,-8-4-21 0,8 4-17 0,0 0-19 0,0 0-13 16,0 0-12-16,0 0-33 0,0 0-44 0,12 29-48 15,0-14-53-15,4-2-72 0,6 5-47 16,-8-4-130-16,9 3-344 0,-4 1 152 0</inkml:trace>
  <inkml:trace contextRef="#ctx0" brushRef="#br0" timeOffset="109864.95">31851 4835 61 0,'0'0'360'0,"-3"-7"-18"0,3 7-41 0,0 0-31 0,0 0-25 16,-4-6-26-16,4 6-16 0,0 0-17 15,0 0-5-15,0 0-20 0,0 0-11 0,5 26-15 16,-3-19-13-16,0-1-11 0,1 0-11 0,-1 1-7 0,2 0-10 16,0-2-6-16,-2 1-9 0,-2-6-6 0,11 5-6 15,-3-6-9-15,-8 1-5 0,20-4-5 0,-10-2-19 16,1 2-3-16,0-2-15 0,-1-3 10 15,0 1 1-15,-2-3-3 0,2-1-1 0,-1 2 10 0,-5-2-18 16,2 2 16-16,-2 1-8 0,-1-2 5 0,-2 1-3 16,2 2 8-16,-3-1 0 0,0 9 6 0,1-11 5 15,-1 11-4-15,2-6-12 0,-2 6 6 0,0 0-4 16,0 0-1-16,0 0 3 0,0 0-7 0,0 0-3 16,11 24 2-16,-6-16 1 0,0 4-2 0,1 2-6 15,3-1-15-15,-1 2-16 0,-2-5-28 0,2 2-26 16,2-3-25-16,-2-2-23 0,5 5-18 0,-3-7-27 15,1 0-20-15,1 1 0 0,2-5-12 0,-1-2-20 16,-1 0-184-16,-3-4-448 0,0 0 199 0</inkml:trace>
  <inkml:trace contextRef="#ctx0" brushRef="#br0" timeOffset="110065.05">32211 4686 24 0,'-5'-16'198'0,"0"2"5"15,0 3 18-15,-3 0-6 0,5 5 2 0,-2-2-11 16,1 2-12-16,2 1-19 0,2 5-20 15,0 0-7-15,-10-2-8 0,10 2-10 0,0 0-14 0,-10 17 0 16,7-6-13-16,0 2-11 0,3 2-7 0,0 6-8 16,3 2-8-16,0 2-2 0,0 0-8 0,1-4-6 15,1-4-8-15,4 8-5 0,-2-1-24 0,-1-1-24 16,2-6-26-16,2 0-32 0,-1-1-42 0,1 1-31 16,0-6-38-16,-2-2-37 0,-2 0-189 0,-2 0-438 15,1-6 194-15</inkml:trace>
  <inkml:trace contextRef="#ctx0" brushRef="#br0" timeOffset="110248.4">32083 4811 257 0,'0'0'319'15,"-6"-2"-20"-15,6 2-27 0,0 0-27 16,0 0-27-16,1-11-20 0,-1 11-19 0,13-7-23 15,-2 2-27-15,2 1-38 0,6 0-41 0,2-3-54 16,11 1-65-16,1-4-73 0,0 4-225 0,3-1-397 0,-2-1 176 16</inkml:trace>
  <inkml:trace contextRef="#ctx0" brushRef="#br0" timeOffset="111431.27">32560 4811 244 0,'-6'-7'285'0,"6"7"-17"0,-8-6-21 0,8 6-19 16,-7 0-21-16,7 0-20 0,0 0-9 0,-14 6-10 0,8 3-6 15,2 1-8-15,0-1-5 0,2 3-20 16,0-1-7-16,0 1-7 0,2 1 2 0,5-2-18 15,-2-1-15-15,2-1 2 0,0-1 7 0,1 2-10 16,4-4-5-16,-1-2 0 0,3 0-2 0,1-3-8 0,-1 1-3 16,1-2-12-16,3-2-2 0,-16 2 0 0,0 0-4 15,0 0-5-15,51-12-2 0,-51 12-6 0,0 0 3 16,29-16-9-16,-29 16 28 0,0 0-16 0,0 0-12 16,21-18 8-16,-21 18-4 0,0 0 0 0,0 0 5 15,0 0-14-15,6-33-9 0,-6 33 7 0,0 0-6 16,-5-26-6-16,2 16-3 0,1-2-7 0,-1-3-3 15,2 3 0-15,-2-5-14 0,2 2-9 0,0-2 5 16,-1 1-3-16,4 3 2 0,-4-1-1 0,2-4-6 16,0 6-5-16,0 1 4 0,2-2 2 0,-2 4 1 15,0 3 1-15,0 6-3 0,0 0-6 0,0 0 2 16,0 0 3-16,1-33-2 0,-2 30 3 0,1 3 0 16,0 0 2-16,0 0 0 0,1-8-3 0,-1 8 8 15,0 0-2-15,0 0 4 0,0 0-12 0,0 0 1 16,-4-6 0-16,4 6-2 0,0 0 1 0,0 0 1 15,0 0-4-15,0 0-2 0,0 0 2 0,-19 15 1 16,15-10 3-16,0 0-2 0,-2 1 6 0,1-1 2 0,-1 1 5 16,-1 2 2-16,1-2 0 0,-2 0 8 0,-1 4 0 15,1-4-3-15,-1 4 3 0,-1-3-1 16,0-1 3-16,1 3-2 0,-1-2 4 0,1 1-2 0,0-1 3 16,0 0 2-16,-2 0 1 0,3 1-1 0,-1-2 0 15,0 2-1-15,0-1 5 0,1-1-3 0,1 1 3 16,0-2 0-16,4 2 2 0,0-3 7 0,0 2 6 15,3-6 10-15,-5 10 5 0,5-2 5 0,0-8-4 16,3 11 4-16,-2-5 11 0,4-1 0 0,0 2-7 16,3-1-1-16,2-2 11 0,3 1-17 0,0 0 3 15,5 1-6-15,1 0-1 0,1-1-8 0,-2-3-9 16,-18-2-34-16,0 0-33 0,62 11-56 0,-62-11-64 16,43 7-73-16,-43-7-267 0,40 7-557 0,-14-2 248 15</inkml:trace>
  <inkml:trace contextRef="#ctx0" brushRef="#br0" timeOffset="112256.21">32589 4732 117 0,'0'0'221'0,"0"0"-18"0,0 0-1 0,0 0-9 16,-15-9-3-16,15 9-9 0,0 0-13 0,-13-6-10 15,9 2-2-15,4 4-8 0,-9-8-11 0,5 3-10 16,-1 0-9-16,-1 1-8 0,2-2-9 0,-1-1-10 0,-1-4-12 15,3 4-6-15,-1-2-7 0,2-2-10 0,-2-5-3 16,4 3-8-16,0-3-6 0,-1 0-9 16,2-2-3-16,-1-1-4 0,4 5-6 0,-2-3-5 15,2 6-5-15,0-1-3 0,0 0 3 0,0 2-4 0,0 3-1 16,4-1-2-16,-4 3 1 0,1 0 1 0,6 0-1 16,1 4-5-16,-4 0 4 0,4 3 0 15,0 0 3-15,0 5-4 0,-12-7-1 0,0 0 0 0,41 23 2 16,-41-23-8-16,24 18-10 0,-24-18-20 0,24 24-17 15,-24-24-25-15,23 26-37 0,-23-26-22 0,21 27-56 16,-21-27-38-16,11 22-148 0,-11-22-411 0,11 25 183 16</inkml:trace>
  <inkml:trace contextRef="#ctx0" brushRef="#br0" timeOffset="112703.03">33129 4572 253 0,'0'0'289'16,"0"0"-15"-16,-21-44-14 0,21 44-13 0,0 0-10 15,-14-18-8-15,14 18-18 0,0 0-22 16,0 0-13-16,0 0-23 0,0 0-18 0,0 0-11 0,0 0-7 16,0 0-9-16,0 0 1 0,0 0-5 0,0 0 1 15,0 0 1-15,1 92-7 0,-1-92 5 0,11 61 3 16,-5-26-12-16,2-3-1 0,3 14-4 0,-7-11-2 15,2 10 13-15,2 1-10 0,-2-13-2 0,1-1-11 16,-1-1-4-16,2 1-7 0,-2-1-8 0,2-3-7 16,-8-28-1-16,13 47-7 0,-7-27 0 0,-6-20-6 15,14 33-4-15,-14-33-24 0,10 21-16 0,-10-21-36 16,0 0-38-16,14 24-22 0,-14-24-24 0,0 0-13 16,0 0-11-16,0 0-27 0,0 0-22 0,0 0-30 0,0 0-24 15,0 0-16-15,0 0-11 0,0 0-201 16,0 0-521-16,0 0 232 0</inkml:trace>
  <inkml:trace contextRef="#ctx0" brushRef="#br0" timeOffset="112945.93">33172 4743 85 0,'0'0'194'0,"-6"-55"22"0,0 27-11 0,6 28-9 16,0 0 3-16,-3-37 0 0,3 37-8 0,0 0-15 0,0 0-21 15,0 0-15-15,0 0-14 0,0 0-12 0,14-26-11 16,-14 26-9-16,0 0-5 0,0 0-11 0,0 0-2 15,70 41-6-15,-51-23 14 0,0 1-10 0,-19-19-4 16,32 36-6-16,-20-20-7 0,-12-16 7 0,18 32 2 16,-18-32 6-16,9 31 6 0,-9-31-7 0,0 33-6 15,0-33 6-15,0 0-14 0,-21 48-7 0,21-48-2 16,-25 27-2-16,9-14-3 0,16-13-25 0,-39 24-28 16,14-14-45-16,25-10-49 0,-38 14-54 0,38-14-60 15,-28 2-51-15,28-2-230 0,0 0-540 0,0 0 240 16</inkml:trace>
  <inkml:trace contextRef="#ctx0" brushRef="#br0" timeOffset="113211.92">33286 4429 116 0,'0'0'281'0,"0"0"-25"0,0 0-2 0,0 0-5 15,0 0-2-15,46-12-12 0,-46 12-19 0,0 0-14 0,55 31-9 16,-34-15-12-16,2 4-22 0,-2-1-9 16,1 7-7-16,-2 2-14 0,-2 0-10 0,1 1-3 15,-3-2-14-15,-1 5-12 0,-4-2-5 0,-2 1-7 16,-1 0-14-16,-6 1 4 0,-2-32-7 0,-5 62-7 0,-3-33-4 16,-4-1-1-16,-2-2-21 0,-3-1-23 0,-3-6-32 15,1 0-45-15,-2-2-56 0,21-17-55 16,-33 19-69-16,33-19-76 0,0 0-171 0,-36 6-540 15,36-6 240-15</inkml:trace>
  <inkml:trace contextRef="#ctx0" brushRef="#br0" timeOffset="113405.92">33630 4631 262 0,'0'0'394'0,"0"0"-17"0,0 0-15 0,0 0-24 15,0 0-36-15,0 0-29 0,0 0-27 0,20-33-23 16,-20 33-30-16,0 0-16 0,0 0-16 0,0 0-20 16,0 0-41-16,0 0-54 0,0 0-62 0,0 0-63 15,0 0-60-15,0 0-60 0,0 0-53 0,0 0-233 16,0 0-526-16,51 42 232 0</inkml:trace>
  <inkml:trace contextRef="#ctx0" brushRef="#br0" timeOffset="113610.55">33795 4771 311 0,'0'0'307'0,"0"0"-24"0,0 0-9 0,0 0-6 16,0 0 5-16,0 0-5 0,0 0 3 0,0 0-32 0,8 52-20 16,-8-52-18-16,4 36-12 0,-4-36-21 15,3 44-13-15,-3-44-19 0,1 50-17 0,0-25-2 16,-1-25-21-16,3 44-49 0,-3-44-63 0,5 37-61 15,-5-37-55-15,3 42-66 0,-3-42-110 0,2 28-227 0,-2-28-581 16,0 0 257-16</inkml:trace>
  <inkml:trace contextRef="#ctx0" brushRef="#br0" timeOffset="116544.08">32417 3732 124 0,'-2'-9'150'0,"2"9"1"16,0 0 2-16,-2-8-11 0,2 8-2 0,0 0-4 15,-1-13 11-15,1 13 3 0,3-7-5 0,-3 7-4 16,0 0-4-16,0 0-15 0,-2-11-9 0,2 11-4 0,0 0-10 15,0 0-11-15,2-10-9 0,-2 10-11 0,0 0-3 16,0 0-9-16,0 0-10 0,0 0 1 16,0 0-10-16,0 0 3 0,12 22-9 0,-7-14-2 15,-1 2-1-15,-1 0 0 0,0 3-5 0,4-2 1 16,-4 4-4-16,3 1-2 0,-1 0 1 0,-1-1-1 0,1 2-4 16,0-6-3-16,-3 2 3 0,5 1-3 0,-5-2-1 15,3-1 0-15,-1-1-2 0,-2-4-2 16,1 2-1-16,0-3 3 0,-3-5-4 0,4 9 4 15,-2-4-5-15,-2-5 2 0,3 7-2 0,-3-7 0 0,1 4 2 16,-1-4 0-16,0 0 0 0,0 0 0 0,3 8 3 16,-3-8 6-16,0 0 5 0,0 0 2 0,0 0-7 15,0 0 3-15,0 0-5 0,0 0 7 16,0 0-11-16,0 0 1 0,-4-29-1 0,4 20 1 0,0 0-1 16,0-7-4-16,1 0 3 0,0-1-7 0,1 1 3 15,-2-3 3-15,4 2-6 0,-1-3 19 0,1 2-5 16,1 0-2-16,2 1-9 0,-1 0-2 0,4 1-5 15,-3 0-2-15,3 2 3 0,1 2-5 0,-4 0-3 16,6 1 2-16,-4 3-2 0,1 2 0 0,1 1 1 16,-11 5 1-16,0 0 2 0,0 0 1 0,0 0-2 15,0 0 3-15,0 0-1 0,0 0 1 0,67 19 4 16,-67-19-1-16,13 28 1 0,-13-28 1 0,11 32-1 16,-11-32 2-16,6 37 0 0,0-12 1 0,-6-25-2 15,3 36 0-15,-3-36 0 0,0 0 2 0,6 41-4 16,-6-41 2-16,2 27 9 0,-2-27 7 0,0 0-2 15,5 33-2-15,-5-33-3 0,0 0 2 0,0 0-3 16,0 0 2-16,6 33-3 0,-6-33 1 0,0 0-3 16,0 0 4-16,0 0-3 0,0 0 0 0,0 0-6 15,0 0-14-15,0 0-28 0,0 0-26 0,0 0-36 16,0 0-58-16,0 0-58 0,0 0-231 0,-19 34-487 16,9-32 216-16</inkml:trace>
  <inkml:trace contextRef="#ctx0" brushRef="#br1" timeOffset="127747.09">29008 3307 50 0,'-7'2'156'0,"7"-2"6"15,-13 0-15-15,13 0-15 0,-8 3-14 0,8-3-11 0,0 0-13 16,-8 1-7-16,8-1-10 0,0 0-2 0,0 0 7 15,0 0 0-15,19 14 4 0,-7-12-10 0,6 3 1 16,10-1-4-16,3-4-1 0,4 3-10 16,1-2-2-16,4 1-7 0,14-2-6 0,-4 0-4 0,-12-2 0 15,13 4-7-15,-11-2-4 0,1 0-5 0,9 1 2 16,-11-1-7-16,-3 3 0 0,0-3-2 0,-2-2-3 16,-2 4 1-16,0-2-6 0,-3 2-2 0,-6-1-3 15,-5 0-3-15,1 1-1 0,-1-1-8 0,-6-1 3 16,-3 0-1-16,0 0 1 0,-3 2 0 0,-6-2 0 15,9 0 5-15,-9 0 0 0,0 0 3 0,0 0-2 16,0 0-2-16,0 0-2 0,0 0 2 0,0 0 0 16,-28-7-5-16,13 5 6 0,-7 2-1 0,0-2-4 15,-8 1-2-15,-4 1 7 0,0-1-4 0,-3 1 2 16,-14 0 2-16,1 0-6 0,10 0 4 0,-14 1 1 16,2-1-3-16,-2 3-1 0,1-3-1 0,2 2 2 15,10 0 2-15,-9 0-1 0,13-2-2 0,-4 1-1 16,4 3 1-16,0-2 1 0,1-2-2 0,4 2 3 15,1 1 3-15,10-3-6 0,0 1 5 0,5 1-1 16,4-2 0-16,4 0-3 0,8 0-4 0,-9 1 2 16,9-1 0-16,0 0-2 0,0 0 4 0,0 0-2 15,38 7 6-15,-9-7 1 0,8 0-1 0,0 2 3 16,19-4-4-16,1 2 5 0,0-3-4 0,2 0-1 0,-2 1 4 16,2-1-3-16,-3 0-1 0,1 0-1 0,-4 0 3 15,2 1-1-15,-5 1-1 0,-13 1 1 16,0-2 0-16,-1 2-1 0,-2 0-10 0,-2 0-7 0,-3 2-6 15,-3-1-3-15,-5-1-4 0,-5 2-5 0,-2-2 0 16,-2 0 0-16,-2 0 8 0,-1 0-1 0,-9 0 3 16,12 0 8-16,-12 0 2 0,0 0 0 0,6-2-1 15,-6 2-1-15,0 0 5 0,0 0 4 0,0 0 0 16,-32-5-4-16,12 3 0 0,0 2 0 0,-10-3 2 16,-2 2 0-16,-4 1-6 0,0 0-3 0,-2 0-2 15,0 0-3-15,-17 0 6 0,2 1-11 0,1 0 9 16,-3 1-6-16,1-2-1 0,2 2 3 0,-2 0 1 15,0 1 7-15,3 1-8 0,1-2 3 0,13 3 5 16,-1-4-2-16,2 1 7 0,3-1-1 0,5 3 6 16,6-1 5-16,6-1 11 0,4 1-5 0,0-5 0 15,8 4-2-15,4-2 3 0,0 0-3 0,0 0 7 16,0 0 5-16,33 2 6 0,-1-4 0 0,17 0 2 16,8 1-3-16,-2-2-3 0,5-4-7 0,4 1 3 0,-2 3 2 15,3-3-2-15,-3 0-3 0,-7 2-1 16,-2 2 0-16,0-2-5 0,-16 4-17 0,-1-3-8 15,1 2-22-15,-3 1-20 0,1-2-22 0,-7 4-29 16,1-2-22-16,-10 0-89 0,-1-3-241 0,-1 3 106 0</inkml:trace>
  <inkml:trace contextRef="#ctx0" brushRef="#br1" timeOffset="135019.07">22985 2532 132 0,'0'0'183'0,"0"0"-2"0,-2-11-13 0,2 11-22 0,-3-6-12 15,3 6-3-15,-1-10-13 0,1 10-12 0,-5-7 1 16,5 7-10-16,-3-10-10 0,3 10-7 0,-5-11-13 15,3 8 2-15,2 3-6 0,-7-8-8 16,2 5 0-16,5 3-10 0,-9-6-5 0,4 3-5 0,5 3-6 16,-10-3 0-16,10 3 1 0,-15 6-7 0,4-2 0 15,-1 2-5-15,1 3 1 0,-3 3-3 0,3-1-3 16,-2 2 1-16,3 1-5 0,2 0 0 0,0 0 1 16,2 2 0-16,-2 0-2 0,3 0-3 0,0 1 2 15,1-1-2-15,3-5 2 0,0 7-5 0,1-5 1 16,-2 5 2-16,2-3 0 0,2 1-3 0,0-4-5 15,0 4 10-15,1-1-1 0,0-2-1 0,0 3-2 16,-2 0 3-16,1-1-2 0,5 2-10 0,-2 0 11 16,-3-1 0-16,2 3 4 0,-4-3-1 0,2 2 3 15,0 7 3-15,-1 2 3 0,1-2 6 0,-1-6 2 16,2 1-4-16,-3 5 0 0,2 0 2 0,-3 0-2 16,0 0 3-16,1-8 1 0,0 4-2 0,-2 3-3 15,2 0-2-15,-2-6 6 0,3 7 3 0,-2 0 0 16,1 0-2-16,0-1 1 0,0-5-2 0,-2-1 1 15,2 3-3-15,0-2 2 0,-1 1-4 0,0 3 0 0,0-3 2 16,-1-2-2-16,2 0-1 0,-1-2 4 16,-2 0-9-16,5-4 1 0,-4 5-3 0,1-7 0 15,0 1-3-15,-2 0 3 0,3-2-3 0,0 0-1 16,-1 1-1-16,1-10 2 0,1 15-6 0,-1-9 6 0,0-6-2 16,0 13-3-16,0-13 2 0,0 7 0 0,0-7-3 15,3 7 5-15,-3-7-6 0,1 6 3 16,-1-6-1-16,0 0-1 0,1 11 12 0,-1-11-14 0,0 0-1 15,3 5 0-15,-3-5 1 0,0 0 1 0,0 0-2 16,0 0 0-16,1 8-1 0,-1-8 3 0,0 0-1 16,0 0-2-16,0 0 2 0,0 0-3 0,0 0 1 15,0 0 2-15,0 0-2 0,0 0-1 0,0 0 2 16,5 3 2-16,-5-3-2 0,0 0-2 0,0 0-1 16,0 0 3-16,0 0-2 0,0 0 2 0,0 0-2 15,6 5 3-15,-6-5-1 0,0 0 2 0,0 0 7 16,0 0-12-16,5 4 3 0,-5-4 9 0,0 0-10 15,7 2-4-15,-7-2 12 0,0 0-8 0,0 0-2 16,7 3-1-16,-7-3 3 0,0 0 1 0,9 5 0 16,-9-5-2-16,6 2 1 0,-6-2 1 0,9 3-1 15,-4 0 1-15,-5-3-1 0,9 4 1 0,-9-4 1 16,9 4-2-16,-1-2-4 0,-3 1 10 0,1-1-6 16,3 3 0-16,1-3 1 0,2 4 1 0,-2-2 2 15,0 0-3-15,2 0 0 0,2 0 3 0,0 0-3 16,4-1 1-16,-2-1 1 0,5-1-1 0,-2-1-3 15,8-1 2-15,0-6 3 0,2 3-6 0,2 0-8 16,-2-4-9-16,4 0-19 0,-1 3-18 0,0-2-24 16,2 0-27-16,-2-2-34 0,1 0-30 0,-1 0-43 0,-4 3-190 15,-3-4-438-15,-3 4 194 0</inkml:trace>
  <inkml:trace contextRef="#ctx0" brushRef="#br1" timeOffset="135897.01">22863 2507 23 0,'0'0'90'0,"0"0"-7"0,0 0-10 0,-5-5-5 0,5 5-6 15,0 0 6-15,0 0-6 0,-7-4 3 0,7 4 2 16,0 0-6-16,0 0-4 0,0 0-2 0,0 0-4 15,0 0-3-15,0 0 4 0,19-10 4 0,-2 4-3 16,10-5-10-16,3 3 9 0,5-1-14 0,2-1-3 16,13-3-1-16,0 1 1 0,-2-3-1 0,5 7-9 15,-2-1-1-15,-15-1-8 0,1 4 3 0,-2-2-3 16,-1 2 0-16,-1 1-2 0,-4-1 0 0,-2 2-6 16,-8 1 6-16,1 2-2 0,-7-4-2 0,0 4-3 15,0 1-2-15,-1 0-5 0,-6 0 3 0,-6 0 5 16,13 0-1-16,-13 0-3 0,0 0 2 0,7 0 0 15,-7 0 2-15,0 0-4 0,0 0 3 0,-20 14-3 16,8-11 4-16,-5 5-8 0,-1-5 3 0,-10 3-3 16,-1 2 3-16,1 1-1 0,-4-3 1 0,-2 0-1 15,-1 0 4-15,0 1-4 0,3 2 3 0,0-5 3 0,0 1-5 16,0 0 2-16,3 2-3 0,-1-1-4 16,2-1 5-16,7 0 0 0,0-1-3 0,2-1 0 15,7-1 7-15,0-1 1 0,4 1-4 0,3 1-4 16,5-3 1-16,0 0-5 0,0 0 2 0,0 0 4 0,0 0-2 15,29-17-1-15,-2 10 0 0,2 0-2 0,7-3 3 16,0 1-3-16,1 0-13 0,-3 1-21 16,3 1-25-16,-2 0-23 0,-2 0-21 0,-2-1-22 0,-2 5-81 15,-9-1-227-15,0 2 101 0</inkml:trace>
  <inkml:trace contextRef="#ctx0" brushRef="#br1" timeOffset="138026.79">29131 1234 219 0,'0'0'248'15,"0"0"-8"-15,0 0-10 0,-8-1-5 0,8 1-12 16,0 0-14-16,0 0-14 0,0 0-13 0,0 0-15 16,0 0-18-16,0 0-13 0,0 0-13 0,0 0-6 0,0 0-3 15,31-3 3-15,-12 1-11 0,9-1-13 16,2 2-6-16,-2 0 0 0,1 1-13 0,1-3-2 15,-1 3-4-15,-1 0-10 0,-9 0-4 0,3 1 0 16,0 2-11-16,-3-2-2 0,-1 0-33 0,-7 1-47 16,5 0-42-16,-5 0-33 0,2 0-46 0,-2-2-49 0,0 0-41 15,0 0-171-15,1-2-468 0,0-3 208 0</inkml:trace>
  <inkml:trace contextRef="#ctx0" brushRef="#br1" timeOffset="138345.91">29824 803 91 0,'0'0'268'0,"0"0"-12"0,0 0-14 0,0 0-14 16,0 0-24-16,0 0-18 0,-18-40-21 0,18 40-16 0,0 0-17 15,0 0-9-15,0 0-15 0,0 0-3 0,0 0-9 16,0 0-6-16,13 83-2 0,-9-55-2 15,-2 5 0-15,6 2 2 0,-3 11-3 0,-1 2 14 16,-2 0-4-16,3-2-3 0,2 1 2 0,-4-1-8 16,0 0-1-16,2 0 1 0,-5-10-6 0,0 1-7 0,4 8-3 15,0-14-5-15,-2 0-5 0,1-1-4 16,-2-5-1-16,2 2-24 0,-1-9 3 0,2 0 0 16,-1-4 5-16,-1 3-4 0,-1-5-7 0,2 1-22 15,-2-2-21-15,3-3-34 0,-1 2-40 0,-2-5-38 16,-1-5-34-16,1 11-33 0,-1-11-29 0,3 6-49 0,-3-6-237 15,0 0-550-15,0 0 244 0</inkml:trace>
  <inkml:trace contextRef="#ctx0" brushRef="#br1" timeOffset="138661.03">29793 1039 24 0,'0'0'223'0,"0"0"-10"0,4-54-17 0,-4 54-5 16,0 0-20-16,19-26-16 0,-19 26-18 0,28-10-10 15,-28 10-10-15,41 0-10 0,-13 4-10 0,0 1-10 16,0 4-6-16,3 0-5 0,-2 3-8 0,-2 1-6 16,1 1-3-16,-2 0-6 0,-3 1-3 0,-1 0-10 15,-4-3 6-15,-6 0-5 0,4 1 9 0,-7 1 7 16,-4-4 1-16,0 3-7 0,-2-2 5 0,-5 2 9 15,0-3-9-15,-5 5-4 0,-4-2-4 0,-3 0-1 16,-3-1-7-16,-7 1-2 0,-1 0-2 0,-1-1-7 16,-2-3-14-16,-2 0-42 0,10-3-21 0,-6-1-43 15,4-1-46-15,6-1-47 0,0-1-55 0,5-2-161 16,11 0-431-16,-18-5 191 0</inkml:trace>
  <inkml:trace contextRef="#ctx0" brushRef="#br1" timeOffset="139202.03">30339 912 64 0,'0'0'280'0,"0"0"-22"0,0 0-26 16,0 0-24-16,0 0-23 0,0 0-16 0,0 0-20 15,-5-6-12-15,5 6-16 0,1 30-10 0,0-7-8 16,-1 6-6-16,1 0-15 0,1 0-6 0,-1 1-6 16,2-1-9-16,-2-5-4 0,2 2-5 0,-1-7-5 15,-1-1-5-15,3-3-3 0,-3-2-4 0,2-1-3 16,-1 0 3-16,0-4-10 0,-1 0-5 0,0 1 0 16,1-4 1-16,-2-5-6 0,1 12 2 0,0-9-3 15,-1-3 2-15,0 0-1 0,1 13-1 0,-1-13 5 16,0 0 4-16,0 0-3 0,0 0-8 0,0 0 6 15,0 0-13-15,0 0 3 0,0 0-4 0,-3-32-13 16,3 22 4-16,-2-4-14 0,0-4 3 0,0-1-8 16,0-1-5-16,1-7 0 0,-2 0 2 0,2-1 3 15,-4-2-6-15,5 30 4 0,-3-58 1 0,-1 28 9 16,4 30-2-16,-4-55-3 0,4 55 8 0,-5-44-2 16,5 44 4-16,-4-35-1 0,4 35 7 0,0 0 7 15,-5-29 2-15,5 29 2 0,0 0 2 0,0 0-8 16,0 0 3-16,0 0-3 0,-10-26 3 0,10 26 0 15,0 0 1-15,0 0 3 0,0 0-7 0,-13 57 5 16,11-29-1-16,0 1 4 0,1 1-2 0,2 3 2 16,3-2 4-16,-1 0 1 0,2 3 2 0,0-6-1 15,-1 1-1-15,1-1-3 0,0-2 0 0,0 2 1 16,-1-9-2-16,1 5 2 0,-1 0 1 0,-1-5-6 16,-1-2-11-16,1 1-25 0,-1 1-40 0,-2-1-43 15,3 0-69-15,-2-3-59 0,0-2-129 0,-1 1-402 16,-1 2 178-16</inkml:trace>
  <inkml:trace contextRef="#ctx0" brushRef="#br1" timeOffset="139685.62">29123 1791 109 0,'0'0'147'0,"0"0"-4"0,0 0 3 15,23 1-7-15,-1-2-4 0,9-1 1 0,5 1-7 16,4 0-9-16,14-6-12 0,6 4-5 0,2 0 2 15,3 0-7-15,2-2-6 0,24 1-1 0,-27 2-16 16,24-6-5-16,-23 7 2 0,-2-4-15 0,0 5-4 16,-3-2-7-16,-4-3-2 0,-4 1-7 0,1 1-3 15,-15-2-5-15,1 5-2 0,-1-3-7 0,-1-1-15 16,-4 0-7-16,-1 1-36 0,-4-2-23 0,0-1-42 16,-7 3-28-16,-2-2-44 0,0 3-135 0,-5-6-337 15,-2 1 149-15</inkml:trace>
  <inkml:trace contextRef="#ctx0" brushRef="#br1" timeOffset="140219.09">30703 1145 45 0,'1'7'115'16,"1"4"6"-16,-1-4-21 0,-1 2 0 0,1-2-9 15,-1-7 9-15,-1 10 4 0,0-3 11 0,1-7 7 16,-2 10 12-16,2-10 20 0,0 0 6 16,-1 11 12-16,1-11-5 0,0 0-6 0,-7 2-2 15,7-2-12-15,0 0-14 0,0 0-8 0,0 0-17 16,-12-15-5-16,9 9-12 0,3 6-13 0,-4-15-7 0,2 4-4 16,-1 2-13-16,2-1-9 0,1 1-33 0,1-1-27 15,1 2-33-15,-2 8-42 0,3-10-27 16,0 6-48-16,-3 4-18 0,11-3-33 0,-11 3-171 15,12 5-419-15,-3 0 185 0</inkml:trace>
  <inkml:trace contextRef="#ctx0" brushRef="#br1" timeOffset="140486.07">30772 1353 270 0,'0'0'296'0,"0"0"-7"0,-5-3-15 0,5 3-18 15,0 0-26-15,0 0-26 0,-5-6-17 0,5 6-18 16,0 0-26-16,0 0-7 0,0 0-17 0,-3 16-11 0,4-3-8 16,-1-3-8-16,0 8-10 0,2 1-6 0,-1 7-10 15,0 4-1-15,1-1-10 0,-2-2-5 16,1 2-3-16,0-2-8 0,0-2-10 0,-1 0-41 15,0 0-35-15,3 0-55 0,-4-6-62 0,2 0-71 16,-2 6-236-16,1-9-510 0,-2 0 227 0</inkml:trace>
  <inkml:trace contextRef="#ctx0" brushRef="#br1" timeOffset="147122.04">30688 2210 22 0,'-3'-8'206'0,"-1"2"-2"0,2-2 8 15,-1 2 4-15,3 6-2 0,-4-9-2 0,4 9-7 16,-4-10-13-16,4 10-3 0,-5-6-16 0,5 6-14 15,-2-5-15-15,2 5-16 0,0 0-15 0,0 0-9 16,0 0-11-16,-3 25 11 0,6-7-3 0,-2 16 5 16,0 12 5-16,2 3 1 0,-2-2-5 0,0 1-1 15,2 2-4-15,1-4-1 0,0 2-6 0,0-15 1 16,-3 0-16-16,6-2-13 0,0 0 1 0,-1-3 4 16,3-3-20-16,0 0 0 0,-3-6-3 0,0 0-8 15,1-3-2-15,0 3 1 0,0-1-9 0,0-1-5 16,0 0-5-16,0-4-41 0,-2-1-32 0,0-4-35 15,-4 0-30-15,3 3-29 0,-3-5-34 0,2 2-43 16,-3-8-28-16,3 11-31 0,-3-5-253 0,0-6-579 16,0 0 256-16</inkml:trace>
  <inkml:trace contextRef="#ctx0" brushRef="#br1" timeOffset="147386.81">30716 2417 104 0,'1'-17'224'0,"0"5"-20"0,3-5-18 0,-1 6 2 16,0 2-19-16,5-4-11 0,-1 5-19 0,3 2-10 15,1 1-12-15,3 5-8 0,7 2-7 0,7 4 9 16,-8 2-13-16,10 3-8 0,-7 5-6 0,1-1-4 16,2 7-3-16,-5-2 22 0,-4-1-7 0,-1 0-3 15,-3-2 0-15,-5 1-3 0,1 0-5 0,-4-1-2 16,0 7-8-16,-5-6 2 0,-2-1-12 0,-4 1-6 15,-4-3-5-15,0-1-4 0,-5 5-2 0,1-5-30 16,-2-1-26-16,-2 0-43 0,2-3-44 0,-1-2-53 16,1-1-58-16,3-4-65 0,-5 0-158 0,5-3-469 15,3-2 209-15</inkml:trace>
  <inkml:trace contextRef="#ctx0" brushRef="#br1" timeOffset="147637.99">31104 2260 59 0,'3'-7'383'0,"-2"0"-7"15,-1 7-8-15,0-8-16 0,0 8-30 0,3-7-32 16,-3 7-20-16,0 0-33 0,5-5-22 0,-5 5-26 16,0 0 6-16,4 20-4 0,-1-4-11 15,0 3-16-15,1 8 3 0,-2 0-13 0,1 2-12 0,-1-1-15 16,1 3-4-16,4 0-20 0,0 0-8 0,-2-1-8 15,3-1-8-15,-3-3-8 0,1 0-8 0,1 1-23 16,-2-6-45-16,3-3-70 0,-1-1-70 16,-2 0-66-16,3-1-68 0,2-3-64 0,-3 1-321 0,-1-4-720 15,2-2 319-15</inkml:trace>
  <inkml:trace contextRef="#ctx0" brushRef="#br1" timeOffset="147873.15">31396 2577 258 0,'0'0'375'0,"-2"-8"-17"16,2 8-13-16,0 0-29 0,0 0-26 0,0 0-30 15,0 0-30-15,5-7-18 0,-5 7-23 0,12-2-22 16,1 1-14-16,6 2-31 0,3-1-41 0,8 0-44 15,3-1-41-15,3 1-48 0,0 0-49 0,0-1-57 16,1-1-60-16,0-2-49 0,-6 1-166 0,1-1-467 16,-2-2 207-16</inkml:trace>
  <inkml:trace contextRef="#ctx0" brushRef="#br1" timeOffset="148148.04">31969 2108 82 0,'-2'-6'344'0,"-1"0"-4"16,3 6-17-16,-4-8-25 0,4 8-21 0,-3-6-31 15,3 6-24-15,0 0-17 0,0 0-19 0,0 0 2 16,0 0-11-16,0 30 8 0,3-10-12 0,4 6 8 16,1 7-10-16,2 13 4 0,-1 0-9 0,0 1 0 15,-3-3-9-15,4 5-7 0,-3-3-9 0,-2 0-12 16,-1-10-8-16,5 8-12 0,-4-9-13 0,-3-3 0 15,3-2-13-15,0 1-5 0,1-3-10 0,-2-2-12 16,-1-7-28-16,2-1-42 0,0-3-51 0,6 1-63 16,-6-5-51-16,-3-2-46 0,3-3-38 0,-5-6-43 15,7 7-56-15,-2-6-285 0,-5-1-698 0,0 0 308 16</inkml:trace>
  <inkml:trace contextRef="#ctx0" brushRef="#br1" timeOffset="148418.84">32031 2329 160 0,'4'-12'254'0,"-2"3"-21"0,3 1-27 16,4 2-18-16,-1 0-22 0,4 0-16 0,1 5-10 0,10 1-11 16,4 3-16-16,-1 4-8 0,2-2-12 15,0 6-6-15,0 1-13 0,-2 1-2 0,-2 3-5 0,-5 0 0 16,-3-4-12-16,-5 2 4 0,2-1-1 0,-8-2 3 15,1 3 7-15,-2-3-7 0,-5-1 1 0,-3 4 3 16,-4-1-1-16,-4-1 4 0,-1 2-12 16,-10-1-10-16,-1-1 0 0,-4-1-4 0,3-1-22 0,-2-6-27 15,0 2-31-15,7-4-39 0,0 0-57 0,4-5-40 16,5-2-42-16,-2 1-200 0,5-4-448 0,4-1 198 16</inkml:trace>
  <inkml:trace contextRef="#ctx0" brushRef="#br1" timeOffset="149026.07">32528 2179 137 0,'6'-3'251'0,"2"0"-3"16,-2-1-13-16,1 2-17 0,-1-1-19 0,-6 3-9 16,10-3-8-16,-10 3 7 0,8-4-14 0,-8 4-4 15,5-4-9-15,-5 4-8 0,0 0-18 0,-1-9-19 16,1 9-12-16,0 0-4 0,-12-12-14 0,4 6-11 15,-3-1-1-15,2 2-12 0,-2-2-3 0,3 0-15 16,-2 1 2-16,0-3-8 0,1 1-1 0,4 1-4 16,-3-1-8-16,3-2-5 0,1 4-1 0,0 1-9 15,2-1-5-15,2 6 3 0,-3-11-3 0,3 11 0 16,-1-10-1-16,1 10-1 0,6-4-1 0,-6 4-4 16,14-3 5-16,-14 3-9 0,18 4 2 0,-6 1-2 15,-2 0 0-15,5 6 2 0,-3 1-9 0,2 1 9 16,-2 1-9-16,1 6-3 0,0 2-1 0,-4-4 2 15,-4 1-6-15,2 8-5 0,-4-2 0 0,-1 2 1 16,-4-6 9-16,-1 4-8 0,-1 0 4 0,0-6 5 16,1 0-1-16,-1-2 3 0,-2-1-1 0,0 2 3 15,-1-1 4-15,1-2 0 0,-1-4-1 0,2 1 2 16,-5 1 4-16,3-3 2 0,-1-1-1 0,-2-2 6 16,2 1-1-16,-1-1-2 0,-1-3 3 0,-2 1 2 15,3-2-2-15,2-1 9 0,-2 0-2 0,9-2-2 16,-14-1 2-16,14 1-2 0,-12-6-5 0,6 1 11 15,1-1-10-15,-2 2-3 0,5-5 0 0,0 0 5 0,1-2-9 16,0 0 4-16,2 1-4 0,0 2-4 16,3-2 7-16,0 1-4 0,-1 3-3 0,3-2 5 15,0 3-3-15,3 1-2 0,0 1 2 0,4 1 0 16,-4 2-1-16,3 0 10 0,-1 0-6 0,1 3-5 0,-2 1 0 16,4-2 2-16,-4 4-1 0,0-1 8 0,3 2-5 15,-3-1 0-15,3 2 1 0,0 2 2 16,0 0 4-16,-13-10-10 0,30 22 6 0,-30-22-3 15,30 25 1-15,-30-25 1 0,29 25-1 0,-16-12 1 0,-13-13 3 16,25 25-4-16,-25-25-1 0,20 24 0 0,-20-24-15 16,15 23-27-16,-15-23-47 0,0 0-43 0,6 27-61 15,-6-27-61-15,0 0-205 0,0 0-497 16,0 0 221-16</inkml:trace>
  <inkml:trace contextRef="#ctx0" brushRef="#br1" timeOffset="149228.26">32960 2396 301 0,'0'0'330'0,"0"0"-9"16,0 0-27-16,0 0-22 0,0 0-28 0,0 0-23 15,0 0-22-15,0 0-22 0,0 0-17 0,0 0-38 16,0 0-49-16,0 0-60 0,32-25-66 0,-32 25-68 15,0 0-71-15,0 0-202 0,0 0-427 0,0 0 190 16</inkml:trace>
  <inkml:trace contextRef="#ctx0" brushRef="#br1" timeOffset="149461.26">33115 2446 239 0,'0'0'240'0,"0"0"-6"0,0 0-10 16,0 0 3-16,0 0-14 0,0 0 0 0,0 0-10 15,0 0-17-15,2 55-20 0,-2-55-5 0,1 32-21 16,-1-32-17-16,3 55 3 0,-1-27-19 0,-2-28-9 16,3 57-14-16,-3-28-7 0,0-29-8 0,-3 55-4 15,1-27-41-15,2-28-42 0,-6 53-52 0,-5-28-64 16,4 0-79-16,7-25-251 0,-19 35-503 0,19-35 222 15</inkml:trace>
  <inkml:trace contextRef="#ctx0" brushRef="#br1" timeOffset="150164.09">30984 3014 87 0,'-11'1'172'0,"-1"-2"-6"0,12 1-8 0,-15 0-1 0,8 0-13 15,7 0-18-15,-10 3 3 0,10-3-17 16,-6 2 3-16,6-2 0 0,0 0-2 0,-1 8-9 16,1-8 8-16,10 11-4 0,0-5 4 0,11-2-5 0,7-1-9 15,4 0-5-15,6-2-6 0,13-2-11 16,4-3 0-16,2-2-11 0,5 0-1 0,2-1-7 15,0-1-4-15,26-1-8 0,-26 3-5 0,27 1-5 0,-31-2-6 16,3-1-1-16,-3 2-1 0,-2-2-7 0,0 1 7 16,-6 0-12-16,-12 2 1 0,-2 4-2 0,1-5 1 15,-1-3-3-15,-1 6-1 0,-3-3-4 16,-2 3 2-16,-1-1 17 0,-1 1-1 0,-10 2-6 0,0-1 4 16,-2 1-8-16,-5-2 2 0,0 3-2 0,0-2-1 15,-4 1-5-15,3-1-2 0,-5 2 2 0,-7 0 1 16,11-1-2-16,-11 1-1 0,12 0-2 0,-12 0 3 15,0 0-4-15,10 0 0 0,-10 0-1 0,0 0-1 16,0 0 2-16,0 0-2 0,8-2 2 0,-8 2 1 16,0 0-2-16,0 0-3 0,0 0-1 0,0 0-9 15,0 0-24-15,0 0-28 0,0 0-30 0,0 0-47 16,9-3-68-16,-9 3-270 0,0 0-516 0,0 0 228 16</inkml:trace>
  <inkml:trace contextRef="#ctx0" brushRef="#br1" timeOffset="162892.43">31525 633 205 0,'0'0'261'0,"0"0"-4"0,0 0 1 16,0 0-15-16,0 0-10 0,0 0-15 0,0 0-15 15,-23-34-18-15,23 34-11 0,0 0-25 0,0 0-14 16,0 0-13-16,0 0-10 0,0 0-9 0,0 0-10 16,0 0-9-16,0 0 0 0,-13 90 4 0,10-45-1 15,2-9-4-15,0 13 0 0,-2 1 11 0,1-4-20 16,4 2-3-16,0-3-2 0,-1 3-5 0,0-15 0 16,2-2-9-16,4 1-1 0,-3-1-8 0,4 0-1 15,-2-4-4-15,1-4-8 0,0 2 6 0,0-6-11 16,-1 0 3-16,-1-2-11 0,4 1-11 0,-5-9-27 15,1 3-15-15,0-1-32 0,-1-3-30 0,0 0-26 16,-1-4-33-16,0 3-22 0,-3-7-18 0,0 0-18 16,7 12-26-16,-7-12-14 0,3 0-7 0,-3 0-155 15,0 0-448-15,0 0 199 0</inkml:trace>
  <inkml:trace contextRef="#ctx0" brushRef="#br1" timeOffset="163147.29">31540 970 129 0,'0'0'197'16,"-5"-46"-8"-16,5 46-20 0,0 0 2 0,-3-36-1 16,3 36-5-16,0 0-14 0,0 0-14 0,0 0-15 15,11-36-14-15,-11 36-7 0,0 0-13 0,0 0 0 16,49-6-15-16,-49 6 3 0,48 9-14 0,-48-9-6 16,48 16-1-16,-22-5-5 0,-4 3-3 0,-5-3 24 15,8 5-4-15,-11-3-2 0,0 1 5 0,-4-1-5 16,-3-2 1-16,-2 4-5 0,-3-2 1 0,-4 5-8 15,-2-1 2-15,-1-3-7 0,-6 1-6 0,-1 1-3 16,-6 3-8-16,3-7-8 0,-7 2-40 0,-1 0-48 16,4-3-59-16,-1-3-62 0,4-1-64 0,-5-4-183 15,9-3-468-15,1 1 207 0</inkml:trace>
  <inkml:trace contextRef="#ctx0" brushRef="#br1" timeOffset="163406.06">31922 752 8 0,'0'0'363'0,"0"0"-22"0,0 0-29 0,0 0-19 16,0 0-31-16,0 0-25 0,0 0-20 0,0 0-23 15,0 0 11-15,0 0 5 0,0 0-20 0,0 0-17 0,0 0-5 16,25 58-8-16,-25-58-16 0,13 46-8 0,-6-17-13 15,-2 0-9-15,0 1-11 0,0-3-7 0,0 3-11 16,-1-2-2-16,1 4-12 0,-1-4-20 16,0-3-53-16,-3-6-58 0,3 6-62 0,-3-6-63 15,-1-1-86-15,2-1-93 0,-2-1-193 0,0-3-601 16,0-3 267-16</inkml:trace>
  <inkml:trace contextRef="#ctx0" brushRef="#br1" timeOffset="164060.5">32255 1064 109 0,'0'0'282'0,"0"0"-4"0,-8 1-6 0,8-1-6 15,0 0-19-15,0 0-15 0,0 0-21 0,0 0-11 16,0 0-26-16,0 0-19 0,0 0-16 0,0 0-11 15,0 0-9-15,0 0-12 0,0 0-11 0,33 6-5 16,-20-6-12-16,0 4-8 0,1-3 32 0,4 1-14 16,-1 0-12-16,3 0-1 0,-1-1-9 0,0 2-10 15,3-1 2-15,-1 1-14 0,0-3-28 0,-2 0-31 16,-1 1-36-16,-1-1-39 0,-4-1-43 0,-1 1-39 16,-3 0-46-16,0-2-53 0,-9 2-215 0,11-3-523 15,-11 3 232-15</inkml:trace>
  <inkml:trace contextRef="#ctx0" brushRef="#br1" timeOffset="164418.7">32846 1021 215 0,'0'0'305'0,"0"0"-9"0,0 0-13 16,0 0-9-16,0 0-15 0,0 0-23 0,0 0-11 16,0 0-15-16,0 0-22 0,0 0-20 0,0 0-5 15,0 0-15-15,0 0-10 0,0 0-21 0,0 0-6 16,0 0-14-16,0 0-5 0,0 0-12 0,0 0 3 0,0 0-21 15,0 0 1-15,0 0-13 0,0 0-2 0,0 0 5 16,0 0-14-16,0 0-4 0,0 0-4 16,47 21-15-16,-47-21-21 0,0 0-39 0,43 2-19 15,-43-2-32-15,0 0-37 0,38 1-39 0,-38-1-33 16,0 0-57-16,0 0-44 0,41 3-163 0,-41-3-506 16,0 0 223-16</inkml:trace>
  <inkml:trace contextRef="#ctx0" brushRef="#br1" timeOffset="164756.14">33099 653 111 0,'-10'-11'278'0,"10"11"-10"15,0 0-15-15,0 0-21 0,-8-12-23 0,8 12-25 16,0 0-14-16,0 0-14 0,0 0-1 0,0 0-16 16,0 0-1-16,0 0-5 0,7 50 0 0,-1-25-7 15,-1 6 21-15,2 2 8 0,0 11-6 0,3 1 0 16,-4 2-5-16,-1-2-7 0,0 1-28 0,-1-1 9 16,-3-10-6-16,2 0-14 0,-1 0-6 15,-1-2-7-15,-1-33-8 0,5 60-9 0,-6-30-7 16,1-30-7-16,8 51-10 0,-8-51-8 0,5 37-25 0,-5-37-35 15,5 29-30-15,-5-29-42 0,5 27-32 0,-5-27-36 16,0 0-30-16,0 0-35 0,8 31-31 0,-8-31-41 16,0 0-213-16,0 0-557 0,0 0 248 15</inkml:trace>
  <inkml:trace contextRef="#ctx0" brushRef="#br1" timeOffset="165036.03">33217 852 219 0,'0'0'214'16,"0"0"-22"-16,11-8-14 0,-11 8-20 0,0 0-7 16,25 1-13-16,-25-1-9 0,24 7-13 0,-9-1-9 15,-2 6-4-15,2-1-10 0,-15-11 3 0,28 25 0 16,-28-25-4-16,22 27-1 0,-22-27 2 0,9 30 2 15,-9-30-3-15,0 0-1 0,0 39 0 0,0-39-2 16,0 0-3-16,-28 43-15 0,28-43-5 0,-29 20-6 16,12-9-4-16,17-11-6 0,-33 19-20 0,33-19-29 15,-31 16-48-15,31-16-51 0,0 0-59 0,-33 8-53 16,33-8-229-16,0 0-475 0,0 0 209 0</inkml:trace>
  <inkml:trace contextRef="#ctx0" brushRef="#br1" timeOffset="165602.15">33483 838 127 0,'-12'29'223'16,"12"-29"-8"-16,0 0-11 0,-13 15-15 0,13-15-11 15,-11 7-15-15,11-7-10 0,-13 6-16 16,13-6-7-16,-15 5-14 0,15-5-15 0,0 0-10 0,-28-2-7 15,28 2-8-15,0 0-5 0,-18-9-15 0,18 9 0 16,-9-11-10-16,9 11-3 0,-5-15-6 0,5 15-2 16,2-21-7-16,-2 21 0 0,5-28-5 0,-1 13-1 15,1-1-8-15,3 0 2 0,-2 6-2 16,-6 10-1-16,14-19-2 0,-6 10-3 0,-8 9-3 0,15-12 0 16,-15 12 2-16,21-6-2 0,-21 6-1 15,23 3 1-15,-23-3-5 0,23 9 0 0,-10 1 3 0,-3-4 3 16,4 10-2-16,-4-4-3 0,-1 4 5 0,1 0-1 15,-1 1-3-15,-2-1 2 0,-7-16-2 16,12 42 2-16,-12-42-4 0,5 46 8 0,-2-21-5 16,-3-25 4-16,0 44 1 0,0-44 6 0,-3 47-3 15,3-47 8-15,-7 38-9 0,1-16 8 0,6-22-1 16,-13 37 2-16,13-37 1 0,-14 32 4 0,14-32 3 0,-13 29 4 16,13-29-3-16,-14 20 5 0,14-20 4 0,0 0 5 15,-25 25-2-15,25-25 2 0,0 0-5 16,-24 12 0-16,24-12-12 0,0 0 6 0,0 0-3 0,-39 0 2 15,39 0-4-15,0 0-5 0,0 0-3 16,0 0-2-16,-36-32-4 0,36 32 1 0,0 0-7 16,-6-37 4-16,6 37-8 0,0 0 2 0,7-41 2 15,-7 41-1-15,0 0-2 0,0 0-3 0,24-33-31 16,-24 33 5-16,0 0 2 0,0 0 5 0,37-1 1 16,-37 1 0-16,0 0-1 0,0 0 7 0,0 0-3 15,58 34 6-15,-58-34-1 0,26 22-2 0,-26-22-27 16,25 21-30-16,-25-21-30 0,18 17-42 0,-18-17-33 15,17 18-51-15,-17-18-209 0,0 0-471 0,0 0 209 16</inkml:trace>
  <inkml:trace contextRef="#ctx0" brushRef="#br1" timeOffset="165850.43">33743 1024 40 0,'0'0'192'0,"0"0"-14"0,0 0-5 16,0 0-11-16,0 0-6 0,0 0-15 0,0 0-12 0,0 0-11 16,0 0-5-16,0 0-18 0,0 0 7 0,0 0-7 15,0 0-7-15,0 0-11 0,0 0-5 0,0 0-37 16,0 0-40-16,0 0-48 0,0 0-55 0,0 0-68 15,0 0-95-15,0 0-293 0,0 0 129 0</inkml:trace>
  <inkml:trace contextRef="#ctx0" brushRef="#br1" timeOffset="166196.53">33786 1174 109 0,'0'0'282'0,"0"0"-13"0,0 0-4 16,0 0-26-16,0 0-13 0,0 0-17 0,0 0-15 16,0 0-23-16,0 0-8 0,0 0-22 0,0 0-14 15,0 0-16-15,0 0-4 0,0 0-14 0,0 0-5 16,0 0-13-16,0 0 2 0,0 0 12 0,0 0-1 15,0 0-4-15,0 0-12 0,0 0 3 0,17 52 0 16,-17-52-4-16,-2 37 7 0,2-37 9 0,-5 52-17 16,5-52-6-16,-4 40-6 0,0-14-2 0,4-26-5 15,-8 45 1-15,4-20-7 0,4-25-1 0,-6 39-10 16,6-39 2-16,-7 38-13 0,7-38-29 0,-7 38-30 16,7-38-40-16,-6 28-54 0,6-28-54 0,0 0-66 15,-9 38-66-15,9-38-218 0,0 0-578 0,-13 21 256 16</inkml:trace>
  <inkml:trace contextRef="#ctx0" brushRef="#br1" timeOffset="167761.04">32919 1040 33 0,'0'0'93'0,"0"0"3"16,0 0-8-16,0 0 8 0,0 0-9 0,0 0-6 16,0 0-6-16,0 0-6 0,0 0-6 0,-32-32-8 15,32 32-2-15,0 0-5 0,0 0-4 0,0 0-4 16,0 0 0-16,0 0-3 0,0 0 11 0,-48 8-6 16,48-8-3-16,0 0-1 0,0 0 11 0,0 0-9 15,0 0 3-15,-40 15-10 0,40-15 2 0,0 0-4 16,0 0-3-16,0 0 2 0,0 0-2 0,-31 8 2 15,31-8-2-15,0 0 7 0,0 0-7 0,0 0 9 16,0 0 1-16,0 0 2 0,0 0-6 0,0 0 4 16,0 0 0-16,0 0-4 0,0 0-6 0,0 0-1 15,0 0-7-15,0 0 1 0,0 0-2 0,0 0-2 16,0 0 2-16,0 0-7 0,0 0 1 0,0 0-2 16,0 0 2-16,114-20-12 0,-114 20 3 0,38-9-6 15,-38 9 1-15,37-7-1 0,-37 7 2 0,0 0-5 16,39-5-3-16,-39 5-1 0,0 0-4 0,0 0-4 15,0 0 1-15,33-4 3 0,-33 4-2 0,0 0 7 16,0 0-3-16,0 0 5 0,0 0-3 0,0 0 5 16,0 0 0-16,0 0 1 0,0 0-1 0,0 0-3 15,0 0 7-15,0 0-3 0,-104 21-1 0,104-21 1 16,-30 6 1-16,30-6 5 0,-37 4 6 0,37-4-9 16,0 0 7-16,-48 4 3 0,48-4-5 0,0 0 5 15,-37 2 1-15,27-2 16 0,2 0 1 0,2 0 4 16,6 0-4-16,0 0 0 0,0 0-6 0,0 0 0 15,0 0-6-15,0 0 2 0,0 0-9 0,0 0-6 16,0 0-24-16,0 0-30 0,0 0-45 0,0 0-54 16,78-16-178-16,-78 16-356 0,38-1 158 0</inkml:trace>
  <inkml:trace contextRef="#ctx0" brushRef="#br1" timeOffset="171805.78">31488 1558 68 0,'0'0'174'0,"-9"0"-8"16,9 0-3-16,-9-1-14 0,9 1-7 0,0 0-18 15,0 0-8-15,-12-2-12 0,12 2-15 0,0 0-5 16,0 0-4-16,0 0 2 0,0 0-4 0,42 3 0 15,-12 0-3-15,3-4-7 0,4-1-2 0,18 4-25 16,-3-1 0-16,7 1 5 0,0-2-8 0,5-3 0 16,1 6-9-16,23-3 5 0,-26 3-8 0,5 0-1 15,23-3 2-15,-28 1-3 0,27 2-7 0,-23 1 0 16,-3-1-1-16,-1 0-2 0,1 3 3 0,-6-6-8 16,1 3 2-16,-3 3-7 0,-4-3-2 0,-13-2 6 15,1 2-3-15,-2 0 6 0,-3 3-7 0,-34-6-6 16,64 6-3-16,-37-2-2 0,-27-4 3 0,41 7-1 15,-41-7-3-15,29 4 1 0,-29-4 3 0,0 0 0 16,0 0-1-16,32 6 5 0,-32-6-3 0,0 0 0 16,0 0 0-16,0 0-3 0,0 0 2 0,0 0 0 15,0 0-2-15,0 0 1 0,0 0-1 0,0 0-2 16,0 0 0-16,-125-8-5 0,89 8 0 0,-15-1-4 16,-2 1-5-16,-1-5-2 0,-5 2-6 0,-2 3 3 15,-5-1 5-15,-24-2-5 0,23 2-1 0,-22 1 1 16,24-2 1-16,-26 0 6 0,28 2 3 0,0-1-2 15,0 1 4-15,-2-1-4 0,-1 0 2 0,4-3 3 16,2 3 4-16,4 1-1 0,2-2 2 0,14 2 3 16,3-1 6-16,4-1 0 0,4 1 8 0,0 1 2 15,10 0-3-15,6-2 9 0,3 4-1 0,1-2-5 16,9 0-1-16,-7 1-8 0,7-1 4 0,0 0 0 16,0 0-2-16,37 2 6 0,3 1 2 0,17-3 2 15,7 1-4-15,29-1-2 0,-4 2 3 0,-23-4-6 16,32 1 6-16,-7 1 3 0,3 1 0 0,-3-7-9 15,-26 6 6-15,31-3-2 0,-31 2 1 0,29-5 1 16,-32 5-3-16,3 1 1 0,-3-2-4 0,-3 1 3 16,-6-2-2-16,-2-3-1 0,-11 9 0 0,-4-6-4 15,1 3 1-15,-37 0-5 0,64-2-5 0,-36 2 4 16,-28 0 1-16,39-3 0 0,-39 3 3 0,0 0-1 16,40-3-2-16,-40 3 0 0,0 0 4 0,0 0-5 15,0 0 5-15,0 0-4 0,0 0 1 0,0 0 0 16,0 0-1-16,0 0-10 0,0 0 3 0,0 0-8 15,0 0 7-15,0 0-6 0,-129 5-3 0,78 1-4 16,-7-5-1-16,0 4-4 0,-6-5-11 0,-28 7 1 16,2-6-3-16,-2 5-3 0,3-4 4 0,22 2 6 15,-27 0-7-15,2 3 12 0,0-5-4 0,25 3-1 16,-26 0 2-16,26-3 3 0,1 3 5 0,-25-1 9 16,32 4 1-16,-1-6 2 0,7 3 9 0,0 0 3 15,19-3 12-15,1-1 7 0,3 3 8 0,11-3 12 16,6-2-5-16,13 1 0 0,-11 0-4 0,11 0 6 15,0 0-2-15,0 0 8 0,47-10-1 0,9 4-2 16,8-1-8-16,30-2-6 0,1 3 2 0,0-2 0 16,3-2-7-16,2-1 4 0,-3 1-7 0,-2 6-7 15,-1-1-8-15,-29 2-17 0,30-6-25 16,-29 5-18-16,-3 3-33 0,1-5-21 0,-2 4-34 0,-9-3-90 16,-16 2-256-16,0-1 113 0</inkml:trace>
  <inkml:trace contextRef="#ctx0" brushRef="#br1" timeOffset="186843.94">32785 708 99 0,'0'0'114'15,"0"0"-7"-15,0 0-5 0,7-14-9 0,-7 14 1 16,0 0-5-16,0 0-4 0,0 0 1 0,0 0-11 15,9-11-1-15,-9 11-7 0,0 0 0 0,0 0 1 16,0 0-1-16,0 0 4 0,0 0 1 0,0 0-4 16,0 0-9-16,0 0 0 0,2-16-10 0,-2 16-1 15,0 0-7-15,0 0-1 0,0 0-5 0,0 0-4 16,0 0-5-16,0 0 1 0,0 0-7 0,0 0 1 16,0 0-3-16,0 0-2 0,0 0-3 0,0 0-2 15,0 0-2-15,-31 31 2 0,31-31 4 0,-10 17-2 16,6-8-2-16,4-9 2 0,-13 22 6 0,9-13-2 15,4-9 0-15,0 0 2 0,-16 37-2 0,16-37 10 16,-13 34 4-16,13-34 0 0,-9 34-4 0,4-16 1 16,4 0-27-16,-2 10 1 0,-1-3 3 0,3 0-1 15,2 0 3-15,-3 0 3 0,7 3 5 0,-5-28-1 16,9 51 2-16,0-27-3 0,3 3 10 16,-1 0-15-16,0-3 5 0,6-2-4 0,1 3 3 0,0 0-7 15,5 0-13-15,-2 0-26 0,4 0-36 0,4-3-15 16,3 0-25-16,13 3-46 0,-2 0-180 0,-10-8-363 15,2-3 162-15</inkml:trace>
  <inkml:trace contextRef="#ctx0" brushRef="#br1" timeOffset="187630.01">33596 602 36 0,'0'0'127'0,"0"0"-7"16,0 0-11-16,0 0-14 0,0 0-9 15,0 0-9-15,0 0-9 0,0 0-4 0,0 0-5 16,0 0-2-16,0 0-6 0,0 0 12 0,0 0-2 0,0 0-3 16,0 0-1-16,16 42-8 0,-16-42 3 0,11 26 2 15,-4-8-8-15,-2 1 5 0,2 5-10 16,1 2-1-16,-2-1-6 0,2 0-3 0,-1 1 4 15,-5-7-9-15,-2-19-3 0,13 49 5 0,-5-23-6 16,-8-26 3-16,5 52-9 0,-1-29 2 0,-4-23-7 16,6 44 6-16,-4-17 0 0,-2-27 0 0,-1 40-4 15,1-40 8-15,-4 38 1 0,4-38 1 0,-6 43 5 0,0-18 0 16,6-25-7-16,-15 36 7 0,15-36 8 0,-21 39-2 16,10-23-2-16,-4 6 2 0,15-22-6 15,-28 30 3-15,11-8-8 0,17-22 3 0,-37 32-6 16,21-21-1-16,-7 8-2 0,23-19-3 0,-40 25 2 15,21-13-12-15,19-12-22 0,-36 19-24 0,36-19-34 16,-30 21-39-16,30-21-25 0,-29 15-50 0,29-15-107 16,-32 17-321-16,32-17 142 0</inkml:trace>
  <inkml:trace contextRef="#ctx0" brushRef="#br1" timeOffset="191791.75">33434 1608 109 0,'0'0'110'0,"0"0"4"15,0 0 0-15,0 0 8 0,0 0 2 0,0 0 12 16,0 0-5-16,0 0 1 0,0 0 2 0,0 0-2 16,0 0-4-16,0 0 13 0,0 0-4 0,0 0-5 15,0 0 3-15,-15-42-4 0,15 42 0 0,0 0-11 16,0 0 2-16,0 0-11 0,0 0-11 0,0 0-8 15,0 0-11-15,0 0-5 0,0 0-9 16,0 0-10-16,0 0-7 0,0 0-1 0,0 0-6 0,0 0 1 16,0 0-10-16,0 0 1 0,-23 85-2 0,19-58-6 15,4-27 1-15,0 57 4 0,0-28-5 0,0-29 4 16,0 56-9-16,1-28 2 0,-1-28 23 0,0 48-9 16,0-48-5-16,2 39 1 0,-2-39-4 0,3 36-1 15,-3-36-8-15,3 32 4 0,-3-32-6 16,0 0-4-16,2 39 9 0,-2-39-10 0,0 0-3 0,0 0-1 15,7 34 3-15,-7-34-1 0,0 0-7 0,0 0-5 16,0 0-21-16,0 0-21 0,5 29-13 0,-5-29-17 16,0 0-14-16,0 0-15 0,0 0-15 0,0 0-18 15,0 0-20-15,0 0-33 0,0 0-22 0,0 0-18 16,0 0-22-16,0 0-139 0,0 0-420 16,0 0 186-16</inkml:trace>
  <inkml:trace contextRef="#ctx0" brushRef="#br1" timeOffset="192144.09">33395 1642 92 0,'0'0'142'0,"0"0"-5"0,0 0-5 0,0 0-8 0,-52 39-3 15,52-39-8-15,-20 15 0 0,20-15-9 0,0 0 3 16,-26 23-9-16,26-23 2 0,0 0-2 0,0 0 3 15,-25 16-5-15,25-16 5 0,0 0-7 16,0 0 7-16,0 0-3 0,0 0-2 0,-27 11-12 16,27-11-8-16,0 0-4 0,0 0-12 0,0 0 0 15,0 0-9-15,0 0-2 0,0 0-9 0,-21-52-5 16,21 52-4-16,0 0-4 0,7-48 1 0,-7 48-11 16,0 0 2-16,22-41-4 0,-22 41-1 0,19-26-1 15,-19 26-5-15,25-16 4 0,-25 16 0 0,25-10-6 16,-25 10 0-16,0 0-1 0,0 0-4 0,53 13 4 15,-53-13 1-15,28 17 5 0,-28-17-6 0,31 24 0 16,-31-24-12-16,28 27-19 0,-12-8-17 0,-16-19-26 16,24 33-20-16,-14-18-34 0,-10-15-27 0,20 40-36 15,-13-23-189-15,-7-17-406 0,5 44 180 0</inkml:trace>
  <inkml:trace contextRef="#ctx0" brushRef="#br1" timeOffset="195789.37">31189 852 59 0,'0'0'93'0,"0"0"-12"16,0 0-3-16,0 0 12 0,6-48 4 0,-6 48 13 15,0 0 3-15,0 0-2 0,0 0-10 0,0 0 0 16,0 0-11-16,0 0 3 0,-1-37-9 0,1 37-4 16,0 0-19-16,0 0-1 0,0 0-6 0,0 0-6 15,0 0 3-15,0 0-5 0,0 0 7 0,-58 78 0 16,35-35 2-16,4 6-2 0,0 0 22 0,2 5-6 15,1 0-4-15,5 1-2 0,1-1-7 0,8 1-3 16,3-5-5-16,4 5-1 0,8-5-6 0,5 0 1 16,9-6-6-16,5-6-6 0,7-3-27 0,8-2-18 15,11-8-35-15,33 6-28 0,8-16-49 0,5-1-42 16,3-2-160-16,4-9-360 0,1-3 160 0</inkml:trace>
  <inkml:trace contextRef="#ctx0" brushRef="#br1" timeOffset="200872.12">28602 5832 67 0,'-8'-3'139'16,"8"3"1"-16,0 0-5 0,-10 0-3 0,10 0-4 0,-9-1-11 15,9 1 0-15,0 0 1 0,-15 0 1 16,15 0-1-16,-10 0 2 0,10 0 0 0,-9 0-5 16,9 0-4-16,-12 0-8 0,12 0-3 0,0 0-1 0,-11 3-1 15,11-3 1-15,0 0-10 0,-8 0-8 0,8 0-4 16,0 0-5-16,0 0-12 0,0 0 0 0,0 0-7 15,0 0-1-15,0 0-3 0,0 0-1 0,0 0-2 16,42-5-6-16,-22 2-4 0,1 2-1 0,1-3-9 16,10 3 3-16,-3-1-10 0,0 0 7 0,0 0-7 15,0 1 0-15,-1 1-4 0,0-1-1 0,-7 1 0 16,0 0 0-16,0-2-2 0,-3 2-2 0,-4 0-4 16,0-2 2-16,-3 4 1 0,-2-2-2 0,-9 0-2 0,13 0-3 15,-5 0 2-15,-8 0 3 0,6 2-1 0,-6-2 3 16,0 0-1-16,0 0-1 0,0 0-3 15,0 0-1-15,0 0 2 0,-37 4-1 0,17-2 0 0,-2 1 0 16,-9 0 2-16,3-1-6 0,-1 3 4 0,-2-2-1 16,2 0 0-16,2-2-1 0,-3 2 0 0,1-2 1 15,2 1 2-15,5 0 2 0,3-3 1 0,6 2 2 16,-1-1 5-16,3 0-1 0,3-1 6 0,1 2-4 16,7-1-4-16,0 0 2 0,0 0-8 0,0 0 3 15,0 0-3-15,0 0-3 0,0 0 1 0,38-8-4 16,-10 7-11-16,0-4-16 0,3 4-12 0,-3-1-28 15,4 0-22-15,1 1-21 0,-1 1-34 0,-3 1-19 16,3 1-27-16,-2-2-23 0,-2-2-210 0,-8 1-456 16,2-1 202-16</inkml:trace>
  <inkml:trace contextRef="#ctx0" brushRef="#br1" timeOffset="201210.04">29155 5582 47 0,'-6'-9'279'0,"1"-1"0"0,1 1 2 16,-2 2-10-16,-1-1-5 0,3 3-11 0,-1-1-6 15,0 1-18-15,5 5-15 0,-8-7-27 0,8 7-14 16,-3-3-13-16,3 3-27 0,0 0-14 0,0 0 8 16,0 0-31-16,-9 22-7 0,6-4-6 0,4 7-4 15,1 4-13-15,-1 5 20 0,0 1-26 0,3 11 5 16,1 2 8-16,-2-1 13 0,-2 2 11 0,2-4-1 15,-1 3-1-15,1-1-2 0,2-1-3 0,-1-12-2 0,-2-1-8 16,1 1-6-16,1-3-8 0,1-4-4 16,1 1-7-16,-2-3-4 0,0-5-5 0,1-1-3 15,-1-3-5-15,1 1-6 0,-1-1-3 0,0-5-2 0,2 1-3 16,-2-1-13-16,-1-1-28 0,0-3-25 0,-2-1-39 16,3-2-34-16,-4-4-19 0,5 8-29 0,-5-8-24 15,7 2-40-15,-7-2-30 0,0 0-28 0,15-9-37 16,-9 1-267-16,1-1-635 0,0-4 282 0</inkml:trace>
  <inkml:trace contextRef="#ctx0" brushRef="#br1" timeOffset="201518.07">29155 5879 191 0,'0'-12'231'0,"-1"1"-3"16,1 0-9-16,1 1-14 0,3 1-19 0,0 0-18 0,2 2-14 15,2 1-16-15,1 1-11 0,5 2-9 0,4 2-8 16,2 1-11-16,3 1-9 0,6 3-6 16,0 3-11-16,2-1-2 0,-1 3-7 0,1 1-5 0,-4-4-5 15,1 4-3-15,-1 1-4 0,-5 2 2 0,-6-3 5 16,-1 0-5-16,-4-2-3 0,-2 1 0 0,-3-1 1 16,-1 2 6-16,1-1-2 0,-6 3 4 0,-1 0-3 15,-5-1-1-15,-2 0-4 0,-2 2 1 0,-7-1 0 16,-3 4-17-16,-2-1 6 0,-3-1-4 0,-1-3 2 15,1 1-8-15,-1-5-15 0,1 4-21 0,6-5-30 16,1-2-27-16,1 0-38 0,5-4-36 0,-1 2-41 16,7-7-39-16,6 5-59 0,-12-12-155 0,11 4-469 15,1 1 207-15</inkml:trace>
  <inkml:trace contextRef="#ctx0" brushRef="#br1" timeOffset="202085.06">29729 5654 275 0,'0'0'276'0,"2"-7"-19"0,-2 7-18 16,0 0-22-16,2-8-24 0,-2 8-19 0,0 0-17 15,0 0-18-15,0 0-4 0,0 0-2 0,9 32-4 16,-7-17-10-16,1 6-9 0,2 7 0 0,-2-2 3 15,2 4-9-15,0-3-5 0,0 2-4 0,-3-1-14 16,2 0 6-16,-1-3 2 0,1-6-11 0,-2 0-9 16,2 0-4-16,-1 0-4 0,-1-1-7 0,3-2-4 15,-2-6 3-15,-1 2 4 0,1-1-14 0,-2-1-8 0,2 0 5 16,-3-10-11-16,0 12 1 0,1-6 13 0,-1-6-11 16,0 0 13-16,3 7 14 0,-3-7 11 15,0 0 5-15,0 7-5 0,0-7-7 0,0 0-5 0,0 0-10 16,0 0 6-16,-2-29-13 0,1 17-7 0,-1-3-4 15,0-2-4-15,0-2-7 0,-3-6 8 16,1 0 1-16,-2-2-15 0,2 0-3 0,-3-3-5 0,-1 0-6 16,1-2-3-16,3 0 8 0,-5 3 9 0,3-1-13 15,-2 3 0-15,-1 2 0 0,5 6-2 0,0 1 2 16,-1 3 0-16,4 3 2 0,-3 1 9 0,2 1-13 16,0 5 3-16,2 5-2 0,-6-11-3 0,6 11 1 15,-2-6-2-15,2 6 1 0,0 0-2 0,0 0 4 16,0 0 0-16,0 22 2 0,2-12 1 0,3 9 0 15,-1 4 5-15,2 2-9 0,1 1 5 0,1 0 2 16,-1 1-15-16,1 2 22 0,-2-3-1 0,2 1-2 0,-1 0 1 16,1-5 15-16,-3-2-10 0,0-2-1 0,1 0-1 15,-4-1 2-15,3 2 2 0,0-2-4 16,-1-3 0-16,-1 3-3 0,0-9-1 0,0 3 2 0,0-3-4 16,1 2-3-16,-1-3-24 0,4 1-37 0,-2-1-35 15,0 0-46-15,0 0-51 0,1 0-58 0,5-2-72 16,-8-2-341-16,8-1-715 0,0 2 317 0</inkml:trace>
  <inkml:trace contextRef="#ctx0" brushRef="#br1" timeOffset="202982.07">30328 5813 64 0,'0'0'281'0,"2"-14"1"15,-2 8-8-15,0 6-14 0,1-13 0 0,-1 13-3 16,1-10-9-16,-1 10-5 0,0-9-27 0,0 9-18 15,0 0-30-15,0 0-10 0,0 0-15 0,0 0-23 16,0 0-1-16,0 0 0 0,2 29-3 0,-2-5 1 16,1 1-1-16,-1 0 1 0,0 3-7 0,0 1-2 15,0 0-3-15,0 0-8 0,0 1-10 0,-1-1-6 16,3-3-9-16,-2 1-5 0,1-8-7 0,2-1-7 0,-2 1-5 16,2-2-3-16,-2 0-11 0,3-1-17 15,0-4-31-15,0 0-41 0,-1-5-30 0,4 0-40 16,-3-1-33-16,1-1-20 0,1-2-22 0,-6-3-25 0,9 4-30 15,-9-4-12-15,0 0-30 0,12-7-204 0,-11 1-541 16,-1 6 239-16</inkml:trace>
  <inkml:trace contextRef="#ctx0" brushRef="#br1" timeOffset="203243.19">30214 6017 188 0,'-10'-3'260'0,"10"3"4"0,-6-5-5 0,6 5-4 16,-7-2-9-16,7 2-14 0,0 0-10 0,0 0-15 16,-7-4-16-16,7 4-21 0,0 0-9 0,0 0-9 15,0 0-14-15,0 0-12 0,0 0-14 0,0 0-12 16,26-3-7-16,-7 1-3 0,-1 1-11 0,10 1-2 0,-7 0-12 16,9-4 1-16,-2 3-19 0,-7-1-7 0,7 2 3 15,-5-2-4-15,-3-1-11 0,7 4-1 16,-4-2-2-16,-1-2-19 0,-2 3-19 0,-2-1-26 0,-4 1-19 15,-2 0-28-15,-1 0-35 0,-2 0-38 0,-9 0-43 16,12-2-40-16,-12 2-273 0,10-1-558 0,-10 1 248 16</inkml:trace>
  <inkml:trace contextRef="#ctx0" brushRef="#br1" timeOffset="204226.31">31038 5653 143 0,'0'0'281'0,"0"-11"-11"15,0 11-9-15,0-14-17 0,1 8-15 0,2-2-18 16,0-1-19-16,1 4-23 0,4-3-12 0,-2 2-20 16,3 2-12-16,2 0-9 0,0 1-13 0,2 3-10 0,0 1-10 15,1 4-7-15,-3 0-5 0,6 3-8 16,-8 1-9-16,3 4-7 0,-1 0 1 0,-4 1-5 15,-1 3-6-15,-3-1-6 0,-3 0 1 0,0 1-2 0,-3-3 0 16,0 4-7-16,-2-3 1 0,0 1-2 0,-2-2-3 16,-2 2-4-16,3-5 5 0,2-1-3 0,-1 1 0 15,1-3-5-15,2 3-2 0,-1-5-4 0,2 1 5 16,-3-1-5-16,4-6-3 0,1 14-3 0,3-8 2 16,0-1-11-16,0 1-1 0,3 0 0 0,1-2-3 15,-2 0-4-15,5 3-3 0,0-2-12 0,3 1 6 16,2 0-3-16,1 0 1 0,-6 0 3 0,4 1 1 15,-3 0 0-15,-1-1 4 0,2-1-1 0,-4 1 4 16,-3-2 0-16,3 1 3 0,-4 3 7 0,-2 0 3 16,-2-1 10-16,-1-7 4 0,-1 13 3 0,-3-7 13 15,-4 3 7-15,1 1 2 0,-2-1 0 0,-3-1 2 16,-2 1-4-16,-4 1 0 0,4-1-5 0,-1 1 3 0,-4-4-6 16,5-3 1-16,-2 2-7 0,5 0 4 0,-1-1-6 15,5-2-6-15,0-1-22 0,-2 0-19 16,9-1-39-16,-13-1-43 0,13 1-44 0,-9-3-41 0,7-3-47 15,1-3-229-15,1-1-513 0,0-3 226 0</inkml:trace>
  <inkml:trace contextRef="#ctx0" brushRef="#br1" timeOffset="204676.33">31590 5775 53 0,'0'0'213'0,"0"0"-21"0,0 0-3 15,-11 15-12-15,8-10-13 0,-1 0-9 0,0 4-6 16,2-2-13-16,-1 3-14 0,2 0 1 0,1 1 6 0,-3 2-6 16,3-1-2-16,-2 0-11 0,3-1-10 0,0 5-3 15,2 0-4-15,-1-4-8 0,3 3-6 0,-1-3-8 16,0-4-10-16,4 2-2 0,-1-2-7 0,2 1-4 15,0-1-3-15,7 0-5 0,-5-3-2 0,3 1-9 16,-1-2-2-16,5-2 0 0,-5 0-1 0,6-3-4 16,-2-2-3-16,0 0-2 0,-4 3-4 0,1-3-2 15,3-1 0-15,-4-1-2 0,-2 1 1 0,-2 0 2 16,1-1-2-16,-2 1-2 0,1-1 5 0,-3-2 14 16,2 3 9-16,-4-2 8 0,0-1 0 0,-2 0 2 15,1 0 4-15,1-2-7 0,-4 0 8 0,0 1 7 16,0-1-2-16,0-2 10 0,-3 3-4 0,-1-3-6 15,-1 0 19-15,-1-3-20 0,-2 3-3 0,-1-3 0 0,-3 3 2 16,0-2-14-16,-1 2-3 0,-2 1 2 16,1-1-1-16,-4 0-6 0,2 3-3 0,0-2-12 15,-1 3 6-15,-2 1-4 0,2-2-9 0,-1 1-47 0,-1 3-39 16,1 1-55-16,-2 0-84 0,1 0-95 0,-2 0-312 16,2 0-673-16,1 2 297 0</inkml:trace>
  <inkml:trace contextRef="#ctx0" brushRef="#br1" timeOffset="205610.16">32159 5773 8 0,'0'0'141'0,"0"0"-18"0,0 0-13 15,0 0-5-15,0 0-1 0,0 0-11 0,0 0-1 16,0 0-10-16,0 0 0 0,17 13-6 0,-17-13-4 15,4 5-4-15,-4-5 5 0,0 0-2 0,4 8 3 16,-4-8 4-16,4 4 7 0,-4-4 9 0,0 0 9 0,0 0 4 16,4 6-3-16,-4-6 0 0,0 0 1 0,0 0 1 15,0 0 0-15,0 0 0 0,0 0 1 0,0 0-3 16,-12 6-6-16,12-6-3 0,0 0-6 0,0 0-5 16,0 0-2-16,0 0-1 0,0 0-10 0,0 0-8 15,0 0-4-15,-15-11-6 0,15 11-11 0,-2-7-23 16,2 7-22-16,0 0-32 0,6-13-32 0,-6 13-39 15,9-9-37-15,-3 6-45 0,1-2-39 0,-1 4-232 16,-6 1-497-16,14-5 221 0</inkml:trace>
  <inkml:trace contextRef="#ctx0" brushRef="#br1" timeOffset="205930.11">32368 5995 181 0,'0'0'308'0,"-8"2"-12"15,8-2-16-15,0 0-20 0,0 0-25 0,0 0-22 16,0 0-19-16,0 0-23 0,0 0-16 0,-5 6-14 15,5-6-10-15,-5 6-6 0,3 2-5 0,-2-3-15 16,1 8-14-16,0 2 0 0,0 2-12 0,-5 2-9 16,2 0-4-16,1 5-3 0,2 3-2 0,3-4-10 15,-1 3-5-15,4 0-4 0,-3 2-12 0,3-2-20 16,2 0-11-16,2 3-68 0,-2-3-76 0,4-1-85 16,4-2-299-16,-4-6-572 0,-2-1 254 0</inkml:trace>
  <inkml:trace contextRef="#ctx0" brushRef="#br1" timeOffset="210998.46">28408 5384 57 0,'0'0'111'0,"0"0"-6"0,0 0-4 15,0 0-5-15,0 0-8 0,5-8-6 0,-5 8-4 16,0 0-12-16,2-6 11 0,-2 6-6 0,0 0-4 0,0 0 2 15,0 0-9-15,0 0-3 0,0 0-7 16,0 0-4-16,0 0-7 0,0 0-1 0,0 0-5 0,0 0-2 16,0 0 3-16,-10 20-1 0,4-9-2 0,-1 5 3 15,-3 9 1-15,0 2-2 0,-2 1-1 0,5 4 0 16,-5 12-4-16,1 5 9 0,3-1 2 0,-1 2 3 16,1 0 1-16,5-3-8 0,0 0-3 0,2-14-1 15,-1 16-3-15,6-16-2 0,4 13-3 0,0-11-1 16,6-4-2-16,-1 2-6 0,6-3 3 0,10 9-15 15,-6-13-16-15,5 1-17 0,12 3-19 0,-10-9-29 16,17 2-31-16,-4-1-39 0,4-3-133 0,2-2-306 16,-2-4 135-16</inkml:trace>
  <inkml:trace contextRef="#ctx0" brushRef="#br1" timeOffset="211763.87">29811 5505 112 0,'0'0'153'0,"-4"-7"-3"0,4 7-3 15,-3-5-8-15,3 5-10 0,0 0-11 0,0 0-11 16,0 0-9-16,0 0-13 0,0 0-3 0,12-3 0 16,-12 3-3-16,26 13-1 0,-7-3-2 0,4 8-3 15,1 2-5-15,3 2 0 0,-2 3-14 0,2 2 9 16,-4 2 0-16,3-1 1 0,3 7-4 0,-6-7-4 0,-2 0 9 16,-2-3-3-16,1 3 2 0,-6-1-1 0,0 4 3 15,-1-2-8-15,-4 1-1 0,-5 0 0 16,-7 1-3-16,-5 3-4 0,-3-1-4 0,-4 0-5 0,-9 7 0 15,-2 0-10-15,-7-2 0 0,0-3-11 0,-8-2-24 16,1 0-34-16,-2-1-36 0,-1-1-44 0,0 0-50 16,1-4-41-16,-1-1-192 0,-1-2-432 0,11-8 192 15</inkml:trace>
  <inkml:trace contextRef="#ctx0" brushRef="#br1" timeOffset="-214560.8">30121 6476 65 0,'-12'-3'163'0,"12"3"-14"0,-10-1 4 0,10 1-6 16,0 0-17-16,-8 0-10 0,8 0-20 0,0 0-4 15,0 0-1-15,0 0-4 0,0 0-4 0,0 0-5 16,0 0-1-16,0 0-1 0,42 6-5 0,-11-6-2 15,3 0 1-15,4-2-2 0,22-2-1 0,6-1 0 16,31-6-4-16,0 2-2 0,8 1-6 0,-3 0-3 0,-1-5-5 16,-2 4-8-16,-4-6 0 0,-28 6-3 0,25-2-9 15,-3 0 1-15,-29 5-5 0,2 1-3 16,-1-5-3-16,-2 4 0 0,-6 1-6 0,1 2 1 0,-16 0-2 16,-2 0-5-16,-1-2-2 0,-3 2 2 0,-4 0 0 15,0 1-2-15,-8-3 0 0,1 5-1 0,-5-1-2 16,-2 1 1-16,-2 0 2 0,1-2-1 0,-2-1-2 15,-1 2 2-15,0 1-5 0,-2 0-1 0,-8 0 3 16,14 0 0-16,-14 0-5 0,9-1 4 0,-9 1-2 16,0 0 1-16,9-2 0 0,-9 2 0 0,0 0 2 15,0 0-6-15,0 0-12 0,0 0-19 0,0 0-5 16,0 0-16-16,0 0-16 0,0 0-25 0,0 0-23 0,0 0-19 16,0 0-30-16,0 0-33 0,0 0-109 0,0 0-337 15,0 0 149-15</inkml:trace>
  <inkml:trace contextRef="#ctx0" brushRef="#br1" timeOffset="-211930.58">24326 6272 261 0,'-8'1'265'16,"-2"0"-4"-16,10-1-4 0,-13 2-16 0,13-2-13 15,-9 2-24-15,9-2-16 0,-7 0-17 0,7 0-20 16,0 0-13-16,0 0-4 0,0 0 0 0,0 0-4 16,0 0-10-16,27 3-7 0,-8-6-1 0,0 1-16 15,3-2-8-15,7-3-4 0,-1 1-6 0,3 0 4 0,1-1 0 16,-3 1-18-16,1-2-2 0,-1 3-8 0,-2 0-4 15,0 0-2-15,-7 1-10 0,-3 1 0 0,1 0 0 16,-1 0-3-16,-6 1-9 0,0-2-6 0,-1 3 2 16,-3 1 0-16,-7 0-4 0,11-4-2 15,-11 4-4-15,8 0 0 0,-8 0-2 0,0 0-8 0,8-1-16 16,-8 1-24-16,0 0-24 0,0 0-26 0,5 5-41 16,-5-5-43-16,0 0-40 0,0 0-45 0,0 0-45 15,0 0-187-15,0 0-529 0,0 0 234 0</inkml:trace>
  <inkml:trace contextRef="#ctx0" brushRef="#br1" timeOffset="-211609.47">24915 5853 36 0,'-2'-11'322'0,"2"11"-12"15,-4-4-13-15,4 4-19 0,0 0-23 0,-4-6-26 16,4 6-27-16,0 0-15 0,0 0-9 0,0 0-9 16,2 22-5-16,0-3-10 0,4 5-3 0,-1 9-3 15,3 1 24-15,5 15-3 0,-2-1-12 0,2 2-13 16,0-2-12-16,0-2-7 0,-2-1-5 0,2 1-10 16,-2-14-12-16,-2 0-10 0,4-3-2 0,-3 0-15 15,-1 0-4-15,2-4-7 0,-2-5-5 0,-1-2-8 16,1-3-2-16,0 1-6 0,-2-4-18 0,-2-2-40 0,1-1-32 15,1-1-33-15,-3-3-31 0,-1 1-23 16,1-2-14-16,-4-4-17 0,7 5-33 0,-7-5-29 0,0 0-28 16,0 0-30-16,11-11-241 0,-11 4-574 0,1-3 254 15</inkml:trace>
  <inkml:trace contextRef="#ctx0" brushRef="#br1" timeOffset="-211356.8">25001 6090 220 0,'-2'-9'233'0,"0"1"-5"16,2 2-11-16,0 6-15 0,-3-13-10 0,3 13-17 16,3-12-11-16,-1 6-15 0,4 2-12 0,3 0-9 0,3-1-8 15,4 2-7-15,4 2-13 0,1 1-6 16,0 3-7-16,-2 3-10 0,2 0 8 0,-2 2-9 16,5 4-3-16,-6 0-5 0,-4 0 11 0,-1 1-5 0,1 0-3 15,-7-2 1-15,3 2 0 0,-2 1-6 0,-5 3-10 16,-2-6 0-16,-1 5-1 0,-2 0-2 0,-6-2-9 15,3-2-2-15,0 0-9 0,-6 0 0 0,3-1-24 16,-4 0-29-16,3-1-24 0,-1-3-36 0,0 0-33 16,1-1-37-16,-1-1-43 0,4-4-40 0,6-1-254 15,-16-4-527-15,12 1 232 0</inkml:trace>
  <inkml:trace contextRef="#ctx0" brushRef="#br1" timeOffset="-211125.28">25307 5920 253 0,'2'-9'362'16,"-2"9"-15"-16,0 0-11 0,0 0-25 0,0 0-31 15,-4-11-27-15,4 11-24 0,0 0-14 0,0 0-16 16,0 0-8-16,0 0-3 0,8 29-5 0,-6-13-12 16,1 0-11-16,-1 4-14 0,4 6-9 0,0 3-10 15,0-2-17-15,-2 0-7 0,1 0-12 0,0-3-6 16,1 1-10-16,1-3-14 0,-2-3-47 0,1-2-44 15,1 1-59-15,-3-1-54 0,2 0-57 0,2-2-66 0,-1-3-62 16,0-4-268-16,4 3-645 0,-4-5 286 16</inkml:trace>
  <inkml:trace contextRef="#ctx0" brushRef="#br1" timeOffset="-210758.36">25678 6204 199 0,'-13'0'279'16,"13"0"-3"-16,-12 2-6 0,12-2-4 0,-12 1-11 16,12-1-4-16,-11 0-12 0,11 0-14 0,-7 2-16 15,7-2-15-15,0 0-18 0,0 0-13 0,0 0-15 16,0 0-14-16,0 0-11 0,0 0-14 0,0 0-4 0,0 0-14 16,30-6-3-16,-10 5-12 0,-2 0-16 0,11-3-1 15,-7 2 0-15,5-2-31 0,-7 1-39 16,3 1-36-16,-5 0-38 0,0-1-50 0,-4 1-49 0,1 1-55 15,-1 1-60-15,-3-5-215 0,-1 4-556 0,3-4 245 16</inkml:trace>
  <inkml:trace contextRef="#ctx0" brushRef="#br1" timeOffset="-210502.73">26120 5797 160 0,'-1'-7'360'0,"1"7"-12"0,-2-11-8 0,2 11-17 16,-2-8-21-16,2 8-27 0,0 0-29 0,-2-7-23 0,2 7-13 15,0 0-24-15,0 0-9 0,-6 25 3 0,5-10-10 16,0 5-1-16,0 7-12 0,1 0-14 0,0 2-12 16,1 4-15-16,1 1-11 0,2 1-12 0,0-2-5 15,0 2-12-15,1-5-8 0,-1 1-9 0,4-3-33 16,-2-3-47-16,-1-7-47 0,-1-3-39 0,1 2-42 15,-1-5-44-15,3-1-32 0,0-3-54 0,-1-2-46 16,3 0-236-16,1-5-608 0,1-1 269 0</inkml:trace>
  <inkml:trace contextRef="#ctx0" brushRef="#br1" timeOffset="-210116.59">26479 5898 195 0,'0'-9'303'0,"0"9"-22"0,-2-7-22 16,2 7-26-16,0 0-17 0,0 0-11 0,0 0-15 16,-18 15-14-16,15-3-7 0,-1-1-19 0,2 5-8 15,-2 2-13-15,4 1-15 0,-3 0-4 0,1 8-15 16,4-1-8-16,-1-2-8 0,1 1-7 0,0 0-10 16,0-5-1-16,2-2-9 0,-2 0-3 0,3-1-7 15,1-3 0-15,0-3-8 0,0 0-1 0,1-3-2 16,-1 2-4-16,4-3-5 0,-3-1 2 0,3-1-3 15,-3-4-4-15,5 1 8 0,-3-2-10 0,3-3 4 0,0-2-2 16,-1-1 0-16,1 0 11 0,1-3 14 0,0-2 14 16,1 0 13-16,-5 2 7 0,-2-1 5 0,2-3 5 15,0-4 2-15,-1 3 4 0,-5-3 1 0,1-1-7 16,-2 2-1-16,-2 0 1 0,-2-1-8 0,-2 1-4 16,-1-1-10-16,-3 3-3 0,-4-1-5 0,-1 3-5 15,-2 1-9-15,0-1-2 0,-2 4-7 0,1-1-5 16,-3 4-11-16,2 1-17 0,-1 0-25 0,0 3-29 15,0 0-30-15,5 4-35 0,-1 0-34 0,3 0-37 16,2 3-34-16,-2 2-37 0,6 1-40 0,3-2-39 16,-2 2-256-16,4 0-646 0,0-2 285 0</inkml:trace>
  <inkml:trace contextRef="#ctx0" brushRef="#br1" timeOffset="-209870.6">27015 5870 369 0,'-8'-10'391'0,"4"7"-11"0,2-3-20 0,-6 2-15 16,1-3-12-16,1 3-21 0,1 0-17 0,5 4-17 15,-10-4-24-15,6-1-29 0,4 5-20 0,0 0-25 0,-6-7-19 16,6 7-23-16,0 0-34 0,0 0-42 0,0 0-59 15,0 0-45-15,0 0-52 0,16-6-42 16,-16 6-43-16,15 6-44 0,-3-2-51 0,-7 0-54 0,1 1-193 16,1 0-562-16,1 3 249 0</inkml:trace>
  <inkml:trace contextRef="#ctx0" brushRef="#br1" timeOffset="-209608.43">27105 6035 160 0,'11'-1'342'0,"-11"1"-15"16,0 0-11-16,0 0-17 0,0 0-26 0,0 0-22 15,0 0-30-15,0 0-17 0,6 5-15 16,-6-5-20-16,0 0-12 0,-8 18-6 0,6-6-11 0,-2 3-9 16,2 1-1-16,-1 3-21 0,-1 1-4 0,0 5-5 15,2 2-10-15,2-1-8 0,0-1-8 0,0 0-9 16,0-7 0-16,2 1-8 0,2 6 0 0,0-7-15 15,-3 2-4-15,3-2-7 0,2-1-11 0,0-2-40 16,0 3-45-16,-2-5-43 0,-2-2-51 0,1 2-54 16,1-3-54-16,-2 0-74 0,-2 0-196 0,0-3-582 15,0-7 257-15</inkml:trace>
  <inkml:trace contextRef="#ctx0" brushRef="#br1" timeOffset="-202361.94">25421 5816 42 0,'0'0'145'0,"0"0"0"16,0 0-17-16,-9-2-3 0,9 2-7 0,0 0-6 15,0 0-4-15,-6-4-7 0,6 4-10 0,0 0-10 16,0 0-2-16,0 0-3 0,0 0-4 0,0 0-11 15,0 0 1-15,0 0-8 0,0 0-10 0,0 0-4 16,0 0 2-16,0 0-6 0,0 0-4 0,0 0-1 16,0 0-6-16,0 0-2 0,0 0 4 0,0 0 3 15,4 18 0-15,-4-18 7 0,11 13-9 0,-4-6-6 16,0 2 0-16,0 1 3 0,6 1 1 0,-2 2-4 16,0 1-5-16,1 1 7 0,-1 0 0 0,2 5-7 15,3 1 1-15,-5 1-2 0,3 3 3 0,-1 2-4 0,-1-2 1 16,-4 2 1-16,1 0-4 0,-2 0-3 0,0 2 1 15,-7 2 0-15,0 2 0 0,-8 2 2 16,0 10-3-16,-11 3-2 0,0-3-20 0,-4 0-40 0,-8-1-32 16,-5-2-47-16,-6-4-225 0,-8 0-385 0,-2-3 171 15</inkml:trace>
  <inkml:trace contextRef="#ctx0" brushRef="#br1" timeOffset="-201619.72">24475 5900 54 0,'0'0'176'0,"-3"-6"-17"0,3 6 3 0,0 0-12 16,-6-8-3-16,6 8-13 0,-6-4-9 0,6 4-16 15,0 0-7-15,0 0-11 0,0 0-4 0,-16 16-4 16,8-1-4-16,0 3-6 0,-1 10-11 0,0-3 3 16,0 8-4-16,0 11-5 0,5-9-4 0,-1-2-3 15,2 4-6-15,4-1-5 0,-2-3-1 0,3 0-7 16,4-1-2-16,1-4 0 0,7 1-7 0,0-5-15 0,5-1-10 15,1 1-18-15,1-7-23 0,5-1-20 16,2 2-25-16,5-5 5 0,-1-2-10 0,4-4-35 16,1-3-166-16,-1-1-320 0,1-1 142 0</inkml:trace>
  <inkml:trace contextRef="#ctx0" brushRef="#br1" timeOffset="-198265.9">25720 6469 93 0,'-9'0'138'0,"-3"0"9"0,4-2 1 0,8 2-1 0,-18 0-4 16,8 0-6-16,10 0-2 0,-12 0-3 0,12 0-5 16,-11 0-12-16,11 0-6 0,-10-1-10 0,10 1-10 15,0 0-13-15,-9 1-7 0,9-1-8 0,0 0-2 16,0 0-13-16,0 0-3 0,0 0-5 0,0 0 1 16,20 12-5-16,-4-9-3 0,5 0-4 0,10 1-1 15,3-1-2-15,3-1 0 0,16 1-4 0,-2-3 3 16,3-2-2-16,-3 4-3 0,0-2-5 0,1-2 2 15,-12 2 0-15,11-1-3 0,-13-1-2 16,13 1 2-16,-15-1-6 0,-2-1-2 0,-1 2-7 0,-1 0-8 16,2-1-6-16,-7 1-5 0,-5-1 2 0,-1 1-7 15,1 1 1-15,-4-3 2 0,0 1 0 0,0 1 1 0,-4 1 3 16,-1-3-2-16,1 1 4 0,-1-1-1 0,-4-1 1 16,0 3-2-16,-2-1-2 0,-1-1 1 0,-6 3-2 15,9-3 2-15,-9 3 3 0,10-4 1 0,-10 4 1 16,0 0-6-16,0 0 2 0,4-3-6 0,-4 3 0 15,0 0-2-15,0 0 5 0,-25-5 8 0,16 5-2 16,-5 0 0-16,-7 0 2 0,0 1 2 0,-6 0 0 16,-4 0 3-16,1 2 1 0,-5-1-3 0,-4-1 3 0,-2 2 3 15,-10 0 1-15,-3 2 3 0,0-4-5 16,5 5 2-16,-3 0 1 0,12-5 4 0,-10 5 3 16,10-4-7-16,-1 2 6 0,-12-3 5 0,3 1 1 0,14 1 0 15,-2-3 3-15,1 1 1 0,4-1 10 0,0 2 1 16,5 1-1-16,6-3 6 0,4 0 7 0,2 0 2 15,5 0 3-15,1 0-4 0,3 0-4 0,7 0-7 16,-12 2 0-16,12-2-5 0,0 0-2 0,0 0 1 16,0 0-2-16,27 8 1 0,0-6-2 0,6 0-1 15,4 1 1-15,17-1-2 0,0 1-2 0,4 0 2 16,3-3 0-16,-4-1 3 0,4-1-6 0,0 2 3 16,5-2-3-16,-6 2-2 0,-2 0-1 0,1-4-15 15,-5 2-11-15,-16 0-13 0,1 2-17 0,-2-5-17 16,-3 0-16-16,2 3-31 0,-3-3-8 0,-1-2-14 0,-1 1-17 15,-2 0-123-15,-10 0-295 0,-2-1 131 0</inkml:trace>
  <inkml:trace contextRef="#ctx0" brushRef="#br1" timeOffset="-193653.72">31212 4534 14 0,'0'0'166'15,"-9"-2"2"-15,9 2-23 0,0 0-11 0,0 0-10 16,0 0-17-16,0 0-16 0,15-15-1 0,-2 11 2 0,6-3-3 15,10-1-5-15,4 0-2 0,6 2-5 0,11-6-1 16,1 0-8-16,-1-1-3 0,2 0-9 16,-2 0-5-16,6-1-3 0,-2-1-8 0,-2 1-10 0,3 2-4 15,-2-1-12-15,-4-2-1 0,-13 5-9 0,-3-2-2 16,-1 1-3-16,-1 1 3 0,-4 0-3 0,-7 4 3 16,0-2-8-16,-3 1 2 0,-6 3-5 0,-1-1 5 15,-1 3-3-15,-3-1 5 0,-6 3-5 0,8-5 3 16,-8 5-4-16,0 0-1 0,0 0 5 0,0 0 3 15,0 0-4-15,-29 5 0 0,9 2-2 0,0-3-3 16,-12 6 9-16,0-2-3 0,-8 3 1 0,-7 0 3 16,-7-2-8-16,0-2 4 0,-4 2 3 0,5 3 5 15,0-2-5-15,3-5 2 0,-1 2 1 0,-3 0-3 0,-1-4 9 16,2 0 5-16,14 0 6 0,2-1 9 0,0-4 4 16,4 4 11-16,5-1 14 0,7-1 4 15,8 2 7-15,2-2-5 0,2 0-7 0,9 0-8 16,-11-2-3-16,11 2-5 0,0 0-10 0,0 0 3 0,0 0-6 15,37-10 0-15,-4 2-2 0,20 0-5 16,8 1 0-16,-1 0-5 0,27-6 0 0,-20 5 0 16,29-3-8-16,-8-1-9 0,-24 3-12 0,1 1-12 0,1-3-15 15,-5 1 1-15,-1 1-10 0,-3 5-7 0,-5-4-2 16,-15 4 3-16,-4-2-8 0,0-1 3 0,-6 4 9 16,-8-2 0-16,0 3 2 0,-6 2 6 0,-4-2-1 15,-1 1-3-15,-8 1 25 0,9-3-3 0,-9 3 1 16,0 0 2-16,0 0-2 0,0 0-9 0,-35 11 17 15,8-4 2-15,-5 0 6 0,-3 1-1 0,-4 0 6 16,-12 2 4-16,-1 2-11 0,-8-1 1 0,-7-4 5 16,-21 10 4-16,23-9 7 0,-26 4-6 0,30-5 8 15,-2 0 7-15,-1 0 4 0,-1-1 2 0,6 0 9 0,4 0 3 16,18-5 4-16,4 4 0 0,4-4 6 16,12 1 4-16,3-2-1 0,1 0-3 0,7 1-6 15,6-1-2-15,0 0-5 0,0 0 4 0,0 0 0 16,43-6-4-16,-7 1-1 0,19-1-3 0,5-4-1 0,29-5-3 15,2 7-1-15,0-3-6 0,-26 3-5 0,30-7-16 16,-31 6-10-16,0-4-19 0,25-3-4 16,-32 6-20-16,1 0-4 0,-18 5-8 0,-2-4-1 0,-2 2 0 15,-5 0-2-15,-3 2 3 0,-9 1 15 0,-6 3-5 16,-3-3 8-16,-5 2 7 0,-5 2 3 0,4-2 2 16,-4 2 6-16,0 0 4 0,0 0 9 0,-32 2-12 15,5 2 2-15,-2-1-2 0,-7 4-18 0,-4-1 7 16,-14 6-5-16,-2 0 3 0,0-1 0 0,-4 1 7 15,-3 0-3-15,3-2 8 0,-1-1-2 0,0 1 7 16,1-1 10-16,2-1 8 0,4 0-8 0,14-4 9 16,2 3 18-16,1-3 6 0,3-1 1 0,-1 0 20 15,12-2 12-15,3 1 6 0,8-1 7 0,2 0-2 16,3-1-7-16,7 0 0 0,0 0-5 0,0 0-8 16,0 0-4-16,25-11-4 0,6 5 8 0,7 0-6 15,17-7-5-15,6 2-6 0,29-3-2 0,-29 5-14 16,32-4-33-16,1 1-27 0,-5-4-50 0,-29 7-114 0,32-5-237 15,-32 3 105-15</inkml:trace>
  <inkml:trace contextRef="#ctx0" brushRef="#br1" timeOffset="-170228.37">28343 3326 126 0,'-13'1'214'0,"2"-1"-2"0,-3 1-4 0,-1 0-9 16,3 2-15-16,-3-1-4 0,3-1-9 0,-1 2-12 16,-1-2 4-16,1 1-3 0,2-1 9 0,-1 1-7 15,-1 0-11-15,1 0-5 0,4 1-5 0,1-2-7 16,1 2-18-16,6-3-11 0,-12 2-10 0,12-2-11 16,0 0-8-16,-9 0-18 0,9 0-11 0,0 0 3 0,0 0-15 15,0 0 4-15,0 0-8 0,0 0-6 0,0 0-1 16,40-2 2-16,-16 1-5 0,8-3 0 0,4 0-7 15,0 0 1-15,1-2-5 0,-1 1-14 16,-3 1-4-16,3-2-9 0,-3 5-15 0,-1-2-10 0,-3 0-11 16,-1 2-12-16,0-2-10 0,-7 2-8 0,-1 1 0 15,0 0 3-15,1 0-1 0,-1-2-4 0,0 1-4 16,0 1-8-16,-3-2-5 0,0 1-4 0,-1 0 0 16,-2 1 1-16,-2-1-8 0,-3 1 1 0,2 0 9 15,-3 0-10-15,-8 0-1 0,13-1 19 0,-13 1 7 16,7-2 18-16,-7 2-6 0,0 0 11 0,0 0 2 15,0 0 16-15,0 0 1 0,0 0 20 0,0 0-3 16,0 0 2-16,0 0 5 0,-29 3 14 0,16-1 0 16,0 1 5-16,-4 0 6 0,-2-3 5 0,-1 3-5 15,-2 2 8-15,-3-2 4 0,-2 2 4 0,-2 1-1 16,-2-2 6-16,3 0 1 0,-4 1 1 0,0-1 19 16,2 3-8-16,-3-3-4 0,5-3-2 0,-1 2 9 15,1-2-4-15,-2 4 3 0,7-5-2 0,4 0 0 16,-4 4-3-16,3-1 0 0,-8-2 8 0,9-1 9 0,2 3-4 15,5-1-7-15,0-2-1 0,3 2 1 0,3-1-4 16,6-1-8-16,-14 1 1 0,9 1-8 0,5-2-3 16,0 0-4-16,0 0-1 0,0 0-3 0,0 0 1 15,0 0-5-15,0 0 5 0,0 0-5 0,36-9 2 16,-13 4-4-16,4 0 4 0,2-1-3 0,2 0-2 16,-3 0 2-16,3 1 0 0,1-2-5 0,-2 2-5 15,0-1 3-15,4 1-3 0,-3 1-4 0,1 1-11 16,-1-3-11-16,0 0-9 0,-1 3-12 0,1-2 2 15,-1 1 5-15,1 1-5 0,-9-1-5 0,6 1 0 16,1-2-4-16,-8 2-11 0,7 0-11 0,-8 1-4 16,-2-2-14-16,-4 2-8 0,-1 2-5 0,0-1-98 15,-3 2-226-15,-4 0 101 0</inkml:trace>
  <inkml:trace contextRef="#ctx0" brushRef="#br1" timeOffset="-168625.56">28680 3398 17 0,'0'0'104'0,"0"0"-3"0,0 0-3 0,0 0-10 16,0 0-9-16,0 0-6 0,27-7-3 0,-15 5-7 16,0 1-3-16,2 1-11 0,5-2-7 0,3 1 7 15,-1 0-14-15,1-1-5 0,8 2-2 0,-2-3 2 16,-1 1-7-16,5 2-4 0,-2 0 5 0,1-1-7 15,0-2 6-15,-2 1 1 0,0 0-5 0,1 2-8 16,-2-2-4-16,-6-1 7 0,5 2-6 0,-7 1-1 16,0-2 4-16,-3 0 0 0,2 0-6 0,-3 2 0 15,-4 0-2-15,-1 0-5 0,-4 0 1 0,-7 0 4 16,13-2 1-16,-13 2 3 0,9-3-10 0,-9 3 6 16,5-4-7-16,-5 4 8 0,0 0-3 0,0 0 7 15,0 0-16-15,0 0 11 0,-20-12-7 0,9 10 5 16,-1-1-3-16,-5-2-2 0,-1 2-3 0,-1 1 0 0,-8 0 10 15,4-1-11-15,-4 0 6 0,2 0 1 0,2 2-1 16,-5-2 0-16,0 0 3 0,6 2 7 16,-6-1-7-16,7 0 6 0,-2 2 12 0,-5 0-2 0,11-2-3 15,-4 2 22-15,3 0-9 0,5-1 1 0,-1 0-1 16,3-1 4-16,2 2-3 0,9 0-7 0,-12 2 1 16,12-2-5-16,-10 0-3 0,10 0-8 0,0 0 4 15,0 0-7-15,0 0 5 0,0 0-1 0,0 0-5 16,24 7 6-16,-11-6-4 0,6-1 0 0,-2 1-2 15,3 2 5-15,-1-3-9 0,-2 1 8 0,3 1-1 16,-2-2-2-16,1 0-8 0,-1 0-1 0,-5 1-8 16,6-1 5-16,-6 0-11 0,-3 2-5 0,2-1-2 15,-2-2-1-15,-3 2 17 0,-7-1-4 0,13-1-6 16,-13 1 7-16,9 1-1 0,-9-1 3 0,0 0 3 16,0 0 4-16,0 0-8 0,0 0 1 0,0 0 3 15,0 0 5-15,0 0-5 0,0 0 3 0,-28-9 1 16,17 8-4-16,-4 0 0 0,-4 0-3 0,0 1 4 0,-2-1-6 15,1 2 11-15,-2-1 1 0,0 0-5 16,0 0 1-16,2 0 4 0,-1 0 3 0,3 1 1 16,1 0 3-16,4 0-2 0,2 1 2 0,1-1 2 15,10-1 5-15,-13 2-16 0,6-1 8 0,7-1-4 0,-5 3-1 16,5-3-2-16,0 0 8 0,0 0-3 0,0 0 5 16,0 0-1-16,0 0 4 0,19 8-8 15,-13-8 7-15,1 2-4 0,5-2 0 0,-1 0-5 0,-1 2 11 16,0-2-7-16,-1 0 1 0,0 1-5 0,0-1 4 15,-9 0 2-15,11 0-3 0,-11 0 3 0,12 0 0 16,-12 0-6-16,9 1-1 0,-9-1-1 0,0 0 14 16,0 0 2-16,9-2 2 0,-9 2 1 0,0 0 1 15,0 0-1-15,0 0-1 0,0 0-2 0,0 0-2 16,0 0-4-16,-23-6 10 0,23 6-4 0,-16-3 0 16,8 1-5-16,0 1 4 0,-1 0-1 0,9 1 0 15,-17-3 0-15,11 3 4 0,6 0-3 0,-12-2-2 16,12 2-9-16,-10-1 4 0,10 1-11 0,0 0-13 15,-9 0-26-15,9 0-9 0,0 0-8 0,0 0-10 16,0 0-11-16,0 0-25 0,0 0-99 0,4 15-222 16,-4-15 99-16</inkml:trace>
  <inkml:trace contextRef="#ctx0" brushRef="#br1" timeOffset="-166519.97">28745 4316 58 0,'0'0'159'0,"0"0"6"16,0 0-3-16,0 0-13 0,0 0-11 0,-13-6-13 16,13 6-9-16,0 0-6 0,-10-3-8 0,10 3 2 15,-11-3-8-15,3 3-3 0,8 0-2 0,-18-1-4 16,7 1-9-16,-2 1 3 0,-6 0-9 0,-1 1-3 15,-5 1-4-15,-5 1-6 0,0 2-6 0,-5 0-5 16,0 2-3-16,-15 6-5 0,0-2-7 0,-5 3 0 16,4-1-6-16,-4 1-1 0,5-2-6 0,-3 6-5 0,1-1-1 15,0-2-2-15,3 0 2 0,0-2-6 16,11-4 3-16,2 3-3 0,-3 0-1 0,3-1 2 16,1 0-2-16,1-1 0 0,1-3 1 0,3-1-3 0,1 5-2 15,2-3-1-15,7-3 3 0,2-2-1 0,2 1 2 16,5-3-6-16,5 2-3 0,-2-4-4 0,8 0 1 15,-9 1 0-15,9-1-1 0,0 0-1 0,0 0 1 16,29-11 0-16,0 3 4 0,1-1-2 0,8-1-7 16,16-4-4-16,0 1-1 0,5-3-3 0,-4 2 5 15,33-10 1-15,-32 9 2 0,4 1-1 0,1 0 5 16,3 0-3-16,0 1-4 0,-1 1 0 0,-4-3-3 16,-3 3-8-16,0 2-6 0,-5-3-7 0,-12 5-5 15,10-2-2-15,-15 3-1 0,-2-3-3 0,-2 6-6 16,1-1 7-16,-3-3-1 0,-6 3 7 0,-1 0 0 15,-4 0 1-15,2 1 6 0,-8 1 8 0,3 1 0 16,-3 1 4-16,-4-2 4 0,0 1 13 0,-7 2 13 16,9 0 2-16,-9 0 4 0,0 0 2 0,0 0 2 0,0 0 2 15,0 0 3-15,-28 2 5 0,14 1-2 16,-7 1-1-16,-7 2 4 0,-5 3-2 0,0-1 3 16,-4 0 6-16,-16 7 1 0,1-2-2 0,-3 1-2 0,-3 0-2 15,1-2-2-15,-2 0-7 0,6 2 2 0,-2-1-4 16,-1 1 3-16,2-1-4 0,-2-1-2 0,3-1 5 15,2 3-4-15,13-4 0 0,2-2-1 0,1-1 2 16,1-1 11-16,2 0 4 0,5 1 7 0,8-3 2 16,5 0 2-16,2-3 0 0,1-1-4 0,4 1-11 15,7-1 0-15,0 0-3 0,0 0-5 0,0 0 2 16,20-10-4-16,13-2-3 0,15-4-2 0,6 2 0 16,7-6-7-16,27-8-12 0,-1 2-4 0,2 0-15 15,-3 2-10-15,0-1-23 0,-23 10-17 0,-1-4-27 0,24-9-37 16,-28 12-16-16,1-2-47 0,-6 2-127 15,-2 3-357-15,-1-5 157 0</inkml:trace>
  <inkml:trace contextRef="#ctx0" brushRef="#br1" timeOffset="-165195.78">28897 5211 67 0,'-33'5'135'0,"-2"-3"-8"0,1 3-14 0,-5 0 3 15,-14 2-13-15,-2 5 1 0,4-5-11 0,-3 5-11 16,-2 0-5-16,-2-2-2 0,2 8-10 0,-1 0-6 16,4 3-3-16,1-7-2 0,-3 1-8 0,2 2 4 15,4 1-8-15,-1-4 0 0,10-2-4 0,6 1 6 16,-1-1-2-16,1-1 0 0,4 0-8 0,1-1-1 16,2 0 1-16,8-2 0 0,2-2-4 0,5 0 1 0,1-2-4 15,3-1 0-15,3-1-7 0,5-2-3 16,-7 1-3-16,7-1 0 0,0 0-2 0,0 0 0 15,0 0 3-15,43-10 3 0,-11-1-1 0,21-3 2 0,4-2 6 16,3-4-6-16,3 1-2 0,24-9-2 0,-28 9-8 16,31-5-4-16,-3 0-10 0,-28 9-10 0,0-3-14 15,3 1-18-15,0-1-13 0,0 3-21 0,-3-2-16 16,-4 2-20-16,-1 3-23 0,-4-2-118 0,-16 5-281 16,-3-2 125-16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09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5 188 0 0,'-5'-4'8444'0'0,"3"9"-8286"0"0,0 0 0 0 0,1 1 0 0 0,0-1 0 0 0,0 1 0 0 0,0-1 0 0 0,0 1 0 0 0,1-1-1 0 0,0 1 1 0 0,0-1 0 0 0,1 1 0 0 0,0 0 0 0 0,-1-1 0 0 0,2 1 0 0 0,2 7 0 0 0,3 14 395 0 0,20 42 0 0 0,-14-40-219 0 0,1-1 0 0 0,1 0 0 0 0,1-1 0 0 0,37 45 0 0 0,-40-57-171 0 0,1-1 1 0 0,0 0 0 0 0,1-1-1 0 0,1-1 1 0 0,-1 0 0 0 0,2-1-1 0 0,0-1 1 0 0,34 15-1 0 0,-40-20-136 0 0,1-1-1 0 0,1 0 0 0 0,-1-1 1 0 0,0 0-1 0 0,1-1 0 0 0,-1 0 1 0 0,1-1-1 0 0,0-1 1 0 0,-1 0-1 0 0,1 0 0 0 0,0-1 1 0 0,-1-1-1 0 0,1 0 0 0 0,-1-1 1 0 0,1-1-1 0 0,-1 1 0 0 0,0-2 1 0 0,-1 0-1 0 0,1 0 0 0 0,-1-1 1 0 0,0 0-1 0 0,0-1 0 0 0,-1-1 1 0 0,17-13-1 0 0,5-3-3617 0 0,-29 16-2490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10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34 60 0 0,'-79'-33'15303'0'0,"80"34"-15244"0"0,1 0 1 0 0,-1 0-1 0 0,0 0 0 0 0,0 0 1 0 0,0 1-1 0 0,0-1 1 0 0,0 0-1 0 0,0 1 0 0 0,0-1 1 0 0,0 0-1 0 0,0 1 1 0 0,0 1-1 0 0,3 5 87 0 0,12 8 185 0 0,0-1 1 0 0,1-1-1 0 0,1 0 0 0 0,0-1 1 0 0,31 16-1 0 0,-43-26-256 0 0,22 14 319 0 0,59 25 1 0 0,-75-37-670 0 0,0-2 1 0 0,1 1-1 0 0,12 1 1 0 0,-18-4-495 0 0,1-1 0 0 0,0 1 0 0 0,0-1 0 0 0,0-1 0 0 0,14-1 0 0 0,-13-2-4546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10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13 117 488 0 0,'-10'-14'3278'0'0,"10"13"-3149"0"0,-1 0-1 0 0,1-1 1 0 0,-1 1-1 0 0,1-1 1 0 0,0 1-1 0 0,0 0 1 0 0,-1-1-1 0 0,1 1 1 0 0,0 0-1 0 0,0-1 1 0 0,1 1 0 0 0,-1-1-1 0 0,0 1 1 0 0,0 0-1 0 0,1-1 1 0 0,-1 1-1 0 0,0 0 1 0 0,1-1-1 0 0,0 1 1 0 0,-1 0-1 0 0,2-3 1 0 0,1 1 52 0 0,-1 1 1 0 0,1-1 0 0 0,-1 0-1 0 0,1 1 1 0 0,0 0 0 0 0,0-1 0 0 0,0 1-1 0 0,4-2 1 0 0,7-3 345 0 0,1 1 0 0 0,29-9 0 0 0,-43 15-501 0 0,19-6 264 0 0,-1 2 0 0 0,1 0 1 0 0,0 2-1 0 0,1 0 0 0 0,35 1 0 0 0,-45 2-194 0 0,1 0 0 0 0,-1 1 0 0 0,1 0 0 0 0,-1 0 0 0 0,1 2 0 0 0,-1-1 0 0 0,0 1 0 0 0,-1 1 0 0 0,1 0 0 0 0,-1 0 0 0 0,14 10 0 0 0,-13-7-7 0 0,-1 0 0 0 0,0 0-1 0 0,0 2 1 0 0,-1-1 0 0 0,0 1 0 0 0,0 0-1 0 0,-1 1 1 0 0,0 0 0 0 0,-1 0 0 0 0,-1 0-1 0 0,0 1 1 0 0,0 0 0 0 0,-1 1-1 0 0,0-1 1 0 0,-1 1 0 0 0,-1 0 0 0 0,0 0-1 0 0,-1 0 1 0 0,0 0 0 0 0,-1 16 0 0 0,0-27-109 0 0,-4 74 73 0 0,3-71-491 0 0,-1 1 0 0 0,0-1 0 0 0,-1 0 0 0 0,1 0-1 0 0,-1 1 1 0 0,-5 8 0 0 0,0-5-5280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10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83 1044 0 0,'0'0'4231'0'0,"-3"0"-3397"0"0,-13 3 9513 0 0,16-6-10446 0 0,-4-34-1793 0 0,4 34 1307 0 0,0 1 1 0 0,1-1-1 0 0,-1 1 1 0 0,1-1-1 0 0,-1 1 1 0 0,1-1-1 0 0,0 1 1 0 0,0 0-1 0 0,0-1 1 0 0,0 1-1 0 0,0 0 1 0 0,1 0-1 0 0,-1-1 1 0 0,3-2-1 0 0,2-1-2620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11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1264 0 0,'0'0'16006'0'0,"0"4"-15689"0"0,-1-1-255 0 0,1 1 1 0 0,1 0-1 0 0,-1-1 0 0 0,0 1 1 0 0,1-1-1 0 0,0 1 0 0 0,0 0 1 0 0,0-1-1 0 0,0 0 1 0 0,0 1-1 0 0,1-1 0 0 0,-1 0 1 0 0,1 1-1 0 0,0-1 0 0 0,4 5 1 0 0,47 53 674 0 0,-20-25-399 0 0,82 96-921 0 0,-72-93-3008 0 0,3-4-4336 0 0,-29-24 3672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13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4462 950 244 0 0,'-1'2'195'0'0,"-152"252"5486"0"0,-68 129-4646 0 0,81-141-731 0 0,48-84-352 0 0,-51 75-224 0 0,-183 228 0 0 0,124-150 188 0 0,92-131 71 0 0,13-18 76 0 0,-70 53-40 0 0,16-24 148 0 0,-15 91 212 0 0,116-193-278 0 0,-51 79 173 0 0,84-145-147 0 0,0 0 0 0 0,-2-1 0 0 0,0-1 0 0 0,-41 35 0 0 0,38-37-3 0 0,16-13-27 0 0,0-1-1 0 0,0 0 1 0 0,-1 0 0 0 0,1-1 0 0 0,-12 6 0 0 0,-26 16 1823 0 0,43-26-1719 0 0,1 0-198 0 0,0 0 0 0 0,-1 0 0 0 0,1 0 0 0 0,0-1 0 0 0,0 1-1 0 0,-1 0 1 0 0,1 0 0 0 0,0 0 0 0 0,0 0 0 0 0,-1-1 0 0 0,1 1 0 0 0,0 0-1 0 0,-1 0 1 0 0,1 0 0 0 0,0 0 0 0 0,-1 0 0 0 0,1 0 0 0 0,0 0-1 0 0,-1 0 1 0 0,1 0 0 0 0,0 0 0 0 0,0 0 0 0 0,-1 0 0 0 0,1 0 0 0 0,0 0-1 0 0,-1 0 1 0 0,1 0 0 0 0,0 0 0 0 0,-1 1 0 0 0,1-1 0 0 0,0 0-1 0 0,0 0 1 0 0,-1 0 0 0 0,1 0 0 0 0,0 1 0 0 0,0-1 0 0 0,-1 0 0 0 0,1 1-1 0 0,-16 12 243 0 0,6-5-169 0 0,-20 10 32 0 0,-61 26 0 0 0,16-9-208 0 0,58-26 84 0 0,0 0 0 0 0,-1-1 0 0 0,0-1-1 0 0,0-1 1 0 0,-1 0 0 0 0,-38 5 0 0 0,-25 1-4 0 0,49-7 9 0 0,-35 2-1 0 0,-92-5-18 0 0,135-2 13 0 0,-1 0 0 0 0,-38-7 0 0 0,-16-1-39 0 0,-146-18-100 0 0,106 9 92 0 0,59 9 38 0 0,0-3 1 0 0,1-2-1 0 0,1-3 0 0 0,-94-38 0 0 0,123 41 14 0 0,1-1 0 0 0,1-1 0 0 0,0-2 0 0 0,1-1 0 0 0,1-1 0 0 0,1-1 0 0 0,1-1 0 0 0,0-1 0 0 0,2-1 0 0 0,-32-42 0 0 0,41 43-20 0 0,1 1-1 0 0,0-2 0 0 0,2 0 1 0 0,0 0-1 0 0,2 0 0 0 0,-11-48 1 0 0,13 37-41 0 0,0-1 0 0 0,3 1 1 0 0,1-1-1 0 0,3-48 0 0 0,7 9-328 0 0,3 0 0 0 0,4 2 0 0 0,3-1 0 0 0,3 2 0 0 0,45-105 0 0 0,169-284-782 0 0,-203 401 1156 0 0,269-416-188 0 0,55 18 184 0 0,-6 54 32 0 0,15 13 67 0 0,-179 195-17 0 0,-43 52 12 0 0,217-169 0 0 0,-270 244 67 0 0,3 5-1 0 0,2 4 1 0 0,124-56 0 0 0,-154 84 129 0 0,84-37 163 0 0,-128 60-340 0 0,0 1 1 0 0,0 2-1 0 0,1 0 1 0 0,-1 1-1 0 0,34-2 1 0 0,-27 6 4 0 0,0 1 0 0 0,0 1-1 0 0,0 2 1 0 0,0 0 0 0 0,-1 2 0 0 0,1 1 0 0 0,-2 1 0 0 0,1 2 0 0 0,-1 0 0 0 0,0 2 0 0 0,-1 1-1 0 0,-1 0 1 0 0,0 2 0 0 0,-1 1 0 0 0,22 19 0 0 0,219 168 376 0 0,-246-189-446 0 0,0 1 0 0 0,-1 1 0 0 0,-1 0 0 0 0,-1 2 0 0 0,0-1 0 0 0,-2 2 0 0 0,15 24 0 0 0,6 18 17 0 0,26 67-1 0 0,-25-49 5 0 0,-22-47-34 0 0,-2 0 0 0 0,10 48-1 0 0,-6-21-9 0 0,-9-38 39 0 0,-1 1-1 0 0,-1 0 0 0 0,-1 0 0 0 0,0 1 0 0 0,-2-1 1 0 0,-1 0-1 0 0,-1 1 0 0 0,-1-1 0 0 0,0 0 0 0 0,-10 34 1 0 0,6-35-1036 0 0,-1 0 0 0 0,-1 0 0 0 0,-2-1 0 0 0,0 0 1 0 0,0-1-1 0 0,-21 28 0 0 0,6-13-1626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55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356 170 64 0 0,'0'0'4447'0'0,"-5"-1"-4328"0"0,-36-10 492 0 0,-71-31 1 0 0,-4-1 170 0 0,37 14 150 0 0,77 28-856 0 0,32-2 244 0 0,130 3-161 0 0,36-2-62 0 0,4-9-12 0 0,-164 14-43 0 0,-28-3 15 0 0,-11 0-20 0 0,-25-1-3 0 0,-46 1-1 0 0,-49 5 13 0 0,-56 5-18 0 0,116-7 4 0 0,-16 1 122 0 0,111-9-101 0 0,98-16 33 0 0,153-4 1 0 0,-148 29-106 0 0,-117-1 28 0 0,-30 3 11 0 0,-28 5 8 0 0,-31-2-58 0 0,-1-2 1 0 0,-123-6-1 0 0,-58-2 203 0 0,250 1-100 0 0,11 0-63 0 0,480-17 100 0 0,-399 12-89 0 0,96 0-308 0 0,-206 5 211 0 0,-253 4-61 0 0,112-2 97 0 0,-43 3 312 0 0,167-6 136 0 0,458 9-223 0 0,-384-8-178 0 0,-1 1 1 0 0,0 1-1 0 0,1 2 1 0 0,-1 1-1 0 0,53 16 1 0 0,-74-14-9 0 0,-13 0 3 0 0,-4-6 0 0 0,1 1-1 0 0,0-1 0 0 0,-1 1 0 0 0,1-1 0 0 0,-1 0 0 0 0,0 0 1 0 0,1 0-1 0 0,-6 1 0 0 0,-36 10 3 0 0,-1-2 0 0 0,0-2 0 0 0,-1-2 0 0 0,1-1 0 0 0,-1-3 0 0 0,-79-7 1 0 0,71 1 171 0 0,0-3 0 0 0,-92-25 1 0 0,134 27 75 0 0,12 3-103 0 0,26 2-61 0 0,45 8-88 0 0,103 11-406 0 0,-66-8-960 0 0,-1 3-3284 0 0,-66-8 2210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57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625 2 536 0 0,'0'0'3438'0'0,"-8"1"-3056"0"0,-93-3 1536 0 0,-41 2-292 0 0,-113 27-573 0 0,139-13-621 0 0,113-13-411 0 0,57 15 89 0 0,-27-12-98 0 0,42-1 1 0 0,2 1-68 0 0,-9 0-75 0 0,79-5 0 0 0,-44-1-125 0 0,16-10 97 0 0,-197 17 327 0 0,-117 22-1 0 0,51-5 199 0 0,65-15 128 0 0,83-7-480 0 0,9-3-54 0 0,44-14-349 0 0,1 1 1 0 0,61-9-1 0 0,7-2-725 0 0,6 3-3040 0 0,-87 22 2150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20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63 268 0 0,'0'0'156'0'0,"-1"-1"-1"0"0,1 1 1 0 0,-1 0 0 0 0,1 0 0 0 0,0-1-1 0 0,-1 1 1 0 0,1 0 0 0 0,-1 0 0 0 0,1 0-1 0 0,-1 0 1 0 0,1 0 0 0 0,-1-1-1 0 0,1 1 1 0 0,-1 0 0 0 0,1 0 0 0 0,-1 0-1 0 0,1 0 1 0 0,0 0 0 0 0,-1 1-1 0 0,1-1 1 0 0,-1 0 0 0 0,1 0 0 0 0,-1 0-1 0 0,1 0 1 0 0,-1 0 0 0 0,1 1-1 0 0,-1-1 1 0 0,1 0 0 0 0,0 0 0 0 0,-1 1-1 0 0,1-1 1 0 0,0 0 0 0 0,-1 1 0 0 0,1-1-1 0 0,-1 1 1 0 0,-2 20 1671 0 0,14 40-1764 0 0,-8-50 642 0 0,32 170 2578 0 0,-32-157-1968 0 0,-3-24-1283 0 0,0 1-1 0 0,-1-1 0 0 0,1 1 0 0 0,0-1 0 0 0,0 0 1 0 0,-1 1-1 0 0,1-1 0 0 0,0 0 0 0 0,-1 1 1 0 0,1-1-1 0 0,0 0 0 0 0,-1 1 0 0 0,1-1 1 0 0,0 0-1 0 0,-1 0 0 0 0,1 1 0 0 0,-1-1 0 0 0,1 0 1 0 0,-1 0-1 0 0,1 0 0 0 0,-1 1 0 0 0,1-1 1 0 0,0 0-1 0 0,-1 0 0 0 0,1 0 0 0 0,-1 0 0 0 0,1 0 1 0 0,-1 0-1 0 0,1 0 0 0 0,-1 0 0 0 0,0 0 1 0 0,-1-1-14 0 0,1 0 1 0 0,-1 0-1 0 0,1 0 1 0 0,0 0-1 0 0,-1 0 1 0 0,1 0-1 0 0,0 0 1 0 0,0-1-1 0 0,-1 1 1 0 0,1 0-1 0 0,0-1 1 0 0,0 1-1 0 0,0-1 1 0 0,1 1-1 0 0,-1-1 1 0 0,-1-2-1 0 0,0 1 30 0 0,-19-38 133 0 0,2-1-1 0 0,2-1 0 0 0,-22-81 1 0 0,35 110-144 0 0,1 4 61 0 0,0 1 0 0 0,1-1 0 0 0,0 1 0 0 0,0-13-1 0 0,2 21-90 0 0,0 0 0 0 0,0 1 0 0 0,0-1-1 0 0,0 0 1 0 0,1 0 0 0 0,-1 0-1 0 0,0 0 1 0 0,1 0 0 0 0,-1 1-1 0 0,1-1 1 0 0,-1 0 0 0 0,1 0 0 0 0,-1 1-1 0 0,1-1 1 0 0,0 0 0 0 0,-1 1-1 0 0,1-1 1 0 0,0 1 0 0 0,-1-1-1 0 0,1 1 1 0 0,0-1 0 0 0,0 1 0 0 0,0-1-1 0 0,-1 1 1 0 0,1 0 0 0 0,0-1-1 0 0,0 1 1 0 0,0 0 0 0 0,0 0-1 0 0,0 0 1 0 0,0 0 0 0 0,-1 0 0 0 0,1 0-1 0 0,0 0 1 0 0,0 0 0 0 0,0 0-1 0 0,0 0 1 0 0,0 0 0 0 0,1 1 0 0 0,39 7 206 0 0,-37-7-195 0 0,28 9 116 0 0,0 2 1 0 0,-1 1 0 0 0,30 16 0 0 0,86 58 195 0 0,-115-68-246 0 0,103 72-293 0 0,-52-22-4826 0 0,-81-67 4462 0 0,5 5-382 0 0,-4 1-4031 0 0,0 2 1962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20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35 328 408 0 0,'-35'35'13945'0'0,"123"-211"-12184"0"0,-39 50-4348 0 0,-43 100 101 0 0,-1 5-2378 0 0,-1 8 1387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8T04:03:15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28311 1896 205 0,'1'-11'234'16,"-1"11"-19"-16,0-12-11 0,0 2-7 0,0 10-11 15,0-13-6-15,0 4-3 0,-1 0-7 0,-2-2-12 16,0 0-18-16,1 1 9 0,1 0 33 0,-3 0-20 15,-2-3-13-15,-3-2-18 0,-1 2-6 0,-1 1-12 16,0 4 3-16,-4-3-10 0,-1 3-9 0,-2 0-12 16,-1 0-6-16,-3 2-11 0,1 8-8 0,-5 1-6 15,-1 3-7-15,7 3-9 0,-10 4-2 0,1 3-3 16,1 3 0-16,1 4-7 0,0 0-3 0,2 5-8 16,5 0 1-16,0 0 6 0,3-2-8 0,4 3-5 15,1-4 0-15,2 0-1 0,5-6-7 0,3 0 4 16,-2-3 1-16,4 0-7 0,0-5-4 0,5-2 2 15,0 3 0-15,2-3 4 0,0-1-5 0,5-2-1 16,-1-4-3-16,7-1-3 0,2 2 1 0,0-6 8 16,0 0-16-16,0-2 2 0,5-2-1 0,2-2 3 15,-8 1-3-15,-2 0-2 0,10-7 5 0,-10 5-1 16,4-7 2-16,-2 0 5 0,-4 3-1 0,1-1 3 16,-1-8 1-16,-1 2 2 0,-1-1-6 0,-1 1 6 15,-4 4-2-15,-1-8 3 0,2 6 4 0,0 2 2 16,-4-3-2-16,-1 5 4 0,-2-2 15 0,1 5 9 15,-2-2 2-15,0 3 3 0,1 3 6 0,-2 8 7 16,-2-17 1-16,1 13 2 0,1 4-6 0,1-9-7 16,-1 9-2-16,0 0-12 0,0 0 7 0,0 0-16 15,0 0 0-15,0 0 13 0,-7 24-2 0,3-10-7 16,1 4 4-16,-1 1 2 0,2 0-1 0,-3 7-5 0,5 1 3 16,0 0-13-16,0-2 2 0,3-6 2 15,0 7 2-15,1-2-13 0,0-4-6 0,3 4-10 16,1 1-37-16,2-2-42 0,0-5-53 0,3 4-61 15,4-2-53-15,5-2-64 0,-4-1-260 0,6 0-632 0,2-7 280 16</inkml:trace>
  <inkml:trace contextRef="#ctx0" brushRef="#br0" timeOffset="308.89">28884 1939 1887 0,'-11'-4'28'0,"2"2"-4"0,-1 1 33 0,-1-4 6 16,-1 2 64-16,3 2 9 0,9 1-3 0,-12-3-8 15,7 0-14-15,5 3-6 0,-8-1-3 0,8 1-2 16,0 0-15-16,-10-2-7 0,10 2-13 0,0 0-3 15,0 0-12-15,0 0-1 0,0 0-4 0,0 0-10 0,21-7 1 16,0 4-9-16,1 0-12 0,7-2-24 0,0 4-32 16,1-3-25-16,-9 1-28 0,8 4-33 15,-1-2-40-15,-6 1-32 0,1 0-30 0,-4-2-22 16,-5 2-143-16,-2 2-426 0,-2-2 188 0</inkml:trace>
  <inkml:trace contextRef="#ctx0" brushRef="#br0" timeOffset="491.85">28846 2051 70 0,'-14'6'269'0,"8"-5"-12"0,-2 6-12 0,3-5-19 16,5-2-19-16,-9 4-19 0,9-4-20 0,0 0-17 16,0 0-10-16,0 0-16 0,0 0-10 0,31 0-7 15,-4-1-19-15,-3 1-21 0,8-4-35 0,-2 2-45 16,2 1-44-16,3-4-60 0,2-1-49 0,0 2-188 15,-3-3-380-15,5 1 169 0</inkml:trace>
  <inkml:trace contextRef="#ctx0" brushRef="#br0" timeOffset="867.25">29566 1846 13 0,'-12'-2'307'0,"12"2"-16"0,-10-3-30 15,10 3-27-15,0 0-26 0,-3-7-19 16,3 7-21-16,0 0-18 0,26-10-10 0,-7 5-17 0,9 0-20 16,1-1-38-16,-2 3-32 0,3-2-31 0,-9 5-28 0,8 0-11 15,-9-1-29-15,1 4-18 0,-6-2-14 16,2 3-4-16,-6 1 10 0,-2-1-1 0,-3 3 13 15,-2 1 2-15,-3 0 8 0,-3 2 6 0,-1-1 10 16,-3 6 17-16,-4-2 16 0,-4 2 8 0,-2-2 29 0,-4 4 5 16,-4-2 16-16,-1 1 6 0,3-1 13 15,0 0 8-15,-4-2 11 0,8-5 5 0,1 3 4 16,2-5 5-16,4 0-6 0,2 2-4 0,2-6-6 16,2 1-14-16,5-3 3 0,-9 6-10 0,9-6-5 0,0 0 2 15,0 0-7-15,18 2-11 0,-5-5-23 0,9 1-37 16,8-4-45-16,4-2-54 0,3-1-38 15,0 1-172-15,0 0-366 0,0 0 162 0</inkml:trace>
  <inkml:trace contextRef="#ctx0" brushRef="#br0" timeOffset="1425.23">30224 1501 57 0,'-4'-5'297'0,"4"5"-18"16,-4-9-28-16,4 9-25 0,-1-6-27 0,1 6-22 15,0 0-19-15,0 0-17 0,0 0-6 0,-3 22-8 16,5-6 0-16,0 3-9 0,-1 7 11 0,-1 6 2 16,2 4-5-16,-2 10-4 0,1 5-7 0,-2-4-9 15,1 1 2-15,-3-3 1 0,1-12-10 0,0 0 4 16,1-3 1-16,2 3-5 0,-2-5 10 0,1-3-1 15,-1-5 6-15,1-1-25 0,0-3-8 0,-2-1 6 16,2-3-13-16,-1 0-6 0,1-4-4 0,0 0-8 16,0-8-4-16,0 9-1 0,0-9-2 0,-1 9 9 15,1-9 5-15,0 0-3 0,0 0-8 0,0 0-9 16,0 0-5-16,0 0-2 0,0 0-10 0,6-22-7 16,-4 11-6-16,1-4-21 0,1-2-6 0,1-1-14 15,3-7-10-15,-2 0-13 0,1 0 0 0,-3 6-6 16,1 1 12-16,2 0-1 0,0-6-4 0,-2 9 8 15,0 1 8-15,-1 2-4 0,0 3-2 0,2 0 3 16,-4 3 0-16,8 0 3 0,-5 4 0 0,2 2 6 16,-7 0 4-16,19 2-4 0,-9 3 8 0,6 1 0 15,-2 1 5-15,4 2 1 0,-3 0 0 0,3 4-4 16,5 0 8-16,-5-1 2 0,4 1 2 0,-7-1 2 16,4 6 0-16,-3-7-12 0,-5 3 9 0,1-3 4 15,-2-2-2-15,-4 3 5 0,1-2 3 0,-3 1 8 16,-3 0 5-16,-1 0 16 0,-1 0 4 0,-3-1 6 0,-7 4 3 15,-3 1-5-15,-2-4 2 0,-7 3-10 0,-5 0-1 16,-6-2-8-16,0-5-3 0,-1 4-31 16,1-2-8-16,2-1-27 0,4-5-43 0,6 3-57 15,2-5-79-15,4-1-83 0,-1-1-301 0,0-9-660 0,7 2 292 16</inkml:trace>
  <inkml:trace contextRef="#ctx0" brushRef="#br0" timeOffset="1684.66">30791 1557 85 0,'7'3'249'15,"2"1"-12"-15,1 3 6 0,1 1-10 0,6 4-11 16,2 7-18-16,1 3-19 0,0-3-16 0,1 3-15 15,1-1-16-15,-3 4-13 0,2 2-11 0,-4 0-13 16,-1 1 0-16,0 2-15 0,-7 0-8 0,-1-2-7 16,-6 3-14-16,-5-2-26 0,-5 0-26 0,-5 1-27 15,-4-2-35-15,-9-1-39 0,-11 9-58 0,-7-4-46 16,-4 0-194-16,-6-4-425 0,-26 13 188 0</inkml:trace>
  <inkml:trace contextRef="#ctx0" brushRef="#br0" timeOffset="2191.53">27613 1623 106 0,'-11'1'244'0,"0"7"-17"0,-5 4-3 0,-4 9-14 15,0 5-8-15,-1 0-13 0,4 5-15 0,-8 13-14 16,4 2-15-16,6-13-13 0,-3 15-14 0,7-3-11 16,8-9-10-16,2 13-9 0,5-3-20 0,6 0-16 15,5-1-28-15,6 2-45 0,6-4-44 0,5 1-54 16,9-6-39-16,3 3-59 0,-1-2-115 0,5-3-359 16,-1-2 160-16</inkml:trace>
  <inkml:trace contextRef="#ctx0" brushRef="#br0" timeOffset="2767.04">27018 2851 233 0,'-7'-14'279'15,"3"3"-9"-15,2 5-11 0,0 0-15 0,2 6-22 16,-2-12-21-16,2 12-26 0,-5-3-18 0,5 3-15 16,0 0-1-16,0 0 2 0,6 33 1 15,-5-14-4-15,3 11-7 0,0 3-4 0,1 2-2 0,-1 12-2 16,0-11-24-16,-4 9 1 0,0-10-8 0,0-2-5 15,0-1-11-15,3 0 5 0,-2-5-18 0,3-1-5 16,-2-10-6-16,-2 0 17 0,0-4-27 0,0-1-2 16,-2-2 1-16,2-3 3 0,0-6 5 0,-2 10 14 15,2-10 0-15,0 6 14 0,0-6-8 0,0 0-9 16,0 0-6-16,0 0-5 0,0 0-9 0,0 0-4 16,-3-28-4-16,3 15-8 0,1-3-3 0,-1 1-6 15,0-4-7-15,2-2-9 0,0 2-1 0,0 0-3 16,4 2-13-16,-5 5 4 0,3 1-9 0,0 1-8 15,0 3-5-15,2 3 5 0,1-1-4 0,1 1 12 16,3 4-5-16,1 1 5 0,3 3 3 0,4 2 4 16,-1 3-2-16,-1-1 5 0,2 0 0 0,-2 1 1 15,1 3 0-15,5 1 3 0,-5-1-3 0,-2-2 0 0,-3 2 2 16,-2 1-3-16,0-1 1 0,-4-2 7 0,-2 2-4 16,-1 0 5-16,-4 0 1 0,-1 1 8 0,-3 2-6 15,-4-1 3-15,-3 1-1 0,-3 1 4 0,-1-3-6 16,-2 0 2-16,-5 2 3 0,6-3-18 0,-4-2-19 15,2-3-27-15,0-1-19 0,3-4-43 0,3 1-39 16,-1-4-61-16,3-4-69 0,2-1-310 0,-1-4-648 16,2-4 287-16</inkml:trace>
  <inkml:trace contextRef="#ctx0" brushRef="#br0" timeOffset="3412.11">27694 3152 21 0,'-3'-4'333'15,"3"4"-21"-15,-8-9-30 0,4 3-24 0,4 6-18 16,-1-9-15-16,1 9-24 0,-1-7-15 0,1 7-23 15,0 0-17-15,2-10-16 0,4 8-12 0,-6 2-11 16,19 0-12-16,-8 2-12 0,6-1-8 0,3 5-8 16,-3 0-4-16,0 3-8 0,-1 1-3 0,-2 1-7 15,-1 1 0-15,-4 1-9 0,-2-2-4 0,-1 4-4 16,-4 1 4-16,-1-4 1 0,-4 5 12 0,-3-1-1 16,1-1 2-16,-3-1 10 0,-4 2-2 0,-1-4-6 15,-3 0 0-15,0-2-10 0,-2-1 0 0,1-2-2 16,0-1-3-16,2-2-4 0,-1-1-1 0,5-2 2 0,-1-2-1 15,3-2-18-15,0-1-2 0,1-2-10 16,1-3-12-16,2-1-9 0,3-7-3 0,0 2-2 16,2-4 1-16,4-5-8 0,0-1 3 0,6 1 0 0,-3 1-1 15,2 1-4-15,-3 3 5 0,6-3 6 0,0 8-1 16,-2 1 1-16,4 1 0 0,-1 3 5 0,2-1 0 16,-3 4 3-16,6 5 2 0,0 1-1 0,4 0-3 15,-1 3 4-15,6 4-1 0,-10-1 1 0,3 1-3 16,-2 2-1-16,7 3-3 0,-7 0 0 0,-1 0 3 15,4 5 1-15,0-1 3 0,-2 1-1 0,-5-3 2 16,-2 1 2-16,0-2 4 0,-4-2 2 0,0 0 4 16,-3-1 7-16,0 0 4 0,-1-1 8 0,1 1 19 15,-5 0 12-15,0-3 8 0,0 2 8 0,-2 0-3 16,-3 0 6-16,-2-1-2 0,-2 0-11 0,-1-1-3 16,-7 3 1-16,-1-1-8 0,-1 0-8 0,0-3 3 15,-3 1 1-15,3-3-2 0,-1 1-2 0,7-4-7 16,-1-2 4-16,3-2 2 0,1-1-16 0,0-5-14 0,1-6-24 15,4-3-23-15,4-7-19 0,3-4-19 16,4-2-25-16,8-13-29 0,-1 12-36 0,4 0-26 16,4 2-27-16,11-4-27 0,-8 9-249 0,-1 6-540 0,2 4 240 15</inkml:trace>
  <inkml:trace contextRef="#ctx0" brushRef="#br0" timeOffset="3795.97">28378 3366 197 0,'-2'8'248'15,"2"-8"3"-15,0 0-1 0,0 0 9 0,0 0-12 16,0 0-14-16,0 0-21 0,0 0-21 0,0 0-10 16,23-15-14-16,-16 4-11 0,7-2-9 0,1-8-15 15,4-1-6-15,-4 1-7 0,3-4-14 0,-4-2-12 16,1-3-11-16,-2-1-7 0,2-4-7 0,1-14-5 0,-6 14-9 15,-1 0-9-15,-3 1-1 0,1-12-8 16,-1 11-2-16,-2 2-8 0,-2 1 7 0,-2 4-8 16,-2 2-7-16,1 7 0 0,1 2-1 0,-3 2-3 0,2 5-4 15,-4 2-5-15,1 1 3 0,0 2-10 0,4 5-18 16,-12-2 7-16,12 2-4 0,-16 5 5 0,7 5 3 16,-1 2-8-16,-2 1 7 0,3 5 2 15,-1 6 1-15,1 2 3 0,4 0-3 0,2 2 5 0,1-1 4 16,2 4 2-16,4 3 2 0,0 1 1 0,1-2-1 15,2 3 4-15,4-4-3 0,-1 3 4 0,4-3-1 16,-4-1-8-16,1-2-12 0,3-1-29 0,-3 2-38 16,2-5-51-16,-4-2-56 0,0-5-58 0,1 5-70 15,-5-5-177-15,-1-3-530 0,-3 0 234 0</inkml:trace>
  <inkml:trace contextRef="#ctx0" brushRef="#br0" timeOffset="4121.25">27263 3740 309 0,'-16'5'300'0,"5"-2"-11"0,0-1-13 16,8 0-15-16,-5 0-12 0,8-2-18 0,-6 3-15 15,6-3-15-15,0 0-4 0,0 0-9 0,27 2-5 16,1-1-12-16,9-4-13 0,16-1-8 0,3-3-3 16,7 1 0-16,25-6-10 0,-26 7-9 0,-1-2-10 0,2 3-16 15,0-3-3-15,-1 3-8 0,-3-1-8 16,-1 0-7-16,-4 3-9 0,-4 2-21 0,-15-1 7 16,1 1 1-16,3 0-12 0,-1-2-4 0,-2 1-21 0,1 0-15 15,1 1-35-15,-7-5-24 0,4 5-40 0,-15-2-41 16,-6 2-41-16,-1-3-58 0,0 2-62 15,-3-1-332-15,0-2-685 0,-2 3 303 0</inkml:trace>
  <inkml:trace contextRef="#ctx0" brushRef="#br0" timeOffset="5110.55">26654 813 154 0,'0'0'325'16,"0"0"-3"-16,0 0-3 0,0 0-11 0,0 0-23 16,0 0-29-16,0 0-28 0,0 0-26 0,0 0 5 15,0 0-12-15,0 0 2 0,-47 36-10 0,43-8-18 16,4 2-18-16,2 1-10 0,0-3-12 0,-2 2-16 16,4 1-9-16,-4 1-5 0,1-2-9 0,3 0-27 15,-2-11-38-15,0 0-51 0,3-2-61 0,0-1-67 16,-1-7-69-16,1 0-71 0,-1-3-288 0,0-1-629 15,-4-5 280-15</inkml:trace>
  <inkml:trace contextRef="#ctx0" brushRef="#br0" timeOffset="5286.05">26517 667 35 0,'0'0'311'0,"-20"-36"-8"15,20 36-27-15,0 0-26 0,0 0-27 0,-13-25-28 0,13 25-26 16,0 0-21-16,0 0-20 0,0 0-55 0,0 0-53 16,0 0-61-16,0 0-67 0,0 0-58 0,92 43-137 15,-69-28-328-15,4 4 145 0</inkml:trace>
  <inkml:trace contextRef="#ctx0" brushRef="#br0" timeOffset="5712.15">26791 1003 251 0,'-2'-4'361'0,"2"4"-17"16,-6-7-50-16,6 7-30 0,0 0-26 0,0 0-18 15,0 0 1-15,0 0-28 0,13 28-7 0,-5-14-13 16,4 4-20-16,-5-1-8 0,1 2-10 0,6 3-20 15,-7-5-4-15,0 0-10 0,1-3-13 0,-2-2-11 16,0-3-2-16,-2 2-11 0,1-3-7 0,-1 0-8 0,-2-2-3 16,1-2-6-16,-3-4 10 0,2 8 3 15,-2-8 22-15,7 6 14 0,-7-6-4 0,0 0-8 16,0 0-3-16,0 0-16 0,5-16-3 0,-3 7-7 16,0-4-2-16,2-5-11 0,3-7-3 0,-3 0 0 0,3-4-5 15,-7 29-2-15,14-62-7 0,-8 30-5 0,4 1-1 16,1 7-12-16,0 2 7 0,-11 22 0 0,16-30-6 15,-16 30 0-15,0 0-4 0,25-18 4 0,-25 18-5 16,0 0 6-16,0 0-3 0,0 0 7 0,69 32-4 16,-49-14-7-16,-4 5 5 0,-2-1 5 0,-1 3-2 15,0 3-2-15,-3-1-11 0,1 0-27 0,-3-2-29 16,2-2-31-16,-1-3-35 0,-1-6-35 16,2 0-29-16,-3-4-37 0,1-2-35 0,-1-4-31 0,-1-4-272 15,4 0-618-15,1-4 273 0</inkml:trace>
  <inkml:trace contextRef="#ctx0" brushRef="#br0" timeOffset="5909">27424 721 78 0,'0'0'281'16,"0"0"-23"-16,0 0-24 0,0 0-18 0,0 0-12 16,0 0 5-16,0 0 0 0,0 0-4 0,0 0 4 15,0 0-20-15,0 0-6 0,0 0-15 0,0 0-13 16,0 112-11-16,3-82-12 0,1-1-2 0,1 4-19 15,-1-1-12-15,3-4-1 0,-1 1-15 0,2-2-23 16,1 1-29-16,-3-1-49 0,3-3-52 0,-4-5-62 16,1-1-63-16,1-6-67 0,-1 1-240 0,-3-3-544 15,1-4 242-15</inkml:trace>
  <inkml:trace contextRef="#ctx0" brushRef="#br0" timeOffset="6079.39">27290 1065 102 0,'-7'-2'342'0,"3"0"-14"0,4 2-15 0,-10-5-29 16,10 5-32-16,0 0-12 0,0 0-40 0,12-11-16 15,3 5-18-15,14-1-16 0,3-4-32 0,4 2-47 16,18-4-48-16,-2 2-62 0,2 3-74 0,-1-3-71 16,-1 5-223-16,0 0-440 0,3 1 195 0</inkml:trace>
  <inkml:trace contextRef="#ctx0" brushRef="#br0" timeOffset="6500.7">28515 952 78 0,'-19'-27'343'0,"2"-6"-11"16,-4 5 1-16,3 5-30 0,0 1-7 0,-3 2 1 16,-2 3-12-16,23 17-18 0,-23-17-28 15,23 17-27-15,0 0-26 0,-32-8-19 0,32 8-14 0,0 0-18 16,-52 31 0-16,32-9-29 0,3 2-3 0,-2 3-16 16,6 1 1-16,-1 0-13 0,1-1-14 0,9 0-5 15,0 3-31-15,3-6-9 0,4 1-20 0,-1-6-13 16,2-4-13-16,5 0-8 0,-2-6-11 0,4-1-10 15,0-5-7-15,3-3 2 0,3-6 6 0,2 0 3 16,-2-5 5-16,1-1 3 0,-3-2 7 0,0 0 15 16,-3-3 7-16,-12 17 14 0,23-40 13 0,-23 40 12 15,13-33 9-15,-13 33 4 0,10-34 16 0,-10 34 7 16,4-29 16-16,-4 29 1 0,0 0-6 0,0 0-7 16,5-29-15-16,-5 29-12 0,0 0-1 0,0 0-15 15,0 0 12-15,0 0-2 0,23 31-5 0,-14-16-20 16,-1 2-36-16,2 1-52 0,3 4-62 0,-1 3-59 15,2 0-52-15,3-4-68 0,-2 2-240 0,2 0-612 16,3-3 271-16</inkml:trace>
  <inkml:trace contextRef="#ctx0" brushRef="#br0" timeOffset="7126.31">28788 846 1 0,'0'0'334'0,"0"0"-11"0,0 0-14 0,0 0-7 15,0 0-14-15,0 0-22 0,0 0-23 0,0 0-26 16,0 0-19-16,0 0-27 0,0 0-19 0,0 0-13 16,0 0-19-16,0 0-5 0,59-38-26 0,-59 38-25 15,36-9-26-15,-36 9-46 0,31-5-31 0,-31 5-25 16,0 0-28-16,0 0-17 0,43 1-12 0,-43-1-6 15,0 0-5-15,0 0 6 0,0 0 10 0,23 29 3 16,-23-29 14-16,0 0 11 0,0 0 17 0,0 0 4 16,0 0 17-16,-36 53 20 0,36-53 18 0,0 0 28 15,-34 28 14-15,23-20 16 0,-2 2 13 0,4-3 13 16,-1 2 8-16,2-4 2 0,1 1-5 0,0-1-6 16,0-1-6-16,7-4-9 0,-6 7-7 0,6-7 1 15,-4 5-5-15,4-5-6 0,12 6 7 0,0-6-11 16,5 0-26-16,5-1-21 0,6-6-36 0,-28 7-42 15,56-11-55-15,-25 2-35 0,1-1-214 0,-4-1-425 16,4 0 189-16</inkml:trace>
  <inkml:trace contextRef="#ctx0" brushRef="#br0" timeOffset="7362.26">29394 548 28 0,'0'0'312'0,"0"0"8"15,-20-42-2-15,20 42-13 0,0 0-12 0,0 0-20 16,-14-22-39-16,14 22-25 0,0 0-24 0,0 0-22 16,0 0-8-16,0 0-8 0,0 0-19 0,0 0-4 15,0 0-3-15,-7 93-21 0,6-62-13 0,1 5-6 16,-2 10 1-16,3 1-8 0,-2-1-9 0,-1 0-11 16,1-1-16-16,0-11-37 0,2 2-32 0,-1-3-54 15,3-3-44-15,3-1-46 0,2-6-40 0,2-5-35 16,0-3-26-16,0-4-180 0,6-1-494 0,-3-4 218 15</inkml:trace>
  <inkml:trace contextRef="#ctx0" brushRef="#br0" timeOffset="7671.94">29594 832 98 0,'0'0'251'0,"-2"-49"5"0,2 49-8 0,0 0-21 15,0 0-29-15,0 0-21 0,0 0-19 0,0 0-6 16,0 0-10-16,0 0-5 0,0 0-16 0,0 0-7 15,0 0-11-15,0 0-11 0,0 0-7 0,-25 91-9 16,27-73-10-16,2-2-1 0,1-3-6 0,3-2-7 16,0 1-7-16,1-5 3 0,2 1 7 0,-1-4 17 15,2 2-2-15,1-4 9 0,-1-2 12 0,-1 3 11 16,-11-3 18-16,0 0 6 0,0 0 18 0,0 0 7 16,49-21 8-16,-49 21 6 0,0 0-11 0,17-23-3 15,-17 23-8-15,0 0-10 0,0 0-12 0,1-38-14 16,-1 38-11-16,0 0-13 0,-23-40-9 0,23 40-6 15,-28-28-9-15,10 16-10 0,18 12-10 0,-25-20-20 16,25 20-24-16,0 0-27 0,-28-16-52 0,28 16-56 16,0 0-37-16,0 0-28 0,0 0-29 0,0 0-33 15,0 0-45-15,0 0-45 0,0 0-275 0,0 0-684 16,0 0 303-16</inkml:trace>
  <inkml:trace contextRef="#ctx0" brushRef="#br0" timeOffset="8337.7">30121 895 182 0,'0'0'315'0,"0"0"-27"0,0 0-26 0,0 0-25 16,0 0-25-16,0 0-16 0,0 0-15 0,0 0-9 15,0 0-14-15,0 0-13 0,-22 37-2 0,14-14-29 16,-1 3-8-16,-1 1-6 0,2 1-15 0,-1-2-32 16,3 1-49-16,2-2-73 0,0-6-78 0,3 0-84 15,1-2-187-15,5-2-452 0,1-3 199 0</inkml:trace>
  <inkml:trace contextRef="#ctx0" brushRef="#br0" timeOffset="9208.94">30567 606 206 0,'0'0'282'0,"0"0"-24"15,0 0-29-15,0 0-26 0,0 0-20 0,0 0-12 16,0 0-3-16,0 0-3 0,0 0-7 0,0 0-12 16,-10 89 1-16,12-57-8 0,-2-32-12 0,6 68-6 15,-1-34-4-15,-2-3-18 0,-1 1-9 0,2-3-7 0,-1 0-7 16,0-10 1-16,-1 0-5 0,0 1 15 0,1-4-11 16,-2-4-9-16,0-2-10 0,1-4 8 15,0 3-9-15,-1-5 8 0,-1-4-4 0,2 10 18 16,-2-10 15-16,0 0 10 0,0 7-17 0,0-7-3 15,0 0-9-15,0 0-9 0,0 0-8 0,0 0-7 0,0 0-10 16,-12-24-6-16,11 17-3 0,1-4-4 0,-1-2-1 16,1 13-9-16,0 0-11 0,0 0 5 15,12-68-11-15,-12 68-5 0,16-36 2 0,-16 36-3 16,19-31-2-16,-19 31 6 0,23-25-7 0,-23 25 0 16,28-15-3-16,-28 15-5 0,33-7 5 0,-33 7 5 0,40-1-2 15,-40 1-4-15,0 0-2 0,59 12 4 0,-59-12 3 16,34 13-5-16,-34-13 3 0,30 17 6 15,-18-7-2-15,-3 0-2 0,0 1-1 0,-4-2 9 16,-1 4-4-16,-2 1 8 0,-4 3-5 0,-2 1 3 16,-2-4-1-16,-5 4 7 0,-6 0 6 0,0-4-5 0,-7 3 6 15,0 0-5-15,-2-3-2 0,-2-1 0 0,1-3-7 16,7-3-21-16,-1-4-25 0,2 0-48 0,4-1-39 16,-1-2-86-16,6-5-101 0,1 2-312 15,4-6-683-15,4-1 303 0</inkml:trace>
  <inkml:trace contextRef="#ctx0" brushRef="#br0" timeOffset="9970.16">31254 677 71 0,'0'0'196'0,"0"0"-2"0,0 0-3 0,0 0-18 16,5-53-11-16,-5 53-9 0,0 0-11 16,0 0-11-16,0 0-13 0,10-26-11 0,-10 26-14 0,0 0-11 15,0 0-6-15,0 0-11 0,31-10-3 0,-31 10-9 16,0 0-4-16,0 0-5 0,0 0-4 0,61 26-2 15,-61-26-4-15,21 22-2 0,-21-22-4 0,14 22 0 16,-14-22-2-16,0 0-1 0,15 37-2 16,-15-37-3-16,0 0 1 0,-1 43-4 0,1-43 0 15,0 0 0-15,-3 32-9 0,3-32 4 0,0 0-4 0,0 0 1 16,0 43-7-16,0-43-2 0,0 0-2 0,0 0-5 16,9 36 1-16,-9-36-3 0,12 18-3 0,-12-18-2 15,0 0 5-15,29 25-8 0,-18-16 2 0,2-2-1 16,-3 4-1-16,1-5 0 0,-1 2 6 15,-2 1-2-15,2-2 7 0,-2 2-6 0,-3-3 4 0,-3 1 0 16,1-1 3-16,-2 5 4 0,-1-11-1 0,-6 13 5 16,1-6 4-16,-3 4-7 0,-6-3 5 0,1 3-5 15,-4-4 6-15,1 5-3 0,-2-5-6 0,2-1 1 16,4-1-8-16,0-2-25 0,-1 0-36 16,1-1-14-16,4-3-45 0,-1-1-31 0,9 2-26 0,-14-6-97 15,14 6-306-15,-3-17 135 0</inkml:trace>
  <inkml:trace contextRef="#ctx0" brushRef="#br0" timeOffset="10261.71">31672 810 65 0,'0'0'160'15,"0"0"-15"-15,0 0-6 0,-7 64 1 0,7-52-11 16,3-3-10-16,1-1-3 0,2 2-3 15,3-3-7-15,1-1-5 0,4-2 1 0,3 0 5 16,-17-4-1-16,0 0-6 0,0 0-9 0,80-7 0 16,-80 7 6-16,39-13 1 0,-39 13 5 0,33-14-1 0,-33 14 8 15,22-14-2-15,-22 14 2 0,0 0 11 0,16-22 0 16,-16 22-13-16,0 0-8 0,0 0-7 0,5-35 0 16,-5 35-20-16,0 0-9 0,0 0-7 15,-44-39-10-15,44 39-3 0,-39-14-5 0,14 5-11 16,25 9-28-16,-39-4-11 0,39 4-28 0,0 0-38 15,-52 4-42-15,52-4-41 0,0 0-31 0,-32 15-54 0,32-15-31 16,0 0-146-16,-15 19-456 0,15-19 202 0</inkml:trace>
  <inkml:trace contextRef="#ctx0" brushRef="#br0" timeOffset="10769.48">31134 895 170 0,'0'0'176'0,"0"0"-18"0,0 0-18 0,0 0-13 16,37-24-12-16,-37 24-10 0,0 0-15 0,29-10-15 0,-29 10-26 15,0 0-27-15,30-7-25 0,-30 7-30 0,0 0-29 16,0 0-13-16,0 0-16 0,0 0-70 0,0 0-174 16,0 0 77-16</inkml:trace>
  <inkml:trace contextRef="#ctx0" brushRef="#br0" timeOffset="10878.28">31204 1042 11 0,'20'-4'40'0,"10"-2"-41"0,-2-2-8 16,4-1-9-16,1 2 4 0</inkml:trace>
  <inkml:trace contextRef="#ctx0" brushRef="#br0" timeOffset="11148.5">32532 611 323 0,'0'0'346'15,"0"0"-24"-15,0 0-26 0,0 0-28 0,0 0-22 16,0 0-27-16,0 0-20 0,0 0-19 0,0 0-26 15,0 0-36-15,0 0-49 0,0 0-42 16,0 0-55-16,0 0-51 0,0 0-51 0,0 0-68 16,0 0-191-16,0 0-422 0,0 0 188 0</inkml:trace>
  <inkml:trace contextRef="#ctx0" brushRef="#br0" timeOffset="11408.69">32463 803 285 0,'0'0'352'0,"0"0"-12"0,0 0-22 0,0 0-35 16,0 0-8-16,0 0-22 0,0 0-28 0,0 0-28 15,0 0-15-15,0 0-15 0,0 0-11 0,0 0-23 0,-33 42-8 16,27-18-9-16,0 1-11 0,0 2-5 15,-1 4-12-15,-2 3-11 0,3 1-3 0,1 2-26 16,2-3-53-16,2 0-46 0,0-2-43 0,-2-1-55 16,1-1-63-16,2-3-82 0,-3-2-222 0,0-5-559 15,1-3 247-15</inkml:trace>
  <inkml:trace contextRef="#ctx0" brushRef="#br0" timeOffset="11934.34">31115 894 191 0,'0'0'221'0,"0"0"-6"15,0 0-9-15,0 0-15 0,0 0-7 0,0 0-23 16,0 0-16-16,0 0-11 0,0 0-17 0,0 0-8 15,0 0-9-15,0 0-11 0,0 0-1 0,0 0-18 16,0 0-3-16,0 0-11 0,66-37-2 0,-66 37-7 16,38-12-20-16,-38 12-21 0,36-12-24 0,-36 12-32 15,29-6-29-15,-29 6-17 0,0 0-36 0,40-1-25 16,-40 1-14-16,0 0-126 0,0 0-320 0,0 0 143 16</inkml:trace>
  <inkml:trace contextRef="#ctx0" brushRef="#br0" timeOffset="12195.04">31117 1126 189 0,'0'0'271'0,"-4"4"-17"0,4-4-13 15,0 0-8-15,0 0-16 0,0 0-18 0,0 0-18 16,0 0-10-16,0 0-23 0,0 0-11 0,0 0-9 15,0 0-14-15,0 0-14 0,30-10-7 16,-16 6-14-16,2-4 1 0,2 2-16 0,0 0-5 16,3 1 0-16,4-3-18 0,-8 1-19 0,10 0-18 0,-7-1-26 15,0 3-25-15,-3 0-34 0,2-1-35 0,-2 3-32 16,1 0-39-16,-7 1-33 0,-4 1-158 16,-7 1-408-16,19-3 180 0</inkml:trace>
  <inkml:trace contextRef="#ctx0" brushRef="#br0" timeOffset="14454.45">25297 2275 199 0,'-11'13'225'0,"-1"3"-8"0,-3 6-4 15,0 4-19-15,-1 3-18 0,2-1-12 0,0 1-15 16,4 2-13-16,1-2-13 0,0 0-10 0,2 0-14 16,4-3-8-16,0-1-10 0,5-5-3 0,-1-1-11 0,4-2-8 15,4-3-8-15,1-1-22 0,-1-4-27 0,3-4-30 16,5 1-24-16,5-4-35 0,5-5-25 16,2-3-22-16,-2-1-20 0,2-4-6 0,-5 0-131 0,0-1-313 15,-1-4 139-15</inkml:trace>
  <inkml:trace contextRef="#ctx0" brushRef="#br0" timeOffset="14745.83">25507 2517 138 0,'-9'-5'152'16,"9"5"-2"-16,-9-2-30 0,9 2-9 0,-14 4-11 15,14-4-8-15,-9 12-13 0,7-6-5 0,-4 3-3 16,4 3-8-16,2-1-6 0,2 1-7 0,2 0-15 16,3-2 10-16,1 0-7 0,4-1-7 0,1-2-1 15,3 1 5-15,2-5-9 0,4-2-1 0,-4 1-2 16,5-4 1-16,-1-2 3 0,-2-2 20 0,7-1 24 15,-9 1 20-15,-2-2 12 0,-2-1 29 0,-3 4 19 16,0-3 3-16,-6 0 16 0,3 2 17 0,-3-4-8 16,-1 2 13-16,-4 1-2 0,0 7-3 0,-3-17-26 15,-1 13-19-15,-4-3-14 0,-5 4-14 0,-4-3-15 16,-1 4-4-16,-2-1-18 0,-2 5-7 0,3 1-14 16,6-2-38-16,0 3-33 0,1-2-36 0,3-1-41 15,1 1-36-15,0 1-29 0,8-3-21 0,-6 6-22 16,6-6-21-16,0 0-28 0,0 0-28 0,27-2-197 15,-9-3-513-15,0-1 227 0</inkml:trace>
  <inkml:trace contextRef="#ctx0" brushRef="#br0" timeOffset="14971.1">25805 2399 70 0,'-16'-5'189'0,"16"5"-1"16,0 0-16-16,-13 8 0 0,11-3-12 0,-2 2 5 0,1 0-12 15,3 0-14-15,0-7-16 0,1 18-7 0,1-7-9 16,4-4-6-16,3 3-5 0,0-4-6 0,3 0-5 15,8-3-2-15,-1 0-11 0,2-3-2 16,-1-3-2-16,7-1-1 0,2-2 0 0,-2-2 1 0,-6 3 4 16,-1-3 0-16,-3 1 3 0,0 0-4 0,-6 1-1 15,-1-1 0-15,2 0-4 0,-7 2-3 0,-1-1-3 16,0-1-11-16,-4 7-2 0,2-10 0 16,-2 10-38-16,-4-9-25 0,4 9-32 0,-13-5-39 0,3 0-47 15,0 1-43-15,5-2-45 0,-3 1-230 0,0-5-488 16,6 3 216-16</inkml:trace>
  <inkml:trace contextRef="#ctx0" brushRef="#br0" timeOffset="15170.17">26130 2013 199 0,'0'0'246'0,"0"0"-18"0,0 0-7 16,0 0-6-16,0 0 2 0,0 0-3 0,-12 20-12 15,12-7-3-15,0 1-11 0,2 6-10 0,6 3-13 16,0 5-15-16,0 1-15 0,1-1 1 0,3 1-19 15,-3 0-16-15,0 0-25 0,4-2-29 0,-2 0-35 16,8-1-15-16,-4 0-21 0,1-3-33 0,-3-6-43 16,-2 6-28-16,1-7-35 0,1-3-25 0,-6-4-40 15,2 1-165-15,-2-3-425 0,-1-2 188 0</inkml:trace>
  <inkml:trace contextRef="#ctx0" brushRef="#br0" timeOffset="15350.04">26077 2338 150 0,'-9'-5'240'0,"4"4"-27"16,5 1-15-16,-9-5-22 0,9 5-14 0,0 0-12 15,0 0-10-15,25-11-14 0,-5 6-9 0,7-1-12 16,3 1-13-16,1 0-7 0,3-2-9 0,2 5-10 16,0-5-29-16,13-5-31 0,-10 7-37 0,12-4-24 15,3 5-40-15,-6-7-37 0,-11 7-47 0,-3-3-96 0,2 6-297 16,-1-6 132-16</inkml:trace>
  <inkml:trace contextRef="#ctx0" brushRef="#br0" timeOffset="15636.33">27164 1962 94 0,'-2'-7'290'0,"2"7"-10"0,0 0-8 0,0 0-11 16,0-10-20-16,0 10-22 0,0 0-23 0,-7-5-21 16,7 5-15-16,0 0-12 0,-16 15-17 0,8-8 3 15,-3 7-18-15,-1 4-8 0,-1 1-11 0,-1-2-7 16,3 5-8-16,2-5-6 0,-3-1-10 0,4 2-4 16,1 0-8-16,3 0-5 0,2-2-7 0,1-4-4 15,1 0-2-15,5-3-5 0,-1 1-8 0,3-1-26 16,2-1-22-16,0-2-36 0,2-3-29 0,0-1-49 15,3-2-43-15,5-3-42 0,-2 0-47 0,-4-1-159 16,1 1-465-16,-3-3 206 0</inkml:trace>
  <inkml:trace contextRef="#ctx0" brushRef="#br0" timeOffset="15862.57">26888 2041 58 0,'-19'7'262'0,"2"0"2"0,-1 4-10 16,2-1-19-16,0 1-15 0,3-2-16 15,-3 5-12-15,7 2-14 0,0 0-14 0,3-1-12 16,1 2-18-16,3-2-9 0,-1 4-12 0,6-1-14 16,4 0-11-16,-1 0-4 0,3-2-36 0,8-2-22 0,0-2-37 15,10-2-41-15,4-1-49 0,7-6-63 0,3-2-55 16,13-2-10-16,0-2-125 0,2-3-384 0,0-3 170 15</inkml:trace>
  <inkml:trace contextRef="#ctx0" brushRef="#br0" timeOffset="18379.02">27553 4536 73 0,'-16'-23'311'0,"1"0"-21"0,3 7-15 0,1-1 9 16,2 3-15-16,2 3-10 0,3 2-19 0,-1 3-15 15,1-1-20-15,2 2-26 0,2 5-14 0,-5-7-23 16,5 7-19-16,0 0-13 0,0 0-8 0,0 0-7 16,17 28-4-16,-2-8-1 0,-1 5-14 0,3-1-3 15,1 4-8-15,-3-1-6 0,-1 0-1 0,0 1-5 0,1 1-7 16,-3-3-1-16,0 2 0 0,-2-2-10 15,-6-5-1-15,7 3-1 0,-6-7-8 0,-1-3 2 0,-1-1-4 16,-1-7 0-16,0 2-5 0,0 0-1 0,-2-1-4 16,5-3 7-16,-5-4 8 0,1 8-13 0,-1-8 7 15,0 0 1-15,3 6-12 0,-3-6 0 0,0 0 6 16,0 0-9-16,0 0 2 0,0 0-11 0,-11-19-24 16,8 10 10-16,-1-3-2 0,0-3-2 0,2 1-2 15,2-3 3-15,0 0 0 0,0 5-2 0,2-4 4 16,2 6-1-16,-1-1-3 0,1-1 2 0,7 4 7 15,-2 0-4-15,0-1-3 0,1 5 2 0,3 0 8 16,-2-1 1-16,3 2-5 0,-2 3 1 0,7-2 2 0,-8 4 2 16,1 1 4-16,1 2 1 0,-2-1-3 15,-1 6 2-15,-2-2 2 0,-1 3-3 0,-1 3 0 16,0 2 4-16,-4 0-1 0,-2 3-1 0,-3 0 3 0,2-3 3 16,-5 4 2-16,0-3-6 0,-1-4-14 0,1-1-20 15,1 0-22-15,-2-3-29 0,4-1-23 0,-3-3-29 16,2-1-27-16,0 1-19 0,4-5-24 0,0 0-31 15,0 0-46-15,0 0-149 0,-10-22-470 0,11 10 208 16</inkml:trace>
  <inkml:trace contextRef="#ctx0" brushRef="#br0" timeOffset="18846.21">27980 4459 70 0,'11'-5'170'0,"2"2"-12"0,1 0-13 0,-1 2-13 15,1 1 6-15,5 0-6 0,-3 0-10 0,-3 4-13 16,4 2-9-16,-2 2 0 0,2 1-10 0,-4 2-6 0,-1 1-5 16,-4-2 2-16,-2 0-3 0,1 5 3 15,-1 1-4-15,-2 2 2 0,-4-2-2 0,0 0-3 16,0 0-4-16,-5-4-1 0,0-2-5 0,0 2-9 0,0-1-2 16,-3-1 2-16,-1-1-1 0,1-1 2 0,1-2-7 15,-2 0-2-15,0-1-5 0,1-1-8 0,0-4-1 16,2 2-2-16,6-2-2 0,-15 0-4 0,15 0-3 15,-13-6-7-15,4 1-1 0,5-2-8 0,-3-5-1 16,4 0 0-16,-2-4 0 0,2-3-7 0,1-6 2 16,2 0-2-16,0 4 2 0,5-4-4 0,-1 8 0 15,-3 1 0-15,4-3 0 0,4 5 0 0,-1 3 4 16,0-3-3-16,1 5 0 0,0 2 0 0,3 1-4 16,0 2-1-16,0 1 8 0,2 0-4 0,0 3 4 15,3 0-4-15,-3 3 3 0,-1-2-1 0,-2 3 3 16,5 2-3-16,-3-1 3 0,-1-1 3 0,-3 3-6 0,0-1-2 15,-1-2 4-15,-5 0 1 0,3 3 2 0,-4-1 0 16,1 0 3-16,-3-6 2 0,-1 13 0 0,1-13 1 16,-6 12 0-16,2-6 0 0,1-2-2 0,-3 1 3 15,6-5-3-15,-10 7 2 0,4-4-2 0,1-1 1 16,5-2-5-16,-13 0-14 0,13 0-16 0,0 0-25 16,-15-5-27-16,8-1-21 0,0-1-25 0,2-3-33 15,1-2-51-15,-3 0-175 0,1-7-415 0,0 3 185 16</inkml:trace>
  <inkml:trace contextRef="#ctx0" brushRef="#br0" timeOffset="19536.91">28619 4389 7 0,'-2'9'158'0,"2"-9"-8"0,0 0-7 16,0 0 6-16,0 0-2 0,0 0 3 0,0 0 3 16,0 0-2-16,0 0 4 0,0 0 6 0,0 0-2 15,0 0-7-15,0 0-9 0,0 0-10 0,0 0-3 16,0 0-5-16,7-23 3 0,-6 12-9 0,1 0-4 15,-2-1-11-15,0-1-6 0,0-1-2 0,-2-4-7 16,1 2-7-16,-2-1-13 0,1-1-5 0,-4 1 4 16,0-7-19-16,-3-1-2 0,-1 1-7 0,2 1-4 15,-1 0 1-15,-2 0-9 0,1 0-6 0,-1 8 6 0,-3-2-6 16,3 3-7-16,2 0-1 0,0 4 4 16,0 3-6-16,5 1 2 0,-1 3-5 0,5 3 7 15,-9-3-13-15,9 3-1 0,-9 8 3 0,4 1-4 0,1 3 2 16,0 5-8-16,4 6 7 0,-2 4 2 0,4-1 2 15,3 2-3-15,3-1-3 0,1 3-4 0,2-2-26 16,0-1-25-16,3-2-22 0,0 0-31 0,4-1-31 16,4 0-31-16,0-5-37 0,7-3-37 0,-1 1-223 15,1-5-503-15,3 1 222 0</inkml:trace>
  <inkml:trace contextRef="#ctx0" brushRef="#br0" timeOffset="20665.12">29112 3978 63 0,'0'0'61'0,"0"0"-23"0,0 0-24 0,0 0-22 15,0 0-20-15,0 0-31 0,6-12 14 0</inkml:trace>
  <inkml:trace contextRef="#ctx0" brushRef="#br0" timeOffset="21245.93">29263 3791 14 0,'-4'-14'222'0,"1"7"-14"16,-1-1-12-16,1 3-5 0,-3-4-12 0,-2 3-15 15,4 1 10-15,-3 0 0 0,1 0-16 0,-3-1-13 0,3 3-14 16,-2 1-15-16,8 2-9 0,-14-3-9 0,4 3-13 15,1 2-1-15,2 0-13 0,-3 5-4 16,2 3-3-16,-1-2-4 0,2 7-3 0,1 3 2 16,-1 7-7-16,3 3-3 0,3-1-1 0,1 2 1 0,2 4-1 15,4 3 2-15,1 7-6 0,2 3 3 0,-2-10-3 16,2-1-11-16,2-2-1 0,-2 2 3 0,1-3-9 16,2-1 2-16,0-1-3 0,1 1 0 0,3-2-4 15,-2-4-6-15,1 1-18 0,-2-4-23 0,2 0-35 16,-5-5-38-16,4 0-29 0,-5-4-39 0,3 0-35 15,1-1-38-15,-7-4-189 0,2-3-463 0,-4 0 205 16</inkml:trace>
  <inkml:trace contextRef="#ctx0" brushRef="#br0" timeOffset="21437.86">29134 4348 257 0,'-6'-3'258'0,"6"3"-11"0,-7-5-18 0,7 5-23 16,-8-4-16-16,8 4-23 0,-2-5-14 0,2 5-22 16,5-13-8-16,4 5-17 0,5-4-18 0,1 0-26 15,7-5-37-15,2 1-24 0,2-2-33 0,-2 0-31 0,-2-1-38 16,2-1-34-16,-1-1-184 0,-3 1-345 0,1 0 152 16</inkml:trace>
  <inkml:trace contextRef="#ctx0" brushRef="#br0" timeOffset="21642.12">29369 3752 59 0,'-5'-4'233'15,"1"-1"-2"-15,4 5-15 0,-8-6-19 0,8 6-18 16,-5-3-18-16,5 3-14 0,0 0-4 0,0 0 4 16,0 0-12-16,3 25-4 0,2-11-15 0,-1 5-10 15,3-1-9-15,-1 10-9 0,2-3-7 0,-1 2-6 16,4 0-9-16,-2-2-12 0,-1-1-22 0,1 0-24 15,1-1-37-15,-4-5-33 0,3-1-25 0,3 1-44 16,-3-5-34-16,2 0-28 0,2 2-147 0,1-5-367 16,-1-1 163-16</inkml:trace>
  <inkml:trace contextRef="#ctx0" brushRef="#br0" timeOffset="22295.19">29663 3798 147 0,'-5'-7'203'0,"-1"-2"-18"16,1 4-14-16,-1-1-20 0,6 6-12 0,-12-1-14 16,12 1-4-16,-14 8-10 0,4 2-10 0,3-4-9 15,-1 9-10-15,1-7-10 0,0 4-6 0,2-1-8 16,1 1-6-16,0-1-5 0,3-1-6 0,-1 1-4 0,2-3-14 16,2 1-14-16,-2-9-21 0,4 12 10 0,-2-9-18 15,-2-3 6-15,9 3-17 0,-1-3 5 0,-8 0-6 16,15-7-17-16,-7 1 11 0,1 0 0 0,-2-2 4 15,1 1 2-15,-2 0 8 0,1 2-7 0,-2 0 2 16,-1 1 7-16,1-1 5 0,-5 5-3 0,9-4 5 16,-2 3 5-16,-7 1 4 0,0 0 6 0,17 5-3 15,-8-1 7-15,-1-2 7 0,-1 0-9 0,1 1 11 16,1-2 0-16,2-1 17 0,0 0 11 0,1-3 4 16,0 1 4-16,1-1 5 0,5-5 8 0,1-2 0 15,3-5 1-15,-1-2-1 0,2-1 2 0,-7 5-4 16,1-6-3-16,3-1-1 0,-6 8-5 0,-1-3 4 15,-1 0 0-15,-1-1 14 0,-2 2-5 0,1-2-7 16,-4 0 0-16,-3 4-5 0,0-3-1 0,0 3 2 16,-2 0-6-16,2 0 0 0,-3 1-4 0,-3 0-3 15,2 3-5-15,1 8-6 0,-3-10-3 0,3 10-7 16,-3-4 0-16,3 4-6 0,0 0-1 0,0 0 0 0,-18 11-1 16,14-2-5-16,-1 3-5 0,0 0-7 0,2 2-6 15,2 5-3-15,2-3-7 0,2 1-11 0,-1 0-10 16,6 1-2-16,-2 0 7 0,7 7 3 15,0-2 5-15,2 0 0 0,2 2 5 0,2-3 2 0,0 0 1 16,0 0 2-16,3 0 5 0,-2-1 1 0,-2-1 4 16,1 1 0-16,-4-7 0 0,0 1 3 0,-1 1 1 15,-1-3-1-15,-3 2 1 0,-2-6-1 0,-2 3 3 16,2-2 20-16,-5-2 3 0,1 2 2 0,-2 0 8 16,-2-1 9-16,0-2 16 0,0-7 0 0,-4 11 0 15,0-4 8-15,-4-3 3 0,2-1 5 0,-2 0-2 16,1-1-9-16,-5-1-8 0,2-2-6 0,-2-1 0 15,1 2-8-15,-1-3-1 0,-4-4-4 0,4-2-14 16,-1 0-18-16,2-2-19 0,-1-4-28 0,2-2-30 16,-1-9-36-16,3-2-35 0,3-3-48 0,4-4-34 15,2-10-228-15,0 10-497 0,2-1 220 0</inkml:trace>
  <inkml:trace contextRef="#ctx0" brushRef="#br0" timeOffset="22595.04">30233 3448 94 0,'0'0'188'0,"0"0"-22"16,7-14-14-16,-2 12-18 0,2-2-13 15,-7 4-7-15,16 1-17 0,-7 1-9 0,-2 1-18 0,2 2-3 16,0 4-10-16,-3-1-9 0,-2 3-2 0,-1 0 0 15,-1 5-9-15,-2-3 8 0,0-1 4 0,-1 1 8 16,-2 0 1-16,1-1 4 0,2-1 0 0,-4-2 3 16,3-2-6-16,1 1-9 0,0-8-7 0,-2 9 1 15,2-9-4-15,3 6-3 0,-3-6-1 0,14 0-7 16,-1-4-11-16,2-1-13 0,4-2-31 0,7 0-22 16,0-6 3-16,3 2-17 0,1-3-28 0,2 0-27 15,1 1-32-15,-1-2-143 0,-1-1-315 0,-2-2 140 16</inkml:trace>
  <inkml:trace contextRef="#ctx0" brushRef="#br0" timeOffset="22975.92">30895 2946 220 0,'-7'-4'225'0,"7"4"-14"0,-18-3-8 0,9 9-15 16,0-2-13-16,-3 4-16 0,3 0-9 0,-3 6-2 15,0 2-11-15,-1 6-7 0,4-4-10 0,1 7 0 0,-2 1-14 16,3-2-1-16,2 1-10 0,3-6-14 0,-3 0-8 16,5 2-1-16,0-2-10 0,1-2-7 15,3 1-4-15,-2-2-4 0,5-1-2 0,-3-4-9 16,2-3 2-16,3 0-3 0,2-2-3 0,0-4-2 0,1-3-6 16,0-2-1-16,0-1-5 0,0-2 0 0,2-5-2 15,-1 0 10-15,-5-3-10 0,2 1-6 0,0 0 3 16,-4-4-4-16,-2 3-1 0,-1-4 2 15,-2-1-3-15,1 1-4 0,-1 0 1 0,-2 1 12 0,1-1 1 16,-2 1-6-16,1 6 6 0,2 3 5 0,1 0-6 16,-2 8-5-16,0-11 0 0,0 11-6 0,0-11 6 15,0 11-12-15,0 0 0 0,0 0 4 0,0 0-1 16,15 18-3-16,-8-6 5 0,1 2 2 0,3 3-10 16,0-1-25-16,-2 1-29 0,2 0-39 0,2 6-48 15,3-2-10-15,-4-4-26 0,6 1-49 0,-3-3-204 16,3 2-471-16,-1-5 209 0</inkml:trace>
  <inkml:trace contextRef="#ctx0" brushRef="#br0" timeOffset="23220.98">31185 3023 2347 0,'-19'-3'32'0,"6"0"-28"0,-1-1-19 0,2-1 59 16,2 4 47-16,1-4 5 0,1 1 1 0,2 2-4 15,6 2-16-15,-10-6-6 0,10 6-11 0,-4-8-3 16,4 8-13-16,6-12-2 0,3 4-17 0,2-2-19 16,6 4-32-16,1-4-40 0,3 0-41 0,-2 3-45 15,9-4-41-15,-7 7-32 0,-2-2-176 0,-3 4-433 16,-2 1 191-16</inkml:trace>
  <inkml:trace contextRef="#ctx0" brushRef="#br0" timeOffset="23412.29">31210 3164 127 0,'0'0'252'0,"-3"6"-13"0,3-6-22 0,0 0-16 16,0 0-21-16,0 0-20 0,0 0-19 0,0 0-15 15,0 0-21-15,29-17-20 0,-11 10-37 0,1-2-33 16,-1-2-27-16,9-5-29 0,2 2-32 0,2-5-43 16,10-7-36-16,-12 6-99 0,3-1-271 0,-3 0 120 15</inkml:trace>
  <inkml:trace contextRef="#ctx0" brushRef="#br0" timeOffset="23662">31536 2729 111 0,'0'0'232'15,"0"0"-15"-15,0 0-29 0,0 0-16 0,0 0-23 16,5-15-11-16,4 8-19 0,3 0-7 15,3-3-16-15,3 1-11 0,-1-2-7 0,2-1-29 0,0 2-24 16,0 1-38-16,-1 2-22 0,2-1-23 0,0 3-26 16,-1-1-26-16,-6 4-24 0,-1 2-90 0,-4 2-240 15,1-1 106-15</inkml:trace>
  <inkml:trace contextRef="#ctx0" brushRef="#br0" timeOffset="23816.72">31647 2871 234 0,'-6'5'258'0,"6"-5"-23"0,0 0-24 0,0 0-24 16,0 0-14-16,0 0-22 0,19-12-20 0,-5 2-14 15,5 1-29-15,7-3-32 0,-1-1-26 0,6-3-32 16,1 0-53-16,12-8-52 0,-14 8-47 0,-2-3-106 16,2 3-279-16,-6-6 123 0</inkml:trace>
  <inkml:trace contextRef="#ctx0" brushRef="#br0" timeOffset="24342.19">32071 2046 272 0,'0'0'234'0,"-7"-8"-14"15,7 8-29-15,-5-2-21 0,5 2-13 16,0 0-7-16,0 0-10 0,-5 16-12 0,5-1-11 15,4 2-10-15,-1 9-3 0,1 3-12 0,4 5-9 16,2 13-2-16,0-2-5 0,4 3-4 0,3-6-4 16,-3-8-2-16,-1 1 5 0,1-4 6 0,1 2 8 15,-4-6 5-15,3-1-2 0,-2-3-3 0,-3-4-6 16,0-3 8-16,-2-1 12 0,-1-3-5 0,-2-2-8 16,1-1-9-16,0-3-4 0,-1-2 3 0,-2 1 2 0,-2-5 0 15,2 7 1-15,-2-7 6 0,5 4-7 0,-5-4-14 16,0 0-1-16,0 0-10 0,0 0-10 15,10-16-1-15,-7 6-5 0,-1-2-19 0,2 0-16 16,0-4-14-16,1-1-10 0,0-2-18 0,0-6-13 0,2 0-10 16,0 0-10-16,0-2 0 0,-3 8 3 0,7-3 0 15,-5 5 6-15,3-2 7 0,-4 5 0 0,2 3 3 16,-1-3 0-16,2 8 9 0,-2-1 0 0,-2 1 3 16,4 1 4-16,5 5 1 0,-6-1 4 0,5 2 6 15,4-1 0-15,2 6 2 0,0 0 13 0,0 1-5 16,0 2-5-16,0 1 9 0,5 2-2 0,-1 3 2 15,-6-4 6-15,-2 1-2 0,0 0 1 0,-14-12 5 16,26 24 1-16,-26-24 11 0,11 22 4 0,-8-10 8 16,-1-1 8-16,-3 1-3 0,-3 1-2 0,-3 3 2 15,-6-3 0-15,0-1 1 0,-5-1 1 0,-1-1-7 16,-7 2-3-16,-3-2-11 0,0-1-27 0,2-4-30 16,5-1-29-16,-6-1-50 0,8-5-34 0,2-2-47 15,5 1-54-15,0-3-166 0,4-1-464 0,1-2 206 16</inkml:trace>
  <inkml:trace contextRef="#ctx0" brushRef="#br0" timeOffset="24684.07">32787 1907 5 0,'0'0'218'0,"0"0"-11"0,0 0-7 0,75 19-16 16,-75-19-8-16,41 29-9 0,-19-10-12 15,5 1-17-15,-1 6-7 0,6 11-12 0,-13-11-9 16,1 4-11-16,-2-2-11 0,2 19-11 0,-10-14-2 0,-1 16-6 16,-7 0-12-16,-2-1-25 0,-8 0-28 0,-9 0-37 15,-4 2-32-15,-4-4-48 0,-10 0-38 0,-3-2-35 16,-6-1-109-16,3-3-317 0,-8 1 141 16</inkml:trace>
  <inkml:trace contextRef="#ctx0" brushRef="#br0" timeOffset="25203.85">30533 2990 120 0,'-8'10'215'16,"2"7"3"-16,-3 5-8 0,1 6-6 15,5 0-11-15,1 0-4 0,4 6-3 0,5-3-8 16,2 2-13-16,5 1-9 0,9 9-14 0,3-3-9 16,3-4-13-16,-2-9-10 0,14 4-23 0,10-6 3 0,6-3-19 15,7-7 2-15,28 1-16 0,-2-9-26 0,-25-10-37 16,32-6-48-16,3-8-65 0,-11-12-53 16,1-2-80-16,2-5-140 0,-3-1-422 0,-2-5 186 0</inkml:trace>
  <inkml:trace contextRef="#ctx0" brushRef="#br0" timeOffset="26976.03">29407 4960 19 0,'0'0'152'0,"0"0"8"0,0 0 10 0,0 0 1 16,0 0 12-16,0 0 8 0,0 0 4 0,-18-12 1 15,18 12 2-15,0 0 3 0,-5-6-4 0,5 6 8 16,0 0-15-16,0 0 5 0,0 0-11 0,-5-4-10 15,5 4-15-15,0 0-15 0,0 0-21 0,0 0-12 16,0 0-8-16,0 0 26 0,4 23 4 0,0-6-6 16,1 0-7-16,2 1-13 0,-2 1-8 0,3 5-8 15,1 1-8-15,1-3-5 0,1 3-16 0,-5-6-7 16,3 3-2-16,-1-6-19 0,-1-2-20 0,0-3-21 16,3 3-51-16,-5-3-41 0,1-3-44 0,-1 2-37 15,-1-4-29-15,0-1-27 0,-1 0-14 0,-3-5-32 16,0 0-275-16,0 0-604 0,0 0 267 0</inkml:trace>
  <inkml:trace contextRef="#ctx0" brushRef="#br0" timeOffset="27296.92">29123 4778 39 0,'0'0'216'16,"-5"-8"-29"-16,5 8-11 0,0 0-9 0,0 0-12 16,9-7-9-16,-9 7-8 0,18 1-7 0,-6 0-8 15,0 0-11-15,1 1-13 0,-3 1-4 0,1-2-13 16,-1 0-4-16,-3-1-9 0,-7 0-8 0,12 3-5 16,-12-3-1-16,8 2 6 0,-8-2 6 0,7 3-2 15,-7-3 6-15,0 0-4 0,7 3 5 0,-7-3-2 16,0 0-9-16,0 0-6 0,0 0-2 0,0 0-4 15,0 0-7-15,0 0-4 0,0 0-7 0,0 0-15 0,0 0-18 16,-7-25-21-16,9 13-21 0,0 1-24 0,2-4-31 16,2 1-16-16,3-2-36 0,7 3-17 15,-1 1-12-15,3-1-180 0,1 5-388 0,5-1 173 0</inkml:trace>
  <inkml:trace contextRef="#ctx0" brushRef="#br0" timeOffset="27645.96">29992 4555 104 0,'0'0'251'0,"-2"-14"2"0,-1 4-24 0,1 4-13 16,-3-2-14-16,-2 0-9 0,1 2-17 0,-2 0-12 16,-2-1-18-16,2 2-11 0,-2 4-17 0,1-4-13 15,-2 4-10-15,2 1-11 0,-3 0-10 0,1 3-4 16,0 2-10-16,-1 2-4 0,1 3-9 0,2-4-2 15,-2 7-7-15,3-4 1 0,-2 4-6 0,2 3-1 0,3 0-1 16,2 1 3-16,1 1 1 0,0 7 0 0,0 0-2 16,5 0 9-16,1 2 9 0,2 0 1 15,0 0 0-15,1 1 9 0,1-1-8 0,3-1 7 0,1 4 3 16,-2-3-6-16,1 0-2 0,2 0-4 0,-1 0 3 16,3-2-1-16,-2 3-5 0,-1-3-1 0,1-1-16 15,0-2 13-15,0 2-10 0,-2-1-1 0,2 0-2 16,-1 1-11-16,-2-7-17 0,-3 0-22 0,2 1-30 15,1 5-27-15,-2-10-40 0,0 5-34 0,-2 0-37 16,0-4-41-16,-1-4-36 0,-2 1-243 0,0-2-548 16,-3-2 242-16</inkml:trace>
  <inkml:trace contextRef="#ctx0" brushRef="#br0" timeOffset="27836.82">29769 5234 13 0,'0'0'240'16,"-8"-3"-18"-16,8 3-20 0,0 0-21 15,0 0-20-15,4-15-15 0,6 8-11 0,4-4-12 0,4-1-19 16,5-3-12-16,3-2-18 0,4-1-30 0,2-1-32 16,4 0-48-16,9-7-47 0,-3 1-189 0,-11 7-295 15,3-1 131-15</inkml:trace>
  <inkml:trace contextRef="#ctx0" brushRef="#br0" timeOffset="28101.07">30520 4467 2353 0,'-6'-10'72'0,"-1"-1"8"0,0 1-46 0,0 3-15 15,1-1 47-15,-2 1 15 0,2 4 0 0,0 1-15 16,6 2-7-16,-12-2 3 0,12 2 0 0,-10 4 3 0,2 2-1 15,2 6-2-15,-2 1 0 0,3 5-1 0,0 8-3 16,-1 4-3-16,4-4-6 0,2 3 9 0,3 2-10 16,-1-1-5-16,5 1-6 0,-1-2-4 0,6 1-2 15,0-5 1-15,0-1-6 0,4-2-4 0,5 1-20 16,2-4-22-16,4 0-27 0,-2-6-13 0,7 6-2 16,1-4 5-16,16-2-14 0,-12-9-48 0,1 2-19 15,14-6-34-15,-14-4-33 0,-2-2-34 0,-2-3-204 16,-1 1-479-16,-1-4 213 0</inkml:trace>
  <inkml:trace contextRef="#ctx0" brushRef="#br0" timeOffset="28551.26">30927 4660 184 0,'-12'3'237'0,"12"-3"-6"0,-9 0-8 15,9 0-8-15,0 0-16 0,0 0-10 0,0 0-12 0,0 0-13 16,0 0-8-16,27-23-6 0,0 11-12 16,4-7-11-16,14-6-8 0,-1-2-10 0,2 2-13 15,0-1-2-15,0-6-11 0,-1 5-6 0,-4-1-6 0,6 3-7 16,-6-2-7-16,-8 11-4 0,-1-3 2 0,11-8-6 15,-11 7-5-15,-1 2-3 0,0-3-9 0,-2 3-3 16,0-1-3-16,1 2-12 0,-1 1-29 0,-6 4-10 16,2-3-22-16,1 4-21 0,-6 1-31 0,-5 2-31 15,4 1-35-15,-5-2-37 0,-1 1-57 0,-5 1-157 16,3-1-450-16,1 0 199 0</inkml:trace>
  <inkml:trace contextRef="#ctx0" brushRef="#br0" timeOffset="28879.25">31913 3612 183 0,'3'-9'225'16,"-1"-1"-13"-16,6 4-14 0,0-2-17 0,2 3-14 16,4 1-15-16,1 1-10 0,4 2-11 0,2 2-5 15,8 3-11-15,3 2-9 0,-2 2-9 0,-1 2-4 16,2 4 0-16,1 0-14 0,-4 2-5 0,-1 2-8 16,-3-2-6-16,-4 7-6 0,-2-1-2 0,-1 3-4 15,-4 3-2-15,-7-1-7 0,-1 2-2 0,-5 1-7 16,-6 2-14-16,-3 0-17 0,-3 1-35 0,-12 9-40 15,-4-1-43-15,-3-5-53 0,-2 1-63 0,-7-1-130 16,3-1-393-16,-2-2 175 0</inkml:trace>
  <inkml:trace contextRef="#ctx0" brushRef="#br0" timeOffset="29484.01">30711 4171 178 0,'0'0'192'0,"-16"8"-5"0,11 1-11 0,-2 1-6 15,-1 3-15-15,0 4-8 0,-1 1-13 0,3 0-9 16,-3 6-12-16,4-7-10 0,-2 2-6 0,5-2-15 16,-4 1-4-16,3-6-9 0,2 2-9 0,-2-3 0 15,3 0-10-15,0-1 0 0,3-1-7 0,-3-3-10 16,0-6 5-16,6 6-1 0,0-3-4 0,-6-3-2 15,12-5-3-15,-2 1-3 0,0-4-5 0,2-5 2 16,-2 0-2-16,1 1-3 0,-3 1-1 0,4-4-4 16,-6 5 3-16,3-5 10 0,-3 6 3 0,0 0 1 15,-1 3 1-15,-3 2-2 0,2-1-5 0,-4 5-3 0,5-6-5 16,-5 6 1-16,0 0 0 0,0 0-3 16,13 11 0-16,-8-3 2 0,-1 1-2 0,2 1-8 15,1-1-18-15,-1 2-22 0,-1 1-30 0,4-3-34 16,-1 0-49-16,3-2-55 0,-2-2-188 0,3 0-423 0,-1 1 188 15</inkml:trace>
  <inkml:trace contextRef="#ctx0" brushRef="#br0" timeOffset="29710.45">30948 4160 155 0,'3'-6'203'0,"2"-2"-24"15,3 2-22-15,1-2-16 0,1 0-14 0,3-2-13 16,2 3-19-16,-1-2-22 0,0 3-31 0,-2 2-27 16,0-3-30-16,1 2-32 0,-3 2-26 0,2 0-24 15,-2 3-82-15,-10 0-193 0,12 3 86 0</inkml:trace>
  <inkml:trace contextRef="#ctx0" brushRef="#br0" timeOffset="29900.94">30960 4394 45 0,'-1'6'118'0,"1"-6"6"0,0 0-6 15,0 0-8-15,0 0-6 0,0 0-5 0,30-14-16 16,-16 6-3-16,-1-3-10 0,1-2-2 15,-1 1-10-15,0 2-4 0,1-4-8 0,0 1-18 0,5-4-26 16,-4 5-21-16,2-3-16 0,-4 2-15 0,3 1-17 16,-3 1-106-16,2 2-188 0,-6 0 84 0</inkml:trace>
  <inkml:trace contextRef="#ctx0" brushRef="#br0" timeOffset="30250.19">31291 4092 144 0,'0'0'298'0,"-4"-8"-30"0,4 8-26 16,0 0-24-16,5-15-25 0,-5 15-21 0,9-15-17 16,0 6-15-16,1-4-19 0,4 1-23 0,4-1-32 15,5-3-31-15,-6 5-31 0,8-6-17 0,-2 5-27 16,2 0-26-16,-7 4-20 0,2 0-27 0,-1 1-29 15,-1 1-26-15,-8 3-87 0,2 3-276 0,-2-4 124 16</inkml:trace>
  <inkml:trace contextRef="#ctx0" brushRef="#br0" timeOffset="30420.33">31438 4143 45 0,'-5'5'224'16,"-2"1"-12"-16,4-3-13 0,3-3-11 0,0 0-16 0,-3 8-15 15,3-8-16-15,0 0-11 0,0 0-15 16,27-12-11-16,-16 5-10 0,6-1-17 0,1-2-29 16,0-1-19-16,6-2-29 0,-1 0-35 0,-6 0-36 0,7-3-39 15,-1-1-38-15,-6 4-115 0,0-6-282 0,5-2 124 16</inkml:trace>
  <inkml:trace contextRef="#ctx0" brushRef="#br0" timeOffset="30884.27">31724 3463 190 0,'0'0'192'0,"0"0"-6"0,0 0-9 16,0 0-6-16,0 0-1 0,7 31-10 0,1-15-4 15,0 1-7-15,2 7-8 0,4-1-2 0,-1 4-14 16,-1-1-2-16,3-1-7 0,-3 0-5 0,-1 3-4 15,1-6-1-15,-5-4-11 0,2-1-1 0,-4-2-3 16,0 0-1-16,0-3-2 0,-1-2 10 0,0 3-11 16,-1-2 8-16,2-3-24 0,-3-2 0 0,0-1-4 0,-2-5-5 15,3 7-4-15,-3-7 2 0,2 7-9 0,-2-7-1 16,0 0 1-16,0 0-6 0,0 0 0 0,0 0-11 16,0 0-1-16,0 0-7 0,0 0-10 15,0 0-10-15,-8-22-10 0,7 14-11 0,-3-1-2 0,3-4-12 16,0-2-8-16,1-1-14 0,2-2 10 15,2 1-4-15,0 5 3 0,1-3 0 0,2-2-1 0,1 4 7 16,1 3 0-16,0 1 7 0,0 1 0 0,2 2 2 16,3-3 1-16,-3 3 3 0,3 3 4 0,-3 3-1 15,3 0 2-15,-2 0 2 0,-1 1 4 0,1 3 2 16,-6 0 5-16,5 1-2 0,-1 3 11 0,-3 1-5 16,0-1 4-16,-3 1 9 0,-2 2 24 0,1 1-5 15,-2-1 1-15,-5 7-5 0,0-1 2 0,-2-1-1 16,-2 1-9-16,-6 1 1 0,1-3-3 0,-7 2-20 15,-4 1-39-15,-2 0-49 0,-2-3-72 0,0-2-64 16,-3 1-283-16,0-5-551 0,2 1 244 0</inkml:trace>
  <inkml:trace contextRef="#ctx0" brushRef="#br0" timeOffset="82461.07">19940 4582 14 0,'0'0'197'0,"-4"-8"-12"0,4 8-5 16,-6-7-3-16,6 7-15 0,-5-6-13 0,5 6-6 15,0 0-19-15,-4-4-16 0,4 4-4 0,0 0-10 16,0 0-28-16,0 0-8 0,0 0-1 0,0 0-3 16,0 0 0-16,0 0-2 0,-9 12-3 0,9-12-1 0,-3 13-8 15,2-7 1-15,1 5 10 0,-1-1 0 16,-2 2-3-16,1 1 1 0,-1-2-4 0,0 1-1 15,0-2-5-15,-1 2 0 0,1 1-5 0,-1-1 0 0,-1-2-6 16,3 2-4-16,-1-4-3 0,2-1 2 0,1 0-8 16,0-7 3-16,1 12-4 0,1-5 0 0,3-2-3 15,5 1 1-15,0-3-1 0,8-2-1 0,1-1-3 16,8-3 1-16,4 0 3 0,2-1-6 0,3-1 0 16,2 2 2-16,12-2-4 0,3-2 4 0,-2-2-1 15,1 2 1-15,3 1-2 0,-2 2-3 0,1-1-2 16,2-2 1-16,-2 2 1 0,1 1 0 0,1-3 1 15,-2 4 0-15,-3 2-1 0,1-4 2 0,-12 2-3 16,14 3 1-16,-3 0-1 0,1 5-5 0,3-5 4 0,-3 1 3 16,-2 2-3-16,1-1 2 0,0 1 3 15,-11 0-5-15,12 1 0 0,-2 0 1 0,-10-4 2 16,0 2-1-16,-2-1-4 0,0 1 3 0,2-2-2 0,-3 0-2 16,-1-2 6-16,0 1-5 0,-6 1-1 0,-2-2-1 15,-1 2 4-15,-6-1-3 0,-9 0-1 0,2 1 1 16,-2 0 1-16,-7-2 5 0,3 2 5 0,-8 0-5 15,0 0 2-15,11-6 0 0,-11 6 0 0,1-7 1 16,-1 7 4-16,2-8 9 0,-2 8-6 0,-5-16 3 16,-2 7 8-16,2 1-4 0,1-2 0 0,-1 2-2 15,-1-1-4-15,-1-1 0 0,0 1-4 0,2-1-7 16,0-1-14-16,-2 3-9 0,2-3-26 0,-2 4-28 16,1-2-42-16,1-1-33 0,3 3-40 0,-2-2-44 15,0 4-143-15,4 5-406 0,-3-9 179 0</inkml:trace>
  <inkml:trace contextRef="#ctx0" brushRef="#br0" timeOffset="88484.65">23673 8322 30 0,'-3'-9'255'0,"3"9"4"0,0 0-3 0,-3-9-2 15,3 9-8-15,-5-5 1 0,5 5-23 0,-6-8-3 16,6 8-6-16,-3-6-8 0,3 6-8 0,-7-3-8 15,7 3-1-15,0 0-13 0,-5-4-16 0,5 4-20 16,0 0-9-16,0 0-19 0,0 0-14 0,0 0-8 16,0 0-13-16,0 0-3 0,0 0-8 0,-5 15-11 15,5-15 4-15,-1 14-12 0,1-5-1 0,0 0-9 0,0-9-1 16,3 18-6-16,-5-8 0 0,6 4-7 16,-4-2 6-16,0 3-5 0,0-5-2 0,-2 2-9 0,2-3 4 15,0 1-4-15,-2 1 0 0,2-4-4 0,0-7-4 16,-1 13 1-16,-1-7 0 0,2-6-4 0,0 12 8 15,0-12-6-15,2 10 1 0,-2-10 0 0,0 7 2 16,0-7-8-16,0 0-5 0,1 9 9 0,-1-9 4 16,6 3-4-16,-6-3 4 0,0 0-7 0,9 4 4 15,-9-4-4-15,12 0 1 0,-12 0 3 0,15-1-9 16,-6 1 6-16,4-2-3 0,1 0 0 0,4 1 2 0,-5-2 0 16,6 1 5-16,-1-3-12 0,2 3 7 0,-2-2-3 15,2 0 5-15,2-2-7 0,0 0 9 0,-2 2-9 16,8-1 3-16,-6 1 3 0,-3 0-3 0,3-3 1 15,5 1 2-15,-7 1-2 0,-3 1-5 0,2-3 7 16,-1 2 0-16,0-1-4 0,-3 2 4 0,-1 2-4 16,5-1 1-16,-7 0 1 0,0 0-2 0,0 2-7 0,0-1 9 15,-2 2 6-15,1-3-7 0,0 3 1 0,-1 2 1 16,1-2-6-16,0 0 4 0,-5 1 3 0,4-1-9 16,-1 2 4-16,0 0 0 0,3 1-2 0,-3 1 9 15,1-1-7-15,1-2-1 0,-3 2-3 0,0-1 8 16,0-1-15-16,0-1 3 0,4 1 2 0,-5 1-2 15,2-1-6-15,0 1 0 0,-9-2-1 0,16 0 8 0,-7 1-8 16,0-1 5-16,-2 0-11 0,-7 0-3 0,15 0 6 16,-7 1 2-16,-8-1-2 0,11 0 2 15,-3 2 1-15,-8-2-1 0,11-2 7 0,-11 2-2 0,9 0 3 16,-9 0 5-16,10 0-9 0,-10 0 7 0,7-1 6 16,-7 1 1-16,0 0-2 0,0 0 9 0,12 0-3 15,-12 0 2-15,0 0 5 0,8-3 3 0,-8 3 13 16,5-5 10-16,-5 5 13 0,0 0 18 0,6-6 9 15,-6 6 3-15,0-10-1 0,0 10 17 0,3-7 6 16,-3 7 5-16,0-8-5 0,0 8 0 0,-3-11 0 0,3 11-10 16,-4-10-4-16,0 1-12 0,1 2-6 0,0 1-5 15,1-3-7-15,-4-2-8 0,3 3 0 0,-3-1-9 16,3 3-4-16,-1-1-4 0,-1 0-4 0,2 1-6 16,3 6-13-16,-4-12-18 0,2 8-32 0,2 4-34 15,-4-8-45-15,4 8-49 0,-5-7-51 0,5 7-58 16,0 0-47-16,0 0-63 0,0 0-356 0,0 0-804 15,-15 8 357-15</inkml:trace>
  <inkml:trace contextRef="#ctx0" brushRef="#br0" timeOffset="97350.2">26940 8451 117 0,'0'0'150'0,"-12"0"2"16,12 0-6-16,-11 0-7 0,11 0-11 0,-11 0-9 0,11 0-1 16,-9 0-5-16,9 0-7 0,0 0-2 0,-9-2-1 15,9 2 6-15,0 0-3 0,0 0-13 0,-9-3-6 16,9 3-7-16,0 0-4 0,0 0-12 0,0 0-8 16,0 0-7-16,0 0-9 0,0 0-2 0,0 0-3 15,0 0-3-15,0 0-4 0,0 0-2 0,0 0-2 16,0 0-2-16,-6 5-4 0,6-5-2 0,0 0-2 15,0 0 1-15,0 0 0 0,0 0-9 0,13 11 9 0,-9-7-6 16,-4-4-4-16,6 4 7 0,-6-4-4 0,6 5-2 16,-6-5 2-16,6 6-2 0,-3-2 2 15,-3-4-1-15,4 12 0 0,-2-8-1 0,0 3 2 0,3 1-5 16,-3-3 2-16,0 2-3 0,0 0 1 0,1 1 4 16,1-1-5-16,-3-1 1 0,-1 1 1 0,4 1-2 15,-2-3 0-15,-2-5 2 0,2 12-2 0,1-7-1 16,-3-5 4-16,2 8-5 0,-2-8 2 0,2 9-2 15,-2-9 2-15,2 9-6 0,-2-9 1 0,2 6 6 16,-2-6-7-16,0 0 5 0,0 0 0 0,4 6 1 16,-4-6-5-16,6 1 7 0,-6-1 1 0,0 0-2 0,13 0 5 15,-13 0-5-15,13-3-3 0,-4 0 4 0,0 2 1 16,2-3 0-16,1-1-2 0,6 1-1 0,0 1-1 16,0-2 0-16,-1 1-3 0,2-2 4 0,0 2-4 15,-2 1 3-15,0-2 1 0,4 2-2 0,1-1 3 16,-1 0-1-16,-2 2-1 0,2 1 3 0,-1-2-3 15,3 1-1-15,-1 1-1 0,8-3 4 0,1 2-1 16,0 0 0-16,1 2-1 0,-3-1 3 0,2-1-1 0,-1 0-5 16,-1 0 3-16,2 1-2 0,-1-2 5 15,-1-1-1-15,-2 2-4 0,-1 1 3 0,-3 0 0 16,4 1-2-16,-5 0 1 0,1 0 0 0,-5 0-1 0,11 1 2 16,-2-1-3-16,-5 2-1 0,-2-1 2 0,1 1 0 15,1-2 3-15,-4 2-1 0,4-2-2 0,-3 3 0 16,1 0 4-16,-2-2-6 0,4 2 3 0,-4-1-3 15,3-1 2-15,-4 0 0 0,3 0 1 0,1 1-2 16,-2 0 4-16,0-2-3 0,2 1 0 0,-6-2 1 16,3 2-1-16,0-1 1 0,0 2 0 0,0 1 0 15,0-2 0-15,-6 1-3 0,3-2 5 0,3 3-1 0,-5-2-3 16,1 0 1-16,2 1 0 0,1-2 2 0,1 1-2 16,2-1 0-16,-2 2 1 0,-1-1-2 15,0-1 3-15,-3 2-3 0,-1-1-7 0,1 2 8 0,-1-4 2 16,1-1-3-16,-1 4 2 0,-2-1 1 0,3 1-1 15,-1-1 0-15,1 1-1 0,-4-2 2 0,2 1 2 16,2-1-4-16,-4 2-1 0,3-1 0 0,-3 1 1 16,-1-4-4-16,3 5 5 0,-4-3-2 0,4 3-2 0,1-3 4 15,-1 1 2-15,-1 1-2 0,0-1 1 16,-1-1-4-16,3 3 4 0,-3-1 0 0,2-1-2 16,-1-1 0-16,-2 3 0 0,2-1-1 0,0-1 1 0,-1 0 1 15,1-1-1-15,0 2-1 0,1 0 5 0,-2-1-4 16,1 0 4-16,-1 1-2 0,-2-1 0 15,4 1-1-15,-3-2-2 0,1 1 4 0,1-1 10 0,1-1 0 16,-1-1 3-16,2 2 7 0,-3-3-1 0,4 2 3 16,-3-2-2-16,0 1-1 0,3 1 0 0,-2-2-3 15,0 0 2-15,0 2-1 0,-4 1 0 0,3-3 0 16,-3 1-1-16,-2 1 1 0,-6 1-4 0,12 0 0 16,-12 0 4-16,12 0 6 0,-5-2 3 0,-7 2 4 15,9-1 2-15,-9 1 10 0,0 0-3 0,12 0 8 16,-12 0 5-16,7-3 10 0,-7 3 5 0,0 0 8 0,6-3 6 15,-6 3 4-15,0 0-7 0,6-6-9 0,-6 6 7 16,3-9 6-16,-3 9-8 0,4-8-6 0,-3 0-1 16,3 0-10-16,-1 0-13 0,1-1 9 0,-1-1-5 15,1-2-6-15,0 0-3 0,0-2-4 0,2-3-6 16,-1 3-3-16,1-2-9 0,1-1-11 0,0 1-16 16,0 0-29-16,-3 4-22 0,1-3-22 0,-2 3-32 15,-2 1-46-15,-1 1-41 0,-2 2-54 0,0-2-69 0,-4 1-281 16,1 0-653-16,-2 5 289 0</inkml:trace>
  <inkml:trace contextRef="#ctx0" brushRef="#br0" timeOffset="103494.19">19151 8576 45 0,'-6'3'167'0,"6"-3"-8"16,-10 5-11-16,6-2-9 0,4-3-17 0,-6 4-9 16,6-4-9-16,-8 3-14 0,8-3-7 0,-4 5-8 15,4-5-6-15,0 0-6 0,-6 5-1 0,6-5-2 16,0 0 0-16,-3 6-9 0,3-6-1 0,0 0-10 16,-2 8 3-16,2-8-7 0,0 0 3 0,0 0-5 15,0 0-6-15,0 0 4 0,0 0-11 0,3 11 13 0,-3-11 0 16,7 3 5-16,-7-3-3 0,6 5-5 15,-1-3-1-15,-5-2 0 0,14 3-2 0,-5-2 1 0,-1-1-1 16,5 0-3-16,2 0-5 0,-3 0 4 0,7 0-3 16,-1-1-1-16,1 0-3 0,0-1-1 0,0 1 1 15,2-3-13-15,0 2 11 0,1-1-5 0,6 0-5 16,-7 2-8-16,0-2 15 0,-1 2-3 0,0 0-6 16,-1 1 2-16,-2 1 3 0,2 0-2 0,-6-1 2 15,1 0 0-15,0 2-10 0,-1-1 3 0,1 0 4 16,-3 1-1-16,2 1 1 0,-2-2-2 0,1 2-1 0,1 0 1 15,-3 0 1-15,1-2-3 0,1 0 2 0,0 2-2 16,-1-2 1-16,0 2-2 0,1-2 2 16,1-1 4-16,-2 0-8 0,3 0 7 0,-1 0-10 0,2 2 7 15,-3 0 1-15,2-1-1 0,0 0-2 0,-1-2-1 16,1 2-3-16,-1-1 4 0,-1 1 1 0,0-1-1 16,-1-1-3-16,2 1 6 0,-1 0-6 0,-2 0 5 15,3 0-3-15,-3 0 3 0,3 1 0 0,-4 1-2 16,2-4 1-16,1 2-1 0,-2 0 3 0,1-1-2 15,1 1-3-15,-2-1 2 0,2-2 5 0,-1 1-4 16,1 1 4-16,0-2-4 0,0 0 1 0,1 2-2 0,-1 1 3 16,0-2 0-16,1-1-3 0,-3 3 2 0,2-1-2 15,-1-1-1-15,0 1-1 0,1 1-3 0,1 0-1 16,-6 0 6-16,4 0 0 0,3 0 1 0,-3 0 0 16,2 0-2-16,-2 0 1 0,1 0 1 0,1 0-6 15,-2 0 5-15,3 0 1 0,-2-2 2 0,1 2-1 16,1 0-2-16,-3 0 0 0,3-1 1 0,-2-1 0 15,2 1 0-15,0-1-1 0,-1 2-3 0,1-2 4 16,-1-1 0-16,6 2 0 0,-4-3-1 0,-1 1 3 0,-1 3-2 16,5-4-2-16,-5 2-2 0,-1 1 2 15,2-1-2-15,-1-1 0 0,-3 3 4 0,2 0-4 0,-1-1-1 16,0 1 3-16,-1-1-3 0,0-1 3 0,-2 1 2 16,-8 1-3-16,14-2 2 0,-7 1-1 0,-7 1-1 15,13-2 2-15,-6 1 3 0,-7 1-3 0,11-2 0 16,-11 2 0-16,6 0 0 0,-6 0-3 0,8-3 0 15,-8 3 6-15,0 0-5 0,0 0 4 0,9 0-3 16,-9 0 0-16,0 0 3 0,0 0-2 0,0 0-3 16,0 0 1-16,0 0-1 0,0 0 0 0,0 0 3 15,0 0-3-15,0 0 3 0,0 0 1 0,0 0-7 0,0 0 7 16,0 0-2-16,0 0 1 0,0 0-4 0,0 0 1 16,-24 3-2-16,24-3-2 0,-16 0-8 0,7 2-8 15,-2-1-8-15,-1 1-5 0,0-2 3 0,-1 1-5 16,-4 1 0-16,-1 1 4 0,-1-1-6 0,4 3-3 15,-3-2 6-15,1 0 1 0,0-1 4 0,1 3-5 16,-2-2 8-16,0-1 3 0,2 0 3 0,-2 3 2 16,1-4 2-16,2-1 8 0,1 3-3 0,-4-1 4 0,1-1-7 15,-2-1 3-15,0 1 7 0,-1-1-2 16,2 0-10-16,1 0 11 0,-1 0 4 0,1 0-6 0,4-1 10 16,-4 1-2-16,-1-1-4 0,4-1 0 0,0 2 2 15,0-3-5-15,0 3 6 0,1 0 3 0,-1-1 2 16,1 2 0-16,-1-2-6 0,0-1 6 0,-1 2 1 15,1-1-1-15,2 1 0 0,-1-2 0 0,1 2-5 16,0-1 0-16,-1 0 6 0,3-1-3 0,-1 0 3 16,0 1 4-16,1-2-4 0,-1 0-2 0,2 2 5 15,1-1 2-15,-2-1-2 0,0-1-6 0,-2 1 5 16,1 2-1-16,0-1 4 0,1-1-6 0,0 0 7 16,1 2-2-16,-3-1 0 0,1 1 4 0,1 1-2 15,1-2 3-15,-4 2-2 0,3 0-1 0,-2 0 2 0,2 2-2 16,0-1 2-16,0-1 0 0,-2 0-1 0,4 0 0 15,8 0-4-15,-16 2-1 0,4-2 1 0,3-2-2 16,9 2 4-16,-16 0-4 0,9 0 0 0,7 0 4 16,-15 0 6-16,7-1-3 0,8 1 1 0,-14 0-2 15,8-2-4-15,-6 2 1 0,12 0 1 0,-15 2 1 16,7-4 1-16,-2 1-2 0,10 1 2 0,-14 1-4 16,3-1 6-16,3 0-5 0,8 0 5 0,-13 0-3 15,4 0 0-15,9 0-3 0,-14 2 1 0,5-2-3 16,-3 1-1-16,2-1 2 0,0 3-2 0,-1-1 3 15,1-1-3-15,-2 2-2 0,1-1 1 0,0 0 3 0,1 0-2 16,-3 1-2-16,2-2 1 0,-2 1-3 0,2 2 5 16,-1-1-7-16,-2 0 3 0,2-1-2 0,0 1 4 15,1-1 0-15,0 0-1 0,-2 1-2 0,3 0 3 16,1 0-6-16,-2 1 3 0,0-2 0 0,2-1 0 16,0 1 0-16,3 1-2 0,6-3 2 0,-13 2 5 15,13-2-4-15,-11 2 1 0,11-2-3 0,-9 3 1 16,9-3 1-16,-9 0-2 0,9 0 1 0,-12 1 2 0,12-1 4 15,-6 3-4-15,6-3 0 0,0 0-2 0,-10 1 1 16,10-1 2-16,0 0-2 0,-8 1 2 0,8-1-1 16,0 0-4-16,-10 0 5 0,10 0-6 0,0 0 6 15,-8 2-2-15,8-2-2 0,-6 2 1 0,6-2 2 16,-8 3-2-16,8-3 3 0,0 0-2 0,0 0-1 16,-10 2 4-16,10-2-4 0,0 0 3 0,0 0-5 15,0 0 1-15,0 0 3 0,-8 1-4 0,8-1 1 16,0 0 0-16,0 0 0 0,0 0-1 0,0 0 3 0,0 0-3 15,0 0 0-15,0 0-4 0,0 0 0 16,0 0 6-16,0 0-3 0,0 0 5 0,0 0 0 0,0 0-1 16,0 0 0-16,0 0-1 0,0 0 2 0,0 0-1 15,0 0 0-15,0 0-7 0,0 0 9 0,0 0-3 16,0 0-2-16,0 0 3 0,0 0 1 0,0 0-1 16,0 0-3-16,0 0-3 0,0 0-7 0,0 0-2 15,0 0-13-15,0 0-13 0,0 0-2 0,0 0-5 16,0 0-11-16,0 0-22 0,0 0-24 0,0 0-33 15,0 0-127-15,0 0-285 0,30-1 126 0</inkml:trace>
  <inkml:trace contextRef="#ctx0" brushRef="#br0" timeOffset="117060.93">21790 12756 109 0,'0'0'115'0,"0"0"-10"16,0 0-12-16,0 0-8 0,0 0-8 0,0 0-17 16,-15 16 1-16,15-16-12 0,0 0 4 0,-4 7-7 15,4-7-3-15,-1 8-2 0,1-8-7 0,-1 10-5 0,1-10-2 16,1 10 5-16,-1-10-7 0,-1 13-1 16,2-6 3-16,-1-7-5 0,-1 12-2 0,1-12-1 15,0 9-3-15,0-9-1 0,1 11 2 0,-1-11-6 0,1 10 3 16,-1-10-6-16,2 9 0 0,-2-9-2 0,1 8 3 15,-1-8-3-15,1 5-1 0,-1-5 1 0,4 6 5 16,-4-6-2-16,6 3 2 0,-6-3-4 0,10 3 3 16,-10-3-5-16,12 0 1 0,-4-1 0 0,3-2 3 15,-1 0-6-15,3 0 12 0,4-1-6 0,-1-2 1 16,1 1-6-16,2-1 0 0,8-2 3 0,-8 2 1 16,3 1-9-16,7 0 8 0,-7 2-6 0,4-1 5 15,-5 2-4-15,2 2 1 0,-1 0-1 0,0 0-2 16,0 0-3-16,-2 1 5 0,2 2 2 0,-2-2-5 15,2 0 1-15,-2 1 1 0,2-1-2 0,-3 1-3 16,2-2 9-16,6-2-4 0,-7 2-2 0,0 0 2 16,0-3-1-16,1 2 2 0,1 0-1 0,-3 1-1 0,2 0 4 15,0-3 0-15,0 2-1 0,-1-2 0 0,1 1-5 16,-2 1 4-16,0-1 0 0,-1 0-1 0,1 0-1 16,0 1 1-16,-1 0 4 0,1 1-5 0,-2 0-1 15,1 1-1-15,2-1-1 0,-2 2 5 0,0-1-7 16,-1 3 8-16,-3-3-2 0,3 2 0 0,-4 0-1 15,-1-2-4-15,2 2 3 0,-1 0 3 0,0 2-4 16,1-4-1-16,-3 4 8 0,4-4-5 0,-3 2 1 16,2 0-3-16,0-2 4 0,-1 2-2 0,2-1 0 15,4-1 2-15,-1-1-2 0,1 3 4 0,-2-1-4 16,4-1 3-16,-1 2-10 0,-2-1 11 0,2 1-2 16,-2-2 2-16,3 3-3 0,-4-2-1 0,2 1-5 0,-2-2 5 15,0 2-4-15,1 0 8 0,0 2-6 16,-4-4 2-16,-1 1 1 0,4-1 9 0,-4-1-10 15,3 4 8-15,-4-4-10 0,6 0 4 0,-4 2 6 0,0-2-6 16,3 1-6-16,-2 1 4 0,-2-2 0 0,2-2 5 16,2 5-5-16,-3-4-3 0,-1 1 1 0,1-2 3 15,3 2 3-15,-2-1-7 0,2-1 2 0,-2 2 4 16,-4 0-5-16,5 0 8 0,-2 0-7 0,0 0 1 16,-1 3-1-16,-1-3 2 0,4 2-1 0,-3-2-5 15,6 1 6-15,-6-1 1 0,4 0-3 0,-4 0 2 16,6 4 2-16,-3-4-1 0,1-2-1 0,-4 2 1 15,6-2 1-15,-1 2 0 0,0-3-3 0,0 2 1 0,0 1 0 16,1-2 0-16,3 0-9 0,-3 0 10 16,0 1 0-16,0 0 2 0,-1-1-5 0,0-1 7 15,0 1-5-15,1 1 3 0,0-1-10 0,0 1 8 0,-1-1-2 16,0 1 0-16,2-2-3 0,-3 1 6 0,1 1-1 16,0 0 3-16,-1-4-3 0,-3 4 3 0,3-1-5 15,0 1 6-15,0-1-2 0,-3 2-1 0,-1-1 0 16,3-2 5-16,-3 3-1 0,-1-2-1 0,-1 2-1 15,2-1 6-15,0-1-5 0,1 1 0 0,-3-1 3 16,-2 0-1-16,4 2 0 0,-1-3-2 0,-1 0 2 16,-1 1 0-16,3 1 2 0,-4-1 3 0,1-1 6 15,-1 0-1-15,-1 1 3 0,1 0 8 0,1-2-2 0,0 1-2 16,1-2 5-16,-1 0 1 0,-3 0 4 16,1 0-2-16,-1 0-3 0,0 2 0 0,1-3 0 15,-1 1 11-15,-4-1 2 0,2 1 6 0,0 2 5 0,0-2-2 16,0-1 7-16,-5 6-2 0,7-8 2 0,-5 4-2 15,-2 4-2-15,2-11-3 0,-2 11-5 0,0-8 2 16,0 8-2-16,-2-11-11 0,2 11 1 0,-1-11-5 16,1 11-3-16,-2-11-4 0,2 11-10 0,-2-12-21 15,-2 6-33-15,4 6-34 0,-2-14-43 0,-1 4-47 16,2 0-65-16,-3-1-161 0,2 3-421 0,2-1 187 16</inkml:trace>
  <inkml:trace contextRef="#ctx0" brushRef="#br0" timeOffset="119183.04">26261 12709 14 0,'0'0'223'0,"-9"-6"-6"0,9 6-12 0,-4-6-20 15,4 6-19-15,0 0-14 0,-5-6-10 0,5 6-13 16,0 0-14-16,-6-2-11 0,6 2-10 0,0 0-2 15,0 0 3-15,0 0-15 0,-3 16-5 0,1-7-7 16,4 2 3-16,-4 1-11 0,0-2-2 0,2 3-3 16,-2 3-9-16,-3-1-1 0,3-2-7 0,1-1 0 15,1 1-4-15,-4-1-3 0,2 2-3 0,0-3-2 16,2 6-1-16,-2-6-5 0,-1 0-3 0,3 0-2 0,0-1 1 16,0-1-3-16,0-3-1 0,0-6-2 0,2 13 0 15,-1-6 0-15,1-2-3 0,6-1 1 0,0-1-1 16,3-1 1-16,0-1 0 0,3-1-3 0,8-3 1 15,-2 1 0-15,13-1-1 0,-1-6-1 0,4 2 0 16,3-2 0-16,14-1 1 0,1-1-1 0,-2 1-3 16,0 1 2-16,-14 2-2 0,11-3 1 0,-8 5 1 15,10-2-1-15,-12 1 2 0,-1 2-4 0,14-4 3 16,-14 4-2-16,2-2 0 0,-2 3 2 0,3-1 0 0,12-1-1 16,-16 0-2-16,14-2 1 0,-13 4 2 15,3-2 0-15,-1 1 0 0,12-2-3 0,-1 2 2 16,-12 0 0-16,-3 1-3 0,-1 1-3 0,-3 0-2 0,4 0-8 15,-7 2-5-15,6-2-2 0,-3 2-1 0,-5 0-5 16,2 0 0-16,-6 2-3 0,4-2 7 0,-4 2-5 16,-2-1 3-16,7 0 1 0,-1 1 2 0,-5 0 0 15,-2-2 1-15,2 0-3 0,0 1 3 0,-3-1-4 16,1 0-1-16,1 0 0 0,-1-1-4 0,-2 1-13 16,3-2 6-16,-4 0 0 0,4 2 3 0,-1 0 4 15,1-1 2-15,-2 0 2 0,0-1 4 0,2 2-1 16,-1-1 8-16,-1 0-1 0,-1 0 2 0,0 0 6 15,3 1 16-15,-4 1 6 0,1-1-3 0,2 1 3 16,-1 0-1-16,-3-1 3 0,3 1-1 0,1 2-1 16,-2-2-3-16,2 1 0 0,-3 1 2 0,0-2-4 0,-4-1-2 15,3 3 0-15,-5-2 1 0,3 0 2 16,-2 1-4-16,-2 0-3 0,4-1-2 0,-5 1 0 16,1 1 2-16,0 0 0 0,-2 0-2 0,0-1-2 0,-2-1 4 15,2 1 0-15,-8-2 1 0,13 2-1 0,-9 0 3 16,-4-2 6-16,12 2 6 0,-4-2 1 0,-1 2 2 15,-7-2-1-15,11 2 0 0,-1-2-1 0,-10 0 6 16,15-4-3-16,-7 4-1 0,0-1 3 0,-8 1-6 16,15-1-2-16,-9 0 2 0,-6 1-2 0,14-1-1 15,-6-2 1-15,-8 3 3 0,13-3 5 0,-8 2-3 16,-5 1 1-16,11-3-1 0,-5 0 4 0,-6 3 2 16,11-4-2-16,-11 4 2 0,8-7-2 0,-3 4 1 15,0 1 4-15,-5 2-1 0,10-7 0 0,-5 4 1 0,0 0 2 16,-5 3-1-16,8-7 3 0,-4 3 4 15,-4 4-1-15,9-7 3 0,-8 3-2 0,-1 4-4 0,4-8-5 16,-4 8-2-16,4-6 1 0,-2 0-3 0,-2 6-7 16,4-11-3-16,-3 5-7 0,-1 6-16 0,2-16-30 15,-2 2-37-15,0 3-43 0,-2-2-53 0,4-5-65 16,-1 2-238-16,-1-2-513 0,0-1 227 0</inkml:trace>
  <inkml:trace contextRef="#ctx0" brushRef="#br0" timeOffset="135173.81">25619 14093 129 0,'17'-2'141'0,"-7"2"-6"0,3-2-8 0,6 0 2 16,2-2 1-16,7-1 2 0,5-1-8 0,4-1-9 15,13-3-9-15,-11 2 1 0,15-2-12 0,0 1-3 0,-2-1-8 16,-1 2-10-16,1 2-12 0,4 1-5 0,-4 2-5 16,-14-2-2-16,-2 4-4 0,0 0-8 0,-3-1-3 15,1 0-3-15,-1 2-10 0,-3-2-2 0,-1 2-5 16,-8 0-6-16,1 0-5 0,-4 0-3 0,2 0 1 15,-2 0 1-15,-5 0-6 0,-1 0 3 0,1 0 3 16,0 0-4-16,-4 0 1 0,3 0-2 0,-5 0 0 16,1 0-4-16,-8 0-9 0,17 0-12 0,-11 0-16 15,3-2-25-15,-9 2-27 0,14-5-29 0,-10 2-174 16,0-1-323-16,-4 4 144 0</inkml:trace>
  <inkml:trace contextRef="#ctx0" brushRef="#br0" timeOffset="136053.76">25627 16563 39 0,'0'0'166'0,"-4"-9"-7"0,4 9-17 0,0 0-8 16,-4-6-7-16,4 6-16 0,0 0-11 0,0 0-9 15,0 0-10-15,0 0-10 0,0 0-6 0,0 0-1 16,5-11 12-16,-5 11 1 0,10 0-6 0,-10 0-5 16,12 0-3-16,-12 0-3 0,16 6 1 0,-5-3 2 15,2-3 1-15,-2 0 5 0,10-2 0 0,-1 0 1 16,-1 0-6-16,9-1-2 0,-1-3-7 0,4 4-5 16,1-4-3-16,-3 0-7 0,2 1-2 0,3 1-5 15,-3 2-7-15,5 1-6 0,-4-2 1 0,2 0-1 16,-2 2-9-16,1 1-7 0,1 0-9 0,-1 1 4 15,-3-2-16-15,1 4-12 0,-2-3-8 0,-1 3-17 16,-9-1-2-16,1-2-14 0,1 2-8 0,-1-1-14 16,-2 2-17-16,0-3-11 0,-2 0-22 0,-1 0-23 15,-3 0-115-15,1 2-302 0,1-4 134 0</inkml:trace>
  <inkml:trace contextRef="#ctx0" brushRef="#br0" timeOffset="139386.53">17650 11681 40 0,'0'0'162'0,"-4"-9"-11"0,4 9-9 0,-3-11 2 16,3 11-10-16,-4-10-9 0,4 10-4 0,-5-9-1 15,4 4-8-15,1 5-3 0,-4-9-3 0,4 9 2 16,-2-6-7-16,2 6-4 0,0 0-11 0,0 0-7 15,0 0-7-15,0 0-5 0,-1-8-12 0,1 8 1 16,0 0-7-16,0 0-10 0,0 0-1 0,0 0-3 16,0 0-4-16,0 0-3 0,0 0-3 0,0 0 1 15,0 0-5-15,6 30-1 0,-5-21-2 0,0 3-2 16,2 1 7-16,-1 0-5 0,1-1 1 0,0 3-3 0,-2 1-4 16,0-6 2-16,2 2-3 0,-2 1 1 0,0-3-1 15,2 2-1-15,-3 0-1 0,2-1-3 16,-3-6 0-16,1 4 0 0,1 2-1 0,1-6 4 0,-2-5 0 15,0 11-4-15,0-11 0 0,0 11-2 0,0-11 4 16,1 6-1-16,-1-6-2 0,0 0 2 0,0 0-1 16,0 0 2-16,0 9-8 0,0-9 5 0,0 0 0 15,0 0-5-15,0 0 7 0,14-5-8 0,-14 5 5 16,15-8-5-16,2 2 5 0,-2-1-1 0,3-1 2 16,1 1-2-16,-1-2 0 0,3 3-2 0,0 2 0 15,5-3 1-15,-4 4 1 0,8 0-1 0,-2-2-2 0,3 2 4 16,-4 0 0-16,1 2-4 0,0 1 2 0,0 0 1 15,0 0 0-15,-6 0 1 0,0 1-2 0,7-3 2 16,-1 2-5-16,0 0 6 0,-1-1-3 0,-1 2-1 16,-3-2 0-16,5 4 5 0,-8-3-5 0,10 0 0 15,-10 1-2-15,2-2-2 0,6 2 5 0,4 2 3 16,-1-4-3-16,-2 1 4 0,1 1-5 0,-1 1 1 16,0-2-1-16,-2-2 3 0,-6 4-1 0,8-2-1 15,-2 0 0-15,-5 2 0 0,6-4-1 0,-5 4 0 16,-3-1-1-16,2 1-1 0,0-2-1 0,-2 3 4 15,2-2-5-15,-2 1 2 0,0 0 0 0,0 3-1 0,0-4-3 16,-2 3-2-16,3 0 3 0,-5-1 4 0,3-2-5 16,1 2 5-16,-9-1-2 0,2-2 2 0,1 1 1 15,-2 0-4-15,0-1-1 0,-2 3 3 0,2-3-4 16,-1 2 4-16,1-2 2 0,-2 0 0 0,0 1-1 16,-10-1 1-16,16 0 0 0,-9 0 3 0,-7 0-3 15,15-3-2-15,-8 2 2 0,5 1-1 0,-12 0 0 16,11-3 2-16,-4 3-1 0,-7 0 2 0,12-4-1 15,-12 4 0-15,11-3 0 0,-6 0-1 0,1-1 3 0,0 0 1 16,-6 4-8-16,9-8 7 0,-3 5 1 0,-1-2 1 16,0 0-1-16,-1-1-3 0,1 1 4 0,0 1 1 15,-5 4 2-15,4-10-1 0,-2 4 9 0,-2 6 1 16,1-12-1-16,1 5 5 0,-2 7-5 0,0-11 4 16,0 11-5-16,-3-15-1 0,2 6-1 0,-2-2-4 15,1-1 3-15,-5-3-1 0,1 1-4 0,1-3 1 16,0 1-17-16,0-1-14 0,-3 1-19 0,-1 2-21 15,3 2-39-15,1 2-24 0,-3-5-37 0,-1 5-42 16,1 4-177-16,1 0-414 0,-2 0 184 0</inkml:trace>
  <inkml:trace contextRef="#ctx0" brushRef="#br0" timeOffset="163063.84">29877 8812 69 0,'-6'-2'83'15,"0"-2"-12"-15,6 4 1 0,-14-6-6 0,8 2 3 16,0 1-9-16,6 3 4 0,-10-6 1 0,4 1 2 16,6 5-1-16,-8-6 6 0,4 1 6 0,4 5 11 15,-5-10 4-15,5 10 20 0,-5-8 16 0,2 5 7 16,3 3 4-16,-6-7 2 0,6 7 5 0,-8-6 3 15,8 6-9-15,-9-5-7 0,9 5-9 0,-13-3-1 0,13 3-4 16,-16 6-2-16,4-2-13 0,2 3-7 0,-4 4-5 16,-1 2-5-16,2 1-6 0,0 3-12 0,-4 2-3 15,3 4-10-15,5-6-3 0,0 1-4 0,3 0-8 16,0-1-5-16,2-1 3 0,1 0-11 0,2 1-2 16,2 0-8-16,1-7-16 0,3 2-17 0,0 0-19 15,2-3-20-15,5 1-19 0,3-1-14 0,2-4-14 16,-1 0-7-16,3 0-4 0,0-5-15 0,1-2-2 15,-3-1 0-15,0-1 1 0,0 0 19 0,-3 1 9 0,-2-3 4 16,-2 0 14-16,1 0 9 0,0-1 16 0,-4-1 11 16,1 0 25-16,-4 2 21 0,0-4 15 15,-2 2 18-15,0 1 13 0,0 1 10 0,-2 6 10 0,0-12 12 16,0 12 6-16,-1-9-5 0,1 9-3 0,0 0-8 16,-1-10-3-16,1 10-7 0,0 0-8 0,0 0-8 15,0 0-4-15,0 0-1 0,-9 18-7 0,6-9-4 16,3 1-2-16,0 1-3 0,3-2-2 0,-1 3 0 15,1-2-4-15,1 2 1 0,1-2-8 0,1-1 0 16,3 1-5-16,-1-4-2 0,2 0-3 0,0 1-4 16,-1-2 2-16,3-4-3 0,0 2-2 0,1-3 3 15,2 2 1-15,-2-5-1 0,-1 1-1 0,2-2 3 0,-3 1 0 16,2-1-1-16,-3-1 2 0,-1-2 3 0,1 1 2 16,-2-1 2-16,0-1 5 0,-3 2 6 0,0 2 15 15,1-5 13-15,-2 3 7 0,0-4 5 0,-3 4 4 16,-2-3 1-16,1 9 4 0,-4-19-3 0,-1 9-5 15,-2 2-4-15,-2 0-11 0,-1-1-1 0,-3 0-11 16,-2-1 3-16,0 2-8 0,0 1 2 0,-2 0-8 16,0 1-2-16,4 4-10 0,0-2-12 0,0 3-28 15,1 1-26-15,2-2-26 0,10 2-39 0,-12 2-30 16,12-2-41-16,-7 1-40 0,7-1-44 0,0 0-189 16,0 0-506-16,0 0 223 0</inkml:trace>
  <inkml:trace contextRef="#ctx0" brushRef="#br0" timeOffset="163584.1">30153 8774 194 0,'0'0'311'0,"-7"-6"-15"0,7 6-25 0,-4-5-25 15,4 5-26-15,0 0-24 0,-9-2-19 0,9 2-19 0,0 0-14 16,0 0-16-16,-5 23-11 0,4-11-8 0,-1 4-15 16,2 2-7-16,2 1-8 0,-2 0-9 0,1 6-2 15,2-5-8-15,-3-1-3 0,1-1-11 0,0 0-3 16,0-3-2-16,-1 1 0 0,3 0-9 0,-3-3-2 16,1-1-2-16,2-1-4 0,-3 1-4 0,1-3 2 15,-1-3-2-15,0-6-6 0,1 13 7 0,-1-13-8 16,-1 8 4-16,1-8 14 0,0 8 12 0,0-8 7 15,0 0 7-15,-3 6 1 0,3-6-7 0,0 0-4 16,0 0 2-16,0 0-13 0,0 0 2 0,0 0-3 16,-7-19-9-16,7 19 1 0,-1-19-6 0,1 7-2 15,2-4-2-15,2-2 0 0,-2-1-1 0,3-5-3 0,3-2 0 16,-1 0-4-16,3-1-2 0,-1 2 0 0,0 0-5 16,2 3 2-16,-5 4-1 0,4 2-3 15,-5 5-3-15,2-3 6 0,1 6-1 0,-3-1-2 0,0 3-1 16,0 3-3-16,0-1 0 0,-5 4 2 0,13 0-4 15,-13 0 4-15,13 5 1 0,-5 3-4 0,-1 3 2 16,0 0-1-16,2 4 5 0,-3 0-4 0,0 3 1 16,-1 0-8-16,2 0 8 0,-2 7-2 0,-1-8 1 15,-1 1 2-15,-1-1-10 0,-1 1-6 0,3-3-13 16,-3 3-8-16,2-1 0 0,-2-6-23 0,0 2-33 16,-1-1-28-16,0-1-44 0,0 0-45 0,2-3-40 15,-1 3-266-15,0-4-558 0,2 0 247 0</inkml:trace>
  <inkml:trace contextRef="#ctx0" brushRef="#br0" timeOffset="164069.25">30504 9091 275 0,'-3'-10'279'0,"3"10"-19"0,1-10-16 0,-1 10-13 15,0-14-19-15,2 6-18 0,1-3-9 0,1-1-9 16,1-2-12-16,1-1-11 0,0-1-9 0,-1-3-12 16,1 0-8-16,3-8-14 0,0 2-10 0,-1-3-9 15,2 1-9-15,-1-1-6 0,1-1-10 0,-2 1-7 16,0 3-2-16,-3 2-9 0,0 5-8 0,-1 1 0 0,-2 5-6 16,2 0 0-16,-1 5-9 0,-2-1-4 0,-1 8 1 15,0-11-4-15,0 11-4 0,1-6 0 0,-1 6-5 16,0 0-3-16,0 0 3 0,0 0-4 0,0 0-2 15,-15 16 0-15,10-6 2 0,0 1 0 0,2 0-4 16,0-1-4-16,2 2-4 0,0 0-2 0,0-1-5 16,2 2-5-16,1-2 3 0,1 1-1 0,1 0-2 15,1-2 7-15,3 1 2 0,2 2 0 0,-2-3-1 16,2 1 0-16,1 3 1 0,0 0-1 0,-4-4 4 16,5 2 1-16,-1 2 2 0,0-1 3 0,1-1-4 15,0 1 0-15,-4-2 6 0,2 4 1 0,-4-4 3 16,0 0 8-16,1 3 4 0,-2-3 10 0,3 2 10 0,-5-3-3 15,3 2 9-15,-4 1-4 0,2-3-4 0,-1 0 0 16,-2 2-4-16,-1 0-7 0,-3-5 3 16,3 4-5-16,-4-3-2 0,1 2-14 0,-1-2-15 0,-1-3-30 15,-3 2-20-15,3-5-34 0,0 2-34 0,5-4-36 16,-11 2-40-16,11-2-34 0,0 0-43 0,-13-7-183 16,9 1-499-16,1 0 221 0</inkml:trace>
  <inkml:trace contextRef="#ctx0" brushRef="#br0" timeOffset="164360.31">30878 8599 224 0,'0'0'282'0,"0"0"-17"0,0 0-23 16,0-9-17-16,0 9-18 0,0 0-1 15,0 0 7-15,0 0-10 0,0 0-3 0,6 29-7 0,-4-17-1 16,0 6-1-16,0 1-15 0,1 7-9 0,-1 1-12 15,-4-1-9-15,1 3-12 0,1 0-10 0,1-1 7 16,-2 1-11-16,1-3-8 0,1-1-18 0,-1-6-5 16,0 0-10-16,3 1-10 0,0-3-7 0,-1-1-8 15,3-4-3-15,1-2 0 0,1-1-14 0,3-1-11 16,2-1-19-16,0-4-15 0,1 0-25 0,5-2-23 16,-3-2-21-16,3-2-24 0,1-1-19 0,0-2-35 15,-2-3-39-15,-1-1-29 0,0 1-24 0,-3-3-19 16,2 0-16-16,-2-1-213 0,-3 1-535 0,-2-5 238 15</inkml:trace>
  <inkml:trace contextRef="#ctx0" brushRef="#br0" timeOffset="164588.2">30867 8800 211 0,'0'0'293'0,"0"0"-19"15,-4 3-13-15,4-3-19 0,0 0-20 0,0 0-17 16,43-9-16-16,-22 4-18 0,8-2-14 0,2 0-17 16,-2-2-13-16,2 2-13 0,-3-1-12 0,1 0-14 15,-7 3-18-15,-3-1-16 0,8-1-26 0,-8 3-23 16,0 0-25-16,-1 0-55 0,-6 4-32 0,2 0-23 16,-3 0-1-16,1 3-13 0,-2-1-6 0,-1 1-16 0,-3 0-20 15,1-1-122-15,-2 3-332 0,-5-5 147 0</inkml:trace>
  <inkml:trace contextRef="#ctx0" brushRef="#br0" timeOffset="165076.31">29835 9343 19 0,'-19'6'219'15,"2"-2"-13"-15,-2 0-11 0,9 2-14 16,0-4-8-16,3 2-15 0,2-3-8 0,5-1-18 0,-10 5-11 16,10-5-11-16,-9 3-9 0,9-3-4 0,-1 4 0 15,1-4-1-15,0 0-2 0,14 7-7 0,-8-6-1 16,6 1 2-16,0-1-3 0,3-1-2 0,4 0-5 15,0 1-4-15,1-1-6 0,9 0-7 0,1-1 0 16,3-2-6-16,3 3 12 0,15-3 4 0,2 0-6 16,2 1 3-16,5-1-3 0,1 0 2 0,4 1 13 15,27-5-3-15,-30 3-8 0,0 0-2 0,3 1-10 0,-3-2-5 16,-1 3-3-16,-2-1-6 0,0 0-4 0,-6 1-5 16,0-1-4-16,-17 2 0 0,1-1-6 15,-3 2 1-15,-1-1-10 0,-3 1-2 0,-1-2 10 0,-2-1-15 16,-5 2 4-16,-1-2-4 0,0 2-1 0,2 1 4 15,-3-3-7-15,0 1 0 0,1 1 1 0,-3-1 5 16,-5 2-5-16,2-3-3 0,-1 3 2 0,-3-1-4 16,0-1 1-16,-3 2 4 0,1-2-4 0,-9 2 3 15,11-3 1-15,-11 3-19 0,6-1-20 0,-6 1-22 16,0 0-25-16,0 0-30 0,7-3-38 0,-7 3-43 16,0 0-59-16,0 0-74 0,-20-7-173 0,8 6-540 0,-7 1 239 15</inkml:trace>
  <inkml:trace contextRef="#ctx0" brushRef="#br0" timeOffset="167582.19">28345 9665 33 0,'-2'-6'250'0,"0"-2"-7"0,2 8-13 15,-2-8-26-15,2 8-17 0,0 0-26 0,-4-6-14 16,4 6-6-16,0 0-3 0,0 0-6 0,5 25-8 16,-4-8-5-16,1 4 4 0,1 5-5 0,1 4-8 15,-1 4-2-15,-1 1-10 0,2 10 15 0,-3-9-8 16,-1-1-6-16,-1-1 1 0,-1-3-9 0,0 0 1 16,0-3-3-16,-1-2-9 0,-1-5 1 0,1-5-2 15,1 2-3-15,1-7-12 0,-2 1 5 0,2-1-4 0,0-4-2 16,0-1-4-16,1-6 5 0,-4 10 5 15,4-10-5-15,-4 4-12 0,4-4-4 0,0 0-8 0,-12-13 3 16,10 2-11-16,-2-5-13 0,1-9 1 0,0-4-6 16,3-2-10-16,0-1 4 0,0-4-5 0,0-9 0 15,5-2-13-15,1-4 10 0,2 4 1 0,-2-2-2 16,2 17-5-16,0-3 5 0,2 3 1 0,-3 3 1 16,1 4-5-16,-1 8 6 0,0 0-2 0,-2 5-7 15,0 3 6-15,0-1-1 0,2 2-2 0,0 4-2 16,4 1 1-16,-2 3 0 0,3 2 2 0,0 4 2 15,1 5 2-15,1 2-4 0,-1 2 4 0,2 8 8 0,0 3 1 16,1 1 2-16,-7 1-4 0,2 3-1 16,2-4 0-16,-4 4 4 0,0 0-11 0,0-1 10 15,1-3-2-15,-1 2-3 0,0-3-9 0,-2 2-26 0,-1-2-28 16,-1-1-28-16,0-5-36 0,-1-1-37 0,-1-2-50 16,1-2-44-16,-1-3-50 0,-3 0-245 0,1-1-592 15,-1-3 262-15</inkml:trace>
  <inkml:trace contextRef="#ctx0" brushRef="#br0" timeOffset="167794.19">28303 10028 166 0,'-4'-4'324'0,"4"4"-4"15,-9-7-18-15,9 7-18 0,-5-5-26 0,5 5-21 16,0 0-22-16,10-12-16 0,-2 6-19 0,5 1-26 15,5-2-9-15,3 0-14 0,6-1-11 0,-1 1-10 16,6 3-23-16,-2-5-23 0,2 5-32 0,3-1-54 16,-1 4-52-16,1-4-45 0,1 5-60 0,2 0-69 15,1 5-200-15,-1-2-485 0,0-3 215 0</inkml:trace>
  <inkml:trace contextRef="#ctx0" brushRef="#br0" timeOffset="168065.34">29151 9725 81 0,'-7'-4'336'0,"0"3"6"16,7 1-21-16,-14-3-19 0,4 3-18 0,-1 1-19 15,0 1-20-15,-1 3-10 0,-3 3-14 0,-1 2-14 16,2 2-9-16,-7 7-15 0,2 0-14 0,1 0-21 0,4 5-1 15,-1 1-36-15,1 0-2 0,4 1-5 0,1 0-8 16,4-1-16-16,-2 0-16 0,5-5-5 16,4-2-30-16,2 0-21 0,1 0-25 0,4-1-32 0,0-3-17 15,4 0-24-15,1-4-37 0,2-1-33 0,3-1-46 16,2-4-50-16,7-3-57 0,-6-3-197 0,7-1-553 16,1-2 244-16</inkml:trace>
  <inkml:trace contextRef="#ctx0" brushRef="#br0" timeOffset="168344.87">29463 9749 176 0,'0'0'310'0,"-10"-6"-4"16,4 2-7-16,6 4-13 0,-13-2-21 0,2 2-20 15,1 2-10-15,0 2-23 0,-1 0-4 0,1 2-19 16,-5 3-21-16,1 3-9 0,2 1-5 0,-1 1-24 16,1 3-4-16,3-3-15 0,1 5-10 0,-1 5-10 15,2 0-10-15,3-4-11 0,4 4-7 0,1-4-11 16,2-1-25-16,4-1-20 0,-1-1-20 0,5-3-26 0,3 5-19 16,2-4-20-16,7 2-11 0,2-2-35 0,1-2-55 15,6-4-71-15,0-2-291 0,-2-1-584 0,5-1 258 16</inkml:trace>
  <inkml:trace contextRef="#ctx0" brushRef="#br0" timeOffset="169473.07">29776 9962 315 0,'0'0'336'0,"-7"3"-10"0,7-3-3 16,-9 2-11-16,9-2-18 0,0 0-18 0,0 0-17 15,-9 1-22-15,9-1-20 0,0 0-21 0,0 0-22 16,0 0-8-16,4-19-21 0,0 8-10 0,-1 1-17 16,7-3-9-16,0-3-11 0,0 1-11 0,0 1-14 15,0-1-4-15,-1 0-10 0,1 0 3 0,-3-1-13 16,2 1-2-16,-7 3-5 0,3-2-5 0,0 1 2 15,-1 1-1-15,-4 1-14 0,0 0 2 0,0 2-12 0,0-2-3 16,-1 3 13-16,-7 1 0 0,3-1-16 0,-1 4 6 16,1 0-1-16,-3 3-10 0,8 1-1 0,-23 6 3 15,10 1 3-15,-2 3-6 0,0 2-1 0,1 2 0 16,-3 5 2-16,7-2-3 0,-1 4-14 0,0 5 13 16,6-8 4-16,2 0-3 0,1 1 3 0,3 1-1 15,3 5 0-15,0-4-6 0,-2-2-2 0,6 0-2 16,0-3-16-16,2 0-3 0,0-7-10 0,-2 2-21 0,2-3-1 15,5 1-12-15,-3-6 1 0,6 1 0 16,-6-4-7-16,8-3-4 0,-4 0-1 0,2-3 5 16,-1-5 1-16,1 2 11 0,-4-1 4 0,2-2 7 0,3-5 4 15,-3-2 6-15,-1 5 7 0,-3 0 2 0,-2 0 6 16,0-3 4-16,-2 4 3 0,-1-4 1 0,1 2 13 16,0-2 9-16,-2-1 5 0,2 4-4 0,-2-5-4 15,4 1 4-15,-3 0-4 0,-1 1 10 0,-1 6 3 16,2-4-3-16,-1 4 1 0,0 2 0 0,0 1-1 15,0-2-2-15,1 4-4 0,-1 2 1 0,-1-2-3 16,1 3 0-16,-6 3 2 0,14 0-1 0,-2 3-4 16,-3 2 4-16,-1 0 1 0,3 1-6 0,-2 5 2 0,1 0 1 15,-2 0 0-15,-2-1 1 0,2 4-3 0,-2-3 7 16,1 3-4-16,-2-2 1 0,-1-1-1 0,-1-1-2 16,1 0 1-16,-1 1 10 0,-2-3 16 0,2 0 11 15,-2-4 13-15,-1-4 7 0,1 11 11 0,2-7-4 16,-3-4 12-16,0 0 3 0,-1 12 2 0,1-12-11 15,0 0-5-15,0 0-5 0,0 0-10 0,0 0 8 16,0 0-17-16,0 0-1 0,0 0-10 0,0 0-2 0,-6-27-9 16,8 17-7-16,-1-2-3 0,3-4-14 15,2-1-11-15,0 2-6 0,2-3-2 0,0 1 4 16,3 3-5-16,-2-1-3 0,-2 6-1 0,2-1 0 0,1 3 7 16,0 3 0-16,0-1 4 0,0 4 2 0,1 1 1 15,-11 0-1-15,19 4 1 0,-10 0 6 0,0 2 0 16,1 0 1-16,-1 2-3 0,-1 0-1 0,1 1 5 15,-2-2-3-15,0 2-6 0,0-2-6 0,1 0-14 16,0 0-1-16,-1-1-5 0,0 0 2 0,-2-3 4 16,1 1 0-16,2-1-2 0,-2-1-3 0,-6-2 2 15,14 0 1-15,-5 0 0 0,2-3 1 0,-5 0 4 0,7-2-1 16,-6 0 4-16,2 1 4 0,-1-4 7 0,-2 2-1 16,1 1 1-16,-1-4 3 0,1 3 6 15,-1-2 11-15,0 0 0 0,-2 0 7 0,1-1-7 0,0 1 4 16,-1 3 0-16,0-1-2 0,-4 6 0 0,8-6-3 15,-8 6 1-15,3-5-1 0,-3 5 4 0,0 0 1 16,0 0 4-16,13 5 6 0,-13-5 0 0,8 10-2 16,-3-4-1-16,-2 0 2 0,2 2-2 0,-1 0 0 15,1-1-2-15,-1 1 2 0,-2-2 0 0,3-1 0 16,0 2-9-16,0-2 2 0,2-1 0 0,-1-2 3 16,2 0 4-16,3 1-3 0,-3-3-2 0,1 0 6 15,2-3 8-15,-1 1 11 0,0-3 9 0,1 2 22 16,-2-2 17-16,0 0 14 0,3-1 4 0,-3 0 17 15,-2-1 17-15,2 1 3 0,-3-2 10 0,0-1 2 16,0 1-6-16,-3-2-11 0,-1 3-8 0,-2-3-3 0,0 2-15 16,-1-3-11-16,-2 2-6 0,-2 0-16 0,-1 0-4 15,-4 0-11-15,-1 2-8 0,0 1-12 0,-3 1-11 16,-2 0-21-16,3 4-23 0,-2-1-39 0,5 2-44 16,-4 1-51-16,3 1-48 0,-1 2-45 0,4 0-49 15,-1-1-45-15,4 1-72 0,-2 0-260 0,4 2-727 16,-1 1 322-16</inkml:trace>
  <inkml:trace contextRef="#ctx0" brushRef="#br0" timeOffset="169823.91">31024 9600 218 0,'-13'-6'377'0,"8"2"-29"0,0 1-19 15,5 3-16-15,-8-7-25 0,8 7-22 0,-2-9-29 16,2 9-29-16,0 0-15 0,7-9-25 0,-7 9-13 16,19 0-23-16,2 3-8 0,-3 2-14 0,3 1-9 15,5 6-16-15,-9 0-8 0,0 0-14 0,0 0-12 0,4 5-17 16,-4 4 3-16,0 1-13 0,-2-1 1 16,-3-6-3-16,-1 1-3 0,-3-1 0 0,-4-3 1 15,-2 0-3-15,2-2 5 0,-2-1 6 0,2-2 18 0,-4-1 29 16,0-6 26-16,1 8 24 0,-1-8 25 0,0 7 16 15,0-7 5-15,0 0 4 0,0 0-4 0,0 0-13 16,0 0-11-16,0 0-12 0,0 0-15 0,0 0-9 16,-3-29-12-16,6 18-10 0,2-3-13 0,0-3-14 15,3-1-34-15,2-9-50 0,4-1-60 0,0-3-53 16,15-11-80-16,-2 1-60 0,3 2-68 0,-4-1-82 16,-9 13-378-16,-2-1-871 0,2-1 386 0</inkml:trace>
  <inkml:trace contextRef="#ctx0" brushRef="#br0" timeOffset="170598.49">28777 10483 200 0,'-21'-1'211'0,"0"0"-7"16,-1 0-9-16,3 2-14 0,-1-1-11 0,-7 1-5 15,4 0-13-15,1 2-9 0,1-2-10 0,1 3-15 16,5-2-14-16,-1 1-4 0,4-2-7 0,-1 1-12 16,1-1-8-16,3 2 3 0,2-3-9 0,7 0-10 15,-12 0-3-15,12 0-5 0,-7 3-6 0,7-3 0 16,0 0-4-16,0 0 9 0,38-6 10 0,-6 2 12 16,9-1-2-16,12-5-2 0,10 3 6 0,3-5-6 15,29 0 4-15,-6 4-3 0,-22 3-8 0,29-4-9 16,-4 5-4-16,-27 2-3 0,28 1-5 0,-26 2-4 0,29 1-4 15,-2 0-2-15,7 4-3 0,-6-2-1 0,0-1-10 16,1 1 7-16,-1 4-6 0,-2-3 6 0,-28-2-7 16,29-1-6-16,-1 1 1 0,-29-2 7 0,27 1-7 15,-29-1-6-15,2-1 1 0,-4-3-4 0,2 1 1 16,-1 1-1-16,-6-2-6 0,-15 1-4 0,0 0-12 16,-3-3-25-16,-3 2-28 0,-2 0-28 0,-4-2-33 15,0 0-41-15,-9 0-29 0,-1 1-22 0,0-1-245 16,-7 2-513-16,2-2 226 0</inkml:trace>
  <inkml:trace contextRef="#ctx0" brushRef="#br0" timeOffset="170784.48">31466 10315 51 0,'0'0'315'0,"0"0"-13"16,0 0-11-16,0 0-9 0,0 0-12 0,6 3-24 15,-6-3-24-15,0 0-25 0,0 0-19 0,0 0-21 16,0 0-22-16,0 0-38 0,0 0-47 0,0 0-53 16,0 0-60-16,0 0-78 0,0 0-84 0,0 0-169 0,0 0-427 15,0 0 190-15</inkml:trace>
  <inkml:trace contextRef="#ctx0" brushRef="#br0" timeOffset="172473.29">6809 11822 25 0,'0'0'172'0,"-7"-4"-10"0,7 4-8 0,0 0-5 15,0 0-8-15,0 0-12 0,0 0-8 0,-6-4-13 16,6 4-12-16,0 0-7 0,0 0-11 0,0 0-10 16,0 0-6-16,0 0-5 0,0 0-6 0,0 0-7 15,0 0-3-15,0 0-2 0,0 0-1 0,24-3-10 16,-12 1-2-16,-1 1-4 0,7 1 0 0,1-2-1 0,2-1-2 15,0 1 2-15,7-3-6 0,-1 0 2 16,0 3-2-16,4-1-1 0,1-1-2 0,1-2-1 0,-1 5-3 16,0-2 1-16,-1 0 0 0,1-1-2 0,1 3-2 15,-1-3 2-15,0 2 1 0,0 1 1 0,1 0-4 16,0-1 3-16,3 4-1 0,-4-2-5 0,1 1 4 16,-2 0-1-16,0 3 1 0,-3-1-1 0,1 2-3 15,-2 0 3-15,-7-4-3 0,1 4 3 0,-2-3-4 16,1 1 0-16,-2 0 3 0,3-2-1 0,-3 2-2 15,1-1 3-15,-3-1-1 0,2 1-1 0,3-2-1 16,-5 3 0-16,2-3 1 0,0 2 0 0,-1 1-1 16,0-3 1-16,-2 2 2 0,0-2-2 0,-2 0-2 0,5 0 3 15,-6 0 0-15,1 0 0 0,1 0-1 0,-2 3-2 16,-1-2 0-16,-1 1 2 0,1-1-4 16,-1 0-2-16,-2 1-23 0,-1 1-27 0,0-2-28 0,2-1-33 15,0 2-39-15,-3-1-146 0,-6-1-324 0,9 6 144 16</inkml:trace>
  <inkml:trace contextRef="#ctx0" brushRef="#br0" timeOffset="173794.77">10584 11969 115 0,'0'0'137'0,"-11"-4"-7"0,4 3-7 0,7 1-2 15,-13-3 8-15,7 0-7 0,6 3-8 0,-12-2 7 16,12 2-18-16,-9-3-5 0,9 3-6 0,-6-2-4 15,6 2-10-15,0 0-9 0,-8-3-6 0,8 3-5 16,0 0-5-16,0 0-4 0,0 0 1 0,0 0 5 16,27-3-2-16,-12 2 2 0,6 1 5 0,8-4-3 15,2 1 0-15,1 0-4 0,4-2-4 0,2 1-5 16,11-2-2-16,4-3-4 0,0 0-3 0,-2 1-2 0,1 2-4 16,1-3-2-16,0 0 2 0,0 5-7 0,-2-1 2 15,0 0-5-15,-13 3 1 0,1 2-4 0,12 3-4 16,-18 0 0-16,0-2 0 0,0 3-2 0,-1 0 0 15,-2 0-3-15,-3 0-1 0,1 1 5 0,-10-2-4 16,2 0 0-16,-2 3 0 0,-3-1-1 0,-3-2-2 16,2 2 3-16,-2-2-3 0,0 0 1 0,-4 0-4 15,2 0 1-15,-1-2 2 0,-3 1-2 0,1 2-1 16,-7-4 1-16,11 1-2 0,-6 1 3 0,-5-2-1 16,9 1 1-16,-9-1-2 0,5 3 2 0,-5-3 0 15,0 0 0-15,8 2-1 0,-8-2 1 0,0 0 0 16,10 2-2-16,-10-2 0 0,0 0 1 0,7 3-1 0,-7-3 0 15,0 0-1-15,0 0 1 0,0 0-2 0,0 0 2 16,10 0 0-16,-10 0-2 0,0 0-11 16,0 0-27-16,9 0-26 0,-9 0-32 0,0 0-30 0,10 0-40 15,-10 0-58-15,0 0-137 0,9-2-392 0,-9 2 173 16</inkml:trace>
  <inkml:trace contextRef="#ctx0" brushRef="#br0" timeOffset="179802.75">8593 12632 126 0,'-9'-4'220'0,"9"4"-7"0,-8-6-15 0,8 6-7 16,0 0-16-16,-7-4-12 0,7 4-17 0,0 0-16 15,-6-3-10-15,6 3-13 0,0 0-13 0,0 0-9 16,0 0-12-16,0 0-7 0,0 0-7 0,0 0-3 0,-7-3-8 16,7 3-2-16,0 0-7 0,0 0-6 0,0 0-3 15,0 0-3-15,0 0-2 0,0 0-4 0,0 0-1 16,0 0-3-16,0 0-2 0,0 0-2 0,0 0-2 15,0 0-2-15,-2 15 2 0,2-15-1 0,-1 8-1 16,1-8 0-16,-1 10 0 0,1-10-2 0,0 9-1 16,0-9-2-16,0 0 0 0,0 14 2 0,0-14-3 15,1 9-2-15,-1-9 3 0,0 10-4 0,1-6 2 16,-1-4-2-16,3 12 3 0,-3-12 0 0,3 9-2 16,-2-5 0-16,-1-4-4 0,2 8 5 0,2-4-1 15,-4-4-1-15,9 6 0 0,-3-1 2 0,2-3-1 16,0-2 2-16,1 0-2 0,4 0 3 0,-2-1-3 15,3 0 1-15,3-2 1 0,1 0-4 0,-2 0-4 0,3 0 2 16,-1 1-1-16,0-1 4 0,1 0-2 16,1 0-5-16,0 1 1 0,-1 0 3 0,-1 1-5 15,1-1 4-15,2 1 1 0,-5 1-2 0,2 0-5 16,2 0 4-16,-1 0 0 0,-3 3 1 0,2-2 2 0,0-1 0 16,-5 2 0-16,2-1 1 0,-2 2 1 0,-2 0-2 15,3-2 0-15,-3 2 0 0,-1-1 0 0,0-1-2 16,-1 1 1-16,-1-1 2 0,1 1-1 0,-3-1 0 15,-6-1 1-15,9 2 2 0,-9-2-2 0,8 3 0 16,-8-3 3-16,7 1-2 0,-7-1-1 0,0 0 4 16,8 1-1-16,-8-1 3 0,0 0-3 0,0 0 4 15,0 0 0-15,0 0 0 0,0 0 3 0,6-7 1 16,-6 7-2-16,0 0 14 0,0 0 10 0,-5-12 2 0,5 12-7 16,0 0 1-16,-5-14 10 0,4 9 4 15,-2-3-6-15,3 8-1 0,-5-16 6 0,3 9 7 16,0 0-6-16,2 7-2 0,-1-15-6 0,1 6-2 0,-1 2 1 15,1 7-5-15,-3-15-1 0,2 10-4 0,1 5-5 16,-1-12 0-16,-1 6-6 0,2 6-3 0,0-10-12 16,0 10-24-16,0 0-32 0,3-8-19 15,-3 8-31-15,0 0-30 0,0 0-31 0,19 13-32 0,-11-5-212 16,0 2-449-16,3 2 199 0</inkml:trace>
  <inkml:trace contextRef="#ctx0" brushRef="#br0" timeOffset="180627.66">9547 12856 55 0,'-7'-3'224'0,"-3"2"-8"0,2-1-15 16,8 2-16-16,-14-3-9 0,6 2-8 0,8 1-3 15,-13-1-10-15,13 1-9 0,-10 0-13 0,10 0-12 16,0 0-13-16,-11 0-10 0,11 0-10 0,0 0-7 16,-8 1-13-16,8-1-3 0,0 0-10 0,0 0-5 15,0 0-5-15,-8 1-7 0,8-1-1 0,0 0-4 16,0 0-5-16,0 0-2 0,0 0-3 0,0 0-2 16,0 0-3-16,0 0-4 0,0 0 3 0,0 0-2 15,16 14 0-15,-10-11-3 0,2-2-3 0,2 0 1 0,4 1 2 16,4-1-4-16,1 1 2 0,2-1-1 15,7 1-2-15,0-1 4 0,4-1-4 0,-3 0-1 16,4 0-2-16,3 2-1 0,-1-4 0 0,3 1 3 0,-2-1-2 16,1 1 0-16,4-1-1 0,-2 2-1 0,0 2-3 15,-1-5 1-15,0 3-7 0,-2 0 4 0,0 3-2 16,-2-6-2-16,0 3 2 0,-1-2 0 0,0 1 0 16,-2 0 3-16,0 1 1 0,-1-2 0 0,-2 1-2 15,-5-1 0-15,-1 1 0 0,-3-1 0 0,2 1 0 16,-1 1 4-16,-3-2-2 0,-3 1-1 0,-2-4 2 15,0 3 2-15,-1 1-4 0,0-2 2 0,-4 2 0 16,1 0 4-16,-8 1-3 0,13-2 2 0,-9-1 1 16,-4 3 1-16,12-1 2 0,-12 1 1 0,7-4 0 15,-7 4-2-15,0 0 4 0,6-3-2 0,-6 3-1 16,0 0 2-16,0 0 3 0,0 0-5 0,0 0-2 0,0 0-1 16,0 0 0-16,0 0 1 0,0 0-1 0,0 0-1 15,0 0-1-15,0 0-12 0,0 0-18 0,0 0-24 16,0 0-23-16,0 0-21 0,-15 14-20 0,15-14-37 15,-5 5-23-15,5-5-58 0,-8 5-124 0,8-5-388 16,-9 3 173-16</inkml:trace>
  <inkml:trace contextRef="#ctx0" brushRef="#br0" timeOffset="182007.31">3653 12853 95 0,'0'0'107'0,"0"0"-5"0,0 0-10 16,0 0-1-16,0 0-7 0,0 0-8 0,30 13-8 15,-18-10-9-15,9 0 6 0,-1 3-12 0,9-1-15 16,-3-2 7-16,2 0-8 0,1-1 1 0,-1-2 1 15,1 0-10-15,-1 2-18 0,0-4 11 0,2 4 3 0,-1-2-2 16,-2 0-3-16,-5 0-3 0,-2 1-3 16,-2-1 2-16,0-1-7 0,-7-1-17 0,2 1-6 15,-1 0-12-15,-6-4 0 0,2 2-12 0,-8 3 3 0,6-9-18 16,-6 9-3-16,0-8 6 0,0 8 4 0,-10-14-5 16,4 8 4-16,-2-2 3 0,-2-1-4 0,-7 1 18 15,0-2 11-15,1 1 22 0,-2-1-1 0,3 1 10 16,-3-3 2-16,2 2 5 0,1 0 11 0,1 0 5 15,4 1 5-15,0 1 0 0,4 2 14 0,0 2-8 16,2 0-2-16,0-1-6 0,4 5-2 0,-7-7-2 16,7 7-10-16,0 0 0 0,0 0-10 0,0 0 9 15,0 0 4-15,33 9-9 0,-20-5 2 0,3 2-3 16,10 1 3-16,-4 1 0 0,-3-1 3 0,0 0-5 16,0 2-5-16,-2 0 5 0,-1 0-3 0,-2 2 12 15,2-2 9-15,-6 7-7 0,-2 0 4 0,-1 1 1 16,-7 4-11-16,-4 5 2 0,-1 2-5 0,-5 0-11 0,-3 4-23 15,-1 1-40-15,-1-2-30 0,-2-2-55 0,-6-1-90 16,1 1-247-16,2-2 110 0</inkml:trace>
  <inkml:trace contextRef="#ctx0" brushRef="#br0" timeOffset="185240.54">7596 14524 67 0,'0'0'130'0,"0"-10"-8"0,0 10-19 15,0 0 17-15,-1-9 2 0,1 9-7 0,0 0-12 0,-5-5-16 16,5 5-5-16,0 0-13 0,0 0-3 0,0 0-11 16,0 0-8-16,0 0-1 0,0 0-4 0,0 0-3 15,1 33-5-15,-1-17-1 0,2 0-3 0,-2 1-4 16,3 1 1-16,-3 0-6 0,2-2-1 0,1 4-2 16,-2-6-9-16,2-1 5 0,-2 1 1 0,2-3-6 15,-2-1 2-15,2 1-1 0,-1-1 1 0,-1-1-9 16,2-3 10-16,1 0-8 0,-2 0 9 0,1 1-6 15,-3-7 2-15,6 8-5 0,-3-4 1 0,-3-4 1 16,6 4 0-16,-6-4 0 0,9 2 3 0,-9-2-1 16,13-3-3-16,-4-2-5 0,2 0 5 0,0 1-2 15,2-2 0-15,2-1 0 0,1 2 2 0,2-2-2 16,-1 1-1-16,2-1-2 0,1 3 2 0,7-1-5 0,-6 1 6 16,7 1-3-16,0 0-3 0,0 0 5 0,2 2 1 15,-1-2 0-15,3-1 0 0,1 2-9 16,0-3 9-16,1-2-4 0,-1 1 5 0,3 2-2 0,13-4-2 15,2 0-1-15,-13 2 5 0,13-1 1 0,-13 3-1 16,12-4 1-16,-9 5-2 0,9 0-3 0,-11-1 4 16,1 1-1-16,-2 2 5 0,1 1-3 0,-1-3-2 15,-2 5-3-15,-3-2-3 0,1 0 2 0,-2 2 2 16,-1-1-3-16,-3 4 1 0,0-4 1 0,-6-1 0 16,-1 3 6-16,-2 0-2 0,1-3-8 0,-3 2 3 15,0 0 2-15,2 1 2 0,0-2-3 0,0-1 2 16,-3 2 3-16,-5-2-1 0,4 2-3 0,-3-1 2 15,1-1-3-15,0 0 4 0,0 0-3 0,0 2 3 0,0-2-1 16,5 0 0-16,-4 0 6 0,0 0 0 0,-1 0-4 16,0 1 0-16,4-2 6 0,1 3-4 15,-4 0-1-15,4-1 4 0,-1 1-7 0,0 1 2 16,3-1-1-16,-4 1 1 0,3-3 0 0,-2 2 1 0,2 1-4 16,0-1 1-16,-2-1 2 0,2 2-5 0,-1 0 4 15,1 0-2-15,0 1 0 0,-2-3 2 0,1 5-6 16,-3-1 2-16,3 0-1 0,-1-1 3 0,-5-1-3 15,4 3 3-15,-2-4-4 0,0 5 3 0,1-4 4 16,-2 0-3-16,0 1-3 0,0 1 3 0,1-2-5 16,-2 2 2-16,1 0 3 0,1-1-4 0,-1-1 6 15,-3 1-3-15,3 0 3 0,-3 0-7 0,3 0 1 16,-4-1 2-16,3 1 0 0,-1-1-1 0,-1 0-6 16,-1-1 3-16,5-2 3 0,-6 1-2 0,2 2 4 15,-1-3-5-15,-9 0 6 0,14 2-1 0,-6-2-4 16,1 1 1-16,-9-1-10 0,11 0 9 0,-3 0 3 15,-8 0-3-15,10-1-1 0,-10 1 4 0,14 0-2 0,-14 0-7 16,11-2 2-16,-11 2 3 0,12-2 1 16,-5 1-1-16,-7 1-3 0,10-3 1 0,-4 1 4 15,-6 2 1-15,12-2-1 0,-12 2 3 0,9-3-4 0,-4 1 0 16,-5 2-1-16,11-4 4 0,-6 1-3 0,-5 3 0 16,11-5 1-16,-7 4-6 0,-4 1 7 0,8-7 2 15,-3 2-5-15,-5 5 5 0,8-8-4 16,-4 4 5-16,1-2-3 0,-1 0 2 0,-1 0-4 0,3-2 0 15,-2-1-2-15,-2 4 6 0,2-6-1 0,0 1-3 16,0 1 3-16,0-2 6 0,-3 0-1 0,3 0 6 16,-4 0 1-16,2-6 10 0,-2 1-1 0,0-1 11 15,-1 0-1-15,-3 2-3 0,2-3 10 0,-3 1-4 16,1 0 4-16,0-1-7 0,0 2 3 0,-1-3-6 16,-1 2-3-16,-1 2-1 0,2-2-5 0,-1 2-5 15,2 4 0-15,-3 0-19 0,0 0-45 0,2 1-36 16,-2-1-33-16,3 3-52 0,-6 3-152 0,4 1-349 15,-4 1 154-15</inkml:trace>
  <inkml:trace contextRef="#ctx0" brushRef="#br0" timeOffset="187331.16">4669 14397 43 0,'0'0'90'0,"0"0"-4"0,0 0-16 0,0 0-1 16,-5 19-8-16,5-11-2 0,0 2-6 0,0 2-7 16,0 0-1-16,-1-2-7 0,1 5-7 0,0-5 3 15,0 8-5-15,-1-1-3 0,2-2-2 0,-2-2 0 16,2-3-7-16,-1 1 3 0,1 2-2 0,2-3-6 15,-2 0 4-15,3-2-4 0,-2 3-3 0,4-4 2 16,0 1 0-16,2-1 3 0,3-3-3 0,1 0-2 16,2 2-1-16,2-5-1 0,5 1 3 0,8-1 0 15,0-2-4-15,1-1 6 0,2 0-7 0,4-3 0 16,-3 2 2-16,3 1-2 0,2-3-5 0,-1 3 7 16,0-2 4-16,1 0-11 0,2-1 3 0,11-2 3 0,-12 2-4 15,-2-1-4-15,0 4 5 0,-2-4-1 16,0 3 3-16,1 0 1 0,-2 0-3 0,1-5-3 15,-3 4 9-15,1 2-7 0,-1-1-2 0,-1 1 2 0,-2-2-2 16,0-1 4-16,2 2-3 0,0 1 2 0,-1 0-4 16,2 0 4-16,-1 0-2 0,-2 1 4 0,2 0-3 15,0 1-2-15,-1 0 0 0,1 0-1 0,1 1 0 16,0 0 1-16,-3 0 2 0,1 2 1 0,-2-3-4 16,1 1 0-16,1 0 4 0,-4-1 4 0,4 4-3 15,-8-3-2-15,-1-1-3 0,1 2 4 0,6-2-3 16,-7 3 5-16,4-2-7 0,-3 2 2 0,-3-1 0 15,0-1 4-15,0 1-10 0,3-1 8 0,-4 0 3 16,2 3-2-16,2-2 1 0,-4 0-3 0,4-2 3 16,-2 1 2-16,0 2-2 0,1-3-3 0,0 1 2 15,-2-1-1-15,4 0 2 0,-4 0-2 0,0 2 0 16,0-2-4-16,-1-2 3 0,4 4 0 0,-3 0 1 16,-1-2-3-16,2 0 0 0,0 0 6 0,-2 0-3 15,2 0-2-15,-2 1-1 0,2-1-1 0,1 2 5 0,-5-1-5 16,4 0-1-16,-1-1 4 0,-1 1 3 15,-4-1-2-15,4 0-1 0,-1 0 1 0,-5 0-5 16,2 2 7-16,-1 0-6 0,0-2 8 0,-1 0-5 16,0 1 0-16,1 0-3 0,-2 1 3 0,-1 1-2 0,0-3 3 15,1 0-2-15,-1-3 2 0,-10 3-7 0,15-2 6 16,-6 1 4-16,0 0-6 0,3-5 7 16,-2 3 17-16,-1 2 5 0,1-4 2 0,0-1-7 0,-1 0-3 15,4 1 3-15,-3-3 16 0,3 0 2 0,-3 1 0 16,-1 0 1-16,-1-4 0 0,2 4 4 0,-2 0 5 15,0 1 1-15,-2-1 1 0,1-2-1 0,0 4 17 16,-1-4 2-16,-2 2 0 0,-1 0 2 0,3-2-3 16,-3-1 3-16,0 0 8 0,-3-1-8 0,0 1-6 15,-1-2-7-15,-3 1-7 0,3-2-4 0,-5-1-4 16,-1 2-27-16,-2-1-44 0,2 4-50 0,-3-1-68 16,-1-2-67-16,-4 2-165 0,1 0-406 0,1 5 179 15</inkml:trace>
  <inkml:trace contextRef="#ctx0" brushRef="#br0" timeOffset="189785.4">7720 13703 132 0,'-6'-12'177'0,"-1"-1"-8"0,-1-3-7 0,1 1-17 16,-2 1-4-16,-1-3 3 0,2 1-15 0,-2-1-16 15,-2 2-9-15,3-2 6 0,-7-5-6 0,4 7-9 16,-6-6-11-16,4 6-13 0,-2 2-4 0,2 0-8 16,-7-5-6-16,7 4-4 0,0 2-9 0,0 1-1 15,-3 1-2-15,8 2-6 0,-2 1-10 0,1 1 3 16,-1 2-4-16,5 1-1 0,-2 1-6 0,0-2 0 15,1 3-10-15,7 1-17 0,-14 0-11 0,6 3-24 16,-1 2-16-16,0 1-16 0,3 0-29 0,-3 2-22 16,1-1-22-16,1 2-19 0,0-2-89 0,1-2-282 15,2 1 125-15</inkml:trace>
  <inkml:trace contextRef="#ctx0" brushRef="#br0" timeOffset="190007.21">7150 13420 95 0,'-1'16'102'0,"1"-5"-15"0,2 6-15 0,1-4 3 16,-1-1-9-16,5-2-9 0,-2 2-4 0,1-4-7 15,2 0-4-15,2-2-21 0,0-3-33 0,1 0-23 16,1-3-77-16,-4-2-121 0,2-1 54 0</inkml:trace>
  <inkml:trace contextRef="#ctx0" brushRef="#br0" timeOffset="190560.43">6963 12844 8 0,'0'0'155'15,"-11"3"-12"-15,11-3 0 0,-8 14-10 0,7-4-23 16,0 0 2-16,-2 9-6 0,3 8-15 0,1 2-8 15,2 1-2-15,1-2-6 0,-1 1-8 0,1 0-7 16,0-5-7-16,-1-4 1 0,1 0-9 0,0-1-1 0,1-3-7 16,0 0 0-16,-3-3 0 0,2-2-2 15,-1 0 2-15,-1-1-4 0,1-3-7 0,-2-1 0 16,0 0 4-16,-1-6 10 0,2 7 13 0,-2-7-1 0,0 0 7 16,0 0-4-16,0 0-5 0,0 0-9 0,0 0-1 15,0 0 1-15,0 0-11 0,0 0-3 0,0 0-2 16,0 0-1-16,-17-19-5 0,16 9 2 0,-1 0-7 15,0 1 0-15,2-4-5 0,0 3 0 0,4-5 0 16,-2 2-6-16,1 1-3 0,-1 4-2 0,2-4 2 16,3 4 0-16,-2-1-2 0,2 2-1 0,-2 2 3 15,4 2-3-15,0-1 3 0,4 4-4 0,-1 0 2 16,2 2 2-16,-3 2-1 0,7 2 0 0,-4 1 3 16,0 2-2-16,0 0-1 0,-1 2-1 0,-3-4-3 15,-1 3 6-15,-1-1-5 0,-2 3-1 0,2-3 3 16,-3 2-2-16,-2 0 1 0,-2-1-4 0,-1 1 5 15,0 1 5-15,-3-1 0 0,-2-2-5 0,-2 6 1 16,-4-2 4-16,0 0-4 0,-4-1-6 0,-1-2-6 16,0 0-10-16,0 0-17 0,0-1-13 0,3-3-13 15,1-1-8-15,3-3-15 0,3 3-22 0,-2-5-27 16,8 0-11-16,0 0-16 0,-14-7-90 0,12 3-274 0,2 4 121 16</inkml:trace>
  <inkml:trace contextRef="#ctx0" brushRef="#br0" timeOffset="191073.78">7141 13097 95 0,'3'-6'149'0,"-1"0"-11"0,2 1-19 0,-4 5-11 15,8-8-3-15,-2 4-16 0,-1 2-3 0,4 1 0 16,0 0-8-16,4 2-8 0,0 0-5 0,-1 1-7 16,0 2-6-16,6 2-3 0,-3 1-1 0,-3-1-19 15,4 3 7-15,1 0-7 0,-4 0 2 0,-3-1-6 16,4 2 1-16,-5-3-6 0,0 3 5 0,0-4-12 15,-3 3 5-15,-1 0-2 0,-1 0 0 0,-1 1 8 16,-2-3 1-16,0 2-2 0,-2 0 3 0,-3-2 1 16,1 1 0-16,-3 1 1 0,1-1-1 0,-3 0 1 15,2 0 0-15,0-4-8 0,-5 0 1 0,4-1 2 16,0 0-7-16,0-3-2 0,7 0-1 0,-13 0 2 16,13 0-3-16,-16-5 3 0,10 4-1 0,1-3-5 0,-1-1 0 15,1-4-5-15,2 1 0 0,0-2 4 0,2-1-4 16,1-1-1-16,1 1 0 0,5-6 0 0,-3 1-1 15,2 0 1-15,0 4-1 0,2 2 1 0,3-4-1 16,-2 3-4-16,2-2 4 0,-1 6-2 0,-1-2 5 16,3 1-5-16,-1 3-3 0,6 2-1 0,-4 2-5 15,1 1-19-15,1 1-9 0,-3 5-12 0,2-1-5 16,4 3-14-16,-3 2 2 0,0 0-6 0,-1 1 12 16,-8-1-9-16,2 1 9 0,-5-3 10 0,2 2 8 15,-3-1 19-15,1-1 20 0,-2-2 12 0,-2 5 22 16,2-11 19-16,-4 10 6 0,-1-6 2 0,0 1 16 15,-4-3 6-15,0 2 15 0,-1-2-4 0,0-2-6 16,0 2-4-16,-1-4-10 0,-1 2-4 0,1-2-10 0,2-3-4 16,-1 1-4-16,1-2-3 0,2 0-9 15,0-1-6-15,1-1-8 0,2-4-18 0,0 2-29 16,3-1-31-16,1-5-29 0,3 3-32 0,3-3-33 16,3 0-36-16,-2 0-150 0,5 1-363 0,-1 3 161 0</inkml:trace>
  <inkml:trace contextRef="#ctx0" brushRef="#br0" timeOffset="191482.34">7683 13158 63 0,'0'0'212'0,"0"0"-11"0,0 0-19 0,0 0-15 15,2-32-17-15,1 21-14 0,-2-1-11 0,2 0-4 16,1 0-6-16,-1-3-12 0,3-2-11 0,-4 0-7 16,1 1-7-16,-2-2-7 0,0 1-6 0,1 2-7 15,-2-3-7-15,-2 0-8 0,1 1 1 0,-1 0-4 16,-2 1-4-16,1-1-7 0,-1 0-2 0,-1 1-1 16,0-1 0-16,-3 3-6 0,2-1-4 0,1 2-5 0,-2 3 0 15,2-2 0-15,-2 4 1 0,0-1-3 16,1 1-2-16,1 0-1 0,-2 5 0 0,0 0-1 15,7 3-7-15,-11-5 2 0,4 5-2 0,7 0 6 16,-14 6-6-16,7 1 2 0,2 2-5 0,0 2 6 0,1 0-9 16,3 7 9-16,-3 2-2 0,7 6 7 0,-1 2 0 15,-2 2-4-15,4 4-2 0,4 13 2 0,-3 1-1 16,-1 0 5-16,3-3-1 0,-4-8-2 0,5 12-5 16,-3-15-15-16,1 0-10 0,3 0 1 0,-1 1-5 15,-1-3-23-15,4-4-28 0,-1-1-25 0,-1-2-28 16,-3-7-42-16,-2-1-127 0,0-3-328 0,0-2 145 15</inkml:trace>
  <inkml:trace contextRef="#ctx0" brushRef="#br0" timeOffset="191819.17">6816 13690 163 0,'-10'1'298'0,"-1"-1"-21"0,2 3-10 0,9-3-15 16,-13-3-20-16,13 3-24 0,-7 3-25 0,7-3-12 16,0 0-18-16,0 0-12 0,20-11-11 0,-1 2-15 15,9 0-11-15,4-4-12 0,2 2-7 0,16-6-11 16,0 1-4-16,4 1-7 0,3-3-6 0,1-2-4 15,2-1-7-15,2 3-3 0,0-1-4 0,25-6-8 16,-31 8 2-16,-2 2-4 0,1 2-9 0,-2 2-6 16,-3 0-9-16,-14 4-20 0,1 4-12 0,-3-1-28 15,-2 0-10-15,-2 3-32 0,-10 1-32 0,1 1-30 16,-2 2-28-16,-1-2-38 0,-7 3-191 0,-2 1-448 16,0 0 198-16</inkml:trace>
  <inkml:trace contextRef="#ctx0" brushRef="#br0" timeOffset="209969.05">12843 13552 81 0,'0'0'166'15,"2"-7"-11"-15,-2 7-4 0,0-10 4 0,0 10 4 16,0 0-7-16,-2-13-16 0,0 7-10 0,2 6-8 16,-4-7 14-16,4 7 11 0,-6-7-4 0,0 2-15 15,6 5-6-15,-11-4-7 0,2 4-14 0,-2 1-7 16,2 2-7-16,-2 5-5 0,-1-2 1 0,-1 5-5 0,-3 3-10 16,-3 8-4-16,0-1-7 0,1 9 3 15,0-2-3-15,-2 4-2 0,2 10-6 0,4-9-2 16,4-2-4-16,3 2-8 0,1-1-3 0,5-3-3 0,1-2-2 15,1-1 3-15,5-7-7 0,-2 0-3 0,5-3 2 16,5-2 2-16,-5-2-6 0,9 0-3 16,-3-7 3-16,3 0-1 0,2-4-4 0,3-2 2 0,-2-2-3 15,6-7 1-15,2 1 2 0,-3-3-4 0,-1-1 3 16,0-2-4-16,0-3 0 0,-3-1 2 0,-2 0-5 16,0-1 2-16,-4-1-2 0,0 0 4 0,-1-1-2 15,-1-1-1-15,-5 5 2 0,-3-1 2 0,-1-4-5 16,-2 5 7-16,-3-1-3 0,0 1 24 0,-6-1-11 15,2-6 9-15,-5 7 5 0,-1-8-2 0,-5 6 2 16,0-1 2-16,-1 7-9 0,-1-5 0 0,0 7-16 16,-1 1 13-16,3 2-7 0,-4 0-3 0,2 3 1 15,-1 3-1-15,5 2-2 0,-1 1-6 0,-2 1-1 0,2 4-5 16,-3 2-23-16,1 5-18 0,-2 4-26 16,-2 5-33-16,-1 0-33 0,6 2-48 0,-1 0-44 15,7 1-43-15,0-1-214 0,5 2-520 0,4 5 231 16</inkml:trace>
  <inkml:trace contextRef="#ctx0" brushRef="#br0" timeOffset="210406.48">12408 14350 132 0,'-14'2'284'0,"3"-4"-13"16,-2 2-12-16,3 2-23 0,1-2-15 0,3 1-17 15,6-1-24-15,-14 5-16 0,14-5-16 0,-9 3-17 16,9-3-13-16,-2 4-9 0,2-4-12 0,0 0-8 15,7 12-6-15,3-7-11 0,3-3-6 0,7 3-6 16,9-3-7-16,0 1-2 0,5-1-7 0,-2-4-1 0,7 1-1 16,11-1-4-16,-12 1-4 0,0 0-5 15,17-4-2-15,-16 5-3 0,-1 0-6 0,1 0 1 16,-3-1-4-16,0 1 5 0,2 1-6 0,-2-1-1 0,-1 2 0 16,4-2-2-16,-7 0-3 0,-1-2 0 0,-2 2 1 15,-9 0 0-15,1-1 1 0,1 1-8 16,-6 1 8-16,2-1-6 0,-7 0 1 0,1 0-1 0,1 0 3 15,-5 0-4-15,2 0 1 0,-10 0-1 0,9 0 2 16,-9 0-29-16,8 2-33 0,-8-2-48 0,0 0-32 16,0 0-48-16,0 0-49 0,0 0-230 0,0 0-502 15,0 0 222-15</inkml:trace>
  <inkml:trace contextRef="#ctx0" brushRef="#br0" timeOffset="213084.5">8805 11940 75 0,'0'0'105'0,"0"0"-4"16,0 0-7-16,13-14-15 0,-4 11 10 0,6-1-23 15,4-3 0-15,0 2-6 0,3 1-3 0,6-2 4 16,-1 0-6-16,1 2-9 0,1-1-3 0,0-2-2 15,-4 1-7-15,5 1 0 0,0 1-6 0,1-1 3 16,-2 1-8-16,2 0-1 0,-4 1-2 0,-5 0 0 16,-2 3-3-16,-2-1-6 0,-2 1 3 0,-4 0-3 15,-4 0 3-15,1 0-2 0,-9 0-3 0,10 1-7 16,-10-1 8-16,6 2-6 0,-6-2 5 0,0 0-2 16,0 0 2-16,-16 8-3 0,2-6 2 0,-3 4-4 15,-10 0 8-15,-2-3 0 0,-5 3 1 0,5-1-5 16,-2 1 5-16,-1 0-3 0,3-1-3 0,-3 0 2 15,3 1 3-15,1-1-2 0,5 1-5 0,5-3 7 0,-1-1-1 16,3 1-1-16,6-1 3 0,0 1-4 0,3-2-4 16,1 1-2-16,6-2 3 0,0 0-5 0,0 0 1 15,0 0 9-15,0 0-4 0,0 0-5 0,38 0 2 16,-16-2-1-16,9-2-2 0,2 1-19 0,7-1-22 16,15-3-27-16,0 1-35 0,-2 1-129 0,-2 0-249 15,4 3 111-15</inkml:trace>
  <inkml:trace contextRef="#ctx0" brushRef="#br0" timeOffset="214251.33">12462 12048 126 0,'0'0'149'0,"0"0"-17"15,0 0-12-15,-12-14 0 0,12 14-12 0,-4-8-4 0,4 8-7 16,-3-5 0-16,3 5-4 0,0 0-4 15,-2-11-10-15,2 11 2 0,-6-5-1 0,6 5-12 0,-7-5-7 16,7 5-4-16,-10-6-4 0,6 3-3 0,4 3-10 16,-13-4-12-16,4 1 11 0,2 2-8 0,-4-1 0 15,0-1-1-15,-1 1-11 0,1 0 3 0,-2 0 2 16,4 1-2-16,-2-1 0 0,-1-1-2 0,1 1 1 16,3 0 3-16,0-1-5 0,8 3 1 0,-15-1-8 15,10-1 3-15,5 2-2 0,-9-3-2 0,9 3-4 16,0 0-2-16,-11 0 2 0,11 0-3 0,0 0 1 15,0 0-2-15,0 0 2 0,0 0 0 0,0 0 2 0,0 0-7 16,35 2 0-16,-21-2 0 0,0-2 2 0,4 2 1 16,1 0-1-16,2 0 2 0,-2 0-4 0,0-2-9 15,2 1 3-15,-1-1-4 0,-2 4-2 0,-2-2-7 16,1 0 3-16,-3 0-2 0,-1 0 0 0,-2 0-1 16,1 3-1-16,-3-3-2 0,-3 0 0 0,-6 0 2 15,12 2 3-15,-12-2-6 0,7 1 0 0,-7-1-1 16,0 0 5-16,0 0-2 0,0 0 0 0,0 0-6 15,0 0 1-15,0 0-1 0,-21 13-2 0,11-10-2 16,-2-1 3-16,-6 2 3 0,0-2 5 0,0 1 3 16,0 1 6-16,-2-1 3 0,2-2 3 0,-3 2 8 0,2-1-3 15,0-1 3-15,7-1 9 0,-1 0 5 0,3 0-1 16,3 0 5-16,7 0 0 0,-14 2-8 0,14-2 1 16,-10 0-1-16,10 0 1 0,0 0-5 0,0 0 0 15,0 0 1-15,0 0-3 0,0 0-1 0,27-8-11 16,-14 8-22-16,5-1-12 0,-1 0-33 0,1-2-25 15,1 1-174-15,-1 1-292 0,4-1 129 0</inkml:trace>
  <inkml:trace contextRef="#ctx0" brushRef="#br0" timeOffset="-209202.83">8194 15491 205 0,'-5'-5'278'16,"1"0"-4"-16,0 0-5 0,4 5-13 0,-9-10-15 16,9 10-23-16,-5-4-17 0,5 4-22 0,0 0-19 15,0 0-9-15,-11 9-15 0,9 1 4 0,1 7 4 16,-1 9-3-16,3 2-1 0,-1 4-12 0,1 15-15 16,2-1-2-16,1 1-6 0,-1-12-10 0,3 11-4 15,-5-10-5-15,3 0-7 0,2 11 2 0,0-2-23 16,0-9 4-16,-1-2-12 0,0 0 6 0,2-3-13 15,-3-1 0-15,0-1-5 0,0-2-15 0,0 0-20 16,-3-9-27-16,0 8-26 0,1-8-45 0,-2-1-35 0,0-7-32 16,-2 2-38-16,1-1-40 0,2-6-24 15,-1-5-30-15,-1 11-197 0,1-11-529 0,0 0 234 16</inkml:trace>
  <inkml:trace contextRef="#ctx0" brushRef="#br0" timeOffset="-208890.09">8167 15824 52 0,'-2'-12'249'0,"-1"4"-16"0,2 0-16 15,0 1-19-15,1 7-22 0,-2-12-20 0,2 12-14 16,7-11-11-16,-2 6-15 0,6-1-10 16,-2 2-8-16,9-1-16 0,-3 2-2 0,16 0-7 0,-4 1-3 15,4 2-10-15,2 2-7 0,-2 1-4 0,0 5-6 16,0-3-2-16,-1 5-6 0,-10-2-4 0,6-1 1 15,-10 3-3-15,1-1-3 0,-3 0-1 0,-4 0 11 16,0-1 3-16,-2 2 14 0,-4 0 8 0,-2 0 12 16,0 0 24-16,-5 1-6 0,-1-1 12 0,-4 2-2 15,-4 1-13-15,-2 0 1 0,-2-2-13 0,-7 1-8 16,0-1-3-16,-3 1-10 0,0-3-4 0,4-5-2 16,-3 2-7-16,4-4-8 0,1-2-12 0,1-2-33 15,-1-2-52-15,3-3-35 0,0-4-42 0,0-2-57 16,7-5-69-16,-4-2-255 0,3-8-563 0,2-1 250 15</inkml:trace>
  <inkml:trace contextRef="#ctx0" brushRef="#br0" timeOffset="-207119.48">8792 15760 32 0,'3'-8'77'0,"-3"8"-2"0,0 0-9 0,0 0-2 0,2-4-4 15,-2 4-5-15,0 0-3 0,0 0 4 0,0 0 1 16,-1-13 7-16,1 13-5 0,0 0-6 16,-5-6 0-16,5 6-4 0,0 0 6 0,-3-11 2 15,3 11 5-15,0 0 8 0,-2-10 4 0,2 10 3 0,0 0-6 16,-1-7-1-16,1 7-10 0,-2-10 3 0,2 10 5 15,-1-6 8-15,1 6 5 0,0 0 1 0,0-10 3 16,0 10-12-16,0 0 0 0,0 0-6 16,0 0-4-16,-3-10-13 0,3 10-4 0,0 0-3 0,0 0-6 15,0 0 9-15,0 0-6 0,6 32 1 0,-5-17 3 16,0 4 0-16,2 2-2 0,-2 4-4 0,0-2 0 16,3 1-5-16,-2 1-2 0,1 0 2 0,-2-4-6 15,3 4-4-15,-1 2-6 0,-2-8 2 0,3 8-5 16,0-2 0-16,-2-6-25 0,2 0-36 0,-1 2-45 15,-2-2-53-15,5-2-61 0,-4 0-197 0,0-5-438 16,3-2 194-16</inkml:trace>
  <inkml:trace contextRef="#ctx0" brushRef="#br0" timeOffset="-205979.4">9177 15770 223 0,'-3'-10'234'0,"3"10"4"16,0 0-2-16,-2-8-13 0,2 8-16 0,0 0-25 16,0 0-20-16,0 0-15 0,0 0-9 0,0 0 9 15,0 0-7-15,0 0 3 0,4 34-7 0,-1-16-9 16,-1 1-5-16,3 7-5 0,-3 2-10 0,2 0-8 16,0-2-5-16,-3 4-5 0,3-3-9 0,1 0-11 15,-1 2-5-15,1-2-5 0,0 0-8 0,-2-2-4 16,1-6-8-16,-2-1-27 0,2 1-22 0,-3-2-35 15,3-5-50-15,-1 4-43 0,-2-5-46 0,2 1-52 16,-1-4-56-16,0-1-164 0,0-3-493 0,-2-4 218 16</inkml:trace>
  <inkml:trace contextRef="#ctx0" brushRef="#br0" timeOffset="-205786.91">9095 16065 29 0,'-5'-3'249'0,"5"3"-21"0,0 0-20 15,0 0-17-15,0 0-21 0,20-10-15 0,-4 4-12 0,5 0-14 16,9-4-16-16,3 1-14 0,3 0-35 16,0 2-44-16,2-3-50 0,0 2-63 0,-1-2-65 15,-3 1-96-15,1 3-273 0,1-1 122 0</inkml:trace>
  <inkml:trace contextRef="#ctx0" brushRef="#br0" timeOffset="-205519.75">9705 15596 35 0,'-5'-5'310'0,"-1"3"-26"0,6 2-30 15,0 0-12-15,-11 1-4 0,11-1 6 0,-3 18-6 16,3 1-7-16,3 6-11 0,3 6-6 0,2-1-8 16,1 5-10-16,4 16-13 0,-3 1 3 0,2 1-13 15,-1 1-9-15,0 3 3 0,0-1-31 0,-2 0-11 16,1-3-19-16,-5-2-7 0,1-1-11 0,2-2-20 16,-6-15-40-16,4-1-41 0,-1-3-73 0,0-4-52 15,-2-6-43-15,-1-5-42 0,1-2-47 0,-2-6-38 16,1 1-228-16,-2-7-581 0,2 6 256 0</inkml:trace>
  <inkml:trace contextRef="#ctx0" brushRef="#br0" timeOffset="-205252.22">9731 15823 48 0,'-1'-7'264'0,"1"7"-29"15,1-14-21-15,3 8-18 0,3-1-10 0,5-1-14 16,0 4-11-16,6 0-16 0,2-1-12 0,9 2-15 16,-1 0-8-16,1 5-13 0,-1 2-8 0,0 2-11 15,3-1-2-15,-6 3-8 0,-5 2 1 0,-3-2-11 16,-2 3 1-16,-3 3-2 0,-3-1 1 0,-5 3 4 0,0-1-4 16,-5 3-6-16,-3-2 3 0,-6 7-7 15,-2-6-5-15,-3 4-4 0,3-5 0 0,-6 4-15 16,-1-1-21-16,6-6-43 0,3-4-46 0,0-3-50 0,4-2-59 15,2-2-249-15,4-2-479 0,0 0 213 0</inkml:trace>
  <inkml:trace contextRef="#ctx0" brushRef="#br0" timeOffset="-204689.44">10293 15650 1 0,'0'0'253'0,"2"11"0"0,-2-6-6 0,0-5-13 16,0 11-12-16,0-11-13 0,-2 10-4 0,-2-3-9 15,0 1-13-15,-4-2-13 0,-1 2-15 0,2-1-13 16,-4-1-13-16,0-4-13 0,1 4-6 0,-2-2-16 16,1 0-13-16,3-3 1 0,0-1-11 0,8 0-4 15,-19-3-11-15,13-2-7 0,-2-2-2 0,2 3-10 16,-3-7-1-16,6 0-6 0,-1-5-10 0,3 1-3 15,1-3 0-15,0 3-5 0,1 1-10 0,3 0-1 16,0 5 1-16,2-2-4 0,1 2-6 0,2 4 2 16,2-2 0-16,2 4-2 0,0 2-1 0,1 2 0 15,5 3-10-15,0 3-5 0,0 2-1 0,2 6 4 16,1 2 2-16,-2 2-1 0,-2 3 3 0,-2 2 3 16,-3 2 0-16,1 0 3 0,-3 1 0 0,-5-1 1 15,0 1 0-15,-3-1 3 0,-2-2 2 0,-2 1 1 16,-2-6-1-16,2 2 3 0,-3 2-2 0,-1-5 0 15,-1 0 2-15,-2-2-2 0,-1 3 3 0,0-2 1 16,0 1-2-16,-2-3 3 0,-1-2 0 0,1 1 0 16,-1-6 5-16,1 2-6 0,-2-3-1 0,7-3 2 15,-5-2-1-15,4-1 2 0,7-1-6 0,-13-3 3 0,8-6 2 16,-2 2-2-16,3-5 1 0,4-6-1 16,-1-1-1-16,2 2 0 0,3-1-2 0,1 0 0 15,1 0 3-15,3 2 2 0,-2 6 1 0,1 1 6 16,0 1 2-16,-1 2-2 0,6 2 1 0,0 2 2 0,1 2-1 15,3 1 4-15,3 4-4 0,-1 3 0 0,-1 2-4 16,5 3 3-16,-6-1 9 0,-1 1-9 16,6 3-3-16,-8-5 8 0,1 4-28 0,-2-2-19 15,-3 2-37-15,3-1-53 0,-7 3-55 0,1-6-67 0,-4-2-210 16,-2 3-492-16,1-2 218 0</inkml:trace>
  <inkml:trace contextRef="#ctx0" brushRef="#br0" timeOffset="-204089.83">10583 15516 186 0,'0'0'233'0,"0"0"-13"0,18 9-3 0,-7-1 2 16,2 2-12-16,6 9-14 0,4 6-10 0,0 0-19 16,12 10-14-16,-3-1-15 0,1 1-8 0,5 7-15 15,-4-2-11-15,1 0-3 0,1 6-12 0,-3-5-8 16,-1 5-7-16,-3-2-5 0,-6 3-16 0,-6-1-15 15,-3 0-12-15,-10 1-15 0,-7 1-33 0,-6 0-19 16,-12 0-31-16,-7-1-27 0,-23 21-35 0,10-23-29 16,-27 13-51-16,-6-4-149 0,2-6-397 0,-11-3 175 15</inkml:trace>
  <inkml:trace contextRef="#ctx0" brushRef="#br0" timeOffset="-203581.66">7754 15636 197 0,'0'0'199'15,"0"0"4"-15,-14 28-6 0,7-5-11 0,-1 8-6 16,0 2-11-16,1 14-13 0,0-2-14 0,3 5-12 15,4 0-14-15,2 2-4 0,6 1-14 0,0-1-5 16,5 2-13-16,5-6-5 0,4 2-35 0,6-1-43 16,8-7-30-16,6 2-40 0,28 6-63 0,-19-19-219 15,31 0-384-15,5-7 169 0</inkml:trace>
  <inkml:trace contextRef="#ctx0" brushRef="#br0" timeOffset="-203057.37">11200 15775 251 0,'0'0'316'0,"0"0"-19"16,0 0-24-16,0 0-28 0,0 0-19 0,0 0-18 15,0 0-19-15,10-15-21 0,0 11-12 0,7-3-20 16,4-1-1-16,5-2-24 0,2 3-15 0,3-2-2 16,0-2-31-16,-1 1-32 0,0 3-30 0,-2 3-38 15,1 0-47-15,-8 2-42 0,-2 4-50 0,-1 2-36 16,-2 0-16-16,-5 3-128 0,-4 0-385 0,-4 3 171 16</inkml:trace>
  <inkml:trace contextRef="#ctx0" brushRef="#br0" timeOffset="-202890.57">11416 15949 143 0,'-19'13'195'0,"6"-4"13"16,-2 1 2-16,7-1 2 0,-1-4 0 0,4 2-4 16,-3-4-12-16,5 1-14 0,3-4-12 0,-7 4-14 15,7-4-4-15,0 0-9 0,0 0-10 0,14 5-13 16,-1-8-13-16,0 1-7 0,7-2-10 0,6-6-9 0,-1 2-11 16,6-4-19-16,3-2-31 0,2-2-43 0,9-4-44 15,-10 5-52-15,12-6-51 0,-12 5-59 16,-4-2-197-16,4 0-460 0,-1 3 203 0</inkml:trace>
  <inkml:trace contextRef="#ctx0" brushRef="#br0" timeOffset="-202665.45">11902 15557 307 0,'-9'-2'380'0,"-2"-1"-26"0,5 1-31 15,6 2-30-15,-10-4-30 0,10 4-21 0,-5-6-28 16,5 6-25-16,0 0-15 0,12-13-21 0,0 7-13 16,8 0-12-16,-2-1-8 0,9-3-32 0,0-2-36 15,1 2-30-15,2-4-40 0,0 10-33 0,-2-5-36 16,0 6-26-16,-7 1-31 0,2 1-35 0,-4 1-30 16,-2 0-32-16,-5 0-159 0,-1 6-434 0,-5 0 192 15</inkml:trace>
  <inkml:trace contextRef="#ctx0" brushRef="#br0" timeOffset="-202499.16">12116 15712 14 0,'-11'15'178'16,"-1"-1"10"-16,0 0 15 0,4-4 2 0,-1-1 3 0,5 0 4 15,-5-2-7-15,4 1-6 0,0-2-14 0,2-4-13 16,3-2-12-16,-3 10-6 0,3-10-16 0,0 0-7 16,0 0-14-16,17 2-8 0,-4-4-15 15,6-2-9-15,10-4-8 0,2-2-23 0,1-3-34 0,2 2-30 16,2-3-38-16,0 1-41 0,-2-3-56 0,0-2-54 15,-1 2-238-15,-2-2-472 0,1 1 209 16</inkml:trace>
  <inkml:trace contextRef="#ctx0" brushRef="#br0" timeOffset="-201989.58">12917 14905 121 0,'-4'-11'264'0,"-1"1"-22"0,1 0 3 15,0 1 2-15,1 2-9 0,-1 1-13 16,4 6-22-16,-5-9-25 0,5 9-17 0,-4-4-20 0,4 4-13 15,0 0-7-15,0 0-2 0,9 20-3 0,0 4 4 16,2 4 1-16,3 4 4 0,5 16-4 0,2 2-1 16,2 5 5-16,-2 0 4 0,12 23-17 0,-12-27-1 15,9 27 6-15,-8-24 3 0,-3 0-19 0,9 23-4 16,-5-26-9-16,-3-2-7 0,-2-3-13 0,0 2-4 16,-5-19-2-16,-1 1 1 0,-1-3-11 0,5-2-13 15,-5 0-2-15,-2-9-9 0,-2-1-41 0,0-5-28 16,-3-3-36-16,0-1-27 0,1-2-21 0,-3 1-32 15,-2-5-48-15,0 0-47 0,0 0-46 0,0 0-44 16,0 0-198-16,-9-37-584 0,5 18 259 0</inkml:trace>
  <inkml:trace contextRef="#ctx0" brushRef="#br0" timeOffset="-201731.48">13011 15105 213 0,'14'-12'205'16,"2"2"-7"-16,2-1-6 0,9-1-11 0,-2 2-13 0,4 3-13 16,-2 1-14-16,2 5-15 0,0 0-12 0,2 1-10 15,-2 3-7-15,3 2-14 0,-1 2-6 0,-1 2-7 16,-5 0-7-16,-7-2-6 0,-1 4 7 0,-5 0 11 16,1 1 13-16,-11 1 6 0,1-2 0 0,-3 5-2 15,-5 1-9-15,-4 0-6 0,-7 2-7 0,-1 3-2 16,-6-5-14-16,-2 5-1 0,0 0-11 0,1-5-28 15,-3 3-31-15,2-6-38 0,7-4-50 0,3-2-47 16,4-4-60-16,1-1-234 0,4-2-482 0,6-1 214 16</inkml:trace>
  <inkml:trace contextRef="#ctx0" brushRef="#br0" timeOffset="-201215.93">13622 14727 150 0,'-4'-7'273'0,"4"-1"-15"0,0 8-16 15,5-16-19-15,2 7-26 0,2-1-14 0,6 2-18 16,-1-2-15-16,5 3-17 0,0-4-8 0,2 7-18 15,-2 1-10-15,2-2-8 0,1 2-10 0,-4 3-7 16,0 0-8-16,1 3-8 0,-6 1-2 0,1 4-9 0,-4-2 3 16,-1 2-9-16,-2 2 2 0,-3 1-11 15,1 0-1-15,-5 4-1 0,-3 4-1 0,-3 0-2 16,-1 0-3-16,-2 5-2 0,-1 1-7 0,-2-1 0 0,3-1 3 16,-1 1-5-16,6-7-2 0,0-2-3 0,3-4 1 15,1 2-5-15,1-5 0 0,1 1 4 0,4-2-2 16,4-4 0-16,1 4-4 0,0-2 1 0,9-2 1 15,-1 0-2-15,2 1 5 0,0-1-7 0,6 3 3 16,0 0 0-16,-7-1 0 0,3-1-3 0,-3 1 3 16,7 4-3-16,-7 0 3 0,-2-2 0 0,0 1-2 15,-4 1 0-15,-4-1 4 0,-2 1 0 0,0-1 5 16,-5-1 3-16,-1 3 18 0,0 1 18 0,-4-3 15 16,-3 5 10-16,-3-5 12 0,-2 2 6 0,-5 2-5 15,-6 3 11-15,-4-4-3 0,-6 4-12 0,-2-4-9 16,-1-1-4-16,0-5-12 0,-2 3-2 0,1-1-9 15,5-5 0-15,8 1-11 0,3-3-5 0,4-2-30 0,1-1-37 16,3 2-43-16,0-6-53 0,1 1-52 0,0-2-75 16,3-2-345-16,3-6-657 0,2 0 290 15</inkml:trace>
  <inkml:trace contextRef="#ctx0" brushRef="#br0" timeOffset="-199832.36">14185 14539 96 0,'10'-9'164'0,"1"1"-14"16,2 5-9-16,3-1-8 0,5 4-16 0,0 4-5 16,1 4-6-16,9 5-5 0,-4 5-6 0,2 5-4 15,-2 1-7-15,3 12-11 0,-6-6-5 0,2 10-9 16,-9-8 1-16,-1 16-4 0,0 2-6 0,-10-1-6 15,-6 1-6-15,-2-1-6 0,-9-1-5 0,-4 2-5 16,-4-4-15-16,-8 5-8 0,-2-2-16 0,-3-1-28 16,-7-2-17-16,-3-4-31 0,-2-1-31 0,-4-3-140 15,-1 0-286-15,-5-6 126 0</inkml:trace>
  <inkml:trace contextRef="#ctx0" brushRef="#br0" timeOffset="-199382.33">12489 15209 174 0,'-8'25'184'0,"4"9"-12"16,4 16-3-16,2 3-10 0,2-1-12 0,6 1-15 16,3 0-16-16,4 0-7 0,4-1-11 0,9-3-13 15,13-5-17-15,-1-6-39 0,6-3-47 16,5-5-41-16,30 6-42 0,-22-15-18 0,29 0-106 0,2-9-242 15,-2-5 107-15</inkml:trace>
  <inkml:trace contextRef="#ctx0" brushRef="#br0" timeOffset="-196537.08">8422 17237 50 0,'0'0'135'0,"0"0"2"0,0 0-6 15,-2 21 1-15,6-12 10 0,0 11-1 0,4 3-10 16,-1 4 7-16,5 4-3 0,-2-1-8 0,4 15-6 16,-3-13-6-16,0 2-2 0,7 11-12 15,-8-12-2-15,4 11-3 0,-3-12-25 0,1 0-3 0,-3-1-11 16,1-1 0-16,-2-2-3 0,-2-3-3 0,1-1 2 16,-2-8-8-16,-2-3-3 0,1-2-4 0,-1-1 0 15,-2-2-4-15,0-1 11 0,1-1 11 16,-2-6 17-16,1 9 7 0,-1-9-4 0,0 0-1 15,0 0-12-15,0 0-4 0,0 0-3 0,0 0-11 0,-19-27-2 16,9 9-8-16,-2-2-6 0,-1-5-1 0,1-3-7 16,-1-4 1-16,-8-11-21 0,9-1-2 0,-1-2-10 15,-1 0-7-15,0-4-7 0,2 2-7 0,2-1 1 16,5-5-2-16,-2 1-1 0,2 2-1 16,1-2 5-16,2 4-4 0,3 16 1 0,0 0 10 0,3 2-7 15,3 5 4-15,2 2 2 0,2 7-3 0,-1 2-8 16,3 0 0-16,1 7 4 0,2-2 0 0,1 6-8 15,4-1 1-15,-3 5 1 0,4 0-12 16,4 5-4-16,1 2-6 0,-1-1 5 0,-1 4-9 16,0 3 0-16,-8-4 0 0,0 4 7 0,-2-1 4 15,-2 5 7-15,-1-3 5 0,-3 3 4 0,-7 2 1 0,2 6 9 16,-5 0-2-16,-4-1 0 0,-4 2 8 0,1-9 5 16,-3 5 7-16,-5 2 1 0,1-2 5 0,-3 1 0 15,0-3 5-15,-2 2 3 0,-1-3 1 0,3 1 9 16,3-5-3-16,1 0 3 0,0-1-4 15,2 0 0-15,2 1-1 0,1-5-2 0,3 5 8 0,2-5-8 16,4 3 7-16,4 2 1 0,2-1 1 0,4 3 1 16,3-4-7-16,8 4 4 0,0 1-3 0,5 3 1 15,2-3 1-15,3 2 1 0,2 0-6 0,14 7 2 16,-15-8-8-16,13 6-16 0,-9-7-24 0,6 6-37 16,-10-5-43-16,13 5-44 0,-15-6-153 0,1-3-340 15,2 2 151-15</inkml:trace>
  <inkml:trace contextRef="#ctx0" brushRef="#br0" timeOffset="-195298.46">13052 16649 87 0,'-6'2'186'0,"6"-2"-12"15,0 0-14-15,0 0-4 0,0-14-13 0,11 0 4 16,9-4-9-16,0-1-12 0,7-5-11 0,13-9-7 15,3-1-12-15,0 0-6 0,4-1-7 0,2 2-10 16,-6 2-4-16,2 2-5 0,2 0-9 0,-6 1-6 16,1 3-7-16,-11 5-7 0,-1 1-21 0,-3 3-8 0,0 0-23 15,-5 1-21-15,-8 4-23 0,2 3-23 0,-5-1-10 16,-5 2-11-16,2 0-26 0,-4 1-30 16,-4-2-94-16,0 8-275 0,-6-10 123 0</inkml:trace>
  <inkml:trace contextRef="#ctx0" brushRef="#br0" timeOffset="-195090.1">13438 15988 119 0,'2'-11'148'0,"-2"11"-4"0,8-9-12 0,-2 3 2 16,7 0 0-16,2 1-12 0,6 0-6 0,-2-1 6 16,10 3-8-16,-2-1-8 0,2 4-10 0,-2 1-9 15,0 2-6-15,0 3-12 0,-7-2-3 0,-2 3-5 16,-2 4-3-16,-2-2-8 0,-8 1-5 0,-1 5-2 15,-5 4-10-15,-5 6-8 0,-9 5-9 0,-1-1-29 16,-16 13-30-16,-1-3-23 0,-4 2-26 0,-9-3-33 16,3 1-27-16,-28 14-120 0,23-20-295 0,-3 2 131 15</inkml:trace>
  <inkml:trace contextRef="#ctx0" brushRef="#br0" timeOffset="-192507.44">5361 17677 100 0,'-5'-6'170'0,"5"6"7"16,-8-6-6-16,2 2-7 0,6 4-12 0,-8-3-10 16,8 3-11-16,0 0-10 0,-13 3-5 0,13-3-9 15,-6 10-8-15,-1 0-7 0,4 2-6 0,-3 6-5 16,5 2-6-16,-3 5-9 0,2 3-3 0,-1-3-6 16,1 3-6-16,2 0 0 0,-2 0 19 0,4-2-8 15,-1 3-3-15,-1-29-9 0,5 53-8 0,1-29-16 16,-6-24-20-16,13 38-17 0,-13-38-29 0,22 33-12 15,-11-21-26-15,-11-12-17 0,30 21-16 0,-30-21-15 16,33 11-8-16,-33-11-8 0,37-3-11 0,-37 3 4 16,45-14 4-16,-27 2-81 0,3-6 197 0,-1 0-71 15,-1-1 17-15,-6 4 27 0,-2-1 23 0,-3 0 11 16,-2 0 36-16,-1 0 21 0,-2-1 4 0,-2 1 19 16,-1 1 15-16,1 2 17 0,-3 1 14 0,1 1 7 15,-2-1-3-15,-1 5-2 0,3-3 14 0,-2 4 7 16,3 6 0-16,-4-10-12 0,4 10-13 0,-5-6-7 15,5 6-17-15,0 0-8 0,0 0-9 0,0 0-1 16,0 0-10-16,0 0-4 0,0 22-5 0,2-6-5 16,1 2-3-16,1 0-4 0,0 0 0 0,1 2-6 15,-5-20 0-15,21 47-1 0,-21-47-3 0,16 36-5 16,-6-19 0-16,-10-17 0 0,22 31 2 0,-22-31-8 16,27 23 5-16,-27-23-4 0,30 15 2 0,-30-15-6 15,28 4 5-15,-28-4 0 0,0 0-1 0,0 0-1 16,60-14 3-16,-45 5-3 0,-5 3 3 0,-2-6-4 15,2-1 4-15,-4-1 9 0,2-1 19 0,-3 1 14 16,0-2-4-16,-3 4 21 0,-2-3 12 0,-3 2-7 16,-1-3 14-16,-5 2-3 0,-3 0-13 0,0 0-2 15,0 2 1-15,-4 2-5 0,2 3-9 0,-3 0-5 16,-1 3-6-16,2 1-10 0,2 4-3 0,-3 1-7 16,-1 2-3-16,5 0-4 0,-1 5-37 0,3-2-28 15,1 2-28-15,3 0-49 0,0 2-39 0,4 1-36 16,2-4-42-16,3 1-34 0,7-2-236 0,-9-7-552 15,17 6 244-15</inkml:trace>
  <inkml:trace contextRef="#ctx0" brushRef="#br0" timeOffset="-192190.22">6039 17840 120 0,'2'6'229'0,"-1"2"-18"0,4 0-8 15,1 3-15-15,3 2-14 0,3 2-1 0,2 1-2 16,3 2-21-16,3 1-7 0,-2-8-13 0,5 3 2 16,4-3-13-16,-2-2-3 0,3-2-11 0,-1-2-3 15,1-4 2-15,2-4-2 0,-10 0-10 16,7-2 7-16,-7 0 0 0,-4-4 2 0,0 1 6 16,-1-3 3-16,-4 2 6 0,-3 1 7 0,-1-4 1 0,-1 2 3 15,-3-2-15-15,1 0 11 0,-4-1-6 0,0 0-13 16,-4 1-8-16,-1-4-12 0,-4 2-8 0,-1-3-8 15,-4 1-7-15,-4-3-7 0,3 6-6 0,-2-8-4 16,-3 3-17-16,6 3-27 0,-2 2-3 0,1 0-45 16,1-2-40-16,5 0-27 0,-1 7-35 0,5-2-42 15,-1 0-38-15,6 10-47 0,3-16-31 0,-3 16-255 16,13-17-609-16,-2 7 270 0</inkml:trace>
  <inkml:trace contextRef="#ctx0" brushRef="#br0" timeOffset="-191965.16">6522 17452 1619 0,'0'0'50'0,"-7"-15"17"16,-1 9 25-16,2 0 62 0,-1-2-6 0,1 2-7 0,6 6 7 15,-13-9 3-15,13 9-15 0,-9-7-3 0,9 7-16 16,-8-5 1-16,8 5-26 0,0 0-11 16,0 0-9-16,0 0-10 0,0 0-3 0,0 0-3 15,17 39-3-15,0-14-8 0,-4-3-4 0,6 6-3 16,-1-3-9-16,3 2 2 0,10 11 6 0,-9-13-9 15,2 4-20-15,-2-6-29 0,1 1-21 0,-2-2-35 16,-1-3-14-16,-4-5-37 0,0-2-36 0,-1-1-31 16,-5-4-30-16,2-2-20 0,-6-2-192 0,-6-3-472 15,0 0 209-15</inkml:trace>
  <inkml:trace contextRef="#ctx0" brushRef="#br0" timeOffset="-191782.53">6489 17662 59 0,'0'0'262'0,"0"0"-11"0,-20 0-18 0,20 0-25 16,0 0-18-16,-9-3-21 0,9 3-15 0,0 0-14 15,0 0-14-15,34-25-13 0,-8 10-10 0,-4 1-14 16,7-4-16-16,0 1-26 0,1-4-29 0,14-1-38 16,-14 3-36-16,2 0-37 0,-2 2-44 0,1-3-38 15,-4 2-118-15,-1-1-316 0,3 2 140 0</inkml:trace>
  <inkml:trace contextRef="#ctx0" brushRef="#br0" timeOffset="-191556.29">7013 17059 144 0,'-10'-7'231'16,"10"7"-18"-16,-10-3-11 0,10 3-5 0,0 0-18 15,-19 13-13-15,11-4-14 0,0 4-3 0,2 5-13 16,-3 0-5-16,5 7-10 0,-1 3-11 0,0 0-5 15,2 0-12-15,3-1-9 0,0-2-8 0,2 0-5 16,1-6-8-16,3 0-5 0,0-1-5 0,5-1-8 16,-2-4-1-16,5-1-8 0,0-4-18 0,-3-3-29 15,4-4-31-15,3-2-33 0,4-4-31 16,3-2-29-16,1-6-38 0,-1-5-39 0,-3-2-143 0,-2-3-382 16,0 0 169-16</inkml:trace>
  <inkml:trace contextRef="#ctx0" brushRef="#br0" timeOffset="-191348.29">7273 16943 203 0,'-26'13'211'15,"18"-2"-6"-15,-1 3-9 0,-1 5-7 0,3 4-9 0,-1 5-4 16,3 0-13-16,3-1-3 0,1-2-16 0,4 4-12 16,1-3-13-16,2 0-6 0,0-8-12 0,6 0-7 15,-1-4-9-15,5 1-7 0,0-5-3 16,2-2-8-16,3-2-8 0,7-2-6 0,0-3-2 15,-1-3-17-15,2-5-31 0,-1-3-33 0,-4-2-35 16,5-1-40-16,-1-1-48 0,-4-4-57 0,-7 5-178 0,1-6-421 16,1 0 186-16</inkml:trace>
  <inkml:trace contextRef="#ctx0" brushRef="#br0" timeOffset="-190868.2">7255 18106 16 0,'13'-14'0'0,"-1"1"-3"16,7-10-3-16,-1 4 1 0</inkml:trace>
  <inkml:trace contextRef="#ctx0" brushRef="#br0" timeOffset="-189990.09">8414 17188 85 0,'28'-2'98'0,"3"-4"-10"0,5 0-3 0,17-2-5 16,5-2-7-16,2-1-8 0,28-4 1 0,-23 3-11 15,31-8 2-15,1-5-4 0,2 6-5 0,3-5-5 16,5 0 2-16,3 2-12 0,1 0-5 0,0 3-5 16,-1-6-1-16,3 9 0 0,2-7 2 0,-3 4 3 15,5-4-8-15,1 3-13 0,4-2 13 0,-5-2-12 16,6-1 4-16,-2 2-11 0,2-1 17 0,0 1 0 16,-1-1-10-16,2-1 3 0,-5 3-1 0,1-2-9 15,-7-3 8-15,-3 6 0 0,0-3-19 0,2-1 21 16,-6 1-15-16,-5 2 2 0,-6-1 3 0,7 0-8 15,-16 4 6-15,2-3-1 0,-1 2-3 0,-26 7 2 16,4 0 2-16,25-6-1 0,-33 8-4 0,0-2-3 16,1-1 6-16,1 1-8 0,-9 2 6 0,1-2-5 15,-13 4 8-15,0 2 2 0,-2-2-1 0,0-4 4 16,-2 6 2-16,1 0-2 0,0 2-4 0,-7-3-7 16,1 1 3-16,-8 4 8 0,0 0 1 0,-4 1-1 15,-3 1-4-15,-1-2-1 0,-13 3-4 0,21-5-10 16,-13 2 0-16,-8 3 4 0,0 0 0 0,17-2-11 15,-17 2-11-15,0 0-7 0,6-1-18 0,-6 1-17 16,0 0-66-16,0 0-154 0,0 0 69 0</inkml:trace>
  <inkml:trace contextRef="#ctx0" brushRef="#br0" timeOffset="-184486.16">8989 16225 36 0,'-7'1'182'0,"7"-1"-10"16,0 0-12-16,0 0-7 0,0 0-17 0,0 0-8 16,0 0-6-16,0 0-15 0,0 0-10 0,0 0-8 15,16-20-11-15,-8 18-7 0,2-4-6 0,1 1-3 16,3-1-11-16,3-2-4 0,3-2-4 0,6 1-27 15,0-2-34-15,0 4-37 0,3-5-38 0,0 1-57 16,-4 0-101-16,6 1-269 0,-1-1 119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21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80 296 0 0,'-3'-7'1056'0'0,"-1"-1"0"0"0,1 1 0 0 0,-1 1 0 0 0,-1-1-1 0 0,1 1 1 0 0,-11-10 0 0 0,13 13-859 0 0,0 1 0 0 0,0 0 0 0 0,-1 0-1 0 0,1 1 1 0 0,-1-1 0 0 0,1 0 0 0 0,-1 1 0 0 0,0 0-1 0 0,0-1 1 0 0,0 1 0 0 0,0 0 0 0 0,0 1 0 0 0,0-1-1 0 0,0 0 1 0 0,0 1 0 0 0,0 0 0 0 0,0 0 0 0 0,-4 0-1 0 0,5 1-131 0 0,-1-1-1 0 0,1 1 1 0 0,0 0-1 0 0,-1 0 1 0 0,1 1-1 0 0,0-1 1 0 0,0 0-1 0 0,0 1 1 0 0,0 0-1 0 0,0-1 0 0 0,0 1 1 0 0,0 0-1 0 0,1 0 1 0 0,-1 0-1 0 0,0 0 1 0 0,-1 3-1 0 0,-18 35 521 0 0,16-30-518 0 0,1 0 0 0 0,1 1 0 0 0,-1 0 1 0 0,2-1-1 0 0,0 1 0 0 0,0 0 0 0 0,1 0 0 0 0,0 0 0 0 0,1 1 0 0 0,0-1 0 0 0,1 0 0 0 0,0 0 0 0 0,1 0 0 0 0,0 0 0 0 0,1 0 0 0 0,0-1 1 0 0,0 1-1 0 0,1-1 0 0 0,1 0 0 0 0,0 0 0 0 0,0 0 0 0 0,1 0 0 0 0,0-1 0 0 0,1 0 0 0 0,0-1 0 0 0,0 1 0 0 0,16 13 0 0 0,213 167 2542 0 0,-192-156-2169 0 0,-17-13-35 0 0,1-1 0 0 0,0-2 0 0 0,2 0 0 0 0,0-2 0 0 0,1-1 0 0 0,1-2 0 0 0,-1-1 0 0 0,50 11 0 0 0,-49-15-507 0 0,61 11-1684 0 0,-83-17 376 0 0,1 0-1 0 0,-1-1 1 0 0,20-2 0 0 0,-16-4-4289 0 0,-11 4 4391 0 0,5-4-2711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21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2 404 0 0,'-4'-1'293'0'0,"1"1"0"0"0,0 0-1 0 0,-1-1 1 0 0,1 1 0 0 0,-1 1 0 0 0,1-1-1 0 0,-1 0 1 0 0,1 1 0 0 0,-1 0 0 0 0,1 0-1 0 0,-1 0 1 0 0,1 0 0 0 0,0 0 0 0 0,0 1-1 0 0,0-1 1 0 0,0 1 0 0 0,0 0 0 0 0,0 0-1 0 0,0 0 1 0 0,0 0 0 0 0,1 1 0 0 0,-1-1-1 0 0,1 1 1 0 0,-3 3 0 0 0,2-1-74 0 0,0 1 1 0 0,1-1-1 0 0,0 1 0 0 0,0-1 1 0 0,0 1-1 0 0,1 0 1 0 0,-1 0-1 0 0,1 0 0 0 0,1 0 1 0 0,-1 0-1 0 0,1 0 1 0 0,0 0-1 0 0,1 9 0 0 0,1-2-11 0 0,0 0 0 0 0,1-1 0 0 0,0 1 0 0 0,1-1 0 0 0,0 0 0 0 0,7 14 0 0 0,-7-18-104 0 0,0 0 1 0 0,1-1-1 0 0,-1 0 1 0 0,1 0-1 0 0,0-1 1 0 0,1 1 0 0 0,0-1-1 0 0,0 0 1 0 0,0-1-1 0 0,11 8 1 0 0,-15-11-82 0 0,0-1 0 0 0,0 0 1 0 0,0 0-1 0 0,0 0 0 0 0,1 0 1 0 0,-1 0-1 0 0,0-1 0 0 0,0 1 0 0 0,1 0 1 0 0,-1-1-1 0 0,0 0 0 0 0,1 1 0 0 0,-1-1 1 0 0,0 0-1 0 0,1 0 0 0 0,-1-1 1 0 0,0 1-1 0 0,1 0 0 0 0,-1-1 0 0 0,0 0 1 0 0,1 1-1 0 0,-1-1 0 0 0,0 0 0 0 0,0 0 1 0 0,0 0-1 0 0,0 0 0 0 0,0 0 1 0 0,0-1-1 0 0,0 1 0 0 0,0-1 0 0 0,-1 1 1 0 0,1-1-1 0 0,0 0 0 0 0,-1 0 0 0 0,1 1 1 0 0,-1-1-1 0 0,2-3 0 0 0,1-1 12 0 0,0-1 0 0 0,-1 0 0 0 0,0 0-1 0 0,0 0 1 0 0,0 0 0 0 0,-1 0 0 0 0,0-1-1 0 0,0 1 1 0 0,1-15 0 0 0,-3 11 102 0 0,0 0 1 0 0,-1-1-1 0 0,0 1 0 0 0,-1 1 1 0 0,0-1-1 0 0,-1 0 0 0 0,-6-18 1 0 0,6 23 135 0 0,0-1 1 0 0,0 1-1 0 0,0 0 1 0 0,-1 0-1 0 0,1 1 1 0 0,-2-1 0 0 0,1 1-1 0 0,-1 0 1 0 0,1 0-1 0 0,-1 0 1 0 0,-1 1-1 0 0,1 0 1 0 0,-9-6 888 0 0,17 15-1035 0 0,3 5-102 0 0,2 0 0 0 0,-1-1 1 0 0,1 0-1 0 0,0 0 0 0 0,1-1 0 0 0,0 0 1 0 0,0-1-1 0 0,0 0 0 0 0,17 9 0 0 0,-18-11-339 0 0,1-1 0 0 0,0 0 0 0 0,0 0 0 0 0,0-1 0 0 0,0 0 0 0 0,0-1 0 0 0,1 0 0 0 0,-1 0 0 0 0,1-1 0 0 0,-1 0 0 0 0,1-1 0 0 0,18-1 0 0 0,-22 0-228 0 0,-1 0 1 0 0,0-1 0 0 0,-1 1-1 0 0,1-1 1 0 0,8-4 0 0 0,8-9-5830 0 0,-12 5 2360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22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46 113 904 0 0,'-42'-23'7137'0'0,"42"23"-7078"0"0,-1 0 0 0 0,1-1 0 0 0,0 1 0 0 0,-1 0 0 0 0,1-1 0 0 0,0 1 0 0 0,0-1 0 0 0,-1 1 0 0 0,1 0 0 0 0,0-1 1 0 0,0 1-1 0 0,0-1 0 0 0,0 1 0 0 0,0-1 0 0 0,0 1 0 0 0,0-1 0 0 0,0 1 0 0 0,0 0 0 0 0,0-1 0 0 0,0 1 0 0 0,0-1 0 0 0,0 1 0 0 0,0-1 1 0 0,0 1-1 0 0,0-1 0 0 0,0 1 0 0 0,1-1 0 0 0,-1 1 0 0 0,0 0 0 0 0,0-1 0 0 0,0 1 0 0 0,1-1 0 0 0,-1 1 0 0 0,0 0 0 0 0,1-1 0 0 0,-1 1 1 0 0,11-12 520 0 0,-11 12-602 0 0,2-2 103 0 0,1-1 0 0 0,0 1-1 0 0,0 1 1 0 0,1-1 0 0 0,-1 0 0 0 0,0 1-1 0 0,0-1 1 0 0,1 1 0 0 0,-1 0 0 0 0,1 0-1 0 0,-1 0 1 0 0,1 1 0 0 0,0-1 0 0 0,-1 1 0 0 0,1 0-1 0 0,-1 0 1 0 0,1 0 0 0 0,0 1 0 0 0,-1-1-1 0 0,1 1 1 0 0,-1 0 0 0 0,6 2 0 0 0,0-1 15 0 0,-1 1 0 0 0,1 1 0 0 0,-1 0 0 0 0,0 0 0 0 0,0 1 0 0 0,-1 0 0 0 0,11 8 0 0 0,-1 3 267 0 0,-1 2 1 0 0,-1-1 0 0 0,-1 2 0 0 0,0 0-1 0 0,-2 0 1 0 0,0 2 0 0 0,9 21 0 0 0,-14-30-67 0 0,-7-11-283 0 0,0-1 0 0 0,0 0 0 0 0,0 1 0 0 0,0-1 0 0 0,1 0 0 0 0,-1 0 0 0 0,0 1 0 0 0,0-1 0 0 0,0 0 0 0 0,1 1 0 0 0,-1-1 0 0 0,0 0 0 0 0,1 0 0 0 0,-1 0 0 0 0,0 1 0 0 0,0-1 0 0 0,1 0 0 0 0,-1 0 0 0 0,0 0 0 0 0,1 0 0 0 0,-1 1 0 0 0,0-1 0 0 0,1 0 0 0 0,-1 0 0 0 0,0 0 0 0 0,1 0 0 0 0,-1 0 0 0 0,1 0 0 0 0,-1 0 0 0 0,0 0 0 0 0,1 0 0 0 0,-1 0 0 0 0,0 0 0 0 0,1 0 0 0 0,-1-1 0 0 0,0 1 0 0 0,1 0 0 0 0,-1 0 0 0 0,0 0 0 0 0,1 0 0 0 0,-1 0 0 0 0,0-1 0 0 0,1 1 0 0 0,-1-1 0 0 0,5-3-80 0 0,0-1 1 0 0,0-1 0 0 0,-1 1 0 0 0,0 0-1 0 0,0-1 1 0 0,0 0 0 0 0,-1 0 0 0 0,0 0 0 0 0,0-1-1 0 0,-1 1 1 0 0,3-8 0 0 0,4-18-1385 0 0,5-34 0 0 0,-10 46 473 0 0,1-34-5240 0 0,-4 27 2634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2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58 125 44 0 0,'-4'-1'528'0'0,"0"-1"1"0"0,-1 1-1 0 0,1-1 1 0 0,0 0-1 0 0,0-1 0 0 0,0 1 1 0 0,1-1-1 0 0,-1 0 1 0 0,1 0-1 0 0,-1 0 0 0 0,1 0 1 0 0,-3-4-1 0 0,5 5-445 0 0,0 1-1 0 0,0-1 1 0 0,1 1 0 0 0,-1-1-1 0 0,1 0 1 0 0,-1 1 0 0 0,1-1-1 0 0,0 0 1 0 0,-1 1-1 0 0,1-1 1 0 0,0 0 0 0 0,0 1-1 0 0,0-1 1 0 0,0 0 0 0 0,1 1-1 0 0,-1-1 1 0 0,0 0-1 0 0,1 1 1 0 0,-1-1 0 0 0,1 1-1 0 0,-1-1 1 0 0,1 1-1 0 0,0-1 1 0 0,0 1 0 0 0,0-1-1 0 0,0 1 1 0 0,0-1 0 0 0,0 1-1 0 0,0 0 1 0 0,0 0-1 0 0,0 0 1 0 0,1 0 0 0 0,-1 0-1 0 0,0 0 1 0 0,3-2 0 0 0,3-1 7 0 0,-1 0 0 0 0,1 0 0 0 0,1 0 1 0 0,-1 0-1 0 0,0 1 0 0 0,1 1 0 0 0,-1-1 1 0 0,1 1-1 0 0,0 1 0 0 0,0-1 0 0 0,0 1 1 0 0,0 0-1 0 0,0 1 0 0 0,0 0 0 0 0,10 1 1 0 0,15 3 60 0 0,0 1 0 0 0,43 13-1 0 0,-52-12-84 0 0,33 9 27 0 0,-2 2 0 0 0,65 30 0 0 0,-83-29-67 0 0,-1 2 0 0 0,-1 2 0 0 0,-2 1 0 0 0,0 1 0 0 0,35 34 0 0 0,-59-49 8 0 0,-1 0 0 0 0,0 1 0 0 0,0 0 0 0 0,-1 0-1 0 0,0 0 1 0 0,-1 1 0 0 0,0 0 0 0 0,-1 0 0 0 0,0 1 0 0 0,0-1 0 0 0,3 17 0 0 0,-6-18-1 0 0,-1 0 0 0 0,0 0 0 0 0,0-1 0 0 0,-1 1 0 0 0,0 0 0 0 0,0 0 0 0 0,-1 0 0 0 0,-1-1 0 0 0,0 1 0 0 0,0 0 1 0 0,-1-1-1 0 0,0 0 0 0 0,-1 1 0 0 0,-8 15 0 0 0,7-17-385 0 0,0 1 1 0 0,-1-2 0 0 0,0 1-1 0 0,-13 13 1 0 0,-15 9-6017 0 0,24-21 3521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1 257 216 0 0,'0'0'5474'0'0,"6"0"-5136"0"0,0-1-221 0 0,1 0-1 0 0,0 0 1 0 0,0-1 0 0 0,-1 0 0 0 0,1 0-1 0 0,-1-1 1 0 0,1 1 0 0 0,-1-1-1 0 0,0-1 1 0 0,0 1 0 0 0,0-1 0 0 0,-1 0-1 0 0,7-5 1 0 0,0-4-83 0 0,0 1 0 0 0,-1-2 0 0 0,0 1 0 0 0,-1-1 0 0 0,-1-1 0 0 0,10-18 0 0 0,-12 17-1212 0 0,1-1-1 0 0,-2 1 0 0 0,6-21 1 0 0,-8 21-616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26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64 670 116 0 0,'0'0'1020'0'0,"2"-7"-569"0"0,28-72 534 0 0,5 2-1 0 0,46-79 1 0 0,-50 99-681 0 0,63-111-411 0 0,-93 166 85 0 0,-3 10-110 0 0,0 0 123 0 0,0-1 0 0 0,-1 1-1 0 0,0-1 1 0 0,-1 0 0 0 0,0 0 0 0 0,0 0 0 0 0,-7 9-1 0 0,-3 6 18 0 0,-159 257 472 0 0,64-111 831 0 0,108-166-1112 0 0,5-9-150 0 0,265-499 105 0 0,-236 439-340 0 0,-28 56 137 0 0,-1 3-2 0 0,0 0-1 0 0,0 0 1 0 0,0-1-1 0 0,-1 1 1 0 0,-1-1-1 0 0,0 0 0 0 0,2-10 1 0 0,-8 23 36 0 0,-15 23 2 0 0,1 0 1 0 0,1 2-1 0 0,-17 38 1 0 0,-16 27-8 0 0,-128 229 288 0 0,171-309-246 0 0,6-11-14 0 0,0 0 1 0 0,0 0 0 0 0,-1-1 0 0 0,0 1 0 0 0,1 0 0 0 0,-1-1-1 0 0,-4 5 1 0 0,5-6 166 0 0,6-6-162 0 0,8-10-40 0 0,0 0 0 0 0,-1-1 1 0 0,-1 0-1 0 0,14-29 1 0 0,35-82-762 0 0,-42 85 336 0 0,-11 27-246 0 0,-1 0 1 0 0,-1-1-1 0 0,5-22 1 0 0,-4 12-635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28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497 1222 136 0 0,'2'-1'8405'0'0,"17"-13"-8254"0"0,-16 11-62 0 0,0 0 0 0 0,-1 0 0 0 0,1 0 0 0 0,-1 0 0 0 0,0-1 0 0 0,1 1 0 0 0,-1-1 0 0 0,-1 1 0 0 0,1-1 0 0 0,-1 0 0 0 0,1 0 0 0 0,-1 0 0 0 0,0 0 0 0 0,0 0 0 0 0,0-6 0 0 0,0-5 180 0 0,-1 0 1 0 0,-2-25-1 0 0,1 27-94 0 0,-1-2-80 0 0,0 0 0 0 0,-1 0 0 0 0,-1 0 0 0 0,0 0-1 0 0,-1 1 1 0 0,-1 0 0 0 0,0 0 0 0 0,-1 0 0 0 0,0 1 0 0 0,-1 0 0 0 0,0 0 0 0 0,-1 1 0 0 0,-1 0-1 0 0,0 0 1 0 0,-1 1 0 0 0,0 1 0 0 0,0 0 0 0 0,-1 0 0 0 0,-16-9 0 0 0,-5-1 28 0 0,0 1-1 0 0,-1 2 1 0 0,0 2 0 0 0,-2 1 0 0 0,0 1 0 0 0,-59-12 0 0 0,41 17 158 0 0,52 8-239 0 0,-19 7 29 0 0,20-5-69 0 0,1-1 0 0 0,-1 0 0 0 0,1 1 1 0 0,0-1-1 0 0,-1 1 0 0 0,1-1 0 0 0,0 1 1 0 0,0-1-1 0 0,0 0 0 0 0,0 1 0 0 0,0-1 1 0 0,0 1-1 0 0,0-1 0 0 0,1 1 0 0 0,-1-1 0 0 0,0 0 1 0 0,1 1-1 0 0,-1-1 0 0 0,1 0 0 0 0,0 1 1 0 0,-1-1-1 0 0,1 0 0 0 0,0 0 0 0 0,0 1 1 0 0,0-1-1 0 0,1 1 0 0 0,30 34 42 0 0,-29-33-43 0 0,28 25 8 0 0,2-2 1 0 0,1-1-1 0 0,40 22 1 0 0,-27-17 1 0 0,14 9 10 0 0,1-2 0 0 0,2-3 0 0 0,80 30 0 0 0,-133-60-17 0 0,-1-1 1 0 0,1 0-1 0 0,0-1 0 0 0,0 0 0 0 0,0-1 0 0 0,0 0 0 0 0,12-1 0 0 0,-17 0 2 0 0,0 0 1 0 0,-1-1-1 0 0,1 0 0 0 0,0 0 0 0 0,-1-1 1 0 0,1 1-1 0 0,-1-1 0 0 0,0 0 0 0 0,0-1 1 0 0,1 1-1 0 0,-1-1 0 0 0,-1 0 0 0 0,1-1 1 0 0,0 1-1 0 0,5-6 0 0 0,-5 3-2 0 0,0-1-1 0 0,-1 0 1 0 0,1 0 0 0 0,-1 0-1 0 0,-1-1 1 0 0,1 0-1 0 0,-1 1 1 0 0,-1-1 0 0 0,1 0-1 0 0,-1 0 1 0 0,-1-1 0 0 0,0 1-1 0 0,0 0 1 0 0,0 0-1 0 0,-1-1 1 0 0,0 1 0 0 0,-3-15-1 0 0,2 10-1 0 0,-1-1 0 0 0,-1 1 0 0 0,-1 0 0 0 0,1 0 0 0 0,-2 0 0 0 0,0 0 0 0 0,-1 1-1 0 0,0 0 1 0 0,0 0 0 0 0,-11-14 0 0 0,5 13-8 0 0,-1 0-1 0 0,0 1 1 0 0,0 0-1 0 0,-1 1 1 0 0,0 0-1 0 0,-18-9 1 0 0,16 10-20 0 0,15 9-1 0 0,-2 3 2 0 0,2-1 22 0 0,0 0 0 0 0,0 0-1 0 0,0 0 1 0 0,-1 1 0 0 0,1-1-1 0 0,1 0 1 0 0,-1 0-1 0 0,0 1 1 0 0,0-1 0 0 0,0 1-1 0 0,1-1 1 0 0,-1 0 0 0 0,1 1-1 0 0,-1 0 1 0 0,1-1 0 0 0,0 1-1 0 0,-1-1 1 0 0,1 1 0 0 0,0-1-1 0 0,0 1 1 0 0,0-1-1 0 0,1 4 1 0 0,-1-1-2 0 0,1 0-1 0 0,1 0 1 0 0,-1 0-1 0 0,1 1 1 0 0,-1-1-1 0 0,1-1 1 0 0,1 1-1 0 0,2 5 1 0 0,3 2-2 0 0,1 0 0 0 0,0-1 1 0 0,1 0-1 0 0,19 16 0 0 0,-22-21-12 0 0,0 0 0 0 0,0 0 0 0 0,1 0 0 0 0,0-1-1 0 0,0-1 1 0 0,0 1 0 0 0,0-1 0 0 0,0 0 0 0 0,1-1-1 0 0,-1 0 1 0 0,1-1 0 0 0,0 1 0 0 0,15-1-1 0 0,-19-1-6 0 0,1-1 0 0 0,-1 0 0 0 0,1 0 0 0 0,-1 0-1 0 0,0-1 1 0 0,0 0 0 0 0,0 0 0 0 0,0 0-1 0 0,0 0 1 0 0,0-1 0 0 0,0 0 0 0 0,-1 0-1 0 0,1 0 1 0 0,-1 0 0 0 0,0-1 0 0 0,0 0-1 0 0,0 0 1 0 0,-1 0 0 0 0,1 0 0 0 0,-1-1-1 0 0,0 1 1 0 0,0-1 0 0 0,3-6 0 0 0,-2 1-8 0 0,0 0 1 0 0,0 0 0 0 0,0 0-1 0 0,-1-1 1 0 0,-1 1 0 0 0,0-1-1 0 0,-1 0 1 0 0,1 1 0 0 0,-2-1-1 0 0,0 0 1 0 0,0 0 0 0 0,-1 0-1 0 0,0 0 1 0 0,-1 1 0 0 0,0-1 0 0 0,-1 1-1 0 0,0-1 1 0 0,-1 1 0 0 0,0 0-1 0 0,0 0 1 0 0,-1 0 0 0 0,-1 1-1 0 0,1 0 1 0 0,-2 0 0 0 0,1 0-1 0 0,-1 1 1 0 0,0 0 0 0 0,-1 0-1 0 0,0 1 1 0 0,0 0 0 0 0,-12-8-1 0 0,-6 0 171 0 0,0 1 0 0 0,-1 2 0 0 0,-1 0 0 0 0,1 2 0 0 0,-2 1 0 0 0,-44-8-1 0 0,72 17-131 0 0,-1-1 52 0 0,-3 5 11 0 0,5-4-66 0 0,0 0 0 0 0,0 0-1 0 0,-1 0 1 0 0,1 0 0 0 0,0 0 0 0 0,0 0-1 0 0,-1 0 1 0 0,1 0 0 0 0,0 0 0 0 0,0 1-1 0 0,-1-1 1 0 0,1 0 0 0 0,0 0 0 0 0,0 0-1 0 0,-1 0 1 0 0,1 1 0 0 0,0-1 0 0 0,0 0-1 0 0,0 0 1 0 0,0 0 0 0 0,-1 1 0 0 0,1-1-1 0 0,0 0 1 0 0,0 0 0 0 0,0 0 0 0 0,0 1-1 0 0,0-1 1 0 0,0 0 0 0 0,-1 0 0 0 0,1 1-1 0 0,0-1 1 0 0,0 0 0 0 0,0 1 0 0 0,0-1-1 0 0,0 0 1 0 0,0 0 0 0 0,0 1 0 0 0,5 10 18 0 0,-1 0 1 0 0,1-1 0 0 0,1 0-1 0 0,0 0 1 0 0,0 0 0 0 0,1 0-1 0 0,12 11 1 0 0,65 62 153 0 0,-54-55-61 0 0,338 291 917 0 0,-322-284-844 0 0,1-1 0 0 0,93 51 0 0 0,-132-81-156 0 0,1 0-1 0 0,-1 0 0 0 0,1-1 0 0 0,0 0 0 0 0,0-1 0 0 0,18 2 0 0 0,-25-3-31 0 0,1-1 1 0 0,-1 0-1 0 0,1 0 0 0 0,-1 0 0 0 0,1-1 1 0 0,-1 1-1 0 0,1 0 0 0 0,-1-1 1 0 0,1 0-1 0 0,-1 0 0 0 0,0 1 0 0 0,1-1 1 0 0,-1-1-1 0 0,0 1 0 0 0,0 0 1 0 0,0-1-1 0 0,0 1 0 0 0,0-1 0 0 0,0 1 1 0 0,0-1-1 0 0,0 0 0 0 0,0 0 0 0 0,-1 0 1 0 0,1 0-1 0 0,-1 0 0 0 0,0 0 1 0 0,1 0-1 0 0,-1-1 0 0 0,1-3 0 0 0,0 0-20 0 0,0-1 0 0 0,0 1-1 0 0,-1 0 1 0 0,0-1-1 0 0,-1 1 1 0 0,0-1-1 0 0,0 1 1 0 0,0-1-1 0 0,0 1 1 0 0,-1-1-1 0 0,0 1 1 0 0,-1-1-1 0 0,1 1 1 0 0,-1 0-1 0 0,0 0 1 0 0,-1 0-1 0 0,0 0 1 0 0,0 0-1 0 0,0 0 1 0 0,0 1-1 0 0,-1 0 1 0 0,0-1-1 0 0,0 1 1 0 0,-6-5 0 0 0,-1-1-4 0 0,0 0 1 0 0,-1 1-1 0 0,-1 0 1 0 0,1 1-1 0 0,-2 0 1 0 0,1 1 0 0 0,-1 1-1 0 0,-29-11 1 0 0,24 12 1 0 0,-1 1 0 0 0,0 1 0 0 0,0 1 0 0 0,-1 1 0 0 0,1 1 0 0 0,-1 0 0 0 0,1 2 0 0 0,0 0 0 0 0,-23 5 0 0 0,41-6 13 0 0,0 0-1 0 0,0 0 1 0 0,-1 0-1 0 0,1 0 0 0 0,0-1 1 0 0,0 1-1 0 0,0-1 0 0 0,0 1 1 0 0,0-1-1 0 0,0 0 1 0 0,0 0-1 0 0,0 0 0 0 0,0 0 1 0 0,0 0-1 0 0,0 0 1 0 0,0 0-1 0 0,1-1 0 0 0,-1 1 1 0 0,0-1-1 0 0,1 1 1 0 0,-1-1-1 0 0,1 0 0 0 0,0 0 1 0 0,0 1-1 0 0,-2-5 0 0 0,-3-4-140 0 0,2 0 0 0 0,-1-1-1 0 0,-4-18 1 0 0,8 24 108 0 0,-31-104-997 0 0,-55-161-2236 0 0,75 242 3141 0 0,-1-1 1 0 0,-2 2-1 0 0,-1 0 1 0 0,-1 0-1 0 0,-1 2 1 0 0,-2 0-1 0 0,-23-23 0 0 0,4 13 1096 0 0,36 33-778 0 0,1 0 1 0 0,-1 0-1 0 0,0 0 0 0 0,0 0 1 0 0,0 1-1 0 0,-1-1 1 0 0,1 1-1 0 0,0 0 0 0 0,0 0 1 0 0,-1 0-1 0 0,-5-1 1 0 0,7 2 135 0 0,2 4-14 0 0,3 3-193 0 0,0 0 0 0 0,0 0 0 0 0,0 0 0 0 0,1 0 1 0 0,0 0-1 0 0,0-1 0 0 0,0 0 0 0 0,1 0 0 0 0,0 0 0 0 0,1 0 0 0 0,-1-1 1 0 0,1 0-1 0 0,8 6 0 0 0,16 11 225 0 0,46 25 0 0 0,-64-40-262 0 0,49 25 211 0 0,93 35 0 0 0,-46-23-1815 0 0,-76-31 253 0 0,-2-2-972 0 0,-12-1-2677 0 0,-12-6 2070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2:2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119 451 628 0 0,'-3'1'233'0'0,"-1"0"0"0"0,1 0 0 0 0,-1 0 0 0 0,0-1 0 0 0,0 1 0 0 0,1-1 0 0 0,-1 0 0 0 0,0 0 1 0 0,0-1-1 0 0,0 1 0 0 0,1-1 0 0 0,-1 1 0 0 0,0-1 0 0 0,1 0 0 0 0,-1-1 0 0 0,1 1 0 0 0,-1-1 0 0 0,1 1 0 0 0,0-1 0 0 0,-1 0 0 0 0,-3-3 0 0 0,4 0-116 0 0,-1 1 0 0 0,1-1-1 0 0,0 1 1 0 0,0-1 0 0 0,1 0 0 0 0,0 0-1 0 0,-1 0 1 0 0,1-1 0 0 0,1 1-1 0 0,-1 0 1 0 0,1-1 0 0 0,0 1 0 0 0,0-11-1 0 0,-3-43 406 0 0,4-76 0 0 0,2 48-586 0 0,5 41-120 0 0,-2 22-5 0 0,-5 22 180 0 0,1 2 14 0 0,-1-1-1 0 0,0 1 0 0 0,1 0 1 0 0,-1 0-1 0 0,1 0 0 0 0,-1-1 0 0 0,1 1 1 0 0,-1 0-1 0 0,0 0 0 0 0,1 0 1 0 0,-1 0-1 0 0,1 0 0 0 0,-1-1 1 0 0,1 1-1 0 0,-1 0 0 0 0,1 0 0 0 0,-1 0 1 0 0,0 1-1 0 0,1-1 0 0 0,-1 0 1 0 0,1 0-1 0 0,-1 0 0 0 0,1 0 1 0 0,-1 0-1 0 0,1 0 0 0 0,0 1 0 0 0,11 7 15 0 0,-9-6-2 0 0,12 5-135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3:55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87 451 48 0 0,'-13'0'1731'0'0,"0"-1"1"0"0,0 0-1 0 0,1-2 1 0 0,-24-5 2239 0 0,54 10-3669 0 0,0 1-1 0 0,0 0 1 0 0,-1 2 0 0 0,24 8 0 0 0,-19-5-104 0 0,120 44 715 0 0,153 80 0 0 0,-37-14-222 0 0,-234-108-622 0 0,221 86 459 0 0,-184-75-361 0 0,1-4-1 0 0,70 12 0 0 0,-128-28-140 0 0,1 0-1 0 0,0-1 1 0 0,0 1-1 0 0,-1-1 0 0 0,1 0 1 0 0,0 0-1 0 0,7-2 0 0 0,-11 2-21 0 0,0 0 0 0 0,-1 0 1 0 0,1 0-1 0 0,-1-1 0 0 0,1 1 0 0 0,-1 0 0 0 0,1-1 0 0 0,-1 1 0 0 0,1 0 0 0 0,-1-1 0 0 0,0 1 0 0 0,1-1 0 0 0,-1 1 1 0 0,1-1-1 0 0,-1 1 0 0 0,0-1 0 0 0,1 1 0 0 0,-1-1 0 0 0,0 1 0 0 0,0-1 0 0 0,1 1 0 0 0,-1-1 0 0 0,0 1 1 0 0,0-1-1 0 0,0 0 0 0 0,0-2-2 0 0,0 1 0 0 0,0 0 1 0 0,0 0-1 0 0,-1 0 0 0 0,1-1 0 0 0,-1 1 1 0 0,0 0-1 0 0,1 0 0 0 0,-1 0 0 0 0,-2-3 1 0 0,-13-24-80 0 0,-1 0 1 0 0,-1 1 0 0 0,-37-41 0 0 0,-74-68-285 0 0,3 13 29 0 0,-5 6-1 0 0,-198-138 1 0 0,301 236 326 0 0,-1 3 0 0 0,0 0 0 0 0,-1 2 0 0 0,-1 1 0 0 0,0 1 0 0 0,-40-10 0 0 0,70 23 7 0 0,0 0 0 0 0,0 0-1 0 0,0-1 1 0 0,0 1-1 0 0,0 0 1 0 0,0 0 0 0 0,0 0-1 0 0,0 0 1 0 0,0 0 0 0 0,0 0-1 0 0,0 0 1 0 0,0 1-1 0 0,0-1 1 0 0,0 0 0 0 0,0 1-1 0 0,0-1 1 0 0,0 0 0 0 0,0 1-1 0 0,0-1 1 0 0,0 1-1 0 0,0 0 1 0 0,1-1 0 0 0,-1 1-1 0 0,0 0 1 0 0,0-1-1 0 0,1 1 1 0 0,-1 0 0 0 0,0 0-1 0 0,1-1 1 0 0,-1 1 0 0 0,1 0-1 0 0,-1 0 1 0 0,1 0-1 0 0,-1 0 1 0 0,1 0 0 0 0,0 0-1 0 0,-1 0 1 0 0,1 0 0 0 0,0 0-1 0 0,0 2 1 0 0,-1 3 5 0 0,0 0 0 0 0,1 1 0 0 0,0-1 1 0 0,1 0-1 0 0,1 11 0 0 0,7 29 36 0 0,3-1 0 0 0,19 51 0 0 0,41 83 58 0 0,-55-140-78 0 0,63 127 84 0 0,105 164 0 0 0,5 7 57 0 0,-151-259-110 0 0,-4 2 0 0 0,36 117-1 0 0,-43-88-363 0 0,11 36-1124 0 0,-3-52-5941 0 0,-26-71 3655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3:5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2128 380 1044 0 0,'-31'-39'932'0'0,"-2"2"1"0"0,-2 2-1 0 0,-1 1 1 0 0,-2 1-1 0 0,-1 3 0 0 0,-84-51 1 0 0,100 67-737 0 0,-1 2 1 0 0,0 0 0 0 0,0 2 0 0 0,-1 1 0 0 0,-1 0-1 0 0,0 2 1 0 0,0 2 0 0 0,0 0 0 0 0,0 1 0 0 0,-1 2-1 0 0,0 0 1 0 0,1 2 0 0 0,-1 1 0 0 0,0 1 0 0 0,1 2-1 0 0,0 0 1 0 0,-31 10 0 0 0,11 2-25 0 0,0 2-1 0 0,1 2 1 0 0,-78 49 0 0 0,62-28-8 0 0,-108 95 1 0 0,90-61-100 0 0,4 3 1 0 0,4 3-1 0 0,2 4 0 0 0,5 2 1 0 0,4 3-1 0 0,3 2 0 0 0,-63 143 1 0 0,79-139-64 0 0,4 2 0 0 0,4 2 1 0 0,5 1-1 0 0,4 1 0 0 0,5 1 0 0 0,4 0 1 0 0,-2 188-1 0 0,19-167-44 0 0,30 196 0 0 0,-20-249 24 0 0,4-1-1 0 0,3 0 1 0 0,3-2 0 0 0,35 78-1 0 0,-28-85 7 0 0,2-2-1 0 0,3-1 0 0 0,3-1 1 0 0,2-2-1 0 0,2-2 0 0 0,3-2 1 0 0,54 51-1 0 0,-44-55-11 0 0,2-2-1 0 0,2-3 1 0 0,2-3-1 0 0,1-2 1 0 0,2-3-1 0 0,1-2 0 0 0,2-3 1 0 0,1-4-1 0 0,1-2 1 0 0,0-3-1 0 0,119 18 1 0 0,-117-28-16 0 0,1-4 1 0 0,-1-2-1 0 0,1-4 1 0 0,0-3-1 0 0,-1-2 1 0 0,1-4-1 0 0,-1-3 1 0 0,-1-3-1 0 0,-1-3 0 0 0,0-3 1 0 0,119-54-1 0 0,-91 25 34 0 0,-2-3 0 0 0,165-125 0 0 0,-194 125 25 0 0,-3-4-1 0 0,-2-2 0 0 0,-3-2 1 0 0,65-90-1 0 0,-85 98 0 0 0,-3-1-1 0 0,-3-2 0 0 0,-1 0 1 0 0,-4-2-1 0 0,-2-2 0 0 0,-2 0 1 0 0,19-89-1 0 0,-34 109 5 0 0,-1 0 1 0 0,-2 0-1 0 0,-2-74 1 0 0,-7 46 14 0 0,-18-90 1 0 0,6 81-14 0 0,-4 2 1 0 0,-3 0-1 0 0,-3 1 1 0 0,-68-129-1 0 0,-192-255 152 0 0,204 347-72 0 0,-5 4-1 0 0,-181-173 0 0 0,227 242-63 0 0,-1 3 0 0 0,-2 1 0 0 0,-1 2-1 0 0,-1 2 1 0 0,-85-39 0 0 0,90 52-23 0 0,-2 1 0 0 0,1 2 0 0 0,-2 2 1 0 0,0 2-1 0 0,0 2 0 0 0,-1 1 0 0 0,-59 1 0 0 0,67 6-30 0 0,0 1 1 0 0,-1 3-1 0 0,1 1 0 0 0,0 1 1 0 0,1 2-1 0 0,0 2 1 0 0,0 2-1 0 0,1 1 0 0 0,0 2 1 0 0,1 1-1 0 0,1 1 0 0 0,-57 40 1 0 0,23-6-205 0 0,3 3 0 0 0,2 2 1 0 0,2 3-1 0 0,-60 76 0 0 0,32-21-1040 0 0,-121 203 1 0 0,155-218-1032 0 0,-43 107-1 0 0,36-58-327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8T04:11:30.66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23859 9653 85 0,'0'0'152'0,"2"-9"-4"0,-2 9-4 15,1-9 2-15,-1 9-6 0,3-10-9 16,-3 10-7-16,1-7-3 0,-1 7-1 0,0-8-4 0,0 8-3 15,0 0-16-15,0 0 0 0,1-9-8 0,-1 9-9 16,0 0-7-16,0 0-9 0,0 0-10 0,0 0 3 16,0 0-10-16,0 0-5 0,0 0 1 0,4 25-2 15,-3-14 1-15,-1 1-3 0,2-1-2 0,-1 1 3 16,-1-2-8-16,-1 3 1 0,1-2-3 0,1 0-3 16,-1-2-3-16,0 1-2 0,0-3-3 0,-1 1 1 15,1-8-5-15,0 14 1 0,0-8-2 0,0-6-3 16,0 10 2-16,0-10-1 0,1 7-4 0,-1-7-5 0,0 0 3 15,3 11 3-15,-3-11-3 0,0 0 4 16,8 2-6-16,-8-2 5 0,11 0-4 0,-1-2 0 0,1-1 1 16,2 0-2-16,6-3 2 0,2 1 0 0,6-2-3 15,2 1 0-15,0 2 0 0,1-1 0 0,0 0-2 16,2 0 2-16,-2 4-4 0,3-1 1 0,-1 1 3 16,0-2-10-16,-3 3 2 0,5-3-2 0,-4 2-8 15,1-1-1-15,-2 2-14 0,1 0 6 0,0 0-2 16,-2 1-5-16,1-1 4 0,0 1-2 0,-1-1-2 15,-1 1 2-15,0-1 3 0,2 0-1 0,-3 0-11 16,-3-1 11-16,6 0 2 0,0-1 3 0,0-1 3 0,-3 1-5 16,-3 1 4-16,-2-3 3 0,1 2 3 0,-6-4 2 15,2 2-1-15,0-2 1 0,-6 3 0 16,-2-1 3-16,2-1 5 0,-5 2 2 0,-1-1-3 0,1 1 2 16,0-2 9-16,-7 5 2 0,7-6 5 0,-5 1-2 15,-2 5 6-15,4-8 5 0,-4 8 4 0,0 0-1 16,0-11 1-16,0 11-3 0,0 0 8 0,-8-11-3 15,8 11-4-15,-5-8 0 0,-3 4-1 0,4-2-1 16,-2 2-3-16,0-2-1 0,3 0-5 0,-3-1 0 16,-1 1 1-16,1 0-12 0,3 0-14 0,0-1-21 15,3 7-15-15,-4-10-25 0,4 10-31 0,-6-8-32 16,6 8-42-16,-4-5-171 0,4 5-378 0,0 0 168 0</inkml:trace>
  <inkml:trace contextRef="#ctx0" brushRef="#br0" timeOffset="14016.18">23923 8666 39 0,'0'0'77'0,"0"0"-4"0,0 0-6 15,0 0-3-15,0 0 5 0,-2-6-17 0,2 6-2 16,0 0-4-16,0 0 2 0,0 0-11 0,0 0 13 15,1-13-8-15,-1 13 5 0,0 0-5 0,0 0 3 16,0 0-4-16,0 0-1 0,0 0-4 0,0 0-5 16,0-9-5-16,0 9 6 0,0 0-5 0,0 0-4 15,0 0-4-15,0 0-1 0,0 0-4 0,0 0 2 16,0 0-1-16,0 0-2 0,0 0-2 0,-6 25 2 16,2-16-11-16,3 2 7 0,-1 1-5 0,0 5 2 15,1-3-1-15,-1 3 8 0,1-3-8 0,1 3 0 16,-1-2 1-16,-1-3-6 0,4 1 8 0,-2-1-2 15,-2 0-5-15,4-1 3 0,-5-4-2 0,3 3-3 0,1-2-5 16,1-1 7-16,-2-7-2 0,1 12 4 0,-1-12-3 16,1 8 0-16,-1-8 4 0,0 0-1 0,2 6 4 15,-2-6-9-15,0 0 0 0,0 0-2 0,2 8 5 16,-2-8-3-16,0 0-2 0,0 0 4 0,9 0-2 16,-9 0 6-16,0 0-2 0,17-8-2 0,-11 4-3 15,4 0 0-15,2-2 2 0,-1 0 1 0,3 1-2 16,3-2 0-16,1 1 3 0,1 0-2 0,0-1 2 0,3 2-2 15,5-2 3-15,-7 2-4 0,8-2 1 16,-1 1 2-16,0-1-3 0,-4 4 1 0,4-2-5 16,0 2 15-16,1 1-7 0,-1-1-6 0,-6 1 14 0,7 1-15 15,-7 0 0-15,1 1 7 0,-1 0-4 0,3 1 2 16,-7-1-4-16,4 1 0 0,-1 3 4 0,-2-1-6 16,3 0 11-16,-1-1-11 0,-2 1 0 0,2-1 5 15,1 0 2-15,-2 0 2 0,1 1-3 0,-2-3 6 16,1 1-4-16,1 1-1 0,-4-4-10 0,6 4 12 15,-7-4-7-15,4 2 5 0,-1-1-1 0,-3 0-2 16,-2-1 2-16,5 0-3 0,-4-1 1 0,4 0 1 16,-4 1 4-16,-1-2-1 0,0 2-2 0,1-3-1 0,-2 5 3 15,-1-4-5-15,-1 1 5 0,-2 1-10 16,1 0 8-16,-9 2-3 0,11-2 5 0,-7-2-8 0,-4 4 1 16,9-5 11-16,-6 1 4 0,-3 4 3 0,6-10-5 15,-4 2 9-15,1 2 3 0,0-4 3 0,-2 1 7 16,-1 1-5-16,0-3 5 0,0-1 5 0,-1 4 3 15,1-5-7-15,-3 1-3 0,3 0 4 0,0-1 2 16,-3-2-3-16,1 3-2 0,-2-4 7 0,2 4-8 16,-1-1-3-16,3 3 1 0,-4 0-9 0,2-1 4 15,-1 2-1-15,3 0-4 0,-2 2 1 0,2 7-6 16,-4-11-6-16,2 6-28 0,2 5-32 0,0 0-24 0,-3-6-31 16,3 6-164-16,0 0-297 0,0 0 133 0</inkml:trace>
  <inkml:trace contextRef="#ctx0" brushRef="#br0" timeOffset="15724.62">23922 8660 117 0,'0'-9'118'16,"0"9"-15"-16,0 0-6 0,0 0-11 0,0 0-6 15,0 0-14-15,0 0-5 0,0 0-10 0,0 0 2 16,0 0-8-16,0 0-2 0,0 0 0 0,0 0-3 15,0 0 0-15,3 27-5 0,-2-19-4 0,0 1 3 16,2 1-6-16,-2 1-3 0,0 1-1 0,2-1 6 16,-2 1-7-16,2 2 2 0,-3-3-14 0,1 7 8 0,0-4-3 15,-1-1 8-15,2 3-4 0,-2-4 2 16,0-1-8-16,0 1 6 0,0-2-7 0,0 2-2 16,0-2 2-16,-2-1-2 0,4 2 3 0,-2-3-9 0,0 1-4 15,0-9 1-15,1 12 3 0,-1-7 3 0,0-5-2 16,2 9 1-16,-2-9-4 0,3 7 2 0,-3-7 3 15,5 6-6-15,-5-6 3 0,8 3 2 0,-3-1-8 16,-5-2 3-16,18-3-2 0,-8 2 0 0,0 0 5 16,4-1-4-16,3-1 1 0,0-1 5 0,2 1-4 15,-3 1-2-15,6-2-6 0,-3 2 3 0,2 0-1 16,-1 0 5-16,3 2 1 0,-2-3-1 0,7 1-4 0,-7 1 5 16,1 1-1-16,0-1-3 0,7-2-1 0,-10 1 5 15,3 0-5-15,-1-1 1 0,0 1-1 0,1 1 5 16,-3-3-3-16,3 3 3 0,1-4 0 0,-4 3 0 15,2-1 0-15,-1 0-2 0,1-2-3 0,-1 2 6 16,-2 2-6-16,-2-2 0 0,1 1 0 0,-3-1-3 16,0 3 4-16,-1-1-4 0,-3 1 1 0,4-1 4 15,-2-1 3-15,2 1 0 0,-1-1-1 0,-1 1 1 16,2-1-6-16,2-1 7 0,-1 2 1 0,2-4-8 16,1 2 3-16,-3-2-3 0,0 3-2 0,3-2 7 15,-5-1 0-15,1 2 0 0,-1-2-3 0,1 1 1 16,1 2 0-16,-2-3 1 0,1 4-2 0,-3-5 4 0,2 4 0 15,-1-2-10-15,-1 1 7 0,1-1 4 16,-3 1-10-16,1 1 7 0,-4 0 4 0,6-1-6 0,-5 2 1 16,-1-1 4-16,-6 2-7 0,14-1 6 0,-7-2-5 15,-7 3 1-15,9-2 3 0,-9 2 0 0,9-4-5 16,0 4 3-16,-9 0 2 0,9-2-2 0,-9 2-2 16,8-3 7-16,-8 3-10 0,11-3 0 0,-6 0 5 15,-5 3-5-15,9-4 6 0,-2 0 3 0,-7 4 0 16,10-4-1-16,-6 1-3 0,-4 3 0 0,6-7 0 15,-6 7-1-15,5-5 0 0,-5 5 10 0,5-7-11 16,-2 2 6-16,-3 5-12 0,6-12 7 0,-2 7 9 0,-4 5 3 16,0-13 0-16,1 5 4 0,-2-1 13 0,1-1-3 15,0-1 1-15,-2 0-4 0,0 0-2 0,-3-1 19 16,3 0-5-16,-1-4 0 0,-2 4-2 0,1 0-8 16,0-3-1-16,-3-1 0 0,0 5 8 0,5-1-2 15,-6-3-4-15,5 5 0 0,-2 0 0 0,1 1-6 16,2 2-1-16,0-1 0 0,-1 2-3 0,3 6-3 15,-5-10-5-15,5 10-8 0,-3-6-15 0,3 6-17 16,0 0-18-16,0 0-16 0,0 0-35 0,0 0-34 16,0 0-163-16,-1 26-324 0,-3-15 144 0</inkml:trace>
  <inkml:trace contextRef="#ctx0" brushRef="#br0" timeOffset="16640.79">23980 8664 136 0,'0'0'152'0,"-7"-8"-7"0,7 8-13 0,-2-7-4 15,2 7-17-15,-4-6 2 0,4 6-15 0,0 0-7 16,-3-6-12-16,3 6-9 0,0 0-9 0,0 0-3 15,0 0-12-15,0 0 1 0,0 0-2 0,-9 18-11 16,7-9 3-16,-1 7-3 0,1 3-12 0,-2-3 4 16,3 1 1-16,-3 2-7 0,1 0 1 0,1-1-9 15,0 0 1-15,1-2 2 0,-1 0-3 0,2 0 2 16,0-4-9-16,0 4 4 0,0-5-5 0,-2 2 4 16,1-4-3-16,1 2 0 0,-1-1 1 0,1-3 1 15,0-7-7-15,1 13 3 0,0-7 0 0,2 0-5 16,-1-2-4-16,4 0 9 0,-1 1 0 0,2-1-6 0,2-2 11 15,4-1-3-15,5-1 0 0,2-1 0 0,2 0-1 16,9-2 1-16,2-2-3 0,-1-1-2 0,2 2-1 16,1 0 3-16,-1 1 1 0,1-2-1 0,1 0 1 15,0 0-2-15,-2 2-2 0,-1-1 8 0,2-1-6 16,-2 0-2-16,-4 1 3 0,3-2 0 0,-1 2 0 16,-1-4 1-16,-4 4 0 0,2 1 2 0,-1-3-4 15,0 0-1-15,-5 2-3 0,5-2 6 0,-7 2-2 16,0-2 3-16,1 0-5 0,-3 0 1 0,2 1 4 0,-1 1-12 15,-1 0 7-15,1-3 3 0,-2 1-3 16,1 0 5-16,-5 0-7 0,4 0 2 0,-6 0 1 16,3 0 0-16,-1-2 1 0,-2 0-2 0,-1 2 4 0,-1 0-3 15,1 0-13-15,-3 1 17 0,-2 1 5 0,0-2-6 16,-2 2 1-16,2-2 6 0,-3 0-5 0,-2 6-2 16,2-13 17-16,-2 4 5 0,1 3 6 0,-1-2-5 15,0 8-1-15,-3-14 1 0,-1 3 1 0,0 3 1 16,-1-1-5-16,-2-1 0 0,0 0-1 0,1-1 15 15,1 1-4-15,-3 0-5 0,3-2 4 0,-3 2-7 16,2 0-1-16,0 1-9 0,-1-2 5 0,1 3-3 16,1-2-1-16,2 4-1 0,-2 1-4 0,5 5 1 0,-5-9-6 15,5 9-12-15,-3-6-17 0,3 6-9 16,0 0-16-16,0 0-21 0,0 0-26 0,0 0-19 0,0 0-55 16,2 23-157-16,-2-12-354 0,0 1 157 0</inkml:trace>
  <inkml:trace contextRef="#ctx0" brushRef="#br0" timeOffset="23329.84">25529 12764 15 0,'0'0'187'16,"0"0"-12"-16,-8-5-3 0,8 5-10 0,0 0-12 15,-3-6-7-15,3 6-8 0,0 0-9 0,0 0-7 16,0 0-5-16,-5-6-2 0,5 6-8 0,0 0-10 16,0 0-5-16,0 0-13 0,0 0-5 0,0 0-7 15,0 0-7-15,0 0-7 0,-9-1-5 0,9 1-2 16,0 0-6-16,0 0-1 0,0 0-8 0,0 0-1 0,0 16-4 16,0-16-3-16,0 10-3 0,0-10 0 0,0 13 1 15,0-7-3-15,0-6-3 0,0 13 0 0,2-7-1 16,-2-6 2-16,0 15-5 0,1-11-1 0,-1-4 3 15,0 12-1-15,0-12 0 0,0 9 0 0,0-9-1 16,0 8 3-16,0-8 0 0,1 6 1 0,-1-6 0 16,5 5 3-16,-5-5 3 0,0 0-1 0,9 3 3 15,-9-3-2-15,13 0 0 0,-3-1-1 0,3-2-1 16,0-1-3-16,1 2 1 0,6-2-2 0,-2-1-2 0,1 4-3 16,1-5 0-16,2 4-1 0,-1-1 2 0,8 2-2 15,-3-2-1-15,-4 2 0 0,-1-1-1 16,6 1-1-16,-5-1 3 0,-2 0-3 0,7 1-1 0,1 0 0 15,-1 0 1-15,-6 0 3 0,7-1-3 0,-8 1-2 16,3 0 1-16,-4 1 0 0,4-1-2 0,-2-1 3 16,-2 2-1-16,2 1 2 0,0-1-4 0,0 1 0 15,2 0-1-15,-3 1 2 0,-4 0-3 0,4-1 1 16,-4 2 2-16,-3 1-1 0,0-3 1 0,1 4-3 16,-3-4-1-16,1 2 0 0,-3 0 5 0,2-1-4 15,-3 3 1-15,0-5 2 0,1 2 0 0,-3-1 1 16,1 1-1-16,-7-2 2 0,12 1 3 0,-12-1 7 15,8 0 9-15,-8 0 10 0,11-3 4 0,-11 3 9 16,10-6 1-16,-8 2 6 0,-2 4 2 0,4-7 8 16,-4 7 3-16,2-8 6 0,-2 8 4 0,3-10-13 0,-3 10-3 15,0-12-8-15,0 12-2 0,0-13 10 0,-3 6 2 16,3 7-2-16,-2-17 8 0,-2 9-19 0,0-3-5 16,-1 4-7-16,0-5 2 0,1 3-14 0,-1 0 7 15,1 1-8-15,0 0-2 0,-1-1-4 0,3 4-2 16,-3-2-4-16,5 7-9 0,-4-9-29 0,1 4-32 15,3 5-41-15,0 0-51 0,-4-6-46 0,4 6-49 16,0 0-45-16,0 0-252 0,0 0-587 0,0 0 259 16</inkml:trace>
  <inkml:trace contextRef="#ctx0" brushRef="#br0" timeOffset="26157.76">27778 12755 22 0,'0'0'183'0,"-7"-6"-11"0,7 6-7 15,0 0-13-15,0 0-7 0,0 0-9 0,-5-5-11 16,5 5-15-16,0 0-7 0,0 0-13 0,0 0-5 16,0 0-11-16,0 0-5 0,0 0-11 0,0 0-1 15,0 0-4-15,0 0-3 0,0 0-10 0,0 0-4 16,0 0-1-16,0 0-3 0,0 0-2 0,0 0 5 16,0 0-3-16,0 0-3 0,0 20-3 0,0-20 3 15,0 0-5-15,5 12-1 0,-5-12-1 0,7 7-3 16,-5-4 1-16,2 1-3 0,3-1 4 0,-2 1-2 0,2 0-1 15,1-2-1-15,5 2-3 0,-3-2 1 16,3 0 2-16,3-1-1 0,2 1-3 0,4-2-6 16,1 0 1-16,4-3 1 0,5 1-3 0,-1 0-1 0,0-1 3 15,5 0-5-15,0-1 2 0,-3 0-1 0,1 1 1 16,0-2 2-16,3 3-5 0,-4-2 1 0,3 2 2 16,-3-3-4-16,-2 4 1 0,1-2-1 0,0 1 1 15,-3 0 0-15,-2-2 0 0,4 4-1 0,-2 0 1 16,0-1-3-16,-7 0 5 0,6 1-3 0,0-3-3 15,0 1 4-15,3 2 1 0,-1-1 1 0,3-1 1 16,-1 4-3-16,2-5 0 0,-2 1-2 0,1 1 3 16,-1-2 1-16,3 1 0 0,-2 1-3 0,0 0 0 15,2-2-1-15,-3 0-1 0,-2 3 1 0,2-2 3 16,-2 1-3-16,-2-1 6 0,0 2-5 0,0 0 1 16,-7 0-5-16,0 0 3 0,0 0 0 0,1-1 3 15,-1 1-3-15,7 1-1 0,-1-1 1 0,1 0-1 0,-1 0-1 16,-1 0 0-16,3 0 1 0,1 0-3 0,-2 0-2 15,0-1-5-15,1-1-1 0,2 1 1 16,-1-1 1-16,4-1-1 0,-4-1 2 0,0 1 0 0,0-1 4 16,1-1 1-16,-3 2-2 0,0-1-2 0,0 1 3 15,-5 0 2-15,-2 0-10 0,1 0 8 0,6-2 6 16,-9 4-4-16,0-2 1 0,1 0 1 0,7 3-1 16,-7-2 2-16,0 1 0 0,0 0 2 0,-2-1-5 15,4 1 0-15,-2 1 4 0,0-1-1 0,-1 2-3 16,-1-2 0-16,1 2-1 0,-1-1 2 0,-5 1 0 15,4-2 1-15,-4 2 1 0,-1 2-2 0,2-3 2 16,-1 1-1-16,-1 0 2 0,-1 0 1 0,-1 0-3 16,2 1 3-16,0-1-3 0,1 1 7 0,-3-2 4 0,2 1-4 15,0 1 0-15,0 0 5 0,-3-2 5 16,3 0-3-16,1 0 1 0,0-2 0 0,0 0-3 16,1 0 0-16,0 1 3 0,-1-2-9 0,2 2 2 0,-2 0-4 15,2 0 1-15,-2-1 3 0,1 2 0 0,-2-2-1 16,0 1-2-16,1 1 1 0,-3 0-4 0,3 0 3 15,-1 0-1-15,-2 0 0 0,1-1 0 0,1 1 0 16,-1 0 1-16,2 1-2 0,-1-1 2 0,-1 0 0 16,-3 0 3-16,1 0-2 0,1 1-4 0,0-1 3 15,-2 0-3-15,-8 0 1 0,15 0 1 0,-6 0-3 16,3 2 3-16,-5-2 2 0,2 0-5 0,0 0 1 16,2 0 1-16,-3 0 1 0,-8 0-2 0,14 0 0 15,-4 0 3-15,-10 0 4 0,12-2 10 0,-12 2 11 0,12 0 1 16,-12 0 11-16,10-2-1 0,-2 0 5 15,-8 2 2-15,7-2 5 0,-7 2 4 0,9-1 2 16,-9 1-7-16,10-3-1 0,-10 3 4 0,7-4-2 0,-7 4-10 16,7-5-1-16,-4-1-7 0,-3 6-8 0,7-2 0 15,-7 2 1-15,7-6-11 0,-7 6 3 0,5-4-8 16,-5 4-14-16,4-7-19 0,-4 7-27 0,0 0-30 16,5-6-34-16,-5 6-52 0,3-6-51 0,-3 6-267 15,0 0-524-15,-3-13 232 0</inkml:trace>
  <inkml:trace contextRef="#ctx0" brushRef="#br0" timeOffset="28019.76">7968 15484 158 0,'0'0'169'0,"0"0"-17"0,0 0-9 0,0 0-15 16,0 0-8-16,-15 7-5 0,15-7-8 0,-2 11-7 15,1-5 2-15,1 2-9 0,0-8-1 0,3 16-8 16,-1-8-1-16,1 6-3 0,-2-6-4 0,3 6-4 15,-3-3-3-15,0 0-1 0,2 0 1 0,-1 0-4 16,1-1-5-16,0 0-14 0,-2-1-6 0,1 0 0 16,0 2-3-16,0-1-4 0,1-3-2 0,1 0 3 15,-1-1-7-15,-1 0-1 0,0 0-3 0,2-1 1 16,0 0-1-16,1 1-3 0,2-3-1 0,3 1 0 16,2-1 2-16,1-2-1 0,6 1-3 0,3-4-2 15,6-5-2-15,7 0 2 0,-2-2-6 0,1-2 3 16,17-6 0-16,0 5-3 0,1-4 1 0,-1 0-3 0,0 2-4 15,0-2 3-15,0 5 1 0,4 0-1 16,3-1-1-16,-3 1 2 0,1 2-2 0,-2 2-2 16,-2 1-3-16,-14 0 5 0,2 4-4 0,-2 0 1 15,1 1-2-15,-2 2-2 0,1 1-4 0,-3 0-1 0,-1 5-3 16,-1-2 1-16,-1 1 0 0,-2 0 2 0,0 1 1 16,0 1 1-16,-1 0-1 0,-2-1-2 15,4 1 6-15,-2-4-2 0,3-1 2 0,1 0-2 0,2-3 4 16,1 0-8-16,1 0 8 0,1-1 2 0,-1-1-3 15,-1-1 7-15,-2-1-8 0,3 1 4 0,0 0-9 16,-1-2 6-16,1 4-3 0,-1-2-1 0,-3-1-1 16,-1 3 7-16,-4-4-4 0,0 2 3 0,-7 2-3 15,-2-1 2-15,0-1-1 0,0 0 1 0,-7 2 2 16,-1-1 1-16,-1-1 0 0,-2 1-1 0,0-1 1 16,0-2 11-16,-3 2 3 0,0-3 1 0,-1 2 9 15,-1-2 9-15,-3 6 6 0,6-12 15 0,-9 5-2 16,3 7 1-16,1-15 4 0,-3 6-6 0,-1-4 1 15,1 4-4-15,0-2-8 0,-3-4-2 0,1-1 0 16,-1 1-1-16,-2-2-2 0,3 2-2 0,-3-2-9 16,1 2 0-16,-2-2-7 0,-1-1-4 0,4 2 1 15,0 0-9-15,0 5-5 0,-1-1-19 0,1 2-20 16,1 2-23-16,0 1-31 0,4 7-37 0,-5-11-49 16,5 11-46-16,-2-6-40 0,2 6-174 0,0 0-474 15,0 0 209-15</inkml:trace>
  <inkml:trace contextRef="#ctx0" brushRef="#br0" timeOffset="40553.65">24102 13815 5 0,'0'0'47'0,"0"0"7"0,-2-7-8 0,2 7-5 15,-4-8-4-15,4 8 9 0,0 0-15 0,-1-11 2 16,1 11 10-16,0 0-1 0,-1-11 7 0,1 11-2 15,0 0 1-15,-2-8 4 0,2 8 1 0,-2-6 7 16,2 6-17-16,0 0 8 0,-4-11 5 0,4 11 10 0,-4-7-5 16,4 7 6-16,0 0 4 0,-4-7 6 0,4 7-3 15,0 0 0-15,-6-8-3 0,6 8-2 16,-5-8 5-16,5 8-4 0,-5-7-2 0,5 7-5 0,-7-8 3 16,3 3 6-16,4 5-4 0,-5-8 0 0,5 8-1 15,-4-9-9-15,4 9 5 0,-2-6-3 0,2 6 0 16,-7-6-4-16,7 6-3 0,0 0-3 0,-2-6-3 15,2 6-6-15,0 0-3 0,0 0-4 0,0 0-2 16,0 0-4-16,0 0-4 0,0 0-4 0,0 0 1 16,0 0-4-16,0 0-2 0,0 0-2 0,0 0-1 15,0 0-1-15,0 0-1 0,0 0-1 0,0 0 1 16,0 0-3-16,4 23 0 0,-1-16-1 0,0 0-2 16,-1 2 1-16,2 1 0 0,-1 0-1 0,1 3-1 15,0-2 3-15,0 2-3 0,-1-3-2 0,2 2 0 16,2 3-1-16,-2-5 1 0,-1 1 1 0,0 0-2 15,1-2 2-15,0 1 2 0,0 0-2 0,-1 0-4 0,-2-2 2 16,3 0 3-16,-3-1-1 0,2 0 1 0,-2-2-2 16,1 2 1-16,-2-1-1 0,-1-6 0 15,6 9-4-15,-6-9 3 0,2 7 0 0,-2-7 1 0,3 9-4 16,1-6 6-16,-4-3-2 0,4 6-2 0,-4-6 4 16,0 0-2-16,7 5-2 0,-7-5 0 0,3 5 3 15,-3-5-1-15,5 3 0 0,-5-3 3 0,9 3-1 16,-9-3 1-16,12 1-4 0,-12-1 3 0,15 0-3 15,-6-1 2-15,1 0-1 0,1-1 1 0,-1 1-1 16,-2 0 2-16,4 0-3 0,-1-1 7 0,0 1-5 16,-1-1-1-16,0 2-2 0,1-1 4 0,-1 0-2 15,0 1 4-15,-2-2-4 0,3 0 1 0,-2 0-2 16,2-1 2-16,-1 1 1 0,0 2-1 0,1-1-2 0,1 0 1 16,-2-3-6-16,0 3 5 0,4-4-2 0,-3 4 5 15,4 0-3-15,-2-4 2 0,1 4-1 0,2-2 1 16,2 0-2-16,-1 1 1 0,-3 1 2 15,0-1 0-15,4 2-5 0,-4-1 3 0,0-2-3 0,0 1 2 16,-2 2 0-16,2-2 2 0,-3 2-1 0,3 0 0 16,-1-2 0-16,1 1-1 0,-1 1 2 15,0-2-4-15,1 4 1 0,0-4 3 0,5 2 0 0,-6-1-2 16,1-2 0-16,2 1 1 0,2 1 0 0,-1-3 2 16,2 4-4-16,1-2 0 0,-4 2 2 0,3-1 0 15,-1 1-1-15,-1 0 0 0,0-1 2 0,-4 1 1 16,6 0-2-16,-6 0-1 0,0 0 1 0,1 0 0 15,-1-3-3-15,5 2 2 0,-4 1 0 0,-2-1 4 16,1 1-4-16,1 0 0 0,-1-3 1 0,6 0 0 16,-6 3 0-16,1-2 0 0,-1 0-2 0,-2 1 5 15,3 0-4-15,-2 0-3 0,3 2 6 0,-2 0-4 16,-3 0 2-16,4 1 2 0,-3 0-4 0,1-2 3 0,-1 0-6 16,-1 3 4-16,2 0-3 0,0-3 5 15,-2 4-2-15,4-4 0 0,-1 2 0 0,0-1 4 16,0 0-4-16,1 0 5 0,-2 3-4 0,-1-3-2 0,4-1 2 15,-3 0-2-15,0 2 2 0,1-1 0 0,0-1-4 16,1 0 5-16,-3-1-3 0,3 1 4 0,-3 0-4 16,2-2 2-16,-1 2-1 0,1 2-2 0,-1-2 2 15,-2-2-1-15,1 2 2 0,-1 0-1 0,1 0-2 16,-2-1 4-16,3 4-2 0,-1-3 0 0,-1 0 0 16,2 0-1-16,-1 0-1 0,1 0 2 0,-1-2 1 15,2 1-2-15,-3 1-2 0,2 0 6 0,-1 0-6 16,3-2 6-16,-1 0-4 0,0 1 5 0,-1 0-3 15,0 0 1-15,-1 1-5 0,2-2 3 0,-1-1-2 16,-1 3 3-16,2 1-4 0,-3-2 2 0,3 0-1 16,-4 1 2-16,2 0-5 0,0 0 6 0,1 0-2 15,-1-2-2-15,-4 1 0 0,3-1 2 0,2 1-1 0,-3 1-1 16,3 0-7-16,-4 0 3 0,-8 0 0 0,13-4-2 16,-1 3 0-16,-5 1-8 0,4 0 1 15,-11 0 2-15,18-1 0 0,-11 1 3 0,1-1-5 0,2-1-6 16,1 2 1-16,0 0-4 0,-11 0 4 0,16-1-1 15,-9 1 2-15,3-1 0 0,0 0 1 0,-1 1-1 16,2-1 1-16,1 0 1 0,-2 1 2 0,-1-1 2 16,1 1 2-16,1-3 1 0,-1 3 5 0,4-1-2 15,-5 1-1-15,0 0-2 0,3-3 3 0,-12 3 1 16,15-1 1-16,-9 1-4 0,-6 0 7 0,14-2-8 16,-9 2 2-16,-5 0 2 0,9 0 6 0,-9 0-4 15,12 0 1-15,-12 0-3 0,10 0 4 0,-10 0 2 16,0 0 3-16,9-3-5 0,-9 3 1 0,0 0 0 0,0 0 0 15,10-2 3-15,-10 2 2 0,0 0 2 16,0 0-4-16,4-2 0 0,-4 2-1 0,0 0-1 16,0 0 1-16,0 0 4 0,0 0-4 0,2-10 5 0,-2 10 1 15,0 0 3-15,0 0 2 0,0 0 1 0,2-8 3 16,-2 8 1-16,0 0 3 0,0 0 3 0,-2-9-1 16,2 9 2-16,0 0 0 0,0 0 3 0,0 0 0 15,-6-10-1-15,6 10-2 0,-2-6 1 0,2 6 1 16,-3-9-1-16,3 9-3 0,-5-9 0 0,5 9 2 15,-2-10 5-15,2 10 1 0,-4-9 3 0,1 2 2 16,3 7-3-16,-4-9-2 0,2 1 3 0,0 2 0 16,-3 1 0-16,5 5 0 0,-9-12-6 0,4 4 1 15,1 3 2-15,2-1-1 0,-5 2 0 0,3-6-5 16,-2 4-1-16,0-2-2 0,-1 0-2 0,3 0 1 16,-2 0-5-16,-2 1-3 0,1 0 6 0,3-4-6 15,0 4 0-15,-1-3-2 0,1 1 4 0,0-2-5 0,-1 3 1 16,4 1-3-16,1 7 2 0,-4-12-4 0,2 5 1 15,2 7-2-15,-4-12 2 0,4 7-2 0,0 5 3 16,-3-8-6-16,3 8 0 0,-4-10 6 0,4 10-5 16,-2-7 2-16,2 7-2 0,0 0-3 0,-2-7 5 15,2 7-1-15,0 0-5 0,-3-8 1 0,3 8 4 16,0 0 1-16,0 0-4 0,0 0 1 0,0 0 2 16,-2-9-5-16,2 9 3 0,0 0 2 0,0 0 1 15,0 0-9-15,0 0 6 0,0 0-5 0,0 0 1 16,0 0 7-16,0 0-5 0,0 0 0 0,0 0-2 15,0 0 1-15,0 0 1 0,0 0 2 0,0 0-3 16,0 0 1-16,3 25 1 0,-3-25-3 0,2 13 2 16,-2-8 0-16,4 2-4 0,-2 2 6 0,0-2-3 0,1 0 3 15,-1 1 3-15,0 3-6 0,0-3 0 16,0 3 1-16,1-4-3 0,2 3 1 0,1-2-4 16,-4 1 4-16,1 1-1 0,-1-1-3 0,2 0-7 0,0-1 1 15,-3 2-2-15,3-2-1 0,1-1 3 0,-3-2-4 16,-1 2 3-16,-1-7-4 0,6 10-5 0,-4-5 1 15,0 2 1-15,-2-7 1 0,2 12-1 0,1-9 2 16,-1 3 1-16,-2-6-3 0,2 10 2 0,-2-10 0 16,2 10 1-16,-2-10 4 0,0 5 1 0,0-5-4 15,2 7 2-15,-2-7-3 0,2 7-2 0,-2-7 4 16,0 0 1-16,4 8 3 0,-4-8 1 0,0 6-2 16,0-6 1-16,0 0 3 0,-4 10 2 0,4-10-1 15,0 0 1-15,-6 7 2 0,6-7 1 0,-4 4-3 16,4-4-1-16,-5 4-1 0,5-4 1 0,-8 4-1 15,8-4-6-15,-12 3 1 0,5 0 1 0,1-2-6 16,-1 4 4-16,-3-3 0 0,0 1 2 0,-3-2 2 0,3 1-4 16,-3 3-2-16,-1-3 2 0,1 2-2 15,0-1-1-15,-4 0 5 0,4 0 4 0,0-1-5 0,-1 1 3 16,-2 2 0-16,1-2 4 0,1-1-3 0,-1 2 2 16,1-3-2-16,1 1 5 0,-1 0 0 0,1 2-10 15,-1-4 7-15,0 0 1 0,-3 1 2 0,1 1-2 16,-3 2 0-16,2-2 3 0,-1 1-3 0,0-1 4 15,-2 3-10-15,-1-2 10 0,0 2-2 0,0-1-1 16,-6 4 2-16,4-3-1 0,-1 1 1 0,1 0 1 16,3 0-2-16,0-1 2 0,0 2-2 0,-1-2 5 15,1 0 1-15,0-1-4 0,2 1 3 0,2-1-2 16,1 0 0-16,2-2 1 0,-1 2-2 0,2-2 1 16,0 1 3-16,-2-1-3 0,1 0 6 0,0-1-6 15,2 0-1-15,-1 0 4 0,-3 0-5 0,2-1 3 16,-1 2 2-16,1-1-3 0,-3-1-2 0,-2 1 3 15,0 0-2-15,5-1 4 0,-1 1-1 0,-3 0 1 0,-2 2-5 16,2-3 8-16,3 0-3 0,-3 1-2 0,3-1 1 16,0 1 0-16,-4 1 0 0,5-2 1 0,-1 1 0 15,3 1 0-15,-2-2 2 0,2 0-2 0,0 2-2 16,0-2 4-16,5 2-4 0,-3 1 2 0,3-2-5 16,-4 0 3-16,10-1 1 0,-14 2 0 0,7 0 1 15,-1-1 2-15,8-1-3 0,-17 2 0 0,10-1-1 16,-1 1-1-16,-3-1 0 0,1 1 2 0,-1 1 2 15,-1-2-2-15,0 0 1 0,1 1-5 0,-2-1 6 16,2 2-2-16,-1-3 4 0,-1 2-4 0,-1 0 2 16,3-1-5-16,-2 0 2 0,0 2 3 0,4-3 1 15,-5 0-3-15,4 2 1 0,-3-2 4 0,7 0-3 16,-6 1 1-16,5 1-1 0,7-2 2 0,-17 0-2 16,11 1 2-16,6-1-5 0,-16 2 1 0,9-4-1 0,-4 4 2 15,1-2 0-15,-3 0-3 0,6 0 1 16,-5 1 4-16,2-1-2 0,1 0 1 0,9 0-2 15,-16 0-4-15,8 0 8 0,-2 0-4 0,-3 0 1 0,0 1 5 16,2-1-4-16,-1 0-4 0,0 0 4 0,1 2-2 16,1-2 0-16,0 0 1 0,1 0 1 15,9 0 0-15,-14 0-3 0,6 0 3 0,8 0-1 0,-14 1 3 16,14-1-3-16,-11 0-2 0,11 0 1 0,-14-1 1 16,14 1-2-16,-13 0 2 0,13 0 2 0,-12 0-1 15,12 0 0-15,-13 0-1 0,6 0 0 0,7 0 1 16,-13-2-4-16,13 2 6 0,-14 0-1 0,14 0-3 15,-13-1 0-15,13 1 4 0,-14 0-5 0,14 0 6 16,-12 1-2-16,7-3-3 0,5 2-1 0,-12-2 3 16,12 2 3-16,-11-1-2 0,11 1-1 0,-9-3 3 15,9 3-3-15,-11-2 7 0,11 2-3 0,-8-3 0 16,8 3-1-16,0 0-2 0,-10-2 2 0,10 2 4 16,-9-4-6-16,9 4-1 0,-5-4 0 0,5 4 1 0,0 0 3 15,-9-4 2-15,9 4 0 0,-5-3 0 16,5 3-7-16,-5-5 5 0,5 5 1 0,-8-3-1 15,8 3-1-15,-8-6 2 0,8 6-5 0,-5-4 2 0,5 4-1 16,-7-4 1-16,7 4 1 0,-7-5-1 0,7 5 2 16,0 0-3-16,-7-5-3 0,7 5 3 0,0 0 1 15,-7-5-1-15,7 5 2 0,0 0-2 0,-4-6 1 16,4 6-2-16,-5-4-1 0,5 4 1 0,-6-7 2 16,6 7 0-16,-5-8-6 0,5 8 4 0,-3-5 2 15,3 5 2-15,-3-9-2 0,3 9 1 0,-5-7-2 16,5 7-3-16,-2-12 4 0,2 12-3 0,-1-7 2 15,1 7 1-15,-4-10 0 0,4 10 3 0,-3-9-2 16,3 9 2-16,-2-10-8 0,-1 4 6 0,3 6-4 16,-4-10 2-16,4 10 2 0,-1-8 1 0,-1 2-2 15,2 6 1-15,-3-11-1 0,3 11-1 0,-4-8-3 16,2 3 3-16,2 5-1 0,-4-10 2 0,4 10-1 0,-2-8-2 16,0-1 0-16,2 9 0 0,-3-10 3 0,3 10-3 15,-5-11-8-15,4 4 8 0,1 7 3 16,-3-11-3-16,3 11-1 0,-1-11 1 0,0 5-1 15,1 6 3-15,-1-13 2 0,1 13-3 0,0-10-1 0,0 10-4 16,0-15 5-16,0 8-1 0,0 7-2 0,0-9 2 16,0 9-2-16,1-11 1 0,-1 11 0 15,0-8-1-15,0 8 2 0,0 0-1 0,1-9-3 0,-1 9 6 16,0 0 0-16,1-8-3 0,-1 8 3 0,0 0-5 16,0 0 3-16,0 0 3 0,0 0-2 0,0 0 1 15,0 0-8-15,0 0 10 0,0 0-5 0,0 0-3 16,0 0 8-16,-2-9-4 0,2 9 3 0,0 0-3 15,0 0 0-15,0 0 3 0,0 0-4 0,0 0 2 16,0 0-5-16,0 0 5 0,0 0-3 0,0 0 2 16,0 0-1-16,0 0-3 0,0 0 0 0,0 0 2 15,0 0-2-15,0 0-2 0,0 0-5 0,0 0 1 16,0 0-8-16,0 0-1 0,0 0-2 0,0 0-3 0,0 0-6 16,0 0-8-16,0 0-13 0,0 0-16 0,0 0-15 15,0 0-7-15,0 0-7 0,0 0-4 16,0 0-21-16,20 11-6 0,-20-11-26 0,9 4-107 15,-5-2-282-15,-4-2 126 0</inkml:trace>
  <inkml:trace contextRef="#ctx0" brushRef="#br0" timeOffset="43674.82">27661 13784 102 0,'0'0'220'0,"-5"-6"-8"0,5 6-3 16,0 0-5-16,0 0-4 0,-2-8-2 0,2 8-5 15,0 0-3-15,-2-6-9 0,2 6-11 0,0 0-8 16,0 0-13-16,0 0-14 0,0 0-11 0,0 0-15 0,-2-8-7 15,2 8-13-15,0 0-12 0,0 0-6 16,0 0-9-16,0 0-8 0,0 0-1 0,0 0-9 16,0 0-1-16,0 0-7 0,4 30-2 0,-2-20-3 0,0 1-5 15,1-2-1-15,0 2 0 0,0-2-1 0,-3 0-8 16,2 0 4-16,3 2-8 0,-2-2 3 0,-2 1-5 16,0-1 1-16,-1 0-3 0,0-2 0 0,0-7-1 15,2 13 0-15,0-8 0 0,-2-5 0 0,4 12-3 16,-4-12 4-16,1 7-3 0,-1-7-1 0,1 6 4 15,-1-6-6-15,2 6 1 0,-2-6 0 0,5 3-3 16,-5-3 2-16,0 0-2 0,10 3 1 0,-10-3 3 16,13-3-2-16,-13 3 2 0,16-6-3 0,-5 3 3 0,0-2-1 15,1 2 0-15,1 0-1 0,-1 1-5 0,2-1 2 16,-2 0 1-16,2-1-2 0,-1 2 5 16,3 0-3-16,-3 1 1 0,1-1 6 0,-1 1-7 0,0 1 0 15,6-2 3-15,-5 1-2 0,-1-1-2 0,2 1-2 16,-1 0 3-16,1 1-1 0,-3-2-5 0,3 1 8 15,-1-1 1-15,-1 2-4 0,1 0-2 0,-1 0-1 16,-2 0 3-16,3 0 3 0,-1 0-7 0,-1 0-5 16,-1 2 5-16,0-1-3 0,2 1-5 0,-2-2 2 15,-1 0-3-15,1 0-7 0,-2 0 3 0,-1 1 2 16,-8-1-3-16,15 1-1 0,-8 1 4 0,-7-2 1 16,14 0 0-16,-9 1-5 0,-5-1 1 0,13 2-1 15,-13-2 9-15,9 0-6 0,-9 0 4 0,10-2 0 16,-10 2 4-16,9-1 0 0,-9 1-3 0,0 0 3 15,0 0-2-15,9 1 2 0,-9-1 5 0,0 0-6 16,0 0 5-16,9 2-2 0,-9-2 0 0,0 0 1 0,0 0 4 16,0 0-1-16,0 0 0 0,9-5-2 15,-9 5 2-15,0 0 0 0,6-2 2 0,-6 2 0 16,0 0 1-16,4-6-2 0,-4 6-1 0,5-5 2 0,-5 5 0 16,0 0-1-16,5-7 2 0,-5 7 0 0,0 0 0 15,1-7 0-15,-1 7-2 0,0 0 3 0,0 0-1 16,-6-15 2-16,6 15-2 0,-4-6 2 0,4 6-4 15,-5-9 1-15,1 4 5 0,4 5-4 0,-7-9 0 16,4 4 2-16,-3-1 3 0,6 6 4 0,-8-10 0 16,3 2 1-16,1 0 4 0,0-1 0 0,-1 4-1 15,1 0 1-15,1-4 5 0,-2 1 2 0,3 2-1 16,-2-1-1-16,4 7 2 0,-7-15-5 0,4 8 1 16,-1-1-4-16,-1 0-2 0,3-2 0 0,-1 2-3 15,-1 2 1-15,4 6 1 0,-4-12-3 0,2 6 1 16,2 6 0-16,-4-13-5 0,3 8 2 0,1 5 2 15,-4-11-8-15,-1 7 4 0,5 4 3 0,-2-10-2 0,2 10-4 16,-1-9 6-16,1 9-5 0,0 0 0 0,-4-9 1 16,4 9 1-16,0 0-6 0,-2-7 2 0,2 7 2 15,0 0-1-15,0 0 3 0,0 0 0 0,0 0-3 16,0 0 1-16,0 0 1 0,0 0-5 0,0 0 0 16,0 0 2-16,0 0 2 0,0 0 2 0,0 0-5 15,0 0 3-15,0 0-9 0,0 0 7 0,7 26-1 16,-5-20 3-16,-2 0-2 0,5 0 2 0,-3 0-1 15,1 1 0-15,-2 3 2 0,2-4-1 0,2 1-2 16,0 3 4-16,-2-2-1 0,-1 2 2 0,3-3-6 16,-1 3 4-16,1-1 0 0,-2 2-4 0,2-1 2 15,-2-1 1-15,2 0-5 0,-2 1 4 0,1-2-3 0,-2 4 3 16,1-7 1-16,-2 2-1 0,2-1-1 0,0 1-5 16,-2-1-1-16,4 2 3 0,-2-2-3 15,-2 0 4-15,-1-6-5 0,4 9 1 0,-4-9 1 0,0 9 0 16,0-9-4-16,5 6-2 0,-5-6-1 0,0 0-1 15,2 6 1-15,-2-6 2 0,0 0 0 0,0 0-7 16,0 0 0-16,-7 11-2 0,7-11-5 0,-8 6 0 16,3-3 0-16,5-3-4 0,-9 7-6 0,4-5 4 15,-3 3-12-15,2-1 0 0,-4 2-4 0,3-4 2 16,-3 1-1-16,2 0-1 0,1 1-2 0,-2-3 10 16,0 4-4-16,0-2-5 0,-3-1 9 0,4 0 4 15,8-2 2-15,-15 1 6 0,5-1 1 0,1 1 0 16,1-1 3-16,-4 0 5 0,3 0 0 0,0 0 0 0,9 0 3 15,-18-1-5-15,7 0 13 0,0-1 0 16,-3 2-3-16,4-1 1 0,-3 0 3 0,3 2-2 16,-2-1 1-16,1 0 1 0,0 1 1 0,0-1 4 0,-3-1-1 15,6 1-3-15,-2 1 2 0,-1-1-1 0,-2 0 4 16,3 2-3-16,-1-2 2 0,4 1 0 0,-3-1-1 16,2 1 2-16,8-1-1 0,-19 0 0 0,12 3-1 15,0-3-2-15,7 0 4 0,-15 0 1 0,15 0-3 16,-13 2 0-16,5-1 3 0,8-1-1 0,-15 0-5 15,7-1 7-15,8 1-4 0,-13 1 5 0,5-1-2 16,8 0 0-16,-15 4-6 0,7-3 1 0,1 0 3 16,-1 2 3-16,0-1-1 0,1-1-2 0,-1 0 5 15,-2 0-5-15,3 2-1 0,7-3 1 0,-14 2 0 16,6 1 1-16,1-2 0 0,7-1 2 0,-12 2 0 16,12-2 1-16,-11 2-3 0,11-2 6 0,-11 0 1 15,11 0 1-15,-10-1 1 0,10 1 2 0,0 0 5 0,-12-1 0 16,12 1 2-16,-7-6-5 0,7 6 2 0,-6-2 1 15,6 2-4-15,-5-5 1 0,5 5-1 0,-4-7-1 16,4 7 3-16,-5-11 5 0,5 11-2 0,-2-11-4 16,-1 5 0-16,3 6 5 0,-4-13 2 0,2 6 2 15,0-1-3-15,0-1-1 0,-1 2-2 0,-1-3 7 16,4 4 1-16,-2-6 1 0,0 4-4 0,0-2-1 16,-1-1-1-16,1 3 4 0,1 1-7 0,-1-4 12 15,2 11-2-15,-2-13-4 0,0 6-3 0,0-1 2 16,2 8-8-16,0-11 2 0,0 3 0 0,0 8-1 15,-1-11-2-15,1 11 1 0,0-12-8 0,0 12 6 16,0-9-5-16,0 9 4 0,-2-7-3 0,2 7-1 16,0 0-4-16,0 0 2 0,2-10 1 0,-2 10-5 15,0 0 6-15,0 0-2 0,0 0 0 0,0 0-3 16,0 0 1-16,0 0-1 0,0 0-2 0,0 0 0 16,0 0-1-16,0 0 3 0,0 0-9 0,12 15-28 15,-5-4-32-15,2 3-39 0,-3 4-49 0,1-2-57 0,0 3-230 16,-2 6-480-16,3 0 213 0</inkml:trace>
  <inkml:trace contextRef="#ctx0" brushRef="#br0" timeOffset="55767.75">8503 15349 12 0,'-6'5'23'0,"6"-5"-2"0,-8 5 1 15,8-5-4-15,-12 7 3 0,5-2 1 0,-3-4-1 16,-2 0-4-16,1-1 3 0,-1 1 19 0,-2-2-8 0,1 0 3 15,0-2-10-15,0 0 0 0,-1 0-2 0,1-2-1 16,-2 5-5-16,3-4-1 0,-1-1-2 16,1 0 1-16,1 1 0 0,2 0-8 0,0 1 1 15,3-1 3-15,6 4 1 0,-12-4-6 0,7 3-2 0,5 1-1 16,-10-6 6-16,10 6-10 0,-4-3 9 0,4 3-6 16,0 0 4-16,0 0-5 0,0 0 0 15,0 0-1-15,18-10-1 0,-9 7-2 0,3 0 0 16,0-1 5-16,1 0 0 0,6-2-2 0,-1 1 5 0,3-1-3 15,-4 3-3-15,0-3 0 0,1 2 2 0,-1-1 1 16,-5 3 5-16,-1-1-21 0,-1 0 19 0,-1 2 0 16,-9 1 1-16,11-1-3 0,-11 1-1 0,7 0 2 15,-7 0 2-15,0 0-3 0,0 0 0 0,-5 13 3 16,-3-6-4-16,-1 3 3 0,-2 1-1 0,-2 0-3 16,-1 3-5-16,-2-1 6 0,0-1-1 0,2 2 4 15,-3 0-6-15,3-2 1 0,-1 1 2 0,2-1 1 16,1-1-2-16,-2 3 0 0,7-7 0 0,-2 2 1 15,1-3 0-15,2-1-8 0,1 2 6 0,1-4-1 16,4-3-8-16,-8 7-4 0,8-7 2 0,-5 6 0 16,5-6 2-16,0 0-12 0,-1 6 1 0,1-6 1 15,0 0-8-15,0 0 2 0,0 0 1 0,9 5 5 16,-9-5 1-16,0 0 2 0,9 3-2 0,-9-3-3 16,7 2 1-16,-7-2-17 0,9 0-41 0,-9 0 19 15</inkml:trace>
  <inkml:trace contextRef="#ctx0" brushRef="#br0" timeOffset="57233.36">9719 15243 8 0,'25'-21'14'0,"2"1"9"0,0 0-9 16,-1-2-3-16,-1 3 1 0,1 2-2 0,-5 2 4 16,-5 5 0-16,-1 0-11 0,-6 5 6 0,1 0-4 15,-3 1 2-15,-2 1 3 0,-5 3-4 0,9 0 0 16,-9 0 2-16,0 0-2 0,0 0 1 0,-9 19-2 16,2-8 0-16,-3-1 0 0,-4 7-4 0,1-3 4 15,-6 4 2-15,0 1-3 0,-3 1-1 0,-1-2-4 16,3 1 6-16,-5-2-3 0,2 0 3 0,-2 2-6 0,1-1 10 15,2-2 0-15,-1-1-3 0,4-5-1 16,2 0-1-16,1 0 3 0,1-3-3 0,4-2 1 16,2 0-3-16,1-3 1 0,3 1-2 0,5-3 0 15,0 0 3-15,0 0-2 0,-4-15 2 0,4 15-2 0,14-18 2 16,2 6-2-16,-3-2-3 0,8-3 2 0,-3 0 0 16,4-2-4-16,1 1 3 0,-3 0-9 15,3 1 10-15,0 2 2 0,-1 1-2 0,-5 2 3 16,0 2 0-16,-1 1-4 0,-1 1 2 0,-5 2-1 15,1 3-6-15,-1 0 5 0,-5 2 2 0,-5 1 0 0,9 0 0 16,-9 0-1-16,0 0-2 0,-1 13 0 0,1-13 3 16,-9 14-6-16,4-5 5 0,-7 3-2 15,3-1 2-15,-2 0-2 0,-3 1 2 0,1 1 2 16,-4-1-3-16,3-2-2 0,-4 1-1 0,0 0 0 0,-1-2-3 16,1 0 0-16,-5 5 5 0,3-6-6 0,1 0 3 15,2-3-1-15,4-2 0 0,2 3 3 0,0-4 0 16,0-1 1-16,5-1-3 0,6 0 3 0,0 0-1 15,-7-12 1-15,7 12 2 0,11-15-1 0,0 2 0 16,3 2 2-16,8-7 0 0,2 1-5 0,0 2-6 16,3-1 2-16,4-4-7 0,0 1-25 0,1 0-42 15,0-3 20-15</inkml:trace>
  <inkml:trace contextRef="#ctx0" brushRef="#br0" timeOffset="61169.45">25046 13998 54 0,'0'0'61'16,"0"0"-5"-16,0 0-8 0,0 0-7 0,0 0 0 15,0 0 3-15,0 0-4 0,0 0 2 0,0 0-5 16,0 0-3-16,0 0-10 0,0 0-3 0,0 0-1 16,0 0 5-16,0 0-2 0,0 0 2 0,0 0-6 15,0 0-7-15,0 0 2 0,0 0-2 0,0 0 1 16,0 0 1-16,0 0-4 0,0 0 3 0,0 0-3 15,0 0 2-15,0 0-4 0,0 0 0 0,0 0-4 16,0 0 8-16,0 0-8 0,-13 16 4 0,13-16-2 16,0 0-7-16,0 0 3 0,0 0 4 0,0 0 2 15,0 0-1-15,0 0-4 0,0 0-2 0,-4 5 4 16,4-5 4-16,0 0-4 0,0 0 5 0,0 0-2 0,0 0-3 16,0 0 9-16,0 0-3 0,0 0 2 0,0 0 0 15,0 0 1-15,0 0 0 0,0 0-5 16,0 0 2-16,0 0 0 0,0 0 4 0,0 0-4 0,0 0-2 15,0 0 6-15,0 0-4 0,0 0 2 0,0 0-9 16,0 0-1-16,0 0 4 0,0 0-1 0,0 0-1 16,0 0 2-16,0 0-6 0,0 0-2 0,0 0 4 15,0 0-2-15,0 0-1 0,0 0 3 0,0 0 2 16,0 0-5-16,0 0 1 0,0 0 0 0,0 0-1 16,0 0-8-16,0 0-2 0,0 0-12 0,0 0 2 15,0 0-10-15,0 0-15 0,-3 5-21 0,3-5-19 16,0 0-54-16,0 0-148 0,0 0 66 0</inkml:trace>
  <inkml:trace contextRef="#ctx0" brushRef="#br0" timeOffset="91795.81">23150 6756 50 0,'-7'-7'292'0,"7"7"-9"0,-5-7-8 0,1 3-11 0,4 4 1 15,-5-6-8-15,5 6-12 0,0 0-17 0,-7-5-19 16,7 5-23-16,0 0-20 0,0 0-15 0,0 0-9 15,0 0 4-15,0 0-11 0,4 24-16 0,1-12-4 16,2 4-11-16,3 2-3 0,1 7 1 0,3-1-18 16,2 1-2-16,-1 2-6 0,3 0-6 0,0-2-6 15,-3-1-7-15,3 1-6 0,-1-5-8 0,-2 5-5 16,-2-10-5-16,3 5-5 0,-4-3-15 0,1-4-24 0,-1 2-29 16,-1-4-26-16,-4-2-34 0,1 0-32 15,-2-1-29-15,-2-2-36 0,0-1-25 0,1 0-29 16,-5-5-62-16,0 0-185 0,6 2-538 0,-6-2 239 0</inkml:trace>
  <inkml:trace contextRef="#ctx0" brushRef="#br0" timeOffset="92041.78">23406 6778 78 0,'-7'-12'238'16,"4"2"0"-16,-5 1 0 0,3 1-6 0,1 3-7 15,0-1-5-15,4 6-22 0,-6-8-14 0,6 8-20 16,0 0-15-16,0 0-5 0,-19 12 2 0,12-2 4 0,1 7-13 15,-4 0-4-15,2 10-6 0,-1 1-12 16,1-2-7-16,-2 3-7 0,-1 2-5 0,2-1-11 0,-3 0-4 16,2 0-2-16,1-2-6 0,0-4-7 0,0 3-9 15,-2-3-2-15,0 0-8 0,0 1 2 0,1-3-8 16,1-4-3-16,1-1-8 0,2-1-26 0,-1-1-26 16,0-1-42-16,3-1-37 0,1-4-42 0,1 5-47 15,2-5-37-15,1-4-57 0,-1-5-233 0,4 11-558 16,2-6 247-16</inkml:trace>
  <inkml:trace contextRef="#ctx0" brushRef="#br0" timeOffset="93103.9">26567 6598 153 0,'-7'-6'275'0,"2"2"-15"0,1 0-14 16,4 4-25-16,-7-6-19 0,7 6-20 0,-6-6-23 0,6 6-16 16,0 0-12-16,0 0-12 0,0 0-11 15,-5 19-13-15,5-8-7 0,0-2-12 0,3 4-5 16,-3-2-6-16,2 4-5 0,2-4-11 0,-2 0-2 0,3-1-4 16,1 1-2-16,-2-2-8 0,4 0-6 0,-1-1-13 15,1 0-17-15,1-6-3 0,-2 3-19 0,4-3-8 16,0 0-14-16,-1-2-7 0,1-2-9 0,0 0-7 15,3-3-9-15,-3-1 7 0,0 0-4 0,2-2-2 16,-4-2 0-16,1 1 10 0,1-4 4 0,-5 2 7 16,3-2 0-16,-2 1 17 0,-2-1 9 0,-1-1 10 15,0-2 4-15,1 2 14 0,-5 1 12 0,2 1 19 16,-2 3 17-16,-2-2 6 0,2 3 9 0,0 8 1 0,0-10 5 16,0 10-1-16,-5-10-7 0,5 10-2 15,0 0-7-15,0 0 1 0,0 0 17 0,-10 17 4 16,7-2 0-16,-1 1 1 0,-1 9-4 0,0 1-6 0,-3 5-4 15,3-1-7-15,-1 2-6 0,-2 4-4 0,0 11-1 16,-1 5-10-16,-1-2-39 0,2 1-43 0,1-2-56 16,-4-2-64-16,6-12-71 0,-4 9-183 0,2-9-462 15,-3-3 204-15</inkml:trace>
  <inkml:trace contextRef="#ctx0" brushRef="#br0" timeOffset="93640.89">26187 7972 205 0,'-13'0'240'0,"13"0"-10"15,-9 0-13-15,9 0-12 0,0 0-15 0,-12 0-14 16,12 0-15-16,0 0-15 0,-8 2-6 0,8-2-9 0,0 0-9 16,0 0-10-16,24 6-10 0,-11-5-11 0,8-2-8 15,10 1-10-15,1-1-5 0,1-1-25 0,3-1-30 16,2-3-46-16,14-2-55 0,-2-3-64 0,-16 4-261 16,4-2-447-16,-1 1 198 0</inkml:trace>
  <inkml:trace contextRef="#ctx0" brushRef="#br0" timeOffset="93923.9">26749 7281 144 0,'-8'0'244'0,"8"0"-18"0,-12 1-24 0,12-1-19 0,-7 1-22 16,7-1-10-16,0 0-7 0,0 0-11 0,0 0-21 16,36-4-7-16,-7 0-7 0,2-5-22 0,5 0-31 15,0-2-35-15,16-6-38 0,4 1-44 0,-3-2-83 16,-5 4-142-16,-12 2-321 0,-3 2 142 0</inkml:trace>
  <inkml:trace contextRef="#ctx0" brushRef="#br0" timeOffset="94648.3">23357 7356 39 0,'0'0'170'0,"-7"2"-13"0,7-2-13 16,0 0-15-16,0 0-10 0,0 0-10 0,0 0-16 0,0 0-9 15,0 0-2-15,21-20-14 0,-10 14-4 0,5-2-9 16,1-3-6-16,10-2-35 0,2 1-45 16,-1 1-45-16,4 1-136 0,3-2-229 0,-1-1 102 0</inkml:trace>
  <inkml:trace contextRef="#ctx0" brushRef="#br0" timeOffset="96999.79">28483 6623 108 0,'-5'-9'200'16,"1"5"-3"-16,4 4-16 0,0 0-22 0,-7-4-14 15,7 4-20-15,0 0-7 0,0 0-8 0,-7 22 3 16,5-8-7-16,0 5-9 0,4 8-12 0,-4 1-4 0,4 3-14 15,-2 0-3-15,0 1-6 0,2 0-5 16,1-2-4-16,-2-2-5 0,3-3-1 0,-2-6-11 16,2 0-8-16,0-1-19 0,-3 0-20 0,2-2-23 0,-1 0-20 15,-2-5-28-15,1 2-12 0,1-1-40 0,-2-1-31 16,-2-3-108-16,0-2-301 0,-1 1 133 0</inkml:trace>
  <inkml:trace contextRef="#ctx0" brushRef="#br0" timeOffset="97191.88">28238 7084 102 0,'0'0'200'0,"-7"-6"-18"15,7 6-19-15,-7-6-12 0,7 6-14 0,5-12-11 16,0 6-3-16,3-4-9 0,1 1-13 0,7-4-6 16,3-2-9-16,6-4-11 0,0 0-7 0,1 0-4 15,2 0-16-15,0-2-23 0,-1 2-24 0,-1 4-21 0,0-1-31 16,0 0-23-16,-3 1-32 0,-2-1-54 15,-8 4-82-15,1 1-262 0,2-4 116 0</inkml:trace>
  <inkml:trace contextRef="#ctx0" brushRef="#br0" timeOffset="97843.96">28691 6467 154 0,'0'0'166'0,"0"0"-12"0,0 0-19 15,0 0-7-15,0 0 19 0,0 0-9 0,5 24 5 16,-1-8-16-16,-1 4-6 0,1 4-6 0,0 1-10 16,-2 3-5-16,2-3-9 0,1 1-11 0,-2 0-3 0,-1 2-9 15,-1-9 4-15,3 0-5 0,-2-2-3 16,0 1-8-16,-1-3-2 0,2 3 2 0,-2-2-6 16,1 0-4-16,0-4-1 0,-2-2-5 0,0-1-4 0,0 1-2 15,0-2 0-15,0-1 1 0,0-7-1 0,0 12 1 16,0-12-3-16,0 8-2 0,0-8 0 0,-1 8-2 15,1-8 2-15,0 0-3 0,0 0 1 0,0 10-1 16,0-10-3-16,0 0-1 0,0 0-7 0,0 0 4 16,0 0 3-16,0 0-5 0,0 0-3 0,0 0-3 15,0 0 2-15,0 0-6 0,-17-16-2 0,17 16 2 16,-5-9 0-16,4 2-5 0,1 7 0 0,-4-17 1 16,4 10 3-16,2-6-4 0,0 4-2 0,-1-4 1 15,0 3 1-15,2-6 0 0,1 5-4 0,0-5 0 16,-1 0 2-16,3-1 0 0,2 2-7 0,-2 0-5 15,4-2-2-15,-2 3 3 0,1-1-2 0,-1 6-1 16,3-4 2-16,-4 4 2 0,5-1 1 0,-3 4-8 16,0 1 4-16,2 1 1 0,-1 1-7 0,-3 3 4 0,5 3-2 15,-1-1-4-15,-2 2 0 0,0 4 1 16,0 0 1-16,-3 1-3 0,0 3 2 0,2 1-7 0,-2 2 8 16,-2-5-2-16,0 2 2 0,-1-2-4 0,-1 2 3 15,1-2 0-15,1-1 2 0,-2-2 1 0,2-1 1 16,-3 0 3-16,-1-6 4 0,4 9-3 0,-4-9 2 15,4 8 1-15,-4-8 0 0,0 0 2 0,6 0-5 16,-6 0 1-16,0 0-2 0,13-11 3 0,-9 6-2 16,2-3 2-16,2-2 3 0,-3 1-2 0,3-2 2 15,-3-1-2-15,1-3 1 0,1 1 3 0,-2-2-4 16,-2 4 5-16,4 2 4 0,-3 2-1 0,-2 2 0 16,-2 6-5-16,6-8 5 0,-6 8 1 0,5-3 4 15,-5 3-2-15,0 0 0 0,0 0 2 0,10 13 1 16,-9-7 0-16,2 2 1 0,-2-1-1 0,0 0 0 15,0 0-2-15,-1-7-1 0,4 11-21 0,-1-5-17 0,-1-2-36 16,-2-4-14-16,8 6-34 0,-3-4-16 0,-5-2-25 16,12-2-179-16,-12 2-367 0,7-9 164 15</inkml:trace>
  <inkml:trace contextRef="#ctx0" brushRef="#br0" timeOffset="97983.72">29137 6469 53 0,'-5'-19'175'0,"1"0"-4"0,1 1-7 0,-1 1-15 15,1 5-11-15,2 2-9 0,0 3-14 0,0 0-13 16,1 7-8-16,0 0-7 0,0 0-13 0,0 0-27 16,0 0-17-16,0 0-40 0,17 25-44 0,-13-10-44 15,0 4-130-15,-1 1-247 0,-1 5 109 0</inkml:trace>
  <inkml:trace contextRef="#ctx0" brushRef="#br0" timeOffset="98224.83">29185 6657 160 0,'0'-10'186'0,"1"-5"-3"0,3-3-20 0,-2 1-9 0,3 2-7 16,-1 4-10-16,0-1-16 0,1 1-12 0,3 2-12 16,0 1-9-16,1 1-6 0,1 2-9 0,-3 2-8 15,4 0-4-15,-2 3-6 0,2 0-4 0,-2 3-3 16,1 2-12-16,0-1 0 0,-1 3 0 0,0 2-2 15,0 1-2-15,-4-1 0 0,2 2-3 0,-3 2-3 16,-3 3-17-16,-2 1-27 0,-4 2-35 0,-3 5-49 16,-2-8-62-16,-2 0-156 0,-1 5-344 0,1-6 152 15</inkml:trace>
  <inkml:trace contextRef="#ctx0" brushRef="#br0" timeOffset="98504.74">29619 6546 174 0,'0'0'321'0,"0"0"-15"16,0 0-27-16,0 0-25 0,0 0-20 0,0 0-29 15,0 0-20-15,0 0-17 0,27-22-14 16,-12 11-16-16,7-3-14 0,2 0-13 0,1-1-8 0,3-1-17 16,-1 1-11-16,2 0-3 0,0 1-17 0,0-2-33 15,1 1-47-15,0 0-35 0,-2 3-30 0,-3 1-44 16,-2-2-58-16,-5 4-236 0,-4 0-463 0,-1-3 205 16</inkml:trace>
  <inkml:trace contextRef="#ctx0" brushRef="#br0" timeOffset="98749.37">29990 6167 138 0,'0'0'160'0,"0"0"-2"0,0 0-3 15,0 0-5-15,0 0-6 0,36 3-10 0,-25-1-10 0,1 2-13 16,-2-1 3-16,0 2-8 0,0-1-12 0,-1 3 9 15,-2 0 0-15,-1 0-5 0,-1 1 2 16,-2 3-9-16,-3 0-9 0,-3 2-5 0,-2 2-4 0,-3 2-8 16,-1-1-5-16,0 1-23 0,-7 2-34 0,4-2-48 15,1-3-37-15,1-2-49 0,1 0-72 0,-1-6-134 16,4 0-365-16,3-2 163 0</inkml:trace>
  <inkml:trace contextRef="#ctx0" brushRef="#br0" timeOffset="99282.89">30242 5973 68 0,'5'-8'164'0,"2"0"-5"0,2 0-16 0,-2 0-7 0,0 1-10 16,1 1-13-16,1 0-10 0,0 1-15 0,-1 4-6 15,-2-1-16-15,-6 2 7 0,17 7-4 0,-10-1-6 16,1-1 1-16,2 10-13 0,-5-3 5 0,0 5-2 16,1-1-4-16,-5 3-2 0,1-1-3 0,-2 1 3 15,4-1-8-15,-6-2-6 0,2 0 5 0,-2 0-3 16,0-2 4-16,1-4 1 0,-1 0-1 0,1 1-11 15,0-1 8-15,-1-4-2 0,2-6-3 0,-2 11-3 16,2-11-4-16,0 0 2 0,0 0-4 0,0 0-9 16,0 0-2-16,0 0-4 0,0 0-12 0,0 0-9 15,8-26-9-15,-1 17-11 0,-2-6-11 0,3 0-4 16,-3-4 1-16,3-5-1 0,-2 5-6 0,3-5 5 16,-1-1 0-16,-3 1 4 0,1 1 8 0,-2 3-2 15,-1 2 13-15,-2 3 7 0,-1 2-7 0,0 2 15 0,0 3 3 16,0 2 5-16,0 6-4 0,1-8 5 0,-1 8-10 15,0 0 19-15,0 0 3 0,0 0-2 16,-10 30 2-16,8-17-3 0,2 3 5 0,-2 0-6 0,1 0 4 16,2-1 0-16,2 0-4 0,2-3-1 0,0 0 4 15,1-2-8-15,3-4 4 0,7 4-5 0,3-4 4 16,3-5 0-16,6 4-2 0,-2-5-15 0,-4-2-11 16,4-1-15-16,-6-3-23 0,1 2-22 0,-3-3-26 15,2-1-148-15,-2 0-280 0,-3-1 124 0</inkml:trace>
  <inkml:trace contextRef="#ctx0" brushRef="#br0" timeOffset="100544.67">30823 5816 30 0,'-6'-3'232'0,"6"3"-24"0,0 0-23 15,3-15-16-15,3 9-18 0,1-1-13 0,2-1-15 16,8-3-12-16,-1 1-20 0,1 1-23 0,1-2-31 0,0 4-29 16,-2 1-23-16,0 3-35 0,-3 0-12 0,-3 3-15 15,-4 0 3-15,1 3-10 0,-2 2-10 16,-3 2-89-16,-3 3-197 0,-2 0 87 0</inkml:trace>
  <inkml:trace contextRef="#ctx0" brushRef="#br0" timeOffset="100656.81">30973 5797 509 0,'-12'16'10'0,"-1"-3"20"0,2 1 17 16,-1-1 7-16,1 0 15 0,1-6 6 0,1 2 1 16,0-3 5-16,2-2 18 0,1 1 5 15,2-2-5-15,4-3-8 0,-6 6-10 0,6-6-6 0,0 0-4 16,0 0-12-16,21-9-31 0,-5 0-30 0,2 0-43 16,8-3-41-16,0-2-62 0,-5-3-82 0,-1 1-249 15,2 0 111-15</inkml:trace>
  <inkml:trace contextRef="#ctx0" brushRef="#br0" timeOffset="101098.75">31130 5444 66 0,'0'0'246'0,"-2"-12"-21"0,2 5-21 15,0 7-20-15,4-16-19 0,0 11-14 0,3-2-18 16,-2 1-13-16,4 3-7 0,0 0-12 0,1 2-10 15,1 1-8-15,1 0-11 0,-2 4-4 0,3 0 0 0,1 7-9 16,-4-3-4-16,2 9-3 0,-2-1-7 0,-4 7-1 16,1 2-6-16,-7-1-2 0,0 0 5 0,-2-4-1 15,0-1 6-15,-2 0-3 0,0 0 0 0,0-4-3 16,0 2-5-16,-1-6-6 0,3 0 0 0,-1 0-6 16,2-5 0-16,-2-1-5 0,3-5-4 0,-1 8-11 15,1-8-9-15,0 0-27 0,0 0-12 0,0 0-20 16,18-16-10-16,-10 7-11 0,3-4-1 0,-1-3-8 15,3 0 10-15,-3-1 1 0,-2 1 4 0,2-9 6 16,0 2 12-16,-3-1 3 0,-2-3 4 0,0 2 9 16,-2 5 16-16,-1-6 4 0,1 8 21 0,-2 1 9 15,-1 2 14-15,0 5 8 0,1 1 5 0,-1 3-3 16,0 6-2-16,0 0 1 0,0 0 1 0,-8-4-2 16,8 4 5-16,0 0-1 0,-8 25-6 0,6-9 1 15,-1 0 3-15,3 1-6 0,1 1-3 0,0-2-3 16,3 2-3-16,-1-4 0 0,3 0 3 0,0-3-8 15,6 1-2-15,-3-3-10 0,1-2-23 0,2 1-33 0,2-1-6 16,0-3-19-16,-1-2-8 0,2-1-23 0,-4-1-19 16,2-3-137-16,-4 1-294 0,-1-1 131 0</inkml:trace>
  <inkml:trace contextRef="#ctx0" brushRef="#br0" timeOffset="101282.15">31520 5169 103 0,'0'0'218'0,"-13"3"-16"0,13-3-13 0,-7 6-15 16,5-2-16-16,2-4-20 0,-4 10-14 0,4-10-14 0,0 12-12 16,1-3-37-16,1 0-45 0,-1 1-54 15,4-2-57-15,-1 2-148 0,1-1-264 0,-1-4 117 16</inkml:trace>
  <inkml:trace contextRef="#ctx0" brushRef="#br0" timeOffset="101490.87">31679 5282 69 0,'0'0'280'0,"0"0"-17"15,0 0-19-15,0 0-19 0,-7 23 2 0,9-17-11 16,1 7-19-16,1 4-18 0,1 7-17 0,0 1-15 15,1 2-11-15,2 6-12 0,2-2-14 0,0 16-11 16,-1-2-32-16,0-12-27 0,-1 11-33 0,-2-9-40 16,1 0-40-16,-2-1-35 0,-1-3-36 0,2 0-37 15,2 0-31-15,-6-5-129 0,0-5-368 0,-4 5 163 16</inkml:trace>
  <inkml:trace contextRef="#ctx0" brushRef="#br0" timeOffset="101796.8">30355 6809 128 0,'-6'2'253'0,"6"-2"-21"0,0 0-22 0,0 0-13 16,0 0-6-16,28-27-7 0,3 6 0 0,25-8-7 16,27-20-15-16,8 0-14 0,5-3-14 0,2-3-13 15,1-2-11-15,3-1-13 0,-7-1-5 0,-1-4-9 0,3 5-13 16,-4-4-16-16,-5 3-24 0,-3 5-10 0,-5 1-16 16,-4 1-19-16,-28 18-22 0,-1 0-22 15,0 4-22-15,-3 0-15 0,-13 8-42 0,-3 3-51 0,-5 1-189 16,-6 5-409-16,-8 4 181 0</inkml:trace>
  <inkml:trace contextRef="#ctx0" brushRef="#br0" timeOffset="103091.9">28862 7209 128 0,'0'0'167'15,"0"0"-5"-15,0 0-10 0,0 0-16 0,-7 0-9 16,7 0-17-16,0 0-6 0,0 0-11 0,0 0-9 15,0 0 1-15,0 0-4 0,24-15-7 0,-10 7-2 16,5 1-8-16,7-9-4 0,2 5-6 0,-1-5-20 16,4 1-4-16,3-2 0 0,15-9 0 0,1 1-5 15,1-4-3-15,5-4 2 0,26-11-3 0,-26 13 3 0,23-14-5 16,-21 16 2-16,27-18-6 0,-4 6 2 0,-2 2-4 16,-21 10-1-16,21-13-10 0,-24 17 6 0,2-5-11 15,2 0 0-15,-4 3-15 0,-1 4 5 0,-7-1 7 16,-2 0-11-16,-12 10-9 0,-5-2-1 0,1 2-13 15,1 4-15-15,-6 0-2 0,-5 4-21 0,-3-1-2 16,-4 1-6-16,0 2-13 0,-1 2-7 0,-4-1-20 16,-7 3-84-16,8-2-228 0,-8 2 101 0</inkml:trace>
  <inkml:trace contextRef="#ctx0" brushRef="#br0" timeOffset="107190.84">27868 5539 23 0,'0'0'241'0,"-10"-4"-18"0,3 3 3 0,1-2-11 16,6 3-13-16,-7-3-10 0,7 3-14 0,-9-4-16 16,9 4-21-16,0 0-13 0,0 0-14 0,0 0-14 15,0 0-7-15,0 0-11 0,0 0-5 0,0 0-11 16,29 11-5-16,-17-5-6 0,6 4-5 0,-3 0-4 0,5 2-4 16,-4 1-4-16,4 5-3 0,-7-2 2 15,2-2-2-15,-5-1 6 0,-1 1 15 0,-1-3 2 16,-2 1 0-16,0-3 11 0,-3 1 8 0,1-3 17 0,-1 0 17 15,-1-1 3-15,-2-6 12 0,5 11 17 0,-5-11 10 16,2 7 15-16,-2-7 7 0,0 6 6 0,0-6-3 16,0 0-16-16,0 0-13 0,0 0-17 0,0 0-14 15,0 0-12-15,-5-25-11 0,3 9-13 0,-1-2-7 16,3-3-15-16,0-6-31 0,-2-2-26 0,4-4-29 16,-2-2-45-16,2 2-25 0,-1-2-31 0,6 2-20 15,-2 7-27-15,0 0-20 0,0 9-24 0,2 8-18 16,3 4-15-16,-2-2-12 0,3 6-22 0,3 1-25 0,3 8-237 15,-4 1-591-15,4 5 262 0</inkml:trace>
  <inkml:trace contextRef="#ctx0" brushRef="#br0" timeOffset="107662.76">28354 5642 90 0,'0'0'256'15,"0"0"-6"-15,0 0 1 0,0 0-18 0,6-25-8 16,-4 15-18-16,0-2-2 0,1-5-12 0,-2-1-11 15,4 0-14-15,-3-1-8 0,0 1-12 0,-1-1-9 16,3 4-11-16,-4-1 6 0,0 3-3 0,-3 3-7 16,1 4-9-16,2 6-14 0,-4-7-13 0,4 7-7 0,0 0-8 15,-18 9-8-15,8 5-12 0,-3 1-2 16,3 9-6-16,-3-1-4 0,6 2-7 0,0-1 0 16,2 1-3-16,5 1-1 0,0-1-2 0,5-1-6 0,2-5-11 15,0-2-8-15,6-2-14 0,2-2-12 0,2-2-6 16,1-3-15-16,3-2-15 0,8-4-11 0,-8-4-7 15,6-5-8-15,3-3-10 0,-2-1 0 0,3-5 1 16,-3-1-4-16,-2-4-4 0,3 1-1 0,-5-3-3 16,0 3 6-16,-3-4 3 0,-1-1 11 0,-6 0 8 15,4-1 13-15,-8 1 3 0,1-2 15 0,-3-1 20 16,-4 1 10-16,0-2 15 0,-3 2 18 0,2 0 25 16,-6 4 11-16,1 3 18 0,-2 1 12 0,-1 0 18 15,-1 2 15-15,0 1 7 0,1 5 8 0,-1 2 17 16,2-1 16-16,-2 6 6 0,4-2-10 0,2 6-13 15,-7-8-14-15,7 8-17 0,0 0-10 0,0 0-7 0,-12 14-2 16,10-4 0-16,2 7 2 0,-2 3-9 0,4 6-10 16,-1 5-5-16,3 1-2 0,5 3-7 0,0-1-7 15,-2 0-6-15,4-3-4 0,0 1-5 0,2 3-11 16,3-3-23-16,4 10-6 0,1-12-47 0,2-3-57 16,-2-2-61-16,2-4-36 0,-3 1-44 0,-1-6-24 15,-3-2-38-15,-1-3-30 0,-2 0-281 0,-6-6-664 16,1 0 294-16</inkml:trace>
  <inkml:trace contextRef="#ctx0" brushRef="#br0" timeOffset="108098.9">28759 5713 15 0,'-9'-2'322'0,"-2"0"-6"0,4 2-11 15,7 0-20-15,-11-5-22 0,4 2-28 16,7 3-25-16,-3-9-24 0,3 9-15 0,3-13-20 0,2 4-3 15,7-5-22-15,-2 1-19 0,3 1-10 0,2 1-10 16,3-2-20-16,-1 3-18 0,-1-1-21 0,1 0-12 16,-2 2-13-16,0 0-6 0,-4 5-3 0,-2-2 1 15,-1 0-3-15,-1 1 2 0,1 3 1 0,-4-3 3 16,1 0-2-16,-5 5 9 0,6-4-9 0,-6 4 2 16,0 0 3-16,7-4-6 0,-7 4 1 0,0 0-1 15,10 0-2-15,-10 0 3 0,8 7 2 0,-6-2 1 16,7 5-2-16,-1 0 0 0,-2-1 0 0,4 6 3 15,2-3-3-15,-1 1 2 0,1-3 2 0,-1-1-2 16,0-1 2-16,-1-2 0 0,2 0 1 0,0 0 8 16,1-2 6-16,-2-3 16 0,2 0 24 0,1-3 8 0,3-3 9 15,-3 0 21-15,1-3 13 0,-2 2 15 0,1-5 18 16,-5 5 12-16,1-2 6 0,-2-3-4 0,0-2 4 16,-3 1 10-16,0 4 5 0,-3-2-14 0,-2 1-16 15,2-3-14-15,-4-5-14 0,0 5-7 0,-3 0-14 16,-2-3-10-16,0 2-13 0,0 1-13 0,1 0-27 15,0 2-39-15,-4 0-39 0,5 2-53 0,-1-3-22 16,2 2-48-16,-1 2-36 0,3 3-48 0,2 4-51 16,-3-11-46-16,3 11-47 0,4-8-239 0,-4 8-690 15,10-6 306-15</inkml:trace>
  <inkml:trace contextRef="#ctx0" brushRef="#br0" timeOffset="108422.95">29312 5263 23 0,'-5'-10'281'0,"3"7"-15"0,2 3-19 0,0 0-23 15,-6-9-21-15,6 9-20 0,0 0-20 0,0 0-13 16,0 0-18-16,0 0-13 0,0 0-15 0,29 19-7 16,-20-9-9-16,2 5-8 0,0 0-8 0,0 2-6 15,-1-2-6-15,-2 2-6 0,2-1-8 0,-2-2-1 16,-2-2 0-16,-2-2 3 0,0-2 2 0,0 0 13 15,1-2 17-15,-3 0 12 0,-2-6 25 0,4 10 18 16,-4-10 20-16,1 5 20 0,-1-5 6 0,0 0-9 16,0 0 2-16,0 0 0 0,0 0-16 0,0 0-16 0,0 0-15 15,0 0-17-15,-11-18-8 0,10 9-12 16,0-2-17-16,-1-5-33 0,1 5-46 0,2-5-50 16,2-2-37-16,-1-6-26 0,2 5-38 0,1 1-28 0,2-2-31 15,-1 4-26-15,0 2-32 0,1 1-19 0,-1 5-26 16,-1-1-222-16,2 1-587 0,-1 1 260 0</inkml:trace>
  <inkml:trace contextRef="#ctx0" brushRef="#br0" timeOffset="108729.9">29537 5167 144 0,'0'0'204'0,"3"-10"-1"16,-3 10 8-16,0 0 4 0,0 0-9 0,0 0-7 16,0 0-19-16,0 0-19 0,0 0-15 0,0 0-16 15,0 0 8-15,0 0-1 0,5 14-10 0,-2-3-8 0,2-1-7 16,-3 0-6-16,2 5-9 0,-1-4-2 15,1 1-17-15,-2 1 0 0,2-6-16 0,-1 2-3 16,-1-2 0-16,3-1-1 0,-2-2-3 0,-3-4 4 0,5 8 2 16,-5-8 5-16,5 4 7 0,-5-4-3 15,0 0-9-15,13-6-11 0,-6-2 4 0,-2-1 0 16,2-3-7-16,-2 2-3 0,3-7 3 0,2 4-16 16,-2-1-2-16,1-3-4 0,2 1 4 0,-2 0-9 0,1-2-6 15,2 4 4-15,-1 3 3 0,-4 1-8 0,0 1-7 16,1 1 5-16,1 2-4 0,0 1-1 0,3 4 2 15,1-1-3-15,1 4-17 0,0-1-19 0,4 2-30 16,-5 1-16-16,4 2-24 0,-1 0-36 0,3 2-36 16,0 0-31-16,1 0-25 0,8-2-51 0,-8 0-221 15,6 1-542-15,-4-3 239 0</inkml:trace>
  <inkml:trace contextRef="#ctx0" brushRef="#br0" timeOffset="109182.88">30073 4804 210 0,'-4'-9'289'0,"3"0"-13"0,-2 2-21 16,3 7-24-16,-2-11-22 0,2 11-18 0,0 0-22 0,6-5-18 15,-6 5-11-15,0 0-8 0,22 7-10 0,-11 1-14 16,3 2-6-16,3 2-14 0,0-2-5 0,-2 3-6 15,2 0-8-15,3 4-8 0,1-3-9 0,-5-1-2 16,-1-2-7-16,-1 0-3 0,-2-3-3 0,-1 0-8 16,4 2-10-16,-5-4-18 0,1-4-13 0,-1 1-13 15,-2 0-15-15,1-3-25 0,-9 0-12 0,13 0-10 16,-5-2-14-16,-1-3-1 0,-3 1-1 0,1-3-3 16,0-1 8-16,0 1 9 0,-1-4 10 0,-2-1 11 15,-1 0 0-15,0-5 15 0,0-1 15 0,-2 1 9 16,0-2 14-16,-2 0 23 0,1 0 15 0,-2 1 27 15,0 0 13-15,-3 0 21 0,4 7 10 0,-2 2-2 16,2-1 3-16,1 5-7 0,-2 1-9 0,4 4-5 16,-8-3-7-16,8 3-1 0,0 0 3 0,-15 17-3 0,8 0-3 15,1 1-5-15,-1 6-1 0,4 2-7 16,-5 4-3-16,4-2-3 0,0 2-10 0,3-1 1 16,0 0-1-16,2-4-5 0,-1 2-26 0,0-8-31 0,0 0-36 15,1 1-38-15,-1-4-34 0,0-4-29 0,2-1-38 16,-2-3-4-16,1-1-17 0,-1-7-163 0,0 11-420 15,0-11 186-15</inkml:trace>
  <inkml:trace contextRef="#ctx0" brushRef="#br0" timeOffset="109348.9">30143 5017 180 0,'0'0'255'0,"-9"-6"0"0,9 6-5 15,-5-4-16-15,5 4-15 0,-2-9-19 0,2 9-11 16,0 0-21-16,14-19-16 0,-3 9-13 0,6-2-12 15,3-5-17-15,3 1-7 0,3 1-13 0,2-1-6 16,0 0-33-16,1-2-42 0,5 0-37 0,0 0-54 16,-1 1-64-16,13-7-67 0,-16 8-178 0,-1-1-425 15,1 2 188-15</inkml:trace>
  <inkml:trace contextRef="#ctx0" brushRef="#br0" timeOffset="109653.93">30847 4449 2177 0,'-20'-8'-8'0,"2"-1"10"0,1 1-2 0,1-2 53 15,2 3 45-15,-3-2 21 0,7 3 0 16,0 2 1-16,1 0-6 0,1-1-3 0,2 2-10 15,6 3-10-15,-9-5-12 0,9 5-3 0,0 0-7 0,-10 11-4 16,10-1-13-16,2 5 2 0,1 1-10 0,4 8 6 16,0 3-6-16,2 2-4 0,3 0 1 15,0 0-1-15,0 1 1 0,1 0-13 0,2-3-3 0,0 0-28 16,0-4-30-16,0 0-35 0,1-3-33 0,-3-4-34 16,-1-2-42-16,0-1-40 0,2-4-31 0,-5-1-230 15,-1-2-516-15,-2-2 228 0</inkml:trace>
  <inkml:trace contextRef="#ctx0" brushRef="#br0" timeOffset="109837.4">30661 4766 250 0,'0'0'237'0,"0"0"-14"0,10-13-19 0,-1 5-15 15,7-3-20-15,1 0-17 0,9-5-14 16,2 1-13-16,0-5-16 0,4 2-23 0,0 2-27 15,-1-1-27-15,-2 1-37 0,-1-1-28 0,0 2-24 0,-4 1-32 16,-4-4-14-16,-4 5-21 0,-4 2-137 0,-4 1-282 16,-2-2 125-16</inkml:trace>
  <inkml:trace contextRef="#ctx0" brushRef="#br0" timeOffset="110682.2">30961 4296 171 0,'0'0'203'16,"-5"-4"-5"-16,5 4-11 0,0 0-12 15,-5-6-14-15,5 6-12 0,0 0-7 0,0 0-5 0,0 0-2 16,0 0-2-16,0 0-10 0,8 24 2 0,-2-13-6 16,3 4 6-16,2 9 3 0,5 1-5 0,-5 1-2 15,3-2-9-15,-1 4-1 0,0 1-2 0,0-2-4 16,-2-2 1-16,1 2-3 0,0-5 3 0,0 1-2 16,-6-5-9-16,2-4 1 0,-3 2-6 0,-1-4-2 15,0-2-11-15,0 1-9 0,-2-1 2 0,2-3-5 16,0 2 0-16,-2-3-11 0,0 0-6 0,-2-6-7 15,2 8-3-15,-2-8 2 0,4 6-4 0,-4-6-2 16,3 6 0-16,-3-6 0 0,0 0-6 0,0 0-3 16,0 0 0-16,0 0-7 0,0 0 1 0,0 0-10 0,0 0 7 15,0 0-4-15,0 0-1 0,0 0-2 16,0 0-3-16,0 0-1 0,-7-26 2 0,7 26-7 16,-2-8 6-16,2 8-4 0,-4-10-3 0,4 10-1 0,-4-7 0 15,4 7-3-15,-1-9-3 0,1 9 2 0,-1-9-2 16,1 9 2-16,0 0 4 0,-3-7-4 15,3 7-2-15,0 0 5 0,-3-7-2 0,3 7-5 0,0 0 7 16,0 0-8-16,0 0 8 0,-4-9-2 0,4 9 3 16,0 0 1-16,0 0-3 0,0 0-1 0,0 0 5 15,0 0 3-15,0 0-8 0,0 0 5 0,-2-6 3 16,2 6 4-16,0 0-3 0,0 0-7 0,0 0-2 16,0 0 7-16,0 0-8 0,0 0 0 0,0 0 6 15,0 0-1-15,0 0 3 0,0 0-7 0,0 0 10 16,0 0-4-16,0 0 5 0,0 0-11 0,-1-10 6 15,1 10-3-15,0 0-6 0,0-11 17 0,0 11-11 16,1-8-4-16,-1 8 1 0,-1-13-4 0,3 2-9 16,-1 0 2-16,2 2-9 0,0-3-5 0,-1-3-4 0,1 2 4 15,-1-3-8-15,2-1-7 0,1 3 5 16,-1-1 0-16,0 4 8 0,0 3 3 0,0-2 2 16,-2 3 1-16,1 1 1 0,2 1 5 0,-5 5 0 0,7-7 3 15,-3 5 0-15,-4 2 1 0,12-3 3 0,-12 3 0 16,16 7 0-16,-7-2 3 0,0 3 1 0,1 2 5 15,2 2-2-15,-2 1 2 0,0 2 0 16,-2 2 3-16,0-1-5 0,-1 0 6 0,1-1 4 0,-3-5 0 16,-1 1-7-16,1-3 4 0,0 2-3 0,0-4 0 15,-2-3 3-15,1 2 2 0,3-1 0 0,0-2-3 16,-7-2 0-16,16-5 2 0,-10 3 0 0,3-4-1 16,-1-4 2-16,0 3-7 0,0-3 2 0,0-2-3 15,0 2 1-15,0-3 0 0,0-3 3 0,-3 4 3 16,0 0-4-16,0 1-1 0,-1 0 1 0,0-1 4 15,-2 2-3-15,1 0-3 0,-2 4 10 0,0-1-2 16,-1 7 5-16,3-11-5 0,0 5-7 0,-3 6-1 16,0 0 1-16,0 0 1 0,0 0-1 0,0 0 3 0,6 19 1 15,-6-9 3-15,4-1-3 0,-2 2-1 16,0-1 3-16,1 0-9 0,0 1-18 0,1-2-17 16,1-1-17-16,0 1-20 0,3-4-22 0,-2-2-16 0,1 1-21 15,-7-4-25-15,12 0-31 0,0 0-31 0,-3-4-23 16,-3-1-194-16,2-1-477 0,-4-4 211 0</inkml:trace>
  <inkml:trace contextRef="#ctx0" brushRef="#br0" timeOffset="110816.03">31512 4278 131 0,'-8'-18'224'0,"1"0"-11"0,-2-1-2 16,4 3-4-16,-3 1-12 0,4 5-18 0,1-1-16 15,0 2-17-15,0 0-13 0,-2 4-17 0,3-1-26 16,2 6-28-16,0 0-30 0,0 0-41 0,0 0-41 15,0 0-54-15,20 4-49 0,-12 5-139 0,2 0-318 16,1 5 141-16</inkml:trace>
  <inkml:trace contextRef="#ctx0" brushRef="#br0" timeOffset="111131.99">31668 4498 260 0,'0'0'273'0,"0"0"-15"15,0 0-16-15,0 0-14 0,-14-16-19 0,10 7-22 16,0 1-19-16,-2-3-17 0,2-5-17 0,1-1-21 16,-2-1-10-16,0-7-16 0,-1 1-17 0,1 6-17 15,1 0-8-15,1 3-5 0,3 3 1 0,0 1-12 16,0 2-4-16,0-1-3 0,0 10-4 0,3-13-1 16,-1 7-3-16,-2 6-2 0,9-4-3 0,-9 4 4 15,13 0-5-15,-13 0 3 0,17 7-3 0,-8-2 1 16,1 2-3-16,1-1 0 0,2 4 2 0,2-1-2 15,0 4-1-15,-3-1-2 0,4-1 0 0,-3 0 1 16,-3-2 0-16,0-1 1 0,3 5-2 0,-3-5 1 0,-2 0 0 16,-1 1 0-16,-2-1 10 0,0 3-8 0,-1-1 0 15,-3 0-4-15,-2-1-10 0,-1 1-33 0,-5-1-41 16,0-1-60-16,3-3-55 0,-4 2-217 0,2-2-448 16,6-5 199-16</inkml:trace>
  <inkml:trace contextRef="#ctx0" brushRef="#br0" timeOffset="111330.85">31972 4148 2421 0,'0'0'63'0,"0"0"-25"0,1-10 41 0,-1 10 17 16,2-6 15-16,-2 6 11 0,0 0-9 0,0 0-4 15,0 0-18-15,2-8-3 0,-2 8-12 0,0 0-9 16,9-7-5-16,-9 7-3 0,8-4-13 0,-4 1-40 15,-4 3-45-15,14-3-53 0,-8 3-70 0,-6 0-62 16,13 0-44-16,-13 0-209 0,10 3-517 0,-5 0 228 16</inkml:trace>
  <inkml:trace contextRef="#ctx0" brushRef="#br0" timeOffset="111573.9">32079 4296 259 0,'0'0'269'0,"0"18"-13"0,0-11-20 15,2 4-12-15,-2 0-5 0,0 6-16 0,-2 1-14 16,5-2-18-16,-2 1-18 0,0 4-13 0,2-4-18 16,0 0-5-16,-1 2-12 0,2 7-10 0,0-1-8 15,1 0-13-15,0 0-2 0,0 0-33 0,3 0-39 16,-4-7-37-16,0 7-34 0,-3-6-42 0,-2 2-35 15,-2-4-43-15,-1 4-52 0,-5-5-129 0,1 2-402 16,-2-2 179-16</inkml:trace>
  <inkml:trace contextRef="#ctx0" brushRef="#br0" timeOffset="112537.24">30347 5311 36 0,'-11'2'186'0,"6"1"-3"0,5-3-8 0,0 0 3 15,-13 1 1-15,13-1-10 0,-7 0-2 0,7 0-6 16,0 0-5-16,0 0-8 0,0 0-8 0,0 0-11 16,0 0-11-16,0 0-5 0,0 0-5 0,28-19-5 15,-8 13-3-15,7-7-10 0,5 1-7 0,-3-2-11 16,7 0-6-16,-1-1-4 0,11-3-5 0,4-2-8 0,-1 1-3 16,-1 0-2-16,3 2-5 0,-3-3-5 15,3 4-2-15,-1-1-7 0,-5-2 7 0,-8 7-5 16,12-5-3-16,-2 0-4 0,-11 6-2 0,-3-3 0 15,1-1 1-15,4 2-5 0,6-7-1 0,-8 8 0 0,-2-2-5 16,-2-1 3-16,-1 1 3 0,2 1-6 16,-2-2 1-16,-2 3-2 0,-1 1-1 0,1-1-1 0,-5 0-3 15,-5 3-1-15,0 0 0 0,-1 1 0 0,-1 0 1 16,-6 2 2-16,2 0-1 0,-1 1-1 0,-1 0 1 16,-1 0-5-16,-1 1 5 0,0 0-2 0,-2 1 0 15,0 0 2-15,0 0-1 0,-7 3-4 0,11-4 0 16,-3 2 4-16,-3-1 0 0,-5 3-1 0,10-6-2 15,-3 5 2-15,-7 1 0 0,11-5-2 0,-3 3 3 16,-3-2-4-16,-5 4 3 0,10-7-2 0,-2 6 2 16,-2-4 1-16,1 2-5 0,-7 3 1 0,10-4 2 15,-4 1 2-15,-6 3-2 0,9-4-1 0,-4 2 3 0,-5 2-6 16,9-3 8-16,-9 3-7 0,10-4 0 0,-5 2 0 16,-5 2 5-16,9-6 0 0,-2 5-5 15,-7 1 4-15,11-1-1 0,-6-4 0 0,-5 5 0 0,11-1-3 16,-6-2 3-16,-5 3-1 0,12-5-1 0,-6 3 2 15,-6 2-1-15,9-4 7 0,-4 1-3 0,-5 3-2 16,10-2-1-16,-10 2 2 0,8-3-1 0,-8 3-3 16,10-2 1-16,-10 2-1 0,0 0-2 0,7-1 2 15,-7 1 1-15,0 0 3 0,7-4-3 0,-7 4 1 16,0 0 1-16,0 0 0 0,0 0 3 0,0 0-1 16,0 0 2-16,0 0-5 0,0 0-2 0,0 0 5 15,0 0-3-15,0 0 4 0,0 0-1 0,0 0-4 16,0 0 4-16,0 0-2 0,-17 12 1 0,17-12-1 0,0 0-3 15,-9 4 1-15,9-4 0 0,-7 3 2 16,7-3 2-16,-10 5-6 0,10-5 0 0,-10 5-2 16,7-4-1-16,3-1-3 0,-11 5 0 0,5-4-1 0,0 2-2 15,6-3 1-15,-11 4-6 0,5 1-8 0,-2-4-1 16,1 2-11-16,0-1-8 0,-3 4-12 0,-3-2-15 16,2 0-15-16,-6 2-33 0,-1 0-22 0,-1-1-40 15,-1-1-31-15,-10 5-199 0,0-4-445 0,-1-2 196 16</inkml:trace>
  <inkml:trace contextRef="#ctx0" brushRef="#br0" timeOffset="117567.54">30010 3855 149 0,'-5'-9'249'0,"1"4"8"16,2-2-4-16,-1 1-18 0,3 6-13 0,-6-8-20 16,6 8-24-16,-4-7-20 0,4 7-17 0,0 0-15 15,0 0-9-15,0 0-14 0,-1 28-7 0,6-9-7 16,5 10-7-16,-2 1-4 0,4 4-9 0,3 9-4 16,1-10-7-16,2 11-5 0,-3-13-5 0,0-3-1 15,2-3-4-15,0 2-8 0,3-2-18 0,1-5-28 16,-1 1-33-16,-3-8-38 0,-2 1-41 0,1-5-29 15,1 3-45-15,-2-3-32 0,-6-1-160 0,-2-3-422 16,-2-1 188-16</inkml:trace>
  <inkml:trace contextRef="#ctx0" brushRef="#br0" timeOffset="117766.86">29971 4291 65 0,'0'0'254'15,"-7"-6"-24"-15,7 6-22 0,4-12-16 16,5 2-19-16,8 0-21 0,7-7-16 0,3 1-14 0,1-1-10 16,1-2-14-16,1 3-15 0,0 1-26 0,-1-1-33 15,1 0-23-15,-3 2-24 0,0-2-33 0,1 0-31 16,-3-2-20-16,-3 4-8 0,1-1-18 0,-9 3-98 16,-2-1-251-16,-6 5 111 0</inkml:trace>
  <inkml:trace contextRef="#ctx0" brushRef="#br0" timeOffset="118421.11">30413 3919 65 0,'-8'-10'35'0,"2"2"5"0,-1-1 9 15,0 2 4-15,-3-1 22 0,-1 2 5 0,2 0 13 16,-1 3 4-16,1-4 7 0,0 1 4 0,-1 2 14 16,4 0 10-16,1-1 2 0,-2 3 2 0,7 2-1 15,-8-6-3-15,8 6-9 0,-8-7-9 0,8 7-7 16,-6-2-14-16,6 2-9 0,0 0-10 0,0 0-7 16,0 0-5-16,0 0 0 0,4 22-4 0,5-6-4 15,-3 4 2-15,7 6 2 0,0 2-3 0,-3 1-4 0,3-1 3 16,-1 0-6-16,0-1 3 0,-3 1 3 0,1-3-2 15,-2-7 2-15,0 0-1 0,-2 1-1 16,2-4 0-16,1 0-3 0,-5-4 3 0,1 0-5 0,-1-3-3 16,1 1-1-16,-4-1-4 0,3-1-2 0,-2-4 2 15,2 1 3-15,0 2-3 0,-4-6 4 0,4 6 7 16,-4-6-1-16,0 0 20 0,4 7 5 0,-4-7 0 16,0 0-3-16,0 0-11 0,0 0-4 0,0 0-3 15,0 0 4-15,0 0-14 0,0 0-4 0,-1-25-5 16,1 25-10-16,-6-13 2 0,4 1 0 0,-2 2-5 15,1 0 2-15,1-3-10 0,-1 1-4 0,-2 0 11 16,2-2-8-16,-3-3-8 0,4 1-1 0,-1 1 3 16,-1-1-4-16,3 3-5 0,-2 3-2 0,1-3-4 15,1 4 1-15,1-2-3 0,0 0 0 0,0 1-7 16,0 2 6-16,0 8-10 0,1-13 1 0,1 5 0 16,0 2-5-16,-2 6 2 0,4-7-2 0,-4 7-3 15,6-7-2-15,-1 5 1 0,-5 2-2 0,0 0-4 0,14 0 6 16,-14 0 2-16,12 5-6 0,-6-1 4 0,2 0-1 15,-2 1 1-15,2 2-1 0,-2 0-6 16,8 3 5-16,-7-4 0 0,2 1-3 0,-2 0 2 0,2 0 5 16,-1-1 1-16,0 0-1 0,-2-3-4 0,0 0-5 15,-6-3-5-15,11 4 1 0,-6-2-13 0,-5-2-6 16,14-2-2-16,-14 2-10 0,13-5 6 0,-8 2 7 16,1-5 7-16,0 3 0 0,-1-1 10 0,-1-1 2 15,0-3 3-15,-1 1 4 0,-1-1 4 0,1-3 7 16,-2 0 10-16,2-2 0 0,-1-1 18 0,-2 6 13 15,3 1 11-15,-3 9 7 0,1-15-1 0,-1 9 5 16,0 6-10-16,1-8-4 0,-1 8-6 0,0 0-1 16,0 0-1-16,0 0-1 0,0 0-2 0,12 16-1 15,-7-11-5-15,1 4 4 0,3 0 2 0,-4 1-6 16,4-1-4-16,0 0-12 0,3-1-16 0,-2-3-11 16,3 1-15-16,-3 0-10 0,2-5-25 0,2 2-23 15,-3-3-19-15,1-1-27 0,6-4-29 0,-3-1-34 16,-4-1-158-16,-2 0-404 0,5-5 179 0</inkml:trace>
  <inkml:trace contextRef="#ctx0" brushRef="#br0" timeOffset="118846.17">30948 3798 150 0,'0'-10'217'15,"2"-5"-9"-15,-2 1-14 0,2-3-15 0,1 2-10 16,1 1-18-16,-2-3-12 0,3 7-16 0,2 0-12 16,-2-2-12-16,0 5-9 0,4-4-10 0,0 4-7 15,0 3-9-15,1 0-9 0,1 1-4 0,-2 1-3 16,3 1-4-16,1 3-6 0,-2 0-3 0,6 5-2 16,-3 1-4-16,-1-4-5 0,-2 5 2 0,2 0-4 15,-2-1 2-15,-3 0-3 0,-2 2 0 0,1 0 0 16,-3 2-1-16,-1-2-2 0,-1 0 1 0,-2-2-2 15,-2 3 2-15,-3-1-7 0,2 0-6 0,-1 2-17 16,0-6-27-16,0 1-31 0,0-1-44 0,4-6-58 16,-9 6-51-16,4-5-116 0,5-1-366 0,0 0 162 15</inkml:trace>
  <inkml:trace contextRef="#ctx0" brushRef="#br0" timeOffset="119016.96">31286 3437 199 0,'0'0'199'0,"0"0"-20"15,2-8-13-15,-2 8-20 0,0 0-16 0,0 0-10 16,0 0-10-16,0 0-30 0,13 16-46 0,-7-11-46 16,-1-1-57-16,-1 2-145 0,3 1-231 0,-1-1 101 15</inkml:trace>
  <inkml:trace contextRef="#ctx0" brushRef="#br0" timeOffset="119265.02">31591 3438 140 0,'0'0'298'0,"0"0"-24"0,0 0-28 0,0 0-25 16,0 0-18-16,0 0-25 0,0 0-8 0,0 0-10 15,16 28-4-15,-9-13-8 0,2 2 0 16,4 9-24-16,0-2-11 0,-2 2 5 0,1 4-24 16,0 2-8-16,-1-1-10 0,1 14-12 0,-4-14-26 0,0 1-41 15,-2 0-44-15,1-3-43 0,-1-1-38 0,0-3-39 16,-3-5-29-16,2-1-32 0,-4-5-138 0,1-1-397 16,-2-4 175-16</inkml:trace>
  <inkml:trace contextRef="#ctx0" brushRef="#br0" timeOffset="119690">30582 3657 143 0,'0'0'175'15,"0"0"-20"-15,0 0-16 0,0 0-13 0,0 0-10 16,17 0-20-16,-5 0-6 0,-2 3-10 0,3 0-6 15,-3 0-11-15,1-2-3 0,-4 2-6 0,-1 0-8 16,1 0-4-16,-7-3-2 0,9 3 1 0,-9-3 1 16,7 3 8-16,-7-3 15 0,5 2 2 0,-5-2 4 15,0 0 7-15,0 0 2 0,0 0 8 0,0 0 9 16,0 0 3-16,-15 7 1 0,15-7-8 0,0 0-6 16,-14-5-14-16,14 5-7 0,-9-4-1 0,9 4-11 15,-6-5-11-15,6 5-21 0,0 0-23 0,-1-10-32 16,1 10-50-16,0 0-37 0,12-13-39 0,-3 9-49 15,-2 2-172-15,2 0-412 0,1 1 183 0</inkml:trace>
  <inkml:trace contextRef="#ctx0" brushRef="#br0" timeOffset="122125.79">27553 5128 118 0,'-4'-5'200'15,"4"5"-4"-15,-6-10-18 0,2 6-16 0,4 4-14 0,-4-9-16 16,4 9-16-16,-1-8-12 0,1 8-8 0,0 0-6 15,7-6-15-15,-7 6-4 0,21 0-9 0,-6 5-8 16,7 1-4-16,-1-2-2 0,4 5-7 0,-5-3 2 16,2 0-8-16,-1 0-1 0,-1 1-3 0,0-1-1 15,-2 0-2-15,-3 1-4 0,-3-2 5 0,-1-3 4 16,-4 3 1-16,1-2 5 0,-3 0 10 0,3-1 12 16,-8-2 10-16,6 3 20 0,1-2 4 0,-7-1 11 15,0 0-4-15,0 0-7 0,0 0-8 0,0 0-1 16,0 0-15-16,0 0-8 0,2-14-8 0,-2 14-1 15,0 0-15-15,-9-22 1 0,5 14-6 0,4-3-13 16,-3-2-19-16,2-5-17 0,0 2-22 0,-4-4-11 16,3 0-30-16,2 1-14 0,2 0-12 0,-4 3-34 0,4 4-5 15,3 1-17-15,0 3-14 0,-1 0-16 16,3 5-8-16,1 1-160 0,0 0-387 0,-8 2 170 16</inkml:trace>
  <inkml:trace contextRef="#ctx0" brushRef="#br0" timeOffset="122432.79">28093 5097 59 0,'0'0'241'0,"0"0"-12"0,-1-24-7 16,1 16-15-16,1-3-11 0,0-1-12 0,1-3-11 16,2-1-12-16,2 0-17 0,-2 0-17 0,0 1-7 15,-2-1-4-15,0 3-9 0,1-4-8 0,-1 5-8 16,-2-3-5-16,0 3-8 0,-2 2-8 0,0 2-7 15,-1 1-2-15,1 1-9 0,2 6-7 0,-8-7-5 16,8 7-2-16,0 0-5 0,-18 7 0 0,10 0-5 16,-3 2-1-16,0 4-5 0,3 0-4 0,-4 0-1 0,5-2 0 15,4 1-5-15,1-3 2 0,-2 1-7 16,4-2-1-16,0-8 3 0,4 11-1 0,1-6-6 16,4-1 3-16,3 1-13 0,1-5-8 0,7-2-18 0,1-2-30 15,5-4-7-15,-6 1-30 0,8-2-28 0,-1-5-15 16,4 1-16-16,-6 1-24 0,4-6-20 0,-5 1-155 15,-1-1-389-15,-5-2 173 0</inkml:trace>
  <inkml:trace contextRef="#ctx0" brushRef="#br0" timeOffset="122657.6">28357 4551 92 0,'-11'-12'206'0,"4"2"0"15,-4-2 16-15,4 4-1 0,0 3-17 0,1 1 1 16,1-1-18-16,1 0-10 0,4 5-23 0,-7-5-15 15,7 5-12-15,0 0-10 0,0 0-18 0,0 0-2 16,0 19-4-16,6-3-7 0,3 8-7 0,0 1-3 0,3 5-6 16,0 0-4-16,2 4-11 0,0-2-4 0,0 1-3 15,3-1-2-15,-3-2-6 0,4-3-16 16,1-2-21-16,-1 0-29 0,1-6-27 0,1-1-30 0,-4-7-27 16,2 0-24-16,-2-2-28 0,1-3-25 0,-4 0-28 15,-2-3-155-15,-7-2-402 0,5 1 178 0</inkml:trace>
  <inkml:trace contextRef="#ctx0" brushRef="#br0" timeOffset="122857.69">28247 4842 33 0,'4'-6'184'15,"6"-2"-21"-15,1-4-17 0,2-1-11 0,9-2-11 16,1-1-16-16,2 3-10 0,-3-4-14 0,-2 7-28 16,5-5-30-16,-7 8-30 0,9-6-39 0,-3 1-42 0,-8 5-87 15,0-2-184-15,2 1 82 0</inkml:trace>
  <inkml:trace contextRef="#ctx0" brushRef="#br0" timeOffset="123196.01">28584 4639 153 0,'-9'2'187'0,"9"-2"-18"16,0 0-15-16,0 0-20 0,0 0-2 0,10 19-11 15,-2-10-14-15,1 0-8 0,2 4-8 0,1-4-11 16,1 0-10-16,1-1-5 0,-2-1-1 0,0-1-4 15,1-1 2-15,0-4-2 0,-2 3 10 0,2-4 4 16,-2 0 4-16,2-2 1 0,-4-1 7 0,4-2 8 16,-3 2 0-16,0-3 8 0,-1-2 6 0,-2 2 2 15,2-1-3-15,-4-2-1 0,1-1 1 0,-3 2-9 16,-1-2-4-16,-2 0 3 0,-2-1-19 0,0 1-6 16,-1 0-5-16,-3-1-7 0,1 1-5 0,-2-1-8 15,0 1-1-15,0 2-14 0,-1-1-26 0,-1 3-19 0,1-1-27 16,3 2-39-16,5 5-42 0,-9-6-50 0,9 6-30 15,0 0-21-15,0 0-32 0,0 0-192 16,0 0-483-16,0 0 213 0</inkml:trace>
  <inkml:trace contextRef="#ctx0" brushRef="#br0" timeOffset="123565.81">28869 4481 8 0,'0'0'225'0,"-5"-5"-17"0,5 5-22 15,0 0-23-15,0 0-19 0,0 0-16 0,0 0-11 16,0 0-10-16,0 0-10 0,23 14-8 0,-11-7-8 16,3 2-12-16,0 2-6 0,3-3-8 0,-4 2-4 15,0 0-2-15,-4-2-11 0,6 2 2 0,-6-2-3 0,0 0-10 16,0-1 4-16,-2 0-8 0,-3-2 0 0,0 0-3 15,-1-1 12-15,-4-4 15 0,9 3 13 16,-9-3 13-16,0 0 16 0,5 4 10 0,-5-4-5 0,0 0-6 16,0 0 0-16,0 0-8 0,0 0-14 0,0 0 1 15,0 0-3-15,-12-28-5 0,9 21-11 0,-1-1-2 16,1-2-6-16,0-1-4 0,0-1-5 0,0 0-3 16,2-4-4-16,1-2-1 0,0 2-19 0,0-3-9 15,3 2-16-15,1 0-27 0,1 1-27 0,1 0-19 16,-1 3-33-16,3 2-35 0,1 3-25 0,0 0-32 15,1 2-186-15,-2 2-438 0,2 1 193 0</inkml:trace>
  <inkml:trace contextRef="#ctx0" brushRef="#br0" timeOffset="123948.8">29200 4302 113 0,'0'0'245'0,"-8"-3"-22"0,8 3-25 0,0 0-18 15,0 0-21-15,0 0-12 0,-4 14-2 0,4-14-13 16,8 19-13-16,0-8-12 0,1 5-9 0,0-2-6 16,0-1-6-16,-2-4-9 0,5 3-8 0,-4-2-7 15,1-3 1-15,-2 3-6 0,1-4-6 0,-3-1-5 16,0 1-1-16,0-3-8 0,-5-3 2 0,9 5 1 15,-6-3 10-15,-3-2 1 0,0 0-7 0,0 0-5 16,0 0-2-16,0 0-3 0,12-10-3 0,-9 5-5 16,-2-3-1-16,2 0-6 0,-2-1 0 0,2-1-3 15,0-3-2-15,-1 1-4 0,0-5 7 0,2 1-5 16,0-3 2-16,0-1-3 0,1 2-1 0,1 0-2 16,3 1-1-16,-2 4-3 0,-1 1 1 0,1 5-1 15,1-2 0-15,3 5-3 0,-2-2 2 0,3 5-6 0,1 5-25 16,-1 0-27-16,6 2-14 0,2 3-35 0,4 4-43 15,4-1-41-15,-1 2-54 0,0 1-144 16,2 0-416-16,-3 0 185 0</inkml:trace>
  <inkml:trace contextRef="#ctx0" brushRef="#br0" timeOffset="128882.56">28230 6781 212 0,'-8'-3'255'16,"1"-3"-13"-16,2 3-8 0,-3-2 1 0,3 2 5 16,-4-4-11-16,4 3-1 0,0 1-9 0,-1-2 4 15,1-1-8-15,-1 2-1 0,6 4-9 0,-9-7-2 16,3 4-3-16,6 3-9 0,-6-3-11 0,6 3-18 16,0 0-17-16,-8-4-14 0,8 4-15 0,0 0-6 0,-4 13-15 15,5-2-6-15,-1 4-9 0,3 3 0 16,2 2-3-16,-2 7-7 0,0 0-6 0,0 0-12 0,3 1 4 15,-1-1-10-15,-1-2 0 0,4-1-4 0,-2 2-4 16,-2-10 0-16,1 1-8 0,-1 1-9 16,0-2-31-16,-2-2-39 0,2-7-41 0,0 1-37 0,1 0-35 15,-2-4-29-15,-2 2-33 0,5-2-33 0,-6-4-40 16,0 0-26-16,14-5-275 0,-14 5-646 0,7-12 286 16</inkml:trace>
  <inkml:trace contextRef="#ctx0" brushRef="#br0" timeOffset="129263.63">28127 6690 206 0,'-15'-11'240'0,"-1"4"-6"0,0 1-3 0,-4 1-2 15,0 5-13-15,2 0-15 0,-1 5-5 0,1 1-12 16,-3 3-8-16,6 3-14 0,-6 5-15 0,2 4-9 16,4 1-4-16,1 1-11 0,2 5-11 0,3-2-6 15,1 5-8-15,2-2-10 0,5 4-7 0,1 0-7 16,1 0-4-16,3-3-9 0,4 4-3 0,0-5-9 15,1-2-3-15,2-4-7 0,5-1-3 0,-1 1-1 16,3-12-3-16,-1 3-2 0,0-7-8 0,10 1 2 16,-8-4 0-16,0-4-8 0,2-2-1 0,0-1 1 0,-2-4-6 15,2 0 5-15,4-7-6 0,-4-2 2 16,2 0 0-16,-7 2-2 0,4-6 6 0,-2 2-2 16,-3-2 15-16,-1-1 3 0,-5 3 27 0,5-5 3 0,-8 5 11 15,1-8 7-15,-1 0 3 0,-2-1-6 0,-4 0 12 16,-1 0-1-16,-3 0 2 0,-1-1-7 0,-3 2-1 15,-2 0 4-15,-3 3-2 0,2-1-7 0,-6 4-7 16,-3 0-5-16,2 2-12 0,-4 3-2 0,-3 0-6 16,6 8-4-16,-2-2 0 0,0 5-10 0,-6-2-15 15,8 6-32-15,-4 0-32 0,5 1-49 0,-2 2-35 16,4 1-41-16,0 4-57 0,0 1-56 0,8-3-68 0,-4 1-355 16,1-1-770-16,2 0 341 0</inkml:trace>
  <inkml:trace contextRef="#ctx0" brushRef="#br0" timeOffset="130405.85">26875 5888 299 0,'-10'-2'314'0,"1"-2"-22"0,-1 0-18 15,0-2-8-15,3 1-25 0,-1-3-20 0,5 2-18 0,-1 0-26 16,0-5-18-16,4 3-12 0,0-3-14 0,4 1-20 16,0-1-4-16,3 0-11 0,1 1-11 0,2 2-11 15,-1 1-5-15,8-1-2 0,-5 1-15 0,6 3-4 16,0 1-6-16,0 4-4 0,-2-1-5 0,2 6-9 16,-1-1 2-16,-1 4-1 0,-2-1 3 0,0 4-6 15,-4-2-3-15,-1-1-2 0,-1 2-2 0,-2-3 0 16,1 7 0-16,-3-4-6 0,-4 2 8 0,0-2-11 15,-2 6 3-15,-2-7-1 0,-1 1 7 0,-4-2-3 16,-2 4-8-16,2-1 1 0,-5-2 4 0,-1 0-1 16,-1-3-2-16,-2 0-3 0,2-2-1 0,-2 1-7 15,0-4 2-15,-4 1 2 0,4-2 0 0,0-1-6 16,2 0 0-16,-2-1 0 0,5-2 0 0,-1 1-3 0,1-3 3 16,3-1 0-16,-1 0-6 0,1-1-5 15,3-1 4-15,-1-1-4 0,4-2 3 0,2 0-5 16,2-5 1-16,4-1-1 0,3-2 2 0,3 3 5 0,3-8-4 15,5 4 3-15,-1-3 1 0,2 4-4 0,-1 7 5 16,4-4 2-16,1 2 2 0,-3 5-1 0,-2 2-2 16,9-4 3-16,2 8-1 0,-7 0 2 0,4 3 2 15,5 5-4-15,-5 1 3 0,3 4 4 0,-2 0-3 16,-4 6-4-16,0 2 7 0,-4 4-2 0,-2-1 0 16,-4 3 0-16,-1 2 1 0,-6-1 3 0,3 0-3 15,-9-5 3-15,4 5-1 0,-4-5 0 0,-4 5-2 16,-1-6 0-16,1-2 1 0,0 7 3 0,-3-7-2 15,-1 0-2-15,0-1 4 0,3 0 2 0,-3-1-4 16,-2-1-2-16,2 0 5 0,1-6-3 0,-5 1 1 16,4 0 1-16,-1-3-1 0,2-2 2 0,-3 2 6 0,2-2-9 15,3-2 1-15,-3 0-1 0,8-2-11 0,-14 0-2 16,14 0-4-16,-13-5-4 0,8-2 2 0,0 2-13 16,1-5-1-16,3 0 1 0,0-2 7 0,-2-3-3 15,3-2 4-15,3-1 0 0,-2 0 5 0,4 3-1 16,0-1 3-16,4 0 1 0,2 2 2 0,5 0 1 15,-3 3 4-15,3 2-2 0,0 0 4 0,4 2-1 16,-1 2 2-16,2 2 0 0,2 3 2 0,4 0-2 16,-7 3 2-16,11 0 2 0,-4 2 1 0,2 0-2 15,-4 1 1-15,-4 0-3 0,-1-1-11 0,0-2-11 16,1 1-18-16,-4 0-14 0,3-1-7 0,-3-1-23 16,-4 1-20-16,-3-2-11 0,0-1-18 0,-1 0-20 15,0 0-26-15,-9 0-190 0,9-3-402 0,-9 3 178 0</inkml:trace>
  <inkml:trace contextRef="#ctx0" brushRef="#br0" timeOffset="130998.93">27422 5448 81 0,'-22'-13'161'0,"0"0"-9"0,-4 4-12 0,1-1 1 16,-2 2-14-16,4 4-9 0,-4 1-7 0,-5-1 1 15,-1 1-8-15,1 3-5 0,1 3-7 0,-3-2-4 16,-1 3 2-16,-2 2-3 0,1 2-10 0,2 0-2 16,-1 7-3-16,1-2-12 0,0 4 1 0,-11 6-7 15,13-3-8-15,3 4 2 0,0 1-8 0,-5 12-3 0,10-11-2 16,2 5-5-16,-1 11-2 0,7-9-1 0,7 2-2 15,-2 11 0-15,7-1-3 0,4 3-1 16,4-12-2-16,1 15-2 0,5-1-2 0,9-1 3 0,3-3-1 16,0 0 0-16,7-4-4 0,1-1 0 0,3-4-4 15,3-4-11-15,-7-8-2 0,13 1-13 0,-11-8-4 16,3-3-6-16,4-3-7 0,15 1 0 0,-17-6 4 16,2 0 3-16,0-4 2 0,1-3-5 0,-5 0 11 15,2-1 2-15,-3-5 0 0,1-1 5 0,-1-3 0 16,-1 0-1-16,-3-5 5 0,2 1 4 0,-3-4 4 15,-1 1 4-15,-1-2 3 0,0-1 9 0,-3-2 6 16,0-3 1-16,-4 0 6 0,2-3 4 0,-2 1 8 0,-3-4 2 16,-1-3-4-16,4-10 0 0,-5 13 1 15,-4-4 3-15,5-10 1 0,-3-2-2 0,-1 2-1 16,-2-3 0-16,-4 14-4 0,-1-12 2 0,-2 11 10 0,0 4 6 16,-6 0-3-16,-1 1-4 0,-3 1-1 0,-1 1 1 15,-5 4-3-15,-1 3 1 0,-4-1 3 0,-4 4-10 16,-4 3-4-16,-4 5-4 0,-4 2-4 0,-2 5 2 15,-16 6-4-15,-1 3-7 0,-2 5-6 0,4 3-3 16,-4 2-8-16,7-1-19 0,10-2-9 0,7 1-17 16,1 0-15-16,2 0-18 0,7 0-31 0,4-3-28 15,7 2-26-15,3-4-32 0,4-1-33 0,0 1-192 16,3 0-451-16,2-1 199 0</inkml:trace>
  <inkml:trace contextRef="#ctx0" brushRef="#br0" timeOffset="132329.99">26000 14497 70 0,'-8'-10'270'0,"1"0"-10"0,1-2 11 0,-2 3-22 15,1 0 14-15,3 2 4 0,-2 0-13 0,1 0-7 16,0 2-19-16,5 5-15 0,-8-7-14 15,8 7-18-15,-5-3-22 0,5 3-11 0,0 0-20 0,0 0-11 16,0 0-7-16,-4 19-15 0,8-3 1 0,3 2 2 16,4 5-4-16,2 5-1 0,0 1 6 0,4 4-6 15,5 11 6-15,-2-3 0 0,3 3-6 0,1-3-10 16,-8-11-9-16,5 1-4 0,5 10-11 0,-5-10 1 16,-3-2-10-16,4 0-1 0,3-2-3 0,-3-1-9 15,0-2-3-15,-1-3-17 0,2-1-26 0,-6-1-29 16,-3-7-39-16,-5-2-41 0,0-2-31 0,-1-1-30 15,0 0-19-15,-4-2-17 0,0-2-35 0,-4-3-45 16,0 0-49-16,0 0-206 0,0 0-597 0,3-19 264 16</inkml:trace>
  <inkml:trace contextRef="#ctx0" brushRef="#br0" timeOffset="132648.62">25828 14485 18 0,'-8'8'180'0,"0"1"-13"16,2 3-3-16,-1-5-7 0,2-2-10 0,0 0-5 16,1-2-8-16,-1 3-7 0,5-6-6 0,-10 4-7 15,5-1-3-15,5-3 6 0,0 0-17 0,-14-8-8 16,10 2-10-16,-1-3-6 0,3 0-12 0,0-4-6 15,2-2-6-15,2-2-4 0,1-1-1 0,5-7-6 16,-3 9-4-16,6-9 0 0,-2 8-5 0,2 1-3 16,3 3-10-16,-1-1 1 0,5 2-1 0,0 1-1 15,7 2-1-15,4 2-3 0,-8 3-1 0,10 5 0 16,2 2-20-16,-3 6-30 0,-1 2-31 0,2 4-37 16,1 3-40-16,-1 2-57 0,-4 3-143 0,11 8-372 15,-11-5 166-15</inkml:trace>
  <inkml:trace contextRef="#ctx0" brushRef="#br0" timeOffset="133177.99">26875 14887 155 0,'-16'-25'301'0,"3"3"3"0,3 7-14 15,3 6-9-15,1-2-14 0,-1-1-25 0,3 8-22 16,2-1-25-16,2 5-13 0,-4-5-23 0,4 5-12 0,0 0-22 16,0 0-9-16,21 11-14 0,-10-5-9 0,3 4-9 15,-1 4-8-15,1 0-4 0,-1-1-10 0,1 2-3 16,-3 0-10-16,0-1-4 0,-2 1-8 0,-2-5-3 15,0 7-18-15,-1-9-2 0,-1 3-9 0,2-2-8 16,-7-2-2-16,2 0-6 0,-2 0-1 0,0-7 3 16,0 9-1-16,0-9 5 0,0 10-4 0,0-10 1 15,0 0 1-15,-2 8-1 0,2-8 0 0,0 0-1 16,0 0 1-16,0 0 0 0,0 0 0 0,0 0-1 16,0 0 2-16,0 0 0 0,0 0 0 0,13-1 1 15,-13 1 0-15,0 0 3 0,20-4-2 0,-13 4-1 16,2 2 0-16,3 0 4 0,-2-1-1 0,1 2 4 15,-1 1-2-15,3 1 0 0,1-2 1 0,-3 3-2 16,2-2 1-16,-5 0 4 0,2 1-1 0,-3 0 3 16,0 1 2-16,-2-2 6 0,-3 3 2 0,0 2-1 0,-2 1 3 15,-4-3-1-15,-1 3 0 0,-4-2 1 16,0 4-2-16,-5 0-1 0,1-4-2 0,-1 3-1 16,-1-1-2-16,-2-2-11 0,5-1-8 0,-1-4-31 0,0 0-29 15,1-2-39-15,2-1-39 0,3 0-43 0,7 0-36 16,-10-3-58-16,5-1-155 0,5 4-475 15,0-11 210-15</inkml:trace>
  <inkml:trace contextRef="#ctx0" brushRef="#br0" timeOffset="133604.53">27151 14749 231 0,'-12'-27'253'16,"-1"1"-16"-16,1-2-15 0,-3 3-10 0,-3 0-12 15,-2 6 0-15,-3 1-13 0,3 1-12 0,3 9-22 16,-4-1-8-16,0 3-18 0,0 4-11 0,-9 4-14 16,-1 4-10-16,0 8-11 0,-5 5-2 0,-3 10-8 15,-3 6-9-15,1 2-4 0,3 4-9 0,6 3 0 16,5 5-8-16,5-1-1 0,4 1-10 0,5-1 2 16,8 0-6-16,0 2-4 0,7 0-2 0,4 0 0 15,4-4-2-15,3 1-2 0,6-3-2 0,-3-12-2 16,10 7 0-16,-3-12-4 0,4-2 1 0,2-3-10 15,3-3 2-15,1-4-7 0,1-5-2 0,2-3-3 16,-1-2 1-16,4-7 2 0,-5-4-3 0,2-1 2 16,1-8 4-16,11-3-1 0,-16-3 1 0,-1-1 1 15,7-12 6-15,-2 0 11 0,-3-1 5 0,-10 6 5 0,7-8 14 16,-10 6 7-16,-3 0 14 0,4-12 10 0,-10 9 12 16,-1-1 1-16,-6-16-3 0,-2 0 4 15,-4 3-12-15,-12 2-4 0,-1 2-5 0,-4-1-9 0,-1 15-9 16,-4-10-1-16,-3 12 3 0,-9-4-11 0,9 14-5 15,-2-2-9-15,-1 2-25 0,-1 8-8 0,0-1-26 16,-1 6-33-16,1 1-26 0,1 5-40 0,3 7-40 16,2 2-41-16,8 1-44 0,-4 6-58 0,1 2-186 15,5 3-549-15,3-5 244 0</inkml:trace>
  <inkml:trace contextRef="#ctx0" brushRef="#br0" timeOffset="134078.31">26708 15068 20 0,'0'0'277'15,"-4"-10"-14"-15,4 10-11 0,-1-13-11 0,-1 5-16 0,0 0-19 16,2-3-15-16,4 2-12 0,-1-3-17 0,3-3-16 16,4-2-15-16,-1 4-8 0,4-1-16 0,-1 0-10 15,3 5-11-15,1-1-8 0,-1 1-8 16,4 3-8-16,1 2-2 0,-5 2-15 0,6 2-31 0,-4 3-37 15,0 3-50-15,-2 0-51 0,1 3-60 0,-1 1-72 16,-1 2-141-16,-5 1-428 0,0 3 190 0</inkml:trace>
  <inkml:trace contextRef="#ctx0" brushRef="#br0" timeOffset="139465.6">27390 15549 93 0,'0'0'96'16,"0"0"-5"-16,0 0 0 0,3-9-4 0,-3 9-3 16,0 0 7-16,5-5-7 0,-5 5 4 0,0 0-7 15,0 0 8-15,5-8 1 0,-5 8 6 0,0 0-1 16,0 0 1-16,6-3 2 0,-6 3 1 0,0 0-7 16,0 0 2-16,0 0-2 0,0 0-5 0,2-8 2 15,-2 8-9-15,0 0-5 0,0 0-4 0,0 0-5 16,0 0-8-16,0 0 0 0,0 0-3 0,0 0-1 15,0 0 1-15,0 0 4 0,0 0-3 0,0 0-1 16,0 0 3-16,0 0-1 0,0 0-1 0,0 0 0 0,0 0-6 16,0 0-3-16,0 0-2 0,0 0-11 15,0 0 0-15,0 0-4 0,-27 16-7 0,21-8 4 16,-5 7-6-16,1 2 1 0,-1 5-5 0,-3 2 0 16,6 1-1-16,3 1-1 0,0 2-2 0,3-2-4 0,0 0 4 15,6 0-3-15,3-7-2 0,2-2-6 0,9 3-13 16,5 0-14-16,-4-11-24 0,9 1-28 0,3-6-25 15,3-2-21-15,2-5-24 0,0-2-16 16,0-8-16-16,2-1-9 0,-4 0-14 0,-5-1-3 0,2-3-121 16,-3-1-353-16,-6 0 156 0</inkml:trace>
  <inkml:trace contextRef="#ctx0" brushRef="#br0" timeOffset="140181.97">27843 15671 535 0,'8'-15'26'0,"-2"4"15"0,-5-1 13 0,0 0 12 0,-3 3 15 16,-4-2 22-16,-1 1 16 0,-3 2 8 0,0 1-2 15,-3-1-6-15,0 2 1 0,-5 4 4 0,4 0-7 16,-4 3 1-16,-1 1-10 0,2 2-5 0,-1 2-7 15,5 3-9-15,-1 1-10 0,1 4-5 0,-3 0-4 16,7 2-3-16,2 2-5 0,-1 1-11 0,2-1-6 16,2 6 0-16,2-3-5 0,4-4-5 0,3 0-4 15,4 1-4-15,0-5-10 0,1-4-7 0,0-1-14 16,3-3-8-16,5-3-17 0,-2-2-8 0,4-2-5 16,-2-4-1-16,-2-4-7 0,2 1-3 0,-4-4-10 15,0 1 1-15,3-3 10 0,-6 2 5 0,-1 1 4 16,-2 2 7-16,-1 1 6 0,-3 1 3 0,3-2 8 15,-4 3 9-15,3 3-2 0,-2 0 2 0,-4 4 1 16,5-6 0-16,-5 6 8 0,9-2-4 0,-9 2 1 16,11 2 6-16,-11-2-3 0,13 4 2 0,-6-2 10 15,5 2-7-15,-1-1-5 0,1-3 8 0,1 1 2 0,0-2 4 16,5 0 3-16,2-4 10 0,-4-1 12 0,4-3-1 16,4-4 0-16,-3-3 6 0,3 1 7 15,-1 0-3-15,-3-2-1 0,0-3 3 0,-3-1-5 16,0 2 0-16,-3 3-2 0,-3-1 5 0,0-5-3 0,-1 3 0 15,-3-6 5-15,-1-1 2 0,-4 1-1 0,-2-2-3 16,-2 2 3-16,1 0-8 0,-3 0-4 0,-4 2 9 16,-2-2-1-16,2 8 3 0,-1-2-5 15,0 6-1-15,-3 1-6 0,3 4-2 0,0 2-4 0,-3 1-5 16,2 4 0-16,4 1-7 0,-4 4 1 0,1 2 0 16,1 4-2-16,1 6-4 0,2-3 2 0,3 4-2 15,4 10 0-15,5-2-8 0,0 2-1 0,2-2 1 16,4 1-5-16,-1-1-11 0,2-3 0 0,4-2-3 15,2 1-1-15,-1-6-2 0,-3-4 0 0,11-3 6 16,-7-3-2-16,2 0 2 0,-3-7 2 0,0 4 3 16,0-5 1-16,-2-4-1 0,-1 2 2 0,0-5 2 15,2-1-2-15,-5-2 4 0,1-3-7 0,3-7 6 16,-1 1-1-16,-6-1 3 0,-1 0-5 0,0-2 3 16,-5 0-2-16,-1-4 0 0,-3 0 0 0,0 1 1 15,-3-2-3-15,-5 2 0 0,-1-1-3 0,-1 0 5 16,-3 4 1-16,0 4 2 0,0 7 8 0,3-1 3 15,-4 5 4-15,6 2 0 0,-2 4 13 0,-1 2-13 16,2 2-4-16,9 0 2 0,-17 8 4 0,12-1-5 16,0 2 9-16,3 2 0 0,4 6-1 0,3-2 4 0,0 3 5 15,10 2 4-15,0 3-10 0,1-4-8 16,1 5 10-16,2-4-8 0,4 2 3 0,4-2-1 16,-3 0 0-16,3-2-4 0,4 0 0 0,-1-3-15 15,-2 0-33-15,-1 1-56 0,-1-2-63 0,-1-3-61 0,4-6-65 16,-3 1-224-16,-4-3-546 0,0-5 242 0</inkml:trace>
  <inkml:trace contextRef="#ctx0" brushRef="#br0" timeOffset="141214.91">29350 14894 48 0,'-12'-6'219'16,"1"5"-22"-16,-2 1-18 0,-4 3-20 0,2 3-2 15,-2 4-16-15,3 2-8 0,-6 6-8 0,6 4-9 16,-2 0-11-16,5 2-12 0,2-1-6 0,3-5-10 16,2 0-7-16,0 1-5 0,3-4-5 0,1 0-4 15,1-1-8-15,3-3-4 0,0 0-5 0,2-1-8 16,1-5 0-16,2 0-1 0,1 1 0 0,1-5 0 15,0-1-5-15,3-3 3 0,2-4-4 0,2 0 3 16,-4-4 9-16,2-2 10 0,-4-2 1 0,-1 3 9 0,2-5 2 16,-5 1 21-16,-3 0 3 0,0 1 16 0,-4-2-5 15,1 2 6-15,-5 1 7 0,2 4 13 16,0 2-3-16,-2-3-2 0,0 5-12 0,3 6-12 16,-2-10-11-16,2 10-2 0,0 0-9 0,0 0-10 0,0 0 1 15,0 0-9-15,0 0-10 0,11 25 3 0,-4-15-14 16,3 4-17-16,0-3-24 0,2 3-35 15,-1-3-34-15,1 0-39 0,-1-1-39 0,1-4-36 0,3 2-37 16,2-6-42-16,-3-1-261 0,1-4-581 0,3-1 257 16</inkml:trace>
  <inkml:trace contextRef="#ctx0" brushRef="#br0" timeOffset="142080.9">29493 14733 21 0,'-7'-4'204'0,"7"4"-20"0,0 0-16 15,0 0-15-15,0 0-5 0,0 0-5 0,0 0 2 16,0 0-10-16,16 14-6 0,-9-5 3 0,5 0-5 16,-1 2-2-16,1 0-6 0,2 2-6 0,-3 2 0 15,2-1-9-15,-1 2 5 0,-3 0-12 0,1 1-4 16,0 0-6-16,-2-2 0 0,-1-1-8 0,0-1-2 15,0-1 0-15,-1 0-3 0,0-1 1 0,0 0 0 16,1-3 1-16,-4-1-9 0,0 0-6 0,-3-7 0 16,1 8-5-16,-1-8-5 0,7 7 2 0,-7-7 0 15,1 3 5-15,-1-3 8 0,0 0 7 0,4 5-6 16,-4-5 3-16,0 0-4 0,0 0 0 0,0 0-14 0,0 0 11 16,0 0-11-16,0 0-7 0,0 0-5 0,0 0 16 15,0 0-13-15,0 0-5 0,0 0 2 16,-8-25-11-16,6 20 7 0,2 5-13 0,-6-10 10 15,5 3-13-15,-3 1-11 0,1-3 8 0,1 2-2 0,1-3-3 16,-3 1-1-16,3-3-2 0,-3 3 0 0,2-2 0 16,0-3-1-16,0 3-5 0,2-2-11 15,-3 4 15-15,1-3-1 0,0 0 0 0,2-1-3 0,2 1 3 16,-1-1-6-16,0 1 5 0,0 0-3 0,1-1-2 16,-1 2-6-16,0-6 1 0,3 7 3 0,-3-2 2 15,2 0 0-15,1-1 0 0,0 4 3 0,2 1-2 16,2 0-8-16,-1-1 4 0,0 6 6 0,2-4 1 15,2 4-7-15,-2 1 2 0,3 4-4 0,-2 2 2 16,3 3 0-16,-3 1 0 0,5 3-3 0,0 3 9 16,-3 1-8-16,1 1 2 0,-2 2-11 0,0 0-1 15,0-3-6-15,-2 2-2 0,0-3-10 0,2 3-2 16,-3-7-4-16,0-1-9 0,-3-2-4 0,4 0-6 16,-2-1-7-16,0-3-12 0,1-3-12 0,-8 0-20 15,16-5-8-15,-8-2-3 0,1-1 6 0,0-3-9 16,0-4 11-16,0 0 7 0,-2-2 5 0,1 2 12 15,-2-3 9-15,-2-1 8 0,0-6 11 0,-3 5 11 16,-1-3 19-16,-1 2 7 0,1 2 18 0,-3 0 3 16,0 4 4-16,1 1 4 0,0 6 1 0,0-3 0 0,0 5-5 15,2 6 4-15,0 0-2 0,0 0 2 16,0 0 0-16,0 0-2 0,0 0 3 0,11 30-3 16,-4-16-3-16,2 3 5 0,-2-5-1 0,4 3-4 15,-2-1 4-15,5-2-2 0,-3-1-3 0,3 0 2 0,-2-5 3 16,8 1 17-16,-2-4 10 0,0 0 10 0,2-2 5 15,-2-1 6-15,3-4 8 0,-3 2 4 0,-4 0 0 16,-3-4 16-16,2 0 2 0,-3 1 10 16,-1-3 11-16,0 0 8 0,-4-1-2 0,0 2 15 0,-2 0 4 15,-2 0-11-15,0-1-4 0,-4-2-10 0,-3-1-16 16,1 0-3-16,-5 2-8 0,-3-2-7 0,-3 3-10 16,-2-3-3-16,-3 4-8 0,-4 0-4 15,6 4-6-15,0 1-11 0,-2 1-21 0,3 3-30 0,-1-1-39 16,6 2-34-16,1 0-33 0,3 2-38 0,3 0-31 15,1-2-35-15,5-3-34 0,-1 9-30 0,1-9-33 16,0 0-233-16,15 1-607 0,-2-4 268 0</inkml:trace>
  <inkml:trace contextRef="#ctx0" brushRef="#br0" timeOffset="142298.78">30334 14177 173 0,'-6'-8'321'0,"3"3"-10"0,-1-1-19 0,-1 1-27 16,5 5-34-16,-4-7-15 0,4 7-23 0,0 0-16 16,0 0-5-16,0 0-7 0,5 28-9 0,1-8-10 15,3 4-10-15,4 2-19 0,2 1 6 0,0-1-27 16,5 1-8-16,-1 2-8 0,-2-4-10 0,2 0-14 16,0 0-26-16,3-2-38 0,-3 3-41 0,-1-6-25 15,-2-2-44-15,-3-2-42 0,3-1-52 0,-4-1-7 16,-1-2-22-16,-3-2-182 0,-2-3-457 0,-2-1 203 15</inkml:trace>
  <inkml:trace contextRef="#ctx0" brushRef="#br0" timeOffset="143248.01">30372 14507 166 0,'-5'-3'226'0,"0"-1"-13"0,5 4-22 15,-4-11-22-15,4 11-11 0,0 0-12 0,17-16-7 16,-5 9-14-16,4-1-8 0,9-4-15 0,1 0-7 15,-1 0-9-15,2-1-9 0,-2 0-9 0,0-1-3 16,-1-3-9-16,-1 4-9 0,-2-5-2 0,0 0-6 16,0 1-6-16,-7 4-7 0,0-2-1 0,-5 1-2 15,1 0-4-15,-5 1-2 0,0-2-5 0,-2-2 0 0,-2 2 1 16,-6 1 0-16,1-2-3 0,2 4-1 16,-3-2 6-16,0-3 4 0,-5 1 2 0,4 5 1 15,-5-4 1-15,-1 1 17 0,1 1-2 0,3 5 3 16,0-1 13-16,-1 3 1 0,3 2 1 0,0-3-6 0,2 3-7 15,4 4-6-15,-8-2-5 0,8 2-5 0,0 0 2 16,-5 15-6-16,7-3-1 0,1 7-1 0,5 6-7 16,0 2 2-16,2 1-1 0,4-3-2 15,1 1-1-15,-2 1 1 0,0-1-2 0,2-2-1 0,-1 0-1 16,-3-7-1-16,1-4-1 0,1 2 2 0,-4-2 7 16,0-4 5-16,0 0 6 0,0-2 1 0,-3-3 12 15,-1 2 1-15,2-4 10 0,-2 1 12 0,-5-3 1 16,11 0 0-16,-11 0-8 0,9-5-3 0,-4-2-6 15,-1 1-14-15,2-3 3 0,-3-2-5 0,-1-4-3 16,0-1 2-16,-2-2-8 0,0-3-1 0,-2 2 1 16,1 0-6-16,0 0 0 0,0 0-4 0,-1 3-2 15,0 4 1-15,2 2-8 0,-3 1-4 0,3 9-8 16,3-10-6-16,-3 10 0 0,0 0 15 0,0 0-9 16,15 7-4-16,-6-1 5 0,3-1 1 0,-1 3-3 15,4-1-4-15,3 0 8 0,0-4 4 0,0 2 0 16,4-2-5-16,1-1 15 0,-3-4-9 0,9-1 0 15,0-3 10-15,-9 0-8 0,6-6 0 0,-9 4-6 16,2-1 10-16,4-7 6 0,-8 4-5 0,-2-3 11 16,-3 1-5-16,0-1 1 0,0-3 2 0,-2 2-2 15,-7 0 2-15,-2 0 0 0,-2 0-8 0,-3 0 1 16,-4 2 1-16,0-1-1 0,-4 1 3 0,1-1-8 16,0 2 1-16,-1 1 0 0,2 5-2 0,1 1-1 15,5 3-1-15,-2 2-1 0,8 1 0 0,-12 1 5 0,6 4-6 16,6-5-9-16,-6 15-6 0,3-6-9 0,3 2-5 15,1 2-2-15,5 1-11 0,-3-2-5 0,6 4-11 16,0 1-4-16,0-4-4 0,4-1-2 16,-4-2 5-16,2-3-1 0,2-2 5 0,-1 1 1 0,2-5 5 15,4-2 2-15,-4 1-3 0,-4-5 5 0,2 0 0 16,-1-2 2-16,-1-1 8 0,-1 1-1 0,0-4 6 16,0-2 7-16,-3 3 2 0,2-4 0 15,-3 2 5-15,-1-4 2 0,2-1-1 0,-2 1 6 0,-1 1 1 16,-1-3 0-16,2 0 4 0,-4 3 0 0,2-2 2 15,-1 4-1-15,0 2 2 0,0 1-1 0,3 1-1 16,-4 9-1-16,8-16 4 0,-3 12-2 0,5 0 3 16,2 2 1-16,-12 2 2 0,26 4-3 0,-6-2 0 15,0 4 1-15,0 0 0 0,6 2 1 0,1 3 2 16,-7-3 6-16,6 3 9 0,-9-2 13 0,-2-1 9 16,-1 2 23-16,-4-3 11 0,-1-2 13 0,-1 2 8 15,-3-2 10-15,-5-5 25 0,9 6 19 0,-4-4 19 16,-5-2 21-16,0 0 3 0,0 0-1 0,0 0-11 15,0 0-16-15,0 0-12 0,-4-25-16 0,0 13-12 16,4-3-12-16,4-3-12 0,0 1-12 0,2-10-11 16,3 0-34-16,1-2-45 0,1 0-56 0,-1-3-74 15,1 4-65-15,-3 1-56 0,-2 0-77 0,0 9-77 16,0 2-260-16,2-1-728 0,-5 9 323 0</inkml:trace>
  <inkml:trace contextRef="#ctx0" brushRef="#br0" timeOffset="144731.64">26639 17276 107 0,'0'0'222'16,"0"0"-28"-16,0 0-19 0,0 0-18 15,0 13-15-15,0-13-12 0,8 16-32 0,2-5-5 16,-1 2-13-16,4-1-4 0,-2 3-10 0,-2 0-7 15,4-2-5-15,-3 1-3 0,3-3-13 0,-2 3 6 0,-2-6 3 16,-2 2-5-16,2 0 11 0,-3-3 1 0,2 1 12 16,-6-2-3-16,2-2 9 0,-4-4-5 0,5 8 2 15,-1-5 10-15,-4-3 0 0,0 0 10 16,0 0-15-16,0 0-6 0,0 0-6 0,0 0-4 16,0 0-3-16,0 0-10 0,-9-20-3 0,7 9-5 0,-2 2-4 15,0-8-4-15,0-1-5 0,0 1-4 0,2-4 3 16,-3-4-5-16,1-1-3 0,0 1-1 15,2 6-2-15,-1-5 1 0,3 5-4 0,0 0-1 16,0 1 5-16,0 3-8 0,2 4-2 0,1 0-4 0,1 3-6 16,0-1-3-16,3 5 0 0,1-1-4 0,2 3 0 15,1 5-4-15,5 3-1 0,0 1 0 0,0 3-2 16,1-1-4-16,-1 2 3 0,0 3-3 0,0-2 6 16,2 0-2-16,-5-1 7 0,0 2 8 0,-3-3-9 15,-3-1-2-15,1 0 7 0,-1 0-2 0,-2-1 2 16,2-1 1-16,-3 1 6 0,0-4 4 0,1 1 10 15,-5-5 12-15,4 8 10 0,-4-8 10 0,2 7 17 16,-2-7-3-16,0 0 7 0,0 0 4 16,0 0-8-16,0 0-1 0,0 0-3 0,0 0-7 15,-9-22-4-15,5 10-10 0,2-3-1 0,-2-3-2 0,4-1-10 16,-1-10 5-16,-3 2 0 0,4 1-13 0,0-2 3 16,4 2-4-16,1-1 3 0,3 9-3 0,-1 0-7 15,1 2 5-15,-4 6-7 0,2-1 6 0,3 4-5 16,-1 1 1-16,5 2-1 0,-2 4-2 0,1 0 2 15,5 7-2-15,1-1 2 0,-2 2 0 0,2 3 2 16,-3 3-5-16,6 1-13 0,-5-3-30 0,-1 4-41 16,1-5-50-16,-5 6-56 0,12-3-69 0,-10 1-268 15,1-3-569-15,-1 1 251 0</inkml:trace>
  <inkml:trace contextRef="#ctx0" brushRef="#br0" timeOffset="145382.03">27431 17123 82 0,'0'0'235'16,"0"0"-8"-16,0 0-13 0,0 0-11 0,0 0-10 15,0 0-10-15,0 0-9 0,7-22-9 0,-1 14-8 16,-3-1-8-16,7-2-3 0,-4-2-15 0,1 2-6 15,-1-1-6-15,3-1-9 0,1-1-5 0,-4 2-6 16,0 0-5-16,-3 0-2 0,1 0-3 0,-2-1-3 16,-2 1 11-16,3 4-3 0,-8-4-11 0,1 0-5 15,-1 2-4-15,-4 1-10 0,-2 0-4 0,2 5 2 16,0-2-6-16,-4 2-10 0,2 2 5 0,11 2-14 16,-23 4 4-16,10-1-6 0,4 2-2 0,-5 5-7 15,1 1-11-15,3 4 1 0,2 2 3 0,3 0 0 16,3 2-8-16,2 0 9 0,6-1-8 0,1 2 2 15,5 3 0-15,-3-6-8 0,9 1-2 0,-5-3-3 16,5-3-20-16,4-2-16 0,3 0-25 0,4-3-32 0,-2-1-27 16,1-6-27-16,-1 0-20 0,-6-3-21 0,0-4-26 15,6-5-23-15,-4 1-16 0,-6 2-15 16,1-3-146-16,-4 2-446 0,-3-2 197 0</inkml:trace>
  <inkml:trace contextRef="#ctx0" brushRef="#br0" timeOffset="145896.93">27755 16875 101 0,'-9'-14'146'0,"5"0"-2"0,-6-2 5 16,5 6 0-16,-3 0-1 0,1 0 6 0,3 4-2 16,-1-2-1-16,2 2-11 0,3 6-15 0,-8-5-13 0,8 5-8 15,0 0-12-15,0 0-3 0,0 0-4 0,0 0-5 16,14 30 0-16,-6-13-7 0,1-3 1 0,3 1-3 16,3 7-7-16,-4-8 1 0,-1 2-3 15,1-2 6-15,1-1-4 0,2-1-2 0,-5 1 2 0,-2-2-1 16,1-3 1-16,-2 0 10 0,3 0-14 0,-5-2 2 15,-1-2 0-15,2 1 5 0,-5-5 10 0,4 6 17 16,-4-6-9-16,0 0-1 0,7 4-3 0,-7-4-22 16,0 0 9-16,0 0-10 0,0 0-13 0,0 0 1 15,-7-37 0-15,7 26-10 0,0-1-7 0,-2-7 2 16,2 0-5-16,-2-6-5 0,1 6 2 0,1-6 0 16,0 0-6-16,-1 6-11 0,-2 1 10 0,3 2-3 15,3 4-2-15,-2 1-7 0,2 4 3 0,-1 1 0 16,-2 6-7-16,9-8 6 0,-9 8-3 0,18 3-3 15,-18-3-1-15,15 12-2 0,-6-6 2 0,2 2 1 16,3 4-6-16,0 0 4 0,-4 1 7 0,0 0-12 16,-1-2 2-16,-1-1 1 0,-3 0-1 0,4 0 5 15,-2-1-1-15,0-2-4 0,-2-2 3 0,-5-5 2 16,8 7 0-16,-8-7 3 0,0 0 7 0,7 4-5 16,-7-4-1-16,0 0-5 0,0 0 5 0,14-23 3 15,-11 14-16-15,0-2 11 0,2 0 3 0,-1-6 7 16,-2 2 5-16,3-1 3 0,-4-1 4 0,1-1 1 15,-1 3 6-15,1 4-7 0,-1-3 0 0,1 4-11 16,0-1 11-16,-2 11-6 0,2-13 4 0,3 9-7 16,-5 4-7-16,13-5 6 0,-13 5-6 0,16 0 3 15,-2 3 1-15,-3-1-20 0,4 4-24 0,-1-1-38 16,8 1-43-16,-4 0-44 0,5 0-39 0,4-1-46 16,4-4-47-16,3-1-57 0,-2-2-188 0,3-2-579 15,1-2 256-15</inkml:trace>
  <inkml:trace contextRef="#ctx0" brushRef="#br0" timeOffset="146904.03">28606 16246 218 0,'-13'-6'211'15,"1"0"-4"-15,1 2 2 0,0 1-5 0,4 1-9 16,-2-3-10-16,3 3-12 0,6 2-18 0,0 0-15 16,-14 0-16-16,14 0-11 0,0 0-12 0,0 15-4 0,2-2-8 15,3 2-10-15,4 3-1 0,2 7-13 0,2 0 0 16,1 2-7-16,-1 1-8 0,3-3-3 0,-5 2-4 15,5-3-1-15,-7-1-3 0,0-7 6 16,-1 3 0-16,-1-8 6 0,1 3 3 0,-5-6-1 0,0 2 3 16,0-4 5-16,0 0 5 0,2-2 7 0,-5-4 9 15,5 7 24-15,-5-7-18 0,0 0-9 0,0 0 0 16,0 0-13-16,0 0-3 0,6-16-9 0,-6 16-6 16,1-18-1-16,-1 1-7 0,0 2-4 0,0-4-5 15,0-4-7-15,1-4 3 0,0 1-9 0,1 0 0 16,0 0-5-16,1 6-1 0,-2 2-2 0,3 0-7 15,1 7-11-15,-2-1 0 0,2 3-3 0,-3 0-9 16,2 4-5-16,0 2 3 0,1-1 1 0,-5 4 0 16,0 0-6-16,19 5-11 0,-13 0 3 0,0 0 0 15,1 3 3-15,-4 1 5 0,3 1 1 0,-4 1 1 16,-1 3 1-16,-1-3 1 0,1 5 8 0,-2-1 2 16,-2-3 3-16,2 1-3 0,-2-3 5 0,1 2-1 15,-1-1-2-15,-2-3 3 0,3 3 0 0,2-4 11 16,0-7-10-16,5 15 0 0,-4-8 5 0,1-3 14 15,5 2-16-15,2-1-1 0,-1-1 2 0,6-2 1 16,-3-2 3-16,3 0 5 0,-1 0-2 0,5-5 4 16,-5 1 3-16,6-2-8 0,-2-1 5 0,0-2 4 15,0-3-4-15,1-1 7 0,4-3-4 0,-8 3-2 16,6-6-1-16,-2 0-2 0,-5 3 2 0,4-4-1 16,-4-1-3-16,0-1 6 0,-1-2 0 0,-6 4-5 0,-1-3 2 15,0-1-4-15,-2 6 1 0,-6-9-3 16,1 9-4-16,-5-6 3 0,0 6 2 0,-2 2 2 15,2 5-2-15,-2 2-1 0,3 1-2 0,0 6 0 16,-1 0 1-16,7 2 1 0,-16 4-1 0,7 2 3 0,1 2 0 16,2 3-1-16,2 4-4 0,0-5 2 15,3 9 0-15,1-2 0 0,2-1-6 0,2-3-2 16,1 3-5-16,3 1 1 0,-1-9-3 0,6 6 4 16,0-3 0-16,2-5 2 0,1 1-5 0,3-2 7 0,1-4 2 15,1-1 1-15,-1-2 0 0,-2-2 8 0,1-2-2 16,1-1 0-16,-2-3 5 0,-2-2 4 0,0 1 6 15,-4-3 4-15,1 0 6 0,1 0 1 16,-2 1 2-16,-2-1 2 0,-1 3 0 0,-3 0-5 0,-1 0 6 16,3-4 1-16,-3 1-13 0,-1 5 6 0,1 0-6 15,-1-2-4-15,0 6-1 0,-2-1-3 0,-2 6 3 16,4-10-3-16,0 7-10 0,-4 3 5 0,15 1 5 16,-6 1-3-16,0 2-7 0,1 2 5 0,-1-2 3 15,-1 3-2-15,2 0-8 0,-4 1 6 0,0 0 14 16,-1 2-19-16,0-3 2 0,-2 2 20 0,-3-3 15 15,0-6 23-15,0 13 16 0,0-7 19 0,0-6 12 16,-3 9 13-16,3-9 4 0,-3 8 7 0,3-8 8 16,0 0-9-16,0 0-8 0,0 0-14 0,0 0-13 15,0 0-5-15,0 0-14 0,-10-24-9 0,11 13-9 16,3-6-32-16,1-2-46 0,3-8-61 0,1-1-69 16,2-6-66-16,1 5-78 0,5-5-74 0,5-7-79 15,-9 11-333-15,4 4-844 0,0 0 374 0</inkml:trace>
  <inkml:trace contextRef="#ctx0" brushRef="#br0" timeOffset="147428.91">30578 15291 278 0,'-4'-18'287'0,"-1"-1"-8"0,-3-1-26 0,-1 4-10 16,-4-5-6-16,-6 3-15 0,3 5-19 0,-2 5-10 0,-1-2-11 15,1 7-14-15,-3-1-12 0,1 4-15 16,0 4-6-16,0 2-4 0,0 3-9 0,-1 6-10 15,1 3 1-15,3 1-10 0,3 5-9 0,6 2-2 16,2 3 1-16,3-2 11 0,6 4-16 0,1 1-7 0,4 2 10 16,3-1-36-16,0 2 24 0,9 7-30 15,-4-8 4-15,6 8-6 0,-5-10-4 0,3-3 2 16,2 0-3-16,-3 3-9 0,3-6-1 0,1 2-6 0,-1-3 1 16,-2-3 5-16,2 1-4 0,-6-2-30 0,5-2-34 15,-7-6-48-15,-2 4-47 0,0-7-48 0,1 3-51 16,-6-4-66-16,2-2-45 0,-3-2-242 0,0-3-630 15,0 0 279-15</inkml:trace>
  <inkml:trace contextRef="#ctx0" brushRef="#br0" timeOffset="147919.96">30321 15806 235 0,'-12'0'328'0,"5"-1"-13"0,7 1-10 16,-14-1-19-16,14 1-25 0,-11-2-26 0,11 2-19 16,-1-9-24-16,1 9-9 0,14-19-32 0,-1 6-14 15,11-5-12-15,2-2-15 0,3-1-30 0,-2-2-38 16,18-4-34-16,-6-2-39 0,-8 8-36 0,0-1-32 16,-1 1-26-16,1 0-33 0,-2-1-17 0,-2 2-19 15,-4-2-6-15,0 3 4 0,-6 5 12 0,-4 2 23 16,-1-2 27-16,-4 1 28 0,-1 2 33 0,-2 3 20 15,-2-2 34-15,0 0 25 0,-2 1 16 0,-1 9 14 16,-1-11 13-16,1 11 8 0,-8-7-4 0,8 7 11 16,-7 0 13-16,7 0 3 0,0 0 2 0,0 0 2 15,-14 10-5-15,12-7-2 0,2-3 5 0,0 13-8 16,0-13-5-16,5 12-1 0,-1-1-3 0,3-5 4 16,-1 1 9-16,4-1-6 0,-1 0 9 0,4-3 9 15,0-1 7-15,0-2 14 0,4 0 9 0,1-4 8 16,0-5 10-16,1 2 19 0,5-5 17 0,-5 2-1 15,-3-2 7-15,2 0-7 0,-3 0 3 0,0 0-7 16,-5-1 0-16,0 6-5 0,-2-3-1 0,-3-1-9 0,-1 1-9 16,0 1-12-16,-4-2-13 0,2 0-9 15,-3 0-16-15,-2 0-8 0,-1-1-10 0,-3 3-23 16,1-1-28-16,0 1-34 0,-5-1-37 0,4 2-53 16,5 3-30-16,-2-1-63 0,-1 1-46 0,5 5-53 0,0 0-45 15,0 0-47-15,0 0-44 0,0 0-225 0,0 0-705 16,0 0 313-16</inkml:trace>
  <inkml:trace contextRef="#ctx0" brushRef="#br0" timeOffset="148303.47">31083 15102 157 0,'-3'-12'296'0,"2"1"-12"0,2 0-19 0,-1 1-22 0,1 0-13 16,1 3-25-16,-2-1-18 0,0 8-17 0,5-10-22 15,0 8-13-15,-5 2-13 0,15 5-11 0,-6 2-10 16,2-2-12-16,1 9-6 0,5-1-12 0,-6 2-7 16,1 1-1-16,0-3-13 0,-3 4-3 0,0-6-2 15,1 3-6-15,-2-4-5 0,-1-1-4 0,0 1-2 16,0-4 0-16,-2 4 0 0,1-4-4 0,-2-4-3 16,1 1 2-16,-5-3 1 0,0 0 0 0,13-3 1 15,-13 3-2-15,10-11 5 0,-5 1-8 0,0 1 1 16,2-4 13-16,-4 3-5 0,0-3 1 0,1-4-1 15,1 0 1-15,-2-1 10 0,-1-3-12 0,3-3-7 16,2-1 8-16,-1 8-7 0,-1-2 2 0,4 4-8 16,-1 5-4-16,-3 0 1 0,-1 2 0 0,0 4 1 15,2 0-3-15,0 2-2 0,-6 2-3 0,18 2-3 16,-9 2 2-16,1 0-3 0,1 0-20 0,-2 0-23 16,2 3-24-16,-1-1-18 0,2-2-16 0,1 0-22 15,-1-2-26-15,4-2-22 0,2-2-20 0,10-4-25 16,-8-2-2-16,6-3-19 0,-3-3-167 0,0 0-435 15,0-3 193-15</inkml:trace>
  <inkml:trace contextRef="#ctx0" brushRef="#br0" timeOffset="148935.87">31783 14727 58 0,'-4'-15'114'15,"-2"1"11"-15,-4-1 11 0,0 1 19 16,-1 1-6-16,-2 1-1 0,4 5-1 0,-2 2-8 16,-2 2-12-16,3 3-11 0,10 0-7 0,-19 5-3 0,8 2-8 15,5 4-10-15,2 1-10 0,-1-3-4 0,4 8-6 16,3 0-9-16,5-2-4 0,-1 2-11 0,4-2-3 15,3-3-1-15,1-1-14 0,4-2-13 16,-1-2-18-16,3-1-3 0,-1-3-9 0,9-3-9 0,-1-6-7 16,-5 1-7-16,-2-3-7 0,5-3 4 0,-2 0 0 15,-6-1 2-15,-4-3 10 0,1 1 0 0,-5-4 5 16,-1 5 4-16,-1-4 0 0,-4-1 1 0,0-3 3 16,-6-5 0-16,3 0 7 0,-2-2-6 0,-3 4 6 15,-2-3 2-15,-1-4-4 0,-3 1 7 0,2 0 1 16,-1-4 6-16,0 0 3 0,1 3 12 0,0-3 15 15,-3 3 2-15,3-1 21 0,-1 3 1 0,0 2 5 16,0 4 9-16,1 7 2 0,1-1 5 0,-1 8-9 16,1 1 3-16,2-1-1 0,0 3-1 0,-2 0-7 15,4 5 3-15,4 1 3 0,-11-3-10 0,11 3-4 0,-9 0-5 16,9 0-3-16,-10 4 13 0,10-4-4 16,-4 9 2-16,4-9 3 0,-2 12-4 0,2-12 2 15,3 16-6-15,0-6 4 0,3 0 16 0,1 7-1 0,0-2 5 16,3 3-3-16,2 6 10 0,0 1-7 15,2 0 4-15,-1-2-3 0,4 4-2 0,-6-1 1 16,1 2 0-16,2-1-7 0,-4-1-2 0,4 1-2 16,-1 1-2-16,0-7 0 0,-2-3-8 0,3 3 2 0,3 0-7 15,-4-8-5-15,1 1 1 0,-3 1-3 0,5-3-13 16,-1-3 4-16,0-3-8 0,-2-2 4 16,-1-2-4-16,2-1-1 0,-5-1 2 0,2-1-5 0,2-5-4 15,-2 0 4-15,2-6-6 0,-3 0 0 0,3-2-4 16,-5 2-3-16,-6-6-6 0,3 3-4 0,-1-11-3 15,0 1 7-15,-1-2-8 0,2 2 2 0,-8-2 2 16,1 0 14-16,2 8-15 0,-2 0-2 0,-3 2 8 16,4 6-4-16,-2-2-1 0,2 2-2 0,0 0 3 15,0 3-3-15,1 8 1 0,0-8 0 0,0 8-2 0,0 0 6 16,0 0-2-16,0 0-1 0,0 0 1 16,19 13-2-16,-9-7-10 0,2 1-19 0,-5 0-29 15,7-1-35-15,-2 0-34 0,6 1-39 0,-3 0-39 16,2 0-51-16,-5-6-46 0,6 2-47 0,-8-2-216 0,3-1-615 15,-1-1 272-15</inkml:trace>
  <inkml:trace contextRef="#ctx0" brushRef="#br0" timeOffset="149086.04">32408 14100 161 0,'-18'-23'243'0,"-4"2"1"16,2 4-11-16,2-1-10 0,1 7-2 15,3 2-9-15,3-1-12 0,4 6-20 0,0 0-19 16,1 0-21-16,1 2-10 0,5 2-14 0,0 0-14 0,-11 7-34 15,11-7-39-15,0 12-48 0,0-12-57 0,11 18-74 16,-3-7-62-16,0 0-156 0,2 1-399 0,1 1 177 16</inkml:trace>
  <inkml:trace contextRef="#ctx0" brushRef="#br0" timeOffset="149260.71">31801 14361 123 0,'0'0'219'0,"-7"-5"-23"0,7 5-19 0,17-11-40 16,2 3-48-16,6-6-57 0,3-1-62 0,2-2-128 16,5 3-170-16,11-10 76 0</inkml:trace>
  <inkml:trace contextRef="#ctx0" brushRef="#br0" timeOffset="149594.84">32510 14096 49 0,'0'14'195'16,"1"-4"-14"-16,1-1-7 0,0 1-5 0,1 0-11 0,1-1-12 15,1 1-3-15,2-2-7 0,2-1-5 0,0 0 0 16,2-1-1-16,5 0 9 0,0-2-14 0,-1-2-7 15,-15-2-8-15,0 0 0 0,0 0-6 0,62-6 0 16,-62 6 4-16,0 0 0 0,41-16 7 0,-41 16-1 16,26-18 2-16,-26 18 8 0,18-21 7 0,-18 21-6 15,0 0-10-15,14-33 3 0,-14 33 6 0,9-33-7 16,-9 33-5-16,0 0-4 0,-12-49-5 0,12 49-16 16,-20-33-5-16,7 19-4 0,-4 1-7 0,-1 1-20 15,-6-1 10-15,-3 6-13 0,6 0-3 0,0 5-1 16,-6 4-10-16,7 1-2 0,1 2 2 0,0 3-9 15,4 2-23-15,3 2-41 0,-4 0-44 0,8 2-46 16,4 0-54-16,2-1-46 0,4 2-63 0,3-2-67 16,5-1-254-16,0-4-662 0,7 0 293 0</inkml:trace>
  <inkml:trace contextRef="#ctx0" brushRef="#br0" timeOffset="149936.73">32860 13783 248 0,'0'0'290'0,"0"0"-15"16,0 0-21-16,0 0-12 0,0 0-17 0,-48 35-22 0,48-35-17 16,0 0-20-16,0 36-17 0,0-36-8 15,0 0-17-15,0 0-12 0,24 41-10 0,-24-41-8 16,24 14-11-16,-24-14-9 0,32 9-8 0,-32-9-5 15,0 0-6-15,51-4-10 0,-51 4 0 0,37-16-11 0,-37 16 3 16,27-14-6-16,-27 14 2 0,30-23-4 0,-30 23 2 16,15-28 17-16,-15 28 19 0,15-30 9 0,-15 30-4 15,7-26 28-15,-7 26 4 0,9-32-5 0,-9 32 16 16,0 0-5-16,10-31-10 0,-10 31-14 0,0 0-4 16,0 0-1-16,11-29-19 0,-11 29 0 0,0 0-10 15,0 0-37-15,0 0-29 0,34-7-70 0,-34 7-48 16,0 0-49-16,0 0-44 0,0 0-45 0,66 27-62 15,-66-27-256-15,32 14-637 0,-32-14 281 0</inkml:trace>
  <inkml:trace contextRef="#ctx0" brushRef="#br0" timeOffset="150064.47">33419 13726 254 0,'0'0'254'15,"0"0"-27"-15,0 0-22 0,0 0-23 0,0 0-23 16,0 0-36-16,0 0-55 0,0 0-59 0,0 0-75 15,39-18-71-15,-39 18-76 0,0 0-231 0,0 0 102 16</inkml:trace>
  <inkml:trace contextRef="#ctx0" brushRef="#br0" timeOffset="152286.81">27546 17829 189 0,'-12'-3'244'0,"12"3"-25"16,0 0-19-16,-15 4-18 0,10 0-15 0,1 2-4 15,2 5-11-15,-3 0-10 0,1 4-11 0,2 2-9 16,4-1-12-16,2-1-9 0,0 2-11 0,1 0-10 16,5-3-4-16,-1-1 0 0,-1-6-19 15,6 6-1-15,-3-7-6 0,2-3-5 0,6-1-5 0,-1-2 0 16,3-2-3-16,-2-2-3 0,-4-5 3 0,4-1 0 16,-4-2 5-16,-2 0 4 0,1-1 5 0,-1 0 14 15,-3 0 11-15,-4 2 7 0,1-1-8 0,-4 1 17 16,-1 0 6-16,0-6 1 0,-4 8 1 0,-2-1-3 15,-2 1-3-15,1 0-1 0,-1 2-1 16,-4-3-11-16,-1 3-19 0,-4 0-4 0,1 2-2 0,-3 4-12 16,-1-3-4-16,0 6-8 0,-2 0 0 0,1 0-12 15,0 5-7-15,2 0-19 0,4-3-21 0,0 3-26 16,4-1-25-16,0 2-26 0,3 0-22 0,3 2-24 16,0 0-29-16,3 1-29 0,0 0-24 15,8 0-26-15,3 4-27 0,-1-1-184 0,4-1-508 0,0-2 225 16</inkml:trace>
  <inkml:trace contextRef="#ctx0" brushRef="#br0" timeOffset="152654.84">27878 17754 203 0,'-5'-5'327'0,"2"1"-32"16,3 4-31-16,-7-4-30 0,7 4-22 0,0 0-45 16,0 0-9-16,0 0-21 0,10 26-13 0,-5-14-11 15,5 2-10-15,1 2-10 0,-3-2-12 0,-1-3-5 16,5 3-5-16,-2-6-11 0,3-2-3 0,-2-1-8 16,0-2-4-16,-5-1-7 0,7-4 2 0,-2-1-8 15,-1-5-3-15,3-3-2 0,-2 0-3 0,-3-6-3 16,1 1 2-16,-3-3 12 0,1 2 18 0,-5 0 11 15,2-1 17-15,-4 2 4 0,0-2 5 0,-2 5-2 16,2 1 2-16,0 12 5 0,0-19-6 0,0 19-15 16,0-11-9-16,0 11-4 0,0 0-7 0,0 0-4 15,5-8-4-15,-5 8-4 0,11 6-7 0,0 0-21 16,1 0-35-16,3-1-40 0,2 3-46 0,0-2-52 16,1 1-62-16,0 0-75 0,4-1-280 0,-2-1-622 15,8-2 276-15</inkml:trace>
  <inkml:trace contextRef="#ctx0" brushRef="#br0" timeOffset="153542.26">28833 17499 5 0,'-11'6'201'0,"3"2"-17"15,-1 6-14-15,5 2-10 0,2 8-18 0,-3 1-13 0,2 1-9 16,0-1-12-16,3 0-11 0,8-1-11 0,-7-8 0 16,5-1-17-16,-1-5-4 0,5 1-9 0,0-5-5 15,0 0-2-15,6-6-16 0,0 0 2 0,3-5-1 16,8-7 13-16,-2-5 6 0,-2 1-1 15,0-4 4-15,-2-3 4 0,0-1 13 0,-5 3 6 0,-2 0 3 16,-6 3 0-16,-1 1 24 0,-4 0 1 0,-3 5-10 16,-2-4-5-16,-2 1-3 0,-5 6-10 0,-2 1-6 15,-2-2 5-15,-4 5-20 0,-2 2-4 0,-9 3-9 16,0 5-5-16,0-2-8 0,6 5-14 0,-4 1-21 16,3 4-28-16,7-1-30 0,2 0-35 0,0-2-45 15,5 3-29-15,3-4-39 0,5-5-31 0,1-4-174 16,0 12-448-16,0-12 199 0</inkml:trace>
  <inkml:trace contextRef="#ctx0" brushRef="#br0" timeOffset="154488.44">29045 17129 101 0,'-7'-11'212'0,"0"4"-10"0,1-2-10 16,1 5-4-16,0-1-11 0,5 5-17 0,-7-7-16 15,7 7-12-15,0 0-18 0,0 0-5 0,0 0-13 0,13 19-11 16,1-7-4-16,4 8-2 0,1 4-7 16,0-1-3-16,1-1-5 0,-1 2-7 0,2-3-3 15,-4 2-4-15,-3-6-6 0,-1 3-6 0,-3-2 0 16,3-4-4-16,-3-1 1 0,-3-2-4 0,-1-4 5 0,3 3-4 16,-4-1 4-16,-1-3-3 0,-2 0 1 15,2-2 4-15,-4-4 2 0,4 8 3 0,-4-8-1 16,0 0 0-16,0 0-6 0,0 0-6 0,0 0 1 15,0 0-6-15,0 0-2 0,0 0-3 0,-18-19-4 16,12 11 0-16,-1-3-4 0,-2-1-1 0,3 0-1 0,0-2-3 16,-3-3-1-16,5 3-5 0,-1-3-2 15,2 1 4-15,-1 1-3 0,6 4 1 0,-1 0 0 16,1 5-2-16,2-1 1 0,3 0 1 0,3 2 0 16,1 0-1-16,1 4 8 0,3 0-8 0,-1 1 8 15,4 1-10-15,-5 2 2 0,7 2 6 0,-2 1-6 0,-6 0-1 16,-2 1 4-16,1-1-4 0,0 4 5 0,-5-1-4 15,-1 6 3-15,0-4 5 0,-3 2-5 16,-1 4-3-16,-4 0 0 0,2-3-6 0,-4-3-11 16,1 3-25-16,0-1-25 0,-1-4-36 0,1 2-43 15,-2-5-42-15,0-1-45 0,-1 1-187 0,7-6-455 0,-10 1 201 16</inkml:trace>
  <inkml:trace contextRef="#ctx0" brushRef="#br0" timeOffset="154845.94">29403 17002 92 0,'-2'-13'246'0,"2"13"-18"0,0 0-17 0,0 0-20 16,0 0-15-16,0 0-8 0,1-8-11 0,-1 8-7 15,0 0-1-15,0 0-15 0,21 12-8 0,-11-7-9 16,-1 2-3-16,3 3-5 0,1 1-13 0,1 1-1 15,4 8-9-15,0 1-3 0,1-1-4 0,-1 1 7 16,0 6-16-16,1-6-4 0,3 3-1 0,1-1-10 16,2-1 3-16,-2 3-8 0,0-3 1 0,1 0-5 15,0 1-9-15,3-1 0 0,-5 0-7 0,-2-2 3 16,-1-1 0-16,0 3-2 0,-5-8 5 0,-2 1-3 16,-1 1-4-16,-3-1 3 0,-3 0-2 0,-1 2-2 15,-3-1-4-15,-1 0 3 0,-4 2-4 0,-1-2-2 16,-4 2-6-16,-5-4-5 0,1-1 5 0,0-2-8 15,-4-3-16-15,-2 1-21 0,2-4-35 0,-4-2-23 16,0 1-44-16,3-8-34 0,-1-1-36 0,1-3-51 16,-5-7-237-16,0-1-532 0,3-3 236 0</inkml:trace>
  <inkml:trace contextRef="#ctx0" brushRef="#br0" timeOffset="155005.87">29330 16892 12 0,'-9'-8'221'0,"4"3"-15"0,-1 1-23 0,-2 1-14 16,8 3-20-16,-7-7-14 0,7 7-18 0,0 0-14 15,0 0-30-15,0 0-13 0,0 0-43 0,0 0-37 16,28 9-39-16,-8-7-44 0,-1 5-108 0,3-3-228 16,7 2 101-16</inkml:trace>
  <inkml:trace contextRef="#ctx0" brushRef="#br0" timeOffset="155381.81">29654 17123 137 0,'0'0'176'0,"0"0"-16"15,0 0-5-15,13-27-6 0,-8 18-12 0,2-7-13 16,4 0-2-16,-4 1-2 0,5-2-10 0,-1-6 9 16,-6 6-5-16,3-2-9 0,0 3-3 0,-3-2-3 15,-1 1-7-15,-3 6-2 0,0-3 8 0,-3 3 1 16,0 1-8-16,-2-1-7 0,1 6-1 0,-4-1-10 0,1 3-5 16,6 3-7-16,-13 1-7 0,5 3-7 0,-2 4-1 15,1 5-8-15,-1 4-1 0,-1 7-6 16,-1 0-2-16,2 2 0 0,1 2-8 0,4 2 0 15,3-4-3-15,0 2 8 0,1-9-12 0,3-3 0 0,7 9-3 16,-1-8-3-16,3-3 9 0,1-2-14 0,4-1-13 16,-7-6-20-16,9-3-16 0,3-3-30 15,-1-4-28-15,8-5-9 0,0-4-47 0,2-5-30 16,-3-3-13-16,-2-1-4 0,0-1-143 0,-5-1-377 16,0 2 168-16</inkml:trace>
  <inkml:trace contextRef="#ctx0" brushRef="#br0" timeOffset="155815.5">30047 16786 44 0,'-2'-15'116'15,"-4"3"4"-15,2 2 19 0,0 4-5 16,1 0-8-16,-2 2-4 0,5 4-10 0,-10-4-4 16,10 4-1-16,-12 8-2 0,12-8-12 0,-6 17-8 0,3-6-4 15,3 3-11-15,2 5-6 0,2-2-7 0,2-1-2 16,0 1-8-16,4-4-8 0,2 1 1 0,2-1-10 16,0-3 3-16,3 0-3 0,-1-5-7 15,2-3-10-15,-1 0-9 0,2-6 2 0,-1 0-8 0,-1-4 0 16,3-1-4-16,-5 0-4 0,2-6-19 0,-4 1 0 15,3-7-1-15,-5 6 0 0,-1-2 0 0,-3 0 5 16,0 1 3-16,-2-3 0 0,-2 0 4 0,0-5-1 16,0-2 11-16,-2-2 1 0,-2 0-1 0,-2-3 2 15,2 0 5-15,-1-2-1 0,-1 0 11 0,0 2 0 16,1-1 9-16,-1 1 8 0,-1 4 3 0,-1 8 7 16,3 0 12-16,-1 5 9 0,2 1 8 0,-2 7-1 15,2-1-2-15,1 7-9 0,-2-11-9 0,2 11 2 16,0 0-1-16,0 0 9 0,0 0-4 0,0 0 0 15,-7 25 6-15,8-13-4 0,1 5 5 0,4 7 2 16,-1 1 3-16,5 1-5 0,-1 1 4 0,3-1 4 16,3 4-3-16,-2-3-4 0,4 3-4 0,1-5-3 15,-1 1 0-15,5-3-10 0,-1-3-4 0,3-1-2 16,3-3 6-16,-2 0-10 0,3-4 1 0,2-3-4 16,0-1-2-16,0-6-6 0,-2 0-4 0,3-1-16 15,-2-8-24-15,-9 2-27 0,9-1-32 0,-12-2-30 16,0-2-39-16,0-1-34 0,-3-1-22 0,0-2-35 15,-5-1-166-15,-4 0-444 0,-1 1 197 0</inkml:trace>
  <inkml:trace contextRef="#ctx0" brushRef="#br0" timeOffset="155986.94">30369 16563 234 0,'-7'-1'241'0,"7"1"-23"0,-8-8-22 16,8 2-22-16,0 6-15 0,13-24-31 0,3 2-40 16,5 0-53-16,2 0-54 0,4-3-61 0,1 0-29 15,0 1-103-15,-1 2-227 0,5 2 100 0</inkml:trace>
  <inkml:trace contextRef="#ctx0" brushRef="#br0" timeOffset="156168.63">31066 16320 171 0,'-3'4'330'0,"3"-4"-21"16,0 0-24-16,0 0-27 0,0 0-24 0,0 0-22 0,0 0-22 16,0 0-23-16,0 0-31 0,0 0-39 0,0 0-51 15,0 0-69-15,0 0-85 0,0 0-76 0,0 0-170 16,0 0-383-16,0 0 170 0</inkml:trace>
  <inkml:trace contextRef="#ctx0" brushRef="#br0" timeOffset="170444.92">26758 13836 123 0,'0'0'147'0,"-9"-3"-18"0,9 3 0 0,0 0-6 0,-10-1 0 16,10 1 2-16,0 0-11 0,0 0-4 0,-8-2-6 15,8 2-6-15,0 0-10 0,0 0-9 16,0 0-9-16,0 0-8 0,0 0-7 0,0 0 2 0,0 0-8 15,0 0 2-15,0 0-1 0,27 11 1 0,-16-7-7 16,7 0-6-16,1 0-2 0,0 1 0 0,4-4-5 16,6 4 1-16,0-5-7 0,3 0-2 0,1-4 1 15,-1 2-2-15,6-2 0 0,-3-1-3 0,3 1-4 16,1-4 1-16,-7 5-3 0,1-4-2 0,-1 1-2 16,-3 1 0-16,-2 0-3 0,-6 3-4 0,-2 0-4 15,2-3-5-15,-4 2-3 0,1 1 2 0,-7 4 2 16,0-4-3-16,-1 2-2 0,-10 0 0 0,13 0-3 15,-13 0 5-15,10 0-2 0,-10 0 7 0,0 0-3 16,6 3 5-16,-6-3 0 0,0 0-1 0,0 0-1 16,0 0 2-16,0 0-1 0,-27 10-1 0,15-6 2 0,-1-3 1 15,-5 0 1-15,-2 2 1 0,-7 2 0 0,-4-1-1 16,-1 1-3-16,1 1 2 0,-7 0 3 0,1 1 0 16,-1-1-3-16,-13 1-1 0,1 4-3 0,10-4 4 15,-10 0 1-15,12-3 4 0,-3-1 10 0,5 2 6 16,-1-2 0-16,3 1 5 0,3-4 6 0,3 2 6 15,-1-4 7-15,9-1-5 0,2 3 1 0,4 0 3 16,3-3 3-16,-2 2 3 0,4 1-3 0,4-2-7 16,5 2-1-16,-10-4-12 0,10 4 1 0,0 0-1 15,0 0-2-15,0 0-5 0,22-13 0 0,-2 9-4 16,7 2 2-16,6 1-3 0,-1-2-3 0,-1 3 2 16,3-1-4-16,3 2-1 0,-1-1-1 0,1 0-10 15,3 1-13-15,-4 2-7 0,14-2-11 0,-12 2-17 0,-2-3-15 16,3 2-11-16,-5-4-25 0,1 0-24 0,-1 4-22 15,1-4-38-15,-7 6-176 0,-1-6-392 16,-4 0 174-16</inkml:trace>
  <inkml:trace contextRef="#ctx0" brushRef="#br0" timeOffset="171032.05">27365 13822 7 0,'0'0'154'0,"-6"-6"-24"0,6 6-3 15,0 0-5-15,0 0-3 0,0 0-4 0,0 0-3 16,19-2-6-16,-9 3-2 0,4-1-8 0,2 1-9 16,4 1-5-16,1 1-7 0,5-3-8 0,3 0-8 15,2-5-5-15,-1 5-7 0,-1-1-7 0,0 1-18 16,-1-1-17-16,0-2-21 0,-7 1-23 0,-2 1-15 16,3 0-30-16,-4-4-4 0,1 5-13 0,-5 0-19 15,-1 0-85-15,-1 0-222 0,-5 1 99 0</inkml:trace>
  <inkml:trace contextRef="#ctx0" brushRef="#br0" timeOffset="171281.58">27503 13877 19 0,'-10'2'164'0,"10"-2"-14"15,0 0-10-15,-10 0-16 0,10 0-10 0,0 0-4 16,0 0-7-16,0 0 0 0,0 0-5 0,29 7-7 16,-15-7-2-16,4 1-7 0,2-1-14 0,1 2-6 15,-2-2-3-15,1 1-8 0,3 0 1 0,-3 1-12 16,2-4-3-16,-3 4-14 0,2-4-24 0,-2 2-21 0,2-2-30 16,-4 0-27-16,5-2-42 0,-6 0-130 0,-2 4-272 15,5-2 121-15</inkml:trace>
  <inkml:trace contextRef="#ctx0" brushRef="#br0" timeOffset="176026.84">25334 13341 34 0,'0'0'53'0,"0"0"5"0,0 0-7 0,0 0-7 15,0 0-3-15,0 0-2 0,0 0-4 0,0 0-8 16,-2 6-6-16,2-6 6 0,0 0-4 0,-8 5-18 16,8-5-8-16,-8 8-12 0,5-3-14 0,-3 1-40 15,-2 1-74-15,-1 2 32 0</inkml:trace>
  <inkml:trace contextRef="#ctx0" brushRef="#br0" timeOffset="177548.58">23392 13961 85 0,'0'0'143'0,"0"0"0"16,-22-9-19-16,22 9 0 0,-9-6-14 0,4 1-3 16,-1 3-7-16,1-4-3 0,-3 0-13 0,1 3-2 15,-4-2 2-15,2 0-10 0,-1 0-7 0,-2 1 0 16,2-1-6-16,0 1 11 0,-3-1-7 0,4 3-10 0,-5-3-1 15,4 4-4-15,1-1-9 0,-3 0-2 16,5 1-5-16,-1-1-5 0,8 2 1 0,-14-3-7 16,9 1-1-16,5 2 1 0,0 0-5 0,-12-1-1 0,12 1-4 15,0 0 1-15,0 0-5 0,0 0-2 0,0 0-1 16,0 0-3-16,0 0 6 0,0 0-3 0,35 2-7 16,-17 2 1-16,1-2-7 0,9 3-6 0,1-2-6 15,0 0 1-15,-1 2-7 0,1-1 2 0,-1 0-6 16,1-1-3-16,0 1 2 0,-4-2-21 0,3 1 19 15,1 1-10-15,-3-3 1 0,-5 1-5 0,-1-1 6 16,-1-1-1-16,3 2 0 0,-1 1 1 0,-7-5-13 16,0 4 13-16,-2-2-4 0,-1 0 5 0,-5 0 0 15,-6 0 5-15,11 0 6 0,-11 0 6 0,0 0 4 16,0 0-11-16,0 0 16 0,0 0-1 0,-24 7 2 16,13-5 5-16,-3 1 3 0,-5-2-1 0,2 0 2 15,-2-1 5-15,-2 3-6 0,0-3 1 0,-1 0 7 0,-6 0-1 16,6 0-2-16,-6-1-1 0,1-1-3 0,-1 2 2 15,0-2-1-15,6-4 2 0,2 4 0 16,-2 0 1-16,2-3-7 0,0 3 9 0,2-1-6 0,6 3-1 16,-1-3 5-16,3 2-4 0,1 0 8 0,9 1-8 15,-13 0-3-15,13 0 4 0,-6-2-3 0,6 2 5 16,0 0 2-16,0 0-9 0,0 0 3 0,42 6 2 16,-15-6-12-16,5-2 0 0,3 1 5 0,2 0-10 15,3-1-10-15,0 1 6 0,11-1-8 0,-12-1-3 16,14-1 5-16,-14 2-4 0,14-4 8 0,-16 1 3 15,1-1-7-15,-1 0-1 0,1-2-1 0,-3-2 5 16,0 0-1-16,-5 2 4 0,-2 3 2 0,-7-1-7 16,-5 0 12-16,-5 4-3 0,-1-1 1 0,-5 0 6 15,-5 3 4-15,5-2 0 0,-5 2 0 0,0 0-2 16,0 0 20-16,0 0-8 0,-25-3 14 0,12 2-4 16,-5 2-6-16,0-1 3 0,-5 3 5 0,-4-2 3 0,-4 3-1 15,1-1 2-15,-2 1-16 0,-4 2 15 0,-1-2-15 16,0 0 13-16,3 1 0 0,-2 1 1 15,2 1 4-15,-1-4-8 0,3 1 5 0,-2 0 0 0,2-2 4 16,2 3 2-16,0-2-1 0,2 1-16 0,7-1 5 16,1-3-4-16,0 3 4 0,1-2 2 0,2 2-2 15,3-2-7-15,-3 2-11 0,2 0 7 0,1 2-3 16,1-1 1-16,4-1 0 0,0 0-7 0,3 1-5 16,0-2-3-16,6-2 3 0,-5 6-2 0,5-6-2 15,0 0 2-15,0 0 4 0,25 4 2 0,-6-4 1 16,1 0-6-16,1 2 4 0,9-4-4 0,-1 2 1 15,2 0 3-15,-2 0 0 0,0-1-3 0,1 0 2 16,-2-1 1-16,0 0 4 0,0 1 0 0,-6-1 2 16,6-4-6-16,0 4 1 0,0-3 2 0,-7-1-2 15,-2 3 2-15,-3 0-1 0,1 1-2 0,-7 1 4 16,-2 0 11-16,-2-1 5 0,-6 2-7 0,8-1 12 16,-8 1-7-16,0 0 3 0,0 0 7 0,0 0-3 0,0 0 3 15,-31 1 5-15,19 2 8 0,-7-1-4 0,2 0-1 16,-5 2 0-16,2-1 1 0,-6 1-5 0,3-1 0 15,-4 1-4-15,-2 2 5 0,-1-1-1 0,4 1-7 16,-2 0 4-16,1-4 0 0,7 3-9 0,1-2 0 16,1-1-2-16,-2 0 2 0,1 0-12 0,6 2 9 15,0-2 0-15,2 1-4 0,3-2-3 0,2 0-12 16,-2 1-12-16,8-2 3 0,0 0 5 0,-5 5-6 16,5-5-2-16,0 0-5 0,0 0-5 0,25 5-11 15,-12-4 10-15,6 1-17 0,2 0-6 0,-1-2-53 16,1 0-121-16,0 0 54 0</inkml:trace>
  <inkml:trace contextRef="#ctx0" brushRef="#br0" timeOffset="177790.12">23601 13939 41 0,'-18'2'98'0,"-1"4"-2"0,-2-1-8 0,1 0-3 16,-1-2-18-16,0 1 0 0,1-2 2 0,1 1-10 15,-3 0-9-15,5-1 4 0,0 1-11 0,0-3-17 16,2 1 11-16,3-2-8 0,0 2 2 0,1-1 0 16,3 0-9-16,8 0-5 0,-11 0-3 0,11 0-13 15,-10 0-8-15,10 0 3 0,0 0-1 0,0 0-7 16,0 0-3-16,0 0-5 0,0 0-6 0,30-4-2 16,-15 6-5-16,2-1-2 0,2 1-9 0,-2 2 1 15,3-1-9-15,1 2 1 0,-3-2-58 0,1 0-117 16,0-2 52-16</inkml:trace>
  <inkml:trace contextRef="#ctx0" brushRef="#br0" timeOffset="178020.26">23591 13999 2 0,'-18'-2'101'0,"0"1"-10"0,1 0-12 15,-3 0-11-15,0-3-1 0,1 1-10 0,1 1 1 16,0 0-8-16,1 0-1 0,3-1-3 15,1 1-14-15,0 0 1 0,0-1-9 0,2 1 6 0,0 2-3 16,11 0-13-16,-13-1 7 0,13 1-14 0,-11 0-5 16,11 0 0-16,-7 3-1 0,7-3-12 0,0 0 2 15,0 0-8-15,0 0 5 0,18 10-7 0,-8-7-5 16,4-1-6-16,2 1-7 0,4-1-4 0,-1-2-2 16,2 0-18-16,-1 0-33 0,1-1-100 0,0 0 45 15</inkml:trace>
  <inkml:trace contextRef="#ctx0" brushRef="#br0" timeOffset="178186.93">23582 13966 53 0,'-18'0'73'0,"-1"-1"-1"16,-4 0-9-16,-4 1-1 0,6 0-8 0,-10 0-5 0,2 1-2 15,1-2 9-15,-1 1-11 0,7 0-8 0,1 1-4 16,0-1-10-16,2 1-19 0,5-1-20 0,1 0-34 15,2 2-52-15,2-1-109 0,3 2 50 0</inkml:trace>
  <inkml:trace contextRef="#ctx0" brushRef="#br0" timeOffset="197061.03">21182 11772 166 0,'0'0'198'0,"-13"-1"-5"16,13 1-9-16,-11-1-14 0,4 0-10 0,7 1-13 15,-12-1-14-15,12 1-3 0,-11-3-10 0,11 3-9 16,-9 0-11-16,9 0-9 0,0 0-7 0,0 0-13 0,-8-3-4 16,8 3-7-16,0 0-6 0,0 0-2 15,0 0-1-15,0 0-6 0,37 5 0 0,-27-3-5 0,1-2-5 16,3 0-3-16,3 0-6 0,1 0 2 0,0 0-3 16,0 0-4-16,1 1 1 0,9 0-4 0,1-1-3 15,1 0 0-15,-2 0 1 0,4-1-2 0,0 0-2 16,1 0-14-16,0-2 1 0,2 0-1 0,-1 3 2 15,2-4-2-15,0 0 0 0,0 1 1 0,2-1 0 16,-4 1 0-16,4 2 3 0,-3-2-1 0,1 0-2 16,4 3 2-16,-3-2-1 0,-1 1 3 0,-1 0 0 15,1 1-4-15,-1-1 4 0,3 0-3 0,-5-2-1 0,2 1 3 16,-1 0 1-16,-1 0-1 0,-1-2-2 0,-1 2 0 16,1-2 1-16,-1 4 1 0,-2-6 1 15,-2 3-1-15,0 0 2 0,-4 2-2 0,-4-1 1 0,3 1-3 16,1-1 0-16,-4 1 3 0,3 1 2 0,0 1-5 15,-2 1 1-15,0-1 0 0,-1-1-3 0,1 0 2 16,0 0-1-16,0 2 1 0,1-1-1 0,7-1 2 16,0 0-1-16,-5 0 1 0,5 0-1 0,0-1 1 15,-2 1-1-15,-3-2 2 0,6 2-1 0,1-4-2 16,-1 4 1-16,0-2 2 0,1 0 0 0,-7 2 0 16,6 0 0-16,-1 0 2 0,-1-2-1 0,-5 1 1 15,6 1 4-15,-8 0-5 0,1 1-2 0,1 2 1 0,-2-3 1 16,-1 1 1-16,0 1 0 0,2-1 2 15,-6 2 2-15,-1-3 1 0,-1 2-1 0,-1-1 5 16,-1 2 3-16,-1-3 5 0,-1 0 7 0,3 2 3 0,-6-1 3 16,-6-1 13-16,12 3-7 0,-12-3 6 0,11 0 0 15,-11 0 0-15,9 0 8 0,-9 0 4 0,8 0 1 16,-8 0-8-16,0 0 1 0,11-1-6 0,-11 1-5 16,0 0-3-16,10-5-4 0,-10 5-7 0,0 0 2 15,10-2-2-15,-10 2-5 0,8-2-9 0,-8 2-31 16,7-2-38-16,-7 2-48 0,0 0-64 0,7-4-89 15,-7 4-273-15,0 0-573 0,-2-12 254 0</inkml:trace>
  <inkml:trace contextRef="#ctx0" brushRef="#br0" timeOffset="198664.56">23472 11790 26 0,'-10'-1'145'0,"10"1"-10"0,-6-2 7 0,6 2-6 15,0 0-8-15,-12 0-7 0,12 0-3 16,0 0-13-16,0 0-13 0,0 0-1 0,0 0-20 16,-6-4 5-16,6 4-3 0,0 0-4 0,0 0 5 0,0 0-4 15,30-7-5-15,-17 7-3 0,8-4-5 0,0 0-4 16,11-2-8-16,-1 4 0 0,7-1-7 0,15-3 3 15,-3 1-8-15,3 0 0 0,2 1-4 0,1-1-1 16,1-1 0-16,0 5-3 0,7-2-2 0,-5 0-3 16,-1 2-3-16,2-2-3 0,-2 0 3 0,4 3-6 15,-4-2 3-15,5 2-4 0,1 0 0 0,0-1 3 16,-6 2-6-16,-4-2-2 0,0 0 1 0,-2 1 4 0,-2-3-6 16,1 1 1-16,-13 0 0 0,-2 1 2 15,4 0-1-15,1-1-1 0,-3-1-2 0,16 0 0 16,-21-1 2-16,6 0-3 0,15-3-3 0,-18 3 0 0,3 3 5 15,-2-5 1-15,4 0-2 0,-4 2-3 0,1-1 2 16,-1 0-3-16,-2 3 0 0,0-2 0 0,0 1-2 16,-1 1 1-16,-4 0-3 0,1 1 3 0,-4-1-1 15,-5 4-3-15,0-1 1 0,-3-1 4 0,0 1-2 16,-2 2 0-16,-3 0 2 0,-1-3-1 0,-2 3-1 16,3-1-2-16,-2 0-14 0,-3 0-25 0,1 0-35 15,-1-2-57-15,-1 0-225 0,-8 0-391 0,14-5 174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0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3 248 0 0,'-2'0'199'0'0,"0"-1"0"0"0,0 1 0 0 0,0-1 0 0 0,0 1 0 0 0,-1 0 1 0 0,1 0-1 0 0,0 0 0 0 0,0 0 0 0 0,-1 0 0 0 0,1 0 0 0 0,0 1 0 0 0,0-1 0 0 0,-1 1 0 0 0,1-1 0 0 0,0 1 1 0 0,0 0-1 0 0,-4 2 0 0 0,2 0-22 0 0,1-1 1 0 0,-1 1-1 0 0,1 0 1 0 0,-1 0-1 0 0,1 1 1 0 0,0-1-1 0 0,0 1 0 0 0,-3 5 1 0 0,-2 5 174 0 0,0 1 0 0 0,1 0 1 0 0,-10 31-1 0 0,12-29-139 0 0,1 0 1 0 0,0 1-1 0 0,1-1 1 0 0,-1 22-1 0 0,4-33-149 0 0,0 1 1 0 0,0 0-1 0 0,0 0 1 0 0,1 0-1 0 0,0-1 1 0 0,0 1-1 0 0,1 0 0 0 0,0-1 1 0 0,0 1-1 0 0,0-1 1 0 0,1 0-1 0 0,0 0 1 0 0,0 0-1 0 0,6 8 0 0 0,-8-13-48 0 0,0 0 0 0 0,0 0-1 0 0,0 0 1 0 0,0 0 0 0 0,0 0 0 0 0,0 0-1 0 0,0 0 1 0 0,1-1 0 0 0,-1 1-1 0 0,0 0 1 0 0,1-1 0 0 0,-1 1-1 0 0,0-1 1 0 0,1 1 0 0 0,-1-1-1 0 0,0 0 1 0 0,1 0 0 0 0,-1 1-1 0 0,1-1 1 0 0,-1 0 0 0 0,3-1-1 0 0,-1 1 16 0 0,0-1-1 0 0,1 0 0 0 0,-1 0 1 0 0,0 0-1 0 0,1 0 1 0 0,-1-1-1 0 0,0 1 0 0 0,5-4 1 0 0,5-4 92 0 0,-1-1 1 0 0,0-1-1 0 0,11-12 1 0 0,-17 17-39 0 0,5-5 104 0 0,-2 0 0 0 0,1-1 1 0 0,-2 0-1 0 0,1-1 0 0 0,11-24 0 0 0,-17 30-50 0 0,0 0-1 0 0,0-1 1 0 0,0 0-1 0 0,-1 1 1 0 0,0-1-1 0 0,-1 0 1 0 0,0 0 0 0 0,0 0-1 0 0,0 0 1 0 0,-1 0-1 0 0,-1 0 1 0 0,-1-12-1 0 0,1 14-22 0 0,-1 1 0 0 0,0 0 1 0 0,-1-1-1 0 0,1 1 0 0 0,-1 0 0 0 0,-4-5 0 0 0,6 8-90 0 0,1 1 0 0 0,-1-1 0 0 0,0 1 0 0 0,0 0 0 0 0,0-1 0 0 0,-1 1 0 0 0,1 0 0 0 0,0 0 0 0 0,0 0 0 0 0,-1 0 0 0 0,1 0 0 0 0,0 0 0 0 0,-1 0 0 0 0,1 0 0 0 0,-1 1 0 0 0,1-1 0 0 0,-1 0 0 0 0,0 1 0 0 0,1-1 0 0 0,-1 1-1 0 0,0 0 1 0 0,1-1 0 0 0,-1 1 0 0 0,0 0 0 0 0,1 0 0 0 0,-1 0 0 0 0,-2 1 0 0 0,-6 3-20 0 0,1 0-1 0 0,0 0 1 0 0,1 1 0 0 0,-1 1-1 0 0,1-1 1 0 0,-12 11-1 0 0,15-11-393 0 0,0-1 0 0 0,1 1 0 0 0,-1 1 0 0 0,-6 9 0 0 0,10-12-271 0 0,-1 0-1 0 0,0 0 1 0 0,1 1 0 0 0,0-1 0 0 0,0 0 0 0 0,0 0-1 0 0,0 1 1 0 0,0-1 0 0 0,1 1 0 0 0,-1 4-1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0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8 552 0 0,'0'0'923'0'0,"-2"-7"160"0"0,1 6-633 0 0,1 7 2237 0 0,48 313 921 0 0,-24-190-2575 0 0,21 78 1688 0 0,-44-189-821 0 0,-7-34-1543 0 0,-6-40-466 0 0,11 41 84 0 0,1-1 0 0 0,1 1 0 0 0,1 0 0 0 0,0-1 0 0 0,0 1 0 0 0,7-19 0 0 0,-8 30 12 0 0,1 0-1 0 0,-1 0 0 0 0,1 0 1 0 0,-1 0-1 0 0,1 0 1 0 0,0 1-1 0 0,1-1 0 0 0,-1 1 1 0 0,0 0-1 0 0,1-1 1 0 0,0 1-1 0 0,0 0 0 0 0,0 1 1 0 0,0-1-1 0 0,0 0 1 0 0,1 1-1 0 0,-1 0 1 0 0,1 0-1 0 0,-1 0 0 0 0,1 0 1 0 0,0 0-1 0 0,0 1 1 0 0,0-1-1 0 0,0 1 0 0 0,0 0 1 0 0,0 1-1 0 0,0-1 1 0 0,5 1-1 0 0,-6-1 8 0 0,1 1 0 0 0,-1 1 0 0 0,0-1 0 0 0,0 0 0 0 0,1 1 1 0 0,-1-1-1 0 0,0 1 0 0 0,0 0 0 0 0,0 0 0 0 0,0 1 0 0 0,0-1 0 0 0,0 1 0 0 0,0-1 0 0 0,0 1 0 0 0,-1 0 0 0 0,1 0 1 0 0,0 0-1 0 0,-1 0 0 0 0,0 0 0 0 0,0 1 0 0 0,1-1 0 0 0,-1 1 0 0 0,-1 0 0 0 0,1-1 0 0 0,0 1 0 0 0,-1 0 0 0 0,1 0 1 0 0,-1 0-1 0 0,0 0 0 0 0,0 0 0 0 0,0 0 0 0 0,0 1 0 0 0,0 3 0 0 0,0 3 3 0 0,0 1 1 0 0,-1-1-1 0 0,0 1 0 0 0,0-1 0 0 0,-1 1 0 0 0,-1-1 1 0 0,1 0-1 0 0,-7 19 0 0 0,3-15-155 0 0,-1-1 0 0 0,-1 1 0 0 0,0-2 0 0 0,0 1 0 0 0,-1-1-1 0 0,-1 0 1 0 0,0-1 0 0 0,-1 0 0 0 0,-19 18 0 0 0,11-21-1479 0 0,10-6-4425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1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0 712 0 0,'3'2'888'0'0,"5"7"-286"0"0,0 1-1 0 0,-1-1 1 0 0,0 1 0 0 0,-1 0-1 0 0,0 1 1 0 0,0 0-1 0 0,-1 0 1 0 0,4 14 0 0 0,8 13 265 0 0,40 66 1302 0 0,8 18-366 0 0,-61-115-1684 0 0,-2-1 1 0 0,1 1 0 0 0,-1 0-1 0 0,0-1 1 0 0,0 1 0 0 0,-1 0-1 0 0,0 1 1 0 0,-1-1 0 0 0,1 0-1 0 0,-2 14 1 0 0,1-18-157 0 0,-1 0 0 0 0,0 0 0 0 0,0 0 0 0 0,0 0 1 0 0,0 0-1 0 0,0 0 0 0 0,-1-1 0 0 0,1 1 0 0 0,-1-1 0 0 0,1 1 1 0 0,-1-1-1 0 0,0 1 0 0 0,0-1 0 0 0,0 0 0 0 0,-1 0 0 0 0,1 0 1 0 0,0 0-1 0 0,-1 0 0 0 0,0 0 0 0 0,1-1 0 0 0,-1 1 0 0 0,0-1 1 0 0,1 0-1 0 0,-1 0 0 0 0,0 0 0 0 0,0 0 0 0 0,-5 0 0 0 0,4 0-393 0 0,0-1 0 0 0,-1 1-1 0 0,1-1 1 0 0,0 0 0 0 0,0-1-1 0 0,-1 1 1 0 0,1-1-1 0 0,0 0 1 0 0,0 0 0 0 0,0 0-1 0 0,0-1 1 0 0,0 1 0 0 0,0-1-1 0 0,0 0 1 0 0,-5-4-1 0 0,-12-10-2525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1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9 432 0 0,'0'0'696'0'0,"2"-8"1824"0"0,28 28-2244 0 0,-17-12-128 0 0,2 1-132 0 0,6 6-196 0 0,1 1-192 0 0,-3 0-220 0 0,1 1-636 0 0,3-3 280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1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96 603 376 0 0,'5'4'6853'0'0,"14"-61"-4856"0"0,-11 36-1596 0 0,-1-1-1 0 0,-1 1 1 0 0,0-1 0 0 0,-2 0-1 0 0,-1-1 1 0 0,0 1-1 0 0,-2-40 1 0 0,0 62-384 0 0,-1-1 0 0 0,0 0 0 0 0,0 0-1 0 0,0 0 1 0 0,-1 0 0 0 0,1 0 0 0 0,0 0-1 0 0,0 0 1 0 0,0 0 0 0 0,-1 0 0 0 0,1 1 0 0 0,0-1-1 0 0,-1 0 1 0 0,1 0 0 0 0,-1 0 0 0 0,1 0 0 0 0,-1 1-1 0 0,1-1 1 0 0,-1 0 0 0 0,1 1 0 0 0,-1-1 0 0 0,0 0-1 0 0,1 1 1 0 0,-1-1 0 0 0,0 1 0 0 0,0-1 0 0 0,0 1-1 0 0,1-1 1 0 0,-1 1 0 0 0,-2-1 0 0 0,2 1-2 0 0,-1 0 0 0 0,0 1 0 0 0,0-1-1 0 0,0 0 1 0 0,0 1 0 0 0,0-1 0 0 0,0 1 0 0 0,1 0 0 0 0,-1 0 0 0 0,0 0 0 0 0,1 0 0 0 0,-1 0 0 0 0,-2 2 0 0 0,-5 4 20 0 0,0 1 0 0 0,1 0 1 0 0,-14 16-1 0 0,13-12-70 0 0,1 0 1 0 0,1 1 0 0 0,0 0-1 0 0,1 0 1 0 0,0 0-1 0 0,1 1 1 0 0,0 0 0 0 0,1 0-1 0 0,1 0 1 0 0,0 0-1 0 0,1 1 1 0 0,0-1 0 0 0,2 1-1 0 0,-1-1 1 0 0,2 1-1 0 0,0-1 1 0 0,6 29-1 0 0,-6-40 2 0 0,0 0 0 0 0,0 1 0 0 0,0-1-1 0 0,1 0 1 0 0,-1 0 0 0 0,1-1 0 0 0,0 1-1 0 0,0 0 1 0 0,0 0 0 0 0,0-1 0 0 0,1 1-1 0 0,-1-1 1 0 0,0 0 0 0 0,1 0 0 0 0,0 0-1 0 0,0 0 1 0 0,-1 0 0 0 0,1-1 0 0 0,0 1-1 0 0,1-1 1 0 0,-1 0 0 0 0,0 1 0 0 0,0-2-1 0 0,0 1 1 0 0,1 0 0 0 0,-1-1-1 0 0,0 1 1 0 0,1-1 0 0 0,-1 0 0 0 0,4 0-1 0 0,6-1-109 0 0,0 0-1 0 0,-1 0 0 0 0,1-1 0 0 0,-1-1 0 0 0,0 0 0 0 0,20-8 0 0 0,-13 3-17 0 0,-1 0-1 0 0,0-2 0 0 0,0 0 1 0 0,-1-1-1 0 0,0-1 0 0 0,-1 0 1 0 0,-1-1-1 0 0,0-1 0 0 0,15-17 1 0 0,-21 20 154 0 0,-1 0 0 0 0,0 0 0 0 0,0-1-1 0 0,-1 0 1 0 0,-1 0 0 0 0,0-1 0 0 0,0 0 0 0 0,-1 0 0 0 0,-1 0 0 0 0,0 0 0 0 0,-1-1 0 0 0,-1 0 0 0 0,0 0 0 0 0,0-16-1 0 0,-2 27 69 0 0,0-1 0 0 0,0 1 0 0 0,0 0 0 0 0,-1 0-1 0 0,0 0 1 0 0,1 0 0 0 0,-1 0 0 0 0,0 0-1 0 0,0 0 1 0 0,-1 0 0 0 0,1 1 0 0 0,-1-1-1 0 0,1 0 1 0 0,-1 1 0 0 0,0-1 0 0 0,0 1 0 0 0,0-1-1 0 0,0 1 1 0 0,0 0 0 0 0,-4-3 0 0 0,5 5 66 0 0,-3 3-6 0 0,-2 3-93 0 0,1 1 0 0 0,0 0-1 0 0,1 0 1 0 0,-1 0 0 0 0,1 0 0 0 0,1 1 0 0 0,0-1 0 0 0,0 1 0 0 0,0 0 0 0 0,1 0 0 0 0,0 0 0 0 0,0 1 0 0 0,1-1 0 0 0,0 0 0 0 0,1 0 0 0 0,0 1 0 0 0,0-1 0 0 0,1 9-1 0 0,0-12-66 0 0,0 0 0 0 0,0 0 0 0 0,0 0 0 0 0,0 0 0 0 0,1 0 0 0 0,0-1 0 0 0,0 1 0 0 0,0 0 0 0 0,1-1 0 0 0,-1 0 0 0 0,1 1 0 0 0,0-1 0 0 0,7 6 0 0 0,-7-7-46 0 0,0 0 0 0 0,1-1 0 0 0,-1 0 0 0 0,1 1 0 0 0,0-1 0 0 0,0-1 0 0 0,0 1 0 0 0,0-1 0 0 0,0 1 0 0 0,0-1 0 0 0,0 0-1 0 0,0-1 1 0 0,1 1 0 0 0,-1-1 0 0 0,0 0 0 0 0,0 0 0 0 0,1 0 0 0 0,7-2 0 0 0,1 0-422 0 0,0-1-1 0 0,0 0 0 0 0,0-1 1 0 0,-1-1-1 0 0,1 0 0 0 0,-1-1 1 0 0,0 0-1 0 0,0 0 1 0 0,-1-2-1 0 0,16-11 0 0 0,-6-1-1310 0 0</inkml:trace>
  <inkml:trace contextRef="#ctx0" brushRef="#br0" timeOffset="1">737 360 2716 0 0,'9'-22'369'0'0,"0"-1"-1"0"0,-2 1 1 0 0,-1-2-1 0 0,-1 1 1 0 0,-1-1-1 0 0,-1 1 1 0 0,-1-1-1 0 0,-1 0 1 0 0,-1 0-1 0 0,-1 0 1 0 0,-8-47-1 0 0,9 69-138 0 0,-1-1 0 0 0,1 0-1 0 0,0 1 1 0 0,-1-1 0 0 0,0 1 0 0 0,0-1 0 0 0,0 1 0 0 0,0 0-1 0 0,0-1 1 0 0,0 1 0 0 0,-2-3 0 0 0,3 5-185 0 0,-1 0 0 0 0,1 0 1 0 0,-1 1-1 0 0,1-1 0 0 0,0 0 1 0 0,-1 0-1 0 0,1 0 0 0 0,-1 0 1 0 0,1 0-1 0 0,0 1 0 0 0,-1-1 0 0 0,1 0 1 0 0,-1 0-1 0 0,1 1 0 0 0,0-1 1 0 0,-1 0-1 0 0,1 1 0 0 0,0-1 1 0 0,0 0-1 0 0,-1 1 0 0 0,1-1 0 0 0,0 0 1 0 0,0 1-1 0 0,0-1 0 0 0,-1 1 1 0 0,1-1-1 0 0,0 0 0 0 0,0 1 1 0 0,0-1-1 0 0,0 1 0 0 0,0-1 1 0 0,0 1-1 0 0,0-1 0 0 0,0 0 0 0 0,0 2 1 0 0,-3 9 195 0 0,1 0 0 0 0,0 1 0 0 0,0 18-1 0 0,3 61 495 0 0,15 107-1 0 0,-9-154-854 0 0,1 1 0 0 0,3-2 0 0 0,1 0 0 0 0,26 61 0 0 0,-31-91-257 0 0,-1 0 1 0 0,2-1-1 0 0,0 1 0 0 0,9 10 0 0 0,-11-16-905 0 0,1 0 0 0 0,-1 0-1 0 0,1-1 1 0 0,9 6 0 0 0,-3-3-1566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2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30 184 496 0 0,'0'0'1288'0'0,"-17"-2"2084"0"0,4-3-927 0 0,29-15-1849 0 0,6 5-160 0 0,-1 0-208 0 0,16-3-244 0 0,-3-1-276 0 0,12-1-276 0 0,-3-2-764 0 0,3-1-1445 0 0,-1-1 641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2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18 76 0 0,'-5'0'4884'0'0,"5"0"-4799"0"0,0 1 1 0 0,0-1 0 0 0,0 0-1 0 0,0 0 1 0 0,0 0 0 0 0,0 0-1 0 0,0 0 1 0 0,0 0 0 0 0,0 1-1 0 0,0 13 965 0 0,6 28-875 0 0,15 46 1130 0 0,-17-62-668 0 0,16 48 0 0 0,-15-57-251 0 0,0 0 1 0 0,1 19 0 0 0,4 14 1253 0 0,-10-52-931 0 0,-4-12-145 0 0,1 0 1 0 0,0 0-1 0 0,1 0 1 0 0,-1-21-1 0 0,18-102-151 0 0,-12 120-371 0 0,1 0-1 0 0,1 1 0 0 0,0-1 1 0 0,1 1-1 0 0,16-30 0 0 0,-21 44-39 0 0,-1 1-1 0 0,1-1 1 0 0,0 0-1 0 0,0 1 1 0 0,1 0-1 0 0,-1-1 1 0 0,0 1-1 0 0,0 0 1 0 0,1 0-1 0 0,-1-1 1 0 0,0 1-1 0 0,1 0 1 0 0,-1 0-1 0 0,1 1 1 0 0,0-1 0 0 0,-1 0-1 0 0,1 0 1 0 0,0 1-1 0 0,-1-1 1 0 0,1 1-1 0 0,0 0 1 0 0,0-1-1 0 0,-1 1 1 0 0,1 0-1 0 0,0 0 1 0 0,0 0-1 0 0,0 0 1 0 0,-1 0-1 0 0,4 1 1 0 0,-1 0-3 0 0,1 1 0 0 0,-1 0 0 0 0,0 0 1 0 0,1 0-1 0 0,-1 1 0 0 0,0-1 0 0 0,0 1 0 0 0,-1 0 0 0 0,1 0 1 0 0,5 5-1 0 0,3 6-93 0 0,-1 1-1 0 0,0 0 1 0 0,0 0 0 0 0,11 26-1 0 0,-14-25-408 0 0,0-2-1 0 0,1 1 0 0 0,1-1 0 0 0,0-1 0 0 0,23 25 1 0 0,-30-36 266 0 0,0 1 0 0 0,0-1 0 0 0,1 0 0 0 0,-1 0 0 0 0,1 0 1 0 0,0 0-1 0 0,-1 0 0 0 0,1-1 0 0 0,0 0 0 0 0,0 0 0 0 0,5 1 1 0 0,28-2-4821 0 0,-15-5 2097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2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198 223 144 0 0,'3'-9'386'0'0,"0"-1"1"0"0,0 1-1 0 0,-1-1 1 0 0,0 1-1 0 0,-1-1 1 0 0,0 0-1 0 0,-1 0 0 0 0,0 0 1 0 0,0 0-1 0 0,-1 0 1 0 0,0 1-1 0 0,-1-1 0 0 0,0 0 1 0 0,-1 1-1 0 0,0-1 1 0 0,0 1-1 0 0,-1 0 1 0 0,0 0-1 0 0,-1 0 0 0 0,-5-8 1 0 0,9 16-320 0 0,0 0 0 0 0,0 0 1 0 0,0 0-1 0 0,0 0 0 0 0,0 0 0 0 0,0 0 1 0 0,-1 0-1 0 0,1 0 0 0 0,0 0 0 0 0,0 0 1 0 0,-1 1-1 0 0,1-1 0 0 0,0 1 1 0 0,-1-1-1 0 0,1 1 0 0 0,-1-1 0 0 0,1 1 1 0 0,-1 0-1 0 0,1 0 0 0 0,0 0 0 0 0,-1-1 1 0 0,1 2-1 0 0,-1-1 0 0 0,1 0 0 0 0,-1 0 1 0 0,1 0-1 0 0,-1 1 0 0 0,1-1 1 0 0,-1 0-1 0 0,1 1 0 0 0,0 0 0 0 0,-1-1 1 0 0,1 1-1 0 0,0 0 0 0 0,0-1 0 0 0,-1 1 1 0 0,1 0-1 0 0,0 0 0 0 0,0 0 0 0 0,-1 2 1 0 0,-6 3 54 0 0,1 0 0 0 0,1 1 0 0 0,-1 0 0 0 0,1 0-1 0 0,-6 9 1 0 0,-3 7 94 0 0,1 1-1 0 0,-11 25 0 0 0,21-41-273 0 0,1 0 0 0 0,0 0 0 0 0,0 0 1 0 0,1 0-1 0 0,0 0 0 0 0,0 1 0 0 0,1-1 0 0 0,0 1 0 0 0,1-1 1 0 0,1 17-1 0 0,-1-24 29 0 0,0 0 0 0 0,0 0-1 0 0,0 1 1 0 0,1-1 0 0 0,-1 0 0 0 0,0 0 0 0 0,1 1 0 0 0,-1-1 0 0 0,1 0 0 0 0,-1 0 0 0 0,1 0-1 0 0,0 0 1 0 0,-1 0 0 0 0,1 0 0 0 0,0 0 0 0 0,0 0 0 0 0,0 0 0 0 0,0 0 0 0 0,0 0 0 0 0,0 0 0 0 0,0-1-1 0 0,0 1 1 0 0,0 0 0 0 0,0-1 0 0 0,2 1 0 0 0,-1 0-1 0 0,1-1 0 0 0,-1 0 0 0 0,0 0 0 0 0,0 0-1 0 0,1 0 1 0 0,-1 0 0 0 0,0-1 0 0 0,1 1 0 0 0,-1-1 0 0 0,0 1 0 0 0,0-1 0 0 0,0 0-1 0 0,3-1 1 0 0,7-5-35 0 0,0 0-1 0 0,0-1 1 0 0,16-14 0 0 0,-25 20 58 0 0,55-55 874 0 0,-57 56-786 0 0,5 3 23 0 0,-5-3-102 0 0,-1 1 1 0 0,0 0 0 0 0,1 0-1 0 0,-1 0 1 0 0,1 0 0 0 0,-1 0-1 0 0,0 0 1 0 0,1 0 0 0 0,-1 0-1 0 0,0 0 1 0 0,1 0 0 0 0,-1 0-1 0 0,0 0 1 0 0,1 0 0 0 0,-1 0-1 0 0,0 1 1 0 0,1-1 0 0 0,-1 0-1 0 0,0 0 1 0 0,1 0-1 0 0,-1 0 1 0 0,0 1 0 0 0,1-1-1 0 0,-1 0 1 0 0,0 0 0 0 0,0 0-1 0 0,1 1 1 0 0,-1-1 0 0 0,0 0-1 0 0,0 1 1 0 0,1-1 0 0 0,11 21-109 0 0,-8-13-381 0 0,0 0-1 0 0,1 0 0 0 0,10 11 1 0 0,5 2-4627 0 0,-11-16 2708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3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96 472 0 0,'-18'-18'3349'0'0,"18"17"-3207"0"0,-1 1-1 0 0,1 0 1 0 0,-1-1-1 0 0,0 1 1 0 0,1 0-1 0 0,-1-1 1 0 0,0 1-1 0 0,1 0 1 0 0,-1 0-1 0 0,0 0 1 0 0,1 0 0 0 0,-1 0-1 0 0,0 0 1 0 0,1 0-1 0 0,-1 0 1 0 0,0 0-1 0 0,1 0 1 0 0,-1 0-1 0 0,0 0 1 0 0,1 0 0 0 0,-2 1-1 0 0,0 0-9 0 0,1 1 0 0 0,-1 0-1 0 0,0 0 1 0 0,0 0 0 0 0,1 0 0 0 0,-1 0-1 0 0,1 0 1 0 0,-1 0 0 0 0,1 0-1 0 0,0 1 1 0 0,0-1 0 0 0,0 0 0 0 0,0 1-1 0 0,1-1 1 0 0,-2 5 0 0 0,-3 15 212 0 0,1 0 0 0 0,1 0 0 0 0,0 0 0 0 0,2 31 1 0 0,10 92 741 0 0,11-22 741 0 0,-19-121-532 0 0,0-9-1151 0 0,11-100 343 0 0,12-81-231 0 0,-19 158-251 0 0,-1 3-48 0 0,15-49 1 0 0,-18 74 16 0 0,1 3-1 0 0,0 0 24 0 0,0-1 0 0 0,1 1-1 0 0,-1 0 1 0 0,0 0 0 0 0,0 0 0 0 0,0 0-1 0 0,0 0 1 0 0,0 1 0 0 0,0-1 0 0 0,-1 1-1 0 0,1-1 1 0 0,0 1 0 0 0,-1-1 0 0 0,1 1-1 0 0,-1 0 1 0 0,2 3 0 0 0,24 38-22 0 0,-23-36 20 0 0,13 28-2 0 0,-1 0 0 0 0,-3 0 1 0 0,13 47-1 0 0,-19-58 7 0 0,7 13 141 0 0,-14-35-107 0 0,2-9-54 0 0,10-41-199 0 0,10-85 1 0 0,-15 76-167 0 0,17-64 0 0 0,-24 121 378 0 0,0-1-1 0 0,1 1 1 0 0,-1-1 0 0 0,0 0-1 0 0,0 1 1 0 0,0-1 0 0 0,1 0 0 0 0,-1 1-1 0 0,0-1 1 0 0,1 1 0 0 0,-1-1-1 0 0,0 1 1 0 0,1-1 0 0 0,-1 1-1 0 0,1-1 1 0 0,-1 1 0 0 0,0-1-1 0 0,1 1 1 0 0,-1 0 0 0 0,1-1 0 0 0,0 1-1 0 0,-1 0 1 0 0,1-1 0 0 0,-1 1-1 0 0,1 0 1 0 0,0 0 0 0 0,-1-1-1 0 0,1 1 1 0 0,-1 0 0 0 0,1 0-1 0 0,0 0 1 0 0,-1 0 0 0 0,1 0-1 0 0,0 0 1 0 0,-1 0 0 0 0,1 0 0 0 0,0 0-1 0 0,-1 0 1 0 0,1 0 0 0 0,-1 0-1 0 0,1 1 1 0 0,0-1 0 0 0,-1 0-1 0 0,1 0 1 0 0,-1 1 0 0 0,1-1-1 0 0,-1 0 1 0 0,1 1 0 0 0,0-1 0 0 0,-1 1-1 0 0,1 0 1 0 0,27 26-121 0 0,16 33 30 0 0,-36-46 87 0 0,2 0 0 0 0,0-1 1 0 0,0 1-1 0 0,1-2 0 0 0,1 0 0 0 0,0 0 0 0 0,0-1 0 0 0,19 12 1 0 0,-29-22 24 0 0,0 0 1 0 0,-1 0 0 0 0,1 0-1 0 0,0 0 1 0 0,0 0-1 0 0,1-1 1 0 0,-1 1 0 0 0,0-1-1 0 0,0 0 1 0 0,0 1 0 0 0,0-1-1 0 0,0 0 1 0 0,0 0 0 0 0,1 0-1 0 0,-1-1 1 0 0,0 1 0 0 0,0 0-1 0 0,0-1 1 0 0,0 0-1 0 0,4-1 1 0 0,-2 0 2 0 0,-1 0 0 0 0,1-1 0 0 0,-1 1 0 0 0,1-1 0 0 0,-1 0 0 0 0,0 0 0 0 0,0 0 0 0 0,0 0-1 0 0,4-8 1 0 0,1-1-14 0 0,-1 0 0 0 0,-1-1 0 0 0,0 0 0 0 0,-1 0 0 0 0,5-20 0 0 0,-8 23-38 0 0,0 0 0 0 0,-1 0 0 0 0,0 0 0 0 0,0-12 0 0 0,-1 18-3 0 0,0 0 0 0 0,-1-1-1 0 0,1 1 1 0 0,-1 0-1 0 0,0 0 1 0 0,0 0-1 0 0,0 0 1 0 0,0 0-1 0 0,-1 0 1 0 0,1 1-1 0 0,-1-1 1 0 0,-4-6 0 0 0,5 10 25 0 0,0-1 1 0 0,1 1-1 0 0,-1-1 1 0 0,0 1-1 0 0,0 0 1 0 0,1-1 0 0 0,-1 1-1 0 0,0 0 1 0 0,0 0-1 0 0,0 0 1 0 0,1 0-1 0 0,-1-1 1 0 0,0 1-1 0 0,0 0 1 0 0,0 1 0 0 0,0-1-1 0 0,1 0 1 0 0,-1 0-1 0 0,0 0 1 0 0,0 0-1 0 0,0 1 1 0 0,1-1-1 0 0,-1 0 1 0 0,0 1 0 0 0,0-1-1 0 0,1 0 1 0 0,-2 2-1 0 0,-19 12-93 0 0,20-14 103 0 0,-7 8-30 0 0,-1 0 0 0 0,1 1-1 0 0,0 0 1 0 0,1 0 0 0 0,0 1-1 0 0,0 0 1 0 0,-9 20 0 0 0,-29 79-102 0 0,35-81 118 0 0,6-16 14 0 0,0 1 0 0 0,0-1 0 0 0,1 1 0 0 0,1 0 0 0 0,0-1 0 0 0,1 1 0 0 0,1 20 0 0 0,0-29-1 0 0,0 0-1 0 0,1 1 1 0 0,-1-1-1 0 0,1 0 1 0 0,0 0-1 0 0,0 0 1 0 0,1 0-1 0 0,-1 0 1 0 0,1 0 0 0 0,0 0-1 0 0,0-1 1 0 0,1 1-1 0 0,-1-1 1 0 0,1 1-1 0 0,-1-1 1 0 0,1 0-1 0 0,0 0 1 0 0,0 0-1 0 0,0 0 1 0 0,1-1-1 0 0,-1 1 1 0 0,1-1-1 0 0,-1 0 1 0 0,1 0-1 0 0,0 0 1 0 0,5 2-1 0 0,1-1-229 0 0,1-1-1 0 0,0 1 0 0 0,0-2 0 0 0,0 1 0 0 0,1-2 0 0 0,-1 1 0 0 0,0-1 0 0 0,0-1 0 0 0,12-2 0 0 0,57-16-4838 0 0,-39 6 2125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4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4 363 636 0 0,'-4'-3'6415'0'0,"862"-159"-2012"0"0,-445 98-3467 0 0,-225 39-537 0 0,629-53-818 0 0,-757 69-1644 0 0,-20-3-2815 0 0,-17 2 1825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8T04:16:51.906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15556 9724 109 0,'-5'-7'126'15,"5"7"-12"-15,0 0-7 0,0 0-15 0,0 0-6 16,0 0-9-16,0 0-10 0,0 0-6 0,0 0-9 15,0 0-6-15,0 0 1 0,0 0-7 0,0 0-8 16,0 0-4-16,0 0 3 0,0 0-6 0,0 0-4 0,0 0-3 16,0 0-1-16,0 0-5 0,0 0-12 0,0 0-20 15,0 0-31-15,8-10 1 0,-8 10-43 0,0 0-73 16,0 0-179-16,2-10 78 0</inkml:trace>
  <inkml:trace contextRef="#ctx0" brushRef="#br0" timeOffset="1327">19363 6531 48 0,'2'-15'78'15,"3"-4"-7"-15,-3 1-8 0,2-1-13 0,4-5-3 16,-2 6 4-16,1-6-6 0,-1 7-10 16,2-1 9-16,5-5-16 0,-3 0 0 0,0 0-5 0,1 6 0 15,2-7-2-15,1 2-4 0,-2-1 0 0,-2 0-5 16,5 1 2-16,-2-1-6 0,2 2-2 0,1-1-2 16,-2-4-2-16,1 3-2 0,3-4 2 0,-1 3 21 15,1-2-1-15,-2-1-15 0,5 0-1 0,0-1-7 16,1-1-18-16,0 1 6 0,10-10-8 0,-10 9-8 15,3 4-3-15,1 0-7 0,-3 0-10 0,2 2-50 16,1 1-107-16,-3-2 47 0</inkml:trace>
  <inkml:trace contextRef="#ctx0" brushRef="#br1" timeOffset="7324.16">27263 3459 57 0,'-3'-6'228'0,"3"6"-9"0,-4-5-11 0,4 5-13 16,0 0-10-16,-6-5-7 0,6 5-7 0,0 0-11 15,0 0-13-15,-5-3-12 0,5 3-10 0,0 0-13 16,0 0-11-16,0 0-10 0,0 0-7 0,0 0-8 16,0 0-6-16,0 0-10 0,-7-6-4 0,7 6-5 15,0 0-5-15,0 0-6 0,0 0-2 0,0 0 3 16,0 0-6-16,0 0-1 0,0 0 1 0,0 0 10 15,-2 18 6-15,2-18-5 0,0 11-4 0,0-1 5 16,0 2 1-16,0-2 2 0,5 2-3 0,-5 5-3 16,2 1-2-16,0 2-3 0,3 6 4 0,-5 3-6 15,4-4 0-15,-2 4-1 0,2 2-9 0,-1-1 8 16,1 1-8-16,3 2 3 0,-2 0-6 0,-1 2 2 16,1-1 5-16,-1-4-6 0,0 2 1 0,0-2-6 0,-3 0-4 15,2-2 5-15,3-3-8 0,-6-6 4 0,2 0-7 16,0-1 0-16,-1-2 1 0,-1-1 0 15,2-4-2-15,0 2-8 0,-2-2 7 0,0-2 6 16,2-2-4-16,-2 1-7 0,0-8 5 0,-2 12-2 0,2-12 0 16,0 7-3-16,0-7 5 0,4 7-4 0,-4-7-1 15,0 0 4-15,0 0-4 0,0 0-12 0,0 0-7 16,0 0-4-16,0 0 6 0,-11-17-14 0,9 8 8 16,-2-4-14-16,-1-3 6 0,0-1-6 0,1-2-1 15,-2-6-6-15,-1-3 2 0,3 0-1 0,-2 0 1 16,2-2 2-16,2-3-1 0,-5-1 7 0,5 5 2 15,0-5 1-15,0 2 3 0,2 0 1 0,0 2 5 16,2-1-2-16,-2 3 3 0,-2 1 1 0,4 8-3 16,0-6 3-16,0 8 6 0,0 0-1 0,0 2 1 15,1 4-2-15,1 0 4 0,3 2-3 0,-4 1 4 16,1 2 0-16,3-1 5 0,-3 2-5 0,2 2 1 16,4-1 0-16,1 1 3 0,-2 1-1 0,5 2 0 0,-4-1 4 15,3 2-3-15,0 2 1 0,-2 0-1 0,2 2 3 16,0 0 0-16,3 2 0 0,0 1-3 15,0 3-2-15,-3-1 2 0,-4-2 3 0,1 2 0 16,-2 0 0-16,1 5-2 0,1-5 3 0,-6 5-2 0,1-7 0 16,-4 5 3-16,2-1 0 0,-3-1-1 0,2 2-3 15,-4-2 4-15,1-1 4 0,-2 1 8 0,0 0 3 16,-1-1 12-16,-4 1-3 0,2-3 1 0,-1 1-7 16,-2 1 6-16,-5 0-3 0,2-2-2 0,-5 1 0 15,4-1 2-15,-1-3-7 0,3-2 2 0,0 2-7 16,-2-1-13-16,2-2-25 0,-2 0-34 0,0-3-51 15,1 1-59-15,0-2-72 0,1-3-237 0,0-1-521 16,5-2 232-16</inkml:trace>
  <inkml:trace contextRef="#ctx0" brushRef="#br1" timeOffset="8323.61">27834 3557 109 0,'0'0'205'0,"0"0"-22"15,0 0-6-15,0 0-12 0,0 0-9 0,-15 21-8 16,9-9-10-16,-1 4-11 0,-1-1-15 0,2 0-11 15,-2 0-7-15,3 1-12 0,-3-1-3 0,4-6-8 16,-2 2-8-16,2 0-5 0,2-3-6 0,-1-2-7 16,-1-1-5-16,4-5 1 0,-2 8-1 0,2-8 16 15,-3 6 1-15,3-6-2 0,0 0-5 0,0 0-6 16,0 0-6-16,0 0-2 0,0 0-2 0,1-25-6 16,1 16-6-16,2-4 2 0,-1 2-9 0,1-1 3 0,0 0 0 15,4-4-1-15,-4 2-2 0,2-1-3 0,-1 5 1 16,-1-3-8-16,0 2 3 0,2 0 10 15,-4 3 6-15,0 1 2 0,0 0 2 0,-2 7-2 0,4-7-5 16,-4 7 0-16,3-7-5 0,-3 7 0 0,0 0-2 16,0 0 2-16,0 0-4 0,0 0 7 0,13 19 10 15,-10-8 2-15,2 5 0 0,-3 1-4 0,2 1 2 16,0 7-4-16,-1 0-2 0,-3 1 2 0,0 0-1 16,2 1 0-16,-4-8-5 0,4 10-2 0,-4-1 0 15,1-9 4-15,1 8-8 0,0-7-18 0,0-1-27 16,0 0-31-16,1-2-37 0,1-1-38 0,-2-4-35 15,0-5-34-15,0 1-29 0,0-8-183 0,2 11-453 16,0-6 201-16</inkml:trace>
  <inkml:trace contextRef="#ctx0" brushRef="#br1" timeOffset="8590">27769 4024 194 0,'0'0'254'0,"0"0"-4"0,-12-3-13 16,12 3-10-16,0 0-12 0,0 0-12 0,0 0-13 0,-7 2-12 16,7-2-17-16,0 0-13 0,0 0-15 0,0 0-15 15,0 0-8-15,0 0-6 0,0 0 1 0,0 0-1 16,0 0-3-16,0 0-9 0,25-5-4 0,-14 3-9 16,1 1-9-16,-1 0-5 0,0 0-2 0,3 0-7 15,-1-1-8-15,5-1-3 0,1 3-6 0,-5 0-5 16,-1-2-3-16,2 1 0 0,2 0-4 0,-5-1-9 15,1 0-16-15,-4 2-47 0,0 0-53 0,-2 2-54 16,-7-2-54-16,10 1-54 0,-10-1-251 0,0 0-551 16,8 2 244-16</inkml:trace>
  <inkml:trace contextRef="#ctx0" brushRef="#br1" timeOffset="9514.34">24669 3782 104 0,'-4'-5'309'0,"4"5"-24"16,-5-6-26-16,5 6-25 0,-8-4-20 0,8 4-26 16,0 0-19-16,0 0-17 0,0 0-17 0,-4 28-7 0,4-10-6 15,3 12-9-15,2 3-17 0,1 0-10 0,-2 2-4 16,1 1-6-16,0 12-12 0,-1-14-4 0,4-1-5 15,-5-2-3-15,4-4-6 0,-5-2-4 0,1 1-1 16,-2-7 2-16,2-1-1 0,-2-2-2 0,2-6-8 16,-3 2 5-16,2-3-7 0,-2 1-10 0,3-3 5 15,-2-2-6-15,-1-5 3 0,4 10-1 0,-4-10-1 16,0 8 1-16,0-8-7 0,0 0 5 0,0 0-10 16,0 0-15-16,0 0-14 0,0 0-17 0,0 0-17 15,-13-30-15-15,9 14-18 0,0 0-2 0,-5-9-11 16,3-6-14-16,-3-1 8 0,3-3 0 0,-6-10 1 15,5 10 7-15,-1-12 9 0,2 1 11 0,0 1 2 16,3-1 8-16,-1 13 9 0,1 0 10 0,3 2 5 0,3 3 5 16,-3 1 8-16,2 2 5 0,2 0 4 15,1 7 5-15,-3 1 4 0,1 1 9 0,3 4-3 16,-1 1-1-16,1 1 5 0,2 1-11 0,0 2 18 0,-1 0 4 16,3 1-3-16,3 1 6 0,1 3-1 0,3 0-1 15,2 4 5-15,-1 0-1 0,1 3-7 0,-1 1 8 16,-2 1 14-16,2 0 11 0,-7 0-5 0,0 4 14 15,0 1 6-15,-4-1 2 0,-2 3 13 0,-4 2-2 16,-2-1 1-16,-1 3-2 0,-6 1-8 0,-6 3-6 16,0 1-3-16,-3 1-2 0,0-2-1 0,-4 1-9 15,0-2-19-15,1 0-35 0,3-8-45 0,4 1-53 16,3-4-57-16,-3 0-237 0,4-3-443 0,3-3 196 16</inkml:trace>
  <inkml:trace contextRef="#ctx0" brushRef="#br1" timeOffset="9881.84">25081 3960 16 0,'-1'7'256'0,"-1"3"1"16,1 1-18-16,-3 4-22 0,0 2-17 0,2 0-18 15,0-1-16-15,1 1-13 0,1 1-7 0,2-3-15 16,-1-4-11-16,2 2-13 0,2-4-8 0,-1 1-9 16,2-2-2-16,0-2-4 0,0-1-6 0,1-2-1 15,0-1-7-15,4-2-2 0,-2-2 11 0,3 0-4 16,-1-2 7-16,0-1 3 0,0 0 5 0,-1-1 8 16,-2-2 7-16,1 2 3 0,-5-5 6 0,2 3 9 15,0-1 16-15,-3-1-15 0,-1-2-9 0,0 1-15 16,-1-1 0-16,-1-4-7 0,-3 1-12 0,-2 1-7 15,-1 3-4-15,-2-1-10 0,-1 0 3 0,-4-1-16 0,-2 1-6 16,1 2-13-16,-2 2-30 0,5 1-27 16,-3 3-33-16,3 0-36 0,-2 3-25 0,-1 2-46 15,3 3-34-15,-1 2-49 0,4 1-40 0,1-1-49 0,0 1-221 16,3-1-607-16,4 3 269 0</inkml:trace>
  <inkml:trace contextRef="#ctx0" brushRef="#br1" timeOffset="10134.92">25322 3849 179 0,'0'0'333'0,"-2"-6"-12"15,2 6-23-15,0 0-33 0,-2-7-26 0,2 7-20 16,0 0-24-16,0 0-19 0,0 0-17 0,0 0-14 0,4 37-13 15,-2-19-23-15,1 8-2 0,-2-1-11 0,7-3-12 16,-6 4-5-16,-2-6-8 0,3-1-8 0,1 0-5 16,0-3-3-16,1-2-12 0,1-1-3 0,-2-1-27 15,-1-2-26-15,0-6-43 0,1 5-29 0,-1-5-35 16,-3-4-44-16,5 5-48 0,-5-5-260 0,0 0-511 16,0 0 226-16</inkml:trace>
  <inkml:trace contextRef="#ctx0" brushRef="#br1" timeOffset="10317.82">25341 3693 237 0,'-5'-4'320'0,"-2"0"-16"0,-2-1-21 0,4 2-31 16,5 3-27-16,-8-4-28 0,8 4-19 15,-6-4-18-15,6 4-18 0,0 0-16 0,0 0-36 0,0 0-39 16,0 16-54-16,0-16-51 0,8 13-61 0,-1-4-68 15,-1 0-186-15,4 1-399 0,3 3 177 0</inkml:trace>
  <inkml:trace contextRef="#ctx0" brushRef="#br1" timeOffset="10764.88">25502 3976 2446 0,'0'0'100'0,"-8"-10"-4"0,5 5 25 0,3 5 6 15,-8-6-22-15,8 6-26 0,-4-4-20 0,4 4-14 16,0 0-7-16,0 0-3 0,0 0 5 0,0 0 7 16,-9 16 3-16,9-4-10 0,0 0 6 0,2 4-4 15,-2 1-3-15,3 0-5 0,1-1-2 0,-4 0-1 16,1-3 5-16,2-3-14 0,3 1 3 0,-4-1 5 15,0-1-10-15,0-3-1 0,3-1 0 0,-1 0 6 16,-4-5-7-16,9 4-1 0,-9-4-5 0,12-3-2 16,-4-2-1-16,-1-1 3 0,1-2-3 0,2 0 1 15,-1-5-5-15,-3 2 1 0,4-3-3 0,1-1 6 16,-6 0-2-16,1-2-7 0,2 0 3 0,0 1 0 0,-3 0 1 16,1-3-5-16,-2 4 2 0,1 3 5 0,-2 1 1 15,-1 5-3-15,0 0 6 0,-2 6-13 0,3-9-3 16,-3 9 5-16,0 0 0 0,0 0 1 0,17 12 2 15,-12-5-6-15,0 4 3 0,1-1 1 0,2 6-1 16,2-2 0-16,-1 2 3 0,0 1-5 0,0-1-5 16,3 0-23-16,-2-1-17 0,-1-2-27 0,3-1-19 15,-2-3-17-15,-1-2-26 0,1-1-32 0,1-2-27 16,-2-2-8-16,3-2-38 0,-2 0-205 0,-10 0-484 16,17-9 214-16</inkml:trace>
  <inkml:trace contextRef="#ctx0" brushRef="#br1" timeOffset="10998.8">25967 3814 150 0,'-3'-19'264'0,"1"1"10"16,0 3 12-16,0 4-6 0,-2 0-3 0,0 3-7 15,3 0-2-15,1 8-6 0,-5-10-11 0,3 5-21 16,2 5-21-16,-2-7-19 0,2 7-23 0,0 0-17 16,0 0-10-16,0 0-13 0,0 0-12 0,0 0-11 15,-4 29-8-15,6-17-7 0,0 4-9 0,2 2-6 16,1 1-7-16,0 8-8 0,1 1-2 0,1 0-5 15,-1-1-3-15,2 2-10 0,-6-1 5 0,4 0 0 16,-1-3-13-16,-3-4-17 0,0-1-28 0,2-1-34 16,-1-3-38-16,-3 1-39 0,5-6-37 0,-5 1-48 15,2-2-49-15,-2-3-48 0,2-1-293 0,-2-6-650 16,0 0 288-16</inkml:trace>
  <inkml:trace contextRef="#ctx0" brushRef="#br1" timeOffset="11182.21">25828 4014 234 0,'-9'0'298'0,"9"0"-13"0,-13-2-3 15,13 2-5-15,-9-2-21 0,9 2-22 0,0 0-14 0,-10 0-27 16,10 0-23-16,0 0-11 0,0 0-17 0,0 0-21 16,0 0-11-16,39-3-4 0,-19 0-18 0,6 0-17 15,-3-2-43-15,4 0-57 0,5 0-43 0,-3-4-75 16,5-2-70-16,1 2-252 0,1-3-506 0,2 1 224 15</inkml:trace>
  <inkml:trace contextRef="#ctx0" brushRef="#br1" timeOffset="11932.09">28437 3669 33 0,'0'0'151'16,"0"0"-15"-16,0 0-13 0,0 0-10 0,0 0-9 15,8 8-13-15,-8-8-5 0,2 8 0 0,-2-8 4 16,0 8 2-16,0-8 1 0,0 11-7 0,0-11 15 15,0 9 1-15,0-9 13 0,-2 5 6 0,2-5 9 16,-5 9 6-16,2-4 5 0,3-5 4 0,-5 5 7 16,5-5 11-16,0 0-3 0,-10 1-7 0,10-1 9 15,-11 1-15-15,11-1 0 0,-11-4-14 0,11 4-10 16,-10-7-12-16,6 2-11 0,-3 0-18 0,5-1-6 16,2 6-11-16,-2-16-20 0,2 6-31 0,2 1-40 15,-1 2-29-15,5-2-46 0,-2 3-56 0,1 2-45 0,3-3-51 16,-3 4-45-16,3 1-205 0,-8 2-545 15,13 0 242-15</inkml:trace>
  <inkml:trace contextRef="#ctx0" brushRef="#br1" timeOffset="12235.25">28458 3912 185 0,'0'0'290'0,"0"0"-11"0,0 0-25 0,-4-5-21 0,4 5-24 16,0 0-24-16,0 0-18 0,0 0-18 0,0 0-14 15,0 0-8-15,-4 19-18 0,1-7-6 0,1 4-3 16,2 9 7-16,0 3-3 0,0-1-10 0,0 1-9 15,0 1-7-15,0 1-11 0,-3 1-2 0,1 1-6 16,-3-2-11-16,5 1-21 0,-4-3-51 0,-1-2-72 16,1 1-79-16,1-8-87 0,1 0-189 0,-2-2-488 15,-1-2 217-15</inkml:trace>
  <inkml:trace contextRef="#ctx0" brushRef="#br1" timeOffset="15544.82">24855 4901 14 0,'0'0'283'0,"0"0"-10"0,0 0-22 0,-6-5-25 16,6 5-24-16,0 0-19 0,0 0-19 0,0 0-10 15,-7 25-10-15,7-8 1 0,0 8-12 0,0 1-13 16,0 4-7-16,3-1-11 0,1 1-11 0,-2 1-5 16,4-2-10-16,-3 2-7 0,3-1-8 0,0 2-3 15,0-3-7-15,-1-3-1 0,2-1-10 0,-2 4-1 16,2-4-4-16,1-2-2 0,-4-4-7 0,-2-3-23 16,0-3-28-16,2 3-30 0,-3-5-38 0,-1 0-31 15,0-1-40-15,0-10-33 0,-1 9-232 0,-3-5-463 16,4-4 206-16</inkml:trace>
  <inkml:trace contextRef="#ctx0" brushRef="#br1" timeOffset="15836.17">24792 4864 196 0,'0'-12'185'15,"0"5"-13"-15,0 7-13 0,3-9-16 0,5 2 7 0,1 1-11 16,2 0-8-16,8 0-10 0,1 1-9 0,0 0-13 16,3 4-5-16,6-1-6 0,-3 5-4 0,-7-1-6 15,1 2-8-15,-1 0 1 0,-2 2 6 0,0 2-3 16,-3 3 9-16,-2 1 10 0,1 1-3 0,-6 3 2 16,-3 0-2-16,-2 1-4 0,-2 1-9 0,-4 2-1 15,1-2-3-15,-5 4-9 0,-6 1-11 0,5-4-2 16,-5 3-7-16,-3-4-4 0,6-2-21 0,-1 1-36 15,-1-4-49-15,2-1-53 0,3-2-54 0,3-3-58 16,-3 1-214-16,5-5-482 0,-1 1 214 0</inkml:trace>
  <inkml:trace contextRef="#ctx0" brushRef="#br1" timeOffset="16201.19">25222 5150 102 0,'-5'9'249'0,"0"-1"-13"0,-2 2-23 0,2-1-18 16,1 3-15-16,2-1-14 0,2 4-15 0,-4 2-14 16,4-1-13-16,0 0-10 0,4 0-12 0,0 1-9 15,1-2-10-15,2-5-7 0,0 1-9 0,-1-2-2 16,3-4-10-16,1 2-3 0,-1-5-1 0,2-2-7 15,1-2-3-15,0-2-5 0,3-6-2 0,-3 4 0 0,2-6 0 16,-2 2 13-16,0-2-1 0,0 0 13 0,-5 1 2 16,-1 0 16-16,0 0 5 0,-1 1 7 15,-3-2 9-15,-2 1-13 0,0 1 8 0,-2-2 3 0,-3 2 1 16,0 0-16-16,0 0-3 0,-7-3-5 0,1 6-9 16,-4-2-9-16,1 3-10 0,-2 1 1 0,-2 2-6 15,5 3-8-15,-1 0-18 0,1 0-28 0,-1 3-34 16,1 2-24-16,4-1-34 0,2 3-42 0,0-1-39 15,5 0-21-15,0 0-28 0,2-6-45 0,2 12-201 16,-2-12-523-16,6 8 232 0</inkml:trace>
  <inkml:trace contextRef="#ctx0" brushRef="#br1" timeOffset="16418.18">25435 5095 204 0,'0'0'330'0,"-1"-10"-14"0,1 10-19 0,0 0-32 16,-5-7-23-16,5 7-27 0,0 0-19 0,0 0-20 16,0 0-11-16,0 0-12 0,4 31-14 0,0-12-16 15,1 0-10-15,-4 0-10 0,4 6-19 0,2 0-1 16,-4-7-7-16,5-1-6 0,-8-4-32 0,5 2-41 16,-1-2-48-16,-2-1-48 0,1-2-49 0,1-5-56 15,3-2-72-15,-7-3-159 0,0 0-470 0,13-8 207 16</inkml:trace>
  <inkml:trace contextRef="#ctx0" brushRef="#br1" timeOffset="16578.14">25434 4942 177 0,'-8'-8'301'0,"-3"2"-23"16,4-1-20-16,-2 2-18 0,4 2-27 0,-2-1-20 15,2 0-23-15,5 4-13 0,0 0-14 0,0 0-21 16,0 0-23-16,0 0-36 0,0 0-32 0,9 23-39 15,3-16-52-15,0-1-56 0,7 4-66 0,-3-2-165 16,3 2-375-16,5 0 166 0</inkml:trace>
  <inkml:trace contextRef="#ctx0" brushRef="#br1" timeOffset="16956.2">25632 5131 50 0,'0'0'293'0,"-9"-3"-31"15,9 3-24-15,0 0-23 0,0 0-23 0,0 0-16 16,-11 8-10-16,11-8-13 0,1 11-12 0,-1-11-14 16,4 13-16-16,-2-6-6 0,2 2-14 0,0-1-8 15,1-1-9-15,-1 1-6 0,2-2-6 0,0-1-6 16,0-1-6-16,-6-4-3 0,11 3-6 0,-3-3-2 15,-8 0-2-15,13-3-7 0,-7-2-2 0,4-2-1 0,-3-2-4 16,2-3-1-16,-1 2-1 0,-2-1-2 16,0-5-5-16,1 1-1 0,-3 3-3 0,0-2 5 0,-3 1-2 15,1 2-3-15,-2 2 10 0,4 0 4 0,-4 2-5 16,0 7-2-16,3-8-4 0,-3 8 1 0,0 0-4 16,0 0 0-16,0 0 1 0,11 13-4 0,-7-4 0 15,1 4 0-15,3 3-3 0,0 1 4 0,0 1-1 16,3-2 0-16,-1 0-3 0,1 0-15 0,2-3-32 15,1-2-37-15,1 0-48 0,3-5-46 0,3-4-48 16,-3-2-221-16,4-3-479 0,-1-4 213 0</inkml:trace>
  <inkml:trace contextRef="#ctx0" brushRef="#br1" timeOffset="17151.86">26140 4966 123 0,'-6'-18'231'0,"-2"-6"22"15,0 6 7-15,-1 2 0 0,2 0-3 0,-3 1-5 0,4 4-9 16,-1 1-2-16,1 3-13 0,0 2-21 0,4 1-26 15,2 4-19-15,0 0-12 0,0 0-21 0,0 0-15 16,-10 13-5-16,14-1-12 0,-2 5-10 0,0 3-9 16,3 5-7-16,2 1-3 0,-1 0-7 0,1 4-7 15,4-4-4-15,-1 2-10 0,-1-1-28 0,5-2-37 16,-2-3-35-16,-1 1-48 0,-1-6-57 0,-1 0-54 16,0-2-58-16,-3-2-251 0,4-2-571 0,-6-4 253 15</inkml:trace>
  <inkml:trace contextRef="#ctx0" brushRef="#br1" timeOffset="17336.09">26030 5061 53 0,'-7'0'276'0,"7"0"-12"16,-13 0-22-16,13 0-16 0,0 0-18 0,-5-2-15 15,5 2-16-15,0 0-14 0,27-13-16 0,0 3-16 16,0 1-12-16,4-5-15 0,17-7-9 0,3 2-33 15,-1-6-49-15,4 5-59 0,3-7-78 0,0 4-103 16,-1-2-119-16,1 0-376 0,1 7 167 0</inkml:trace>
  <inkml:trace contextRef="#ctx0" brushRef="#br1" timeOffset="17681.43">27177 4599 335 0,'-13'-11'363'0,"4"3"-20"0,3 1-26 0,-2 1-28 16,2 2-30-16,6 4-24 0,-4-4-25 0,4 4-22 0,-5 14-20 15,7 1-1-15,5 11-7 0,-1 2-7 0,2 5 3 16,5 11-8-16,-2 4-2 0,3 4 26 0,-1 1-1 16,5 3-7-16,-5-2-10 0,4-2-15 0,-2 2-11 15,5 0-15-15,-2 1-9 0,4 2-7 0,1-4-9 16,2-4-10-16,4-2-5 0,1-8-8 0,1-1-8 16,-9-12-7-16,0 0-38 0,-3-2-42 0,2-5-49 15,-7-6-48-15,-2 1-37 0,-3-6-41 0,-2-1-38 16,-1-3-45-16,0-2-51 0,-6-2-300 0,0 0-690 15,0 0 305-15</inkml:trace>
  <inkml:trace contextRef="#ctx0" brushRef="#br1" timeOffset="17949.4">27445 4986 269 0,'-5'-17'280'0,"3"1"-1"0,-2 4-9 16,2 2-11-16,0 0-15 0,1 3-23 0,-4 2-17 15,5 5-23-15,0-12-20 0,0 12-15 0,8-9-17 16,-2 7-7-16,0 0-12 0,4 2-9 0,4 0 3 16,3 2-8-16,3 3-7 0,-1 1-8 0,-2 1-5 15,2 0-4-15,-4 3-6 0,-1 1-4 0,-1 0 4 16,-1 3 3-16,-2-1-3 0,-3 3-2 0,-2 1 7 16,-3 1-13-16,0-3 4 0,-5 4-7 0,-3-1-1 0,-1 0-9 15,-3 0 0-15,-2-1-6 0,1-1-11 16,0-2-28-16,4-3-35 0,2-4-36 0,-1-1-40 15,3-2-55-15,3-4-57 0,0 0-49 0,0 0-306 0,0 0-626 16,0 0 277-16</inkml:trace>
  <inkml:trace contextRef="#ctx0" brushRef="#br1" timeOffset="18484.3">27878 4634 66 0,'0'0'209'16,"0"0"12"-16,12 6-2 0,-6 1-6 0,-3-3-1 15,1 4-2-15,0 3-9 0,0-3 1 0,-3 2-12 16,1-1 1-16,-2 1-6 0,0-1-10 0,2 1-6 16,-4-1-5-16,0 1-14 0,-2-1-4 0,1 0-9 15,1-4-22-15,-3 5 3 0,-3-6-17 0,3 0-3 16,-4 1-13-16,0-3-8 0,-1 2-6 0,0-6 7 0,10 2-35 16,-15-3-7-16,10 0-9 0,-2-1-6 0,0-3-3 15,3 0-8-15,-1-4 4 0,3-2-12 16,-2-4 1-16,4 0-2 0,0-1 1 0,4 2 1 0,-2 0-7 15,1 3 6-15,1 1-7 0,1 2 7 0,1 0-3 16,2 3 0-16,0 3-7 0,3 1 7 0,1 3 0 16,-1 5 2-16,2-3-1 0,3 8 0 0,-1 1-2 15,-1 4 0-15,6 4 3 0,-4 4-4 0,0 2 3 16,-5 3 0-16,0 0-3 0,-1 2 3 0,-2-1 3 0,-4 3 3 16,1-1-3-16,-5-2-3 0,2 1 7 15,-2-3-9-15,-2-7 6 0,0-1 1 0,-1-1-1 16,-5-1 1-16,5-1-7 0,-1 0 12 0,-6-2 1 0,4-5-1 15,-2 1 3-15,-2 1-6 0,1-3 1 0,0 0 0 16,0-2-2-16,-2-2 1 0,0-1-2 0,5-1 2 16,-4-2-8-16,10 0 3 0,-16-7-3 0,10 0-4 15,-1-2 2-15,0-2-7 0,4-5 9 0,2-1 3 16,-1 1-4-16,3 0 1 0,0-1-1 0,3 3-1 16,0 2-8-16,1 4 11 0,2 1-1 0,2 2-2 15,1 0-3-15,1 4 4 0,2 2 0 0,5 2 0 16,1 2-3-16,-1 1 9 0,0 1-5 0,0 2 2 15,1-1 2-15,-1 2 1 0,8-1-9 0,-5 1-22 16,6-2-36-16,-9-2-31 0,0 2-37 0,2-1-49 16,-2-3-41-16,2 1-51 0,-9-2-269 0,0-2-586 15,3-1 260-15</inkml:trace>
  <inkml:trace contextRef="#ctx0" brushRef="#br1" timeOffset="18734.84">28598 4550 93 0,'0'0'331'15,"-8"-6"-14"-15,3 3-15 0,5 3-7 0,0 0-20 16,-18 4-16-16,12 1-12 0,-3 2-6 0,1 3-27 16,1 5-29-16,-3 1-3 0,3 9-14 0,-1 0-4 15,1 3-5-15,-1 3-12 0,4-2-12 0,2 2-7 16,-2 2-13-16,4 3-8 0,-2-5-14 0,6 1-9 15,3 1-7-15,-1-4-6 0,2 1-37 0,5-4-37 16,-4-1-43-16,6-3-48 0,-1-2-45 0,0-6-42 0,9 4-33 16,-6-11-43-16,10 6-87 0,-6-7-181 0,8-6-567 15,-8 0 251-15</inkml:trace>
  <inkml:trace contextRef="#ctx0" brushRef="#br1" timeOffset="19331.36">28745 4590 50 0,'0'0'261'0,"0"-10"-34"0,0 10-9 15,5-11-18-15,-5 11-5 0,4-10-14 0,-2 2-14 0,4 2-13 16,-1-1-13-16,4 0-16 0,3-1-10 0,-1 2-10 15,0-1-12-15,1 3-8 0,3 1-6 0,3-2-13 16,0 5-3-16,0-1-9 0,-7 2-5 0,3 2-7 16,-2 2-1-16,-1-1-6 0,0 3-4 0,-1-1-1 15,-4 2-2-15,2 2 0 0,-4-1-3 0,0 1-5 16,-3 2-4-16,-1 0 6 0,-1-1-4 0,-1-2 1 16,1 2-4-16,0 0-2 0,-1-3-1 0,0-1-2 15,2-7-2-15,0 13-2 0,1-7-1 0,0 1 0 0,3-2 0 16,1-1 2-16,1 1 0 0,6-1-4 15,0-1 2-15,2 1-4 0,2-1 2 0,1 2-2 16,-4-1-1-16,1-1 4 0,-3 1-4 0,0 2-2 0,1 0 7 16,0-1-2-16,-3 1 0 0,1 0 1 0,-2 0 5 15,-3 1 12-15,1 0 18 0,-3 0 4 0,-2 0 13 16,-1 3 3-16,-2 1 11 0,-2-2-2 0,-3 1-5 16,-3 4-3-16,0-6-2 0,-2 4-3 0,-4 0-8 15,0-3-7-15,0 2 3 0,-1-1-11 0,-1-3-16 16,4 0-26-16,0-2-20 0,3-1-35 0,0-3-41 15,0 0-45-15,3-1-44 0,8 0-48 0,-10-5-63 16,4-1-158-16,3-1-502 0,3 7 223 0</inkml:trace>
  <inkml:trace contextRef="#ctx0" brushRef="#br1" timeOffset="19585.75">29297 4614 5 0,'0'0'303'0,"8"-5"-16"0,-8 5-13 16,0 0-3-16,0 0-6 0,0 0-8 0,11 2-5 15,-11-2-7-15,9 10 3 0,-2 0-17 0,-1-1-20 16,0 1-16-16,5 3-20 0,-2-1-13 0,-2-1-12 16,2 4-6-16,2 0-26 0,-1 1-12 0,0-3-13 15,-1-1-11-15,2 1-24 0,-3-5-40 0,1 0-30 16,2 1-42-16,0-3-32 0,-1 0-41 0,3-2-22 15,-3-1-51-15,3-1-25 0,-1-5-20 0,6-1-34 16,0-2-184-16,10-6-500 0,-1 0 221 0</inkml:trace>
  <inkml:trace contextRef="#ctx0" brushRef="#br1" timeOffset="19936.82">29861 4541 2 0,'10'-30'132'16,"0"-2"-4"-16,2 0 8 0,-5-4 3 0,1 3 11 0,0 0 10 15,-3 1 9-15,-3 1 6 0,-2 2 0 0,-1 2 3 16,-4 4 6-16,1 4 3 0,0 2-13 0,-1 2-18 15,-1 0-13-15,-2 7-6 0,-1-1-15 0,0 3-7 16,-1 3-15-16,-4 2-9 0,-3 4-6 0,-2 0-12 16,-1-2-5-16,0 9-5 0,1-1-3 0,3 1-15 15,-1 1 0-15,2 2-8 0,2 1-2 0,3-3-4 16,2-3 1-16,1 2-8 0,3-2-10 0,1-1 6 16,1 0-1-16,2-7-5 0,3 10 1 0,-3-10-3 15,9 6 3-15,3-3-2 0,-1 0-1 0,3-3-3 16,4 2-2-16,0-1-3 0,0 0 3 0,3 2 0 15,-1 0-3-15,1 3 2 0,7 1-1 0,-3 3 3 16,2 1-9-16,-8-2 2 0,5 7 5 0,1 1 10 0,-4 4 4 16,2-1 0-16,-5 0 2 0,0 3 8 0,-1 3 3 15,-2-1-2-15,-2 1 3 0,1-2-7 16,-4 5-7-16,1-2 5 0,-1 2 15 0,-3-2-20 0,1 0-2 16,-2 0-4-16,1-2-3 0,-1-6-24 0,-1 0-29 15,-1-2-20-15,0 1-25 0,-3-1-33 0,-1-6-28 16,-2 0-35-16,2-1-32 0,-2-4-32 15,2-6-255-15,-3 8-545 0,3-8 241 0</inkml:trace>
  <inkml:trace contextRef="#ctx0" brushRef="#br1" timeOffset="20241.27">30233 3955 199 0,'0'0'312'16,"0"0"-29"-16,-3-7-25 0,3 7-28 0,0 0-19 15,0 0-9-15,0 0-6 0,23 2-15 0,-10 3-18 16,2 3-14-16,2 3-16 0,6 5 2 0,-1 1-3 16,2 3-13-16,0 1-7 0,2 6-9 0,6 8-9 0,-11-8-5 15,0 1-7-15,-3 3-1 0,1 11-12 0,-5-9-4 16,-6-3-10-16,-3 0-3 0,-1 3-4 0,-3-1-1 15,-5 1-8-15,-1-1 2 0,-3-1-4 0,-6-1 2 16,0-4-14-16,0-1 0 0,-1-1-10 0,-2-4-34 16,-2 1-38-16,4-8-37 0,-1-1-49 0,2-2-55 15,5-2-72-15,-2-3-270 0,2-3-585 0,4-4 258 16</inkml:trace>
  <inkml:trace contextRef="#ctx0" brushRef="#br1" timeOffset="20436.32">30775 4059 147 0,'0'0'277'0,"0"0"-8"0,0 0-5 16,3-6-24-16,-3 6-23 0,0 0-19 0,0 0-23 0,0 0-20 15,0 0-14-15,0 0-11 0,16 9-43 16,-16-9-76-16,7 7-77 0,-4-3-79 0,1 2-205 15,-2 1-380-15,2-1 169 0</inkml:trace>
  <inkml:trace contextRef="#ctx0" brushRef="#br1" timeOffset="20684.72">30980 4371 187 0,'-2'8'336'0,"-3"2"1"16,-3-1-2-16,3 0-23 0,0 1-17 0,1 2-8 16,0 4-32-16,3-1-15 0,-1 4-11 0,2 0-11 15,0-1-21-15,3 1-18 0,0-4-16 0,-1 9-17 16,3-5-19-16,-1 1-9 0,1 3-11 0,2 2-11 16,-4-5-17-16,3 8-23 0,0-3-23 0,2 0-63 0,0 0-51 15,0 1-46-15,-1 3-37 0,-1-1-56 0,-1 1-52 16,-4-1-301-16,-3 1-621 0,-4 0 274 0</inkml:trace>
  <inkml:trace contextRef="#ctx0" brushRef="#br1" timeOffset="21933.69">27449 5811 71 0,'0'0'169'15,"0"0"-6"-15,-5 5-6 0,5-5-15 0,0 0-8 16,0 0-14-16,0 0-6 0,0 0-9 0,26-6-6 15,-15 1-7-15,7 2 4 0,5-2-3 0,4-2-7 16,4 1-7-16,2 0-3 0,2 1-1 0,2-4-5 16,1 4-7-16,12-4-2 0,-15 3-6 0,1 3-6 0,16-4-1 15,-14 4-4-15,-4 1-2 0,2 1-6 16,-3-1-1-16,-3 2-5 0,1 2-2 0,-1-2-8 16,-8 3 0-16,7 0 0 0,-8-2-4 0,-4 0-1 0,-1 1-4 15,-4 1-11-15,1-2-17 0,-1 2-27 0,-6-1-30 16,1-1-44-16,-1 3-40 0,-6-4-197 0,0 0-382 15,1 5 169-15</inkml:trace>
  <inkml:trace contextRef="#ctx0" brushRef="#br1" timeOffset="26015.49">24417 4348 79 0,'-4'-6'133'0,"1"0"16"16,-2 1-2-16,5 5-8 0,-7-10-13 0,1 6-17 0,2 1-12 16,4 3-4-16,-11-4-11 0,2 4-11 0,9 0-10 15,-13 0 1-15,4 1-9 0,1 1-10 0,8-2 5 16,-15 4-9-16,9-1-13 0,-2-2 7 0,2 4-6 16,1 0-1-16,-4 0-1 0,0 1-6 0,1 2-2 15,2-1 3-15,1 3-2 0,-2-2-11 0,1 3 8 16,1 1-3-16,-1 3-4 0,2 1 4 0,-1 0-3 15,1-1-5-15,0 1 3 0,1 1 2 0,1 0-4 16,2 1-2-16,0-2 5 0,-1 1 4 0,2-5-10 16,-1 3 4-16,1-2-7 0,2-1 4 0,-1-1 0 15,2 0-2-15,-3 2 0 0,3 2 2 0,-1-3-8 16,1 4 9-16,-1-4-10 0,1 2 9 0,-1-1 3 16,1 4-4-16,1-1 4 0,0-1-7 0,-3 2 3 0,2-1 5 15,0 1-7-15,0 2 3 0,0-3-4 0,2 2 2 16,-3 2 4-16,0-1-8 0,4 3 11 0,-5 3-5 15,1-6 4-15,1 6 0 0,1 3-6 0,-4-1 3 16,4 5 0-16,-3-1-2 0,-1 1 2 0,1 4-1 16,1 10 5-16,1 2-4 0,-2-12 1 0,4 0-8 15,6 10-20-15,1-1-18 0,-4-13-22 0,9-2-17 16,4-1-38-16,-2-2-27 0,7-7-103 0,5-3-266 16,18-3 117-16</inkml:trace>
  <inkml:trace contextRef="#ctx0" brushRef="#br1" timeOffset="27315.12">26894 1010 17 0,'3'11'78'16,"2"1"-8"-16,1 1-10 0,-1 4-3 0,1-6-4 15,-1-1-2-15,4 0-12 0,-2-3 2 16,1 0-7-16,-1-2-8 0,0-4-3 0,4 1 7 15,0-2-12-15,1-3 0 0,-3 0-2 0,2-5-5 16,3 0 2-16,3-4-1 0,-5 1 1 0,-1-2-6 0,-1 0-1 16,0-5-1-16,-10 18 13 0,0 0 3 0,18-39-15 15,-18 39 19-15,11-30 1 0,-11 30 23 0,5-33-2 16,-5 33 7-16,6-33-2 0,-6 33 5 16,0 0 2-16,5-37 1 0,-5 37-3 0,0 0 12 15,0 0-1-15,0-31-7 0,0 31-4 0,0 0-10 0,0 0 0 16,0 0-6-16,0 0-7 0,0 0-1 0,0 0-4 15,0 0 6-15,6 49-10 0,-1-26 3 0,-2 5-8 16,1 1 1-16,3 6 1 0,2-2-8 0,-3 3 9 16,8 9-6-16,-3-9-1 0,7 7-4 0,-7-10-1 15,3 1 4-15,4 7 0 0,-2-9-5 0,3 10 2 16,-3-9-3-16,-1-2-2 0,4 13 6 0,-6-12-7 16,1-1-2-16,-3 4 0 0,5-8 5 0,-5 3-1 15,-4 0-2-15,4-2 3 0,-2 1 1 16,-5-10-2-16,1 7 3 0,-3-7-6 0,0 0 2 15,0-1-2-15,-1-1 0 0,-1-2 0 0,-1 2 2 0,-3-4-2 16,2-3 11-16,-2 0 6 0,-5-1 0 0,2 0 4 16,-2 0 2-16,-4 1 3 0,1-5-1 0,-3-1 0 15,-4 0 2-15,-1-4-5 0,-9 0-2 0,2 0-4 16,-4-4 2-16,-1 0 3 0,3-2-4 16,-6-3-4-16,5 0-2 0,-1-4-3 0,3-3-5 0,1-2-2 15,2-5-8-15,1-5-19 0,2-12-15 0,2-3-22 16,6-2-33-16,12-9-56 0,6 0-36 0,1-3-160 15,4-2-373-15,5 2 165 0</inkml:trace>
  <inkml:trace contextRef="#ctx0" brushRef="#br1" timeOffset="27885.18">26187 1308 162 0,'0'0'198'15,"0"0"-22"-15,0 0-13 0,0 0 2 0,0 0-10 16,25 21-18-16,-14-8-11 0,0 1-9 0,5 7-14 16,-2-4-13-16,5 5-2 0,0 0-10 0,1 0-6 15,0 0-9-15,0-4-5 0,-5-6-6 0,10 2-3 16,-8-2-14-16,0-5-8 0,-1-1-20 0,-1 1-16 0,-3-4-21 15,1-3-19-15,-3-3-16 0,1 2-18 16,-2-7-20-16,2 0-1 0,-6-1-6 0,3 0 2 16,-3-7-1-16,-1 5 7 0,-2-1 16 0,-2-5 9 15,-2-1 7-15,2 2 16 0,-6-1 24 0,1-3 8 16,-1-3 21-16,-6 0 27 0,5 6 23 0,-1 0 13 0,-1 2 15 16,-1 3 40-16,4 5 2 0,-1-4-9 0,1 5-5 15,-4 1-13-15,3 3-6 0,7 2-8 16,-12 3-11-16,9 3-6 0,-6 4-3 0,0 7-7 15,2 1-2-15,1 8-4 0,-1 3-2 0,4-4-6 0,-1 7-2 16,2 2 3-16,2-2-10 0,2-3 2 0,-2 2-6 16,4-4-13-16,-4-2-16 0,3-6-24 15,-1-2-20-15,3-5-30 0,-3 1-21 0,0-2-18 16,0-2-29-16,-1 2-20 0,1-5-119 0,-2 1-310 0,0-7 138 16</inkml:trace>
  <inkml:trace contextRef="#ctx0" brushRef="#br1" timeOffset="28065.21">26169 1652 103 0,'-4'-8'200'0,"4"8"-16"16,5-12-13-16,3 3-5 0,5 0-14 0,5-4-14 16,7-6-11-16,2 1-9 0,1 2-16 0,1-4-9 15,2 5-6-15,-3-2-10 0,5-2-15 0,-5 8-30 16,1-3-44-16,-4 3-51 0,4-4-47 0,-4 2-162 15,-12 2-294-15,6 3 131 0</inkml:trace>
  <inkml:trace contextRef="#ctx0" brushRef="#br1" timeOffset="28403.17">25452 1945 1883 0,'-10'-6'42'0,"10"6"47"16,-7-5-38-16,7 5-31 0,-7-3-3 0,7 3-5 15,0 0 2-15,0 0 0 0,0 0 0 0,9 24 2 16,-3-14 12-16,3 6 4 0,1 1 6 0,5-2-10 16,-3 2 2-16,-1-1-4 0,0 1-4 0,3-3 2 15,-3-1 0-15,3 2-4 0,-5-6-2 0,3 3-2 16,-2-4-7-16,1 0-27 0,-5-1-31 0,1-1-40 16,-2 0-33-16,0-3-38 0,-1 2-42 0,-4-5-107 0,0 0-333 15,0 0 149-15</inkml:trace>
  <inkml:trace contextRef="#ctx0" brushRef="#br1" timeOffset="28583.69">25364 1729 104 0,'0'0'217'0,"-6"-8"-24"0,6 8-21 0,-6-4-18 16,6 4-12-16,0 0-18 0,0 0-11 0,0 0-30 15,0 0-45-15,0 0-43 0,28 16-34 0,-11-8-42 16,-2 0-122-16,1 1-219 0,-2 0 97 0</inkml:trace>
  <inkml:trace contextRef="#ctx0" brushRef="#br1" timeOffset="28959.26">25619 1913 211 0,'0'0'200'0,"0"0"-18"16,0 0-18-16,0 0-18 0,0 0-12 0,9 22-15 16,-5-16-8-16,1-1-11 0,2 4-12 0,-1-5-12 15,-1 3-1-15,1-3-5 0,-2 1-9 0,2-3-2 16,0 2-6-16,3-2-5 0,-9-2-4 0,16-5-5 15,-7 1-1-15,0-5-5 0,0 2 0 0,0-5 2 16,2 1 14-16,-5-1-2 0,2-1 8 0,-2-3 6 16,-1-2 4-16,-1 2 22 0,-2 4 20 0,-2 0 1 15,2 0-5-15,-2 0-7 0,-2 2 2 0,2 3-6 16,0 7-11-16,0-11-6 0,0 11-15 0,2-10-9 16,-2 10 0-16,0 0-10 0,0 0 0 0,0 0-3 15,15 6-2-15,-7 1-3 0,-1 1-4 0,2 2-11 16,3 1-29-16,0 1-27 0,-2-2-37 0,1 2-48 15,2 1-45-15,-1-3-48 0,3-1-38 0,1 0-206 16,-7-5-497-16,4-1 219 0</inkml:trace>
  <inkml:trace contextRef="#ctx0" brushRef="#br1" timeOffset="29243.45">25872 1438 41 0,'-4'-8'310'16,"0"5"-24"-16,-2-3-35 0,6 6-22 0,0 0-26 15,0 0-19-15,0 0-20 0,0 0-13 0,0 0-16 16,12 30-12-16,-1-7-10 0,3-1-11 0,-1 6-10 15,1 1-9-15,0-2-5 0,4 5-9 16,-3-6-9-16,1 1-6 0,-3 0-17 0,3-3-36 0,-7-8-34 16,0-2-27-16,3 0-39 0,-3-4-38 0,1-3-32 15,-2 1-44-15,-2-1-130 0,-1-3-371 0,-5-4 164 16</inkml:trace>
  <inkml:trace contextRef="#ctx0" brushRef="#br1" timeOffset="29417.94">25857 1658 60 0,'-7'-6'217'16,"7"6"-26"-16,2-12-15 0,4 4-19 0,6-8-19 0,11 1-39 16,-1-3-37-16,7-4-50 0,14-1-44 0,2-2-60 15,-12 8-73-15,17-8-179 0,0 2 79 0</inkml:trace>
  <inkml:trace contextRef="#ctx0" brushRef="#br1" timeOffset="29953.72">25949 2442 39 0,'-9'2'214'0,"0"0"-5"16,3-2-13-16,6 0-15 0,-12 5-15 0,12-5-17 16,-5 3-10-16,5-3-15 0,0 0-10 0,0 0-5 15,0 0 8-15,23-10-10 0,4-2-11 0,2-1-4 16,3-4-7-16,17-3-9 0,2-5-5 0,6-5-7 15,19-13 1-15,-18 15-6 0,26-13-4 0,1 5-6 0,1 1-7 16,-26 8-3-16,23-9-6 0,-25 12-3 0,3-1-2 16,23-9-5-16,-26 9 2 0,0-2-6 15,-4 4 4-15,2 2-4 0,-6-1-4 0,-1 2-1 0,-12 2-2 16,9-1-2-16,-10 5-1 0,-3 1-4 0,-3-2 25 16,-1 4-5-16,0-1-7 0,-6-2 1 0,-3 6-2 15,-2 1-9-15,-2-2-11 0,-5 5-8 0,0-1-13 16,1 2-10-16,-3-2-22 0,-3 3-27 0,3 0-22 15,-4-1-27-15,-5 3-34 0,11-2-29 0,-11 2-177 16,0 0-403-16,10 1 178 0</inkml:trace>
  <inkml:trace contextRef="#ctx0" brushRef="#br1" timeOffset="30918.78">27580 1037 19 0,'2'-8'154'0,"-2"8"-17"16,0 0-17-16,4-8-16 0,-4 8-11 0,0 0-4 15,5-5-8-15,-5 5-11 0,0 0-13 0,0 0 1 16,9 0-11-16,-9 0 0 0,0 0-9 0,9 7-7 15,-9-7-3-15,5 8 1 0,-5-8-6 0,6 5 3 16,-6-5-2-16,6 5-7 0,-6-5 7 0,1 4-6 16,-1-4 5-16,0 0 13 0,0 0-2 0,2 7-2 15,-2-7-2-15,0 0 4 0,0 0 0 0,0 0 4 16,0 0-6-16,0 0-3 0,0 0-13 0,0 0-5 16,-16-15-20-16,16 15-7 0,-2-12-31 0,2 4-33 15,0 8-39-15,3-15-21 0,-1 11-72 0,-2 4-230 16,0 0 101-16</inkml:trace>
  <inkml:trace contextRef="#ctx0" brushRef="#br1" timeOffset="31156.12">27761 1167 84 0,'0'0'208'16,"-6"10"-16"-16,6-10-20 0,0 0-15 0,-3 13-12 16,2-2-17-16,0 4-11 0,-1 5 3 0,0 5-14 15,2 1-8-15,2 4-6 0,0 3-12 0,0-3-8 16,1 3-4-16,-2 0-4 0,4 0-16 0,0 0-49 16,0-6-42-16,2-2-55 0,1-1-50 0,-1 0-130 15,4-9-299-15,-4-3 133 0</inkml:trace>
  <inkml:trace contextRef="#ctx0" brushRef="#br1" timeOffset="34694.15">28071 3083 98 0,'0'0'259'0,"0"0"-8"0,-7-3-13 16,7 3-11-16,0 0-2 0,0 0-5 0,0 0-8 16,-8-3-11-16,8 3-19 0,0 0-16 0,-4-10-21 15,4 3-9-15,2-5-16 0,2-3-14 0,3-3-9 16,5-6-14-16,0-2-8 0,4-1-5 0,2 2-8 16,3-2-6-16,4 0-6 0,-3 2-4 0,0 1-7 15,1 2-22-15,0 1-11 0,-7 8-20 0,-1 0-34 16,-2 0-32-16,-3 8-42 0,0-3-42 0,-1 2-36 15,-1 3-20-15,-2-1-204 0,2 2-458 0,-8 2 203 16</inkml:trace>
  <inkml:trace contextRef="#ctx0" brushRef="#br1" timeOffset="35834.18">28590 2344 37 0,'-2'-9'184'0,"2"9"-27"16,0 0-9-16,0 0-15 0,0 0 5 0,0 0-4 16,18 31-7-16,-11-14-1 0,4 6-7 0,0-1-3 15,1 4-6-15,-1-3-8 0,-2 2-9 0,-2-6-1 16,3 8-8-16,0-4-4 0,-2-6-9 0,-2 0-5 15,-2-3-7-15,1-1-6 0,1-4-3 0,-2-1-7 16,-3 0-5-16,2-2 9 0,0-2 10 0,-3-4 21 16,5 9 7-16,-5-9-1 0,0 0-5 0,0 0-10 15,0 0-4-15,0 0-10 0,0 0-6 0,-7-30-7 16,3 17-4-16,-1-1-2 0,-1-4-4 0,1 3-4 16,1-2-4-16,0-11 2 0,-2 3-5 0,2 0-6 15,-1 0 0-15,-1-2-1 0,3 8-2 0,3 0 2 16,0 2-7-16,0-1 10 0,0 4-11 0,5 1-3 15,0 1-2-15,-1 4 1 0,0 3 1 0,1 1 0 16,1 1 1-16,6 1-5 0,-3 4 3 0,2-1-2 16,5 4 1-16,-4 1-2 0,6 1 1 0,-4 0 2 15,4 4-3-15,-2-1 4 0,0 0 0 0,2 0 3 16,-3 1-1-16,1-1 0 0,-2 1-20 0,0 0-22 16,-4-4-17-16,0 0-17 0,-2 0-12 0,2-1-16 0,-5-4-12 15,2 1-7-15,-7-3-13 0,10 0 3 0,-10 0 1 16,11-5 9-16,-6 2 19 0,-2-4 11 15,2-1 5-15,-1-1 12 0,-1-1 5 0,-1-2 11 16,-2 0 15-16,1-1 11 0,-1-6 10 0,0-6 19 0,-1 0 3 16,1 6 11-16,-2-1 5 0,2 2 10 0,0 5 9 15,0 1 9-15,0 1 6 0,0 5-5 0,0 6-6 16,-2-13-2-16,2 13-7 0,0 0-1 0,0 0 1 16,0 0 0-16,0 0 10 0,19 13-3 0,-13-2-3 15,0-3-1-15,4 9-5 0,-1-1-2 0,-4-3-3 16,3-3-1-16,2 4-6 0,-2-5-2 0,-2-1-2 15,1 0 3-15,-1-4-1 0,2 2-1 0,-2-5-3 16,0-1 3-16,-6 0-2 0,16-3-3 0,-10-4-2 16,1-3-1-16,-1 1-2 0,-1-1-3 0,-1-2-3 15,-3-5-3-15,0 4-5 0,-1 2 2 0,-1-1 0 16,-3 1-2-16,1-2 1 0,-1-4-5 0,-1 5 6 16,-2 0 1-16,3 3 0 0,0 1-1 0,-1-1 0 15,2 4 1-15,0-1-8 0,3 6 5 0,0 0-5 16,0 0 6-16,0 0-2 0,0 0 7 0,0 0-1 15,0 0 2-15,18 18-7 0,-9-11 6 0,0 2-4 16,5 2 9-16,1-1-3 0,0 0 0 0,-2-1-3 0,1-5 6 16,3 4 5-16,-4-2-3 0,0-3-1 0,-2 0 7 15,0-2 3-15,-2 0-3 0,-1-1 1 0,-8 0-3 16,15-6 1-16,-7-2-1 0,-3 2-2 16,2-1-3-16,-1-4 0 0,-4 2-3 0,2-2 2 0,-2-1 3 15,-1 0-6-15,-1-1-6 0,0 2 1 0,-1 1-4 16,-1-4-6-16,1 3-2 0,-2 1 7 0,2 4 1 15,0-1-2-15,1 7 0 0,-4-11 0 0,4 11 0 16,0 0 0-16,0 0 1 0,0 0 0 0,0 0 4 16,0 0 0-16,0 0 1 0,0 0-1 0,21 23 6 15,-14-18-3-15,2 3-2 0,1-2 2 0,0 0-2 16,2-4 7-16,0 1-2 0,3-2 0 0,-2-2 6 16,6-2 6-16,-4-2 1 0,3-1-4 0,-1-3-1 15,-2-2 0-15,1-3 0 0,5-5-4 0,-8 6 2 16,4-7-1-16,-5 3 0 0,-1-6-3 0,-4 5 5 15,-2-6-2-15,2-1-3 0,-7 7 3 0,-1-3-4 16,-2 2 0-16,-1 0 2 0,-4-6-4 0,-3 4 6 16,-1-3-2-16,1 8 1 0,0 3 10 0,-2 0 6 0,1 2 0 15,3 3 3-15,2 1-4 0,0 4-3 0,1-2 1 16,-1 0-2-16,7 5-2 0,0 0-2 16,0 0-7-16,-11 13 7 0,11-2-2 0,1 0 2 15,3 6-6-15,2 0 1 0,2 2 2 0,5 6 0 0,3 1-1 16,1 2-12-16,3-1-31 0,3 0-25 0,-1 1-41 15,4-1-38-15,1-3-44 0,10 10-200 0,-9-11-415 16,0 0 185-16</inkml:trace>
  <inkml:trace contextRef="#ctx0" brushRef="#br1" timeOffset="36973.11">29863 3892 81 0,'0'0'234'0,"0"0"-17"16,0 0-13-16,-6-14-14 0,8 4-16 0,2-1-13 15,1 0-9-15,4-7-14 0,0 1-11 0,5-6-12 16,1-3-8-16,2 3-10 0,4-1-8 0,-1 0-11 16,2 0-8-16,-2-1-7 0,1 0-7 0,2 1-3 15,0 1-10-15,0-1-12 0,-1-1-1 0,2 4-6 0,0 0-7 16,-3 1-20-16,-1 0-9 0,2 2-13 15,-8 9-19-15,0-1-22 0,-4 4-22 0,0 1-14 16,0 0-17-16,-3 1-17 0,-2 1-10 0,0 1-19 0,-5 2-110 16,0 0-297-16,12-6 132 0</inkml:trace>
  <inkml:trace contextRef="#ctx0" brushRef="#br1" timeOffset="37207.14">30210 3241 90 0,'0'0'149'0,"9"-2"-20"0,-9 2-3 16,16 6-4-16,-8-5-4 0,2 5-8 0,2 1-8 16,-3-1-15-16,2 0-6 0,0 4-7 0,1 0-12 15,1 2 2-15,-2-2-10 0,-3-2-3 0,-1 2-8 16,-1 1-1-16,-2-2-11 0,-2 4-1 0,-1 0-18 15,-2 2-32-15,-1-2-20 0,-5-1-39 0,2 3-42 16,-4-1-99-16,1-7-238 0,2 0 105 0</inkml:trace>
  <inkml:trace contextRef="#ctx0" brushRef="#br1" timeOffset="38384.5">30704 2466 138 0,'-1'-9'277'0,"1"9"-19"0,-3-16-19 16,1 11-18-16,2 5-17 0,-2-12-18 0,2 12-20 16,0 0-21-16,0 0-9 0,0 0-13 0,0 0-15 15,4 31-8-15,2-4-3 0,-1 6-12 16,6 11-6-16,-1-9-8 0,-2 0-3 0,5 9-5 0,-2-10-6 15,0-3-4-15,3 0-6 0,1-4-5 0,0 1-4 16,1-1-1-16,3-3 2 0,-1-4-11 0,1 1-5 16,2-5-15-16,-4-6-25 0,0-1-23 0,-4-6-27 15,3 3-35-15,-4-3-41 0,2-2-42 16,-7-2-32-16,0-2-178 0,-7 3-427 0,6-8 190 0</inkml:trace>
  <inkml:trace contextRef="#ctx0" brushRef="#br1" timeOffset="38784.21">30623 2365 89 0,'0'-19'143'0,"3"-8"-12"0,6 3 1 0,4 2-9 16,4-2-12-16,2-2-12 0,5 1-2 0,4 1-9 15,12-5 10-15,1 1-16 0,-11 6-3 0,5 3-7 16,-2 3-12-16,0 1-3 0,1 3-6 0,-1 5-1 15,-4 2-8-15,-1 4-5 0,-7 2 3 0,-2 4-9 16,0 1-5-16,-2 1 1 0,-1 5-5 0,-2 1-1 16,-1 0-2-16,-3 6-2 0,1 4-3 0,-1 2-9 15,-2 2-5-15,-2 1-6 0,-1 0-4 0,1-2 2 16,2 2 0-16,1-1 1 0,1-2 5 0,2-1-5 16,-2 0 5-16,4 2-2 0,0-4 3 0,1 4-3 15,-1-4 3-15,3 0-6 0,-3 0 8 0,4-2 0 16,-3 1 1-16,-4-5 1 0,-1 1-7 0,1-2 9 15,-2 1-1-15,-1-3 3 0,-3 3 9 0,-2-4-2 16,-2 4 9-16,-4 1 3 0,-2 0-4 0,-1-1-1 16,-7 0-1-16,-4 4 1 0,2-7-6 0,-7 3 4 15,-1 0-4-15,-2-1-2 0,-2-2-5 0,0-3-20 16,0 2-6-16,2-3-25 0,4-6-13 0,0-1-23 16,1 1-27-16,1-5-21 0,1 1-33 0,2-2-82 15,-1-3-261-15,6-1 116 0</inkml:trace>
  <inkml:trace contextRef="#ctx0" brushRef="#br1" timeOffset="39784.25">30454 2826 42 0,'0'0'62'0,"0"0"-6"0,0 0-2 0,0 0 0 16,0 0 7-16,0 0-2 0,0 0 6 0,0 0-4 16,0 0 0-16,0 0 0 0,0 0-2 0,0 0 9 15,4-13 5-15,-4 13 0 0,0 0-5 0,0 0-5 16,2-11 7-16,-2 11-4 0,0-8-4 16,0 8-2-16,3-11-1 0,-3 11 11 0,-2-10 4 0,4 3-4 15,-2 7-1-15,0-14 0 0,0 7 1 0,0 7-5 16,-4-14-8-16,1 4 1 0,-2 2-6 0,1-1 10 15,-2 0-3-15,-2 1-8 0,2-2-7 16,-3 2-2-16,-1-1-3 0,0 1-7 0,0 0 0 0,-1 0-7 16,1 2 2-16,1 0-6 0,-1 2-3 0,-1 0-4 15,2 1 0-15,-2 0 0 0,2 1-3 0,9 2 1 16,-14-1-5-16,14 1 1 0,-11 0-2 0,11 0 0 16,-8 1 0-16,8-1-2 0,-8 2 1 0,8-2-3 15,-5 4-2-15,5-4 3 0,-6 5-3 0,6-5-1 16,0 0 9-16,-5 4-10 0,5-4 2 0,0 0-1 15,0 0 1-15,0 0-3 0,0 0 0 0,-6 4 0 16,6-4-2-16,0 0 1 0,0 0 2 0,0 0-1 16,0 0 2-16,0 0-1 0,0 0-3 0,0 0 3 15,0 0-3-15,0 0 0 0,0 0-5 0,0 0-7 16,0 0-7-16,0 0-12 0,0 0-19 0,0 0-25 16,16 8-32-16,-16-8-27 0,6 3-30 0,-6-3-147 15,0 0-342-15,13 3 152 0</inkml:trace>
  <inkml:trace contextRef="#ctx0" brushRef="#br1" timeOffset="40326.47">31125 2291 157 0,'0'0'190'0,"-12"-14"-21"0,8 10-3 15,-3-2-23-15,-2-1 3 0,-3 4-8 0,-1-2-17 16,0 2-13-16,-4-1-5 0,-1 1-15 0,0 3-8 15,-2 4-3-15,-1 3-12 0,2-1-6 0,-1 4 0 16,-3 3-9-16,2 4-6 0,6-3-6 0,-3 5 2 0,5-3-5 16,3-1-4-16,2-1-5 0,1 4-3 15,1 0 0-15,5-2-3 0,2 4-3 0,-1-5-3 16,4 1 0-16,0-5 0 0,4-3-3 0,-2 0 0 16,3 1 1-16,4-5-4 0,-2-4 0 0,10 1-2 0,-2-3 8 15,1-3-4-15,-2-4-8 0,3 2-4 16,3-8-2-16,-4-1 1 0,-4 6 0 0,-5-3-3 15,2-3 4-15,-4 7-1 0,0-4 1 0,-3 2 9 16,-1 0 13-16,-1 3 8 0,-1-2 12 0,1 1 2 0,-3 3 4 16,-1 6 12-16,3-12 7 0,-3 12-8 0,2-7-4 15,-2 7-5-15,0 0-7 0,3-5-1 0,-3 5-8 16,0 0-3-16,0 0-3 0,12 22 0 16,-3-7-1-16,2-2-5 0,3 10-1 0,0-2-1 15,1 2-2-15,-1-1 1 0,3 1-28 0,1 2-7 0,-2-1-26 16,-2 2-44-16,3-1-55 0,2-1-57 0,-6 1-51 15,-4-3-139-15,3 2-421 0,-4 2 188 0</inkml:trace>
  <inkml:trace contextRef="#ctx0" brushRef="#br1" timeOffset="41693.46">30179 2613 2 0,'0'0'195'0,"-4"-9"-21"0,4 9-19 15,0 0-14-15,0 0-9 0,0 0-14 0,12 20-8 16,-5-6-11-16,3 2-12 0,-2 0-5 16,3 2-7-16,0-3-8 0,-2 1-9 0,0-4 0 0,4 1-10 15,-1 0-3-15,-3-6-2 0,3 2-1 0,-1-3 2 16,2-3-9-16,-3-2-4 0,1 1-3 0,0-5-2 15,-2 0-4-15,3-5 2 0,-2 0-3 0,0-6-6 16,-1-1 9-16,-3 5 3 0,-1-2 15 0,-1-6 2 16,-3 1 21-16,1 3-3 0,-4-3 8 0,2 0 1 15,-3 1-7-15,-4-2 14 0,4 2 8 0,-1 1-2 16,-5 0-8-16,3 4 11 0,3 0-3 0,-4 3-1 16,4 1-10-16,-1 0-3 0,1 1-13 0,3 6-1 15,-2-7-10-15,2 7 3 0,0 0-15 0,0 0-1 16,0 0-4-16,0 0-6 0,0 0-5 0,6 29 5 15,5-13-3-15,-3 1-2 0,2 2 1 0,2 3-3 16,3 3-3-16,-3 0 0 0,4-1-1 0,-3-3-3 16,5 3 3-16,-6 0 2 0,5-4-5 0,4 4 0 15,1-2 10-15,-2 0-16 0,0 1 1 0,2-1 1 16,-1 1-1-16,0-4-2 0,1 0 2 0,-3 0 0 16,-1 1 1-16,-5-6-1 0,0 1 2 0,3-1 1 15,-3 0-3-15,0 0 10 0,-2-2-13 0,0 0-2 16,-3-2 8-16,0-3-5 0,-3 4-7 0,-1-4 4 15,-1-1 9-15,-2 1-4 0,0-1-3 0,-1-6 1 16,-1 9 0-16,1-9 7 0,-8 9-8 0,3-5 3 16,-3-1 3-16,-3-2-6 0,1-1-1 0,-3 0 11 15,-6-2-9-15,1-4-5 0,0 1 4 0,0-2 2 16,0-4 5-16,0-2-12 0,-3-1 6 0,0-5-5 16,3-2-4-16,4-4-11 0,2-3-8 0,1-2-13 15,5-2-20-15,5-3-14 0,3-12-35 0,3 1-13 0,3 12-29 16,6 1-23-16,3-13-21 0,7 6-26 15,-2 15-25-15,1 5-157 0,0 1-435 0,1 4 192 16</inkml:trace>
  <inkml:trace contextRef="#ctx0" brushRef="#br1" timeOffset="43034.58">30174 2307 80 0,'-7'-8'189'0,"0"-2"-8"0,2 2 5 15,0-2-16-15,-1-1-8 0,3-3-15 0,0 1-16 0,3-3-8 16,-1-3-20-16,2 1-7 0,4-1-5 0,2-4 8 16,2-2-10-16,5 0-8 0,0 3-4 15,2 1-7-15,0-3-9 0,3 4-8 0,-4 7-4 0,2 1-4 16,-2 0-10-16,3 3-1 0,0 0-1 0,0 2-5 16,1 3-6-16,-1 4 1 0,0 3-3 0,1 0-1 15,-1 5 2-15,1 0-5 0,-5 1-4 16,3 2 0-16,-2 0 1 0,-5-3-1 0,2 3-4 0,-3-4 0 15,-2 2 0-15,2 0-2 0,-2 0-1 0,-2 1 1 16,0-4 2-16,-1 1 0 0,1-1-2 0,0 1 0 16,-1-2-3-16,-4-5 0 0,5 7 1 0,-3-4 6 15,-2-3-22-15,0 0-16 0,4 8-8 0,-4-8-14 16,0 0-17-16,0 0-23 0,4 3-24 0,-4-3-26 16,0 0-21-16,0 0-6 0,0 0-135 0,0 0-326 15,-17-14 145-15</inkml:trace>
  <inkml:trace contextRef="#ctx0" brushRef="#br1" timeOffset="43348.62">30449 1871 94 0,'0'0'97'0,"0"0"-5"0,0 0 6 16,0 0-15-16,0 0-7 0,24 17 6 0,-13-9 2 15,0 1-5-15,5 3 2 0,-2 2 1 0,2-3-11 16,4 4-4-16,1 2-5 0,-5-3-5 0,-2-3-8 15,3 3 0-15,3 0-4 0,-6-2-3 0,2 1-3 16,0 0 9-16,-2-1-7 0,2-1-2 0,-4 0 0 16,-1-4-2-16,0 1-2 0,-3 1 0 0,0 0-2 15,-2 0 4-15,0-2 4 0,-1 2 6 0,-3-2 6 16,-1-1 4-16,-1-6 0 0,-3 18-5 0,-2-11 2 16,-2 2-5-16,-1 1-3 0,-5 0-4 0,-2 3-4 15,-1-4-2-15,-1 2-4 0,-1-1-3 0,-1 0-5 16,-2-1-5-16,3-3 5 0,-1 2-3 0,2-3-6 15,0 0-12-15,0-1-11 0,4 1-17 0,0-4-24 0,2 3-22 16,2-1-32-16,9-3-28 0,-17 0-31 0,12 0-30 16,5 0-104-16,0 0-320 0,0 0 142 15</inkml:trace>
  <inkml:trace contextRef="#ctx0" brushRef="#br1" timeOffset="48570.94">23217 9506 65 0,'0'0'146'0,"0"0"-9"0,0 0-10 15,0 0-7-15,0 0 1 0,0 0-8 0,0 0 7 16,0 0 4-16,0 0-2 0,0 0-3 0,0 0 0 16,0 0 5-16,0 0-4 0,0 0-1 0,-3 6-7 15,3-6-3-15,0 0-11 0,0 0-7 0,0 0-14 16,0 0-5-16,0 0-10 0,0 0-3 0,5 10-9 16,0-6-2-16,2-1-4 0,3 0-1 0,4 1-1 15,4-1-3-15,1-2-4 0,9 2-2 0,3-4-2 0,0-1-1 16,1-1-7-16,1 0 2 0,-1 1-1 15,6-4-4-15,-4 4-4 0,2-4 3 0,3 0-3 0,-2 1-3 16,2-1 3-16,-3 1-5 0,0 0-2 0,0 1-1 16,-3-1-3-16,0-1 4 0,-1 5-1 0,0-2 1 15,-2 2-6-15,-1-1 1 0,-1 1 0 0,0 1 2 16,-9 0-4-16,-1 1 2 0,3 2-1 0,-2-1 2 16,-6 0-6-16,-2 0 1 0,2 1-14 0,0-2-10 15,-2 1-11-15,-1-1-10 0,1 1-10 0,-4-2-13 16,1 1-11-16,-8-1-20 0,11-1-10 0,-11 1-23 15,9-5-29-15,-2 4-57 0,-7 1-132 0,0 0-377 0,3-7 168 16</inkml:trace>
  <inkml:trace contextRef="#ctx0" brushRef="#br1" timeOffset="49410.06">20197 9475 1 0,'0'0'154'15,"-7"3"-13"-15,7-3-14 0,0 0-12 0,0 0-6 0,0 0-5 16,0 0 6-16,0 0-10 0,36-4-6 0,-9 1-7 15,2-2-11-15,3 2-8 0,4-3-8 0,2 2-4 16,17-5 0-16,2 5-5 0,-1-1-7 0,2 2 16 16,0 3-5-16,1 0-8 0,-3 0-4 0,0 4-6 15,-4 0-2-15,1 3-4 0,1-4-3 0,-2 3-3 16,-12 0-2-16,-2-2-6 0,2-2-11 0,-1 2 1 16,-1-2-24-16,-4-2-20 0,-1 0-43 0,-1 0-53 0,-5 1-151 15,-5-2-306-15,-5-2 135 0</inkml:trace>
  <inkml:trace contextRef="#ctx0" brushRef="#br1" timeOffset="51996.96">24937 6576 30 0,'-8'-13'253'0,"1"-3"-20"0,0 1 2 0,3 4-4 16,0 1-3-16,-1 2-4 0,0-1-5 0,3 3-14 16,2 6-11-16,-4-9-19 0,4 9-19 0,0 0-24 15,-4-4-1-15,4 4-15 0,0 0-1 0,0 0-5 16,9 34-4-16,0-8-3 0,0 4 5 0,1 2-2 16,4 15-5-16,-2 2-2 0,0 2 1 0,0 2-3 0,-3 4-10 15,7 0-9-15,-9-2-6 0,-1-2-4 0,6-2-10 16,-3-2-1-16,-2-2 2 0,1-2-12 0,-3-12 0 15,4-1-10-15,-4-1-7 0,1-2 1 0,-4-4-7 16,2 2-11-16,-2-9-25 0,2 0-14 0,-2-7-25 16,0 3-28-16,0-6-28 0,-2 2-33 0,2-1-32 15,-1-4-29-15,-1-5-35 0,0 0-40 0,0 0-261 16,0 0-580-16,0 0 258 0</inkml:trace>
  <inkml:trace contextRef="#ctx0" brushRef="#br1" timeOffset="52295.39">24997 6699 109 0,'4'-11'195'0,"3"1"-17"0,3 0-7 16,3-1-13-16,6 1-13 0,-2 2-12 0,1 4-9 16,4-2-6-16,0 2-5 0,6 3-7 0,-2-1-9 15,4 4-3-15,1 0-5 0,-4 1-10 0,-5 2 2 16,-1-3 4-16,7 4-1 0,-10 0-1 0,0 1 1 0,-7-1 3 15,3 0 2-15,-5 2 5 0,-1-2 4 16,-2 3 1-16,-2-1-4 0,-5 4 4 0,0 0 1 16,-3 4-3-16,-6-1-5 0,-1-2-4 0,-3 2-13 0,1 1-3 15,-7 3-14-15,-2-3-3 0,-1 4-5 0,0-3 1 16,0 0-14-16,4-6-4 0,1-2-6 0,0 0-24 16,2-4-22-16,-2 1-29 0,7-2-36 0,0-2-37 15,2-2-43-15,9 0-50 0,-10-6-41 0,10 6-232 16,-3-9-527-16,3 9 232 0</inkml:trace>
  <inkml:trace contextRef="#ctx0" brushRef="#br1" timeOffset="52551.71">25614 6460 194 0,'0'0'315'16,"-4"-6"-16"-16,4 6-23 0,0 0-19 0,0 0-9 16,0 0-13-16,0 0-16 0,-10 27-10 0,9-11-8 15,0 9-8-15,1 1-12 0,-2 4-10 0,2 1-13 0,2 2-10 16,-1 0-16-16,2 2-11 0,-2-1-15 16,3 12-13-16,-1 2-9 0,1 0-13 0,-1-17-26 0,1 5-59 15,-1-1-62-15,1-2-76 0,4 0-82 0,-4-1-346 16,2-7-629-16,3-1 278 0</inkml:trace>
  <inkml:trace contextRef="#ctx0" brushRef="#br1" timeOffset="52868.12">26023 6717 156 0,'-8'-6'288'15,"8"6"-17"-15,0 0-21 0,-3-6-27 0,3 6-20 16,0 0-18-16,0 0-19 0,9-13-19 0,-2 7-12 15,5-1-17-15,2-3-11 0,5 2-10 0,-2-3-20 16,8-1-31-16,-7 3-22 0,4 3-37 0,-3-1-26 16,-2 0-29-16,1 1-24 0,-1 0-22 0,-4 4-12 15,-4-1-45-15,4 3-141 0,-13 0-338 0,11 3 150 16</inkml:trace>
  <inkml:trace contextRef="#ctx0" brushRef="#br1" timeOffset="53019.7">26243 6693 142 0,'-9'16'173'0,"-4"-2"-1"0,4 1 6 16,-4 0 9-16,1-1 1 0,-1 3-1 0,-1 3-5 15,1-4-1-15,2-2-9 0,3-4-9 0,-1-4-8 16,3 3-11-16,0-4-15 0,4-2-12 0,2-3-12 16,-3 11-6-16,3-11-11 0,0 0-9 0,17 0-8 15,-2-10-15-15,4 1-31 0,8-6-14 0,5-4-36 16,3 0-38-16,-3-1-38 0,9-5-34 0,-10 5-48 0,-1 1-234 16,-4-3-450-16,1 1 199 0</inkml:trace>
  <inkml:trace contextRef="#ctx0" brushRef="#br1" timeOffset="53267.97">26645 6060 180 0,'-6'-4'305'16,"6"4"-14"-16,-9-1-7 0,9 1-3 0,-12 12-14 15,8-4 3-15,-1 8-8 0,3 2-15 0,7 5-5 16,3 5-11-16,2 3-16 0,5 2-13 0,6 12-5 15,4 3-9-15,2-2-15 0,-1 2-16 0,3 1-13 16,-2 1-12-16,0 1-11 0,2-2-11 0,-6 0-11 16,0 2-9-16,-2 0-10 0,-4 1-12 0,0-5-5 0,2 2-52 15,-11-16-25-15,-3 3-47 0,4-3-53 0,-4-3-46 16,-1-1-53-16,-2-3-50 0,0-8-58 0,0-2-307 16,-2-4-679-16,2-3 300 0</inkml:trace>
  <inkml:trace contextRef="#ctx0" brushRef="#br1" timeOffset="53531.71">26850 6325 77 0,'0'-14'267'16,"-2"6"-16"-16,0-3-9 0,2 11-12 0,4-10-14 15,0 6-18-15,1-2-3 0,5 2-5 0,2 3-9 16,6-3-7-16,0 5-9 0,3 0-18 0,-2 1-4 15,8 4-10-15,-8-1-7 0,-2 1-14 0,1 2-9 16,1 1 2-16,-4 1-8 0,-4 1-3 0,1 3-6 16,-3 2-8-16,-3-1-9 0,-4 6 2 0,-6 4-8 15,-1 1-6-15,-8 1-7 0,2-2-8 0,-5 1 0 0,-4-1-10 16,1-2-27-16,-2-3-36 0,2-2-27 0,6-7-38 16,1-3-44-16,4-5-53 0,3-3-62 15,5 0-298-15,-9-8-596 0,7-3 264 0</inkml:trace>
  <inkml:trace contextRef="#ctx0" brushRef="#br1" timeOffset="54059.47">27296 5961 20 0,'2'5'257'0,"1"1"6"15,2 1-6-15,-1 3-15 0,0-2-17 0,-3 4 0 16,1-1-9-16,0 4-12 0,-6-3-9 0,4 1-8 15,-3-1-11-15,-1-2-16 0,0 2-3 0,-4 3-7 16,-1-1-17-16,1 1-10 0,-2-3-16 0,-3-2-11 16,2-1-11-16,1-3-5 0,-2-2-7 0,3 2-6 15,-1-6-6-15,4 1-7 0,6-1-7 0,-11-4-5 16,6 0-11-16,-2-5-10 0,3 0-2 0,-1-3-3 16,3-4-10-16,2-1-2 0,0-2-5 0,2 0 1 15,1-1-2-15,1 4-2 0,0-3 4 0,4 3-5 16,2 0 2-16,-3 4-3 0,1 2 1 0,4 2 2 0,-3 2-5 15,5 4 2-15,-1-1 3 0,6 4 0 0,-4 2-1 16,3 5 2-16,-3 1 2 0,2 2-1 16,-2 0-3-16,4 8 5 0,-2 2-5 0,-3 1 4 0,-1-1-3 15,1 3 5-15,-4 3-4 0,-3-3 7 0,-1-1-4 16,-2 2 2-16,-4 2-1 0,2-3 2 0,-4-6-2 16,2 1-1-16,-4 1 4 0,-2-1 0 0,0-2 0 15,-1 0-4-15,0-3 4 0,0-1 1 0,-2 1 0 16,-1-1 2-16,3-4-4 0,0-2-2 0,0 0 6 15,2-2-2-15,-1-1 1 0,6-4 0 0,-7 3 0 16,7-3-3-16,0 0 2 0,0 0 0 0,-7-10 1 0,7 10-3 16,0 0-1-16,10-17 0 0,-6 12-1 0,5 0-3 15,2 1 2-15,1 0 1 0,1 0-2 0,7 3-2 16,-4 1 3-16,4 0 1 0,2 1 0 0,-2 4 2 16,-1 0-6-16,10 2 4 0,-8-1-4 0,-2 0-12 15,10 1-31-15,-2 0-29 0,-6-1-50 0,-1-1-53 16,0 1-59-16,-1-6-80 0,-2 1-200 0,1-2-557 15,-7-2 248-15</inkml:trace>
  <inkml:trace contextRef="#ctx0" brushRef="#br1" timeOffset="54745.16">25249 7675 171 0,'-5'-4'298'16,"-3"-1"-23"-16,8 5-27 0,-8-2-24 0,8 2-16 0,0 0-2 15,2 30-8-15,5 2-10 0,9 11-13 0,-1 4-13 16,7 5-20-16,1-1-10 0,-8 2-7 15,8-1-11-15,3-7-15 0,-4 1-8 0,-3-2-5 0,-3-13-10 16,0 3-6-16,0-2-12 0,-2 0-11 0,1-2-39 16,-4 3-51-16,1-4-45 0,1-6-37 0,-6-7-36 15,-3-4-43-15,2-5-45 0,-4-2-174 0,-2-5-456 16,0 0 202-16</inkml:trace>
  <inkml:trace contextRef="#ctx0" brushRef="#br1" timeOffset="54981.56">25424 8064 188 0,'-14'-32'201'0,"3"6"-1"0,1 1-3 16,3 7-6-16,2 4-8 0,2 1-14 16,1 1-21-16,0 1-9 0,2 0-10 0,4 2-8 0,1-2-8 15,3 4-9-15,4-5 0 0,5 5-3 0,1 1-7 16,4-1-8-16,5 0 5 0,1 3-8 0,1 4-8 16,-2 0 5-16,2 3-3 0,-6 0 4 0,4 3 1 15,-9 1 0-15,0-1-1 0,-3 6-7 0,-1 1 6 16,-1 0-8-16,-3 3-1 0,-6 1-6 0,-1 2-9 0,-3 5-6 15,-3-4-2-15,-3 5-4 0,-4 1-8 16,-1-2-18-16,-3-4-36 0,3 2-36 0,-2-6-42 0,1-2-55 16,1-1-51-16,2-5-60 0,-2-4-244 0,4-3-547 15,7-1 243-15</inkml:trace>
  <inkml:trace contextRef="#ctx0" brushRef="#br1" timeOffset="55484.14">25944 7603 56 0,'0'0'164'15,"0"-10"-9"-15,0 10-10 0,6-12 7 0,-2 5-11 16,0 1-6-16,2-2-8 0,1 2-11 0,3 1-13 15,-4 0-12-15,3 0-9 0,0 4-9 0,3 1-6 0,-1 0-2 16,3 4-6-16,1 3 7 0,-5 1 7 0,5 3-1 16,-2 3 2-16,-2 11 7 0,-2 0 6 0,-4 2-2 15,-3 3-4-15,-2 0 3 0,-4 2 5 0,-1-1 5 16,-2 0 3-16,-2-1-4 0,0-3 4 0,-2 2-5 16,1-3-1-16,2-2-3 0,-1-5-14 0,3-5-1 15,0-2-9-15,2-2-5 0,0-4-9 0,2 0-7 16,1 0 1-16,1-6-2 0,0 0-8 0,0 0-1 15,0 0-8-15,36-21-16 0,-13 1-16 0,6 0-23 16,1-3-32-16,9-8-21 0,5 3-38 0,-11 9-31 0,-1-1-46 16,14-9-62-16,-21 11-209 0,5-3-508 0,-3 0 225 15</inkml:trace>
  <inkml:trace contextRef="#ctx0" brushRef="#br1" timeOffset="55800.74">26666 7536 3551 0,'-14'2'19'15,"5"1"-1"-15,4-2-22 0,-3-1 11 0,8 0-1 0,0 0-5 16,0 0 0-16,-8-8 6 0,8 8-7 0,10-14 4 16,-3 4 0-16,6-3-4 0,3 2 1 0,1-3-1 15,1 5-2-15,-3 0 1 0,2 2-1 0,-3 4 1 16,-3 1-4-16,0 4-1 0,-5 3 0 0,2 3 6 15,-6 3-3-15,0 2 2 0,-2 6 10 0,-4 6 8 16,0-6 18-16,-6 8 10 0,3-7 8 0,1-3 9 16,-3 1 0-16,4 0-9 0,-2-3-4 0,3 1 0 0,2-6 0 15,2-2-11-15,0-1-6 0,0-7 2 0,6 6-6 16,-6-6-5-16,19-5-23 0,-4-5-30 0,8-6-33 16,3-2-33-16,2-1-28 0,1-1-18 0,2-4-24 15,10-4-21-15,-1-2-36 0,1 1-73 0,-1 0-188 16,-11 7-523-16,2-2 232 0</inkml:trace>
  <inkml:trace contextRef="#ctx0" brushRef="#br1" timeOffset="56031.25">27283 7017 55 0,'-6'0'319'15,"-6"0"-6"-15,3 5 8 0,1 3-3 0,-2 0 0 16,3 4-16-16,-1 5 13 0,5 8-11 0,-1 7-9 15,6 0 5-15,2 3-8 0,1 0-18 0,9 11-23 16,1-1-16-16,2 3-19 0,2-2-19 0,1 0-17 16,0 1-19-16,3-2-12 0,2 0-14 0,0-4-14 15,-1 2-10-15,-2-2-14 0,-3-9-23 0,-4-2-47 16,5-1-56-16,-3-3-60 0,2-1-71 0,-1-4-61 16,-9-8-53-16,0-4-56 0,1-2-60 0,-4-7-309 15,-6 0-755-15,0 0 334 0</inkml:trace>
  <inkml:trace contextRef="#ctx0" brushRef="#br1" timeOffset="56310.42">27388 7169 132 0,'-4'-12'292'0,"4"4"-15"0,0-1-5 0,0 9-15 0,2-16-22 16,2 5-17-16,4 5-10 0,1-2-16 15,4 1-14-15,5 3-6 0,3 0-12 0,0 2-9 0,2-1-5 16,-2 6-10-16,0-1-9 0,7 0-6 0,-10 4-8 16,2 2 2-16,-4 1-8 0,-3 3 10 0,-1 1-3 15,-3 3 3-15,-3 3-3 0,-1 4-12 0,-8 2-6 16,1 1-4-16,-2-2-13 0,-5 3-3 0,0-2-7 16,-5-2-7-16,5-7-10 0,-5 7-19 0,2-7-34 15,1-3-31-15,-1-3-38 0,3-3-42 0,0-2-48 16,3-3-49-16,-2-1-62 0,8-1-64 0,-11-11-256 0,7-2-640 15,0-4 285-15</inkml:trace>
  <inkml:trace contextRef="#ctx0" brushRef="#br1" timeOffset="56517.21">27737 6697 267 0,'0'0'291'0,"9"-3"6"16,-9 3-1-16,0 0-14 0,19 9 3 0,-13 1 1 15,2-1-4-15,1 4-6 0,1 3-14 0,1 2-15 16,2 5-21-16,-1 2-19 0,5 0-12 0,-5 2-24 16,5 1-18-16,-1-3-17 0,0 1-9 0,6 1-27 0,-1-1-33 15,1-3-48-15,2-3-54 0,2 0-62 0,-6 0-71 16,4-2-65-16,1-4-74 0,-7-2-299 0,-3-2-656 16,0 2 291-16</inkml:trace>
  <inkml:trace contextRef="#ctx0" brushRef="#br1" timeOffset="56698.33">28210 6702 346 0,'0'0'346'16,"-4"-10"-28"-16,4 10-23 0,-4-4-28 0,4 4-27 15,0 0-24-15,-4-8-21 0,4 8-19 0,0 0-22 16,0 0-27-16,0 0-42 0,0 0-57 0,0 0-69 15,0 0-68-15,0 0-71 0,0 0-231 0,21 2-444 16,-21-2 196-16</inkml:trace>
  <inkml:trace contextRef="#ctx0" brushRef="#br1" timeOffset="56917.93">28314 6959 286 0,'-6'7'353'0,"3"-2"-21"15,3-5-8-15,-3 11-13 0,1-2 8 0,1 1-8 16,1 6-6-16,0 1-12 0,1 0-13 0,2 10-18 16,1 2-23-16,2 2-19 0,4 3-23 0,2 11-19 15,-4-9-15-15,8 8-19 0,-8-9-16 0,2-1-11 16,3 10-20-16,-8-10-49 0,3 0-43 0,2-4-52 16,-1 3-40-16,-4 0-43 0,0-4-49 0,-2-1-59 0,5-3-57 15,-4-6-89-15,0-5-208 0,-1 0-642 0,-2-9 284 16</inkml:trace>
  <inkml:trace contextRef="#ctx0" brushRef="#br1" timeOffset="57164.28">28263 5917 196 0,'-4'-1'311'0,"4"1"-10"15,0 0-14-15,-8-5-22 0,8 5-23 0,0 0-29 16,0 0-21-16,0 0-14 0,0 0-18 0,0 0-37 16,0 0-40-16,0 0-56 0,0 0-64 0,0 0-69 15,0 0-57-15,16 19-216 0,-7-13-410 0,-1 0 181 16</inkml:trace>
  <inkml:trace contextRef="#ctx0" brushRef="#br1" timeOffset="57331.54">28442 6128 2674 0,'0'10'61'0,"-4"0"-46"16,4 6-3-16,-3 2 17 0,1 1 40 16,4 5 14-16,-4 5 16 0,0-1 1 0,2 1-8 0,-2 2-1 15,5 5-3-15,3 12-2 0,1 2-1 0,3-1-9 16,2-1-6-16,0 2-7 0,1-6-6 0,1 0-53 15,-5-8-63-15,4 9-77 0,-4-12-105 0,0 1-329 16,1-5-617-16,-5-4 273 0</inkml:trace>
  <inkml:trace contextRef="#ctx0" brushRef="#br1" timeOffset="70147.14">9780 10270 138 0,'-8'4'145'0,"2"-3"-7"16,0 0 4-16,-1 2 0 0,7-3-6 0,-12 0-5 15,12 0-5-15,-11 2-4 0,11-2-4 0,-9 0-4 0,9 0 1 16,-10 0-4-16,10 0-2 0,0 0-2 16,0 0-8-16,-11-2-6 0,11 2-6 0,0 0-8 15,0 0-9-15,0 0-8 0,-8-1-7 0,8 1-4 0,0 0-8 16,0 0-2-16,0 0-5 0,0 0-1 0,0 0-6 15,0 0-3-15,24 6 0 0,-14-6-4 0,2 0-3 16,-1 0 1-16,2-2-1 0,5 2-1 0,-5-1-2 16,7-1-4-16,-2 1 2 0,1-1-3 0,1 1-1 15,0 0-1-15,8-3-4 0,-8 3 3 0,2-3 0 16,8 1 0-16,-2 0-1 0,-7 1 0 0,1 1-3 16,6-4-2-16,-8 4-1 0,1 1 2 0,-2-1 2 15,1 2 0-15,-3 0-2 0,0-1-1 0,1 2 0 0,-5-1 0 16,1 1-2-16,0-1 5 0,-3 1-3 0,2 1 2 15,-1 0-4-15,0 1 2 0,-1-1-3 0,-2-1 3 16,2 0 3-16,-2 1-4 0,1 0-1 0,-2 1 5 16,2-2-3-16,-1 0 0 0,0 1-5 0,-1-2 1 15,-1 0 5-15,2 1-1 0,0 0 1 0,-2-1-1 16,-7-1-4-16,11 1 6 0,-4-1-3 0,0 4 0 16,-7-4 0-16,12 2 1 0,-6-1 0 0,2 0 2 15,-8-1-3-15,14-1-5 0,-8 1 5 0,-6 0 0 16,15 1-2-16,-15-1 0 0,15-2 1 0,-8 2 2 15,-7 0-2-15,16-2 1 0,-9-2-1 0,1 4 2 0,2-4-4 16,-1 2 1-16,1 0 2 0,3-3 1 0,-6 4-1 16,3-2-6-16,1 1 7 0,-1-1-1 15,1 0 0-15,0 2 2 0,-1-2-2 0,-3 2 1 0,6-1-4 16,-7 1 0-16,-6 1 3 0,17-1 0 0,-9-1 0 16,3 0 3-16,-3 2-4 0,-8 0 1 0,15-1 0 15,-15 1-3-15,16 0 3 0,-7 0 1 0,2 0-2 16,-1 0 1-16,1 0 0 0,-3 0 0 0,-8 0-1 15,22 0 0-15,-12 0-1 0,0 0 3 0,2-2-3 16,-5 2-1-16,2 0 4 0,-9 0-2 0,18 2 0 16,-8-2 3-16,0 0-5 0,1-3 3 0,-2 4-3 15,0 1 3-15,0-2-1 0,0 1 2 0,1-1-2 0,-1 0 1 16,-2 2-1-16,-7-2 2 0,15 0-4 0,-4 0 1 16,-5 0 1-16,3 0 1 0,-9 0-2 0,18-2-2 15,-9 2 1-15,0-1 5 0,3 1-5 0,-12 0 4 16,18 0-3-16,-12 0 1 0,4-2 0 0,-10 2-2 15,13-1-3-15,-5-1 2 0,-8 2-2 0,15 0 2 16,-5-1-2-16,0-2 0 0,1 1 1 0,-2 2 1 16,2-1-1-16,-2 1 1 0,-9 0 3 0,15-3-9 15,-7 3 7-15,-8 0 1 0,13-1 0 0,-7-1 2 16,6 1-6-16,-3 1 4 0,2 0-1 0,1-3 0 16,-1 0 1-16,-1 3 5 0,-2-2-4 0,-8 2 2 0,15-1-1 15,-7-1-2-15,1 2-1 0,-9 0 2 0,13 0-4 16,-7-1 5-16,-6 1 4 0,19-5-3 0,-8 3 0 15,0-1 0-15,-2 0-2 0,4 1-1 0,-3-1 0 16,0 2 3-16,2-4-1 0,4-1 4 0,1 4 1 16,1-4 0-16,3 0-3 0,-1 1 1 0,1-1 0 15,8-1 1-15,-3 1-1 0,6-1 3 0,-2-3-5 16,0 4-5-16,2-2 4 0,-5 5 2 0,4-2-1 16,-1-2 3-16,0 2-3 0,-1 0 1 0,2-1-7 15,0 4 6-15,1-1 1 0,-1 0-2 0,-1-2 1 16,-2 2-4-16,-1 3 1 0,2-3 3 0,-2 2 0 15,-6-1 0-15,1 1 1 0,-2-2-7 0,3 3 5 0,-3-1 2 16,-1 1-2-16,2 0-5 0,0 0-1 16,-1-2 7-16,0 2-4 0,-2 2 5 0,0-2-1 15,-8 2-1-15,7-2-1 0,-7 2-8 0,1 2-2 0,-3-4-1 16,3 3 0-16,-4-1 2 0,-2-1 2 0,2 2 0 16,-7-3 2-16,10 2 0 0,-10-2-3 0,7 1 3 15,-7-1-3-15,7 5 5 0,-7-5-2 0,5 2 2 16,-5-2 3-16,0 0-3 0,6 5 0 0,-6-5 1 15,0 0-1-15,7 4 1 0,-7-4 1 0,4 3-2 16,-4-3 3-16,0 0-1 0,2 8-3 0,-2-8 5 16,4 5-3-16,-4-5 0 0,6 6 1 0,-2-2-3 15,-4-4 2-15,9 6 0 0,-5-4-1 0,-4-2-5 0,8 6 5 16,-2-5-1-16,-1 4-1 0,3-3 3 16,-8-2-7-16,10 6 7 0,-4-3-4 0,3 0 4 0,-2 1 0 15,-1-2 0-15,2 1 0 0,-2 0 2 0,3-1 1 16,-1 2 1-16,0-1-6 0,-1-1 4 0,1 2-1 15,-3-2 0-15,2 2-2 0,-3-1 4 0,3 1-1 16,-3-1 2-16,-4-3-5 0,7 8 3 0,0-5 2 16,-4 1-1-16,3 0-4 0,-6-4 0 0,7 5-5 15,-7-5 5-15,8 6 3 0,-2-3 5 0,-2 0-5 16,-4-3 11-16,11 4-8 0,-5-3 6 0,4-1 4 16,1 0 2-16,0 0 1 0,-1 0-1 0,0-1 2 0,3 1-3 15,0 0 0-15,0-2 2 0,3 2-3 0,1-1 2 16,-1 0-2-16,2 1-2 0,0-3 1 15,-1 1 0-15,2 4-3 0,-1-2 0 0,-1-2-1 0,2 1 0 16,0 1-1-16,0-2 2 0,-1 4-2 0,2-2 2 16,-2 0-6-16,0 0 0 0,0 0-1 0,-4 0 3 15,-1 1-1-15,-2 1-1 0,3-1 3 0,-1 1-3 16,1 0 0-16,-3-2 0 0,0 3-4 0,-1-1 2 16,-2-1-1-16,-1 1 1 0,-7-2-1 0,12 3-7 0,-6-2 9 15,-2 3 0-15,-4-4-7 0,9 2-1 16,-9-2 2-16,6 2-3 0,-6-2-1 0,0 0 3 15,8 1 1-15,-8-1 0 0,0 0-1 0,0 0 3 0,0 0-2 16,9 2 1-16,-9-2-2 0,0 0 1 0,6 2 1 16,-6-2 5-16,0 0-8 0,0 0 4 15,0 0-4-15,0 0-7 0,11-1-5 0,-11 1-11 0,0 0-24 16,0 0-19-16,0 0-27 0,10 0-32 0,-10 0-21 16,0 0-35-16,0 0-201 0,0 0-420 0,0 0 186 15</inkml:trace>
  <inkml:trace contextRef="#ctx0" brushRef="#br1" timeOffset="71133.1">13407 10237 53 0,'-5'-3'171'0,"5"3"-12"0,0 0-5 0,-6-5-4 15,6 5-16-15,0 0-13 0,0 0-10 0,0 0-12 16,0 0-7-16,0 0-8 0,0 0-7 0,11-11 8 16,-11 11-6-16,18-5 1 0,1 2-3 0,0 0 5 15,4 1 6-15,6 0-7 0,0-2-8 0,3 2-2 16,-1-1 5-16,3 2-4 0,1-4-4 0,3 4-7 15,12-3 6-15,-12 1-6 0,-2-1-3 0,3 2-7 16,1-3-4-16,-2 0 4 0,-2 2 2 0,3-1-7 0,-3 2 1 16,0 1-7-16,-1-2-3 0,-2 3-1 0,-1-1-5 15,0 2-4-15,1-1 2 0,-2 0-5 0,-3 3-4 16,-5-1 2-16,-3-1 0 0,2 0-10 0,-2 2 0 16,-1-1 2-16,-2-1 1 0,-1 0-3 0,1 1 2 15,0 0-10-15,-4-1 9 0,1-1-4 0,-1 0 0 16,-2 0-7-16,3 1 5 0,-4 2-1 0,-3-3 3 15,3 0-6-15,-10 0-3 0,13 1 3 0,-13-1-6 16,10 3 2-16,-4-2 7 0,-6-1-5 0,7 1-4 0,-7-1-4 16,0 0-2-16,0 0-12 0,10 1-10 15,-10-1-18-15,0 0-17 0,0 0-24 0,0 0-32 0,0 0-41 16,0 0-45-16,0 0-217 0,0 0-459 0,-29-7 204 16</inkml:trace>
  <inkml:trace contextRef="#ctx0" brushRef="#br1" timeOffset="90807.36">5521 11122 97 0,'0'0'142'0,"-6"-6"-12"0,6 6-13 15,0 0-12-15,0 0-10 0,0 0-13 0,0 0-11 16,0 0-5-16,0 0-6 0,0 0-11 0,0 0 0 15,7-9-6-15,-7 9-6 0,9-2-1 0,-9 2-5 0,6-2-2 16,-6 2-4-16,9-3 17 0,-9 3-7 0,12-2 0 16,-5 2 0-16,1-1-11 0,-8 1 2 15,13 1-6-15,-1 0-1 0,-3-1 0 0,3 1 2 0,-1 0-7 16,1-1 0-16,-1 2 1 0,1-2-3 0,1 0-3 16,-1 0 1-16,1 0-1 0,1 0-5 0,4 0 6 15,3 0-3-15,-2 0 1 0,0 2 1 0,-1-1-2 16,-5 0 0-16,6 2-3 0,-2-1 3 0,2 0 2 15,-3 0-5-15,1 1-1 0,1-1 4 0,-2-1-7 16,1 3 5-16,-4 1-5 0,2-4-2 0,-3 2 4 16,2 1 2-16,2 0-5 0,-3 0 5 0,0-1-9 15,0 0 6-15,3 1 2 0,-3-1-1 0,1-1 2 0,-1 0 0 16,0 1-3-16,1-1 6 0,2-1-5 0,-2 0 1 16,-1 1-1-16,2-2 4 0,-2 2-2 0,5-2 3 15,-5 1 1-15,1-1 0 0,-1 0 0 0,5 0-2 16,-6 0-2-16,1 0 4 0,1 2-4 0,-1-2 4 15,0 3-4-15,-2-2 3 0,2-1 1 0,-1 0-3 16,0 1-1-16,1-2 2 0,-3 1 1 0,2 0 0 16,1 1 4-16,-2-1 3 0,1-1 0 0,-1-2-2 15,1 3 1-15,2 0 1 0,-3-3-5 0,3 0 5 16,-1 1 0-16,6 0 0 0,-2 0-7 0,-3-1 2 16,-1 1-2-16,1 2 1 0,-1-3-3 0,-1 1 1 0,4 2 0 15,-2-1-3-15,0-1 1 0,0 1 1 0,0-1-1 16,-1 4 0-16,4-4 2 0,-1 2-4 0,-2 0 2 15,-1-3-2-15,2 2 2 0,-2 2 0 0,6-5-4 16,-2 3 3-16,-3 1-6 0,5-3 3 0,0 2 3 16,-1-3-3-16,4 1 1 0,-2-1-2 0,-1 0 4 15,4 2-4-15,-1-1 3 0,0 2 3 0,-3-1-4 16,0 1 2-16,-1 0-3 0,4 1 1 0,-2 0-2 16,-3 0 2-16,3 1 0 0,-1-1-2 0,-2 1 2 0,1 1-1 15,-4-1 1-15,4-1 2 0,-2 2-3 16,2-2 1-16,-4-2-1 0,3 2 0 0,-3 0-4 15,4-1 2-15,-5 1-2 0,1-2-1 0,-1 2 0 0,8-1-1 16,-2 1-2-16,-2-3-1 0,-3 3-1 0,-1-2 2 16,0 1-3-16,2-1 1 0,-3 1 4 15,1 0-6-15,-1-1-2 0,0 2 0 0,0 0-2 0,0 0-1 16,-1 0-4-16,-2-2-2 0,2 2-3 0,0 0-6 16,-1-1-6-16,1 0-5 0,0-1 3 0,0-1-4 15,-1 2-3-15,1-1 3 0,-2 0 3 0,-1 0 7 16,-1 1-5-16,-7 1 2 0,16-3 6 0,-6 2-1 15,-1 0 5-15,1-2 3 0,-1 3 6 0,2-3 0 16,1 1 7-16,-2 1-3 0,3-1 0 0,-2 2 3 16,1 0 0-16,1-1 3 0,0 0 1 0,0 2-4 15,-1-2 5-15,1 1 3 0,0 0-4 0,-2 1 3 0,3 2-7 16,-4-2 6-16,2 0 2 0,-2 0 4 16,2 2-8-16,-5 0 2 0,2-2 1 0,-2 0 4 15,3 2-5-15,-1 0 11 0,-3-1-4 0,1 1-4 0,2-1-2 16,-3 0 7-16,-6-2-6 0,14 1 4 0,-8 0-4 15,-6-1 0-15,14 1 4 0,-7 1 0 0,-7-2-8 16,15-2 7-16,-7 1 0 0,-8 1 3 0,14-1 2 16,-6 0 5-16,3 0-8 0,-11 1-3 0,14-3 4 15,-6 2 3-15,1 1-7 0,1-2-5 0,-2 1 7 16,4 0 14-16,-5-1-1 0,3 2-3 0,-1 2-3 16,4-2 6-16,-3-2-2 0,4 1 2 0,-3 1 1 15,2 0 1-15,1 0-2 0,-1-2 2 0,1 2-4 0,0-1-5 16,1 0-3-16,-2 0 4 0,1 0-2 15,-1 1 5-15,1 0-5 0,4-2-1 0,-5 0-2 16,5 2 3-16,-7 0 3 0,3 0-1 0,-2-1-5 0,3 2 2 16,-2-1-5-16,3-1 12 0,-1 1-17 0,-1-2 7 15,2 1 0-15,2 1 1 0,0-2 2 0,0 1 1 16,-5 1-7-16,1 0-2 0,0 0-10 0,4-1 0 16,-5 2-9-16,4-2-4 0,0 0 9 0,0-2-4 15,-3 3-24-15,0-3-15 0,-1 1-3 0,2 1-6 16,-5 0-11-16,0 0-4 0,2 0-67 0,-4-1-163 15,-2 2 71-15</inkml:trace>
  <inkml:trace contextRef="#ctx0" brushRef="#br1" timeOffset="90926.27">8931 11053 512 0,'12'0'9'16,"-1"-2"6"-16,0 2 3 0,-1 0-7 0,1 2 3 16,0-2 20-16,-1-2 17 0,3 1-19 0,-2 1-2 15,3-2 6-15,-1 0 27 0,4-1-4 0,-1-1-1 16,3 1-5-16,-1-1-1 0,10-2-6 0,-1 1-10 0,1-1-1 16,2 0-5-16,-3-2-2 0,2 3-5 0,4-1 1 15,-2 1-26-15,1-1-29 0,0-1-36 0,0 0-129 16,-5 2-210-16,2 0 93 0</inkml:trace>
  <inkml:trace contextRef="#ctx0" brushRef="#br1" timeOffset="93019.32">12852 11000 47 0,'0'0'118'0,"0"0"-9"0,0 0-10 0,0 0-4 16,0 0-7-16,0 0-12 0,0 0-6 15,0 0-13-15,0 0 4 0,0 0-13 0,0 0-7 0,4-6-4 16,-4 6 3-16,0 0-8 0,12 2-3 0,-12-2-1 16,15 1 3-16,-7 1-4 0,3-2-7 0,-2 2-8 15,5-2 11-15,-1 0-6 0,5 0 0 0,0 2-3 16,2-2 1-16,0 0-3 0,-2 1 1 0,0 1-10 15,0-4 3-15,0 1 1 0,-1 1 4 0,2-2-5 16,-1 2-3-16,-3 0 5 0,4-2-5 0,-2 2 3 16,-3-2 1-16,-1 2-21 0,6-1 20 0,-6 1 4 15,5 0-3-15,0-2-7 0,2 1 9 0,-2 1-10 0,0 0 2 16,0 0 2-16,2 1-4 0,7-1 7 16,2 2 0-16,-2-1-5 0,-8 1 1 0,10-1-5 0,-7-1 3 15,0 1-3-15,-1-1 10 0,8 0-6 0,-9 0 4 16,2 0-3-16,-1 0-2 0,1 2 0 0,-2-2 4 15,3 1-6-15,-2-1 5 0,-2 2 1 0,2-2-7 16,1 0 3-16,-4 1 2 0,2-1-4 0,-2 0 9 16,2 2-8-16,-2-1-1 0,0-1 4 0,-4 0-1 15,6 2 1-15,-4-2 2 0,1 0 0 0,-3 0 0 16,4 0-6-16,0 0 3 0,-2 0-3 0,-3 0 4 16,0 0 3-16,1 0-1 0,-1 0-3 0,-1-2 0 0,1 1-2 15,2 1 6-15,-2-2-3 0,0 2-1 0,1-1-1 16,-2-2 1-16,3 1-1 0,-2 1-1 0,1-2 1 15,3-1 7-15,3 1-7 0,-2 0 5 0,0 0-5 16,-1-2 5-16,0 0-10 0,1 2 9 0,0-3-2 16,-4 3 0-16,-1-2-2 0,3 1-1 0,2-2 2 15,0 2 1-15,-1-2 4 0,2 1-5 0,-1 1 4 16,0 1-3-16,-1 2-6 0,1-3 5 0,0 2 1 16,-5 1 1-16,6-2 2 0,-1 3-5 0,-1-2-4 15,2-1 3-15,-6 2 2 0,5 1 3 0,-2-1-3 16,-1 0-3-16,1 1 3 0,3 0 1 0,-5-1-4 0,3-1-3 15,-4 0 10-15,3 1-5 0,-2 0 0 0,1-1-2 16,-2 1 4-16,1 0-2 0,0 1 5 0,0-1-5 16,-1 1-1-16,0-1 5 0,0 1-10 0,-2 0 6 15,5 0 6-15,-5 1-1 0,2 0-4 0,0 0-3 16,-2 2 1-16,2-1 2 0,0-2 3 0,-2 2 1 16,1 0-12-16,-1 0 12 0,5-2-6 0,2 1 1 15,-5-1 7-15,2 3 1 0,0-3-3 0,3 1 10 16,-3-1-4-16,-2 2 6 0,5-2-7 0,-4 1 5 15,0 1-10-15,3-1 5 0,-2 0-2 0,2 2 5 16,-3-1-9-16,2 0 6 0,2 3 2 0,-4-3-9 0,3 4 8 16,-1-2-7-16,1 2-9 0,-2-2 7 0,-1-1-5 15,-1 1-3-15,0 0-3 0,0 0 1 0,-2-1-14 16,2 0-13-16,-3-2-22 0,2 2-35 0,-5 0-23 16,0-2-103-16,-7-1-235 0,10 2 105 0</inkml:trace>
  <inkml:trace contextRef="#ctx0" brushRef="#br1" timeOffset="94267.54">15381 11019 13 0,'0'0'150'0,"0"0"-15"0,0 0-2 0,0 0-5 16,0 0-6-16,0 0-10 0,0 0-11 0,0 0-10 16,0 0-10-16,0 0-7 0,0 0-3 0,0 0-4 15,0 0-5-15,0 0-1 0,0 0 2 0,4-12-4 16,-4 12-6-16,13 2 0 0,-13-2-7 0,20 0-4 16,-8 1-2-16,1 1-2 0,1 1-3 0,6 0-1 15,-2 0-6-15,4 2 1 0,3 5-3 0,-4-3-8 16,-1-2 2-16,1 2 5 0,-2-1-2 0,3 0-7 0,-3 1 1 15,0-1 0-15,1-2-1 0,-3 3 0 16,0 0-7-16,-5-4 2 0,2 1 2 0,1-2-2 0,-3 1 1 16,1-1-2-16,1-2-2 0,-1 2-1 0,-2-1 2 15,5-1-4-15,-6 0-15 0,3-1-20 0,-3 2-22 16,0-1-28-16,3 1-27 0,-3 1-53 0,-3-2-136 16,-7 0-320-16,14 0 142 0</inkml:trace>
  <inkml:trace contextRef="#ctx0" brushRef="#br1" timeOffset="95025.23">15556 11042 123 0,'0'0'138'16,"0"0"-19"-16,0 0 5 0,22-3-9 0,-14 3-11 15,3 0-7-15,5 0-7 0,0 0-10 0,-2 1-3 0,7 1-14 16,-5 1-2-16,6-1-10 0,-3-2 5 15,3 3-19-15,-2 0 5 0,0-3-12 0,0 2 5 16,-2-1-6-16,1-1-2 0,0 0-1 0,0 0-2 0,-1 0-4 16,-5 0 2-16,1-1-8 0,-2 1 6 0,0-2-11 15,-3 2 5-15,4-2-5 0,-1 1 0 0,-1 1-13 16,-1-2-5-16,1 2-23 0,-11 0-8 0,14 0-14 16,-7 0-28-16,-7 0-43 0,11 0-96 0,-11 0-237 15,7 3 106-15</inkml:trace>
  <inkml:trace contextRef="#ctx0" brushRef="#br1" timeOffset="106634.82">24954 7578 2 0,'-7'0'210'0,"7"0"-2"0,-9 4-4 0,9-4-10 16,-9 3-13-16,9-3-12 0,-6 3-7 0,6-3-11 15,0 0-11-15,0 0-4 0,0 0-7 0,0 0-8 16,0 0-11-16,0 0 0 0,0 0-6 0,29-16-8 15,-9 5-8-15,7-3-7 0,4-1-4 0,1-1-8 16,13-6-7-16,4-4-9 0,4 2-3 0,3-3-9 16,3 0-2-16,23-12-8 0,-24 15-18 0,1-4-26 15,-1 5-29-15,2 1-31 0,-4 1-38 0,-2 5-26 0,-6-1-38 16,-13 8-239-16,-1-1-448 0,0 7 199 0</inkml:trace>
  <inkml:trace contextRef="#ctx0" brushRef="#br1" timeOffset="107101.7">26856 7011 62 0,'0'0'215'0,"0"0"-10"0,0 0-9 16,0 0-8-16,0 0-10 0,0 0-2 0,0 0 1 15,0 0-5-15,0 0-8 0,27-2-12 0,-13-6-9 16,6 1-18-16,1 1-10 0,10-5-11 0,3-5-11 0,12-3-10 15,-10 6-10-15,14-7-14 0,-17 7-23 0,3-2-35 16,1 1-27-16,-4 0-41 0,3 1-47 0,-4 1-41 16,-1 3-47-16,-1-1-158 0,-3-1-388 0,-8 5 173 15</inkml:trace>
  <inkml:trace contextRef="#ctx0" brushRef="#br1" timeOffset="110387.14">18548 13121 105 0,'0'0'165'0,"0"0"-13"0,-6-2-11 0,6 2-8 15,0 0-3-15,-7-5-7 0,7 5-8 0,0 0-21 16,0 0-2-16,-6-9-12 0,6 9-6 0,-1-7-6 15,1 7-2-15,0 0-10 0,2-11-5 0,-2 11-10 16,0 0-5-16,0 0 2 0,4-9-1 0,-4 9-9 0,8 0-4 16,-8 0 2-16,10 0-3 0,-10 0-10 0,17 2-1 15,-7 2 2-15,-5-2 2 0,3-1-5 0,-8-1 1 16,10 6-1-16,-5-1 1 0,0-1-2 0,-5-4-2 16,8 7 1-16,-8-7 4 0,3 7-4 0,-3-7-1 15,-1 10 9-15,1-10-4 0,0 0 5 0,-7 10 0 16,3-7-3-16,4-3-3 0,-10 7-2 0,-1-5 6 15,5 2-6-15,6-4 4 0,-14 1-3 0,7-1 1 16,-4-3-4-16,11 3 3 0,-15-2 1 0,8 1-2 16,7 1 8-16,-12-4-2 0,3 1 0 0,2 2-1 15,1-5 0-15,-1 2-3 0,1 1-1 0,6 3-4 0,-5-8-5 16,5 8 5-16,-4-9-2 0,4 9-1 0,0 0-2 16,0 0-1-16,0 0 3 0,8-9-1 0,-2 5 0 15,2 3 0-15,-1-1-10 0,2 0 5 0,-1 1-3 16,3 2 0-16,-11-1-2 0,15 0 4 0,-8 2-2 15,-7-2 4-15,13 5-1 0,-10-1-1 0,-3-4 0 16,9 6 0-16,-8 0 4 0,-1-6-3 0,4 5 1 16,-4-5 6-16,-2 8-4 0,2-8 3 0,0 0-3 15,-7 12 2-15,3-10-1 0,4-2-1 0,-10 5 0 0,3-1-1 16,1-1 3-16,6-3 2 0,-10 0-8 0,10 0 4 16,-13-1-4-16,13 1 4 0,-10-5 2 0,10 5-4 15,-9-6 3-15,6 2 0 0,3 4-2 0,-5-9-1 16,5 9 2-16,1-10-2 0,-1 10-3 0,0 0 2 15,2-11-3-15,-2 11 3 0,5-5 2 0,-5 5 0 16,7-5-5-16,-7 5 5 0,9-4-4 0,-9 4 1 16,10 2 1-16,-10-2 0 0,0 0-5 0,12 3-6 15,-12-3-5-15,0 0-10 0,5 7-16 0,-5-7-19 16,0 9-31-16,0-9-18 0,3 6-41 0,-3-6-152 16,0 0-329-16,0 0 146 0</inkml:trace>
  <inkml:trace contextRef="#ctx0" brushRef="#br1" timeOffset="111871.85">26571 13060 88 0,'0'0'165'0,"0"-10"-10"16,0 10-20-16,3-9-11 0,-3 9-11 0,6-8-8 15,-2 6-16-15,-4 2-8 0,10-4-10 0,-1 2-8 16,-1 1-6-16,1 1-8 0,3 1-6 0,-1 2 3 15,0 2-6-15,1-1-3 0,-2 0-3 0,-1 4-5 16,1-2 0-16,-1 1-6 0,-5-1-2 0,0 2-2 16,-1-1-5-16,0-1 3 0,1 0 5 0,-4-6 4 15,-4 13 8-15,4-6 11 0,-6-2 5 0,0 0 9 16,-1-1-2-16,1 1-3 0,-4 0-4 0,-1-1 0 16,2-2-5-16,-2-1-1 0,-2-1-3 0,0 1-2 0,1-1 1 15,1-2 3-15,-1 2 4 0,1-4-2 0,2 2 1 16,3-4-7-16,0 2-6 0,0 0-2 0,4-3-2 15,2 7-4-15,-4-11-4 0,4 11-3 0,2-14-4 16,2 8 3-16,2 1-2 0,2-1-2 0,1 1-3 16,2 2 0-16,0 0-10 0,3 0-6 0,0 2 0 15,3 0-6-15,-3 1-2 0,-1 1-5 0,0 2 0 16,1-2 5-16,-3 0-3 0,-1 2 6 0,-2 0 1 16,-3 1 0-16,-5-4 2 0,8 3 1 0,-5 2 0 15,-3-5 5-15,0 11 3 0,0-11 3 0,-7 9 2 16,0-4-1-16,-1 0 1 0,-4 1 5 0,3-3 0 15,-2 1-2-15,-1-1 1 0,-1 0 3 0,4-3-1 0,-2 0-2 16,11 0 0-16,-15-4 1 0,9 2-6 16,2-5-10-16,4 7-11 0,-4-12-26 0,4 12-29 15,6-13-37-15,2 5-49 0,0 0-43 0,1 1-154 0,3 4-383 16,-1 0 169-16</inkml:trace>
  <inkml:trace contextRef="#ctx0" brushRef="#br1" timeOffset="114223.3">17496 12926 159 0,'-2'8'175'0,"-2"4"-13"0,0 0-5 0,0 2-8 15,0-2-9-15,-2 4-9 0,4-7-8 0,-2 4-3 16,0-2-3-16,0-1-2 0,1-3-11 0,0 2-2 16,0-3-8-16,-1 0 0 0,4-6 3 0,-3 7-2 0,3-7-2 15,0 0-7-15,-4 6 7 0,4-6-8 0,0 0-8 16,0 0-8-16,0 0-6 0,-2-26-7 0,5 14-7 16,0-4-6-16,-1-2 0 0,4 2-4 0,-1-3-7 15,-1 1-5-15,3-1 2 0,-2 1-4 0,0 2-2 16,0 0-3-16,-1 0-2 0,0 4 0 0,-2 2-3 15,3-2 0-15,-2 5-1 0,-2 1-4 0,-1 6 0 16,3-11-1-16,-3 11 0 0,4-6-1 0,-4 6-2 16,0 0 9-16,0 0 1 0,0 0 1 0,20 15 2 15,-15-4 3-15,0-1 3 0,2 8-1 0,-2-1-5 16,0 11-3-16,0 0 8 0,-2 4-4 0,0-3-2 16,-1 1 0-16,0 1-4 0,2-3 2 0,-1-1-1 15,-2 0 1-15,0-7-6 0,0-1 4 0,-1-2-4 0,2 2-2 16,-2-2-1-16,0-5-1 0,0 0 2 15,1 0-1-15,-1-1-10 0,1-1-22 0,-2 2-24 16,1-6-36-16,0-6-35 0,-1 13-47 0,1-13-52 0,0 7-48 16,0-7-178-16,-3 9-482 0,3-9 214 0</inkml:trace>
  <inkml:trace contextRef="#ctx0" brushRef="#br1" timeOffset="114603.6">17440 13410 106 0,'-9'5'283'0,"9"-5"0"0,-6 5-9 0,6-5-17 15,-7 2-21-15,7-2-14 0,0 0-14 0,-6 4-14 16,6-4-11-16,0 0-22 0,0 0-13 0,0 0-9 16,0 0-12-16,0 0-10 0,0 0 0 0,0 0-8 0,0 0-7 15,33-7-9-15,-20 4-8 0,-1 1-4 16,5-3-14-16,-4 0 7 0,6 3-20 0,-4 0-2 15,2-1-5-15,0 1-5 0,-3 1-4 0,3-2-2 0,-3 3-1 16,2-1-2-16,-2 1-10 0,-1 0-1 0,1 0 1 16,-2-1-3-16,-2 2-11 0,3 0 10 0,-3-1 16 15,3 3-7-15,-2-2 7 0,0 0-4 0,-3-1-8 16,1 0 4-16,-1 1-5 0,-8-1 2 0,14 0-15 16,-8 1 6-16,-6-1-3 0,12 2 3 0,-12-2-11 15,8 1 7-15,-8-1 4 0,0 0 13 0,11 1-20 16,-11-1 14-16,0 0-19 0,5 2 3 0,-5-2-2 15,0 0 6-15,0 0-4 0,0 0-2 0,0 0-21 16,0 0-17-16,0 0-28 0,0 0-38 0,0 0-45 0,0 0-63 16,0 0-72-16,0 0-332 0,0 0-663 15,0 0 293-15</inkml:trace>
  <inkml:trace contextRef="#ctx0" brushRef="#br1" timeOffset="115800.36">17643 14044 121 0,'0'0'180'0,"0"0"-9"15,0 0-4-15,0 0-7 0,0 0-5 0,-17 15-6 16,17-15 5-16,-8 5 0 0,1-5-3 0,1 2-14 16,6-2-3-16,-17 2-7 0,8-1-7 0,-2-1 3 0,1-3-3 15,-1 1-7-15,0 0-10 0,1-2-3 0,-1 0-11 16,1-3 0-16,1-1-12 0,0 1-1 0,0-3-5 15,2 2-7-15,0-3-10 0,2-1-5 0,1 4-2 16,2-4-5-16,-1 0-3 0,3 2-6 0,0 2-4 16,0 8-5-16,4-16 2 0,-1 9-4 0,1 1-1 15,1 0-2-15,2 0-10 0,3 1 7 0,1 3-4 16,-2-1 1-16,3 4-3 0,0 2-2 0,6 1-2 16,-4 4 2-16,1 0-1 0,-1 5-3 0,2-1 2 15,-5-2-1-15,1 5-4 0,-1 0 2 0,-1 1 0 16,-3 3-2-16,-2-4 3 0,3 3-5 0,-5-1 3 15,3 2 1-15,-5-3-1 0,0 1 1 0,2-1 2 16,-3-1 1-16,-2 2-4 0,2-5 1 0,-3 3-1 16,-1-3 0-16,0 1 1 0,-1-2-3 0,-3-1-6 15,2 2 8-15,-6-1-2 0,2-2 4 0,-3 1-3 16,-2 1 0-16,3-5-3 0,0 2 4 0,-5 2 0 0,2-6-1 16,2 1-1-16,0-2-3 0,0-1 0 0,2 0 6 15,-2-5-6-15,2 2 1 0,0-2 1 0,2 1 4 16,1-1-6-16,2 0-1 0,6 3 2 0,-10-8 4 15,9 3-5-15,1 5 0 0,-2-8 1 0,2 8 1 16,9-8-3-16,-2 4 4 0,4 1-5 0,1 0 7 16,1 1-2-16,6 2 1 0,0 0 0 0,-1 2 1 15,2 0-3-15,-3 2 5 0,1 0-4 0,1-1 2 16,-4 2-1-16,3 0-1 0,-6 1-1 0,3 4-16 16,-5-5-9-16,1 3-15 0,-1 1-24 0,-1-1-25 15,-3 2-32-15,2-1-30 0,-1 1-34 0,1-2-39 16,-3 0-229-16,0 1-490 0,2 0 217 0</inkml:trace>
  <inkml:trace contextRef="#ctx0" brushRef="#br1" timeOffset="117192.2">18498 14169 163 0,'-11'-12'169'0,"11"12"-12"0,0 0-11 0,-3-8-7 16,3 8-7-16,-4-8-8 0,4 8-14 0,0 0-9 15,-1-8-11-15,1 8-10 0,0 0-5 0,0 0-10 16,0 0-6-16,0 0-5 0,0 0-7 0,0 0-7 16,0 0-4-16,17 1 0 0,-17-1-9 0,10 7 3 15,-5-3-6-15,0-2-3 0,-5-2 2 0,8 5-3 16,-3-3-4-16,-5-2-1 0,4 6 1 0,-4-6-1 16,0 0-3-16,1 9 3 0,-1-9-5 0,0 0 1 0,0 0 0 15,0 0-3-15,-15 4 6 0,15-4 3 0,-10-1-2 16,10 1-4-16,-13-6 0 0,4 4 0 15,2-3-1-15,-2-1-1 0,2 2-1 0,-1-4 4 0,0 2 0 16,2-1-4-16,1-1 0 0,-3 0-1 0,5 3 1 16,-1-2-3-16,1 0-3 0,3 7 1 0,-4-10 4 15,4 10-2-15,-1-7-6 0,1 7-3 0,5-8 9 16,-5 8-5-16,9-4 3 0,-1 2-3 0,-8 2 3 16,15 0-4-16,-5 2 2 0,-2 0-7 0,2 1 4 15,-2 2-4-15,1-2 0 0,0 3-2 0,-3-3 3 16,-1 2 1-16,2 0 0 0,-1-1 0 0,-2 1 2 15,0 0 7-15,-4-5 9 0,2 11 0 0,-2-11 8 0,0 9 2 16,0-9 1-16,-5 7-3 0,5-7 5 16,-8 7-1-16,2-4 0 0,6-3-1 0,-13 3-1 15,13-3-2-15,-11-1-3 0,11 1 0 0,-13-5-4 0,9 0 4 16,-2 0-4-16,1 1 0 0,5 4-5 0,-8-10 1 16,4 2-5-16,2 3 2 0,2 5-2 0,-3-13 2 15,3 13-2-15,-1-11-2 0,1 11 3 0,5-7-5 16,0 3-2-16,-5 4 4 0,14-6-3 0,-8 5 3 15,-6 1-6-15,20 0 3 0,-9 1-3 0,-1 4-3 16,0 0 0-16,1-1-1 0,-2 2 1 0,2 1-2 16,-4 2 3-16,-1-2 1 0,-1 0 3 0,-2 4 0 15,-2-4-1-15,3 2 4 0,-7-2 6 16,3-7 10-16,-2 14 4 0,-3-6-1 0,-1-1-2 0,0 1 2 16,0-1-1-16,-4-3 0 0,-1 3-1 0,1-3 4 15,0 1 0-15,2-3 12 0,0-2-7 0,-3 0 2 16,11 0-5-16,-17-2-2 0,10-1 1 0,-3 0 0 0,4-3-4 15,-1 0-2-15,-1-1 1 0,2 1-4 0,1-3-3 16,1 0 0-16,1-1-4 0,-1 1 3 16,6-1-6-16,-2 10 1 0,3-14-2 0,3 6 2 0,1 1-2 15,-2 2 0-15,4 0-4 0,0 1 2 0,3 1-5 16,-2 2-4-16,0 1 0 0,2 1-3 0,-2 0-2 16,-2 2 2-16,0 0-5 0,1 0-1 0,-2 0-9 15,2 4-9-15,0-1-13 0,-6 0-25 0,3 4-26 16,-4-3-34-16,-2 1-45 0,0-8-49 0,-6 19-170 15,-1-9-427-15,0 0 189 0</inkml:trace>
  <inkml:trace contextRef="#ctx0" brushRef="#br1" timeOffset="120642.43">26654 14052 37 0,'0'0'135'0,"0"0"-8"15,-7-5-7-15,7 5-2 0,-4-6-11 0,4 6-10 16,-4-8-13-16,4 8 1 0,-5-8-13 0,5 8-3 16,0-10-7-16,0 10-2 0,-2-6-4 0,2 6-7 15,0 0-4-15,4-13-7 0,-4 13 0 0,5-7-4 16,1 3-9-16,-6 4-3 0,10-4-5 0,-4 2 3 15,-6 2-6-15,14-1-8 0,-6 1 15 0,0 1-5 0,0 3 0 16,1-2-7-16,-1 2 1 0,-2-2-1 16,1 3 0-16,-3 0-1 0,2-1 0 0,-3 1-4 15,2 3 4-15,-1-2 2 0,-4-6 0 0,0 15 6 16,0-10-10-16,0-5 18 0,-2 14-1 0,0-8 2 0,-3 1 2 16,0-1 4-16,-3 1 0 0,3-1 8 0,1-3-6 15,4-3 7-15,-14 4 0 0,7-1-3 0,1-1 1 16,-1-1-6-16,-2 1-5 0,9-2-1 0,-16-2 10 15,5-1-4-15,4 1-2 0,-2-2-4 0,3 1-2 16,-4-4 1-16,4 1-5 0,-1 0-5 0,3 2-2 16,0-2-1-16,3-2 0 0,-3-2-2 0,4 10 2 15,2-11-5-15,-2 11-1 0,3-14 3 0,1 9-4 16,2 0 0-16,1-1 0 0,3 1-3 0,-2 1 2 16,3 1-3-16,1 2-1 0,-3 0-7 0,2 1-7 15,-3 1 3-15,4 0 0 0,-5-1 2 0,1 4 1 16,-2-2 0-16,2 2-2 0,-3 0 0 0,-1 1 1 15,0 0 6-15,-4-5-2 0,3 10 6 0,-3-3 2 16,0-7 2-16,-3 11 4 0,1-6-7 0,0 2 5 16,-4-3 1-16,3 2 2 0,-5-2 2 0,0 3 6 0,1-3-9 15,-3-1 2-15,-2 1-3 0,3-1 7 0,0-2 4 16,-2 1-4-16,2-2 5 0,9 0-1 16,-13-2-1-16,3-2-4 0,4 0 2 0,-1-1-2 0,3 1-4 15,-1-4 1-15,1 1 0 0,4 7-1 0,-3-12-4 16,1 6-2-16,2 6 0 0,5-15 0 0,-1 10-2 15,-1 0 1-15,3 0-4 0,-1 2-1 0,3 0 0 16,2 2 0-16,-1 0-5 0,1 1-7 0,0 1-3 16,-3 0 0-16,1 1 1 0,-1 0 4 0,0 0-2 15,0 1 6-15,-3 2 0 0,0 0 0 0,-4-5 1 16,5 9-2-16,-3-3 8 0,-2-6 4 0,-2 11 5 16,2-11 10-16,-2 9 0 0,0-3 5 0,-3 0-2 15,5-6 5-15,-8 6-3 0,2 0-2 0,0-5-1 0,-3 1-3 16,2-1-4-16,7-1 3 0,-14-1-3 15,14 1 0-15,-15-5-3 0,11 1 2 0,-4-1-5 16,2-3 0-16,1-1 0 0,1 0-5 0,2-1 3 0,0-1-2 16,2 1-4-16,0 0 1 0,2 3-3 0,-2 7-1 15,6-11 3-15,-1 7-6 0,-1 2-2 0,-4 2 0 16,14-3-10-16,-14 3 1 0,13 5-1 0,-6-4 4 16,0 4 0-16,-2 0 0 0,-1-1 5 0,0 5 2 15,-1-2-3-15,-1 1 5 0,0 2 4 0,-2-3 4 16,-2 2 8-16,2-1 13 0,-3 0 5 0,-1 0 4 15,2-2 1-15,-2 0 10 0,-1 1-4 0,1-2 4 16,4-5 4-16,-10 6-1 0,6-5-1 0,4-1-7 16,0 0-3-16,-9 2-2 0,9-2-1 0,0 0-9 15,0 0-2-15,-6-15-8 0,6 15-28 0,0-13-35 16,2 5-36-16,-2 8-44 0,4-14-40 0,1 6-47 16,-1 2-217-16,3 1-470 0,2-4 208 0</inkml:trace>
  <inkml:trace contextRef="#ctx0" brushRef="#br1" timeOffset="124806.1">25839 13095 163 0,'-2'-8'176'0,"-1"0"-17"0,3 8-13 0,-1-11-17 0,1 11-13 16,4-8-6-16,-4 8-24 0,10-5-5 0,0 5-6 16,-1 4-10-16,4 2-3 0,3 0-3 15,0 1-9-15,2 4-4 0,2 7-4 0,-2 1 1 0,-6-4-9 16,-1 2-4-16,1-1-4 0,-2-1-1 0,-1-1 9 16,-3 2 2-16,-1-2 3 0,-1-2 4 0,1-2 3 15,-2 1 5-15,-1-4 7 0,0 3 10 0,0-4 15 16,-2 0 10-16,0-6 12 0,2 10 13 0,-2-10 1 15,1 6-4-15,-1-6-8 0,0 0 4 0,0 0-11 16,0 0-3-16,0 0-3 0,0 0-4 0,0 0-5 16,-17-24-7-16,13 13-15 0,2-5-1 0,-1-3-7 15,-1-6-6-15,4 0-9 0,0-5 1 0,0-2-14 16,4 0 11-16,-1 1-9 0,-1 1-11 0,7 0 3 16,-4 5-21-16,1 8-19 0,-3 1-21 0,1 5-28 15,0 5-28-15,-2 3-25 0,-2 3-33 0,0 0-37 16,0 0-42-16,21 18-270 0,-15 0-544 0,-1 7 241 0</inkml:trace>
  <inkml:trace contextRef="#ctx0" brushRef="#br1" timeOffset="125367.72">26021 14137 213 0,'-6'-8'266'0,"1"0"-10"0,0 2-16 16,0 0-19-16,1 0-20 0,4 6-18 0,-4-7-15 15,4 7-18-15,-5-6-18 0,5 6-8 0,0 0-17 16,0 0-6-16,0 0-14 0,0 0-7 0,27 13-11 15,-11-2-4-15,2 2-4 0,5 1-9 0,-10-1-4 16,2 1-3-16,1 1-6 0,-1-3-3 0,0 1-4 16,-3 0-6-16,0-4 1 0,-3 0-4 0,0-2 1 15,1-1 11-15,-4 1 7 0,-2-4 20 0,1 1 11 16,-1 1 21-16,-4-5 5 0,4 7 28 0,-4-7 4 16,6 2-6-16,-6-2-16 0,0 0 5 0,0 0-9 15,0 0-9-15,0 0-7 0,-6-30-13 0,2 17-2 16,0-3-12-16,2-3-5 0,-1-10-9 0,3 3-5 15,-4-2-4-15,0-5-21 0,4 2-33 0,2 1-34 0,0 4-24 16,-2 10-15-16,4 1-25 0,-4 4-28 16,3 1-32-16,-1 4-31 0,4-1-30 0,-6 7-18 15,12-1-44-15,-12 1-230 0,17 10-571 0,-7-1 253 0</inkml:trace>
  <inkml:trace contextRef="#ctx0" brushRef="#br1" timeOffset="135142.07">26584 5834 194 0,'-10'-6'307'0,"3"-1"-8"0,-1 0-7 15,0 0-21-15,3-1-24 0,1 2-21 0,-2-1-22 16,3 0-20-16,0 0-24 0,3 7-4 0,3-12-24 16,-3 12-10-16,5-12-15 0,4 6-12 0,4 2-8 15,5-2-10-15,2 3-7 0,0 3-8 0,9 0-6 0,1 6-6 16,-3-2-3-16,4 2-8 0,-6 3-3 15,-4-2-2-15,4 2-6 0,-8-1 5 0,1 0-6 16,-3 2-3-16,-4-3-5 0,-1 1 2 0,1 1-2 0,-2-1-6 16,-2-2 3-16,0-1-4 0,-1 1-1 0,-2-1 2 15,-1-2 9-15,-3-3 5 0,9 4 9 0,-9-4 22 16,5 3 30-16,-5-3 11 0,0 0 18 0,4 4 9 16,-4-4 1-16,0 0-5 0,0 0-10 0,0 0-9 15,0 0-8-15,0 0 7 0,-7-22-4 0,7 22-7 16,-7-14 0-16,7 1-10 0,-4-3-4 0,-1-2-9 15,-1-7-7-15,1 1-8 0,-1-4-3 0,3-2-8 16,-2 2-4-16,3-1-6 0,4 1-1 0,1-1-7 16,-3 3-2-16,7-2-17 0,2 4-29 0,-1 6-37 15,-1 2-37-15,5 0-48 0,-3 3-44 0,1 4-44 16,0 5-42-16,-4 4-50 0,-6 0-60 0,14 4-306 0,-7 5-749 16,-1 0 332-16</inkml:trace>
  <inkml:trace contextRef="#ctx0" brushRef="#br1" timeOffset="135961.6">26335 5950 119 0,'5'2'180'0,"-5"-2"-6"15,0 0-1-15,9 2-9 0,-9-2 0 16,0 0 0-16,0 0-2 0,0 0 0 0,9 1-2 0,-9-1 0 15,0 0-5-15,0 0-1 0,0 0-1 0,0 0 2 16,6-7-3-16,-6 7 2 0,0 0-13 0,3-8-13 16,-3 8-7-16,0-10-7 0,0 10 5 0,0-13-19 15,0 7 20-15,0 6-14 0,-3-17 3 0,-1 9-18 16,0-3-5-16,0 2-14 0,-2-3 0 0,-1 3-8 16,-1-5-9-16,-5 0-4 0,-3 1-9 0,-5-5 5 15,-1-1-14-15,-2 2-11 0,1 3-2 0,-5 1-2 0,0 0-15 16,-2 3-3-16,-1 1-9 0,-5 3-6 0,4 5-7 15,-6-1 11-15,1 4-10 0,-2 3-2 0,5 1 0 16,-2 2 4-16,2 3-2 0,3 3 5 0,0-1-3 16,-1 1 1-16,5 1 5 0,3 0 2 0,2 0 2 15,1 1-3-15,5-4 5 0,1 0-2 0,6-4-1 16,-5 4 5-16,6-2-5 0,1-1 5 0,-1 0-3 16,4 0 3-16,0-3 3 0,1 0-3 0,1-2-1 15,2-4 4-15,-2 10-3 0,2-10 0 0,-2 8 0 0,2-8 7 16,0 0-8-16,4 11-25 0,-4-11-22 15,3 5-39-15,-3-5-36 0,6 6-35 0,-6-6-36 16,5 4-42-16,-5-4-40 0,11 2-202 0,-11-2-523 0,0 0 231 16</inkml:trace>
  <inkml:trace contextRef="#ctx0" brushRef="#br1" timeOffset="136256.25">25369 5870 32 0,'-9'3'254'16,"-2"2"-17"-16,1 1-9 0,0 1-13 0,3 0-14 16,-1 6-16-16,1 4-13 0,-3 1-13 0,4 1-6 0,2 6-13 15,1 1-13-15,1 2-3 0,-1-1-8 0,6-1-10 16,1 0-9-16,-2-2-5 0,1-4-8 15,3-2-5-15,2 0-8 0,0-2-4 0,1-1-5 0,3-3-3 16,-4-4-8-16,6 3-1 0,4-5-7 0,-3-4-4 16,6-2-5-16,-1-1 0 0,2-4-31 0,-3-1-32 15,10-5-36-15,-11 2-49 0,-2-1-60 0,2-2-52 16,-8-1-225-16,0 1-490 0,-1 3 217 0</inkml:trace>
  <inkml:trace contextRef="#ctx0" brushRef="#br1" timeOffset="136884.34">24428 6100 112 0,'0'0'277'0,"-2"-9"-13"0,0 3-16 0,2 6-17 16,-2-7-19-16,2 7-13 0,0 0-13 0,-1-11-17 16,1 11-15-16,0 0-16 0,0 0-17 0,-3-7-11 15,3 7-13-15,0 0-5 0,0 0-13 0,0 0-7 16,0 0-9-16,0 0-2 0,17 11-7 0,-8-5-5 16,0 7-3-16,1 2 3 0,0-1-3 0,0 3-2 15,7 6-5-15,-2-1-1 0,-5 2-3 0,4 0-6 16,-3 0 2-16,1-1-6 0,-4-5 3 0,0-1-8 15,-2 1 0-15,3 0-1 0,-3-2-2 0,1 0 0 16,-3-4-2-16,1-3-4 0,-1 2 3 0,3-3-6 0,-3 1 0 16,1-2-2-16,-1-2 2 0,1 0 0 0,0-3-1 15,3 1 1-15,0-2 1 0,-8-1-4 0,18-4 3 16,-7-1-2-16,2 1-10 0,5-3 0 0,-3-2 1 16,3 0 1-16,1-1-2 0,-2 0 2 0,1 1 0 15,-2-2-2-15,-2 1 0 0,3 2-2 0,-1-2 4 16,-1 1-6-16,0 2-5 0,-5 3-2 0,-2-2-3 15,3 1 3-15,-4 2 0 0,-1 1-2 0,-6 2 0 16,9-6 2-16,-5 4-2 0,-4 2-5 0,0 0-5 0,10-3-8 16,-10 3-12-16,0 0-18 0,0 0-19 15,0 0-15-15,0 0-20 0,0 0-24 0,0 0-29 16,-23 13-33-16,13-13-34 0,-2 5-123 0,1-4-391 0,1 2 173 16</inkml:trace>
  <inkml:trace contextRef="#ctx0" brushRef="#br1" timeOffset="137527.31">24398 6014 23 0,'0'0'223'0,"-6"-7"-16"0,3 3-12 15,3 4-7-15,-6-6-6 0,6 6-11 0,-6-6-9 0,6 6-13 16,-3-6-7-16,3 6-11 0,0 0-11 0,0 0-12 16,-7-4-10-16,7 4-11 0,0 0-10 0,0 0-7 15,0 0-10-15,0 0-8 0,0 0-2 0,0 0-6 16,0 0-3-16,0 0-5 0,0 0-3 0,0 0-7 15,15 16 2-15,-9-10-6 0,-2 2 0 0,5 1-2 16,-6 0-4-16,8 4-1 0,-4 2 2 0,2 2-3 16,1-1-2-16,2 8 1 0,-3-2-4 0,3 1 2 15,0 2-2-15,-2-2-1 0,1 0 2 0,-3-4-4 0,1-1 1 16,1-1 0-16,-1 0 0 0,2-1 0 16,-1 1-3-16,0-4 0 0,-1 1-2 0,3-1 6 15,-6-3-5-15,1-2 2 0,-1 0-3 0,-1 1 0 0,2-4-1 16,-2-1 1-16,1-1 3 0,-3 2-3 0,5-3 1 15,-8-2 3-15,9 3 7 0,-9-3 1 0,14-5-1 16,-4 2 4-16,0-2 5 0,1 1-7 0,0-1-5 16,1-1 3-16,-1-1-3 0,5-1-1 0,-2-1 1 15,-1 3-4-15,0-3 3 0,3 2-3 0,-2-2-2 16,0 3-3-16,0 0 4 0,-2 1-2 0,-1-1 2 16,1 1-1-16,-1 2-1 0,2-1-1 0,-4 1 2 15,-2-1-3-15,2 1 3 0,-4 0-4 0,-5 3 2 16,13-4 2-16,-7 0-4 0,-6 4 2 0,8-4 1 15,-8 4-2-15,6-4 4 0,-6 4-5 0,6-3 1 16,-6 3 1-16,0 0 3 0,0 0-6 0,0 0 0 0,7-3 1 16,-7 3 1-16,0 0-10 0,0 0-3 0,0 0-14 15,0 0-9-15,0 0-13 0,0 0-13 0,0 0-16 16,0 0-17-16,0 0-16 0,0 0-24 0,0 0-20 16,0 0-20-16,0 0-23 0,0 0-150 0,-25 0-376 15,25 0 167-15</inkml:trace>
  <inkml:trace contextRef="#ctx0" brushRef="#br1" timeOffset="141391.51">25989 6624 119 0,'-8'-11'167'0,"8"11"-6"0,-6-6-1 15,6 6-14-15,-8-7-2 0,3 2 9 0,-3 0 4 16,-2 0-4-16,1 0 3 0,1-2-16 0,-4 1-3 16,1-1-9-16,0 0-14 0,-3-3-11 0,1-1-11 15,-5 1-9-15,3-1-9 0,-2-1-8 0,0 1-7 0,-2 1-4 16,-4-2-6-16,4 0-6 0,-6 0 3 0,-2 2-12 15,0-1-3-15,-2 1-3 0,-1 2-3 16,3 1-3-16,-4 2-1 0,-4-2-3 0,3 4-3 0,-6 1-3 16,4 2-1-16,-2 0 1 0,3 2-5 0,-4 2 2 15,4 3 0-15,-3-1-6 0,2 5 2 0,1 1 1 16,-5 2-5-16,-6 5-2 0,9-1-2 0,3 1 0 16,-2 1-1-16,-6 7 3 0,11-8-4 0,-2 6 5 15,4 0-1-15,-1 0-5 0,3 0 3 0,0 3 1 16,-5 10 2-16,12-8-2 0,-7 11 0 0,8-8 3 15,-6 7 1-15,6 4-1 0,0 0-1 0,5 0-3 16,-3 2 0-16,-1 1 3 0,0-1 1 0,5 1 0 16,-2 0 2-16,-1-3-5 0,7-10 2 0,0 0 1 0,5-4-1 15,0-1-2-15,4 0 3 0,-2-5-1 0,2-4 0 16,5 5 3-16,4-2-2 0,4-2-3 0,4 1 2 16,-6-7 0-16,10 2-2 0,2-3 0 0,-1 1 4 15,4-5-2-15,3-1-2 0,-1 1 4 0,6-1-2 16,-1-1 1-16,3-4 1 0,-1 0-3 0,0-4-1 15,4 2 2-15,12 0 0 0,-18-3 1 0,3 0 0 16,2-5 0-16,-1 5 2 0,-2-8-5 0,2-2 6 16,12 1-1-16,-12 1 0 0,-1-3-3 0,12-3 0 15,-14 3 2-15,-2-1 0 0,1-2-2 0,-1 1 2 16,-1-4 1-16,1 1-1 0,-1-2-3 0,11-8 2 16,-13 8 2-16,-2-3-2 0,0 0 1 0,-1-3-1 0,8-7 1 15,-12 5 1-15,2 0 1 0,-1 0-1 0,-2-4 3 16,-5 1-3-16,0 0 3 0,0-3 7 15,-5-1-2-15,0 2-4 0,-1-3 2 0,-3-11-4 0,0 2 2 16,-4 10 8-16,-1-10-6 0,-2 11 0 0,0-1-3 16,-2-2 0-16,-4-9-3 0,2 11 4 0,-5 1-2 15,2 0 2-15,1-1-2 0,-7 0-4 0,-1 6 5 16,1-1-4-16,-2 1 2 0,-3 1-3 0,1 4-1 16,-4 1 3-16,-1 1 0 0,-4 2-3 0,-1 4 3 15,-4 3-3-15,-3 5-1 0,-3 0-1 0,-2 2 0 16,-14 4-2-16,-1 4-7 0,0 6-8 0,-3-1-1 15,-4 4-4-15,3 1-1 0,-2 1-4 0,3 4 4 0,1 4-2 16,-2-2-3-16,1 5 4 0,0-2 1 16,-3 4-1-16,7-2 7 0,0 0-3 0,4 1-2 15,1 2-18-15,1-1-14 0,6 5-19 0,1-2-23 0,11-4-34 16,3 2-40-16,-4 11-197 0,4 1-400 0,-1 0 177 16</inkml:trace>
  <inkml:trace contextRef="#ctx0" brushRef="#br1" timeOffset="144629.49">25556 8345 107 0,'3'6'106'0,"5"2"-9"15,-3 2-5-15,6 4-7 0,-2 3 3 0,1-1-5 16,2 0-1-16,0 1-7 0,-2-3-2 0,5 7-2 15,-3 1-3-15,0-6-6 0,-1 1 3 0,-2-1 14 16,1 0-8-16,0-3-8 0,-3-3 0 0,-1 2-11 16,2-5-4-16,-1 4-4 0,1-4-5 0,-3 0-2 15,-1-2-16-15,3 1-19 0,-4-2-30 0,1 1-43 0,2-2-25 16,-6-3-151-16,9 1-267 0,-9-1 119 0</inkml:trace>
  <inkml:trace contextRef="#ctx0" brushRef="#br1" timeOffset="147075.47">27139 6421 16 0,'0'0'187'0,"0"0"-10"16,0 0-6-16,0 0-6 0,0 0-9 0,0 0-7 15,0 0-7-15,0 0-8 0,0 0-8 0,0 0-9 16,0 0-12-16,0 0-9 0,0 0-8 0,0 0-6 15,0 0-11-15,0 0-6 0,0 0-7 0,0 0-4 16,0 0-10-16,0 0-1 0,0 0-3 0,0 0-7 16,0 0-6-16,0 0 0 0,0 0-5 0,0 0-2 15,0 0-6-15,0 0 4 0,0 0-2 0,0 0 1 0,0 0-3 16,0 0-1-16,0 0 1 0,0 0-4 16,0 0 2-16,0 0-4 0,0 0-1 0,0 0 0 15,0 0-2-15,0 0 1 0,0 0 0 0,0 0-9 0,0 0-13 16,0 0-23-16,0 0-19 0,0 0-21 0,0 0-26 15,0 0-35-15,0 0-56 0,0 0-129 0,0 0-351 16,-21 3 156-16</inkml:trace>
  <inkml:trace contextRef="#ctx0" brushRef="#br1" timeOffset="152781.1">25244 7149 52 0,'0'0'160'16,"0"0"-6"-16,0 0-13 0,0 0-7 0,0 0-10 15,0 0-8-15,0 0-19 0,0 0-6 0,0 0-5 16,0 0-11-16,0 0-10 0,0 0-2 0,0 0-8 16,0 0-7-16,0 0-9 0,0 0 2 0,0 0-8 15,0 0 1-15,0 0-7 0,0 0 2 0,0 0-15 16,0 0 3-16,0 0 1 0,0 0-1 0,0 0-4 0,0 0 3 16,0 0-3-16,0 0-2 0,0 0-2 0,0 0 0 15,0 0-5-15,0 0 4 0,3-6-2 0,-3 6 0 16,0 0 2-16,0 0-3 0,0 0 3 0,0 0-7 15,0 0 2-15,0 0 2 0,0 0-2 0,0 0-2 16,0 0 2-16,0 0 2 0,0 0-1 0,0 0-3 16,0 0-3-16,0 0 4 0,0 0 1 0,0 0-3 15,0 0 6-15,0 0 2 0,0 0-5 0,0 0 9 0,0 0-6 16,0 0 2-16,0 0 0 0,0 0-3 0,0 0 1 16,0 0-1-16,0 0 2 0,0 0 0 15,0 0 2-15,0 0-6 0,0 0 2 0,0 0 2 0,0 0-3 16,0 0 1-16,0 0-3 0,0 0 0 0,0 0-1 15,0 0 2-15,0 0 1 0,0 0-2 0,0 0-1 16,0 0-2-16,0 0 6 0,8-3-3 0,-8 3 2 16,0 0-3-16,0 0-2 0,0 0-3 0,0 0 1 15,0 0 3-15,0 0-5 0,0 0 10 0,0 0-8 16,0 0 3-16,0 0 0 0,0 0 0 0,0 0 0 16,0 0 4-16,0 0-5 0,0 0 3 0,0 0-2 0,0 0 1 15,0 0-2-15,0 0 4 0,0 0 0 0,0 0 0 16,0 0-5-16,0 0 3 0,0 0 0 15,0 0 0-15,0 0-2 0,0 0 1 0,0 0-2 0,0 0 2 16,0 0-5-16,0 0 8 0,0 0-10 0,0 0 7 16,0 0 3-16,0 0-3 0,0 0 1 0,0 0 3 15,0 0-3-15,0 0-1 0,0 0-3 0,0 0 3 16,0 0-3-16,0 0 2 0,0 0 4 0,0 0-2 16,0 0-1-16,0 0 3 0,0 0-4 0,0 0 2 15,0 0 1-15,0 0-2 0,0 0-4 0,0 0 6 16,0 0-1-16,0 0-1 0,0 0-3 0,0 0 1 15,0 0 0-15,0 0-1 0,0 0 6 0,0 0-3 0,0 0 0 16,0 0 4-16,0 0-2 0,0 0 0 0,0 0-2 16,0 0-1-16,0 0 3 0,0 0-3 0,-15 16 7 15,15-16-6-15,0 0-3 0,-5 3 1 0,5-3 4 16,-5 4 1-16,5-4 1 0,0 0-3 0,0 0 2 16,-8 4 6-16,8-4 2 0,0 0-2 0,0 0-3 15,0 0 2-15,0 0-2 0,0 0 2 0,0 0 6 16,0 0-2-16,0 0 3 0,25-18 2 0,-9 7 1 15,3 2-1-15,4-6 0 0,1 3-2 0,5-4-2 16,-2 0 1-16,0 2-4 0,2-2 2 0,-4 2-6 16,0 1 1-16,2-1 0 0,-1 1 2 0,2-4-4 0,-2 4 1 15,0-1-1-15,0-3 2 0,-3 7-2 0,-6-1-1 16,-1 4-2-16,0-2 0 0,-4 5-3 0,-3-2-6 16,-1 4 3-16,-2-3 0 0,2 2-10 0,-8 3 8 15,9-1-1-15,-9 1 5 0,0 0-2 0,0 0 0 16,0 0-2-16,0 0 3 0,0 0 0 0,-19 24 1 15,9-17-6-15,-7 5 4 0,2-2 2 0,-8 8-4 16,-2-4 0-16,2 0-1 0,-2 2 3 0,-2 1-2 16,0-1 2-16,0-1 3 0,-1 2-1 0,-1-4 1 15,2 4 1-15,4-2 0 0,-1-1-3 0,8-4 4 16,1-1-3-16,-1-3 0 0,5 1 2 0,2-4 4 0,5 0-2 16,-2 0-3-16,6-3 0 0,-8 4 0 0,8-4 1 15,0 0 2-15,0 0-2 0,0 0 2 0,18-16 0 16,-9 9-1-16,8-7-4 0,1 3 1 0,5-6 2 15,0 3 1-15,-7 5-4 0,8-7 0 0,-8 4 6 16,2 1-4-16,-2 0-4 0,0 1 3 0,-1 3-2 16,-5 0-5-16,2 2-12 0,-2-1 7 0,-6 1-3 15,1 3-1-15,1-2-6 0,-6 4 1 0,7-3-7 0,-7 3 0 16,0 0-14-16,0 0-7 0,0 0-21 16,0 0-11-16,0 0-10 0,0 0-12 0,0 0-18 15,0 0-117-15,-16 20-260 0,16-20 115 0</inkml:trace>
  <inkml:trace contextRef="#ctx0" brushRef="#br1" timeOffset="154080.49">27162 6797 2 0,'0'0'167'0,"-4"5"-13"16,4-5-10-16,0 0-17 0,-5 2-6 0,5-2-14 0,0 0-14 15,0 0-6-15,0 0-9 0,0 0-7 0,0 0-3 16,0 0-12-16,0 0 0 0,32-13-10 0,-17 6-4 15,3-2-3-15,5-5-2 0,-4 4-9 0,8-3 6 16,-2-2-6-16,1 2-11 0,-3 1-15 0,4-2 5 16,-8 6-4-16,1-2-5 0,-2 0-7 0,0 1-6 15,-1 0-5-15,-1 3 11 0,-5 0-3 0,-2 0-3 16,1 2-3-16,-2-1 6 0,-3 3 3 0,2-1-6 16,-7 3 1-16,9-3 1 0,-9 3 8 0,7-3-3 0,-7 3 1 15,0 0 4-15,0 0-4 0,0 0 2 0,0 0 3 16,0 0-4-16,-18 13 3 0,8-7 4 15,-5 3-8-15,-3-1 4 0,-7 2 2 0,-2 3-9 0,-4 1 11 16,-3 1-2-16,-2-1 9 0,-8 6-1 0,-4-1-1 16,10-7 14-16,5 2 5 0,1-3 5 0,1 1 12 15,13-5-7-15,-1 1 3 0,6-4 4 0,4 0 2 16,-1 0 2-16,6 1-8 0,-2-4-1 0,6-1-4 16,0 0-4-16,0 0-4 0,0 0-1 0,0 0-3 15,18-18-3-15,0 10 2 0,7-5-11 0,3 0-10 16,2-1 1-16,4-1-22 0,1 1-9 0,-3-4-17 0,15-1-9 15,-13 4-24-15,0-1-14 0,-1 2-38 0,-2 0-120 16,-3-1-273-16,-2 4 121 0</inkml:trace>
  <inkml:trace contextRef="#ctx0" brushRef="#br1" timeOffset="157000.46">25455 7144 20 0,'0'0'80'0,"0"0"-8"16,0 0-6-16,0 0-4 0,0 0-14 0,0 0 5 15,0 0-2-15,0 0-7 0,0 0-5 0,0 0 2 16,0 0-8-16,0 0-6 0,0 0 4 0,0 0-13 16,0 0-3-16,0 0 6 0,0 0-5 0,0 0-2 0,0 0-1 15,0 0-5-15,0 0 2 0,0 0 4 16,0 0-1-16,0 0-6 0,0 0 2 0,0 0-5 16,0 0 6-16,0 0-5 0,0 0-1 0,0 0 3 0,0 0-2 15,0 0 2-15,0 0 0 0,0 0 0 0,0 0-2 16,0 0 2-16,0 0 5 0,0 0-2 0,0 0-5 15,0 0 1-15,0 0 2 0,0 0-1 0,0 0 3 16,0 0-2-16,0 0-10 0,0 0 7 0,0 0-3 16,0 0 0-16,0 0-3 0,0 0-3 0,0 0-6 15,0 0-13-15,0 0-12 0,0 0-28 0,0 0-76 16,0 0-150-16,0 0 67 0</inkml:trace>
  <inkml:trace contextRef="#ctx0" brushRef="#br1" timeOffset="176774.48">17587 14880 50 0,'-4'4'141'16,"4"-4"-5"-16,0 0-2 0,-5 6-4 0,5-6-2 16,-4 6 3-16,4-6 5 0,0 0-2 0,0 0 4 15,-5 3-3-15,5-3 5 0,0 0-4 0,0 0-3 16,0 0-10-16,0 0-3 0,0 0-6 0,0 0-9 16,0 0-16-16,-11-11-2 0,11 11-15 0,0-9-4 15,0 9-7-15,0-13-3 0,0 13-8 0,4-16-3 16,1 9-10-16,0-2 1 0,-1 2-9 0,1 1 0 0,0 0-2 15,4-1-5-15,0 1-5 0,0-1 3 0,0 3-2 16,3 0-2-16,0 3-7 0,1-2 2 16,1 4-5-16,-3-1 2 0,2 3-5 0,-1 0-3 0,-1 0-3 15,0 3-3-15,-2 1 1 0,-1 1-6 0,4 0-2 16,-6 3 3-16,-1-1-2 0,0 1 4 0,-1 1-1 16,0 1 1-16,0 2-1 0,-6 0 3 0,4 3 0 15,-6-2 1-15,0 2-1 0,2-7-1 0,-5 6 1 16,-1-2 4-16,-2-1-2 0,1 1 2 0,2-2-1 15,-2-3 2-15,1-1 1 0,0-2-3 0,3 1 4 16,0-3-1-16,0-1 0 0,-1 0 0 0,1 0-1 16,-1 1-2-16,6-5-1 0,-7 3 4 0,7-3-3 15,-8 3 4-15,8-3-5 0,0 0 1 0,0 0 0 0,0 0-1 16,0 0 5-16,0 0-3 0,0 0-2 16,0 0 3-16,0 0 0 0,0 0-2 0,0 0 2 15,10-19 2-15,-10 19-1 0,11-5-1 0,-6 4-2 0,3 0 4 16,3-2-2-16,-2 1 2 0,2 0 0 0,-1 2 1 15,2 0-2-15,-1 0-3 0,-2 2 4 0,3 0-1 16,-1-1-2-16,1 3 0 0,-2-2-4 0,-1 2 8 16,1 2 0-16,-2 0 1 0,1 0-1 0,-1 2 1 15,-2 0-2-15,0 1 1 0,-2-1-1 0,1 2 4 16,-2-1-5-16,-1 1 1 0,0 1 0 0,-1-2 4 16,-1 3 7-16,-1-2 5 0,-1 3 9 0,0-1 4 15,-2 0 0-15,-4 2 2 0,2 3 12 0,-3 1 7 16,-1-2 1-16,-4 4 1 0,-2 0-2 0,4-2 2 15,-6 1-5-15,-3 0-3 0,1 0 8 0,1-5-7 16,2 1 0-16,0-7 0 0,1 3 3 0,-1-1-9 16,2-3 1-16,2-3-3 0,-1-4-6 0,0-2-9 0,0 0 0 15,2-5-15-15,-3-1-16 0,2-5-27 16,2 1-41-16,2-1-32 0,4 1-52 0,1-4-47 16,3-1-46-16,3 0-258 0,2-1-555 0,3 0 246 0</inkml:trace>
  <inkml:trace contextRef="#ctx0" brushRef="#br1" timeOffset="177462.94">18220 15124 51 0,'0'0'130'16,"6"-8"-6"-16,-6 8-11 0,8-4-11 0,-8 4-9 16,10 2-8-16,-10-2-6 0,14 5-13 0,-6-2-1 0,-1 1-5 15,2 0-15-15,-4-1 6 0,2 5 0 16,-3-1 2-16,2 1 3 0,-2 1 3 0,0 0 8 15,-3-2 1-15,-1 1 7 0,-1 3 3 0,-1-2-1 0,-3 3-2 16,2-4 14-16,-3 0 5 0,1 1 0 0,1-1 0 16,2-4-3-16,-2 0-4 0,4-4-3 0,-8 8 4 15,8-8-7-15,-5 3-2 0,5-3-9 0,0 0-8 16,0 0-3-16,0 0-7 0,-13-10-8 0,13 10-4 16,-3-9-7-16,3 9 1 0,0-11-3 0,0 11-10 15,2-13 0-15,1 7 0 0,1-2-1 0,1 1-3 16,0 2-6-16,0 3 3 0,3-3-4 0,-1 1-1 15,1 2 0-15,0 1-2 0,-8 1-1 0,19 0-2 16,-11 3 0-16,0 0 3 0,-1-2-2 0,-1 2 0 16,-6-3 1-16,12 4-3 0,-6 0 2 0,-1-1 1 15,-5-3 4-15,5 5 9 0,-5-5 14 0,4 7 8 16,-4-7 8-16,3 6 6 0,-3-6-5 0,0 0-1 0,0 0 3 16,-7 8 2-16,7-8 7 0,-6 4-5 0,6-4-6 15,0 0-3-15,-11-1-5 0,11 1-12 0,0 0 7 16,-10-8-12-16,10 8-22 0,-5-11-32 0,3 4-29 15,0-3-34-15,1-1-43 0,1 0-62 0,1-5-61 16,1 4-281-16,2-5-585 0,-1 2 259 0</inkml:trace>
  <inkml:trace contextRef="#ctx0" brushRef="#br1" timeOffset="178570.98">19804 15320 104 0,'-10'0'132'0,"-2"0"-13"0,0-2 2 0,2 2 6 16,-3 4-14-16,1-1 3 0,0 1-8 0,-1-1-19 15,1 1 14-15,-3-1 4 0,3-2 6 0,2 2-8 16,0-2-3-16,1 2 0 0,-1-1 5 0,4 0-1 15,6-2-7-15,-11 1-6 0,11-1-8 0,-7 0-10 16,7 0-8-16,0 0-7 0,0 0-6 0,0 0-7 0,0 0-1 16,0 0-7-16,0 0-1 0,15-15-5 0,-2 8-2 15,-3 4-4-15,4 0 0 0,4-3-4 0,0 0-2 16,0 3-4-16,2 1 0 0,7-3-4 0,-8 5 1 16,8 0-2-16,-4 0-2 0,5 0-3 0,0 5 6 15,0 0-3-15,2 1-5 0,-5-6 2 0,-3 4-1 16,7 1 1-16,-8-3 0 0,8-2-1 0,-1 1-5 15,-6 2 4-15,5 0 0 0,-4-3-5 0,6-3 2 16,-8 4-2-16,-3 1-3 0,2-2-17 0,-1-2 5 16,0 0-6-16,-1-1 1 0,-6 3-2 0,-1 0 0 15,-3 0-2-15,-8 0 4 0,12 0 1 0,-12 0 2 16,9-2 5-16,-9 2 0 0,3-6-1 0,-3 6 2 16,0 0 0-16,0 0 4 0,-18-12-1 0,7 11 3 0,-2-3 0 15,-5-1 0-15,-1 2 3 0,-1-2-3 16,-7 1-3-16,6 2 5 0,-7-2 3 0,0 0-3 15,8 1 0-15,-8 0 5 0,8 0-1 0,1 1 4 0,-1 2 2 16,2 2-2-16,4 0 6 0,1-1-4 0,-1 1 4 16,4-1 2-16,1 1-2 0,2-1-5 0,7-1 3 15,-11 4-3-15,8 0-1 0,3-4-2 16,0 0 2-16,0 0-4 0,0 0 4 0,18 13 0 0,-5-9-5 16,5-6 4-16,4 1 0 0,7 0-7 0,2-2-16 15,3-2-14-15,4 0-10 0,1-3-15 0,14-3-9 16,-2 3-23-16,1-2-18 0,1-1-43 0,-4 3-52 15,-11 2-120-15,14-3-351 0,-1 2 156 0</inkml:trace>
  <inkml:trace contextRef="#ctx0" brushRef="#br1" timeOffset="180337.68">27407 15377 126 0,'-9'-4'164'0,"9"4"-11"0,0 0-8 0,-10 0-10 15,10 0-7-15,0 0-13 0,-13-1-9 0,13 1-10 16,0 0-10-16,-9 1-11 0,9-1-8 0,0 0-5 15,0 0-9-15,0 0-3 0,0 0-4 0,0 0-11 16,0 0-2-16,0 0-2 0,0 0-3 0,0 0 0 16,0 0-9-16,18 15 2 0,-9-10 0 0,5-5-3 15,-3 3-3-15,2 0-3 0,-1 0-7 0,6-1-8 0,-7-1 0 16,2 1-10-16,1-2 0 0,-1 1-4 16,1-1-4-16,4 0-6 0,-4 0-1 0,0 0-6 15,0 0-7-15,-1 0 5 0,1-1 0 0,-1 1-6 0,-2-2 3 16,2 1 3-16,-3-1 2 0,-1 1-6 0,1-2 12 15,-10 3-3-15,13-3 4 0,-5 1 8 0,-8 2 5 16,10 0-3-16,-10 0 2 0,9-2 6 0,-9 2 0 16,0 0 12-16,11 0 8 0,-11 0 4 0,0 0 6 15,0 0 0-15,0 0 2 0,9 0-1 0,-9 0 1 16,0 0 1-16,0 0 2 0,0 0-4 0,0 0 6 16,0 0 4-16,0 0-1 0,0 0-3 0,0 0 8 15,-31-6-8-15,26 4 1 0,-6-1 0 0,0 3 3 16,-1-3-1-16,-1 2 3 0,2-2-9 0,-7-1 5 15,0 1 3-15,0 0 0 0,-2 2-3 0,-2-2 0 16,4 2-2-16,-1 4 1 0,2-2 6 0,-2 3-4 0,2-1-1 16,3 1-1-16,1-3 2 0,1 5 1 0,3-3-2 15,1 1 0-15,1 0-4 0,0 0-3 16,7-4-4-16,-9 7-1 0,9-7-4 16,0 6 2-16,0-6-1 0,0 0-7 0,11 7 4 0,-4-4-5 0,6-3 4 15,0 0-8-15,1 0-10 0,5 0-12 0,0-3-4 16,-1 3-15-16,0-3-14 0,0 1-15 0,-2-3-18 15,0 2-17-15,-1-3-17 0,-1 3-30 0,-1 1-24 16,-3-1-96-16,2-2-292 0,-2-1 129 0</inkml:trace>
  <inkml:trace contextRef="#ctx0" brushRef="#br1" timeOffset="189691.22">18355 15183 82 0,'0'0'83'15,"0"0"-3"-15,0 0 0 0,0 0-9 0,0 0-6 16,0 0 2-16,5-3 3 0,-5 3-8 16,0 0 1-16,0 0 0 0,2-9-10 0,-2 9 0 15,0 0-2-15,0-9 9 0,0 9 4 0,0 0-4 0,-2-10 3 16,2 10 2-16,0 0-5 0,0 0-2 0,-5-6-6 15,5 6-1-15,0 0-5 0,-9-1-6 0,9 1-3 16,0 0-7-16,0 0-4 0,-15 6-7 0,10-1 4 16,1-1 0-16,0 2-3 0,-2 5-6 0,-1-3 3 15,2 4-2-15,3 0-5 0,-2 0 3 0,1-3-3 16,1 2-6-16,0 0 4 0,2 0-2 0,0 0 3 16,0 0-5-16,2 0 1 0,-2-2-8 0,2 1 6 15,0-4-1-15,1 0-1 0,-3-6 1 0,4 9-2 16,0-6-2-16,-4-3 1 0,9 2 5 0,-9-2-1 15,9 0-3-15,-9 0 4 0,10-7-19 0,-5 2 19 16,3-4-3-16,-2 1 5 0,1 1-7 0,-2-2 2 16,0 0-1-16,1-1 4 0,-1-1-1 0,1 1 0 0,-3 3 5 15,0-2-3-15,-2 2 0 0,-1 7-5 16,3-12 5-16,-2 5 4 0,-1 7 1 0,-1-10 0 16,1 10 0-16,-4-7-1 0,4 7 0 0,0 0-4 15,-8-6-1-15,8 6 1 0,0 0 2 0,0 0-3 0,-15 8-1 16,15-8-3-16,-8 5 1 0,4-1 1 0,4-4-4 15,-6 11-1-15,3-5 5 0,1 2-3 0,-1 0-5 16,2-2-2-16,1-6-6 0,-2 14 3 0,0-7-8 16,2 2 1-16,0 1-3 0,2 1-5 0,0-4-1 15,-2 0-1-15,0-7-3 0,3 15 10 0,-3-12-3 16,0-3-4-16,1 7-2 0,-1-7 8 0,2 7-4 16,-2-7-10-16,0 0 1 0,0 0 2 0,0 0-12 15,0 0 4-15,0 0 0 0,12-15-1 0,-12 15-6 16,3-8-1-16,-3 8-4 0,1-9-14 0,-1 9-21 15,0 0-87-15,0 0-187 0,-9-5 83 0</inkml:trace>
  <inkml:trace contextRef="#ctx0" brushRef="#br1" timeOffset="194800.1">26014 8525 20 0,'-2'-8'134'0,"2"8"-10"0,0 0-11 16,0 0-8-16,7-16-13 0,-5 12-5 0,2-2-5 15,3-3-7-15,-1 2-5 0,2-2-5 0,3 0-11 16,-3 1-1-16,6-3-6 0,-1 1-10 0,1 0 1 0,2-2-3 15,-2 2-3-15,1 0-6 0,1 2-1 0,-3-1-2 16,-2 2-6-16,5-2 2 0,-5 5-2 0,1-2 0 16,-1 1-8-16,-4-1 3 0,4 4-3 0,-4 0 0 15,-3 0-3-15,-4 2-1 0,9-4-1 0,-9 4-1 16,0 0 0-16,0 0 5 0,0 0-2 0,0 0 1 16,0 0-5-16,0 0-4 0,0 0 5 0,-13 16 0 15,4-9 3-15,-1-2 0 0,-3 3-6 0,-1 0-3 16,1 0 7-16,-5 0-2 0,3 6 2 0,-3-6-6 15,0 3-3-15,0-1 0 0,2 0 3 0,-2-2 2 16,0 0-2-16,7-2 1 0,0-1 2 0,3-2 10 0,2 0-4 16,1-1 4-16,5-2-3 0,-10 4-3 0,10-4 0 15,0 0 0-15,0 0-1 0,0 0 1 0,0 0-4 16,11-21 5-16,-3 11-4 0,6 0-1 0,1-1-7 16,1-3-14-16,5 0 3 0,1 0-18 0,1 1-13 15,-3 3-15-15,7-4-11 0,-3 0-39 0,-7 4-86 16,7-3-215-16,-8 1 94 0</inkml:trace>
  <inkml:trace contextRef="#ctx0" brushRef="#br1" timeOffset="195841.47">26102 8322 78 0,'0'0'121'0,"-7"4"-1"0,7-4-2 0,-7 2-13 15,7-2-8-15,0 0 1 0,-9 1-1 0,9-1-6 0,0 0-8 16,0 0-5-16,0 0-6 0,0 0-2 16,0 0-6-16,0 0-4 0,18-21 0 0,-2 12-3 0,-3-4 0 15,3 1-6-15,7-3-5 0,-1 0-8 0,3-1 0 16,-2 1-3-16,3 1-4 0,-6-2-5 0,3 2-1 16,0 2-4-16,-6 2 0 0,1 1-21 0,1-1 2 15,-2 0-5-15,-1-1-3 0,-3 7 1 0,-2-2-3 16,1 0-7-16,-3 1-8 0,-3 4-3 0,2-3 6 15,-2 3 1-15,-6 1 5 0,0 0-2 0,0 0 5 16,9 8-3-16,-9-8 1 0,-11 18-3 0,-1-6-5 16,1 2 8-16,-5 1-3 0,-5 4-7 0,-2-2-1 0,-2 3 3 15,-2-1 11-15,0 1-11 0,1 1 1 0,-2-2 1 16,1 0 3-16,0-2-1 0,2-4 7 16,8-1 6-16,1-4 14 0,5-1 0 0,1-1 5 0,2-3-3 15,3 0-3-15,-1 1-4 0,6-4 1 0,0 0 4 16,0 0-5-16,0 0-2 0,0 0 0 0,25-23-2 15,-8 10-12-15,10-3-9 0,-2-3-23 0,7 0-26 16,1-2-33-16,9-7-108 0,2 4-228 0,-2-5 101 16</inkml:trace>
  <inkml:trace contextRef="#ctx0" brushRef="#br1" timeOffset="196533.42">27730 7825 102 0,'0'0'173'0,"-5"3"-20"0,5-3-4 15,0 0-16-15,0 0-10 0,0 0-11 0,0 0-6 16,0 0-2-16,0 0-7 0,21-21-6 0,-10 13-1 0,3-5-9 15,-1 4-2-15,3-2-11 0,3-1-10 0,-4 1-3 16,8-6-7-16,-9 6-8 0,3 0 2 16,-2 1-8-16,4 0-4 0,-4 0-3 0,1 0 2 0,-5 3-4 15,0 4-3-15,-4-1-2 0,2 1-4 0,-1 1-1 16,-1 0-1-16,-7 2-2 0,8-5-1 0,-8 5-1 16,0 0 0-16,0 0 0 0,0 0-3 0,0 0 4 15,-21 25-3-15,5-13 0 0,2-1 1 0,-10 6-4 16,1-2 2-16,-3-2-3 0,-1 3 1 0,4-4-3 15,3-2 2-15,2 0 2 0,0-4 1 0,7 1 6 16,-3 0 2-16,6-4 2 0,-1-1 5 0,4 1 4 16,5-3-5-16,-9 3 1 0,9-3-6 0,0 0 0 0,0 0-3 15,24-19-2-15,-7 9 0 0,12-4-5 0,-3-2-24 16,7-5-21-16,11-2-28 0,-2-2-29 16,3 0-28-16,3 0-34 0,-3 4-173 0,-11 2-356 0,-1 1 158 15</inkml:trace>
  <inkml:trace contextRef="#ctx0" brushRef="#br1" timeOffset="198997.47">27195 7294 26 0,'-6'-6'160'0,"2"-1"-12"0,1 2-9 15,-4-4-8-15,0 0-12 0,1 4-14 0,-3-5-1 0,0 3-9 16,0-1-9-16,-2-1-12 0,1 1 0 16,2 0 1-16,-5-3-9 0,1 3-3 0,3 2-7 15,-2-3-6-15,-3-1 3 0,-1 1-7 0,-1 0-23 0,3 3-3 16,-4 0 1-16,0-1-2 0,-4 3 0 0,-6-1-3 16,0 3-2-16,-2 1-2 0,0 1 0 0,3 4 0 15,-7 1-2-15,5 4-3 0,-6-2-1 0,0 4 2 16,3 0-5-16,1 4 2 0,-3-1-7 0,5 3 3 15,-3 2-1-15,5-2 0 0,1 1-6 0,2 2-3 16,-1-2-14-16,10-4-9 0,-2-1-15 0,3 3 4 16,3-4-15-16,0-1-10 0,5 0-18 0,-3-3-8 15,6-2-2-15,1 0-5 0,1-6 1 0,0 8-86 0,0-8-201 16,0 0 90-16</inkml:trace>
  <inkml:trace contextRef="#ctx0" brushRef="#br1" timeOffset="199250.39">26344 7233 56 0,'-9'2'86'0,"9"-2"-5"16,-9 8-11-16,3 0-12 0,-2 1 4 0,2 5-2 15,-1 2-6-15,3 3-4 0,-2 0-5 0,-2 6-9 16,6-6-2-16,4-1 0 0,0-2-6 0,-2 2-3 15,6-3-2-15,0-1-1 0,1-4-1 0,1-1-8 16,4-2-2-16,1 0-8 0,4-3-14 0,0 1-8 16,3-1-4-16,1-3-13 0,1-1-10 0,5-3-16 0,-5 3-51 15,-1-3-122-15,-1-1 54 0</inkml:trace>
  <inkml:trace contextRef="#ctx0" brushRef="#br1" timeOffset="201771.61">28661 8144 19 0,'-5'5'242'0,"5"-5"-4"0,0 0-13 16,0 0-12-16,-5 4-9 0,5-4-9 0,0 0-16 16,0 0-8-16,0 0-3 0,0 0-4 0,0 0-7 15,0 0-10-15,19-18 1 0,-12 11-7 0,1-3-10 16,3-3-1-16,-4 2-8 0,4-2-8 0,2-2-15 0,-1-1-9 15,-3-2-3-15,0 4-11 0,0-4-8 0,0 2 5 16,-3-2-19-16,-3 1-3 0,3 1-9 0,-5 0-6 16,0-2-4-16,-2 1-2 0,0 5 0 0,-2 0-7 15,-3 1-2-15,0 0-2 0,-3 6-8 0,-2-2-8 16,-1 4 0-16,-3 4-3 0,-5 3-3 0,-8 6-3 16,0 7 0-16,-2 0-4 0,2 4 5 0,5 1-5 15,-2 3-3-15,2 0 2 0,6 2 4 0,2-1 5 16,2-1-5-16,3-2-1 0,5-5 3 0,0 0-1 15,5 0-3-15,2-2 1 0,3-1 5 0,1-1 4 16,3-3-5-16,4 0 7 0,3-3-11 0,2-1 6 16,2-3 3-16,7-1-7 0,3-3-9 0,0-3-17 0,2 0-20 15,-2-1-23-15,4-2-26 0,-1-2-22 0,-1 1-27 16,-1 0-22-16,-2-3-14 0,0 0-25 0,1-1-43 16,-6 2-155-16,-1-4-443 0,-5 3 197 0</inkml:trace>
  <inkml:trace contextRef="#ctx0" brushRef="#br1" timeOffset="202246.42">29108 7733 17 0,'-4'-3'235'0,"4"3"-17"0,0 0-15 16,-5-5-21-16,5 5-16 0,0 0-19 15,0 0-13-15,0 0-16 0,0 0-11 0,0 0-14 0,0 0-3 16,12 22-14-16,-6-15-4 0,2 5-8 0,2 2-7 16,-1-1-6-16,2 1-6 0,-2 4 0 0,0-3-6 15,1 0-2-15,-1 0-4 0,-1-1-2 0,0-1-7 16,-3-1-1-16,0-2-1 0,0-1-3 0,-1-1 3 16,-2 0 6-16,1-1 6 0,-2-2-2 0,-1-5 5 15,2 10 5-15,-2-10 11 0,1 6 6 0,-1-6 9 16,0 0 6-16,2 8 6 0,-2-8-8 0,0 0-4 15,0 0-6-15,0 0-6 0,0 0-7 0,0 0-6 16,-9-25-4-16,3 8-2 0,5 1-6 0,-1 0-1 16,2-10-3-16,0 1-6 0,0-5 2 0,3 1-5 15,-2-1-2-15,2-3 0 0,1 6-3 0,-3 2-1 16,2 4 1-16,-2 5-3 0,0 4-3 0,0 2-2 0,1-1 1 16,-1 3 2-16,-1 2-3 0,0 6-3 0,0 0 2 15,0 0-1-15,0 0 5 0,0 0-1 0,15 14 2 16,-10 1 2-16,1-3-3 0,2 3 3 0,1 1 2 15,2 0-4-15,-1 0-1 0,0-2-3 0,2 0 2 16,2-2 1-16,-4-2-3 0,5-2-16 0,3 0-23 16,1-3-36-16,1-2-26 0,1-3-32 0,0-1-35 15,-1-1-38-15,8-7-44 0,-7 6-211 0,-1-4-494 16,-1-1 219-16</inkml:trace>
  <inkml:trace contextRef="#ctx0" brushRef="#br1" timeOffset="202592.17">29585 7428 51 0,'-13'14'217'0,"3"-2"-11"0,1 3-8 16,-3 2-17-16,3 0-13 0,2-1-13 0,-1 1-12 15,2 0-15-15,2 1-10 0,0-1-12 0,1-1-11 16,1-4-11-16,2 1-7 0,1-4-8 0,0 0-7 15,2-2-12-15,2-5-3 0,-5-2-3 0,13 0-3 16,-13 0-4-16,18-11-2 0,-9 4-2 0,3-3-4 16,0-3-3-16,-1 1-4 0,-2-2-3 0,-1 4-2 0,0 0-4 15,-2 1-1-15,-1 1 4 0,2 0-1 0,-4 3 3 16,-3 5-1-16,7-7-1 0,-7 7-2 16,9 0 8-16,-9 0 1 0,0 0-3 0,16 6-3 0,-9-3 0 15,4 1 0-15,-3 3-1 0,0-2-3 0,2-1 1 16,-3 3-3-16,4-3-31 0,-1-2-16 0,3 0-25 15,-2-2-24-15,8-4-33 0,-3-4-39 0,4 1-16 16,1-3-178-16,-5-2-378 0,6-6 167 0</inkml:trace>
  <inkml:trace contextRef="#ctx0" brushRef="#br1" timeOffset="203004.45">29998 7128 123 0,'-3'-7'196'0,"2"0"-14"0,1 7-11 16,-6-8-16-16,6 8-9 0,0 0-4 15,0 0-2-15,0 0-12 0,-10 19-8 0,10-9-12 16,2 4-7-16,-2 0-11 0,5 3-7 0,-2-2-12 0,5-1-2 16,1 1-13-16,3-3 0 0,0-1-4 0,4-1-11 15,-1-2-2-15,3-1-2 0,0-4-6 0,1-1-11 16,-1-3-8-16,1-3-8 0,-1 0-21 0,-1-3-2 16,-1-1-12-16,0-4-12 0,0-1-2 0,-2 2 9 15,0-3 0-15,2-7 3 0,-5 5 3 0,-3 0-1 16,-2-2 3-16,1 0 5 0,-6 0 8 0,2 0-3 15,-3-7 9-15,-3-3 2 0,2 2-5 0,-3-1 20 16,-1 2 7-16,-1 0 8 0,0 0 11 0,-3 1 4 16,4 7 7-16,0-1 9 0,1 7 16 0,0-1 11 15,2 3 1-15,-3 1-1 0,2 3-3 0,1-2-9 16,2 7-10-16,-3-7-8 0,3 7-2 0,0 0-7 16,0 0-1-16,0 0-4 0,0 0-4 0,4 26-5 0,1-14 1 15,1 3-7-15,2 12 4 0,4-2-8 16,-2-2-1-16,3 0-1 0,-1 0 0 0,4-2-6 15,-1-2 3-15,0-2-1 0,-3-5 0 0,3 1-1 0,1-1-4 16,0-4-7-16,-3-3-8 0,3 2-18 0,-3-2-16 16,4 0-16-16,-6-4-15 0,0-2-16 0,1-1-21 15,0-1-19-15,-1-2-17 0,0-2-20 0,-4 1-50 16,1-1-135-16,1-4-380 0,-5 1 168 0</inkml:trace>
  <inkml:trace contextRef="#ctx0" brushRef="#br1" timeOffset="203200.39">30137 6991 181 0,'13'-20'230'15,"-2"9"-23"-15,4-2-22 0,7-2-19 16,0 0-14-16,5-2-19 0,1-1-41 0,4 2-41 0,1-6-63 15,14 0-62-15,-5-5-145 0,-8 8-236 0,0-1 104 16</inkml:trace>
  <inkml:trace contextRef="#ctx0" brushRef="#br1" timeOffset="203856.2">30296 7719 217 0,'0'0'258'16,"0"0"-18"-16,-13 3-18 0,13-3-16 0,-12 8-12 15,7 3-3-15,0 4-8 0,-2 3-10 0,2 0-15 16,1 6-9-16,2 3-12 0,-1 2-7 0,2-2-9 0,1-1-9 15,0 0-13-15,3 0-1 0,0-9-18 0,4 2-8 16,2-3-5-16,-3-3-6 0,2-1-11 16,-2-3 1-16,4-3-6 0,1 0-4 0,-1-5-1 0,3-1-9 15,-1-1-10-15,8-5-8 0,-2 0-8 0,-1-7-7 16,5-5-13-16,-1-3-5 0,0 1 3 0,1-3-4 16,-4 1 2-16,-2-2 1 0,0 1 1 0,0 0 3 15,-3 0 3-15,-1-2-1 0,-2 0 0 0,0 2 3 16,-3 4 1-16,3-6 3 0,-8 8 0 0,4 5 4 15,-1 1 1-15,-1 1 3 0,-2 2-2 0,2 2 0 16,-2 1-7-16,-2 5 8 0,4-10-2 0,-4 10 3 16,9 0-9-16,-9 0 8 0,12 7-2 0,-3 0-2 15,-2 0 2-15,2 1 1 0,0 0 6 0,-1 2-2 0,-3 1 2 16,-1-1 9-16,1 3 10 0,-1 1 6 16,-3-3-1-16,0 1 10 0,2-1 8 0,-7 0 14 15,0-1 8-15,0 1 16 0,-1-1-6 0,-3-2 12 0,0 2-10 16,-4-3-2-16,3-3-9 0,-3 0-3 0,1 0-10 15,1-1-13-15,1-5 6 0,9 2-28 0,-14-6-33 16,9 0-42-16,0-4-33 0,2-2-45 0,-2-2-41 16,5-4-46-16,1-7-49 0,3 0-307 0,0-6-619 15,-2-2 274-15</inkml:trace>
  <inkml:trace contextRef="#ctx0" brushRef="#br1" timeOffset="204200.16">30717 7320 100 0,'0'0'292'16,"1"-7"-8"-16,-1 7-12 0,0 0-13 0,7-6-20 0,-7 6-16 15,0 0-17-15,0 0 9 0,15 6-10 0,-6 0-4 16,2 3-19-16,2 5-19 0,8 5-3 16,-1 0-15-16,-3 3-18 0,3 3 11 0,1 2 13 0,-2 2-16 15,-1 1-4-15,4 11-6 0,-9-12-5 0,2 1-2 16,1 1-4-16,-3-1-2 0,1-1-8 0,-2-2-9 15,-1 1-5-15,0-4-15 0,-2 1 1 0,-2-7-6 16,3 4-8-16,-2-1-5 0,-2-5-4 0,2 0-16 16,-1 0 7-16,0-4-6 0,-2-2-1 0,0 1-3 15,0-2-3-15,0 1-4 0,-1-4-5 0,0 0-2 16,0 0 0-16,0-1-13 0,-2-1-9 0,-2-4-17 16,8 5-16-16,-8-5-16 0,3 6-18 0,-3-6-33 0,0 0-19 15,0 0-19-15,0 0-13 0,0 0-23 0,-10-32-24 16,4 15-18-16,-3 1-20 0,-4-7-25 15,1-3-32-15,-4-3-28 0,-2-2-180 0,-3-10-542 0,3 9 239 16</inkml:trace>
  <inkml:trace contextRef="#ctx0" brushRef="#br1" timeOffset="204413.42">30899 7334 39 0,'2'-9'141'0,"1"0"7"0,0-1 8 0,0 3 7 15,2-4-2-15,2 4-1 0,2 0-6 0,1-1-6 16,0 2-4-16,5 0-12 0,3 3 0 0,1-1-13 15,-1 4-10-15,3 6-2 0,-2-3-11 0,-1 4-6 16,0 4-6-16,-3-3-5 0,1 7-2 0,-4-3-5 16,3 8-5-16,-8-3-7 0,-2 0 0 0,-3 1-3 15,-2-2-6-15,-3 4-2 0,-3-2-5 0,-4 8-4 16,-4-5-6-16,3-4-7 0,-3-1-18 0,-2-3-32 16,-5 3-44-16,4-3-26 0,0-7-26 0,7 0-50 0,0-1-26 15,2-5-196-15,8 0-423 0,-10-8 187 16</inkml:trace>
  <inkml:trace contextRef="#ctx0" brushRef="#br1" timeOffset="205016.46">31154 7114 23 0,'0'0'211'0,"9"14"-5"0,-5-8-8 0,2 2-3 15,2 1-14-15,3 0-15 0,-3 1-1 0,7 1-9 16,-4-4-13-16,4 0-6 0,4 1-10 0,-1-4-9 15,0-1-11-15,0 0-6 0,0-2-14 0,1-1-7 16,0-5-9-16,-4 0-3 0,5 0-10 0,-5-3-7 0,0-3-17 16,-5 3-10-16,3-5-15 0,-1-2-9 15,-3 2-13-15,-2 0-11 0,0-2-2 0,-2-2-6 16,-4 1-2-16,0 1-1 0,-3-4 3 0,-2 1 1 0,1 1-6 16,-3-2 12-16,0-4-3 0,-2 3 8 0,0 3 3 15,0-2 3-15,0 1 3 0,-3 1 3 0,3 5 8 16,0 0-1-16,2 4 9 0,2 2 1 0,-3-2 0 15,1 1 1-15,1 3-2 0,5 4-1 0,-4-7-2 16,4 7 0-16,0 0 0 0,-6-2-5 0,6 2 1 16,0 0 2-16,0 0 2 0,0 17 1 0,3-8 1 15,1 3 7-15,3 4 3 0,2 1 2 0,0 8 10 16,0 2 4-16,3 1 2 0,1 4-1 0,0-1-4 16,1 3 3-16,6 8-4 0,-7-10 0 0,4 10-2 15,-3-9-2-15,6 9-4 0,-4-9 1 0,1-3-1 16,-1 2-3-16,3-2-8 0,0 1 5 0,0 0-3 0,-1 1 3 15,0-6-4-15,1 4-3 0,-1-1 3 0,-5 0 1 16,-1 0-4-16,-1-6 2 0,-3 3-4 16,-5-7 4-16,3-2-6 0,-3-1 2 0,2 2 1 0,-3-8 1 15,-1 3 8-15,-1-1 16 0,1-1 6 0,-2-4 10 16,1-7 10-16,-3 13 2 0,0-8 9 0,3-5 7 16,-4 9 13-16,-1-7 3 0,5-2-9 0,-12 3 0 15,3-3-3-15,-2-4-6 0,-1 0-3 0,-4-6 12 16,0 2 2-16,-4-10-10 0,3-2-7 0,3-1-3 15,0-7 2-15,3 0-30 0,4-6 10 0,2-2-11 16,1-10-8-16,4-3-11 0,5-2-17 0,3-2-24 16,1 6-20-16,6-3-30 0,0 7-19 0,0 11-20 0,0 6-19 15,0-1-12-15,2 6-13 0,2 1-16 0,-6 7-26 16,2 4-19-16,-1-1-24 0,0 7-12 16,-3 3-199-16,0 1-490 0,-2 4 216 0</inkml:trace>
  <inkml:trace contextRef="#ctx0" brushRef="#br1" timeOffset="205338.42">30529 8681 55 0,'-17'12'276'0,"1"-2"-5"16,4-4-5-16,3 2-5 0,-1-1-10 0,4-3-15 0,-1-1-21 16,4 1-13-16,3-4-17 0,0 0-10 0,0 0-6 15,0 0-11-15,14-19-10 0,9 0-12 0,7-4-11 16,15-10-14-16,4-4-15 0,18-18 1 0,-17 19-15 16,24-11-7-16,-24 13-6 0,1 1-11 0,2-3-6 15,-4 2-4-15,-1 1-8 0,-1-1-2 0,-3-2 1 16,-2 7-22-16,-1 0-2 0,-11 7-20 0,11-6-20 15,-13 10-14-15,-2-1-29 0,-3 4-30 0,-3 0-39 16,-4 6-48-16,-3-4-54 0,-6 8-290 0,-2 1-572 16,-4 0 254-16</inkml:trace>
  <inkml:trace contextRef="#ctx0" brushRef="#br1" timeOffset="211792.57">27716 8264 81 0,'-4'-2'189'0,"-2"-4"-9"0,6 6-17 0,-6-7-17 15,6 7-13-15,-6-3-18 0,6 3-13 0,0 0-6 0,0 0-7 16,0 0-12-16,29 17-8 0,-13-6-4 16,0 1-3-16,4 8-7 0,5-1-8 0,-5-1-6 15,3 1-3-15,-3 2-1 0,0-3-3 0,-2 3-4 0,-5-5 1 16,-1-3 4-16,1-1 9 0,-6-1 1 0,2-3 3 16,-2-1 14-16,-5-2 20 0,2 0 23 0,0-1 20 15,-4-4 21-15,0 0 9 0,4 7 1 0,-4-7-4 16,0 0-16-16,0 0-10 0,-14-19-13 0,5 4 8 15,1 1-13-15,-1-1-11 0,-1-3-7 0,0 0-3 16,-3-5-12-16,5-2-9 0,-3 0-7 0,-1 0-6 16,3-2-7-16,3 0-1 0,-2-2-8 0,1 0 10 15,1 3-10-15,4 0-11 0,0 9-6 0,2 1-9 16,0 4-29-16,2-1-23 0,0 3-21 0,2 4-21 16,0-1-34-16,1 3-29 0,4 3-18 0,-9 1-29 15,14 3-34-15,-3 0-29 0,-2 4-266 0,-2 3-565 0,2-1 250 16</inkml:trace>
  <inkml:trace contextRef="#ctx0" brushRef="#br1" timeOffset="-212419.53">25727 8099 44 0,'0'0'58'15,"7"-5"3"-15,-7 5-6 0,0 0-6 0,0 0-2 16,7-3-1-16,-7 3-8 0,0 0-3 0,0 0 2 16,0 0-7-16,0 0-4 0,0 0-1 0,0 0 1 15,0 0-2-15,0 0 0 0,0 0 11 0,4 15-2 16,-4-15-3-16,-3 12 4 0,3-12 0 0,-6 14-1 15,-1-5 1-15,2 1-6 0,-4 2 0 0,-2 1 4 16,-1-1 11-16,-1 1-4 0,-5 5 2 0,-3-2 1 16,5-2-7-16,2-6 3 0,-4 7-5 0,-7 1-1 15,-4 2 5-15,2-2-8 0,-1 0 3 0,0-3 4 0,1 0 8 16,2-2-5-16,7-3-2 0,-2 1-6 16,4-2 0-16,-1-2-4 0,0 1 4 0,4-3-15 15,1-1 11-15,0 1-5 0,2-2-1 0,1 1-2 0,3-1-2 16,6-1-3-16,-11 2-14 0,11-2-26 0,0 0-10 15,0 0-23-15,0 0-29 0,0 0-19 0,0 0-134 16,0 0-261-16,0 0 117 0</inkml:trace>
  <inkml:trace contextRef="#ctx0" brushRef="#br1" timeOffset="-205550.65">26073 15033 199 0,'0'0'209'0,"-14"-7"-10"15,8 3-6-15,-1 0 3 0,-3-2 7 0,2 2-6 16,1 0-3-16,-2-3-10 0,-1 1 0 0,2 2-5 15,1 0-10-15,3 0-3 0,4 4-20 0,-10-7-2 16,10 7-23-16,-6-6-8 0,6 6-11 0,0 0-12 16,0 0-6-16,0 0-7 0,16-5-3 0,-5 6-8 15,9 1-2-15,2 2-4 0,7 0-2 0,-2 3-4 16,5 1-10-16,-5 2 8 0,5 4-2 0,-6-3-5 0,-1 2 2 16,-2 4-4-16,-1-1 7 0,-2 2 4 15,-7-5 4-15,1 0-16 0,-1 2 5 0,2-4 7 16,-7 2 1-16,1-4 9 0,-3 1 1 0,0 0-10 0,-2-3 16 15,0 3 9-15,-1-3-1 0,-1-4 12 0,-2 4 2 16,0-7 4-16,0 9-6 0,0-9-6 0,-5 7-5 16,-1-4-5-16,6-3-7 0,-18-3-9 0,5-1-6 15,-4-6-2-15,2-1-6 0,-10-8-6 0,3-1-5 16,1-8-6-16,2-1-11 0,2 2-4 0,8-3-12 16,-1 2-21-16,5 1-12 0,0 10-18 0,3-1-28 15,4-1-27-15,5 6-32 0,-2-2-18 0,4 2-30 16,1 5-27-16,0-2-44 0,7 2-29 0,2-2-45 15,1 7-41-15,-9-3-227 0,7 1-647 0,2 3 287 16</inkml:trace>
  <inkml:trace contextRef="#ctx0" brushRef="#br1" timeOffset="-205131.28">26594 15009 168 0,'0'0'269'0,"-5"-5"-13"16,5 5-24-16,0 0-23 0,0 0-20 0,0 0-19 15,0 0-18-15,0 0-11 0,0 0-18 0,18 0-9 16,-18 0-13-16,13 4-10 0,1-3 0 0,-3 2-10 15,1-2-1-15,1 2 0 0,-4 0-8 0,-3 0 5 16,6 1-1-16,-6-1 4 0,-1-1 2 0,1 1 8 16,-6-3 5-16,6 9 7 0,-4-2 1 0,-2 1-1 15,0-8-12-15,-7 14 0 0,2-9 3 0,-1 4-16 16,-3-1-5-16,-1 2-9 0,2-5-3 0,-1-2-4 0,-2 4-5 16,4-3-11-16,0-1-3 0,7-3 0 15,-13 3-7-15,13-3-6 0,-10-3-2 0,10 3-13 16,-4-8-4-16,4-3-12 0,0 11-17 0,6-22-9 0,0 11-13 15,0 0-11-15,-1 0-19 0,3 0-16 0,4-1-13 16,-5 2-29-16,1 3-7 0,1 1-31 0,1-1-28 16,1 2-19-16,-1 1-41 0,-2 1-193 0,-1 3-491 15,3-3 217-15</inkml:trace>
  <inkml:trace contextRef="#ctx0" brushRef="#br1" timeOffset="-203055.16">21306 14810 64 0,'0'0'282'0,"-3"-6"-13"0,3 6-22 16,0 0-21-16,0 0-21 0,0 0-23 0,-3-5-12 0,3 5-10 15,0 0-8-15,0 0-6 0,0 0-5 0,3 25-14 16,1-14-9-16,-1 1-9 0,1 5 3 0,0-1-5 15,-2 3-7-15,3 6-7 0,-1 1-2 0,2-2-2 16,-2 1 1-16,1-1-2 0,-1 0 1 0,3-5-1 16,-1 6 1-16,-1-7-7 0,0 0-3 0,0-4-1 15,1-3-11-15,0 5-9 0,1-3 2 0,0-4-7 16,-1 0 0-16,3-4-3 0,0 2-14 0,0-3 2 16,1-1 0-16,4-5-11 0,2-2-3 0,2-3-32 15,0-2-27-15,6-7-28 0,-2-3-38 0,2-1-35 16,-4 1-32-16,2-1-49 0,0-5-49 0,-4 4-299 15,-4 5-610-15,1-3 270 0</inkml:trace>
  <inkml:trace contextRef="#ctx0" brushRef="#br1" timeOffset="-202613.75">21213 13934 229 0,'0'0'228'0,"-10"-4"-17"0,5 1-17 0,5 3-16 16,-9-2-11-16,9 2-17 0,-7-3-17 0,7 3-10 16,0 0-14-16,0 0-13 0,0 0-8 0,0 0-9 15,0 0-11-15,0 0-4 0,0 0-8 0,0 0-5 16,0 0-3-16,16 19-6 0,-9-8-5 0,1 3-1 16,-2 3 1-16,1-1-5 0,-2 4-2 0,1 0 4 15,0 3 1-15,-2 2-3 0,-1-4 3 0,-1-2-5 0,1-1 2 16,0 2-1-16,0-2 0 0,0-7-2 0,1 0-5 15,-1 0-2-15,0-2 0 0,4-1-2 0,-1-2-5 16,0-4-2-16,6 2 1 0,1-5 0 0,3-6-11 16,2 0-22-16,6-7-27 0,1 0-32 0,-1-2-34 15,-1-2-23-15,4-3-41 0,-3 1-50 0,-4-4-129 16,1 4-386-16,-2-4 171 0</inkml:trace>
  <inkml:trace contextRef="#ctx0" brushRef="#br1" timeOffset="-202205.44">21302 12883 42 0,'0'0'244'0,"-5"-5"-14"0,5 5-18 0,0 0-25 0,-7-4-17 16,7 4-17-16,0 0-15 0,0 0-14 0,0 0-14 16,0 0-11-16,0 0-10 0,17 17-6 0,-10-5-5 15,1 1 3-15,2 4-7 0,-1-3-6 0,2 8-7 16,-2 4-5-16,0 1-1 0,-1-2-5 0,-2 2 3 15,0 2 4-15,-3 1 7 0,1-5 2 0,-2 1-3 16,2 1 1-16,-2-3 5 0,0-6-7 0,1-2-5 16,-1-1-4-16,0-2-10 0,1-2-1 0,2-3-5 15,-1 1-5-15,0-3-3 0,2-3 1 0,2 0-6 16,4-3-2-16,-1-4-4 0,7-4-27 0,0-2-26 16,5-5-37-16,-1-1-38 0,1 1-35 0,1-4-44 15,0 1-70-15,-10 4-153 0,11-4-446 0,-4 1 198 16</inkml:trace>
  <inkml:trace contextRef="#ctx0" brushRef="#br1" timeOffset="-198434.22">22421 15193 25 0,'2'-6'270'0,"1"0"-5"0,-3 6-6 0,4-13-13 15,-4 6 3-15,0 7 0 0,1-12-9 0,-1 12-7 16,-1-11 0-16,1 11-18 0,-3-11-14 0,-1 2-11 16,0 3-13-16,-1 2-11 0,-1 0-14 0,-4 1-6 15,-1-1-21-15,1 3-2 0,-3-1-25 0,-1 4-11 16,0 1-8-16,-1 6-2 0,-4-1-9 0,-4 6-7 16,6-3-8-16,1 2-10 0,-4 7 1 0,1-1-8 15,9-4 0-15,0-1-7 0,1 10 4 0,4-7-8 16,1 1-8-16,2 0 0 0,0-2 4 0,2-1-5 15,1-2-3-15,2-2-3 0,2 0 0 0,0-4-2 16,3-3-3-16,0 3-1 0,3-5-2 0,0-2-3 0,3-2-3 16,2-4-16-16,-1-2-10 0,0-3-2 15,3 0-4-15,-4-2-4 0,7-5-1 0,-6 4 1 16,0-7-2-16,1-1 0 0,-6 6 5 0,3-6 2 0,-3-2 5 16,-5 1 4-16,2-2 4 0,-2 2 6 0,-1-2-8 15,-2-1 5-15,1 1 1 0,-6-2 3 16,1 1 3-16,-2 0 9 0,-3 0 11 0,1 2 7 15,-1 0 7-15,0 6 14 0,2 1 2 0,0 1 11 0,-1 5 3 16,1 0 12-16,0 3 3 0,0 0-1 0,3 2-13 16,2 6 3-16,-6-6-13 0,6 6-7 0,0 0 3 15,0 0-4-15,-11 19-9 0,7-4 2 0,3 4-1 16,-2 8-3-16,2 3-7 0,0 1 4 0,2 1-9 16,0 3 0-16,2-2 3 0,3 2 1 0,-1 1-16 15,4-7-31-15,0 2-42 0,1 0-43 0,1-5-49 16,3 3-62-16,-1-6-69 0,3-2-67 0,-4-7-251 15,2-1-663-15,1-1 294 0</inkml:trace>
  <inkml:trace contextRef="#ctx0" brushRef="#br1" timeOffset="-198047.3">22643 15359 173 0,'0'0'329'0,"0"0"-21"16,0 0-26-16,0 0-22 0,0 0-23 0,0 0-29 0,0 0-20 15,-1-16-16-15,1 16-17 0,7-14-11 0,-2 5-11 16,0 1-12-16,2-2-9 0,-2 1-5 0,3 1-5 16,-2-3-5-16,-1 0 1 0,0 2-5 15,-1-4 1-15,0 4-5 0,0-2 4 0,-2-2 0 0,0 2-3 16,-1 0 12-16,-1 2 16 0,-1 0 6 0,1-1-12 15,-2 3-5-15,-1-3-13 0,-1 6-4 0,4 4-2 16,-8-8-5-16,4 5-7 0,4 3-11 0,-13-2-8 16,13 2-6-16,-16 9-4 0,7-4-4 0,-1 4-2 15,1 2-7-15,1-1-3 0,-1 4-3 0,3 1-5 16,-2 0-4-16,3 3 0 0,2 0-1 0,3 0-1 16,2 0-2-16,0 0-7 0,2 1 2 0,1 0-12 15,4-1-15-15,1-2-20 0,0 3-29 0,3-4-42 16,5-2-40-16,5 3-40 0,-5-6-53 0,8 1-56 15,4-5-73-15,0-4-268 0,3-2-690 0,3 0 305 16</inkml:trace>
  <inkml:trace contextRef="#ctx0" brushRef="#br1" timeOffset="-196855.42">23116 15205 142 0,'-12'-1'297'0,"1"-1"-18"0,-2 2-19 16,3 2-22-16,-3-2-24 0,2 5-17 0,2 1-20 15,-1 1-8-15,2-2-19 0,0 5-18 0,3 1-13 0,-3 3-9 16,3 1-7-16,1-2-15 0,3-1-6 0,0 0-9 16,2-1-5-16,0-2-3 0,3-2-14 0,0 1-13 15,0-1-10-15,1-4-12 0,0 0-20 0,-5-3-14 16,15-3-15-16,-6 0-7 0,0-4-10 0,1-2-9 15,-1 1 3-15,3-6 0 0,-2 1 7 0,-1-1 7 16,-3 4 6-16,0 2 5 0,-3-3 1 0,2 5 13 16,-2-1 15-16,-3 7 8 0,4-9 8 0,-3 3 5 15,-1 6 0-15,0 0-4 0,0 0-1 0,0 0-1 16,0 0-1-16,0 0-1 0,0 0 2 0,0 0-2 16,-1 27-2-16,1-15-2 0,2-1 1 0,1 0-2 15,0-1 1-15,0 1 2 0,0 0-5 0,2-4 0 16,1 3-1-16,-1-5-1 0,3 2-2 0,-1-4-4 15,0-3 1-15,5 3 7 0,-2-4-6 0,0-1 1 0,2 1 1 16,-2-8-3-16,1 3 5 0,1-3 1 16,2-1-1-16,0-4 0 0,-2 0-1 0,0-1 7 15,1 2-1-15,-3-1-1 0,2-3 0 0,-2 3 4 0,-1-4 2 16,0 3 8-16,-3-3-3 0,1 2-2 0,-2-2 2 16,0-2 0-16,-4 1-5 0,3-1-3 0,-1-4 0 15,-1-2 2-15,-1 1-3 0,-1 5-2 16,-2 0 2-16,-2 1-2 0,0 1-2 0,1 3 11 0,0 2-5 15,-1 2 0-15,-1 0 1 0,2 2 2 0,-1 4-2 16,4 5-3-16,-6-9 1 0,-1 7-4 0,7 2-1 16,-11 9 0-16,6-2 0 0,0 4-1 0,-4 3-1 15,4 1 0-15,1 4 1 0,2-1-1 0,-1 1 1 16,0 8-1-16,3-3 1 0,2-4 1 0,-1 0-3 16,2-3 2-16,0 2 0 0,3-1 2 0,0 2-2 15,1-6-3-15,1 1 2 0,1 2 0 0,0-3 2 16,-1-4-1-16,-1 0 3 0,1 0-2 0,4-2-3 15,-5-2 2-15,4 1 1 0,0-3 0 0,-1 1 1 16,1 0-1-16,0-5-1 0,0 0-3 0,0-2 2 0,1-1 1 16,-1-2-1-16,0-2-1 0,1 2 1 15,2-6-1-15,0-1-1 0,-3 0 3 0,2-3 0 16,-3-1-2-16,1 1 0 0,0-3-1 0,1-4 0 0,-5 4-1 16,3-7 0-16,1 2 2 0,-9 5 0 0,2-7 1 15,-3 5-1-15,-1 0 2 0,0-5-4 0,-1 6 2 16,-3 2-1-16,0-2 2 0,0 3-1 0,-4 0 6 15,3 5-4-15,-1-1 1 0,3 1 2 0,-1 3 5 16,0 2-5-16,0 0 10 0,4 6-10 0,-10-5 0 16,10 5-2-16,-9 0 0 0,9 0 4 0,-7 10-3 15,2-3-1-15,3 5 2 0,-3 3 1 0,5 0-2 16,-1 3 6-16,1 2-2 0,1 0-2 0,0 3 4 16,4-2 0-16,-2 2-3 0,-1-2-1 0,2-2 4 15,0 0-5-15,2-1 1 0,-1-2-1 0,-1 3-1 16,4-2 2-16,-2-3-1 0,-1 1 0 0,1-3-1 15,-3-3-1-15,4 2 0 0,-1-2-3 0,-1-4 2 16,2 1 0-16,-1-2 1 0,2-2 3 0,-3 0-2 16,-5-2-4-16,11 4 4 0,-4-4 0 0,-7 0 1 15,14-6-7-15,-10 2 2 0,2 1 1 0,0-1 5 16,-1-4-4-16,2 2 1 0,-1-2-4 0,1-4 4 16,-1 3-2-16,-1-2-1 0,-1-1 3 0,0 3-3 0,-2-2 2 15,1 1-1-15,1 1 0 0,-3 2-3 16,-1 7 2-16,4-10-3 0,0 4 2 0,-4 6-5 15,7-5 5-15,-7 5-3 0,11 0 1 0,-11 0 2 16,10 7 2-16,-1-3-2 0,-2 3-2 0,1 0 1 0,1 3-1 16,1-2 3-16,-3 4 0 0,2-3-4 0,2 3 3 15,-5-2-3-15,2 2-2 0,-3-3-2 16,0 0 0-16,-1 3 2 0,1-2 1 0,-2 2-2 0,-1-4 2 16,1 1 1-16,-2-1 5 0,-1-8 4 0,-1 12 9 15,1-12 9-15,-4 13 7 0,2-6 8 0,-1-3 12 16,-2 4 8-16,-3-1 7 0,3-4 32 0,0 1 0 15,0 0 1-15,5-4 3 0,-13 6-4 0,7-3 1 16,-1-3-3-16,7 0-9 0,-14 0-6 0,14 0-3 16,-12-5-12-16,5 0-7 0,1-4-8 0,-1 1-19 15,4-2-47-15,-1-5-49 0,1-1-55 0,3-4-70 16,-1-4-101-16,5-1-113 0,2-2-234 0,-2 2-688 16,7-2 305-16</inkml:trace>
  <inkml:trace contextRef="#ctx0" brushRef="#br1" timeOffset="-195509.84">24321 15133 222 0,'-4'-4'233'16,"0"-7"-8"-16,0 2-4 0,1 4-11 0,-4-3-7 15,1 1-14-15,-1 2-20 0,1 1-11 0,-2 1-12 16,-2 1-15-16,-1 2-13 0,-1 2-9 0,1 5-13 16,-5 0-7-16,1 6-4 0,-1 1-9 0,1-1-7 15,-1 8-3-15,0-1-5 0,4 4-6 0,1 1-5 16,2-3-6-16,1 1-2 0,4-3-6 0,0-2-2 16,5 0-5-16,-2 1-1 0,2-2-5 0,0-3-2 0,3 0-2 15,1-4 1-15,3 2-9 0,0-5-4 0,2 1-7 16,1-6-15-16,2 2-6 0,2-3-15 15,2-1-8-15,3-1-11 0,0-3-21 0,1 2 0 0,0-6-5 16,-2 2-12-16,5-5 5 0,-7 4 3 0,0 1 1 16,-2-5 3-16,0 2 14 0,-2-2 0 0,-2 0 7 15,-1 2 7-15,-3-1 7 0,1 0 2 0,-2 0 7 16,1 1 8-16,-2-1 7 0,-3 2 8 0,3-1 6 16,-3 0 8-16,-1 5 5 0,-1 4 12 0,2-11 3 15,-2 11 0-15,-3-8-4 0,3 8-1 0,0 0-1 16,-11-3-3-16,11 3 3 0,0 0-5 0,-15 4-1 15,15-4 2-15,-10 6-3 0,4-1-2 0,2 1 0 16,0-2-1-16,4-4 2 0,-8 8 1 0,7-1-4 16,1-7 1-16,-3 7-4 0,3-7 4 0,0 0-3 15,4 13 2-15,-1-8 2 0,-3-5-4 0,7 4 2 16,0-2-3-16,-7-2-1 0,12 1 4 0,-5 1-2 16,-7-2 0-16,14-2 0 0,-5 4 1 0,-9-2-3 0,14 0 3 15,-3 1-1-15,-4-1-2 0,0 1 4 16,1 2-3-16,2 1 3 0,-1 0 5 0,3 1 8 15,-2 0 10-15,0 1 9 0,-1-1 2 0,1 2 9 0,2-3-3 16,-2 2 3-16,3-3 4 0,-2-1 2 0,-2-2 3 16,0-1 4-16,2-3 2 0,1 4-3 0,2-2-3 15,-1-2-3-15,0 0-8 0,1-7 1 0,1 3-5 16,-1-5-4-16,-1 2-2 0,0-4-3 0,-1 1-6 16,-1-1 1-16,0 0 0 0,0-2-7 0,-4 0-1 15,2-5-1-15,0-2-2 0,-2-1 1 0,0 0-4 16,-3-1 0-16,0 0-3 0,-1-1-2 0,-1 1-1 15,0-1-3-15,-4 1 1 0,2-2 0 0,-5 3 1 16,1-1-1-16,2 11 0 0,-2-2 0 0,-1 0 16 16,0 5-3-16,3 2-3 0,-3 1 1 0,1 1-1 15,0 4-3-15,4 4 5 0,-6-10-7 0,6 10 5 16,-8-1-8-16,8 1 3 0,0 0-2 0,-11 11-1 16,8-3 0-16,-1 5-3 0,4 1 2 0,-1 3-3 0,1 2 4 15,3 5-2-15,2 5-2 0,-1-3 2 0,0-2-2 16,3 2-1-16,3 0 3 0,-2 1-4 15,1-1 5-15,4-1-4 0,0 0 1 0,2-1 0 16,2-4 0-16,-2-5-2 0,0-1 1 0,-1 1 1 0,2-4 0 16,1-1 1-16,-1-2-1 0,-2-4-4 0,-3 2 5 15,2-5 2-15,1 2-5 0,-3-3 3 16,0 0 3-16,1-3-3 0,-2-1-3 0,0-2 2 0,-1 1 0 16,-1-1-3-16,-1-5-3 0,0 3 6 0,-2-3 0 15,-1-1 1-15,-2 1-1 0,1-1-2 0,-2-5 0 16,-1 5 3-16,0-1 0 0,-3 2 5 0,1-1-2 15,-3 3 3-15,1 0 0 0,-4 2 2 0,5 2-3 16,-3 1-1-16,-1 1-2 0,7 3-1 0,0 0-1 16,-22 8 6-16,13-4-4 0,1 5 1 0,1-1 3 15,2 0 5-15,2 3 1 0,2-3-2 0,1 3 2 16,0-1-8-16,4 0 4 0,-2 1 0 0,3-3-4 16,4 2 1-16,-2 0 0 0,2-2-2 0,2-1-3 15,4 0-1-15,-2-2-10 0,0-2-14 0,5 0-5 0,-5 0-19 16,-1-3-5-16,2-2-3 0,-2 1-10 15,-1 0 1-15,0-1-16 0,0-1-16 0,-1 1-8 16,-2-1-8-16,-3 1-19 0,0-3-26 0,0 1-9 0,3-2-15 16,-4 2-5-16,-4 4-7 0,5-9-10 0,-3 3-123 15,-2 6-351-15,-2-10 156 0</inkml:trace>
  <inkml:trace contextRef="#ctx0" brushRef="#br1" timeOffset="-195101.26">24716 15037 123 0,'0'0'193'0,"0"0"-5"0,0 0-14 16,-10 0-11-16,10 0-13 0,0 0-16 0,0 0-12 16,0 0-6-16,0 0-4 0,0 0-9 0,0 0-3 15,0 0-5-15,0 0-3 0,30-8-9 0,-21 6-4 16,5-2-5-16,-1 2 10 0,5-3-13 0,1 1-5 16,0 1-6-16,0-2-1 0,2 0-7 0,6-1-5 15,-8 4-7-15,1-2-2 0,-3 0-3 0,2 1-7 0,-1 2 0 16,-1-4-3-16,-3 3-3 0,-2 1-3 0,0-2-3 15,-2 1 1-15,2 1-2 0,-2 1-1 0,2 0 1 16,-5 0-4-16,-7 0-3 0,13 0-2 16,-13 0 2-16,11 3-5 0,-11-3 0 0,9 1 2 0,-9-1-12 15,4 3-11-15,-4-3-15 0,5 5-18 0,-5-5-18 16,0 0-26-16,0 0-26 0,0 0-33 0,0 0-43 16,0 0-162-16,0 0-388 0,-15 10 172 0</inkml:trace>
  <inkml:trace contextRef="#ctx0" brushRef="#br1" timeOffset="-190167.37">22341 13876 11 0,'-6'-5'158'0,"-2"-1"-7"0,2-4-10 16,-4 3-7-16,-2 4-3 0,3-2-1 0,-2 1-5 15,-1 2-11-15,2 2-11 0,-3 2-10 0,0-1-10 16,1 6-9-16,1 0-2 0,1 1-8 0,-4 3-5 16,4 3-3-16,0-1-6 0,-2 5-6 0,3 0-5 15,3 1-6-15,1-2-7 0,-2 3 9 0,4-4-5 16,0 0-7-16,2-3-2 0,1 0-3 0,0-2-2 16,0-3 2-16,1 3-2 0,2-5-6 0,-1 0-2 0,3-2 5 15,-5-4-3-15,10 4-5 0,-10-4 8 16,13-3-1-16,-3-1-1 0,1-5-5 0,1 0 3 15,1-4-4-15,-1 1 2 0,-1-2-3 0,-1 0 2 0,-1-2 6 16,-1-1 6-16,0-1 3 0,-5 7 15 0,1-5 5 16,-2 2 7-16,0 2 13 0,-2 2-6 0,3-1 2 15,-3 0 5-15,0 0 1 0,0 4-2 0,0 7-5 16,1-12-4-16,-1 12-5 0,0 0-7 0,0 0-9 16,3-5 6-16,-3 5-9 0,0 0 0 0,14 21-8 15,-8-12 2-15,2 4-3 0,1 4 0 0,1-3-3 16,1 3-3-16,2-1-20 0,-1 1-23 0,-1-3-35 15,1 2-46-15,-1-3-35 0,4-3-47 0,0-2-240 16,-5-2-470-16,2-4 208 0</inkml:trace>
  <inkml:trace contextRef="#ctx0" brushRef="#br1" timeOffset="-189892.57">22574 13698 171 0,'0'0'275'0,"0"0"-23"0,-4-7-26 16,4 7-23-16,0 0-14 0,0 0-13 0,0 0-6 16,-6 17-5-16,6-17-15 0,-2 19-13 0,5 0-6 15,-1-1-14-15,0 7-6 0,2 2-6 0,1-2-10 16,1 2-12-16,-1 0-9 0,2 0-3 0,-2 0-8 15,0 0-8-15,1-4-8 0,-2-3-36 0,-1 0-33 16,4-4-44-16,-4-5-41 0,2 6-44 0,1-9-37 16,-2-1-58-16,0-3-138 0,2-3-414 0,-6-1 184 15</inkml:trace>
  <inkml:trace contextRef="#ctx0" brushRef="#br1" timeOffset="-189659.61">22698 13704 149 0,'-1'-6'263'0,"1"6"0"0,-4-11-12 0,4 11-13 15,-3-7-24-15,3 7-18 0,-4-4-22 0,4 4-15 16,0 0-12-16,0 0-10 0,0 0-1 16,0 0-10-16,2 25-10 0,1-12-8 0,0-1-14 0,1 6-3 15,1 2-11-15,3 5-4 0,0 1-10 0,0 0-5 16,3 2-4-16,-3-2-10 0,1 1-25 0,0-3-41 15,-2-6-44-15,0 1-50 0,1-5-44 0,1-1-44 16,-1-3-252-16,3-3-491 0,5-1 217 0</inkml:trace>
  <inkml:trace contextRef="#ctx0" brushRef="#br1" timeOffset="-189151.9">23016 13739 20 0,'0'0'251'0,"0"0"-25"0,0 0-16 16,0 0-14-16,-15 17-9 0,10-7-11 0,1 2-15 16,-1 7-12-16,2 0-14 0,1 1-11 0,-1 4-10 15,2-5-11-15,1 2-10 0,0-3-10 0,1 0-10 16,0-7-3-16,2 2-8 0,-1-2-7 0,5 1-5 15,-2-5-6-15,1 1 6 0,3-3-7 0,-2-1 3 16,1-2-4-16,-1-1-2 0,3-2-5 0,-10 1 8 16,17-2 0-16,-10-2 5 0,1-2-1 0,2-1 0 0,-3 0 5 15,0 0 13-15,0-3 3 0,-2 4 0 0,0-2 3 16,-1-3 5-16,-3 3 7 0,0-3 6 0,-1-2-7 16,0 4-1-16,-1-2 1 0,-3-1-2 0,-2 1-2 15,0 3-17-15,-1-4-6 0,-3-1-12 0,0 2 2 16,1 3-11-16,1 2 1 0,0 0-15 0,0 1-27 15,1 2-26-15,7 3-34 0,-14 3-32 0,14-3-40 16,-10 5-43-16,5 1-43 0,3 0-45 0,0-1-282 16,2-5-598-16,1 14 264 0</inkml:trace>
  <inkml:trace contextRef="#ctx0" brushRef="#br1" timeOffset="-188785.27">23355 13739 180 0,'-4'-6'270'0,"4"6"-14"0,-12-6-22 16,7 2-20-16,5 4-20 0,-14-1-14 0,14 1-21 15,-16 4-12-15,4 3-11 0,2-1-10 0,0 7-4 16,-2-1-9-16,3 2-13 0,3 2-11 0,-1 0-5 16,1 0-5-16,1-1-10 0,4 2-8 0,2-6-6 0,3 4-4 15,0-3-7-15,3-2 0 0,2 3-5 16,3-2-4-16,0 0-9 0,0-5-22 0,1 2-30 15,2-2-32-15,4-1-23 0,-1 0-29 0,0-3-43 0,5-4-45 16,-4 0-217-16,8-2-448 0,-8-1 198 0</inkml:trace>
  <inkml:trace contextRef="#ctx0" brushRef="#br1" timeOffset="-188401.31">23711 13711 85 0,'-10'-3'279'16,"0"-1"-18"-16,1-1-19 0,-1 3-22 0,-2-1-12 16,1 3-14-16,-2 3-14 0,0-1-17 0,2 2-16 15,-6 4-13-15,5-1-12 0,-1 2-8 0,-2 3-9 16,3 1-6-16,-1 0-14 0,3 2-7 0,-2 1-8 16,3-2-4-16,0-2-9 0,4 2-7 0,1-4-2 0,1-1-12 15,1 2-2-15,2-4-4 0,0-7-2 16,4 10 2-16,-4-10-6 0,9 6-4 0,-3-6-2 15,-6 0 2-15,21-6-6 0,-6-3 0 0,-5 3-1 0,4-7-2 16,-1-1 1-16,2 6-2 0,-6-3-3 0,7-1 3 16,-5 1-3-16,-3 2-2 0,1-1 1 0,0 2-1 15,-4 0 0-15,0 2 1 0,2 1-6 0,-2 0 1 16,1 3 2-16,-6 2-3 0,13 0 2 0,-5 4 0 16,0-2-1-16,1 4-1 0,2 0 6 0,-3 1 1 15,1-1-8-15,2 1 3 0,1 0 1 0,-1-1-1 16,0-1-2-16,2 0 1 0,-3-2-11 0,3 1-17 15,1-7-26-15,-1 6-23 0,1-7-28 0,-1 1-32 16,-1-4-23-16,4-2-25 0,-5-1-43 0,3 0-178 16,-3-3-437-16,-3 3 193 0</inkml:trace>
  <inkml:trace contextRef="#ctx0" brushRef="#br1" timeOffset="-188184.65">23981 13490 89 0,'-6'-12'234'16,"1"2"10"-16,-1 0 5 0,1 2-7 15,0 2-8-15,0 1-9 0,0-1-14 0,5 6-5 0,-8-7-8 16,3 3-19-16,5 4-20 0,-5-3-12 0,5 3-7 16,0 0 3-16,0 0-8 0,0 0-14 0,-1 15-14 15,1-15 6-15,7 18-8 0,-1-9-10 0,2 7-13 16,0-2-4-16,1 3-6 0,0 1-2 0,1-3-6 16,2 9-16-16,2 0 3 0,-1-4-7 0,-2 2-32 15,3 2-36-15,-2 1-50 0,-3-1-48 0,2 1-61 16,-5-7-74-16,4 1-59 0,-4-1-205 0,-2-2-563 15,-1-5 250-15</inkml:trace>
  <inkml:trace contextRef="#ctx0" brushRef="#br1" timeOffset="-187968.25">23922 13664 279 0,'0'0'344'0,"-11"-3"-24"0,11 3-26 16,-5-3-31-16,5 3-24 0,0 0-27 0,3-14-26 15,6 7-13-15,2 0-16 0,3-1-19 0,2 0-36 16,0-3-53-16,1 2-53 0,3 1-59 0,-1-2-56 16,6-1-64-16,-4 4-216 0,6-4-430 0,-2 1 190 15</inkml:trace>
  <inkml:trace contextRef="#ctx0" brushRef="#br1" timeOffset="-187566.69">24329 13762 252 0,'0'0'297'0,"0"0"-19"16,0 0-18-16,0 0-18 0,15-12-22 0,-9 8-12 15,-2-1-11-15,3-2-14 0,-1 0-14 0,1-1-12 16,0 0-12-16,-2-1-19 0,1 1-5 0,1-3-10 16,-2 0-14-16,1 1-11 0,-1 0-2 0,-1-1-14 15,0-2-3-15,-1 3-11 0,-1-3 1 0,-2 1-10 16,0-2-4-16,0 3-4 0,0 0-5 0,-5 0-3 16,1 0-3-16,-2 4 3 0,1 1-9 0,-2 2-2 15,-2 2-5-15,-2 4-2 0,-2 1-4 0,3 0 5 16,-2 2-2-16,-3 3-4 0,4 1-3 0,2-1-6 15,-2 4 8-15,2 1-4 0,4-1 0 0,4 0 0 0,-5 1 2 16,6 4-2-16,0-6-3 0,2 5-1 16,3 0 4-16,-1-5-2 0,4 0 3 0,0 5-3 15,6-7 2-15,-5 1 3 0,5-2 2 0,2-2 1 0,3-1 1 16,2-1-6-16,1-2 3 0,4-2-3 0,4 0-1 16,-2-3 2-16,1-5-5 0,-3 2-23 0,0-2-38 15,-1-2-43-15,-5 5-51 0,6-6-39 16,-3-1-52-16,-5 2-282 0,0-1-570 0,-4 2 253 0</inkml:trace>
  <inkml:trace contextRef="#ctx0" brushRef="#br1" timeOffset="-184205.34">23622 14157 47 0,'0'0'139'16,"0"0"-8"-16,0 0-4 0,0 0-3 0,2-5-5 15,-2 5-5-15,0 0 0 0,0 0-5 0,0 0-6 0,0 0-2 16,0 0 1-16,0 0-8 0,0 0-5 0,0 0-3 15,0 0-6-15,0 0-2 0,0 0-11 0,0 0 1 16,0 0-5-16,0 0-8 0,0 0-3 0,0 0-3 16,0 0-4-16,0 0 0 0,0 0-5 0,0 0-4 15,0 0-6-15,0 0 3 0,0 0-5 0,0 0 0 16,0 0-3-16,0 0-3 0,0 0 0 0,0 0-2 16,0 0-3-16,0 0 3 0,0 0-5 0,0 0 1 15,0 0 0-15,0 0 0 0,0 0-1 0,0 0-2 16,0 0 3-16,0 0-2 0,0 0-2 0,0 0-2 0,0 0-1 15,0 0 0-15,0 0-3 0,0 0-1 16,0 0 4-16,0 0-2 0,0 0 0 0,0 0 0 16,0 0-2-16,0 0-2 0,0 0 0 0,0 0-2 0,0 0-2 15,0 0 2-15,0 0 0 0,0 0-1 16,-7-9 2-16,7 9 1 0,0 0 2 0,0 0-8 0,0 0 6 16,0 0 0-16,0 0-1 0,0 0 5 0,0 0-2 15,0 0 7-15,0 0 2 0,0 0 10 0,0 0 2 16,0 0 3-16,0 0-4 0,0 0 4 0,0 0-4 15,0 0 5-15,0 0-4 0,0 0-1 0,-7-7-4 16,7 7-2-16,0 0 6 0,-7-3-1 0,7 3-3 16,0 0 1-16,-9-4-8 0,9 4 6 0,0 0-7 15,-11 0 4-15,11 0-5 0,0 0-2 0,-15 3-1 16,15-3-2-16,-10 2-1 0,5-1-1 0,5-1 2 16,-8 6 0-16,3-1-2 0,0 0 0 0,-1 2-1 15,2 1 1-15,-1 2-2 0,1-2 0 0,-3 2 0 16,6 2 0-16,-1 3 1 0,0-3-2 0,1 1-2 15,0-1 1-15,2-1 1 0,3 6-1 0,-2-6-2 16,5 1 0-16,-1-3 2 0,2 1-1 0,7 1 5 16,0-4-6-16,1 0 1 0,0-1-5 0,4-1-11 0,-4-4-12 15,6-1-15-15,-2 0-13 0,-2 0-10 16,1-1-14-16,-2-2-11 0,2-3-8 0,-3 1-3 16,-4-2-10-16,0 3-4 0,1-4 8 0,-4 0 1 0,0 1 10 15,-2-2 8-15,1 0 7 0,0 1 11 0,-3-3 10 16,0 0 8-16,-1 2 9 0,-1-1 17 0,-1 1 21 15,-1-3 10-15,0 2 23 0,-1 0 10 0,1-1-1 16,-2 0 14-16,2-1 7 0,-1 4 6 0,-2-1 6 16,1 2-6-16,1 7-1 0,1-16-8 0,-1 10-2 15,0 6-9-15,2-8-4 0,2 4-5 0,-4 4-3 16,12-4-6-16,-3 4 1 0,1 2-4 0,2-1 1 16,2 4-4-16,-2-1-2 0,0 1 0 0,1 1-8 15,-2 0 5-15,2 0-2 0,-4 2-6 0,0 1 1 16,0-1 1-16,-3-2 0 0,1 3 9 0,-5 0 9 15,2-3 8-15,-3 1 6 0,-1 0 4 0,0 2 10 16,0-9 3-16,-5 15 8 0,0-8-4 0,-1 1-4 16,-1-3-7-16,0 1-3 0,-1 2-4 0,0-3-8 0,1-1 0 15,0-1-6-15,1 0-1 0,-5-3-3 0,11 0-10 16,-13 0-18-16,13 0-28 0,-12-3-37 16,7-3-40-16,0 2-40 0,1-6-27 0,3-1-29 0,2-1-37 15,-2 0-175-15,3-4-450 0,2-1 200 0</inkml:trace>
  <inkml:trace contextRef="#ctx0" brushRef="#br1" timeOffset="-183956.72">24059 14014 64 0,'0'0'313'0,"0"0"-11"0,0 0-13 0,-4-10-16 16,4 10-18-16,0 0-21 0,0 0-33 0,0 0-14 15,0 0-15-15,0 0-21 0,0 0-22 0,0 0-6 16,22 15-2-16,-9-5 0 0,8 7-4 0,0 1-14 16,-1 1-6-16,2 1-7 0,-2-1-6 0,0 4-9 0,0-2-12 15,0 2 0-15,0-3-6 0,-1 1-8 0,-1-1-6 16,-4-4-7-16,0-2-30 0,-2 2-32 0,1-1-49 16,-2-2-49-16,0 0-54 0,-3-4-64 15,-1 0-288-15,-4-3-572 0,2 1 254 0</inkml:trace>
  <inkml:trace contextRef="#ctx0" brushRef="#br1" timeOffset="-183653.25">24171 14074 279 0,'-6'-10'288'16,"0"4"-24"-16,1-2-20 0,1 1-27 0,1 1-20 16,3 6-23-16,-1-11-14 0,1 11-18 0,8-10-12 0,-1 5-13 15,3 3-11-15,2-2-13 0,3 4-7 0,-1 0-12 16,0 3-4-16,4 0-8 0,0 2-7 16,-4 3-5-16,1 0-6 0,-4-1-4 0,-2 1-2 0,1 1-4 15,-4 0-3-15,-1 3-1 0,-1-3-2 0,0 7-3 16,-4-3-1-16,0 1-2 0,-4 2-1 0,-2-2-4 15,-1 1-7-15,1-3-26 0,-2-2-26 0,-1 3-45 16,2-4-41-16,0-2-49 0,2-4-49 0,-1 2-190 16,6-5-451-16,0 0 199 0</inkml:trace>
  <inkml:trace contextRef="#ctx0" brushRef="#br1" timeOffset="-183000.88">24355 13929 153 0,'0'0'201'16,"0"0"-3"-16,0 0-12 0,0 0-15 0,15 20-16 15,-7-12-9-15,0 0-16 0,1 1-7 0,0 1-14 0,2-3-7 16,0 3-11-16,-1-3-17 0,1-1 1 0,2 0-10 16,0-2-3-16,-2-1-7 0,1-1-8 15,1 2-3-15,-2-4-8 0,3 0-12 0,-3-1-10 0,0-4-2 16,0 0-11-16,-1 2-7 0,-1-2 0 0,0-2-1 15,-2-1 1-15,-3 3-4 0,2-3 6 0,-2 0 1 16,-1-2 0-16,-1 1 5 0,1-1 6 0,-2 1 8 16,0-4 9-16,-2 1 4 0,0-5 6 0,-2 8 16 15,-1-6-5-15,1 5 15 0,-1-3-4 0,2 2 5 16,-3 1-3-16,4 2-7 0,-2 0 3 0,3 8 1 16,-4-11-2-16,4 11-5 0,-4-6-8 0,4 6-2 15,-2-6-4-15,2 6 1 0,0 0-11 0,0 0 1 16,0 0-4-16,0 0-3 0,0 0-4 0,0 0 3 0,0 0-1 15,14 16-1-15,-7-9-2 0,-1 1-3 16,7 3 6-16,-4-3 3 0,4 4-2 0,1 0-3 16,0 0-1-16,7 5 2 0,-5-5-3 0,-1 1 1 15,7 4-4-15,-9-1-1 0,7 3 0 0,-2 1-2 16,0 0 1-16,2 2 3 0,-4-2-6 0,1-1-1 16,-1 2 4-16,2 0 1 0,-7-5-6 0,1 0 3 15,1 6-1-15,-4-6 0 0,1 1-3 0,0-2 1 0,-1 0-2 16,-3 0 3-16,2-3 2 0,-2 2-7 0,-2-3-1 15,1 0 4-15,-2-2-1 0,1 3 0 16,-2-7 2-16,3 5 5 0,-5-4-8 0,3 1 1 0,-3-7 0 16,0 9 0-16,0-9 1 0,0 8 5 0,0-8-6 15,0 0 0-15,-8 6-2 0,8-6 1 0,-7 2 6 16,7-2-4-16,-12 0 7 0,12 0 0 0,-17-3 8 16,6 0 2-16,1 0-2 0,-3-3 5 0,0 0-2 15,0 0 9-15,-1-1-3 0,-2 0-7 0,1-2 4 16,-1-1 4-16,2-2-3 0,1 2-8 0,2-7 2 15,2 0 1-15,2-8-3 0,1 0-2 0,5-1-7 16,1-3-5-16,2 2-17 0,8-3-20 0,-1 1-31 16,3 1-24-16,5 0-39 0,3 4-29 0,0-4-41 15,3 8-33-15,3-1-36 0,-3 3-185 0,-2 0-491 0,-4 8 217 16</inkml:trace>
  <inkml:trace contextRef="#ctx0" brushRef="#br1" timeOffset="-179346.83">22616 14527 73 0,'-2'-8'168'0,"2"8"0"0,0 0-12 0,-4-10-6 16,4 10-10-16,-4-4-6 0,4 4-8 0,0 0-9 15,0 0-12-15,-3-8-11 0,3 8-11 0,0 0-8 16,0 0 2-16,0 0-5 0,0 0-1 0,0 0 2 0,4 25-5 16,-1-11-5-16,2-2-1 0,0 4 1 0,1 1-5 15,-1 1-4-15,3 1 3 0,-3 2-3 16,0-2-6-16,3-3 1 0,-3 1-6 0,0 2-3 0,2-2-3 16,-2-1-1-16,0-5-3 0,0 4-3 0,-1-3 0 15,1-2-7-15,-3 0 2 0,4-3 0 0,-4 0-2 16,1-1 0-16,2 0 1 0,-3-1 0 0,2-1 1 15,0 1 3-15,-4-5 2 0,8 6 7 0,-2-6 0 16,-6 0-5-16,17-1-1 0,-7-4 0 0,3 0-11 16,2-4 3-16,3 2 0 0,1-3-3 0,0 2-4 15,8-3 1-15,-8 3-15 0,0 2-27 0,-1 0-23 16,-1-1-31-16,-4 4-31 0,3-3-30 0,-3 3-27 16,-1 0-38-16,-1 0-207 0,-3 0-447 0,-1 1 198 0</inkml:trace>
  <inkml:trace contextRef="#ctx0" brushRef="#br1" timeOffset="-178946.26">23097 14679 76 0,'0'0'211'0,"0"0"-10"16,0 0-7-16,0 0-5 0,0 0-7 0,0 0-5 15,0 0-2-15,0 0-13 0,0 0 0 0,0 0-8 16,11 2-7-16,-11-2-15 0,8-7-2 0,-5 2-18 16,3 2-8-16,-1-4-10 0,0 0-10 0,0-1-14 15,3 0-1-15,-5-2-6 0,3 0-7 0,-3 2-5 16,1-1-3-16,0-1-5 0,-1-1-7 0,-2-1 1 16,0 4-6-16,-2-3-4 0,1 11 2 0,-2-14 3 15,0 9-5-15,2 5-2 0,-5-12-2 0,0 10-5 0,5 2-2 16,-9-3 0-16,9 3 0 0,-15 4-6 15,8-1 0-15,-2 5-2 0,-1 5 2 0,0 0-2 16,1 3-2-16,1 0-3 0,3 2 3 0,1 1-3 16,3-1 2-16,0-1-2 0,2 4 3 0,3-5-1 0,1 1-5 15,3 2 3-15,1-4 1 0,2-1-6 0,2-1-13 16,1-3-15-16,1 0-11 0,2-6-8 16,3 0-18-16,8-1-24 0,0-3-25 0,-1-6-31 0,0 1-23 15,1-3-6-15,-2-3-23 0,-6 3-29 0,-4-2-135 16,2-1-394-16,-4-3 174 0</inkml:trace>
  <inkml:trace contextRef="#ctx0" brushRef="#br1" timeOffset="-178695.25">23475 14558 140 0,'-4'-12'193'0,"-2"0"11"0,-2-1 2 16,-1 1-5-16,1 3 10 0,1-1-10 0,0 1 0 16,-2 1-7-16,3 3-11 0,2 1-11 0,-1-1-17 15,5 5-17-15,-6-6-9 0,6 6-16 0,0 0-7 16,0 0-10-16,0 0-7 0,-10 15-4 0,8-5 5 15,4 7-4-15,1-1 6 0,5 9-2 0,-3 0-11 16,0 1 10-16,3 3-9 0,2 2 0 0,-2 1-1 16,-1 0-12-16,2 0-4 0,0 2-8 0,3-3-7 15,-4 0-3-15,0-2-4 0,1-1-1 0,0-6-12 0,-1-3-3 16,1-4-16-16,-1 2-21 0,-1-3-32 16,0-4-26-16,0 1-30 0,-2-3-32 0,0-2-30 15,1 0-13-15,-4-1-19 0,-2-5-24 0,9 4-26 0,-9-4-35 16,0 0-151-16,0 0-464 0,0 0 206 0</inkml:trace>
  <inkml:trace contextRef="#ctx0" brushRef="#br1" timeOffset="-178520.75">23378 14827 150 0,'-9'-5'260'0,"9"5"-16"0,-5-6-21 16,5 6-25-16,0-8-18 0,0 8-16 0,7-13-19 15,1 8-14-15,5-2-13 0,1-3-9 0,2 3-16 16,-1-4-34-16,1 5-42 0,-1-2-47 0,5 1-54 16,-6 0-36-16,0 1-190 0,0-3-336 0,2 3 150 15</inkml:trace>
  <inkml:trace contextRef="#ctx0" brushRef="#br1" timeOffset="-178197.95">23697 14490 16 0,'-2'-5'318'0,"2"5"-12"0,-7-10-14 0,5 5-17 16,2 5-13-16,-5-5-16 0,5 5-20 0,-4-6-19 15,4 6-18-15,0 0-18 0,0 0-28 0,0 0-8 16,0 0-13-16,0 0-12 0,0 0-10 0,0 0-9 16,2 25-6-16,1-14-11 0,2 3-2 0,0 5-7 15,4-1-6-15,-3 0 6 0,1 1-17 0,-2 0-4 16,0-3-7-16,3 3-5 0,-3-2-5 0,1-5-35 0,-1-1-31 16,2 2-29-16,0-3-36 0,0 0-34 15,-2-2-38-15,0 1-20 0,-1-6-33 0,1 1-41 16,-5-4-162-16,5 5-467 0,-5-5 206 0</inkml:trace>
  <inkml:trace contextRef="#ctx0" brushRef="#br1" timeOffset="-178014.28">23649 14629 106 0,'-6'-3'252'0,"6"3"-25"0,0 0-20 0,0 0-22 15,0 0-16-15,13-22-19 0,-4 15-16 0,7-3-15 16,0 3-13-16,2-3-43 0,1 0-46 0,-2 2-49 16,8-3-64-16,-7 3-173 0,7-6-289 0,-2 3 129 15</inkml:trace>
  <inkml:trace contextRef="#ctx0" brushRef="#br1" timeOffset="-169189.29">15873 15876 46 0,'-1'-8'229'0,"1"8"-7"16,-2-9-1-16,2 9-10 0,-3-5-9 0,3 5-9 0,0 0-14 15,0 0-17-15,-3-8-15 0,3 8-14 0,0 0-16 16,0 0-10-16,0 0-7 0,0 0-3 16,-10 22-12-16,10-11-8 0,-1 5-4 0,-1 3-7 0,4 4-5 15,-2 5-8-15,1-1-4 0,3 4-5 0,-4-3-1 16,2 2-6-16,2-2 4 0,3 0-12 0,-3-3 1 15,2 0-10-15,-1-8 4 0,1-3-5 0,1 1 3 16,2-1-5-16,-3-5-3 0,4-2 2 0,-1-1 0 16,5-2-6-16,-1-3-3 0,1-1-8 0,-1-2-12 15,7-6-11-15,-2 0-6 0,0 0-13 0,5-9-13 16,-3 0 0-16,-1-2-3 0,-5 4 1 0,1-6 7 16,-5 2 4-16,3-3 6 0,-5 6 4 0,-2-2 7 15,-2 1 6-15,-1 4 19 0,-2-1 3 0,-2 3 6 16,1 0 12-16,-4 1 22 0,2-1-2 0,0 2 5 15,-3 0 7-15,2 1 13 0,0 3-1 0,3 5-5 16,-7-8-1-16,7 8-7 0,-6-2-4 0,6 2-4 16,0 0-9-16,-11 13 11 0,11-3-11 0,0 2-5 15,2 5-1-15,1 2-4 0,3 6 2 0,0 3-2 16,3 1-4-16,-1 4 1 0,2 2 1 0,2 8-6 16,0 4 0-16,1-3-19 0,0 1-26 0,-2 1-29 15,4 1-24-15,-3 0-49 0,1-13-54 0,1-2-55 16,-4 0-209-16,7-8-490 0,-5-8 216 0</inkml:trace>
  <inkml:trace contextRef="#ctx0" brushRef="#br1" timeOffset="-168831.28">16556 16125 43 0,'0'0'199'0,"1"-10"-22"0,-1 10-19 16,6-7-15-16,-2 3-16 0,4 2-9 0,3 0-12 15,0 1-13-15,0 4-7 0,2-1-8 0,-3 0-7 16,0 3-7-16,2-1-6 0,-6-2-3 0,1 0 4 15,-2 2 3-15,0 0 6 0,-1 2 8 0,-4-6 8 16,0 11 4-16,0-11 1 0,-9 17 4 0,2-9-1 16,1 2-3-16,-2-2-5 0,-3-2-8 0,2 0-11 15,0 1-1-15,-4-2-10 0,4-4-3 0,-1 2-8 16,2-1-4-16,8-2-3 0,-12-2-13 0,12 2-20 16,-8-9-40-16,6 1-40 0,5-4-36 0,6-12-51 0,1-1-44 15,4-3-179-15,1 3-417 0,2 3 185 16</inkml:trace>
  <inkml:trace contextRef="#ctx0" brushRef="#br1" timeOffset="-168047.5">17144 16435 8 0,'-8'-2'239'15,"3"-1"-19"-15,5 3-12 0,-10-6-19 0,10 6-17 16,-7-3-19-16,7 3-14 0,0 0-15 0,0 0-6 16,17-5-11-16,-3 2-4 0,5-1-7 0,13 3-11 15,0-2-8-15,6 2-5 0,-2-3-6 0,15 4-12 16,-13 0-4-16,2 1-2 0,0 0-1 0,16 3-7 16,-18-1-6-16,17 1 0 0,2 2-2 0,-8-1 1 15,-10-5-6-15,0 3-4 0,-1 1-3 0,2 2-3 16,-3-3-6-16,0 0 6 0,-3 0-5 0,-4 0 2 15,0 0-6-15,-9-1 6 0,-3 0-4 0,0 0 3 16,-5-1-5-16,-2 1 0 0,-3-1-4 0,0-1 4 16,-8 0 0-16,10 1-1 0,-10-1-1 0,0 0-2 15,0 0 1-15,0 0 3 0,0 0-4 0,0 0 2 16,0 0 2-16,-42-9 6 0,23 6-4 0,-3-1-2 16,-9 0-1-16,-1-1-1 0,-3 3 1 0,-17-1-1 15,14 0-2-15,-17-2 0 0,3 2 2 0,12 2 0 16,-10-2-2-16,11 3 14 0,-1-1 0 0,2 0 5 15,0 1 15-15,3-1 3 0,4 2 3 0,5-1-6 0,6 0 0 16,1 1 2-16,6 0-6 0,2-1-6 16,4-1 10-16,7 1-11 0,-10 2-10 0,10-2 5 15,0 0-3-15,0 0-1 0,19 8-4 0,-1-5 1 16,4 0-2-16,6 0-4 0,4-2 0 0,2 0 1 0,2 3-1 16,1-2 0-16,2-2 1 0,0 2-6 0,15-1 1 15,2 1-12-15,-1 0-16 0,-16-1-17 0,1 1-18 16,10 0-24-16,-13 2-41 0,-3-2-27 15,4 3-45-15,-5-4-39 0,-4 4-199 0,-2-1-469 0,-7-1 208 16</inkml:trace>
  <inkml:trace contextRef="#ctx0" brushRef="#br1" timeOffset="-166563.34">25087 16348 130 0,'0'0'162'0,"-9"-3"-21"16,9 3-2-16,0 0-16 0,0 0-5 0,0 0-15 15,0 0-13-15,0 0-4 0,0 0-10 0,0 0-1 16,0 0-5-16,0 0-4 0,29-5-3 0,-9 2-2 0,-3 2-6 16,11-2-6-16,3 0 3 0,2 2 5 0,4-2-4 15,3 0 0-15,12-3 3 0,1 4-8 16,-3-1-3-16,-11 1 0 0,15-2-8 0,-2 2-4 16,-2 2 1-16,-11 0-5 0,14 0 0 0,-16 0-4 0,3 2-4 15,-2 1-1-15,0 0 1 0,-6 0-7 0,1 0 1 16,-1-1-3-16,-1 2-1 0,-2 1-3 0,-2-4 1 15,-4 2-4-15,-5-2 6 0,2 2-8 0,-3-3 1 16,-4 2-4-16,5-1 5 0,-7 2-2 0,3-1-1 16,-6-1 1-16,3 2-5 0,1 2 5 0,-3-3 1 15,-3-2-6-15,1 5 8 0,0-4-5 0,-2 2 2 16,-5-3-2-16,11 3 2 0,-7 2-5 0,-4-5 3 16,6 6 1-16,-6-6 0 0,8 4 0 0,-8-4-4 15,6 4-20-15,-6-4-18 0,0 0-29 0,5 2-25 16,-5-2-28-16,0 0-32 0,0 0-162 0,9-8-340 15,-9 8 151-15</inkml:trace>
  <inkml:trace contextRef="#ctx0" brushRef="#br1" timeOffset="-165514.52">24320 16071 178 0,'0'-7'189'15,"0"7"-15"-15,1-12-23 0,1 4-11 0,4 4-7 16,-6 4-18-16,15-3-6 0,-1 5 2 16,5 2-6-16,0 1-10 0,0 6-10 0,6 3-5 0,-3 5-8 15,-1 0-10-15,3-1-6 0,-6 1 1 0,2 1-9 16,-8-5-5-16,2 3 6 0,-2-4 5 0,-2 1 9 15,-4-1 10-15,0-3 9 0,-1-3 18 0,-1 2 11 16,-1-4 7-16,1 0 9 0,-4 0 22 0,0-6 8 16,5 8 21-16,-5-8-2 0,0 6-6 0,0-6-16 15,0 0-16-15,0 0 0 0,0 0-3 0,-20-13-22 16,15 6-7-16,1-2-12 0,-4-1-10 0,3-1-8 16,1-7-8-16,-1-1-6 0,5-6-9 0,0-2-5 15,2-2-3-15,4 0-6 0,-2 1-3 0,2-1-9 16,3 1 2-16,1 2-12 0,-3 8-24 0,4-6-25 15,-1 8-35-15,-1 4-26 0,2 2-32 0,-2 2-29 16,0 3-45-16,0 3-43 0,-1 2-49 0,4 3-46 16,-2 3-251-16,0 1-636 0,-2 6 281 0</inkml:trace>
  <inkml:trace contextRef="#ctx0" brushRef="#br1" timeOffset="-153183.02">23380 15925 190 0,'-1'-8'212'16,"1"8"-9"-16,-4-9-12 0,4 9 4 0,-6-9-2 15,2 6-5-15,4 3-10 0,-6-7-14 0,6 7-13 16,-9-5-15-16,9 5-5 0,-8-4-8 0,8 4-11 16,0 0-13-16,-12 7-7 0,7-1-12 0,2 10-4 0,-3 0-9 15,3 1-5-15,0 7-4 0,-1 3-9 0,2 0-1 16,2-1-1-16,-3-7-7 0,6 9-1 15,-2-2 2-15,1-1-11 0,1-6-6 0,1-3 1 0,0 0-5 16,1 0-1-16,0-6-5 0,4 0-2 0,-1-2-1 16,1 0-1-16,1-4-6 0,0 0-9 0,2-3-13 15,1-1-22-15,-1 0-16 0,6-5-14 0,-1-3-20 16,-2 0-17-16,-1-1-6 0,1-2-11 0,-1-2 0 16,0 1 8-16,-2-1 4 0,-2-1 6 0,0 2 16 15,-2 1 2-15,0-2 12 0,-4 3 7 0,-2-1 14 16,2 1 15-16,-2-2 9 0,1 1 21 0,-4 0 12 15,-1 0 14-15,1 0 5 0,0 0 7 0,-3-3-1 16,3 3 18-16,-2-1-5 0,2 1-1 0,-2-1 9 16,1 1-3-16,-1 1-5 0,2-2 2 0,0 5-4 15,1 7-3-15,0-12-1 0,0 12-3 0,2-11-5 16,-2 11-1-16,7-7-6 0,-2 6-1 0,-5 1-2 16,15 4 2-16,-6-1 2 0,4 3-1 0,-2-2-2 15,1 2 1-15,0 2 1 0,3 0 5 0,-4 2 0 16,-2-1 6-16,-1 1-1 0,1-2 7 0,-2 1 3 15,0 1 1-15,-5-3 2 0,3 2 7 0,-2 3 13 16,-2-3-4-16,-1 0 0 0,-2 1-1 0,-2 3-3 16,0-4 1-16,-2 0-6 0,-2-2-1 0,2 2-9 15,0-3-2-15,1-2-6 0,-1-1 1 0,-2 3-6 16,2-4-2-16,6-2-2 0,-16-1-7 0,6 0-5 16,0-5-19-16,1 2-9 0,0-5-17 0,0 0-10 15,3-1-13-15,-1-8-18 0,2 2-15 0,0 2-29 16,3-2-13-16,3 1-38 0,3 4-28 0,0-1-20 15,-2 3-174-15,2-1-426 0,2 1 189 0</inkml:trace>
  <inkml:trace contextRef="#ctx0" brushRef="#br1" timeOffset="-152849.6">23701 15729 164 0,'0'0'284'0,"-6"-6"-8"0,6 6-13 15,-5-7-12-15,5 7-15 0,-6-4-24 0,6 4-18 16,0 0-22-16,0 0-16 0,0 0-19 0,0 0-9 16,-6 19-14-16,6-7 1 0,6 4-16 0,2 2-3 15,2 5-9-15,4 1-1 0,3 1-7 0,-4 3-6 16,5 0-5-16,-2-2-3 0,3 4 2 0,-1 0 2 15,2 0-15-15,-4 0-9 0,-2-1 14 0,4-1-16 16,-5-1-6-16,0-2 9 0,1 1-15 0,-3-1-2 16,-1-9-1-16,-1 0-9 0,0 0-1 0,0-1-16 15,-2-3-24-15,-1-1-20 0,0-2-27 0,0 2-31 16,-1-5-24-16,0 1-38 0,-3-1-27 0,1-2-43 16,-3-4-25-16,0 0-195 0,0 0-487 0,0 0 215 15</inkml:trace>
  <inkml:trace contextRef="#ctx0" brushRef="#br1" timeOffset="-152515.33">23756 15892 178 0,'-2'-7'185'0,"2"7"-17"16,-3-12-21-16,3 12-21 0,3-14 0 0,-1 4-17 16,4 2-8-16,-1 3-14 0,3-1-8 0,1 0-6 15,4 0-11-15,-3 3-5 0,3 0 0 0,0 2-6 16,0 2 4-16,0 2 3 0,0 0-3 0,1 2 2 16,-2 1 4-16,2 2 3 0,-3 1 1 0,-2 4 2 15,-1-4 0-15,-4 0-1 0,2 4-2 0,-2 2-2 16,-3 0-5-16,1-4-6 0,-4 4-9 0,1 1 0 15,-4-1-5-15,0-2-3 0,0 2-5 0,-3 0-9 16,3-5-28-16,-1 0-25 0,-2-1-23 0,2 0-43 16,2-5-39-16,0 0-32 0,4-4-40 0,-8 1-115 0,8-1-350 15,0 0 155-15</inkml:trace>
  <inkml:trace contextRef="#ctx0" brushRef="#br1" timeOffset="-151870.52">23868 15731 188 0,'0'0'232'0,"-5"-2"-25"15,5 2-21-15,0 0-17 0,0 0-20 16,0 17-13-16,0-17-10 0,7 15-14 0,-5-5-11 15,5 0-10-15,0 0-10 0,2 1-10 0,-1-2-9 0,1 4-3 16,1-6 1-16,0 2-17 0,1-1-11 0,0-2-26 16,-1 1-20-16,3-2-17 0,-1 0-12 0,-1-2-11 15,3 0-12-15,-4-4-5 0,2-2-5 16,1 1-8-16,-3-3-3 0,3-1-1 0,-4 0-1 0,0-1 7 16,-2 0 4-16,1-2-1 0,0 0 11 0,-3-2 0 15,0 0 9-15,0 0 9 0,-1 1 1 0,-2-1 8 16,0-1 3-16,-2 1 3 0,0-5 17 0,-2 3 4 15,0 1 13-15,-2-1 8 0,-1-3 9 0,1 4 5 16,1 1-5-16,-4-1 10 0,2 2 15 0,2-2 13 16,-3 2-1-16,1 0 4 0,-1 1 1 0,1 0-7 15,0 2 20-15,1 2 10 0,-1-1 3 16,5 6 5-16,-7-10 7 0,4 6 2 0,3 4 2 0,-4-8-3 16,4 8 0-16,-5-3-6 0,5 3-10 0,0 0-4 15,-4-5-6-15,4 5-12 0,0 0-6 0,0 0-5 16,0 0-6-16,0 0-3 0,0 0-4 0,0 0-3 15,0 0-5-15,0 0-2 0,0 0 4 0,4 23 6 16,-1-16 0-16,2 5 3 0,0 1 5 0,0 4-2 16,1-1 8-16,2 1-13 0,1 8 0 0,0 0-5 15,0 4 5-15,-3-2 0 0,2 1-4 0,-2 3 0 16,3-2-6-16,-1 0-5 0,1-2 6 0,1 4 21 16,0-3 2-16,2-3 0 0,1-1-4 0,-2 2-5 15,-2-10-1-15,4 1-14 0,-4-4 7 0,1 1-7 16,0 3-3-16,-2-9-1 0,0 4 5 0,3 0-8 0,-5-4-3 15,1 1-2-15,-2-2 0 0,0-2 0 0,-1-1-2 16,-4-4 0-16,6 8-7 0,-3-5-18 0,-3-3-14 16,5 6-18-16,-5-6-28 0,1 9-29 15,-1-9-33-15,0 0-42 0,-1 10-41 0,1-10-34 16,0 0-198-16,-6 9-488 0,6-9 216 0</inkml:trace>
  <inkml:trace contextRef="#ctx0" brushRef="#br1" timeOffset="-151430.36">23632 16499 28 0,'0'0'128'16,"0"0"-22"-16,0 0-5 0,0 0-5 0,-8-3-9 16,8 3-17-16,0 0-9 0,0 0-3 0,0 0-3 15,0 0-9-15,0 0-6 0,-5-3-8 0,5 3 4 16,0 0-9-16,0 0-1 0,0 0 1 0,0 0-4 16,0 0-2-16,0 0 1 0,0 0-17 0,0 0 0 15,0 0-9-15,0 0-4 0,0 0-5 0,0 0-10 16,0 0-16-16,0 0-7 0,0 0-12 0,0 0-12 15,0 0-71-15,0 0-151 0,0 0 68 0</inkml:trace>
  <inkml:trace contextRef="#ctx0" brushRef="#br1" timeOffset="-150809.28">23572 16458 34 0,'0'0'130'0,"0"0"5"0,-9 0-4 0,9 0-4 15,0 0 0-15,-8 2 1 0,8-2-17 0,0 0-9 16,-9 2-3-16,9-2-6 0,-7 3-7 16,7-3-3-16,0 0-6 0,-8 5-6 0,8-5-6 15,0 0-3-15,-6 3-9 0,6-3-2 0,0 0-5 0,-4 6-4 16,4-6-1-16,0 0-1 0,0 0-4 0,-4 4-3 15,4-4-5-15,0 0 5 0,0 0-8 0,0 0-6 16,0 0 4-16,0 0-3 0,0 0-5 16,-8 4 0-16,8-4-3 0,0 0 3 0,0 0-4 0,0 0 0 15,0 0 0-15,0 0 0 0,0 0-6 0,0 0 1 16,0 0 2-16,0 0-5 0,0 0 4 0,0 0-4 16,0 0 0-16,0 0-2 0,0 0-9 0,0 0-11 15,0 0-25-15,0 0-20 0,0 0-20 0,23-13-26 16,-17 10-33-16,-1-1-23 0,2-2-109 0,1 0-299 15,0-1 133-15</inkml:trace>
  <inkml:trace contextRef="#ctx0" brushRef="#br1" timeOffset="-150139.22">23738 16580 18 0,'-10'-8'212'16,"1"-1"-2"-16,0 4-11 0,-4-1-14 0,2 2-13 16,-1 0-20-16,-2 4-13 0,4 0-7 0,0 2-11 15,-3 1-14-15,3 3-12 0,-3 1-7 0,3 5-12 16,1 1 0-16,-3 2-9 0,5 0-2 0,0-1-6 15,2 3-7-15,1 0-6 0,3-1-4 0,0 2-1 16,1-4-3-16,3 2-5 0,1-3-3 0,-1-1-2 16,2-6-5-16,3 4-7 0,-1-7 4 0,1 3-2 15,2-4 0-15,3-2 0 0,-3 0-2 0,2-4-3 16,4-3 1-16,0-3-2 0,0-2-3 0,5-6 0 0,-7 4 0 16,-3-2-2-16,6-4-5 0,-3-4-4 0,-3 5-2 15,0-3 3-15,-7 3 3 0,1 2-3 0,-3 0 0 16,1 1 1-16,-6-3 0 0,0 1 0 15,-3 2 10-15,-3-1 4 0,3 0 7 0,-7 0 16 0,-1-4-3 16,0 6 8-16,-5-4 7 0,5 6 2 0,-5-5 4 16,3 8 12-16,5 0-3 0,-1 3 5 0,2-2 4 15,1 2-3-15,0 3 15 0,3 0-13 0,1 1-5 16,5 3-3-16,-9-5-4 0,9 5 7 0,-7-4-22 16,7 4-4-16,0 0-4 0,0 0 11 0,0 19-22 15,5-8-2-15,3 3 3 0,1 4-14 0,4 3 7 16,0 2-5-16,1 1-2 0,1 1-5 0,4 0-3 15,-1-2-30-15,4 1-28 0,-2-2-37 0,-2-2-38 16,4 1-40-16,0-2-40 0,2-6-43 0,-5-2-36 16,-1 0-191-16,0-3-516 0,1-4 228 0</inkml:trace>
  <inkml:trace contextRef="#ctx0" brushRef="#br1" timeOffset="-149764.56">23981 16402 210 0,'-9'-6'260'0,"1"-3"-19"16,3 6-16-16,-1-1-24 0,6 4-15 0,-10 0-22 16,10 0-16-16,-11 7-17 0,6 2-13 0,3-4-10 15,-1 7-11-15,1 0-8 0,0-1-13 0,2 2-4 16,2-1-11-16,-1 0-6 0,1 2-1 0,2-3-7 15,-1-3-6-15,1 1-3 0,0-3-5 0,-1 0-6 0,-3-6 1 16,9 6-4-16,-9-6-4 0,8-2 2 0,-8 2-3 16,8-6-1-16,-8 6-5 0,7-10 2 15,-2 4 4-15,-1-2-4 0,0 2 3 0,-1-3 5 16,-1 2-3-16,1 1 4 0,-3 6-8 0,5-10 2 0,-3 7-7 16,-2 3 0-16,0 0 1 0,18 0-5 15,-18 0 3-15,17 7-3 0,-6-4 0 0,1 0 2 0,1 3-6 16,-2-2 12-16,3 5-26 0,3-3-18 0,-6-2-24 15,1 2-26-15,-1-3-22 0,3-2-20 0,-2 1-23 16,0-4-17-16,0 2-11 0,-3-4-14 0,1 0-10 16,1-2-110-16,-4-2-331 0,0-1 147 0</inkml:trace>
  <inkml:trace contextRef="#ctx0" brushRef="#br1" timeOffset="-149567.65">24235 16354 78 0,'-7'-9'107'0,"-2"1"6"0,0-6 8 16,1 3 3-16,0 3 6 0,1-2 12 0,2 2 5 15,1 3 3-15,0 0 2 0,0 0-10 0,4 5-9 16,-8-8-10-16,8 8-15 0,0 0-9 0,0 0-7 16,0 0-8-16,0 0-7 0,0 0-3 0,0 0-7 15,14 30-4-15,-4-17-5 0,1 2-6 0,0 0-5 16,0-2-3-16,0 2-6 0,1-2-5 0,0 0-7 16,1 2 5-16,0 1-6 0,1-3-19 0,-1 1-34 15,1-2-32-15,-4 1-32 0,0-3-44 0,0-3-39 16,0 1-192-16,-5-4-395 0,1 0 175 0</inkml:trace>
  <inkml:trace contextRef="#ctx0" brushRef="#br1" timeOffset="-149372.34">24151 16471 148 0,'0'0'247'15,"-13"-3"-20"-15,13 3-20 0,-6-6-20 0,2 2-22 16,4 4-17-16,0 0-13 0,9-20-14 0,-4 12-17 16,4-1-25-16,4-6-35 0,-1 5-38 0,4-5-46 15,-1 2-32-15,2 1-38 0,-2-1-46 0,3 3-84 16,-3 0-260-16,8-3 115 0</inkml:trace>
  <inkml:trace contextRef="#ctx0" brushRef="#br1" timeOffset="-148984.28">24383 16147 123 0,'-8'-1'242'0,"8"1"-19"0,-14-3-15 0,14 3-13 0,-13 3-21 15,5-1-13-15,4 2-17 0,-3 3-16 16,1 2-12-16,3-4-11 0,0 5-15 0,-1 0-6 16,3 1-6-16,2-3-11 0,-1 4-4 0,3-3-5 15,-1 0-8-15,3 0-3 0,-2-1-7 0,1-1-4 0,0-2-3 16,0-2-3-16,-4-3-3 0,12 2-2 0,-12-2-2 16,11-1-4-16,-5-3-3 0,4-1-1 0,-2-2 0 15,-3-1-2-15,1-3-1 0,0 1-1 16,0 0 0-16,-1-2-4 0,-1 2 2 0,-2 3 2 0,0 2-2 15,1-2 2-15,-3 7 3 0,4-11-4 0,-4 11-2 16,3-7 3-16,-3 7-3 0,6-3-1 0,-6 3 0 16,14-2-3-16,-14 2 2 0,16 5 4 0,-6 0-6 15,-3 0 1-15,4 1-23 0,5 3-34 0,-2-2-44 16,-2 1-41-16,1-3-51 0,-4 1-201 0,3 2-422 16,-3-3 188-16</inkml:trace>
  <inkml:trace contextRef="#ctx0" brushRef="#br1" timeOffset="-145847.16">15853 17262 111 0,'0'0'204'16,"-4"-13"-17"-16,1 9-4 0,3 4 3 0,-3-9-4 16,3 9-13-16,-4-7-16 0,4 7-18 0,0 0-11 15,0 0-13-15,0 0-12 0,0 0-5 0,-7 20-3 16,7-8-10-16,0 3-4 0,3 1-8 0,-2 0-5 15,3 2-4-15,0-2-5 0,2 2-6 0,-1-1-3 16,0-2-6-16,7 2-4 0,-2-1-1 0,-2-2-4 16,2-2 0-16,3 3-7 0,-4-7-1 0,5 3-2 15,3-1-2-15,-1 0 0 0,1-3-4 0,-1 2 2 16,1-3-3-16,1 3 0 0,-3-2-4 0,4 1 1 16,-2-1-4-16,1 0 1 0,0 2-1 0,-3-2 0 15,-6-1-3-15,2 5 4 0,2-3-5 0,-5 3 5 16,1-2 12-16,-3 1 14 0,-2 2 9 0,0-2-1 15,0 5-1-15,-3-2-1 0,1-1 3 0,-4 5-8 16,0-3-1-16,-1 1-1 0,-3 0-5 0,2-4 1 16,0 2-3-16,-5-2-5 0,3-1-3 0,-2-3 4 15,1 2-10-15,2-5-29 0,-3 1-12 0,-3 0-25 16,1-2-35-16,0-3-12 0,2 2-54 0,8-2-44 16,-19-9-36-16,9 2-196 0,-8-3-467 0,1-1 207 15</inkml:trace>
  <inkml:trace contextRef="#ctx0" brushRef="#br1" timeOffset="-145634.41">15857 17291 220 0,'2'-10'199'16,"-1"-3"-10"-16,2-3-25 0,0-2-12 0,2-1-13 15,5-4-17-15,-1-1-15 0,3 1-6 0,-5 7-5 16,6-8-26-16,-3 6-29 0,3 4-25 0,1 1-34 16,-4 4-26-16,5-2-31 0,2 4-23 0,1-1-33 15,-4 6-78-15,-1 2-225 0,0 1 99 0</inkml:trace>
  <inkml:trace contextRef="#ctx0" brushRef="#br1" timeOffset="-145333.47">16266 17380 72 0,'0'0'128'0,"6"-7"-13"16,-6 7-6-16,0 0-17 0,19 4-11 0,-10 0-3 15,1 1-9-15,-1 1-5 0,-2 0-2 0,0 2-4 16,1-2-4-16,-2 2 10 0,-3-2 8 0,1-1 13 16,-2 1 15-16,-2-6 7 0,-2 11-5 0,2-11-7 15,-8 8-3-15,3-3-4 0,-3-3-10 0,-2-1-4 16,0 2-7-16,1-3-8 0,9 0 0 0,-18-4-18 16,7 2-30-16,2-3-35 0,2 1-45 0,2-1-69 0,1-5-52 15,-1 0-103-15,3-5-317 0,2-2 141 0</inkml:trace>
  <inkml:trace contextRef="#ctx0" brushRef="#br1" timeOffset="-142776.28">19417 17344 87 0,'-5'-6'94'0,"5"6"-4"0,-4-4-10 15,4 4 0-15,0 0-11 0,0 0-9 0,-5-5-4 16,5 5-6-16,0 0-1 0,0 0-10 0,0 0-6 16,0 0 9-16,0 0-16 0,-4-7-5 0,4 7 3 15,0 0-2-15,0 0-6 0,0 0-3 0,0 0-1 0,0 0 4 16,0 0 9-16,0 0-3 0,0 0-6 16,0 0-5-16,0 0 14 0,0 0-3 0,0 0-6 15,0 0-1-15,0 0 2 0,0 0 1 0,0 0-11 16,0 0 2-16,0 0-1 0,0 0 6 0,0 0-6 15,0 0-4-15,0 0 8 0,0 0-4 0,0 0 5 0,0 0-2 16,0 0-6-16,0 0 7 0,0 0 3 16,13 16 3-16,-13-16-2 0,13 5 3 0,-5-3-10 15,2 1 3-15,1 1 2 0,-1-2-7 0,2-1-8 16,2 0 15-16,-1 2-3 0,5-1 2 0,0 0 6 0,0 0 1 16,2 0-5-16,-1-4-1 0,2 2 3 0,0-2-7 15,1 4 8-15,5-4-2 0,-5 2-4 0,1-1 3 16,3 2-5-16,-4-1-2 0,-1 2-1 15,0 0 4-15,1-2-7 0,-3 0 2 0,0 1 1 0,-1 2-3 16,0-1-6-16,-2-2 11 0,-3 1-7 0,0 1 3 16,-2 1 1-16,0 1-2 0,-1-3-2 0,3 2 0 15,-3 0 0-15,1-1 7 0,-1 1 1 16,0-2-2-16,2-1-3 0,-1 2 3 0,-1-2-2 0,3 1 6 16,0 1 0-16,0-1-2 0,1 1 1 0,-2-1 16 15,4-1-18-15,-5 0-3 0,1 0 2 0,2 0 0 16,0 0 0-16,-3 1-7 0,1-2 4 0,-2 2 1 15,1-1-4-15,-3 0-1 0,0 0 6 16,3 2-6-16,1-4 2 0,-12 2 2 0,14 0 1 0,-5 0 2 16,-3-1 1-16,-6 1 1 0,13-3-4 0,-4 3 7 15,1-4-8-15,-2 4 2 0,-8 0 2 0,15-3-1 16,-7 1-3-16,0 1 5 0,-1 1-7 0,2-2 2 16,1 2 0-16,1-1-4 0,-1 1 2 0,1-2 2 15,-3 2 4-15,3-1-8 0,0-1 3 0,-1 2-1 16,3-3 2-16,0 2-4 0,-2 0 0 0,2-1 2 15,0 2-2-15,-1-3-1 0,1 0 0 0,5-1 4 16,-1-1-4-16,1 1 2 0,-2 0-2 0,1-1 0 16,-4 1 0-16,4-1 3 0,1 1-5 0,0 1 2 15,-1-1 0-15,0-1-2 0,2 0 3 0,-1 2 0 16,2-3-2-16,-1 2 3 0,0-2-4 0,1 3 2 16,0-2 2-16,1 0-3 0,5-1-1 0,-4 1 3 15,0 2-4-15,-3-3 3 0,8 1 2 0,-6 2-4 16,-3-1 3-16,11-3-1 0,-13 5-1 0,7-2-4 15,4 2-2-15,-7-1-5 0,2 2-3 0,0-1 2 16,-2 1 1-16,2 1 1 0,-3 0-5 0,0 0-3 16,2-2 1-16,-2 4 2 0,0-2-3 0,3 0 3 15,-5 1 4-15,0 1-4 0,1-1 4 0,0-1-2 16,1 0 3-16,-2-1 2 0,-4 1-1 0,-1-2 0 16,4 2 1-16,-2-3 3 0,4 1 1 0,-5 0 0 15,-1-1-6-15,2 2 9 0,1-1-1 0,-2-1-1 16,-1 0 4-16,2-1 0 0,-2 2-6 0,0-1 3 15,2 1 1-15,-2 0-7 0,2 1 9 0,-3-1-7 16,1 1-1-16,2 1 3 0,-2-4-3 0,0 3 6 16,1 1-6-16,-1-3 1 0,2 3 2 0,-3-3-1 15,3 2-1-15,-4 0 5 0,4 1-4 0,-2 0 6 0,0 0 1 16,3 0-4-16,-4-1 2 0,-3 0 8 16,6 2-10-16,-4-4-1 0,3 3 7 0,-1 0-8 15,-1 2 4-15,3-1 1 0,-4 0-2 0,3 0-1 16,-1 1-5-16,-2 0 3 0,1-1-5 0,-2 1-2 15,2 0 6-15,-1 1-1 0,0-3 7 0,-2 1-7 0,4 2 1 16,-1-1 1-16,-1-1-4 0,1 0 4 16,0 1 1-16,-1 0 0 0,1-1 1 0,0-2 6 15,-1 3-4-15,4-2-5 0,-3 1 10 0,-2 3-7 16,4-4-1-16,-3 1 5 0,2 1 3 0,-1-1-2 0,-2 1 2 16,3-1-4-16,-2 1 3 0,2 1 1 0,-1-3-2 15,0 1 0-15,-2 2 7 0,3-2 1 0,-2 2-2 16,-2-1-3-16,1-1-5 0,-9-1 9 15,14 2-7-15,-8-1 4 0,-6-1-1 0,14 2 3 0,-9-1-4 16,-5-1-1-16,11 2 2 0,-11-2-1 0,0 0 3 16,10 0 2-16,-10 0-4 0,0 0 4 0,6 1-4 15,-6-1-2-15,0 0 5 0,0 0-2 16,0 0-3-16,7 3 6 0,-7-3-1 0,0 0 0 16,0 0-2-16,5 4 0 0,-5-4-4 0,0 0 4 0,0 0-1 15,0 0 3-15,0 0-3 0,6 6-3 0,-6-6 3 16,0 0-2-16,0 0-4 0,0 0 3 0,4 5 2 15,-4-5-6-15,0 0 7 0,0 0 1 0,0 0-3 16,0 0 1-16,0 0-3 0,0 0 3 0,0 0 7 16,0 0-1-16,0 0 4 0,4 7-2 0,-4-7 3 15,0 0 4-15,0 0-4 0,0 0 1 0,0 0 0 16,0 0-4-16,0 0 4 0,0 0 0 0,0 0-3 16,0 0 0-16,0 0-1 0,0 0-2 0,0 0-5 15,0 0 6-15,0 0-1 0,0 0-5 0,0 0 3 16,0 0-4-16,0 0-3 0,0 0 2 0,0 0-10 15,0 0-14-15,0 0-16 0,0 0-13 0,0 0-16 16,0 0-29-16,0 0-27 0,0 0-30 0,0 0-92 16,0 0-262-16,-18 2 116 0</inkml:trace>
  <inkml:trace contextRef="#ctx0" brushRef="#br1" timeOffset="-140201.33">17211 17345 8 0,'0'0'51'0,"0"0"-10"16,0 0 10-16,0 0-11 0,7-11-1 0,-7 11-8 0,0 0 1 16,0 0-1-16,8-5 4 0,-8 5-10 0,7 0 13 15,-7 0-2-15,10 0-3 0,-10 0 3 0,16 5 1 16,-4-2-3-16,0 2-2 0,6 1 5 16,0 0-6-16,3 0-3 0,8 1-1 0,-1-3-2 15,2 1 7-15,1-2-12 0,4-1 2 0,0-2-4 0,1-2 4 16,17-1-4-16,-18-2-2 0,2-3 4 0,14-4-3 15,-12 2-6-15,9-5 0 0,-13 5-3 0,-1-1-1 16,0 0-2-16,-4 1-5 0,-2 1 3 0,-7 2 3 16,-1 1-7-16,-1 0 1 0,-6 5-5 0,-1-3-6 15,-5 1 0-15,0 3 4 0,-7 0 5 0,11-2-3 16,-11 2 3-16,0 0-3 0,0 0 2 0,0 0-2 16,0 0 5-16,0 0-5 0,-27 13 3 0,14-10 1 15,-6 2 8-15,0 1-8 0,-2-2 6 0,0-1 1 16,-8 0-5-16,1 1 8 0,-3 0-3 0,-5-2 3 15,0 2 7-15,-2-1-9 0,1-2 15 0,1 0-7 16,-2 2 11-16,-2-2 0 0,5-1-10 0,-1 2 9 16,0 0 1-16,0-1 3 0,3 1-2 0,1 0-1 15,2-1 0-15,4-1 10 0,4 0 1 16,3 0-8-16,5 0 3 0,3 1-1 0,4-1-7 0,7 0-1 16,-8 2 3-16,8-2-10 0,0 0 3 0,0 0-5 15,32 12-5-15,-11-6 7 0,9 0-9 0,1 2 6 16,2-5-8-16,2 1 7 0,-1-2-3 0,1 0-1 15,4-2-8-15,0 1-3 0,-1-1-4 0,-1-1-3 16,0 1-1-16,-2-1-9 0,0-1-11 0,0 1 7 16,-3-2-2-16,-1 3 3 0,-2 0 3 0,-7 1-13 15,-3-1-4-15,-1 0 9 0,-2 0 0 0,-3 2-2 16,-4-2 0-16,-1 1 11 0,-8-1-5 0,10 2 4 16,-10-2 5-16,0 0-5 0,0 0 11 0,0 0-2 15,-23 7 6-15,9-4 5 0,-4-1-7 0,-4-2 8 16,-1 3 3-16,-7-3 6 0,-2 1-8 0,-1-2 2 15,-1-1 2-15,0 2 14 0,2 0-10 0,-3-1 11 16,2 1 2-16,2 0 6 0,3 0-7 0,5 1 10 16,4 1 5-16,0-1-4 0,6 1-2 0,3-2-4 15,3 1 2-15,7-1-9 0,-11 4-3 0,11-4 2 16,0 6-4-16,0-6-1 0,14 8 3 0,-1-4 2 16,3-1-10-16,6 1-17 0,6-1-26 0,4 2-25 15,-2-2-27-15,1 0-28 0,-1-1-107 0,-9 0-239 16,8-2 106-16</inkml:trace>
  <inkml:trace contextRef="#ctx0" brushRef="#br1" timeOffset="-138576.31">26220 17464 16 0,'0'0'93'0,"17"-9"-2"15,-6 8-5-15,9-1 3 0,1 2-11 0,8-1-4 16,2 0-11-16,1 1 3 0,1 1-12 16,3-2-7-16,2 2 6 0,16 0 1 0,0-2-1 0,-1 1 3 15,-1 0-16-15,0-3 2 0,2 0-2 0,0 0 1 16,0-2-2-16,4 2 2 0,-1-2-7 0,3-2 4 15,1-3-8-15,-2 3-3 0,0-5-4 0,2 6 2 16,-2-4-5-16,-3 4-1 0,-2-2-2 16,-14 5-6-16,-2-1 1 0,3 2 1 0,-5 0-3 0,-1 1-1 15,-3 1 4-15,-2 0-3 0,-3 0-5 0,-9 3 6 16,-1-1-6-16,-3 1 1 0,-1 1-2 0,-2 0-2 16,-3-3 0-16,1 4 6 0,-4-2-5 0,-2 0-1 15,-3-3 1-15,5 8 4 0,-5-8 0 0,0 0 0 16,0 0-4-16,-8 9 0 0,2-6 0 0,-4-3 5 15,-2 0-5-15,-1 2 1 0,-4-2 14 0,-2 0-14 16,-8 0 3-16,1-3-4 0,-7 3-1 0,-2 0 1 16,-5-2-2-16,-10 2 0 0,-4-1-8 0,-3 1-4 15,1-2 10-15,-1 2-10 0,-8-1 0 0,2-1 8 16,-4 4-11-16,4-5 9 0,-2 3-1 0,-27-5-5 16,29 5 6-16,-2-1 5 0,5 1 5 0,-3 1 3 15,2 1-2-15,7 1 8 0,0 0 2 0,3 1 2 16,12-1 2-16,7-1 7 0,-1 2-1 0,13-1 5 15,0 0 6-15,9 0-9 0,3-2-4 0,0 2-1 16,8-3-8-16,0 7 1 0,0-7 2 0,18 6-5 16,9 0-1-16,5 1 2 0,8-4 0 0,18-1-3 15,5-1-1-15,2 0-5 0,27 3-1 0,-2-7-4 16,-31 3-13-16,3 0-7 0,-3 3-10 0,6-3-8 16,27-1-13-16,-33 3-18 0,4-2-19 0,-1-1-20 15,1 0-31-15,0 5-101 0,-9 0-259 0,-3 0 115 16</inkml:trace>
  <inkml:trace contextRef="#ctx0" brushRef="#br1" timeOffset="-123522.3">22924 17798 276 0,'0'0'275'0,"-10"3"-1"0,10-3 1 15,-8 1-9-15,8-1-5 0,-10 2-10 0,10-2-16 0,0 0-11 16,-9 0-18-16,9 0-11 0,0 0-8 0,0 0-24 15,0 0-2-15,0 0-24 0,0 0-5 0,0 0 0 16,10-18-7-16,3 11-12 0,1-3-17 16,0 1-8-16,-1-2 1 0,3 1-14 0,1 1-5 15,6-4-10-15,-5 2-6 0,-1 1-1 0,0 1-4 0,5-5-17 16,-4 3 9-16,5-2-11 0,-7 5 1 0,0 0-6 16,0-1-2-16,-4 4 2 0,0-1-4 0,-1 1-6 15,-1 1-20-15,-3 1-22 0,-2 1-24 16,-5 2-22-16,11-2-23 0,-11 2-11 0,8-2-21 0,-8 2-11 15,0 0-16-15,9 6-15 0,-9-6-19 0,3 9-13 16,-2-5-18-16,-1-4-21 0,1 15-7 0,-1-8-8 16,-1 1-154-16,0 2-444 0,-2-4 196 0</inkml:trace>
  <inkml:trace contextRef="#ctx0" brushRef="#br1" timeOffset="-123199.63">23127 17877 99 0,'-8'7'212'0,"-2"0"-2"0,4 1 1 16,0-3-6-16,-2 2-1 0,3-2-5 0,-4 2-7 16,2-1-7-16,4-2-5 0,-1 0-15 0,4-4-9 15,-8 7-10-15,8-7-8 0,-6 4-11 0,6-4-6 16,-3 6-8-16,3-6-14 0,0 0-1 0,0 0-2 16,0 0 1-16,0 0 3 0,0 0-9 15,0 0 4-15,30-12-5 0,-14 3-11 0,0-4-8 0,7-1-1 16,1 0-4-16,-1-1-8 0,0-1-2 0,1-2 9 15,-1 4-24-15,0-2-18 0,-1 1 25 0,-4 5-24 16,-3-2 3-16,2 4-2 0,-4-4 1 0,-1 6-5 16,-2-1-6-16,1 1 1 0,0 0 2 15,-3 2-7-15,0-1 6 0,-8 5-11 0,13-10 4 16,-7 9-2-16,-6 1 0 0,7-5-4 0,-7 5-20 0,8-2-28 16,-8 2-25-16,8-2-29 0,-8 2-41 0,5-6-37 15,-5 6-55-15,0 0-44 0,7-9-53 0,-7 9-183 16,6-8-555-16,-6 8 246 0</inkml:trace>
  <inkml:trace contextRef="#ctx0" brushRef="#br1" timeOffset="-122841.49">23512 17434 187 0,'-6'2'288'0,"6"-2"-7"0,-8 1-15 0,8-1-15 15,0 0-18-15,-7 4-16 0,7-4-14 0,0 0-21 16,0 0-11-16,-6 2-9 0,6-2-10 0,0 0-6 16,0 0-7-16,0 0-18 0,0 0-1 0,27-14-14 15,-17 8 1-15,0 0-16 0,3-2-13 0,1-2-9 16,0 1-10-16,0-1-5 0,3 1-4 0,-2-1-5 15,-1 1-1-15,3-1-8 0,-2 3-5 0,1-3 10 16,-1 2-17-16,-4 3-9 0,0-1-8 0,-1 1-12 16,0 1-19-16,-2 1-12 0,0 0-17 0,-3-1-18 15,-5 4-16-15,10-4-20 0,-10 4-11 0,9 3-12 16,-9-3-12-16,0 0-15 0,8 7-20 0,-7-2-16 16,-1-5-14-16,0 0 1 0,-3 15-7 0,2-8-129 15,-2-1-370-15,1 1 164 0</inkml:trace>
  <inkml:trace contextRef="#ctx0" brushRef="#br1" timeOffset="-121906.93">23654 17561 96 0,'-4'6'230'0,"4"-6"-8"0,-7 9-9 15,2-6-14-15,0 1 6 0,5-4-13 0,-6 8-18 16,6-8-13-16,-5 6-12 0,5-6-14 0,-5 4-8 15,5-4-14-15,0 0-12 0,0 0-11 0,-4 5-6 16,4-5-5-16,0 0-3 0,0 0-6 0,0 0-4 16,0 0-4-16,0 0-6 0,0 0 0 0,27-9-6 15,-18 4-2-15,0-1-5 0,3 0 1 0,5-4-6 16,0 2-3-16,-1-2-4 0,-1 0-5 0,1-1 3 16,-1 3-6-16,-2-4 0 0,4 2-5 0,-5 0 1 15,1 2-4-15,-1-1-2 0,-3 1 2 0,0 2-4 16,1-2-2-16,0 1-1 0,-2 1 1 0,2 3 1 15,-4-3-5-15,1 1 0 0,-1 3-2 0,-1-3 2 16,3 2-2-16,-8 3 2 0,9-6 0 0,-4 5 0 16,-5 1-3-16,6-3-3 0,-6 3 7 0,8-4-5 15,-8 4 3-15,6-3 0 0,-6 3-3 0,0 0 2 16,7-5-2-16,-7 5 12 0,0 0-14 0,0 0 7 16,0 0-3-16,0 0 4 0,0 0 5 0,0 0-1 15,0 0 0-15,0 0 4 0,0 0-2 0,0 0-2 16,0 0 2-16,0 0 0 0,0 0 1 0,8-3 6 15,-8 3-3-15,0 0 0 0,0 0 5 0,0 0 1 16,0 0-4-16,0 0 1 0,0 0 6 0,0 0-4 16,0 0-4-16,0 0 1 0,0 0-5 0,0 0 0 15,0 0-5-15,0 0 4 0,0 0-7 0,0 0 1 16,0 0 0-16,0 0-2 0,0 0-1 0,0 0-4 16,0 0 8-16,0 0 6 0,0 0-14 0,0 0 0 15,0 0 4-15,0 0 9 0,0 0-9 0,0 0-3 16,0 0 2-16,0 0-4 0,0 0 2 0,0 0-2 15,0 0 5-15,0 0-2 0,0 0-2 0,0 0-1 16,0 0 1-16,0 0 2 0,0 0-1 0,0 0 0 16,0 0 8-16,0 0-10 0,0 0 2 0,0 0-3 15,0 0 4-15,0 0-2 0,0 0 3 0,0 0-6 16,0 0 3-16,0 0-2 0,0 0 6 0,0 0-3 0,0 0-4 16,0 0 4-16,0 0 0 0,0 0-2 15,0 0 2-15,0 0-7 0,0 0 8 0,0 0-2 16,0 0 4-16,0 0-6 0,0 0-1 0,0 0 4 15,0 0-1-15,0 0 1 0,0 0 1 0,0 0-3 16,0 0-1-16,0 0 3 0,0 0-5 0,0 0 5 16,0 0-2-16,0 0 1 0,0 0 4 0,0 0-3 15,0 0-4-15,0 0 3 0,0 0 10 0,0 0-11 16,0 0 1-16,0 0-3 0,0 0 0 0,0 0 2 16,0 0 2-16,0 0-3 0,0 0 1 0,0 0-4 15,0 0 10-15,0 0-6 0,0 0 8 0,0 0-4 16,0 0-4-16,0 0 13 0,0 0-14 0,0 0 9 15,0 0-4-15,0 0-5 0,0 0 15 0,0 0-15 16,0 0-1-16,0 0-3 0,0 0 3 0,0 0-2 16,0 0 2-16,0 0 3 0,0 0-2 0,0 0-3 0,0 0 4 15,0 0 1-15,0 0-3 0,0 0 4 0,0 0-3 16,0 0-2-16,0 0 5 0,0 0-5 16,0 0 8-16,0 0-2 0,0 0-3 0,0 0-2 15,0 0-1-15,0 0 11 0,0 0-10 0,0 0 3 16,0 0-2-16,0 0-15 0,0 0-19 0,0 0-19 0,0 0-22 15,0 0-20-15,0 0-24 0,0 0-39 0,0 0-43 16,0 0-53-16,0 0-246 0,3-6-543 16,-3 6 239-16</inkml:trace>
  <inkml:trace contextRef="#ctx0" brushRef="#br1" timeOffset="-119221.15">23856 17877 126 0,'0'0'212'0,"0"0"-13"0,0 0-25 0,0 0-3 16,0 0-20-16,6-3-6 0,-6 3-7 0,0 0-15 16,0 0-11-16,0 0-6 0,0 0-6 0,0 0-5 15,0 0-5-15,0 0 2 0,0 0-7 0,0 0 0 16,0 0-3-16,0 0-6 0,0 0 3 0,0 0-9 16,0 0 0-16,0 0-13 0,0 0 5 0,0 0-6 15,0 0-2-15,0 0-4 0,-23 10-4 0,18-7-7 16,-1-1 5-16,6-2-2 0,-12 6 1 0,7-2-7 15,0-1-7-15,5-3-2 0,-9 8 0 0,1-5-4 16,3 1 4-16,5-4-8 0,-8 8 0 0,3-4 0 16,1 1-1-16,4-5-2 0,-6 5 1 0,6-5-5 15,-7 5-2-15,7-5 9 0,-7 7-11 0,7-7 3 16,-5 7-4-16,2-3-1 0,3-4-3 0,-5 9 2 16,3-3-4-16,2-6 9 0,-7 10-7 0,5-4-2 15,-3 6 1-15,-2-3 1 0,7-9-1 0,0 0-3 16,0 0 2-16,-29 42-3 0,29-42 1 0,-17 25 2 15,17-25-1-15,-16 27 2 0,16-27 7 0,-19 25-7 16,19-25 1-16,-18 23-1 0,18-23 0 0,0 0 3 16,-21 28-2-16,21-28 1 0,0 0 7 0,-19 21-5 15,19-21-2-15,0 0-1 0,-14 18 1 0,14-18-3 16,0 0-2-16,0 0 5 0,0 0-1 0,0 0-2 16,-17 23-3-16,17-23 3 0,0 0-1 0,0 0 0 15,0 0 4-15,0 0-4 0,0 0 8 0,0 0-6 16,0 0-2-16,0 0 0 0,0 0-1 0,0 0 2 15,0 0 2-15,0 0-3 0,0 0 6 0,0 0-6 16,0 0 0-16,0 0 1 0,0 0 5 0,0 0-1 16,0 0 0-16,0 0 2 0,69 3-3 0,-69-3 0 15,0 0 10-15,57-16-13 0,-57 16 0 0,40-9 4 16,-40 9-4-16,40-8 1 0,-40 8-4 0,40-10 7 16,-40 10-6-16,39-7 1 0,-39 7 2 0,31-4-3 15,-31 4 4-15,0 0-6 0,38-6 4 0,-38 6 3 16,0 0-2-16,39-3-1 0,-39 3 1 0,0 0-3 15,0 0 12-15,0 0-11 0,38-3 0 0,-38 3-3 16,0 0 0-16,0 0 4 0,0 0 8 0,0 0-11 16,0 0 1-16,0 0 1 0,0 0 1 0,0 0-1 15,0 0 1-15,0 0 10 0,0 0-24 0,42 0-14 16,-42 0-23-16,0 0-31 0,0 0-31 0,0 0-45 16,0 0-47-16,0 0-49 0,0 0-204 0,0 0-494 15,0 0 219-15</inkml:trace>
  <inkml:trace contextRef="#ctx0" brushRef="#br1" timeOffset="-118682.08">23020 18388 35 0,'0'0'285'0,"0"0"-3"0,0 0-13 0,0 0-15 15,0 0-14-15,-33-24-27 0,33 24-18 16,0 0-22-16,0 0-16 0,0 0-19 0,0 0-13 16,0 0-11-16,0 0-12 0,0 0-10 0,0 0-7 15,0 0-8-15,0 0-5 0,0 0-11 0,55 67-1 0,-55-67-10 16,26 30-2-16,-10-16-6 0,-16-14-4 0,25 29-2 16,-12-14 34-16,-13-15-17 0,24 25-1 0,-24-25-2 15,20 26-2-15,-20-26-8 0,15 20-1 16,-15-20 1-16,0 0 6 0,19 27-7 0,-19-27 0 15,0 0 3-15,14 20-7 0,-14-20 8 0,0 0-3 16,0 0 1-16,0 0-3 0,13 23-6 0,-13-23 3 0,0 0 8 16,0 0-4-16,0 0-3 0,0 0-3 0,0 0 6 15,0 0-14-15,0 0 17 0,0 0-3 16,0 0-9-16,46-7 7 0,-46 7-9 0,0 0-4 16,46-27-4-16,-23 12 2 0,0 2-6 0,-1-4-21 15,2 1-26-15,-1 2-45 0,-1-4-40 0,-22 18-43 0,47-28-56 16,-29 17-50-16,6-4-74 0,-5-2-217 0,-19 17-601 15,40-29 265-15</inkml:trace>
  <inkml:trace contextRef="#ctx0" brushRef="#br1" timeOffset="-118111.49">24056 17849 157 0,'-3'-6'247'0,"3"6"-25"0,-4-10-19 16,4 10-19-16,-4-10-8 0,4 10-20 0,1-6-8 15,-1 6-16-15,7-11-9 0,-2 9-10 0,-5 2-9 16,17 0-8-16,-4 0-13 0,0 1-6 0,4 4-3 15,2 0-8-15,-1 3-9 0,0-1-4 0,2 2-7 16,-2 1-2-16,0 2-7 0,-3-1 1 0,2-2-7 16,-3 3 0-16,0-1-4 0,-5-2-2 0,0 0-3 15,0 0 2-15,-4 1 11 0,-1-3 8 0,2-1 5 16,-3 0 15-16,-1-3 12 0,-2-3 12 0,5 10 20 16,-3-6 22-16,-2-4 16 0,0 0 15 0,0 0-4 15,3 6 8-15,-3-6-22 0,0 0-13 0,0 0-12 16,0 0-6-16,-14-21-16 0,12 11-10 0,-1-3-5 15,-1-4-12-15,-1-7-7 0,0-2-7 0,4-3-5 16,1 3-6-16,-1-6-7 0,3 2-10 0,3-3-33 16,0 1-11-16,3 7-42 0,0 2-13 0,1 6-33 15,-2 3-34-15,1 0-36 0,0 8-39 0,-1-2-48 16,0 5-44-16,0 0-59 0,-7 3-197 0,0 0-609 16,0 0 270-16</inkml:trace>
  <inkml:trace contextRef="#ctx0" brushRef="#br1" timeOffset="-114045.16">23966 18660 36 0,'0'0'224'0,"0"0"-6"15,0 0-4-15,0 0-8 0,0 0-11 0,0 0-7 16,0 0-6-16,0 0-8 0,-41-19-6 0,41 19-10 15,0 0-10-15,0 0-15 0,0 0-7 0,0 0-18 16,0 0-7-16,0 0-8 0,0 0-9 0,0 0-12 16,0 0 3-16,0 0-2 0,0 0 5 0,0 0-10 15,0 0 8-15,0 0-14 0,0 0-8 0,0 0-2 16,0 0-1-16,55 80-3 0,-43-64-2 0,4 5-5 16,-16-21-4-16,23 34 4 0,-3-16-8 0,-20-18-7 15,22 26 5-15,-22-26-7 0,21 26-7 0,-21-26 5 16,15 21 0-16,-15-21-4 0,16 16-1 0,-16-16-6 15,0 0 2-15,22 18 1 0,-22-18 18 0,0 0 14 16,0 0 7-16,0 0 2 0,22 14 11 0,-22-14 9 16,0 0-7-16,0 0 9 0,0 0-10 0,0 0-1 15,0 0-8-15,0 0-2 0,0 0-8 0,0 0-2 16,0 0-12-16,0 0 4 0,48-30-12 0,-48 30-2 16,0 0 2-16,26-27 1 0,-26 27-2 0,23-26-3 15,-23 26-7-15,23-24-4 0,-23 24-34 0,27-26-8 16,-13 15-27-16,-14 11-40 0,21-20-47 0,-21 20-48 15,0 0-50-15,29-23-42 0,-29 23-70 0,0 0-230 16,0 0-634-16,15-20 281 0</inkml:trace>
  <inkml:trace contextRef="#ctx0" brushRef="#br1" timeOffset="-113515.16">24460 18406 210 0,'0'0'299'0,"0"0"-25"16,0 0-18-16,0 0-21 0,0 0-13 0,-52-4-15 15,52 4-13-15,0 0-19 0,0 0-17 0,0 0-15 16,0 0-16-16,0 0-9 0,0 0-8 0,0 0-11 0,0 0-6 16,0 0-10-16,0 0-5 0,0 0-10 0,0 0-2 15,0 0-12-15,0 0-3 0,0 0-5 0,99-23-1 16,-99 23-11-16,36-12 1 0,-36 12-5 16,40-13 2-16,-40 13-6 0,38-12-6 0,-38 12 1 15,35-11-4-15,-35 11-6 0,32-14 1 0,-32 14-1 16,23-9-2-16,-23 9 9 0,0 0-6 0,0 0 1 0,30-10-8 15,-30 10-2-15,0 0 5 0,0 0 0 0,0 0-4 16,0 0 3-16,0 0-2 0,0 0 2 16,0 0 1-16,0 0 0 0,0 0 14 0,0 0-1 15,31 29-9-15,-31-29 0 0,0 0 1 0,0 0-3 0,0 0 3 16,-9 48 0-16,9-48-2 0,0 0-2 0,-5 48-4 16,5-48 1-16,-4 33-2 0,4-33 3 0,-4 35 2 15,4-35-4-15,-7 32 1 0,7-32-1 16,0 0 1-16,-5 44 0 0,5-44-5 0,0 0 1 15,-6 34-6-15,6-34 3 0,0 0 3 0,0 0-6 16,-2 35-23-16,2-35-2 0,0 0-27 0,0 0-40 0,0 0-49 16,0 0-56-16,0 0-71 0,0 0-252 0,0 0-566 15,0 0 250-15</inkml:trace>
  <inkml:trace contextRef="#ctx0" brushRef="#br1" timeOffset="-112107.18">24796 18052 155 0,'-9'-3'207'0,"9"3"-9"16,-6-4-1-16,6 4-4 0,-9-3-13 15,9 3-15-15,-7-6-2 0,7 6-11 0,-7-6-7 16,7 6-15-16,-4-7-7 0,4 7-17 0,-1-11-3 15,1 11-17-15,0-11-5 0,0 2-7 0,2 3 0 16,1-1-15-16,2-2-4 0,0 1-8 0,-1 1-6 0,3 3 1 16,-3-2-8-16,3 2-2 0,-1 0-4 15,2 2-1-15,3 1-1 0,2 1-7 0,-4 3 12 16,4-1-15-16,5 4-1 0,-3 5-1 0,1 0-3 16,0 1 1-16,3 7 7 0,-19-19-10 0,26 35-1 15,-9-14-2-15,-17-21 5 0,26 37-5 0,-14-24 2 16,-12-13-2-16,20 25-3 0,-20-25 1 0,13 22 0 15,-13-22-1-15,0 0 2 0,17 22-2 0,-17-22 5 16,0 0 0-16,0 0 16 0,0 0 6 0,0 0 16 16,14 24 18-16,-14-24 8 0,0 0 6 0,0 0 12 15,0 0 12-15,0 0 13 0,0 0 8 0,0 0-7 0,0 0-11 16,0 0 4-16,0 0-4 0,0 0-8 16,0 0 3-16,0 0 1 0,0 0-10 0,0 0-7 15,-44-66-7-15,35 48-9 0,1-8-3 0,-2-5-11 16,4 0-3-16,-2-2-9 0,3-16 1 0,1 16-5 15,2-15-9-15,2 15 6 0,3-3-9 0,-1 2-4 16,7 5 0-16,-5 4-5 0,-2 6-1 0,2 6-3 16,-1 2-19-16,1 3-29 0,0-1-39 0,-4 9-34 15,12-6-22-15,-7 6-36 0,-5 0-41 0,13 6-43 16,-5 3-63-16,0-4-61 0,-2 3-253 0,-1-1-678 16,0 0 299-16</inkml:trace>
  <inkml:trace contextRef="#ctx0" brushRef="#br1" timeOffset="-110484.95">22304 17826 202 0,'0'0'197'0,"-4"-5"-14"16,4 5-17-16,0 0-16 0,0 0-13 0,0 0-15 15,0 0-15-15,0 0-9 0,0 0 6 0,0 0-11 16,18 22-4-16,-8-7 2 0,1 1-4 0,5 5 3 16,-4-4-4-16,3 7-3 0,-2 0-4 0,5 2-8 15,-4-1 1-15,1-2-9 0,-1 2 0 0,0-3-2 16,-14-22 1-16,21 34 6 0,-21-34-12 0,19 30 0 16,-19-30-8-16,14 22-1 0,-14-22-7 0,0 0 1 15,20 24 10-15,-20-24 0 0,0 0 4 0,16 19 5 16,-16-19 9-16,0 0 2 0,0 0 1 0,0 0 1 15,0 0-3-15,0 0 0 0,0 0-7 0,0 0 0 16,0 0-10-16,0 0 0 0,74-36-11 0,-60 23 1 16,5-6-8-16,-2 6 3 0,1-8-18 0,3 4 5 15,2 1-35-15,-3 0-47 0,-5 4-58 0,2 2-70 16,7-2-83-16,-5 5-62 0,-1-2-174 0,2 4-546 16,8-7 241-16</inkml:trace>
  <inkml:trace contextRef="#ctx0" brushRef="#br1" timeOffset="-109635.48">23949 17024 176 0,'0'0'220'0,"-5"-4"-27"0,5 4-14 0,0 0-21 0,0 0-16 15,0 0-16-15,0 0-11 0,0 0-11 16,0 0-10-16,27 16-11 0,-11-4-8 0,2-2 17 15,5 5-19-15,0-1-1 0,-1 4-12 0,-7-6-1 16,10 2-6-16,-10-1-2 0,3-2-13 0,-2 0 0 0,-2-1-5 16,-2-1-1-16,-1-3-6 0,-2 1 1 0,-1-1 15 15,1-1 16-15,-5-2 22 0,1 2 20 16,-1-2 24-16,-4-3 19 0,5 4 21 0,-5-4-2 16,0 0-9-16,0 0 4 0,0 0-8 0,3-18-17 15,-3 18-4-15,-3-19-14 0,-1 7-7 0,2-5-13 0,-2 0-10 16,0-1-9-16,-1-7-6 0,0-3-15 0,3-1 2 15,-1-1-5-15,0 0-6 0,0 1-13 0,5 3-24 16,-1-2-47-16,2 10-36 0,2 1-45 16,0 5-44-16,0 5-47 0,0 2-51 0,3 3-56 0,-8 2-268 15,14 6-633-15,-5 0 280 0</inkml:trace>
  <inkml:trace contextRef="#ctx0" brushRef="#br1" timeOffset="-108853.47">22019 18423 113 0,'0'0'212'0,"0"0"-17"16,0 0-15-16,0 0-11 0,0 0-12 0,0 0-4 15,0 0-12-15,0 0-16 0,0 0-5 0,42-53-15 16,-42 53-6-16,31-19-7 0,-31 19-10 0,32-21-8 16,-15 9-7-16,-17 12-9 0,37-20-4 0,-18 9-6 15,-19 11-12-15,28-19-27 0,-28 19-34 0,0 0-35 16,27-14-22-16,-27 14-39 0,0 0-28 0,0 0-34 16,0 0-96-16,18-18-301 0,-18 18 134 0</inkml:trace>
  <inkml:trace contextRef="#ctx0" brushRef="#br1" timeOffset="-108618.27">22143 18181 36 0,'0'0'147'15,"0"0"-13"-15,0 0-7 0,0 0 4 0,0 0-11 16,0 0-4-16,0 0-7 0,0 0-13 0,88 3-3 15,-88-3-7-15,0 0-11 0,50 11 0 0,-50-11-8 16,25 11-8-16,-25-11-7 0,22 18-15 0,-22-18 13 16,13 25-7-16,-13-25-5 0,8 43-3 0,-8-43-16 15,-3 38-29-15,3-38-25 0,-12 43-52 0,12-43-31 16,-11 50-132-16,-1-27-269 0,12-23 119 0</inkml:trace>
  <inkml:trace contextRef="#ctx0" brushRef="#br1" timeOffset="-107455.06">20313 18370 136 0,'0'0'176'0,"0"0"-12"0,0 0-10 0,0 0-17 16,0 0-6-16,0 0-6 0,0 0-10 0,0 0-9 15,0 0-13-15,0 0-6 0,0 0-11 0,0 0 5 16,0 0-9-16,-56 57-3 0,56-57-7 0,1 54-5 15,-1-54-5-15,8 52-3 0,-2-25-6 0,-6-27-3 16,15 44-5-16,-4-22-3 0,4 0-1 0,-15-22-5 16,24 30-2-16,-24-30 24 0,31 21-3 0,-31-21-8 15,41 9-2-15,-13-9-5 0,-28 0-4 0,55-6-4 16,-27-2-17-16,2-3-11 0,-2-3-23 0,-2 0-14 16,0-5-5-16,-2-2-10 0,-3 2-8 0,-1-1-2 15,-3-1 2-15,-17 21 0 0,24-38 11 0,-16 21-3 16,-8 17 13-16,10-33 8 0,-10 33 6 0,0 0 13 15,1-38 16-15,-1 38 11 0,0 0 18 0,0 0 3 16,0 0 3-16,-30-31 5 0,30 31 0 0,0 0 2 0,0 0-9 16,0 0 1-16,0 0-6 0,0 0 0 15,-57 47 3-15,57-47-1 0,0 0-3 0,-5 34-2 16,5-34-2-16,0 0 0 0,0 0-3 0,0 0 1 16,0 0-4-16,43 40 0 0,-43-40 2 0,0 0-3 15,44-6 0-15,-44 6 1 0,0 0 1 0,55-19-4 0,-55 19 1 16,35-21-5-16,-35 21 7 0,29-19 6 15,-29 19 10-15,19-25 11 0,-19 25 10 0,13-18 5 16,-13 18 14-16,0 0 12 0,11-28 13 0,-11 28-14 16,0 0 10-16,0 0 10 0,0 0-9 0,0 0-12 0,0 0-7 15,0 0-10-15,0 0-10 0,-53-23-4 16,53 23-7-16,0 0-24 0,0 0-13 0,-72 36-28 16,56-26-29-16,16-10-34 0,-22 21-41 0,22-21-43 15,0 0-34-15,-14 24-46 0,14-24-202 0,0 0-487 16,0 0 216-16</inkml:trace>
  <inkml:trace contextRef="#ctx0" brushRef="#br1" timeOffset="-107167.04">20941 18133 56 0,'0'0'336'16,"0"0"-13"-16,0 0-16 0,0 0-33 0,-31-21-24 15,31 21-35-15,0 0-15 0,0 0-17 0,0 0-20 16,0 0-14-16,0 0-3 0,0 0-9 0,0 0-5 16,0 0-12-16,46 74-1 0,-24-54 0 0,2 4-7 15,0 1-1-15,4-1-5 0,12 9-10 0,-4 0-6 0,-8-9 6 16,0 1-22-16,0-4-1 0,-1 1-9 16,1-3-8-16,0 4-3 0,-2-3-2 0,-1 0-11 15,-2-3-6-15,-23-17-35 0,34 24-12 0,-34-24-18 16,21 16-36-16,-21-16-28 0,0 0-31 0,23 16-25 0,-23-16-29 15,0 0-37-15,0 0-36 0,0 0-48 16,0 0-174-16,0 0-516 0,0 0 229 0</inkml:trace>
  <inkml:trace contextRef="#ctx0" brushRef="#br1" timeOffset="-106909.09">21100 18192 15 0,'0'0'231'16,"0"0"-22"-16,0 0-17 0,0 0-12 0,0 0 0 15,0 0-13-15,0 0-5 0,0 0-15 0,36-36-10 0,-36 36-15 16,0 0 2-16,0 0-12 0,0 0-7 16,55 16-14-16,-55-16 1 0,0 0-13 0,29 25 0 15,-29-25-9-15,17 17-9 0,-17-17-3 0,0 0-7 16,12 40-4-16,-12-40-3 0,0 0-6 0,-8 42-23 15,8-42-30-15,0 0-33 0,-17 34-34 0,17-34-27 16,0 0-28-16,-16 18-50 0,16-18-185 0,0 0-403 16,0 0 178-16</inkml:trace>
  <inkml:trace contextRef="#ctx0" brushRef="#br1" timeOffset="-106360.58">21259 18084 119 0,'0'0'159'16,"0"0"-12"-16,43 24-5 0,-43-24-3 0,28 9-26 15,-28-9-10-15,0 0-1 0,39 1-13 0,-39-1-10 16,0 0-3-16,0 0-12 0,43-16-6 0,-35 7-7 16,-1 0-7-16,2-1 2 0,-3-2-11 0,-1-3 4 15,1-1-9-15,-5-1 1 0,-1 1 10 0,-1 4 3 16,0-4 7-16,-4 0 10 0,-3-1 3 0,2 0 11 15,-3 1 0-15,-3-1 4 0,1 3-1 0,0-1 6 16,-1 2-3-16,-1 2 3 0,3 3 4 0,2 0-7 16,-1 1-10-16,3 4-1 0,6 3-8 0,-13-9-9 15,13 9-4-15,-7-6-11 0,7 6 5 0,-3-2-7 16,3 2-4-16,0 0 0 0,0 0-6 0,0 0 1 16,6 20-3-16,-1-13-1 0,3 4-6 0,-2-1-2 0,7 6 4 15,2 5-4-15,-3-4-6 0,8 2 0 16,0 3 0-16,1 0 4 0,-2 2-4 0,6 2 0 15,-2-1-5-15,1-1 3 0,3 0-2 0,-3 1-1 16,4-5 0-16,-3 2 2 0,0-3 0 0,-1 3-1 0,4-3-1 16,-3 0-3-16,-4-1 0 0,2-1 2 0,2-4-6 15,-25-13 1-15,34 25-1 0,-34-25-2 16,28 19 0-16,-28-19-4 0,22 14-3 0,-22-14 7 16,0 0 0-16,23 21 4 0,-23-21-3 0,0 0 4 15,0 0 1-15,0 0-1 0,0 0 13 0,0 0 0 0,0 0 5 16,0 0 0-16,0 0 4 0,0 0-1 0,0 0-8 15,0 0 8-15,0 0-5 0,0 0-1 0,-73 11 1 16,73-11-5-16,0 0-6 0,-47-24-1 16,47 24-2-16,-26-27-22 0,10 8-24 0,4-4-27 15,12 23-39-15,-12-52-36 0,9 25-34 0,4-2-37 0,4-2-41 16,2 6-163-16,-1-1-454 0,2 1 201 0</inkml:trace>
  <inkml:trace contextRef="#ctx0" brushRef="#br1" timeOffset="-105903.06">21008 18858 153 0,'0'0'283'0,"0"0"-8"0,-37 19-9 16,37-19-13-16,0 0-14 0,0 0-16 0,0 0-17 16,0 0-17-16,0 0-15 0,0 0-6 0,0 0-15 15,0 0-19-15,0 0-1 0,0 0-8 16,74-83-13-16,-32 48-2 0,-4-1-15 0,-1-1-6 0,4 2-5 15,2-1-7-15,-2 1-17 0,1-1-3 0,-4 2-2 16,2 3-4-16,0 3-6 0,-12 7-3 0,0 3-9 16,-1 0 3-16,1-1-6 0,-3 2-2 0,-3 2-3 15,-22 15-6-15,33-21 2 0,-33 21 0 16,26-16-5-16,-26 16-2 0,0 0 4 0,27-16-5 0,-27 16-1 16,0 0-5-16,0 0 1 0,0 0 9 0,0 0-17 15,24-13-16-15,-24 13 12 0,0 0-9 0,0 0-10 16,0 0-25-16,0 0-7 0,0 0-16 0,0 0-20 15,0 0-20-15,0 0-21 0,0 0-21 0,0 0-29 16,0 0-29-16,0 0-22 0,0 0-32 0,0 0-163 16,0 0-461-16,0 0 204 0</inkml:trace>
  <inkml:trace contextRef="#ctx0" brushRef="#br1" timeOffset="-104773.25">23632 18806 89 0,'0'0'176'0,"0"0"-5"0,0 0-2 0,0 0-3 16,0 0-5-16,0 0-7 0,0 0-4 0,0 0-4 15,0 0-9-15,0 0-9 0,0 0-11 0,0 0-9 16,0 0-2-16,0 0-8 0,0 0-4 0,0 0-6 16,62-83-7-16,-22 49-7 0,2 0-5 0,7-4-1 15,-2 2-11-15,20-18-1 0,-19 21-5 0,0-3-6 16,0 1-1-16,2-2-6 0,-1 2-7 0,-1 2 2 16,0-1-7-16,-1 4 1 0,-5-2-4 0,-1 4 0 15,-8 10 0-15,-2-2-6 0,-2 4-1 16,-2 0-2-16,-4 2-1 0,-4 3 0 0,-5 3-4 0,-1 2-1 15,-4 1-4-15,1 0-13 0,-5 3-20 0,2-1-24 16,-7 3-31-16,0 0-43 0,12-6-51 0,-12 6-61 16,0 0-162-16,0 0-433 0,0 0 191 0</inkml:trace>
  <inkml:trace contextRef="#ctx0" brushRef="#br1" timeOffset="-103989.49">24941 18830 98 0,'0'0'178'0,"0"0"-12"15,-42 24-6-15,42-24-5 0,-26 15-19 0,26-15 2 16,-31 17 3-16,31-17-3 0,-33 16-10 0,33-16-11 16,-22 12-6-16,22-12-9 0,0 0-1 0,0 0-9 15,-29 14-8-15,29-14-3 0,0 0-8 0,0 0-4 16,0 0 5-16,0 0 2 0,0 0 0 0,0 0 4 16,0 0-9-16,0 0-2 0,0 0-1 0,0 0-1 15,79-42-2-15,-50 21 0 0,0 0-4 0,12-11 1 16,0 1 0-16,-2-4-2 0,4 0-2 0,2 2 0 15,-4-1-2-15,4-4-3 0,0 3 3 0,2-1-7 16,-3-2-2-16,-1 5 0 0,-4 0-11 0,-8 10-3 16,7-9 1-16,-11 10 5 0,-4 1-5 0,0 0-7 15,0 2-9-15,-2 3 12 0,-21 16-1 0,29-23-16 16,-29 23-1-16,28-25 19 0,-28 25 0 0,20-16 3 16,-20 16-5-16,0 0 15 0,0 0-5 0,21-20 3 15,-21 20 0-15,0 0-30 0,0 0 22 0,0 0-2 16,0 0-4-16,0 0-9 0,19-17-4 0,-19 17 4 15,0 0-3-15,0 0-2 0,0 0 6 0,0 0-6 16,0 0-5-16,0 0-9 0,0 0-15 0,0 0-11 16,0 0-19-16,0 0-21 0,0 0-19 0,0 0-33 15,0 0-31-15,0 0-32 0,0 0-37 0,0 0-51 16,16-20-58-16,-16 20-170 0,0 0-537 0,0 0 237 16</inkml:trace>
  <inkml:trace contextRef="#ctx0" brushRef="#br1" timeOffset="-102610.39">25976 18644 146 0,'0'0'276'0,"-40"-32"-21"15,40 32-17-15,-18-13-11 0,18 13-21 0,0 0-18 16,0 0-20-16,0 0-17 0,0 0-10 0,0 0-17 15,0 0-9-15,0 0-16 0,0 0-2 0,0 0-11 16,101 3-10-16,-101-3-6 0,67 15-8 0,-38-6-3 16,1-1-7-16,-1 0-5 0,-29-8-2 0,49 10-3 15,-49-10 9-15,24 6 5 0,-24-6 9 0,0 0 15 16,30 9 18-16,-30-9 25 0,0 0 17 0,0 0 11 16,0 0 19-16,0 0 6 0,0 0-1 0,0 0-18 15,0 0-8-15,0 0-15 0,0 0-15 0,0 0-12 16,0 0-12-16,0 0-5 0,0 0-11 0,0 0-9 15,0 0-12-15,0 0-5 0,0 0-11 0,-54-80-28 16,40 56-30-16,2 0-25 0,12 24-20 0,-8-42-26 16,8 42-28-16,2-36-29 0,-2 36-20 0,0 0-26 15,18-44-21-15,-18 44-31 0,21-18-26 0,-21 18-29 16,34-12-48-16,-34 12-196 0,35-2-584 0,-35 2 258 16</inkml:trace>
  <inkml:trace contextRef="#ctx0" brushRef="#br1" timeOffset="-102293.45">26473 18548 134 0,'0'0'284'16,"0"0"-16"-16,0 0-30 0,0 0-8 0,0 0-14 16,0 0-16-16,0 0-16 0,0 0-3 0,0 0-9 15,0 0-10-15,2-92-4 0,-2 92-21 0,0 0-1 16,2-43-10-16,-2 43-15 0,0 0 17 0,-9-41 5 15,9 41-3-15,0 0-1 0,-12-27-5 0,12 27-15 16,0 0-8-16,0 0-15 0,0 0-5 0,-29-11-5 16,29 11-11-16,0 0-7 0,0 0-7 0,0 0-6 15,-46 58 7-15,46-58-6 0,-17 32-12 0,17-32-4 16,-6 30-5-16,6-30-1 0,0 0-23 0,0 0 15 16,13 43-17-16,-13-43 19 0,0 0 0 0,32 22-1 15,-32-22-42-15,31 6-16 0,-31-6-46 0,39 0-10 16,-39 0-30-16,48-9-26 0,-18-3-28 0,-3 2-41 15,2-9-27-15,-2 3-27 0,2-3-26 0,-7 0-161 16,-3-3-500-16,3 2 221 0</inkml:trace>
  <inkml:trace contextRef="#ctx0" brushRef="#br1" timeOffset="-101776.28">26735 18126 181 0,'0'0'214'0,"0"0"-13"0,-34 26-17 16,34-26-13-16,-20 27-12 0,20-27-8 0,-11 33-13 16,11-33-15-16,-9 34-9 0,9-34-13 0,-4 34-11 15,4-34-4-15,0 0-9 0,6 38-10 0,-6-38-2 16,0 0-9-16,14 27-8 0,-14-27-3 0,0 0-5 16,0 0 3-16,29 7-6 0,-29-7-1 0,0 0-1 15,0 0-4-15,0 0-2 0,52-40 4 0,-52 40-5 16,13-22 13-16,-13 22 4 0,0 0 7 0,16-32 12 15,-16 32 18-15,0 0 0 0,0 0-9 0,9-27-5 16,-9 27-12-16,0 0 0 0,0 0-14 0,0 0 2 16,0 0-1-16,0 0-1 0,0 0-9 0,0 0-4 15,0 0 0-15,0 0-5 0,0 0-1 0,0 0-1 16,0 0-4-16,67 37 1 0,-67-37-6 0,23 11 2 16,-23-11-8-16,0 0-6 0,33 8-9 0,-33-8-7 15,0 0 1-15,0 0-7 0,0 0 5 0,52-13-4 16,-52 13-4-16,0 0 1 0,22-23-4 0,-22 23-2 15,0 0 3-15,12-31 2 0,-12 31 1 0,0 0 3 16,2-36 1-16,-2 36 0 0,0 0 4 0,-4-44 2 16,4 30 0-16,-5-4 3 0,-2 2 3 0,0-2 2 15,-1 3 2-15,1 0 3 0,-3 1-1 0,4 4-1 16,-1 2 6-16,3 2 2 0,0 1 1 0,4 5-9 16,-10-6 3-16,10 6 1 0,0 0-2 0,0 0 5 0,0 0-5 15,-5 17 0-15,5-17 4 0,0 0-6 16,0 0-3-16,0 0-20 0,15 63-24 0,-15-63-20 15,13 30-22-15,-13-30 7 0,22 29-13 0,-22-29-15 16,25 28-17-16,-10-16-23 0,-15-12-26 0,34 20-11 16,-34-20-154-16,43 12-371 0,-23-6 165 0</inkml:trace>
  <inkml:trace contextRef="#ctx0" brushRef="#br1" timeOffset="-101435.2">27105 17773 162 0,'-6'-3'235'0,"6"3"-13"0,-14-2-10 0,14 2-10 16,-9-1-7-16,9 1-10 0,-9 0-14 0,9 0-11 15,0 0-15-15,-10-1-17 0,10 1-8 0,0 0-5 16,0 0-5-16,-5 4 8 0,5-4-5 0,0 0-6 16,0 0-9-16,9 15 1 0,-7-11-9 0,5 2-7 15,-1 3 11-15,1-3-7 0,5 7-7 0,1 0-5 0,3-1 9 16,-1-1-24-16,6 7-4 0,-1-1-6 16,0 1-9-16,3 1-6 0,-1-2 3 0,0 2-3 15,-2 1-17-15,-1-1-27 0,2 0-43 0,-21-19-52 16,28 35-52-16,-16-20-63 0,-12-15-63 0,26 29-219 15,-26-29-541-15,22 20 239 0</inkml:trace>
  <inkml:trace contextRef="#ctx0" brushRef="#br1" timeOffset="-101002.2">27440 17792 57 0,'0'0'230'0,"0"0"-11"0,-16 12-15 0,16-3-13 16,-2 5-6-16,4 1-13 0,4 5-9 0,-2-1-18 15,6 6-10-15,0-2-12 0,-1-7-10 0,0 1-12 16,2 0-11-16,1-4-12 0,1-1-4 0,0-2-10 16,-4-1-4-16,0-3-2 0,5-4 4 0,-5 3 2 15,2-5 0-15,1-2 1 0,-4-1 6 0,1 1 3 16,2-3-3-16,-6-1 4 0,1 0 3 0,1 0-2 16,-2-2 2-16,-3-1 11 0,3 0-2 0,-5 2-13 15,2-3 9-15,-4 1-4 0,-1-1-18 0,0 2 8 16,-3-2-10-16,1 2-9 0,-3 0 1 0,1-1-6 15,-2 2-13-15,-2 0-1 0,6 3-5 0,-4 1-9 16,4-1-19-16,-3 3-27 0,8 1-26 0,-11 4-24 16,4 0-29-16,4 2-32 0,-1 3-36 0,4 2-41 15,0-4-56-15,2 3-230 0,0 0-544 0,1-1 241 16</inkml:trace>
  <inkml:trace contextRef="#ctx0" brushRef="#br1" timeOffset="-100125.9">27834 17658 70 0,'-4'-10'252'16,"-2"1"-12"-16,6 9-17 0,-7-10-15 0,7 10-19 15,-6-10-18-15,2 5-18 0,4 5-12 0,0 0-17 0,-16 2-15 16,16-2-12-16,-13 10-6 0,4-1-9 15,1 0-9-15,0 6-7 0,1-1-9 0,0 5 1 16,0-3-11-16,2-1-3 0,-1 10-8 0,2-10-3 16,3 3 3-16,0-1-9 0,3 2-2 0,0-3-1 15,-2-1-5-15,2-2-2 0,0-2-7 0,4-3-12 16,0-4-7-16,-1 1-8 0,1-2-2 0,3-3 1 16,-9 0 0-16,16-5-5 0,-6-1-3 0,0-1-2 15,-1-3-3-15,0-3-6 0,-1 4 5 0,-1-3 2 16,1-5 5-16,0 3 3 0,-3-1-3 0,-1-2 5 15,-2 6 5-15,-2-1-1 0,0-3 4 0,-2 3 0 16,0-3 1-16,0 5 2 0,1-1 3 0,0 1 2 16,1 10 4-16,-5-12 0 0,5 12-1 0,0 0-1 15,0 0 0-15,0 0 1 0,0 0 0 0,0 0 7 16,0 0-2-16,0 0 8 0,23 21 1 0,-19-11-5 16,5-2 0-16,0 2 4 0,-2-1-6 0,2-1 0 0,0 1 4 15,-1 0-4-15,2-2 5 0,-6-2-5 16,9 0 6-16,-3-1 5 0,1 0 5 0,0-3 3 15,-4-2-1-15,-7 1 3 0,17-4 0 0,-8 2-1 16,1-5 0-16,-10 7-1 0,10-13-1 0,-5 2-2 16,-2 3 0-16,4-11-7 0,-3 2 1 0,-4 6-2 0,5-9-2 15,-3 5 1-15,-6-4-4 0,5-2-1 16,-1 3 1-16,-6-7 0 0,1 0 1 0,2-2 1 16,-3 9 0-16,1-1 1 0,-1 1 2 0,-1 1 0 15,-2 0-3-15,0 4 0 0,4 1 2 0,0 4-2 0,-3 0-1 16,8 8 2-16,-6-11-5 0,6 11 2 0,0 0-5 15,-8-5-1-15,8 5 5 0,0 0-5 0,0 0 2 16,0 0 0-16,0 0 1 0,19 33-3 16,-6-21 0-16,-2 3 0 0,1-1-2 0,3 1 1 15,-3-1 3-15,3-1-5 0,0 2 3 0,-1-1 0 0,2 1-1 16,2 2 2-16,-4-3 1 0,1-3-4 0,-6-3-1 16,5-1 2-16,-1 3 4 0,-3-4 5 0,3 0 9 15,-3-4 1-15,-1 2 3 0,1-3 7 0,-10-1 2 16,17 0-5-16,-11-1 0 0,2-3-6 15,-1 0 4-15,0-4-7 0,-2 2-3 0,3-2 1 0,-4-3-7 16,-1 1 3-16,0-2-3 0,0-4-4 0,-3 2 6 16,-2 4-8-16,-2-1 4 0,2 1-1 0,-5-1-2 15,1 4 1-15,2-1-12 0,-1 2 3 0,5 6 6 16,-8-5-3-16,8 5 5 0,0 0-7 0,-11 3-1 16,11-3 0-16,-5 8 2 0,5-8-3 0,-4 11 1 15,4-11-6-15,8 13-2 0,-6-8-8 0,5 0 6 16,-1 4-1-16,1-6-4 0,4 0-2 0,-2-1-4 15,1 2-1-15,3-4 1 0,0 1-2 0,1-3-1 16,-3-1-13-16,2 1-6 0,0-1-18 16,2-5-15-16,2 1-22 0,-6 1-8 0,3-4-25 0,3 0-54 15,-7 1-33-15,-2 1-137 0,-6 2-386 0,1-2 171 16</inkml:trace>
  <inkml:trace contextRef="#ctx0" brushRef="#br1" timeOffset="-99910.2">27990 17452 99 0,'0'0'255'0,"-8"4"-16"0,8-4-18 0,0 0-10 0,0 0-18 15,0 0-18-15,0 0-11 0,29-22-16 0,-12 10-17 16,5-4-13-16,2-1-17 0,-2 2-21 0,-4 2-35 15,7-3-43-15,-5 1-47 0,-4 4-54 0,7-4-78 16,-8 3-134-16,1 0-336 0,-1 2 149 16</inkml:trace>
  <inkml:trace contextRef="#ctx0" brushRef="#br1" timeOffset="-98458.81">27258 18663 161 0,'0'0'216'0,"0"0"0"0,-27-29-4 16,27 29-2-16,0 0-8 0,-21-17-20 0,21 17-8 16,0 0-5-16,0 0-19 0,0 0-16 0,-35-9-12 15,35 9-13-15,0 0-11 0,0 0-11 0,0 0-7 0,-36 50-7 16,36-50-10-16,-4 36-8 0,4-36-2 15,0 35-4-15,0-35-8 0,0 0 2 0,9 41-8 16,-9-41-5-16,0 0 1 0,24 29-7 0,-24-29-2 16,21 14-4-16,-21-14 0 0,0 0-1 0,42 4-4 15,-42-4-13-15,0 0-12 0,59-18-13 0,-34 6-13 16,-1-1-11-16,-24 13-19 0,45-29-15 0,-29 15-7 16,-16 14-24-16,32-23-17 0,-32 23-25 0,27-22-31 15,-27 22-27-15,17-14-110 0,-17 14-350 0,0 0 155 16</inkml:trace>
  <inkml:trace contextRef="#ctx0" brushRef="#br1" timeOffset="-98157.16">27493 18504 149 0,'0'0'149'0,"0"0"-14"0,0 0-5 0,0 0-15 16,0 0-12-16,0 0-7 0,0 0-13 0,0 0-8 15,62-15-3-15,-62 15-11 0,0 0 0 0,0 0-10 16,63 13 2-16,-63-13 0 0,27 12-1 0,-27-12 6 16,0 0 17-16,24 21 1 0,-24-21 3 0,0 0 2 15,14 23 6-15,-14-23 6 0,0 0 10 0,0 0-4 16,0 0-1-16,-9 44-5 0,9-44-7 0,0 0-6 16,0 0-7-16,-26 25-7 0,26-25-11 0,0 0-1 15,-30 10-5-15,30-10-9 0,0 0-13 0,0 0-23 16,0 0-33-16,0 0-32 0,0 0-19 0,0 0-25 15,-54-33-28-15,54 33-15 0,-2-33-21 0,2 33 6 16,0 0-11-16,15-57-9 0,-15 57-96 0,14-40-301 16,-14 40 134-16</inkml:trace>
  <inkml:trace contextRef="#ctx0" brushRef="#br1" timeOffset="-97899.54">27692 18329 110 0,'0'0'205'16,"0"0"9"-16,0 0-3 0,0 0-3 0,0 0-12 15,0 0 0-15,0 0-16 0,0 0-6 0,0 0-21 16,0 0-17-16,0 0-13 0,0 0-9 0,0 0-1 16,0 0 8-16,0 0-11 0,0 0 4 0,0 0 8 15,61 20-8-15,-39-3-2 0,1 3-8 0,1 2-5 16,1 3 1-16,0-2-11 0,2 5-2 0,6 7-7 16,-12-6-11-16,1 0-4 0,7 6-6 0,-7-5-5 15,-1-5-14-15,1 0 4 0,1-2-5 0,-3-2-10 16,0-4 2-16,-20-17 0 0,34 28-7 0,-21-15-26 15,-13-13-29-15,23 18-26 0,-23-18-31 0,0 0-36 16,17 23-34-16,-17-23-44 0,0 0-42 0,0 0-40 16,0 0-196-16,0 0-520 0,0 0 230 0</inkml:trace>
  <inkml:trace contextRef="#ctx0" brushRef="#br1" timeOffset="-97550.77">27838 18401 221 0,'0'0'271'0,"0"0"-23"0,0 0-24 0,-18-46-19 16,18 46-21-16,0 0-19 0,0 0-13 0,20-47-15 16,-20 47-10-16,21-18-12 0,-21 18-13 0,24-14-10 15,-24 14-10-15,40-9-8 0,-40 9-4 0,38-2-6 16,-38 2-10-16,0 0-3 0,50 18-5 0,-50-18-8 16,24 22-1-16,-24-22-3 0,15 32-4 0,-15-32-5 15,0 37 0-15,0-37-13 0,-5 38-14 0,5-38-26 16,-16 40-33-16,16-40-33 0,-18 34-53 0,18-34-39 15,-22 25-33-15,22-25-139 0,-18 14-389 0,18-14 172 16</inkml:trace>
  <inkml:trace contextRef="#ctx0" brushRef="#br1" timeOffset="-96993.93">28060 18108 170 0,'0'0'219'0,"0"0"-12"16,0 0-15-16,0 0-15 0,50 50-18 0,-50-50-15 16,22 25-11-16,-22-25-13 0,23 19-11 0,-23-19-11 15,23 15 18-15,-23-15-15 0,0 0-5 0,37 8-12 16,-37-8-10-16,0 0-3 0,46-7-8 0,-46 7-5 16,0 0-8-16,38-19-6 0,-38 19-2 0,15-20-7 15,-15 20-1-15,13-25-4 0,-10 13-1 0,-3-4 2 16,0 2 8-16,-2 3 17 0,1-5 1 0,-5 0 2 15,-2-1 3-15,0 1 6 0,-1 2 9 0,-1-4-2 16,0 1 5-16,-1 3-6 0,-1 0 4 0,7 4-1 16,0 0-1-16,0 2 3 0,1 1-13 0,1 1-3 15,3 6-14-15,-9-7-11 0,9 7 5 0,0 0-4 16,0 0-2-16,0 0-3 0,0 0-5 0,0 0-1 16,18 20-3-16,-10-10-8 0,3 3 14 0,1 3-12 15,-12-16-6-15,32 44 2 0,-13-21-2 0,0 2 1 16,2 0-3-16,-1 1 0 0,2-2-3 0,1 4-7 15,0 2 6-15,1-2 1 0,0 0-9 0,13 7 3 16,-3-3 1-16,4 6 5 0,-11-13-3 0,-2 0 2 16,1-1 3-16,3-3-10 0,0 0-3 0,-3-6 0 15,-4 4 1-15,-22-19-7 0,31 23-4 0,-31-23 2 16,25 17 3-16,-25-17-2 0,0 0 2 0,18 12 8 16,-18-12-9-16,0 0-4 0,0 0 15 0,0 0-5 15,0 0 4-15,0 0 0 0,0 0-3 0,0 0 4 16,0 0 2-16,-89 3 0 0,89-3-3 0,0 0 0 15,-67-19-4-15,48 12-3 0,-7-6 0 0,26 13 2 16,-44-30-14-16,22 7-25 0,1-2-30 0,3-6-45 16,2 1-27-16,3-4-23 0,2-11-30 0,6 9-15 15,5-12-34-15,6 2-16 0,3 1-190 0,1 10-489 16,-1 2 216-16</inkml:trace>
  <inkml:trace contextRef="#ctx0" brushRef="#br1" timeOffset="-96868.06">28768 17752 86 0,'5'-8'217'15,"3"0"11"-15,-5 3 1 0,-3 5 3 0,6-8-11 16,-6 8-18-16,0 0-20 0,5-12-17 0,-5 12-22 16,0 0-13-16,8-6-12 0,-8 6-20 0,10-7-43 15,-3 2-45-15,-7 5-58 0,18-7-68 0,-4 2-65 16,-2 3-151-16,-12 2-358 0,23-2 158 0</inkml:trace>
  <inkml:trace contextRef="#ctx0" brushRef="#br1" timeOffset="-94810.36">29159 18098 163 0,'-16'-11'198'15,"-1"3"-9"-15,-4-3-4 0,-4-1-14 0,7 8-9 16,-2-1-14-16,0 3-13 0,4 4-14 0,-1 1-12 15,17-3-8-15,0 0-9 0,0 0-10 0,-37 35-4 0,37-35-10 16,-9 32-1-16,9-32-6 0,-1 38-9 0,1-38 0 16,8 39-11-16,-8-39 0 0,12 35-6 15,-12-35-2-15,21 31-4 0,-21-31-2 0,24 21-3 16,-24-21 1-16,27 11-4 0,-27-11-3 0,0 0-1 16,51-6-6-16,-51 6-15 0,36-18 3 0,-16 1-11 0,1-3-7 15,-21 20 2-15,24-38 0 0,-15 13 5 16,-7 5 1-16,4-4 2 0,-5 5 13 0,-5 0 7 15,-4-5 9-15,2 5 13 0,-5-6 17 0,-2 3 7 16,-8-1 11-16,5 1-2 0,-4 0 1 0,0-2-3 0,1 3-3 16,-3 2 6-16,0 2 2 0,6 6-2 0,-6-3 4 15,4 4 0-15,3 1-4 0,3 3-5 16,-2 1-2-16,5 1-7 0,3 1-6 0,6 3-4 16,0 0-8-16,0 0-4 0,-13 13-4 0,16-3-1 15,7 5 1-15,0 3-6 0,9 2-13 0,2 4 13 16,1 1-6-16,12 12 2 0,-10-11-2 0,2 1-2 0,13 6-3 15,-10-8 3-15,1-3-1 0,-3-1-6 16,0 0 2-16,1-2-1 0,-4-3-1 0,1-1 1 16,-1-2-3-16,-24-13 1 0,36 13-1 0,-36-13 1 15,33 7 0-15,-33-7-1 0,0 0 7 0,0 0-10 16,0 0 4-16,56-17-3 0,-56 17 1 0,19-22 3 0,-10 7 0 16,-2-1-1-16,-1-8 0 0,0 0-4 0,-3 5 4 15,-4-8-14-15,-1 8 21 0,-3-6 0 16,-4 0-5-16,2 6 4 0,-1 3-6 0,-3 1-3 15,4 4 6-15,-1 3-8 0,1 2-1 0,1 3 5 16,6 3 0-16,-15 4-6 0,9 3-4 0,1 4 8 0,-1 5-3 16,2-1-4-16,4 2-9 0,0 1-12 0,0-18-11 15,0 0-8-15,15 47-1 0,-15-47 0 16,15 25-5-16,-15-25-3 0,25 18 4 0,-25-18 8 16,0 0 3-16,32 13 4 0,-32-13 6 0,26-1 0 15,-14-4 4-15,1 0 4 0,1-3 1 0,1-3 8 0,-1-3 1 16,1 1 1-16,0-2 10 0,-4-1 1 0,4-5 0 15,-3 5 1-15,3-6 8 0,-8 7-2 16,-4 0 11-16,4-2-2 0,-5 2 3 0,-3 2-10 16,1 3 3-16,-1-2 2 0,-2 3-5 0,-1 0 5 15,-1 2-12-15,0 1 5 0,5 6-6 0,-8-5 4 16,8 5-6-16,0 0 3 0,0 0 3 0,-11 17-3 0,8-11-4 16,5 2-8-16,-1 3-9 0,3-3-3 0,0 4-4 15,1-4-4-15,2 0-4 0,2 1 0 0,-1-3-4 16,0-3 2-16,-1 1-1 0,5-4 2 15,-1 0 6-15,1-2 1 0,-2-4 6 0,3-1-1 16,1-4 2-16,-1-2 5 0,-3 2 1 0,0-3-2 0,0 1 9 16,-3-4-2-16,-1 3 2 0,-2 1-1 15,3-2 8-15,-6 0 5 0,0-1 5 0,0 0 11 0,-1-1 0 16,0 0 14-16,3 1 19 0,-7-1 7 0,0 5 0 16,-1-2 2-16,0 2-2 0,-3-2-8 15,-2 4 22-15,4-1 0 0,-1 4 6 0,3 1-5 0,-3-2 0 16,7 8 0-16,0 0-9 0,-10-11-7 0,10 11-10 15,0 0-2-15,0 0-2 0,-6-5-27 16,6 5 29-16,0 0-11 0,0 0-12 0,0 0 3 16,21 40-1-16,-11-26 13 0,5 6 1 0,2 4 14 15,2-1 2-15,0 2-7 0,1 1 1 0,2 1-6 0,-2 0 8 16,3 3-6-16,5 8-3 0,-8-11 1 0,2 0-11 16,0 1 7-16,-1 1-11 0,-4-3-6 0,4-1 2 15,-1 0-4-15,-5 0-4 0,2-3 1 16,-4 0-1-16,-13-22-4 0,20 31 2 0,-20-31-4 15,16 24-2-15,-16-24-1 0,0 0 6 0,11 25-4 0,-11-25 1 16,0 0-1-16,0 0-2 0,0 0 3 0,0 0-7 16,0 0-1-16,0 0-11 0,0 0 0 0,0 0-18 15,0 0-10-15,0 0 4 0,0 0-4 16,-92-43-6-16,69 23-6 0,1-2 4 0,6-3-7 16,-5-2 5-16,6-3-8 0,0 0 4 0,0-5-8 0,-2-10 10 15,5 1-3-15,-1 12 1 0,4-3 1 0,2 6-8 16,0-3 17-16,5 4-6 0,1 3 19 0,2 0 6 15,0 11 1-15,4 3 1 0,-2 1 0 0,3-2 5 16,4-1 3-16,0 5-9 0,-1 1-5 16,4 1 16-16,1 2 2 0,-1 2 6 0,7 1-4 0,-1-1-3 15,0 7 4-15,0 1 7 0,-4 1 0 0,2 3-6 16,-6 5 2-16,2 7-6 0,-3 2 9 0,-6 2-5 16,-3 2-1-16,-2-1-1 0,-4 5-20 0,-3 0-10 15,-2 12-28-15,-2-13-41 0,-8 12-45 16,6-10-54-16,-1-3-65 0,-1 2-62 0,-14 4-193 0,11-10-566 15,-4 2 250-15</inkml:trace>
  <inkml:trace contextRef="#ctx0" brushRef="#br1" timeOffset="-94626.64">29357 18683 29 0,'0'0'284'0,"0"0"-12"0,0 0-20 0,0 0-17 15,0 0-19-15,0 0-19 0,77-32-17 16,-31 3-18-16,2-4-16 0,7-1-17 0,-1 2-19 16,-1-2-34-16,-5 3-59 0,1 0-47 0,-3 2-55 15,-7-2-60-15,-8 9-56 0,-3 1-107 0,0 3-332 16,-4-1 147-16</inkml:trace>
  <inkml:trace contextRef="#ctx0" brushRef="#br1" timeOffset="-90464.99">15742 12103 122 0,'0'0'179'16,"0"0"-2"-16,0 0-5 0,0 0-14 0,0 0-9 15,0 0-5-15,-5-13-6 0,5 13-1 0,0 0-9 16,-7-8-4-16,7 8-1 0,-4-6-5 0,4 6-8 15,-6-6-6-15,6 6 0 0,-8-5-8 0,8 5 0 16,-9-5 4-16,4 2-10 0,5 3-13 0,-14-4-5 16,8 3-6-16,-5 0-9 0,1 1-4 0,-1 1-4 15,-2 0-9-15,-2 0 3 0,-1 3-11 0,-3 0-1 16,-1 3-3-16,2 0-8 0,-4 0 3 0,3 0-7 0,-5 6-1 16,-2 0 2-16,2 1-3 0,0-1-1 15,2 3-5-15,-3-1 2 0,4 2-6 0,-1 4 0 0,3-2-1 16,4-4-1-16,-4 5-3 0,-1 1 1 0,1-2 0 15,5 2-2-15,1-5 3 0,2 1-3 16,-2 6 0-16,3-8 0 0,1 1-1 0,1 3 3 0,0 0-4 16,0-2 2-16,2 0 0 0,0 1 1 0,3 1 1 15,0-1 0-15,-4 0-3 0,6 1 2 0,0 0-1 16,-3 0 2-16,4 0-1 0,-1 0-1 0,3 0 0 16,-2-1 2-16,1 6-1 0,1-5-1 0,-1 0 2 15,3 0 3-15,-2 0-4 0,1 1 2 0,-1 2-3 16,4 1 4-16,-4-4-2 0,3 9-3 0,-2-2 3 15,0 1-3-15,4-2 3 0,-2 2 0 0,3-1-1 16,-3 2 7-16,-1 1-9 0,2 0 2 0,-2-1 1 0,-4 2 0 16,4 0 2-16,0-1-2 0,-1 3 0 0,3 1 0 15,-4-2-1-15,2 0 7 0,0 1-8 16,-2-1 2-16,2 0-3 0,0 1 5 0,1-3-4 0,-1 3 2 16,0 1 0-16,-3-1 0 0,3 1 1 0,1 0-4 15,0 0 3-15,0-1 3 0,1 2-2 0,0 1 1 16,1-3-3-16,-4 3 2 0,3-2 1 0,1 2-1 15,2 9-4-15,-3-11 3 0,-1 3 1 0,2-3-3 16,-2-1 2-16,-1 3-1 0,2-4 2 0,-1 1-4 16,0 1 1-16,2-3 3 0,-3 0-2 0,3 0-2 15,-2 0 2-15,-1-2 4 0,2 0-5 0,-3 0 4 16,2 1-5-16,-1 0 6 0,-1-2-3 0,-2 2 2 16,5-2-3-16,-2 1-4 0,-2-2-2 0,2-1 1 0,-2 0 1 15,0-5-2-15,2 5 1 0,1 2-1 16,-2-3 1-16,3 1 3 0,-3 2-3 0,2-4 3 15,-1 3-2-15,-2 1 3 0,0 0-2 0,4-3-1 0,-4 1 2 16,5 1 3-16,-4 1-2 0,0-2 1 0,1 4 0 16,0 1 0-16,0-4-2 0,0 6 1 15,-3-2 1-15,3-1 2 0,1 1-3 0,-3-3-1 0,3 1 1 16,-3 0 0-16,-1 1 1 0,1 0 0 0,0-1 4 16,-4 4 1-16,2-2-2 0,2 0-2 0,-2-2 0 15,-3 2 1-15,3 1 3 0,0 0-5 0,-2 0 1 16,-2-1 3-16,2 0-2 0,1 2 1 0,-3-3-2 15,3 3 0-15,-1-5 1 0,0 3-5 0,0-1 4 16,-2 2 0-16,3 0 0 0,-2 0 1 0,2-3-2 0,1 6-1 16,-1-3 2-16,-2-1-1 0,3 0 4 15,0 0 0-15,0 1-18 0,0 1 2 0,3 0 1 16,-3-2-5-16,0 0-3 0,2 1 1 0,-1 0-1 16,-1 0 0-16,0 0 0 0,0 1 1 0,0-5 4 0,2 5 0 15,-1-2-7-15,-1 1 4 0,0-5 1 16,-1 3-3-16,-1 2-2 0,4 2 6 0,-4-4 0 15,2 3 1-15,-1-1 2 0,-1 1-1 0,-1-2 0 0,2 2 5 16,-1-1-2-16,1 2 6 0,0 2-5 0,-2-3-2 16,1 1 3-16,2-2 3 0,-4 2 3 0,4 0-5 15,-1-2 3-15,-1-2-1 0,1 0 3 16,1 2-1-16,0 0 1 0,1-1-1 0,-1-2-1 0,2 1 5 16,3 0-4-16,-3-3-2 0,-3 1 1 0,3 1 5 15,1 1 1-15,1 0-5 0,4-4 1 0,-4 0 3 16,1-2 1-16,0 1 12 0,0-5 0 0,-1-2-2 15,1 3 0-15,0-2-3 0,4 1 0 0,-2-2 0 16,0-1 0-16,1 0-2 0,-2-1-3 0,3 1 2 16,0 0-2-16,0-1 1 0,0 0-1 0,-6 1 2 15,6 2 1-15,-2-2-4 0,-7-16 1 0,0 0-1 16,22 47 2-16,-22-47 0 0,12 32 1 0,-12-32 5 16,12 33-1-16,-12-33 2 0,10 26-2 0,-10-26 2 15,8 24-2-15,-8-24-3 0,0 0-2 0,15 33 2 16,-15-33-2-16,10 26 0 0,-10-26-3 0,0 0 8 15,21 31-6-15,-21-31-3 0,13 17 2 0,-13-17 4 16,0 0-6-16,21 31-1 0,-21-31 4 0,19 23 0 16,-19-23-6-16,20 27 9 0,-20-27-7 0,19 27 4 0,-19-27-2 15,28 28-3-15,-17-16 5 0,-11-12-4 0,26 25-7 16,-26-25-15-16,31 25-33 0,-15-12-46 16,12 1-52-16,3 1-61 0,0-8-173 0,-1 2-420 15,5-3 186-15</inkml:trace>
  <inkml:trace contextRef="#ctx0" brushRef="#br1" timeOffset="-72781.21">18507 13043 66 0,'0'0'138'15,"-5"-9"-2"-15,5 9-12 0,-2-6-2 0,2 6-14 16,0 0-7-16,0 0-4 0,0 0-4 0,-11-1-4 15,11 1-11-15,0 0-7 0,0 0-2 0,-12 7-15 16,12-7-6-16,-6 10-3 0,4-4-3 0,-1 3-3 16,1-2-8-16,-2 3 0 0,3-2-1 0,-2 1-7 0,2 2 0 15,2-1-6-15,1-1 0 0,-1 1-1 0,-1 0 1 16,2-5-8-16,1 3-2 0,-1-2 2 16,2 0 2-16,-4-6-4 0,7 7 2 0,-7-7-4 0,10 2 3 15,-10-2-2-15,13 0-2 0,-13 0 4 0,12-5 0 16,-6 2-6-16,-1-1 7 0,1 1-6 0,-6 3 1 15,10-9 3-15,-5 4-1 0,1 1-5 0,0 0 0 16,-1-2 2-16,0 1 1 0,-2 1-1 0,-3 4 1 16,5-11-2-16,-5 5 16 0,0 6 16 0,2-10 8 15,-2 10-3-15,0 0 5 0,-5-13-2 0,5 13 15 16,-6-6 0-16,1 3-3 0,5 3 6 0,-13-4-12 16,13 4-1-16,-14 0-13 0,14 0 3 0,-18 5-3 0,9-3-4 15,0 1-2-15,-1 1-2 0,2-1-8 16,2 1-7-16,1 1-6 0,-2 0 1 0,4 0-6 0,-1 1-15 15,0-1-23-15,4-5-28 0,-4 9-38 0,4-3-30 16,0-6-25-16,2 11-37 0,-2-11-125 0,2 10-348 16,-2-10 154-16</inkml:trace>
  <inkml:trace contextRef="#ctx0" brushRef="#br1" timeOffset="-67982.56">29186 13027 71 0,'0'0'144'0,"-11"-5"-3"0,7 2-8 0,4 3-6 16,-11-4-4-16,11 4-11 0,0 0-8 0,-7-3-12 16,7 3-2-16,0 0-11 0,0 0-11 0,0 0-11 15,0 0-2-15,0 0-9 0,0 0 4 0,0 0-8 16,38 2-3-16,-19-1-3 0,8 5-6 0,3-2-3 16,-4-1-2-16,4 3-8 0,-2-1-8 0,0-3-9 15,0 0-5-15,-5-4 0 0,3 4-2 0,-3-4-6 16,5 2-4-16,-7-1-3 0,-1-3 10 0,0-1-6 0,-1 2 5 15,-1 0 0-15,0-1-9 0,-3-1 8 0,-2 3 4 16,-4 2-5-16,1-5 4 0,-3 4 1 16,0-1 1-16,-7 2-2 0,7-3 7 0,-7 3 0 0,0 0 13 15,0 0 3-15,0 0 3 0,0 0 3 0,-14-10 8 16,1 7 2-16,1 4-3 0,-7-3 6 0,0 2-2 16,-1 0 0-16,-2 0 4 0,-7 0-1 0,-2 2 7 15,-1 0-1-15,3 1 12 0,2-1 5 0,5 0-4 16,-1 1-2-16,4 0 8 0,2-1-3 0,-1-1-5 15,5 1 3-15,2-1-8 0,3-1-1 0,8 0-7 16,-10 2-5-16,10-2-7 0,-5 2 3 0,5-2-5 16,0 0 0-16,0 0-4 0,31 6-10 0,-13-6-20 0,3-1-12 15,10-2-27-15,-2 1-22 0,2 0-22 16,1 0-38-16,-3-1-24 0,1 2-43 0,-12-1-120 16,3 1-343-16,0 1 152 0</inkml:trace>
  <inkml:trace contextRef="#ctx0" brushRef="#br1" timeOffset="-66743.09">29691 14089 97 0,'-13'-3'183'0,"4"3"-11"15,-1-3-14-15,-2 3-11 0,0 0-13 0,0 0-5 16,-3-3-7-16,2 3-8 0,3 0-10 0,-4 1-6 16,1-1-10-16,-6 2-2 0,6-2-6 0,-1 0-5 15,1 3-10-15,-1 0-4 0,0-1-12 0,0 1 3 0,2-1-2 16,0 1-3-16,2 0-4 0,0 2-3 15,3-3-10-15,0 0-3 0,7-2-3 0,-8 4 1 16,8-4-4-16,0 0 0 0,-3 6-7 0,3-6 4 0,0 0-2 16,0 0-1-16,23 1-3 0,-11-1 0 0,1 0-4 15,4 0-6-15,1 0-9 0,2 0-10 0,-2 0-7 16,1-1-5-16,-2 1-7 0,1 0-3 0,-5 0 0 16,5 1-3-16,-5-1-4 0,-1 0 4 0,0 0-1 15,-2 0 7-15,-1 0 3 0,-9 0-2 0,11 2 8 16,-11-2-3-16,8 0 7 0,-8 0 3 0,0 0 6 15,0 0-3-15,5 4 9 0,-5-4 1 0,0 0 6 16,0 0 8-16,0 0 1 0,-28 0 3 0,17 1 2 16,0-1 7-16,0 1-12 0,-3 1 12 0,1-1 3 15,-6 1-2-15,-2 0 2 0,2 2 2 0,-1-2 1 16,-2 2-4-16,2 1 0 0,-7 2-3 0,5-1-1 16,-5 1 8-16,8-1 2 0,1 0-1 0,5-1-3 15,1-3 5-15,3 2-4 0,2-2-1 0,7-2-8 16,-10 5 4-16,10-5-1 0,0 0 2 0,0 0-3 15,0 0-1-15,0 0 1 0,27 6 0 0,-9-6-4 16,3-2 1-16,6-2-3 0,3 0-7 0,-1 0-14 0,1-1-20 16,-1 0-12-16,7-1-17 0,-2 0 4 0,1 0-17 15,2-1-16-15,0 1-29 0,-3 2-16 16,1-1-26-16,-4 1-131 0,-3 0-313 0,0 1 140 16</inkml:trace>
  <inkml:trace contextRef="#ctx0" brushRef="#br1" timeOffset="-51015.15">30332 12460 83 0,'-2'-10'190'15,"2"10"-19"-15,0 0-17 0,9-11-13 0,-4 6-14 0,5 1-11 16,2-2-14-16,-1 4-5 0,3 1-13 0,0-1-8 15,5 1-16-15,-2 2 5 0,-3 1-5 16,3-1-4-16,-3 2-6 0,4 0-7 0,-6 2-5 0,0-2-4 16,-1 2 6-16,0 1-2 0,-4-1 1 0,3 1-3 15,-1 0-4-15,-1-1 7 0,-3 1-3 0,-1 1-2 16,1-3 1-16,-1 6 2 0,-2 0 1 0,4-1-4 16,-5 3 1-16,0 1-1 0,1 2-5 0,-1 1-3 15,-1 0 4-15,1 3-5 0,-2 1 0 0,0 4-5 16,-2-5 0-16,2 1-1 0,-1 5 0 0,2 2 7 15,-1 0 12-15,-2-2-4 0,3 4-5 0,-2-3 1 16,2 1 0-16,-1 1-3 0,-2-3 1 0,4 1-1 16,1 3 4-16,0-4-2 0,-1-5-3 0,2 4 5 0,-2 1 4 15,3-6-1-15,-1 7 3 0,-1-2-6 0,1-5 4 16,0 0-8-16,0 2-2 0,0-2-2 16,-1 5 2-16,2 1 1 0,0 0-2 0,-3-1 0 0,2 1-1 15,-1-6-2-15,0 6 2 0,-2 0 0 0,1-5-4 16,-2-1-2-16,3 0 3 0,-2 1-4 0,2 5-2 15,-1 0-2-15,-4 1 0 0,3-6-2 0,0 4 1 16,0-5-3-16,0 7 2 0,0-7-2 0,-1 7 1 16,1-2-1-16,3 1 0 0,-3 0-1 0,-2 2 2 15,1-3-5-15,1-4 1 0,0-1-2 0,1-1 0 16,2 5 3-16,-3-5-7 0,0-2-1 0,-1 0 9 16,3-1-5-16,-4 1-3 0,3-1 4 0,-2-1 0 15,2 0-4-15,-1 0 3 0,0 3 6 0,0-3-5 16,0 2 0-16,-1-5 2 0,1 0 0 0,-2 1 1 15,2 1-3-15,2-2-3 0,-4 1 3 0,4 0 2 16,-2 3-3-16,0 2-1 0,0-6-2 0,0 0-4 0,1 0-3 16,-2 0 3-16,1 2 0 0,-2-2-6 0,0 2 2 15,2-3-4-15,0 3 0 0,-2-3 0 0,2 1 3 16,0-1-2-16,-1-1-1 0,0 1 4 16,1 0-3-16,0 0 0 0,-1-3 1 0,1-7 2 0,0 13 3 15,-2-6 3-15,1 0-5 0,0 1 5 0,1-8-1 16,-2 12 1-16,1-7 1 0,1-5 1 0,-4 14-1 15,3-10-3-15,-4 2 2 0,5-6-1 0,-4 10 2 16,0-6 0-16,4-4 1 0,-7 8-1 0,1-4 5 16,1 0-6-16,-1 1 6 0,1 2-4 0,-1-6-1 15,0 3 7-15,-3-1-7 0,-1 1-2 0,0-1 5 16,1 2-4-16,0-3 4 0,3 2-2 0,-5-3 1 16,0 4 1-16,2-4-1 0,-1 0 1 0,-2 1-1 15,3-1-1-15,-2 2 0 0,-3-3 1 0,2 0-2 0,2 0 6 16,-4 0-4-16,2 0 1 0,0-1-4 15,-2-1 6-15,0 2-6 0,-2-3 10 0,1 1-8 16,0-3 3-16,-4 2-2 0,6 1 0 0,-5-5-2 0,4 6 0 16,0-2-1-16,1-1 3 0,1 2-2 15,-5-2 2-15,4 4-1 0,0 0 3 0,1-1-2 0,-1-1 0 16,2 4 1-16,1-7-2 0,1 5 3 0,9 0-1 16,-14 0 3-16,14 0-5 0,-12 0 1 0,12 0 5 15,-12 0-2-15,7 2 0 0,5-2-2 0,-8 3 1 16,8-3-2-16,-8 1 0 0,8-1 2 0,0 0-3 15,0 0 2-15,-9 4-3 0,9-4 1 0,0 0 2 16,0 0-1-16,0 0 0 0,0 0 2 0,0 0 1 16,18 10 3-16,-11-8-3 0,0-2 2 0,5 0-2 15,-2-2 3-15,2 1-2 0,1 1 3 0,0-2-5 16,4-1 1-16,1 3-1 0,-4-2 1 0,3-1 0 16,-4 1 1-16,6 1-4 0,-2 0 3 0,2-4-1 15,-2 5-3-15,2-2 3 0,-2 1 0 0,2-1 1 16,-1 2-2-16,1-2-2 0,-5 0 1 0,3 2-3 15,-3-2 4-15,-1 2 2 0,1 0-1 0,2-2-1 16,-2 0 1-16,0 1-2 0,-1 0 0 0,1 1 0 16,-2 0 0-16,-1-1-2 0,1 0 1 0,-2-4 3 0,3 4-4 15,-6 1 4-15,2-5 0 0,2 3 0 0,-1-3-4 16,0-1 6-16,-1 2-2 0,1-2 0 16,-2-2-4-16,0 4-2 0,-1 0-2 0,2-5 1 0,-1 1 2 15,-2 3-1-15,1-4 2 0,-1 3-1 0,-4 0 3 16,1-1 1-16,0 1 0 0,1 0-1 0,-2-1-1 15,-1-2 2-15,-1 9-3 0,3-14 2 0,-2 7-1 16,-1-1 3-16,0 8-4 0,0-17 2 0,-1 9-2 16,2-3 4-16,-2 1 0 0,1 1-2 0,-1-2 4 15,-2 0 0-15,1-1-1 0,0 2 4 0,1-3-6 16,0-4 5-16,-1 3-2 0,0 2 2 0,0-5 2 16,1 3 2-16,-3-2-3 0,-1 1 3 0,0-1 6 15,4 3-2-15,-2-2-4 0,-3-2-3 0,2 1 5 16,0-1-4-16,-1-1 4 0,0 4-1 0,1-3-5 15,-1 0 5-15,1 1-3 0,0-3 0 0,1 1 1 16,-4 0-4-16,5 0 2 0,-2 3 0 0,1-2 1 16,0 0-6-16,0 2 3 0,0-3-2 0,1 2 5 0,-1 0-1 15,1 4-1-15,-3-1 2 0,2-3 2 16,-1 2 1-16,2 0 6 0,-3-2-3 0,1 2 3 16,2-2-3-16,-1 3-1 0,-1 1 2 0,-1-4 1 0,-3 1 1 15,3 0-4-15,1 1-2 0,-2-3 0 0,-1 0 0 16,4 2 0-16,-3 1-2 0,1-3-4 0,1 3 0 15,2 1 2-15,-1 1-1 0,-1 1 3 0,3 0-2 16,-3 0-3-16,2 0 1 0,1 0-5 0,-5 1 6 16,6 0-4-16,-2 1 1 0,-1-1-1 0,2 1 1 15,-4-1-3-15,2-1-1 0,1 1 4 0,-2 0-3 16,0 0-2-16,3 1 5 0,-2-4 0 0,1 1-2 16,-1 1 1-16,1-1-2 0,-1 1 1 0,-1-4 1 15,2 3 1-15,0-4-3 0,-3 4 3 0,3 1-4 0,-1-1 3 16,2 3-1-16,0-1-1 0,-1 0 4 15,1 1-5-15,0-2 2 0,-1 5-4 0,2 6 4 16,0-12-2-16,0 12-1 0,-1-13 0 0,1 6 1 16,0 7-3-16,-2-15 4 0,0 8-1 0,2 7 7 0,-1-15-5 15,0 7-4-15,-1 0 3 0,1 0-1 16,-1 1 2-16,0-1 4 0,1-2-4 0,0-1 1 16,-3 4-2-16,3-3-4 0,0 0 4 0,-2 0-2 0,2-2 5 15,-2 2-1-15,1-2-2 0,-2 1-1 0,0 0-3 16,1-2 2-16,-2 1 1 0,-1-3-4 0,1 3 2 15,1 0 0-15,-3 0 0 0,2 2-5 0,-2-7 0 16,2 7 5-16,-2-5-7 0,2 7-4 0,0-4 3 16,-4-3-4-16,3 0 0 0,-1 3 0 0,1 3 2 15,-1-2-1-15,1 2 2 0,-2-1 1 0,2 0 3 16,0 1-1-16,-3 1 2 0,2 0 4 0,0 0-5 16,-2 2 4-16,1-1-3 0,0 1 5 0,1 2-4 15,0-1 1-15,0 1 5 0,-1 1-5 0,0-1 3 16,2-1-4-16,6 5 5 0,-10-3-4 0,10 3 6 15,-8-4-4-15,8 4-1 0,-5-2 3 0,5 2-3 16,0 0-2-16,0 0 1 0,-5-6-2 0,5 6-8 16,0 0-1-16,0 0 2 0,0 0 2 0,0 0-1 0,0 0 1 15,0 0 2-15,25 9-2 0,-18-9 1 0,0 3-1 16,2-3 1-16,4 2-3 0,-3-2 0 16,3 1-1-16,-1 1-5 0,5-2-3 0,0 1 1 0,1-1 0 15,0-1-1-15,2-1-1 0,1 1-3 0,6-1 3 16,-8-1-4-16,2 1-1 0,8-1-1 0,-3-1-4 15,-5 3 5-15,1-1-3 0,1 1 6 16,-4-2-1-16,1 2 0 0,1 1-6 0,-2 1 3 0,-3-1 2 16,-3 2 4-16,3-1 2 0,-5 0 1 0,-1 1 0 15,2 0 3-15,-6 0 2 0,3 2 0 0,0 1 2 16,-3-2 3-16,0 2-4 0,-3 2 6 0,1-1-2 16,3 3 2-16,-2 1 1 0,-4-3-2 0,2 5 5 15,-2 0 0-15,-1-2-1 0,2 4 3 0,0 1-2 16,-1 2 2-16,-1 1 5 0,1 0-4 0,1 7-1 15,0 0 0-15,-2 2-1 0,3-1 1 0,-2 2-1 16,2 0 3-16,-1 3 3 0,4 1-3 0,-2 2 2 16,1-1-1-16,-1-1-1 0,-2 0 2 0,0 0 1 0,2 3-3 15,0-4 3-15,-2 2-4 0,2-2 0 16,-3 0 2-16,2 0 0 0,-2 1 0 0,0-4 1 16,-1 3 2-16,3-2 0 0,-4 3-4 0,-1-2 0 15,2 0 2-15,-1 1-4 0,-1-4 3 0,2 3 0 0,-2-4 2 16,1 4-1-16,-3-5 2 0,1 0-3 0,0-1 2 15,0 1-1-15,3-7-2 0,-1 6 1 16,-1-5 0-16,-1 1 1 0,3-3-1 0,-3 7-3 0,5-7-3 16,-2 1-4-16,-2-4-1 0,0 3-3 0,2 0-1 15,-1-1-7-15,-1 2-3 0,4-2-2 0,-2-1-3 16,-3 0 4-16,3 1-5 0,-1 3-2 0,2-3 4 16,-1 2-4-16,-1 0 1 0,-3-1-3 0,3 1 4 15,-1 0-7-15,0 0 4 0,1-1-4 0,-2-1 3 16,2 0 2-16,-1-1 6 0,0-2 0 0,1-1 4 15,-1-1-3-15,1-1 7 0,1 1 5 0,-1-3 1 16,-2-1-2-16,2 2 3 0,0-3 1 0,-2 1 4 16,3-7-2-16,-4 12 4 0,2-8-1 0,2-4 2 15,-3 9 2-15,3-9 7 0,-2 7 5 0,2-7 0 16,-4 6 1-16,0-2 3 0,4-4-1 0,-7 3 7 16,7-3 6-16,-7 5 5 0,7-5-5 0,-12 7-1 15,7-2-1-15,-1-3-1 0,-1 1-3 0,1 0 3 0,-3 3 11 16,3-2-1-16,-2 3-4 0,-5-5-5 0,6 3 0 15,-5 1-2-15,2 0-4 0,1-3 6 0,0 2-1 16,-1 0-3-16,-3 1 2 0,3-2 5 0,-3-1 0 16,3 3-1-16,-5-3 3 0,3-1-3 0,-6 3 3 15,1-3 1-15,1 2 0 0,3-2 0 0,-6 0 0 16,2-1-1-16,-2 0 3 0,1 1 0 0,-1-1-6 16,1 0 1-16,-1 1-1 0,1-2 4 0,-2 0 2 15,-1 2 1-15,1-2 1 0,-1 0-2 0,-1 0-4 16,1 0 0-16,-7-2 1 0,5 0-7 0,-3 1 0 15,4 0-4-15,1-4 1 0,-5-2-5 0,7 0-7 16,0 1-17-16,0-3-25 0,2 0-34 0,0 0-52 16,5 0-40-16,1-5-61 0,4 4-220 0,2-3-480 15,0-1 213-15</inkml:trace>
  <inkml:trace contextRef="#ctx0" brushRef="#br1" timeOffset="-46727.24">31640 14850 56 0,'0'0'152'0,"0"0"-14"0,-12 2-6 0,12-2 3 0,-8-2-8 15,8 2 5-15,0 0-6 0,0 0-12 0,-11-1 6 16,11 1-9-16,0 0-4 0,-6-4-15 15,6 4-8-15,-3-8-7 0,3 8-9 0,1-10-4 0,-1 10-6 16,4-15-10-16,0 4-3 0,2 1-5 0,2 0-3 16,1-5-6-16,4 3 0 0,1 1-3 15,-1-2-3-15,1 3-5 0,-1 0 1 0,-2 2 3 0,-1 1-10 16,-1 2-2-16,3-1 3 0,-2 2-5 0,-1 1 0 16,1 3 1-16,-1 0-6 0,-9 0 1 0,14 2-2 15,-5 0 0-15,0 3 1 0,-3 2-1 0,2-1 0 16,1 3-3-16,-4-1 6 0,0 3-3 0,4 2-2 15,-5-1 2-15,2 0 11 0,-2 3-2 0,0-1-1 16,2 4 3-16,0-2-4 0,-4 2 0 0,2-1 1 16,2 0-4-16,-3 0 11 0,3 0-3 0,-2 0 1 15,1-1 1-15,2 2 1 0,0 0 1 0,-2-1-1 16,2 0-2-16,1 2 6 0,-5-2-4 0,4-1 4 16,-2 3-6-16,0-2 3 0,1 1 1 0,1 0-3 15,0 0-1-15,-2-1 0 0,1 1 2 0,1 5 13 16,-2-3 12-16,0 7-7 0,-1-2-1 0,0 1-2 15,-3-1 3-15,2-6-2 0,0 8-2 0,-1-8 0 16,-1 6 4-16,1 1-9 0,0 0 2 0,1-1 3 16,-2-1-7-16,-2 1-22 0,0-1 0 0,-1 1-1 15,2 0 4-15,-1-6-1 0,2 5 0 0,-1-5-4 16,2 5 4-16,-1-5-1 0,0-1-4 0,-1 1 4 16,1 7-3-16,-1-8 7 0,2-2-6 0,0 2-2 15,-1-1-1-15,-1 2 5 0,2 0-5 0,-1-2 1 16,0-1-1-16,0 3 2 0,1-2 3 0,-2 2-2 15,0 0 0-15,1 0-6 0,0 0 6 0,-1 2 2 16,0-3-4-16,2 2 1 0,-2-1 1 0,0 0 0 16,0 0 0-16,0-1 1 0,0 4-3 0,1-3 4 15,-1 0-4-15,0 5 2 0,2-5 0 0,-2-1 1 16,-1 1 2-16,2-3-3 0,1 1 0 0,-1 0-4 16,0-1 12-16,1 1-16 0,-2 2 5 0,1-3 1 15,2-1-1-15,-1 2 0 0,-2 0 4 0,1-1-2 16,2-1 0-16,-2 1-3 0,-1-2-2 0,0 3 5 15,1-1-2-15,-1-1 3 0,3 1 0 0,-2-1-4 16,-1 3 4-16,1-2-6 0,-1 0 6 0,3 2-3 16,-2-3 0-16,2 5 3 0,-3-4-4 0,4 11 4 15,0-1 0-15,-3-7-4 0,4 5 3 0,-3-4-3 16,0-4 4-16,0 1-3 0,3 0 0 0,-2 2 2 16,-2-1-5-16,1-2 7 0,3 3-4 0,-5-4 3 15,2 1-3-15,1-4 0 0,-2 3 4 0,-1-2-4 16,1 2 6-16,1-4-8 0,0 1 4 0,1-2-2 15,-3 1-2-15,0 2 8 0,1-4 3 0,-1 2-10 16,-1-3 1-16,-1 2 30 0,1-3-10 0,1-7-2 16,0 13 13-16,-4-6-10 0,3 0-6 0,-1 1 5 15,0-1-5-15,-2 3 1 0,3-6-5 0,-3 2 1 16,0-1-3-16,4-5 4 0,-5 12-7 0,1-7-1 16,-1 0 2-16,0 1 0 0,-2 1-1 0,1-3-3 15,1 2 0-15,-2 0 2 0,0-2 0 0,0 0-1 16,-4 1-1-16,1 5-2 0,0-4 2 0,-2 1-1 15,-2-3-2-15,0 5 1 0,-6-3-2 0,0 4 6 16,-5-3-6-16,-3 1 3 0,0 2-22 0,-4-3 10 16,-1 1-14-16,-3-2-7 0,2-2-13 0,-4 0-7 15,1-4-23-15,-2 0-21 0,1-6-35 0,-1-5-28 16,8-10-61-16,-4-15-58 0,1-4-162 0,10-15-475 16,5-26 209-16</inkml:trace>
  <inkml:trace contextRef="#ctx0" brushRef="#br1" timeOffset="-45561.43">31636 14896 88 0,'0'0'131'15,"-8"-6"-10"-15,8 6-4 0,-6-7-13 0,6 7-2 0,-2-9-7 16,2 9-12-16,4-11-12 0,2 3-6 16,0-1-8-16,4 2 1 0,4-5-13 0,3 3 0 15,1-1-5-15,6-3-7 0,0-1-5 0,2 5 3 16,-8 3-9-16,2-2 2 0,-2 1-3 0,1 3 1 0,0 4-7 16,-2-3 4-16,1 5-3 0,0-1-3 0,-4 3-8 15,-3 2 1-15,6 3 0 0,-4 5 6 16,1-1 8-16,-3 10 4 0,1 0 0 0,-5-4 1 15,2 5 14-15,-3 7 0 0,-1-4-6 0,0-1-2 16,-1 2 1-16,-1 1-2 0,-1 0-3 0,-1-2 0 0,-1 2 1 16,2 0-5-16,0-4-2 0,0 2 2 0,0-2-5 15,0 2 0-15,1 0 0 0,1 1-2 16,-2 1 11-16,3 0 4 0,3 0-3 0,-2-1 0 16,-1 2 6-16,2 2 0 0,2 0 4 0,-4 0-2 0,1 3 2 15,1-1-19-15,0-1 5 0,3 3-3 0,-3-3 2 16,3 15 0-16,-1-15-3 0,-4 0 2 0,4-1-7 15,-4 3 0-15,3-2 0 0,1 1-1 0,1-2-1 16,2 13-3-16,-5-11 2 0,1-1 2 0,1 0-6 16,-4 0-5-16,3 0 8 0,-3-1 1 0,1 0 1 15,-2 2-10-15,-3-2 5 0,2 1-2 0,0-2-6 16,-1 0 6-16,-1-1-4 0,-2 0 4 0,1-2-6 16,-2 0 3-16,-1 0 0 0,2-3-2 0,-6 3 2 15,5-9-3-15,-2 8 2 0,2-2-3 16,-4-1-1-16,0 1 5 0,2-6-3 0,0-2-1 0,-1 2 4 15,0-1-4-15,2-1 1 0,-1 1 2 0,1 0-3 16,-1 0 0-16,1-2 0 0,1 1 2 0,0 1-2 16,1-2 3-16,0 2-2 0,1-1-2 0,-3 0 4 15,5-2-2-15,-4 1-1 0,4 0 0 16,-2 0 3-16,0-2 1 0,0 3-2 0,0-6-2 0,0 5 4 16,3-4-6-16,-1 2 4 0,-1-2-4 0,-2-1 3 15,2 1 1-15,-2 0 1 0,1-2-4 0,1 0 3 16,-2 1-6-16,-1-1 7 0,0-1-3 0,1 1 2 15,-3-1 0-15,0 0-4 0,0 1 28 0,-3-1-2 16,0 0-6-16,2 0 5 0,-4 1-6 0,1 1-1 16,-3-1-1-16,-1 2-2 0,1 2-4 0,-2-1 6 15,-2-3-6-15,-1 3 7 0,-5 3-4 0,-2-4 3 16,0 3-3-16,-6-1 0 0,0 3-7 0,-2-2 3 16,-13 7-1-16,8-10-4 0,-11 5-9 0,-6-1-3 15,0-2-14-15,1-3-21 0,-6 2-34 16,1-5-59-16,-1-8-62 0,-5-2-202 0,2-5-434 15,2-6 192-15</inkml:trace>
  <inkml:trace contextRef="#ctx0" brushRef="#br1" timeOffset="-42744.06">31410 13475 50 0,'-7'-7'237'0,"1"3"-14"16,2-1-18-16,4 5-26 0,-9-3-15 0,9 3-12 0,-10 6-11 15,1 1-8-15,3 4-2 0,-2 2 0 0,0 3-8 16,2 1-14-16,1 1-10 0,1-1-9 0,3 1-9 16,2 1-7-16,-2 8-7 0,2-9-5 0,2-2-5 15,-1 2-7-15,6 2-6 0,-2-3-5 0,2-3 5 16,1 2-10-16,2-2-3 0,-1-7-3 0,-1 0-4 16,9 2-3-16,-6-4-1 0,7-2 0 0,1-1-3 15,-2-4-2-15,1-1-5 0,-1-2 1 16,2 1-2-16,0-2 0 0,-3-3-4 0,-2 0-10 0,-2-1 1 15,-2 3 2-15,-2-2 0 0,-1 0 0 0,-2 0 0 16,2 2 1-16,-3-4-1 0,0 0-4 0,-1 3 6 16,-2-3 1-16,2 2-1 0,-1 3-3 0,-3 6 5 15,0-13-1-15,3 7-3 0,-3 6 0 0,2-8-2 16,-2 8 1-16,0 0 3 0,6-4-1 0,-6 4 1 0,0 0-3 16,0 0 2-16,17 8-1 0,-11-6 3 0,-1 1 0 15,-1 2-1-15,-4-5-1 0,7 8 3 0,-5-2 0 16,0-1 0-16,-2-5 2 0,-2 14-3 15,-2-6 4-15,1 1-2 0,-5-2 1 0,0 2 1 0,1 1-2 16,-2-4 0-16,-3 1 0 0,4-1 2 0,1-1-18 16,-1-2-20-16,-1-2-21 0,9-1-32 0,-11 2-29 15,11-2-38-15,-8-6-24 0,5-3-17 0,3 0-159 16,0 9-381-16,8-29 168 0</inkml:trace>
  <inkml:trace contextRef="#ctx0" brushRef="#br1" timeOffset="-42282.45">31803 13272 143 0,'0'0'174'15,"0"0"-4"-15,0 0-12 0,0 0-12 0,-12 17-1 16,10-8 15-16,4 7-13 0,-1 0-20 0,4 7 4 16,4 1-8-16,-1 1-10 0,6 2-9 0,1-1-9 15,0 2-10-15,6 1-8 0,0 0-5 0,-1 0-5 16,0-2-8-16,-1-1-9 0,1-2 5 0,0 3-10 15,-4-3-5-15,0 0-6 0,-5-1 2 0,1-7-8 16,-3 0-1-16,0-2-3 0,1 0-1 0,-4-3-5 0,-1 0 2 16,-1-2-2-16,-1 1-2 0,-1-1-4 0,-2-3 2 15,0 2-3-15,0-8 3 0,-3 12-2 0,1-6-5 16,-2 0-3-16,1-2-11 0,3-4-9 0,-13 6-9 16,4-4-10-16,0-2-17 0,0 1-8 0,-4-4-7 15,2-2-1-15,-6-2-5 0,2-1 7 0,0-4-3 16,2-1 7-16,-4-9-2 0,4 0 12 0,0-5-1 15,3-1 1-15,4-2 0 0,-1 0-3 0,2-1 14 16,0-4 5-16,4 4-1 0,1-2 15 0,0 4-7 16,1 0 7-16,3 2 1 0,0 8 1 0,0 2 0 15,2 3 3-15,-2 3 2 0,1 2-11 0,1 0 21 16,-1 4 4-16,2 2-2 0,-1 2 16 0,-6 1-4 16,14 4 6-16,-9 0-1 0,4 6-1 0,-2-3 1 15,-3 2 0-15,3 4-3 0,-3-3-3 0,-1 2 5 16,-1 0-3-16,2 0 3 0,-3-2-20 0,2 0-16 15,-2-3-15-15,1-1-27 0,-2-6-15 0,3 6-5 16,-3-6-17-16,0 0-15 0,0 0-82 0,18-12-215 0,-10 5 95 16</inkml:trace>
  <inkml:trace contextRef="#ctx0" brushRef="#br1" timeOffset="-41833.07">32119 13319 34 0,'3'-11'67'0,"-1"-1"0"0,1 5-1 0,-2 2-1 0,-1 5-1 15,4-6 12-15,-4 6-6 0,0 0-4 0,0 0 3 16,18 9-11-16,-14-5-6 0,2 1 1 0,3 2-9 15,0-1 8-15,1 0-9 0,3 1 3 0,0-4-6 16,1 0 3-16,4 0-6 0,-6-4 2 0,6-2-1 16,0-2-4-16,-1 2-6 0,1-5 4 0,-3 0-4 15,-1-2-2-15,-4 1 9 0,2-3 5 0,-3 4 0 16,-2-3 8-16,0-1 4 0,-2 1 20 0,-3-1 0 16,1 2 8-16,-3-1-1 0,0-2 1 0,-1 3-7 15,-3 0 3-15,-1-1 8 0,0 1-4 0,-2 0-6 16,2 3-6-16,-2 0-6 0,1-2 1 0,4 3-5 15,2 6-6-15,-9-4-8 0,9 4-3 0,0 0-3 16,-9 1-5-16,9-1-2 0,0 13 0 0,2-4-6 16,2 4-2-16,3 4-1 0,2 2-6 0,6 6 0 0,-1 5-2 15,5 0-2-15,-2 2-2 0,10 6-2 16,2 1 3-16,0-3-3 0,-4-8-1 0,9 8 19 16,-8-9-3-16,-1-1-5 0,-3 1-2 0,6-2-1 0,-6-2 0 15,1 1-6-15,-5-1 6 0,0 0-5 0,-18-23 3 16,26 37 10-16,-17-22-2 0,-9-15 9 0,14 31 8 15,-14-31-3-15,0 0 4 0,7 34 1 16,-7-34-5-16,0 0 1 0,0 0-4 0,0 0-4 0,-31 35 0 16,31-35-7-16,-23 5-1 0,9-7-2 0,-2-1 0 15,-2-2-9-15,2-4-15 0,1-2-28 0,1-2-25 16,4 0-27-16,0-4-34 0,2 2-23 0,0-3-14 16,4 2-21-16,3 4-28 0,1 3-22 0,1-1-178 15,-1 10-438-15,4-15 194 0</inkml:trace>
  <inkml:trace contextRef="#ctx0" brushRef="#br1" timeOffset="-41477.01">32360 14033 107 0,'-10'-5'223'0,"-1"3"-13"15,1 0-19-15,1 2-18 0,9 0-13 0,-16 5-21 16,9 0-10-16,-2 2-9 0,-2 6-9 0,5 5-13 16,2-7-7-16,-2 6-10 0,1-1-4 0,1 1-5 15,4 0-10-15,3-1-12 0,3 1 1 0,-1-4-7 16,1 2-3-16,3-1-9 0,3-2 0 0,-2-2-3 15,0-4-3-15,7 2-2 0,0-4-3 0,2-3-8 16,0 1-6-16,-1-5-14 0,2-1-13 0,-1-4-15 16,-1 2-20-16,-1-1-10 0,-3-3-8 0,0 1-8 15,0-4-17-15,-5 6-6 0,-3-5 0 0,1 1-4 16,-2 1-3-16,-1-6-3 0,-3 4-5 0,-1 0 3 16,0-1-85-16,-1 0-218 0,1 2 97 0</inkml:trace>
  <inkml:trace contextRef="#ctx0" brushRef="#br1" timeOffset="-41183.18">32546 13964 22 0,'0'0'116'0,"11"0"-7"0,-11 0-11 0,13 2-4 15,-7 3-11-15,3 1 6 0,2 0-5 0,1 0-8 16,4 2-11-16,-16-8-3 0,0 0 1 0,39 29 0 15,-39-29-6-15,20 21-2 0,-20-21 4 0,14 22-1 16,-14-22 4-16,0 0 6 0,9 30-1 0,-9-30 5 0,1 21 7 16,-4-12 17-16,2 1 3 0,-4-2-5 0,1-1-4 15,-2 3-1-15,-2-5-12 0,2-1-4 16,2 0-6-16,-3-2-8 0,0 2-6 0,7-4-7 16,-14-4-1-16,14 4-7 0,-13-5-10 0,8 2-19 0,0-4-25 15,2-2-25-15,1 0-29 0,0-2-31 0,1-2-37 16,4 1-33-16,-3-4-168 0,0 3-365 0,2-4 162 15</inkml:trace>
  <inkml:trace contextRef="#ctx0" brushRef="#br1" timeOffset="-40315.78">32709 14025 51 0,'0'0'174'16,"0"0"-4"-16,0 0-8 0,0 0-13 0,0 0-8 16,0 0-17-16,0 0-14 0,0 0-9 0,0 0-12 15,0 0-7-15,0 0-5 0,0 0-9 0,36 56-4 16,-36-56-7-16,0 0-4 0,0 0-2 0,0 0-8 16,34 3-5-16,-34-3-4 0,0 0-2 0,0 0 0 15,0 0-6-15,0 0-1 0,54-26-7 0,-54 26 2 16,0 0-5-16,25-25 3 0,-25 25-5 0,10-19-3 15,-10 19 0-15,0 0-3 0,10-38 0 0,-10 38 0 16,0 0-1-16,5-37 0 0,-5 37 1 0,0 0-3 16,4-34-3-16,-4 34 0 0,0 0 1 0,0 0 2 0,0 0 0 15,0 0-7-15,4-31 2 0,-4 31 3 0,0 0-3 16,0 0-2-16,0 0 2 0,0 0 3 16,0 0 6-16,0 0-10 0,0 0 3 0,0 0-4 15,0 0 4-15,46 65-5 0,-46-65 6 0,0 0-7 0,22 23-1 16,-22-23 4-16,0 0 2 0,0 0-2 0,25 12 0 15,-25-12 2-15,0 0-3 0,0 0 5 0,0 0-2 16,0 0 2-16,0 0-2 0,0 0-2 16,49-27 6-16,-49 27-2 0,0 0-1 0,20-18-1 0,-20 18 0 15,0 0 6-15,0 0 0 0,17-21-1 0,-17 21 1 16,0 0-3-16,0 0 2 0,0 0-3 0,0 0-1 16,0 0 4-16,0 0 0 0,0 0 2 0,0 0-2 15,0 0 2-15,0 0-2 0,0 0-2 0,0 0 3 16,57 28 1-16,-57-28-6 0,0 0 4 0,23 16-2 15,-23-16 0-15,0 0 4 0,0 0-6 0,30 8 4 16,-30-8-4-16,0 0 0 0,0 0 1 0,0 0 3 16,53-20 0-16,-53 20-1 0,21-18-1 0,-21 18-1 15,25-25 0-15,-25 25-1 0,21-28 0 0,-21 28 0 16,15-35 0-16,-15 35 1 0,9-37 1 0,-9 37 9 16,4-45 4-16,-4 45 16 0,-3-43 8 0,3 43 2 15,-7-43 6-15,7 43 6 0,-15-36 4 0,2 14 2 16,13 22 1-16,-22-27 8 0,22 27 0 0,-18-22-9 15,18 22-2-15,0 0-5 0,-22-15-6 0,22 15-4 0,0 0-6 16,0 0 0-16,0 0-6 0,0 0-5 16,0 0-1-16,0 0 0 0,0 0-5 0,0 0 2 15,-17 62-3-15,17-62 2 0,0 0-7 0,33 59-1 16,-19-37 0-16,2 2-3 0,3-2-4 0,3-3-14 0,-3 0-25 16,4-1-30-16,-1 0-34 0,0-4-26 0,-22-14-32 15,32 23-25-15,-32-23-25 0,29 16-18 16,-29-16-161-16,0 0-414 0,23 10 184 0</inkml:trace>
  <inkml:trace contextRef="#ctx0" brushRef="#br1" timeOffset="-40125.36">33160 13759 69 0,'0'0'254'0,"0"0"-20"0,-43-18-23 0,43 18-21 16,0 0-18-16,0 0-17 0,0 0-17 0,0 0-14 15,0 0-11-15,0 0-15 0,56-69-15 0,-28 56-23 16,2-3-10-16,2 3-15 0,2 2-19 16,-2 3-19-16,0-1-23 0,-32 9-24 0,58-7-24 0,-58 7-26 15,41 1-26-15,-41-1-28 0,29 10-92 0,-29-10-265 16,0 0 119-16</inkml:trace>
  <inkml:trace contextRef="#ctx0" brushRef="#br1" timeOffset="-39906.96">32683 14473 44 0,'0'0'208'16,"0"0"-16"-16,0 0-14 0,0 0-19 0,62-32-15 15,-34 19-10-15,3-4-17 0,2-3-18 0,12-3-22 16,-2-2-27-16,2 2-22 0,2 0-24 0,2-2-26 15,-2 5-16-15,2-5-22 0,-3 4-10 0,4-1-6 16,-3 0-14-16,0 1 0 0,-12 7-75 0,13-4-179 16,-15 3 79-16</inkml:trace>
  <inkml:trace contextRef="#ctx0" brushRef="#br1" timeOffset="-33611.32">7434 12681 29 0,'0'0'151'0,"0"0"-3"16,0 0-15-16,0 0-14 0,0 0-9 0,0 0-12 0,0 0-15 16,-11 0-8-16,11 0-8 0,0 0-2 0,0 0-6 15,0 0 4-15,0 0-15 0,0 0 1 0,30 10-6 16,-17-8-1-16,7 1-6 0,0 1 1 0,9-1-3 15,1-1-3-15,2-2-2 0,0 0 0 0,7 0 2 16,12-3-5-16,-13 3-3 0,14-7-2 0,-2 2 0 16,-9 4-1-16,9-4-6 0,-10 2-6 0,-1 0-10 15,0 0-17-15,-1 1-16 0,0 1-1 0,2 0-15 16,12 0-14-16,-11 0-37 0,-3 2-137 0,0-2-259 16,-4 3 115-16</inkml:trace>
  <inkml:trace contextRef="#ctx0" brushRef="#br1" timeOffset="-32199.5">7607 13333 123 0,'0'0'145'0,"0"0"-8"16,-5-5-8-16,5 5-13 0,0 0-12 0,0 0-8 15,0 0-6-15,0 0-19 0,0 0-2 0,0 0-7 16,0 0-6-16,0 0-7 0,0 0-16 0,0 0-1 15,22 13 7-15,-10-7 0 0,7-3-3 0,1-1 4 16,11 1 0-16,2 0-6 0,3-2-3 0,5-1-2 16,-2-1-5-16,15-2 3 0,-14 3-2 0,15-3-5 15,-3-2 1-15,-2 4 1 0,-9-1-2 0,13-1 0 0,0 3-6 16,0-1-1-16,-4 1-2 0,2-3 0 0,2 3-3 16,-2 2 3-16,-12-4-1 0,14 5-12 0,-15-3 11 15,14 1-6-15,-15-1 2 0,2 3 2 0,-1 0-2 16,1-3 2-16,-4 2-1 0,1-2-3 0,1 1 2 15,-2 1 1-15,2-2 0 0,-3 1 1 0,0-1 0 16,-1 0-2-16,0 4-1 0,-3-2 1 0,1 1-3 16,0-1-4-16,-4 0 4 0,0 0 4 0,0 2-5 15,-6-4 4-15,-3 4-2 0,1-2-4 0,2 2 5 16,-1-2-2-16,-3-1-1 0,1 3-2 0,-1-2 1 16,-4-2 2-16,5 4 8 0,-1-3 4 0,-4 1 1 15,4 1-1-15,-5-2 6 0,0 1-5 0,-1-1 0 16,2-1 0-16,-4 3-2 0,1-1-2 0,0-1 3 0,-3-1-2 15,-8 0-4-15,13 3-2 0,-7-3 1 0,-6 0 1 16,11 0-2-16,-11 0 2 0,9 0-3 16,-9 0 0-16,8 0 0 0,-8 0-4 0,0 0-7 0,0 0 9 15,11 1-2-15,-11-1 4 0,0 0-2 0,0 0-1 16,7 1 0-16,-7-1-1 0,0 0 1 0,0 0-1 16,0 0-1-16,0 0 1 0,0 0 2 15,0 0-1-15,0 0 3 0,0 0-1 0,6 3-5 0,-6-3 5 16,0 0-2-16,0 0 1 0,0 0-3 0,0 0 0 15,0 0 0-15,0 0-9 0,0 0 8 0,0 0 1 16,0 0-2-16,0 0 5 0,0 0-3 0,0 0 3 16,0 0-1-16,0 0-4 0,0 0 7 0,0 0-1 15,0 0 0-15,0 0 2 0,0 0 3 0,0 0 0 16,0 0-1-16,0 0 0 0,0 0-5 0,0 0 6 16,0 0-3-16,0 0 5 0,0 0-4 0,0 0-1 15,0 0-3-15,0 0 2 0,0 0 3 0,0 0-2 0,0 0-2 16,0 0-4-16,0 0 2 0,0 0 1 0,0 0-10 15,0 0 12-15,0 0-5 0,0 0 1 0,0 0 6 16,0 0-1-16,0 0-3 0,0 0-3 16,0 0 2-16,0 0-2 0,0 0 2 0,0 0-1 0,0 0 2 15,0 0 0-15,0 0-2 0,0 0-1 0,0 0-9 16,0 0 11-16,0 0-3 0,0 0 6 0,0 0-5 16,0 0-1-16,0 0 4 0,0 0-3 0,0 0-5 15,0 0 5-15,0 0 1 0,0 0-3 0,0 0 4 16,0 0 2-16,0 0-3 0,0 0-2 0,0 0 0 15,0 0-1-15,0 0 2 0,0 0-8 0,0 0 10 16,0 0-3-16,0 0 0 0,0 0 1 0,0 0-1 16,0 0 0-16,0 0 2 0,0 0 1 0,-1 9-3 0,1-9 0 15,0 0 1-15,0 0-1 0,0 0-4 0,0 0 3 16,0 0-3-16,0 0-2 0,0 0-7 16,0 0-9-16,0 0-7 0,0 0-13 0,0 0-10 0,0 0-13 15,0 0-17-15,0 0-35 0,0 0-37 0,0 0-139 16,0 0-318-16,0 0 141 0</inkml:trace>
  <inkml:trace contextRef="#ctx0" brushRef="#br1" timeOffset="-30577.61">4424 13421 123 0,'-10'0'168'0,"10"0"-7"15,0 0-11-15,-9-3-9 0,9 3-9 0,0 0-19 16,0 0-10-16,0 0-11 0,0 0-3 0,-11 1-12 16,11-1-10-16,0 0-8 0,0 0-7 0,0 0-3 15,0 0-8-15,0 0-3 0,34 3-2 0,-18-2-5 16,4 1-3-16,0-1-5 0,2 0 1 0,6 1-2 15,1 2-1-15,1-4-4 0,-1 0 4 0,3-3-13 16,0 2 6-16,1 0-3 0,2-1 4 0,-2 1-6 16,3-2 5-16,-1 0-6 0,0-1 3 0,-1 3-8 15,0-2 7-15,-1 1-4 0,-1 1 5 0,2-2-3 16,-3 1-2-16,1 0-1 0,-1 1 2 0,-1 1-3 16,-1 0-7-16,-3-2 5 0,-3 1 6 0,-1 2-7 15,0 1 1-15,5 0 4 0,-6 0-1 0,1-1-1 0,-3 1-1 16,2-1-2-16,-8 0 0 0,6 1 6 0,-1 2-2 15,-4-1-5-15,-3-1 12 0,2 0-4 0,-2 1 2 16,-2-1-3-16,0-1 0 0,-1 0-1 0,-2 3 0 16,-6-4 0-16,13 1-2 0,-8 1 8 0,-5-2 0 15,10 3 4-15,-6-1 1 0,-4-2 0 0,8 2-1 16,-8-2 0-16,0 0-2 0,10 3 3 0,-10-3-1 16,0 0 4-16,5 1-1 0,-5-1 6 0,0 0-1 15,0 0 3-15,5 5 2 0,-5-5 1 0,0 0-1 16,0 0-2-16,0 0 2 0,0 0-2 0,0 0-5 15,0 0 2-15,0 0-1 0,0 0-1 0,0 0-4 16,0 0-1-16,0 0 2 0,0 0-4 0,0 0-2 16,0 0-4-16,0 0 2 0,0 0 1 0,0 0-4 0,0 0 0 15,0 0-3-15,0 0 2 0,0 0 0 16,0 0-4-16,0 0 0 0,0 0 0 0,0 0 0 16,0 0 1-16,0 0 0 0,0 0-1 0,0 0-3 0,0 0 4 15,0 0-3-15,0 0 3 0,0 0-2 0,0 0 0 16,0 0 1-16,0 0 2 0,0 0 2 0,0 0 7 15,0 0 0-15,0 0 0 0,0 0 0 16,0 0 2-16,0 0-1 0,0 0-1 0,0 0-1 0,0 0-1 16,0 0-5-16,0 0 4 0,0 0-3 0,0 0 0 15,0 0-3-15,0 0 1 0,0 0-1 0,0 0 3 16,0 0-4-16,0 0-1 0,0 0 1 0,0 0 1 16,0 0-5-16,0 0 3 0,0 0 0 0,0 0 2 15,0 0-4-15,0 0 1 0,0 0-1 0,0 0 1 16,0 0-1-16,0 0 2 0,0 0 1 0,0 0-1 15,0 0-1-15,0 0-1 0,0 0-2 0,0 0 5 16,0 0-4-16,0 0 2 0,0 0-3 0,0 0 2 16,0 0 0-16,0 0-2 0,0 0 3 0,0 0-4 0,0 0 1 15,0 0 3-15,0 0-2 0,0 0 0 16,0 0-2-16,0 0 2 0,0 0 1 0,0 0-1 16,0 0 3-16,0 0 0 0,0 0-3 0,0 0 0 0,0 0-3 15,0 0 2-15,0 0 0 0,0 0 0 0,0 0 4 16,0 0-3-16,0 0-2 0,0 0 3 0,0 0-3 15,0 0 2-15,0 0 0 0,0 0 3 0,0 0-4 16,0 0 0-16,0 0-5 0,0 0 6 0,0 0-6 16,0 0-1-16,0 0-4 0,0 0 1 0,0 0-3 15,0 0-3-15,-20-11-9 0,20 11-12 0,0 0-9 16,-6-2-2-16,6 2-8 0,0 0-10 0,0 0-18 16,-6-6-20-16,6 6-6 0,0 0-16 0,-3-6-13 15,3 6-21-15,0 0-24 0,-3-8-125 0,3 8-333 16,-5-5 147-16</inkml:trace>
  <inkml:trace contextRef="#ctx0" brushRef="#br1" timeOffset="-24873.71">4407 15285 153 0,'0'0'144'16,"0"0"-16"-16,0 0-15 0,0 0-5 0,0 0-11 15,0 0-7-15,0 0-11 0,0 0-8 0,0 0-7 16,19 14-6-16,-8-8-2 0,-1 1-10 0,4-5 1 16,-1 2-1-16,1-2-3 0,3 0 2 0,0 1-3 15,1 1-2-15,1-4 2 0,2 0-11 0,-3 0 1 16,2 0-3-16,2 0-7 0,-3-2 2 0,3 2-1 15,-1-2-4-15,-1 2-5 0,1-1 3 0,2-1-2 16,5 1 3-16,-7-2-7 0,1 3 0 0,6-3 0 16,-7 2 1-16,8-1-3 0,-9 2 4 0,1 0-3 15,7-4 0-15,-8 5 5 0,8-3-4 0,-7 0-3 16,0-1 4-16,7 0-1 0,-6 2-2 0,7-4-4 0,-1 3 5 16,-5-1-3-16,-2 2 2 0,0 0-2 0,8-2 0 15,-1 1-3-15,-7-2-1 0,0 4 3 0,-3-1 0 16,4-1-3-16,-4 1 2 0,0-1-4 15,0 2 3-15,0 0 1 0,-1 2-3 0,-2-2 1 0,-2 0 0 16,0 0-1-16,5 0 3 0,-5 0-5 0,1 0 2 16,-1 0 0-16,0 1 4 0,2-2-6 0,-2 1 2 15,1 0-4-15,3 0 6 0,-4-3-2 0,0 3 0 16,1 0 3-16,-1-4-2 0,6 4-4 0,-1-3 4 16,0 3-2-16,-4-1 2 0,4-3 1 0,-5 4-4 15,2-4 0-15,-3 4 2 0,3 0-3 0,-4-3 1 16,2 3 3-16,0 0-2 0,-1-2-4 0,-1 0 6 15,-2 2-4-15,1-1 2 0,-10 1 1 0,15 0-2 16,-7 0 2-16,-8 0 2 0,14 0-4 0,-6-2 3 16,-8 2-3-16,18 0 3 0,-9-1-1 0,1-1-2 15,0 1 3-15,2-2 2 0,-1 2-7 0,0-2 1 16,1 2 2-16,0-1 2 0,-1 1-5 0,2-1 4 16,0 0-4-16,-1 2 4 0,1-2-3 0,3 1 0 0,0-3 1 15,2 0 2-15,0 2 1 0,0 2-3 16,0-1 1-16,-3 1-2 0,-2-2 3 0,2 2-2 15,-2 0-3-15,5 0 2 0,-5 0 1 0,2 2 1 16,-3-1-3-16,2 1 0 0,-2-2 2 0,-1 1 3 0,1-1 2 16,-1 0-8-16,-1 1 0 0,0-2 3 0,0 1-5 15,-1-1 4-15,0 2-1 0,-9-1 1 16,14 0-2-16,-6 0 4 0,0 1-4 0,-8-1 2 0,10 2 2 16,-10-2-7-16,10 1 6 0,-10-1 0 0,9 0-6 15,-9 0 4-15,0 0-2 0,10 0 4 0,-10 0-2 16,8 2 2-16,-8-2 0 0,0 0 2 0,0 0-6 15,11 1 3-15,-11-1-7 0,0 0-3 0,7 2-6 16,-7-2-6-16,0 0-8 0,0 0-3 0,7 1-14 16,-7-1-4-16,0 0-15 0,0 0-6 0,0 0-30 15,10-6-18-15,-10 6-121 0,0 0-261 0,0-11 116 16</inkml:trace>
  <inkml:trace contextRef="#ctx0" brushRef="#br1" timeOffset="-18907.03">5669 14790 160 0,'0'0'198'0,"0"0"-4"0,0 0-9 15,0 0-9-15,0 0-3 0,0 0-6 0,0 0-10 0,0 0-13 16,-16-18-6-16,16 18-8 0,-7-8-10 0,2 3 10 15,1 0-6-15,-1 0-10 0,-2-1-2 0,0-2-12 16,0 2-4-16,0-1-10 0,-1-1-9 0,-4 2-2 16,1-6-6-16,-1 5-7 0,-3-3-6 0,-2 0-8 15,0 3-2-15,-10-4-6 0,6 1-2 0,-4-2-3 16,-5 1-3-16,1 3-6 0,-1 0 1 0,1-4-4 16,1 3-5-16,2 1 1 0,5 1-5 0,1 2 2 15,1 0-5-15,3 1 0 0,-2-1-3 0,6 4 1 16,0-2-13-16,1 4-18 0,2-1-18 0,-1 5-19 15,4-1-24-15,-1 4-18 0,0 2-21 0,0 2-33 16,1 2-20-16,2 1-33 0,2 0-209 0,-2-3-450 16,2-2 200-16</inkml:trace>
  <inkml:trace contextRef="#ctx0" brushRef="#br1" timeOffset="-18632.41">4930 14490 154 0,'-6'9'166'0,"2"0"-12"0,-5 7-5 15,4 0-9-15,0 2-16 0,-2-2-8 0,2 3-12 16,1 4-8-16,-1-5-12 0,5 2-1 0,0-3-10 15,4-2-10-15,0 1-5 0,2-2-4 0,1 0-6 16,3-1-8-16,5-2-9 0,-6-3-22 0,4-2-23 16,5-2-28-16,4 0-32 0,-1-4-30 0,0 0-148 15,0-4-273-15,9-2 120 0</inkml:trace>
  <inkml:trace contextRef="#ctx0" brushRef="#br1" timeOffset="-17402.91">5878 14449 46 0,'-12'-3'134'15,"12"3"-9"-15,0 0-8 0,0 0-13 0,0 0 0 16,0 0-2-16,0 0-1 0,-5-5-5 0,5 5-4 16,0 0-7-16,0 0 2 0,0 0-1 0,0 0-8 15,0 0 3-15,0 0-4 0,0 0-9 0,0 0-6 16,0 0-2-16,0 0-3 0,0 0-6 0,0 0-3 15,0 0-6-15,0 0-4 0,-8-2 1 0,8 2-6 16,0 0-4-16,0 0-1 0,0 0-8 0,0 0 6 0,0 0 0 16,0 0-1-16,0 0 1 0,0 0 2 15,0 0 1-15,0 0 5 0,0 0-1 0,0 0-10 16,0 0 5-16,0 0 0 0,0 0-3 0,0 0-11 0,-3-6 8 16,3 6-6-16,0 0 3 0,0 0-5 0,-5-9 4 15,5 9 7-15,-3-6 2 0,3 6 2 16,0 0-3-16,0 0-7 0,-7-9 1 0,7 9 0 15,-4-4 4-15,4 4 3 0,0 0 1 0,0 0-2 0,-6-6-3 16,6 6-3-16,0 0 3 0,0 0-2 0,0 0 2 16,0 0-2-16,0 0-1 0,-4-8 2 0,4 8-2 15,0 0-2-15,0 0-3 0,0 0 1 0,0 0 1 16,0 0-6-16,0 0 4 0,0 0-1 0,0 0 4 16,0 0 3-16,0 0 4 0,0 0-1 0,0 0 2 15,0 0 1-15,0 0-2 0,0 0 0 0,0 0 1 16,0 0-4-16,0 0-5 0,-5-2 0 0,5 2-1 15,0 0-1-15,0 0-3 0,-6-6-1 0,6 6 4 16,0 0 3-16,0 0-4 0,0 0 1 0,0 0-2 16,0 0 2-16,0 0-1 0,0 0-5 0,0 0 4 15,-8-5-4-15,8 5 1 0,0 0-3 0,0 0-1 16,0 0-4-16,0 0 4 0,0 0-1 0,0 0-9 0,0 0 7 16,0 0 1-16,0 0-1 0,0 0 1 0,0 0-4 15,0 0 4-15,0 0-4 0,0 0 2 16,0 0 2-16,0 0-4 0,0 0-1 0,0 0-1 0,0 0 1 15,0 0 4-15,0 0-4 0,0 0-1 0,0 0 4 16,0 0-1-16,0 0-3 0,0 0-2 0,0 0 4 16,0 0-3-16,0 0 4 0,0 0 2 0,0 0-3 15,0 0 1-15,0 0 2 0,0 0-4 0,0 0 3 16,0 0 2-16,0 0 2 0,0 0-6 0,0 0 5 16,0 0-2-16,0 0 3 0,-9-1-1 0,9 1 1 15,0 0-1-15,0 0-1 0,0 0 3 0,0 0 0 16,0 0-2-16,-5-5-5 0,5 5 2 0,0 0-2 15,0 0 2-15,0 0 7 0,0 0-5 0,-8-4-1 16,8 4-3-16,0 0 0 0,0 0 0 0,0 0-1 16,0 0 3-16,0 0-2 0,0 0-2 0,0 0 0 15,0 0-5-15,0 0 3 0,0 0 5 0,0 0-5 16,0 0 4-16,0 0-3 0,0 0 2 0,23 9-1 0,-16-8 2 16,0 4-3-16,3-2 2 0,0 2 2 0,-1 1 6 15,0 0-8-15,0 0 2 0,4 1 0 16,-3-1-1-16,-1 1-2 0,1 0 2 0,-1 0-1 0,-1 1 0 15,2 0 6-15,-2-1-9 0,-2 0 2 0,0 4 2 16,1-4-1-16,-3-1 1 0,0 1-1 0,-2-3-1 16,1 3 1-16,-2 0 0 0,-1-7-1 0,1 11 2 15,-1-11 0-15,3 8-1 0,-3-8 5 0,0 7 2 16,0-7-4-16,0 0 4 0,1 8 11 0,-1-8 14 16,0 0-2-16,0 0 6 0,0 0 2 0,0 0-6 15,0 0-1-15,0 0 5 0,0 0-10 0,-7-28-2 16,5 16-6-16,1-4-4 0,2-1-10 0,1-4-17 15,1-7-28-15,4-1-39 0,-2-2-30 0,5 0-38 16,0 0-52-16,6-3-43 0,-1 1-284 0,-2 4-571 16,2 0 253-16</inkml:trace>
  <inkml:trace contextRef="#ctx0" brushRef="#br1" timeOffset="-16694.54">3702 14709 8 0,'-3'-7'205'0,"3"7"-2"0,-4-11-5 16,4 11-10-16,-2-8-19 0,2 8-14 0,-1-6-17 16,1 6-17-16,0 0-9 0,0 0-15 0,0 0-10 15,0 0-6-15,0 0-9 0,0 0-12 0,0 0-3 0,0 0-3 16,23 16-4-16,-16-1-2 0,1 2-3 0,1-1-2 16,1 7-2-16,-1 2-1 0,0 0-2 15,1-3 0-15,-1 3-3 0,-1-2-3 0,-2 1-2 16,2 1-1-16,-4-8-1 0,-2 2 0 0,2 2-5 0,-3-3-1 15,2-2 0-15,-2 1-2 0,2 0-1 0,-1-1-1 16,0-4-3-16,-1-1 2 0,0 0-3 0,2-1 2 16,-2-2-5-16,0-3-2 0,2 1-2 0,-3-6 2 15,5 10-2-15,0-8 1 0,2 0-1 0,-7-2 1 16,21-6-2-16,-4-2 1 0,2 0-7 0,13-9 6 16,-3-2-2-16,14-8 2 0,-10 7-21 0,9-7-29 15,-1-3-29-15,3 1-35 0,-1 2-29 0,0-4-45 16,-10 9-194-16,11-8-406 0,-13 12 179 0</inkml:trace>
  <inkml:trace contextRef="#ctx0" brushRef="#br1" timeOffset="-11148.82">4268 16100 26 0,'0'0'100'0,"1"-6"20"16,-1 6-3-16,0 0-10 0,-1-10-17 0,1 10-6 15,0 0-7-15,2-7-8 0,-2 7-6 0,0 0-7 16,0 0-11-16,0 0-1 0,10-3-4 0,-10 3-10 16,0 0 8-16,11 9-7 0,-5-5 0 0,-1 3 0 15,1 1-6-15,-1 2 0 0,-1 0 2 0,1-1-3 16,-3 0 2-16,2 3-2 0,-1-3 5 0,-1 1-14 16,-1-2 8-16,1 0 1 0,-1 3-6 0,0-4-7 15,1-1 7-15,-2-6-2 0,2 12 3 0,-1-8-5 16,-1-4-4-16,3 10-3 0,0-5 2 0,-3-5-4 15,2 7 3-15,-2-7 1 0,8 6-5 0,-3-5 3 16,-5-1-2-16,15 0-4 0,-2 0 7 0,1 0-6 16,5-2-2-16,2-2 8 0,7 0-1 0,0-3-2 15,3 2-2-15,-1 1 6 0,2 0-16 0,0-2 13 16,3 3 1-16,-2-2-4 0,4 1 1 0,-1-2-2 16,1 2-3-16,-1-1 11 0,2-1-3 0,-2 5 1 15,1 1-8-15,-3 0 2 0,1 1-1 0,-2-1 2 16,2 0-3-16,0 2 2 0,2 2 2 0,-2-2 0 15,-1-1 1-15,3 4 0 0,-2-2 0 0,1 1 0 16,1-3-3-16,-3 2-3 0,1 2 3 0,-1-4 2 16,0 2 0-16,-4 1-4 0,2-3 4 0,-1 0 4 15,-2 2-10-15,2 0 3 0,-2-3-10 0,1 1 13 0,-1-1-1 16,0 0-1-16,-2-3 0 0,4 2 1 16,-2-3-7-16,2 1 5 0,-5 0-2 0,4-2 7 15,0-1 1-15,-1 3-3 0,-1-1-4 0,2 0 3 16,-2 1 0-16,-1 1 5 0,-1-1-8 0,-4 0 5 0,5 2-4 15,-7-2-5-15,1 3 16 0,-1 0-12 0,1 0 0 16,-2-2-2-16,1 1-4 0,2 1 2 16,-2 1 6-16,1-3 0 0,1 2 5 0,5-2-6 15,-6 1-3-15,1-2 3 0,9-1-3 0,-4 3 5 0,2-2 3 16,-1 3-6-16,-1-2-5 0,-4 1 10 0,-4 0-5 16,9 2 3-16,0 0-4 0,-6 2 2 0,1-3-3 15,-4 2 4-15,4 1 3 0,-2 2-7 16,-1-2 0-16,-2-1 4 0,2 4-2 0,-2-4 5 0,-4 0-4 15,3 0 0-15,-2 0-2 0,-2-4 1 0,0 4 1 16,0-2 0-16,-3 0-1 0,1-2 4 0,-2 2 4 16,2 0-5-16,-1-4-6 0,-3 2-1 0,0-2 12 15,-1 0-6-15,-1 1-3 0,2-2 3 0,-1 0-1 16,-2 0 4-16,1-1-4 0,-1 2 0 0,0-4 28 16,-2-1-13-16,2 0 8 0,-1 2 3 0,-2-2 2 15,-1 2-1-15,0 7 1 0,0-15-4 0,0 5-2 16,-1 1 4-16,-2 0-2 0,1 1-7 0,0-3 7 15,0 1-10-15,-1 1 2 0,1-1-6 0,-1-1-9 16,0 3-21-16,1-1-39 0,-1-3-37 0,2 2-43 16,-2 1-178-16,2 3-342 0,-3-3 152 0</inkml:trace>
  <inkml:trace contextRef="#ctx0" brushRef="#br1" timeOffset="-5528.96">6870 16368 46 0,'0'0'114'0,"0"0"-4"0,0 0-2 0,0 0-5 16,-1-6-11-16,1 6-4 0,0 0-6 0,0 0-6 15,0 0-7-15,0 0-14 0,0 0 2 0,0 0-7 16,0 0 0-16,0 0 8 0,0 0-9 0,0 0-4 15,0 0-2-15,0 0 7 0,5 27-1 0,-4-20-7 16,-1-1-6-16,3 4 1 0,-3-1-8 0,1 0 1 16,-1 2 1-16,3 0-2 0,-3-2-3 0,0 3 4 15,0-4 3-15,0 4-2 0,0 1-6 0,-2-2-4 16,1 1 3-16,0-2-6 0,0 1 2 0,-3 0-1 16,1 1-2-16,-1-2-3 0,2 0 3 0,-2 1 0 15,-3-2-6-15,2 1 2 0,-2 1 5 0,0-2-11 16,0 4 7-16,-2-1 6 0,1-1-2 0,-2 0 1 15,-2 1 3-15,2-4 4 0,-4 4-1 0,1-3-2 16,-1 0 3-16,3-1 0 0,0-1 2 0,1-1 2 16,-1 1-3-16,0-1 4 0,2-1-2 0,-2-1 8 15,1 0-9-15,1-1 2 0,1 0 1 0,1-1 4 16,0-1-5-16,7-1-3 0,-13 2-4 0,3-2 1 16,10 0-5-16,-14 1-1 0,5 1-2 0,9-2 1 15,-15 0-6-15,8 0 1 0,7 0-1 0,-17-2-2 16,5 1-1-16,2-1 1 0,-2 1-1 0,1 1 2 0,-2-2-1 15,3 4-3-15,-3-2 6 0,-1-2 1 0,2 2-4 16,-3 0 3-16,2 0 2 0,-1 0 2 16,1-1-1-16,2-1 10 0,-2 2 0 0,2-3-4 15,-2 3 0-15,1 0 0 0,3-3-5 0,-2 0 0 0,2 2-2 16,0 1 0-16,1-1-1 0,8 1 2 0,-15-6 0 16,9 4 0-16,0-1-5 0,-1-2 2 0,1 2-4 15,6 3 24-15,-11-6-6 0,6 3-5 16,-5-4-2-16,4 3 1 0,-1-3-2 0,-1 0 2 15,2 2-1-15,-3-4-9 0,3 2-2 0,-3 0 2 0,2-4 1 16,-1 3-3-16,1-1-3 0,-2-5-1 0,0 4 2 16,2-5 0-16,0 1-2 0,1-2 0 0,-1 1-3 15,2-3 2-15,0 0 0 0,1-6 1 16,0 0-4-16,3 5 0 0,-1-1-1 0,-1-5 4 0,2 8-3 16,-1-3-4-16,0 0 5 0,1 1 0 0,1 2-4 15,-4 3 5-15,1 1-2 0,1 0 3 0,-1 1-3 16,2 2 0-16,-2 1-2 0,1-1 4 0,-1 4 1 15,3 6 2-15,-2-12-7 0,-1 5 3 16,3 7-1-16,-4-8 1 0,4 8 0 0,-2-6-4 0,2 6-1 16,0 0 9-16,-5-7-2 0,5 7-6 0,0 0 0 15,0 0-1-15,0 0-2 0,-17 15 5 0,13-6 0 16,0 3-1-16,-1 2 2 0,1 4-2 0,-1 1-2 16,-4 5 2-16,7 1-2 0,-2-6 5 0,1 6-3 15,0-6 4-15,-1 5-1 0,1-4 0 0,1-2 0 16,0 1 7-16,1 1-11 0,0-5 4 0,-1 2-2 15,0-6 3-15,1 1-3 0,-1-2 3 0,1-1-4 16,0-2 2-16,-2-2 2 0,3-5-4 0,-1 11 1 16,1-11 0-16,0 8 0 0,0-8 10 0,-1 7 14 15,1-7 6-15,0 0 3 0,0 0-4 0,0 0-3 16,-7 6 3-16,7-6 4 0,0 0-13 0,0 0-5 16,-9-16 0-16,9 16-1 0,-5-16-3 0,4 5 3 15,0-2 2-15,-1-2-12 0,0-2 3 0,1-2-2 16,1-1 1-16,0-5 2 0,2 6-8 0,1-6 3 15,-1-2 0-15,1 8 3 0,1 1-3 0,1-2 2 16,-1 4-6-16,2-1 4 0,0 2-5 0,1 0 2 16,-1 6 0-16,-1-1-2 0,3 0 4 0,-3 1-3 15,1 3 2-15,2-1-1 0,2 2 0 0,1 1-2 16,-1 2-1-16,1 1 2 0,2 0 2 0,-1 2 1 16,0 0-5-16,-1-1 5 0,3 4 3 0,-3-2-4 15,1 4-1-15,2-5 1 0,-3 4 2 0,3-3 1 16,-1 3-3-16,1-2 0 0,-2 2-2 0,-2 0 2 15,3 0-1-15,-2 0 1 0,-2 0-1 0,2-1 1 16,0 2 2-16,-2-1-1 0,1 1-3 0,-2 0 0 16,-2-2 3-16,-1-1-1 0,0 2 3 0,3-1-1 15,-4 0-2-15,-4-4 2 0,7 6 1 0,-3-1-2 16,-4-5-3-16,5 6 2 0,-5-6 3 0,4 3 0 16,-4-3-3-16,0 0 3 0,8 5 0 0,-8-5-1 15,5 5-4-15,-5-5 2 0,0 0 0 0,0 0 0 16,0 0 1-16,0 0 3 0,0 0-1 0,0 0-4 15,0 0 4-15,0 0 0 0,4 3 0 0,-4-3 0 16,0 0-4-16,0 0 5 0,0 0-5 0,0 0-2 16,0 0 0-16,0 0-4 0,0 0-4 0,0 0 2 15,0 0-2-15,0 0 1 0,0 0-4 0,0 0 0 16,0 0-2-16,0 0-1 0,0 0 1 0,0 0-4 16,0 0 3-16,0 0-4 0,0 0 0 0,0 0-2 15,0 0-1-15,0 0-6 0,0 0 1 0,0 0-8 16,0 0-3-16,0 0-8 0,0 0-6 0,0 0-10 15,0 0-12-15,0 0-17 0,0 0-19 0,0 0-18 16,0 0-37-16,0 0-34 0,0 0-40 0,0 0-121 16,0 0-392-16,0 0 173 0</inkml:trace>
  <inkml:trace contextRef="#ctx0" brushRef="#br1" timeOffset="-1649.27">5506 16033 46 0,'-5'-4'125'0,"5"4"-10"15,-9-6 15-15,9 6-5 0,-5-5-12 16,5 5-5-16,-5-6-14 0,5 6-9 0,0 0-12 0,0 0-7 15,0 0-9-15,0 0-5 0,0 0 0 0,22-2-4 16,-12 2-10-16,3 2 7 0,7 1-13 0,2 0 2 16,6 0-6-16,1 0-5 0,5-3 0 0,-4 0-2 15,4-1-4-15,0 1 0 0,-1-2-1 0,1 2-3 16,-2-3 1-16,1 3 3 0,-2-3-15 0,-2 3 8 16,0-2-1-16,1 2-3 0,-9-1 0 0,0 0 3 15,-2-1-3-15,-4 1-7 0,-3 1 2 0,-1-2 2 16,1 2-1-16,-4 2 11 0,-8-2-9 0,12-2 0 15,-12 2 5-15,9 0 0 0,-9 0-4 0,0 0-1 16,0 0 1-16,0 0 1 0,0 0 1 0,0 0 0 16,0 0-7-16,-33-2-5 0,22 2 11 0,-4-2-3 15,-2 2-5-15,1-2 6 0,-5 0-7 0,-1-3 1 16,-6 5 4-16,7 0 4 0,-7-1-6 0,-4 2 2 16,3-1 1-16,-1 0-1 0,1 0 0 0,0 0 6 15,-1 2-2-15,2 0-6 0,8-2 3 0,-1 1-12 16,2 0 9-16,-1 0-1 0,5 1 5 0,4 0 4 15,-4-2-2-15,4 1-7 0,0-1 5 0,5 1-4 16,6-1 4-16,-12 2-3 0,12-2-1 0,0 0 3 16,-9 1-3-16,9-1-3 0,0 0 3 0,0 0 0 0,0 0 2 15,0 0-1-15,32-4 3 0,-18 3-8 0,6 1 5 16,1-2 0-16,-1 2-2 0,10-2 9 16,1 2-11-16,-1 0 3 0,0 4 0 0,-2-4 1 15,1 1 5-15,-1 2-6 0,-7-1 2 0,0-1 2 0,1 1-3 16,-3 0-1-16,0 1 6 0,-1-1-9 0,-6 1 6 15,2-2-4-15,-1 2 4 0,-3-1-1 16,-1 0-3-16,0 1 2 0,-3-1-3 0,2-1 3 16,-3 2-2-16,-5-3 3 0,10 0-4 0,-10 0 3 0,7 3-4 15,-7-3 0-15,0 0 4 0,0 0 1 0,0 0 0 16,0 0 1-16,0 0-5 0,-22 6 5 0,10-4-3 16,0-1-1-16,-5-2-7 0,-1 2 9 0,-1-1-2 15,-8 0 2-15,-1 0-1 0,0 2 1 0,0-5-1 16,-2 4 2-16,2 1 0 0,1-5-1 0,7 3-10 15,-2 0 11-15,-1 0-5 0,4 0 3 0,-1-2 0 16,0 2 0-16,1-1 0 0,1 1 3 0,5 0-3 16,-2-2-2-16,5 2-2 0,-3-2 6 0,6 2 0 15,7 0 0-15,-13-1-5 0,13 1 1 0,-12 0 4 16,12 0-4-16,0 0-3 0,0 0-1 0,0 0 3 16,0 0 2-16,0 0 1 0,0 0-2 0,0 0 2 15,36 0-2-15,-23 1-1 0,8 3 2 0,-2-1-1 16,2 0 1-16,9-1-2 0,-1 3 3 0,0-2 3 15,-2 1-12-15,1 1-20 0,2 1-9 0,-5-1-19 16,3 1-17-16,-7-2-15 0,-1 1-21 0,0 1-123 16,-1-2-251-16,-7-1 112 0</inkml:trace>
  <inkml:trace contextRef="#ctx0" brushRef="#br1" timeOffset="16359.11">5450 16984 42 0,'-6'-3'187'15,"6"3"-11"-15,-13-2-18 0,13 2-18 0,-15 0-12 16,7 2-16-16,0 0-11 0,1 2-8 0,-2 4-7 16,0 1-6-16,0 0-3 0,2 5-2 0,2 2-6 15,3 1-6-15,-1 2-9 0,2-3-22 0,3 7 1 16,1-4-5-16,-2 0-1 0,6 6-2 0,-3-7-2 15,2 1 0-15,3-3-6 0,0-1 1 0,-1 1-4 16,-3-6 2-16,3 1-4 0,-1-4-6 0,1 0-4 16,1-2-5-16,-2-4-4 0,1 1-7 0,2-4-11 15,-10 2-8-15,18-11-1 0,-9 5-6 0,0-3 1 16,4-6 9-16,-2 2-2 0,-1-5 2 0,1 2 4 16,-2 2 15-16,0-4 0 0,-1 1-12 0,-2 2 4 15,0-2 1-15,-1 3 3 0,-1 3 7 0,0-2-3 16,0 3-2-16,1 0 1 0,-3 4 1 0,0 1 1 15,-2 5 4-15,5-9-6 0,-1 5-2 0,-4 4 17 16,11-1-6-16,-11 1 9 0,14 4 8 0,-6-2 2 16,2 3-12-16,0 3 4 0,0-2 0 0,2 2 5 15,-4-2 4-15,-1 3 3 0,1 1 4 0,1-1 9 16,-7 0 6-16,2 0 8 0,-1 2 11 0,-2-3 8 16,-2 3 12-16,0-1 6 0,-3-1-7 0,1 1 9 15,-2-4-1-15,1-1-1 0,-1-1-5 0,-1 1-6 16,1-2-5-16,-3-1-9 0,8-2 0 0,-14 3-14 15,14-3 0-15,-14-3-5 0,9-2-6 0,-2-2-24 16,0 0-30-16,-1-2-39 0,3-2-27 0,-2 0-38 16,1-6-54-16,0 0-51 0,-1 2-121 0,3-5-377 15,2 2 168-15</inkml:trace>
  <inkml:trace contextRef="#ctx0" brushRef="#br1" timeOffset="16605">5794 17011 83 0,'6'8'202'16,"1"2"3"-16,4 4-12 0,-4 3-6 0,8 7-20 16,4 3-10-16,-1-1-11 0,-1 3-13 0,2 3-7 15,-1-1-14-15,0-2-9 0,5 12-8 0,-8-11-9 16,0 0-9-16,1 1-10 0,-2-4-3 0,-1 1-6 15,0 0-8-15,-2-6-19 0,-4-4-17 0,2-2-34 16,-4-3-38-16,1-3-24 0,-3-3-36 0,-1-1-38 16,0 1-26-16,-2-7-108 0,0 0-315 0,-10 5 140 15</inkml:trace>
  <inkml:trace contextRef="#ctx0" brushRef="#br1" timeOffset="17259.68">5896 17137 77 0,'3'-13'182'0,"1"6"-19"16,2 2-16-16,3 1-6 0,2 2-3 0,-2 1-15 16,3 1-10-16,-1 1-10 0,-2 2-6 0,3 0-7 15,1 2-8-15,-6 2-9 0,6 2 0 0,-3 0-9 16,-2 0-2-16,-2 2-8 0,0 3-5 0,-3-2-5 15,4 4-5-15,-4 0-2 0,-1-6-7 0,-1 2-23 16,2 0-25-16,-2-5-25 0,0-1-25 0,0 0 2 16,-1-6-10-16,0 0 1 0,7 3-8 0,-7-3 6 15,0 0 3-15,0 0 8 0,5-24 6 0,-5 12 2 16,1-5 5-16,-2-2 5 0,1-6 9 0,-1 4 10 16,-1 4 12-16,1-4 1 0,0 6 28 0,0 2 9 15,1 2 4-15,0 4 4 0,0 7 0 0,1-12 7 16,0 8-6-16,-1 4 5 0,4-6 10 0,-4 6 0 15,0 0-4-15,14-1 8 0,-14 1-6 0,13 0-7 16,-13 0 0-16,14 1-5 0,-8 1 0 0,-6-2-10 16,12 1 3-16,-12-1-3 0,11 0 1 0,-11 0 8 15,10-3-4-15,-6-1-1 0,-4 4 6 0,6-13 2 16,-5 5 20-16,0-1 0 0,-1-3 8 0,0 4 6 16,-2-3-3-16,0 0 1 0,0 2 4 0,-1 1 1 15,-1 3 16-15,4 5-3 0,-6-11-4 0,3 7-8 16,3 4-7-16,-4-9-11 0,4 9-2 0,0 0-7 15,0 0-1-15,0 0-7 0,0 0 1 0,0 0-7 16,20 28-1-16,-9-12-3 0,-2-1-4 0,8 6-2 16,-1 2-4-16,3-1-1 0,-2 4 2 0,1-1-7 15,0 5 12-15,-2-1-9 0,1-1-4 0,2 2-4 16,-5 1 3-16,3-2-2 0,-6-2 1 0,2-2-3 16,0-1 0-16,-5 0 3 0,-1-8 0 0,-2 0-5 15,1 0 2-15,-4-4-2 0,-1-1 4 0,1-1-2 16,-1-5-3-16,0 2 5 0,1 0 2 0,-2-7 9 15,-3 10 4-15,3-10 14 0,-5 5 8 0,5-5-6 16,-7 6-1-16,7-6 9 0,0 0-16 0,-17-13 1 16,10 3-2-16,1-1-37 0,-6-4-24 0,5-3-43 15,-5 3-32-15,-3-9-54 0,1-1-55 0,-3 1-38 16,2 4-204-16,-1 6-496 0,1 0 220 0</inkml:trace>
  <inkml:trace contextRef="#ctx0" brushRef="#br1" timeOffset="17758.74">5382 17780 46 0,'-6'-1'249'15,"-3"-3"-21"-15,9 4-26 0,-9-1-20 0,9 1-20 16,0 0-5-16,-2 12-9 0,2-12-7 0,14 26 0 16,-2-1-8-16,3 6-5 0,1 0 24 0,0-1 1 0,-1 0-13 15,-1-2-10-15,1 0-12 0,-2 1-7 16,0-3-11-16,-2 0-10 0,0-1-14 0,1-1-12 16,-12-24 6-16,18 39-5 0,-18-39-8 0,13 28-6 15,-13-28-4-15,10 19-1 0,-10-19-7 0,0 0-5 16,0 0 3-16,0 0-5 0,12 24-8 0,-12-24 0 15,0 0 2-15,0 0-13 0,0 0-11 0,0 0-8 0,0 0-12 16,0 0-17-16,-28-96-11 0,19 67-21 0,0-3-5 16,-2-5-12-16,-3-7 6 0,5 8 5 15,-1 3 13-15,4 1-1 0,-1 3 7 0,1 3 5 16,3 8 8-16,1 4 1 0,-2 2 6 0,4 3 2 16,-2 3 4-16,2 6 2 0,0-10 1 0,0 10 8 15,7-5 1-15,-7 5 12 0,9 0 1 0,-9 0 4 16,13 6 4-16,-4-1 2 0,-1 1 8 0,-1 1-1 15,1 2 6-15,-2 0 3 0,2-1 1 0,-2 1-1 16,1 6-2-16,-5-3-2 0,3 4 0 0,-2 1-1 16,-3 2-2-16,0-1 0 0,-3 1-3 0,-2-1-15 15,5-18-30-15,0 0-30 0,-13 49-48 0,13-49-50 16,0 0-55-16,-12 31-172 0,12-31-420 0,0 0 186 16</inkml:trace>
  <inkml:trace contextRef="#ctx0" brushRef="#br1" timeOffset="18042.29">5684 17634 125 0,'9'-8'221'0,"0"1"-20"15,1 4-14-15,3 1-15 0,-1 0-13 0,1 3 0 16,0 3-8-16,-4 2-12 0,4 6-3 0,-3 1-1 15,-1 0 7-15,0 5 3 0,-4 1-4 0,-2 0-10 16,-3 9-2-16,0 1 5 0,-3-2-2 0,2-8-14 16,-2 0-10-16,-1-2-23 0,1-5 5 0,0 0-2 15,6-5-20-15,-3 1-3 0,2-1-5 0,3-3-4 16,-5-4-10-16,16 0 3 0,-4-6-37 0,3-7-57 16,5-7-46-16,2-2-61 0,-2-3-69 0,2 0-292 15,-5-3-555-15,-3-3 245 0</inkml:trace>
  <inkml:trace contextRef="#ctx0" brushRef="#br1" timeOffset="19446.8">5643 16733 28 0,'0'0'133'0,"0"0"-19"0,0 0 13 0,-4-7-9 16,4 7 0-16,0 0-5 0,0 0-7 0,0 0-6 16,0 0-7-16,0 0-4 0,0 0 0 0,0 0-5 15,-10 0-3-15,10 0-13 0,0 0-9 0,-13 7 0 16,13-7-5-16,-10 7-9 0,4-3-4 0,-2 3-3 15,-2-2-4-15,1 2-3 0,0 1 3 0,-2 0-6 16,-4 2 7-16,0 0 2 0,0 0 8 0,-2 4 0 16,-5 0-8-16,-2 1 1 0,-1 0-5 0,-1-2 13 15,-2 2-8-15,1-2-2 0,0 2-2 0,2-2-3 16,-2-1-7-16,-1-1 0 0,1 0 1 0,-3-2-8 16,4-1 3-16,-2 3-4 0,-1-4-5 0,4 0 4 15,-5-1-3-15,7-4-1 0,2 1-2 0,-2-1 2 16,-3-1-3-16,4-2 4 0,-1 0 0 0,3-4 9 15,1 2-4-15,0-5 2 0,-1 1 0 0,1 0-3 16,0-4 1-16,2-1 2 0,0 0-3 0,-3-7 0 16,8 2-1-16,-5-2-3 0,0-4 0 0,5-3-3 15,-2 2 0-15,2-1-5 0,1 2 0 0,-1-1 3 0,2-4-2 16,0 3 2-16,1-1 0 0,1 1-4 16,-1 0-4-16,0 0 3 0,1 7-2 0,5 0 3 15,-4 1-6-15,3 5 10 0,-1 2 8 0,3 0 4 16,-2 2-4-16,1 0-2 0,1-3 1 0,0 5-6 15,0-1 2-15,2 7-1 0,-1-10-4 0,1 10 0 16,-2-10 1-16,2 10-1 0,0 0-1 0,0-12-1 0,0 12 1 16,0 0 3-16,2-8-3 0,-2 8-4 15,0 0 7-15,0 0-4 0,0 0-3 0,0 0 0 16,0 0 0-16,0 0-1 0,-2-10 3 0,2 10-2 0,0 0 3 16,0 0-4-16,0 0 3 0,0 0-4 15,0 0-1-15,0 0-1 0,0 0 2 0,0 0 0 16,0 0 3-16,0 0-2 0,0 0 0 0,0 0-1 15,0 0 1-15,0 26 1 0,0-14-2 0,0-1 1 16,0 2 0-16,-1 3-1 0,2-4 5 0,-1 5-2 0,-1 0-2 16,1-2 0-16,1 2 2 0,-2-6 0 0,0 1-1 15,1-3 0-15,-2 2 0 0,2-4 1 16,-1 0 1-16,1-7 1 0,-1 13 0 0,1-13-1 16,-1 6 1-16,1-6 0 0,-4 6-1 0,4-6-1 15,-6 5 4-15,6-5-5 0,0 0 3 0,0 0-1 0,-17-11-4 16,13 8 1-16,4 3 0 0,-10-14 2 0,6 5-2 15,1-4 0-15,1 2-1 0,-1-2-2 16,3-3 0-16,0-1-2 0,2 0-3 0,0-1 1 16,3-7-2-16,2 6 3 0,1 2-1 0,3-1 0 15,-2 1 1-15,3 1 0 0,-1 2 0 0,-1-1 4 0,5 2-2 16,-1 1 2-16,3 3 1 0,0-1-2 0,3 1 1 16,-1 1-1-16,0 2 3 0,2 0 0 0,7-1 0 15,-8 7 1-15,1 1-30 0,-1 3-18 16,2 2-26-16,2 3-26 0,-5 0-27 0,6 3-38 15,-2 2-39-15,-4 4-152 0,1 0-385 0,-3 2 171 0</inkml:trace>
  <inkml:trace contextRef="#ctx0" brushRef="#br1" timeOffset="20588.99">4467 16504 115 0,'0'0'104'0,"0"0"-11"0,-12 10 10 16,10-3 7-16,-3 3-5 0,0 7-9 0,3 0 1 16,-4 1-11-16,1 0 4 0,1-1-3 0,1 2 1 15,-5-1-2-15,6 2-1 0,-5-2 0 0,5 0-8 16,-4-2-2-16,-1 9 1 0,0-6 3 0,0 0-7 16,0-3-5-16,1-4-4 0,3 0-7 0,-2-5-1 15,3 1 5-15,-1-3 1 0,3-5 5 0,-5 10 3 16,5-10 1-16,-3 5-4 0,3-5-4 0,0 0-9 15,0 0-5-15,0 0-4 0,-3-21-7 0,4 8-1 16,3-4-5-16,1-1-3 0,5-7-1 0,-1-2-2 16,1 0-5-16,2-3-3 0,-1-1 0 0,1-1-10 15,7-11-2-15,-8 12-1 0,5-1-7 0,-3 3-2 16,3 0 2-16,-2 3-3 0,-2 3 1 0,-3 8 1 16,1 0-1-16,-2 5 0 0,-1 1 2 0,1 3-3 15,1 1 0-15,-3 2 3 0,7 3-1 0,-1 3 0 16,4 5 4-16,-2 1-3 0,3 3-6 0,-2 1-22 15,3 7-38-15,4 5-44 0,-3 0-59 0,3 2-62 16,-6 1-135-16,2-2-399 0,-1 1 177 0</inkml:trace>
  <inkml:trace contextRef="#ctx0" brushRef="#br1" timeOffset="-31335.32">10433 16936 62 0,'-9'-7'275'0,"3"1"-17"0,-3 0-26 0,2 1-14 15,2 3-10-15,5 2-22 0,0 0-17 0,-14 8-18 16,10 1-7-16,3 10 9 0,1 5-7 0,1 7-11 15,5 13-9-15,-3 4-7 0,4 1-6 0,-2 0-12 16,1-3 20-16,-2-10-17 0,5 8-4 0,-5-7-14 16,3-5-8-16,3-1-6 0,-1-1-6 0,-6-2-1 15,5-4-16-15,-3 0-5 0,-1-7-3 0,-2-1-3 16,0-5-28-16,-1-3-23 0,0-2-32 0,-1-6-37 16,-1 11-39-16,1-11-48 0,0 0-53 0,-8 2-34 15,8-2-205-15,-9-13-498 0,1-1 220 0</inkml:trace>
  <inkml:trace contextRef="#ctx0" brushRef="#br1" timeOffset="-31050.81">10400 17062 62 0,'0'0'131'0,"0"0"9"15,20 1-10-15,-8 3-10 0,-1-3-11 0,10-1-8 16,-2 5-10-16,4-5-14 0,6 3 0 0,-1 1-4 15,1 2-14-15,0-2 4 0,-2 4 8 0,-2 0 6 16,-5-2 3-16,-4 3 14 0,-2 1 12 0,-5 0 18 16,0-1 4-16,-2 2 4 0,-2 3-4 0,-1-2 9 15,-4 5 7-15,-4-3-2 0,0 2-3 0,-5 1-10 16,-5-1-14-16,2-2-11 0,-9 5-12 0,3-1-8 16,-4 0-11-16,-2-5-9 0,-2 0-14 0,3-1-31 15,5-3-40-15,-1-3-28 0,4-3-38 0,-3 0-50 16,8-6-58-16,1-2-53 0,1-2-207 0,4-2-493 15,3-2 219-15</inkml:trace>
  <inkml:trace contextRef="#ctx0" brushRef="#br1" timeOffset="-30796.29">10946 16829 76 0,'-4'-9'362'0,"0"4"-15"0,4 5-14 16,-3-7-13-16,3 7-19 0,0 0-21 0,-5-6-27 15,5 6-23-15,0 0-28 0,0 0-18 0,0 0-9 0,-2 19-3 16,4-7-13-16,1 6-15 0,3 1-11 16,0 9-18-16,0 1-5 0,2 2-19 0,2 0-20 0,-1 3 11 15,-1-1-21-15,0 0-5 0,0-1-48 16,1-3-61-16,0 0-64 0,-2-6-62 0,3-7-66 0,2-1-64 15,-4-6-252-15,8-2-607 0,0 0 269 0</inkml:trace>
  <inkml:trace contextRef="#ctx0" brushRef="#br1" timeOffset="-30561.95">11324 16811 98 0,'0'0'295'15,"-9"-5"-28"-15,9 5-30 0,-3-8-19 0,3 8-24 16,9-12-17-16,0 2-17 0,8 1-24 0,-2-2-8 16,11-4-14-16,-1 1-16 0,-3 3-33 0,-1 1-51 15,-2 4-45-15,-1-1-45 0,2 1-26 0,-4 2-29 16,-1 2-23-16,-5 1-131 0,-2 2-308 0,-2 2 136 15</inkml:trace>
  <inkml:trace contextRef="#ctx0" brushRef="#br1" timeOffset="-30428.89">11545 16783 55 0,'-10'15'82'0,"-4"7"2"0,1-6 4 0,0-1 8 15,2 1 8-15,-3-2 9 0,2 0 5 0,3-1-3 16,0-3-2-16,4-1-10 0,1 1-5 0,2-4-10 16,2-6-7-16,-2 6-10 0,2-6-2 0,12 3-7 0,-2-4-6 15,2-5-15-15,5-5-24 0,3 1-35 16,5-6-14-16,6-6-20 0,7-9-40 0,-1 0-28 15,-12 6-104-15,3 0-241 0,11-8 106 0</inkml:trace>
  <inkml:trace contextRef="#ctx0" brushRef="#br1" timeOffset="-30183.49">11925 16279 85 0,'-7'-5'278'0,"7"5"-24"15,-6-2-16-15,6 2-21 0,0 0 0 0,0 0-18 16,-4 20 16-16,6-8-4 0,2 7-16 0,3 6-17 16,1 7 4-16,4 1-15 0,5 10-16 0,-2 3-12 15,1 2-15-15,-1-1-9 0,0 1-8 0,-1-4-8 16,-1 3-18-16,1-3-3 0,-8-12-7 0,5 1-9 16,-2-1-2-16,1-3-8 0,-3-4-21 0,-1-5-39 15,0-3-26-15,-3-1-38 0,0 1-31 0,1-5-36 16,-4-1-40-16,2-1-37 0,0-4-45 0,-2 2-205 0,0-8-504 15,0 0 222-15</inkml:trace>
  <inkml:trace contextRef="#ctx0" brushRef="#br1" timeOffset="-29944.75">12027 16446 101 0,'-2'-11'247'0,"0"0"-20"0,2 0-23 0,0 4-19 15,0 7-18-15,5-9-14 0,2 8-4 0,0-1-11 16,-7 2-10-16,24 6-10 0,-6-1-11 0,0 3-10 16,-2 4-12-16,2 0-4 0,2 5-10 0,-7-3-4 15,1 1-5-15,-3 1 0 0,-2 3-17 16,-4 0 1-16,-1-1-3 0,-3 0-3 0,-2 0-3 0,-3 0-7 16,-1 4-5-16,-4-4-12 0,-2 0-31 0,-5 2-33 15,6-6-38-15,0 0-61 0,3-7-46 0,-3-2-175 16,7-1-402-16,3-4 179 0</inkml:trace>
  <inkml:trace contextRef="#ctx0" brushRef="#br1" timeOffset="-29645.94">12257 16348 166 0,'5'-8'233'0,"-5"8"-22"0,10-6-23 0,-4 2-19 15,4 0-13-15,0 1-7 0,3 1-16 0,-2 1-18 16,3-1-4-16,-3 2-14 0,2 5-9 0,1-4-7 16,-5 4-10-16,5 2-3 0,-6 0 1 0,1 1 2 15,-5 3 5-15,3 3 11 0,-1 0 5 0,-4 0-1 16,0 0 4-16,-4-1 10 0,2 3 3 0,-2-4 10 16,0 2-19-16,1-3-1 0,1 0-7 0,-3-1-8 15,3-1-4-15,3-2-11 0,-3-7-6 0,1 10 2 16,2-5-10-16,2-1-1 0,-5-4-10 0,11 0 0 15,1-1-5-15,5-5-28 0,-1-4-37 0,2-1-43 16,4-8-40-16,3 0-48 0,1 1-44 0,-1-4-53 16,2-1-248-16,-4-2-542 0,2 1 239 0</inkml:trace>
  <inkml:trace contextRef="#ctx0" brushRef="#br1" timeOffset="-29474.97">12900 16102 82 0,'0'0'323'0,"0"0"-10"0,0 0-9 16,-7-4-24-16,7 4-21 0,0 0-20 0,0 0-26 16,0 0-18-16,-9-4-23 0,9 4-13 0,0 0-18 0,0 0-21 15,0 0-33-15,0 0-43 0,0 0-53 16,0 0-44-16,0 0-44 0,0 0-62 0,0 0-67 16,0 0-173-16,26 14-430 0,-16-7 190 0</inkml:trace>
  <inkml:trace contextRef="#ctx0" brushRef="#br1" timeOffset="-29287.29">12942 16368 59 0,'-2'12'268'0,"0"6"-6"0,-1 0-16 16,1 1-21-16,2 6-10 0,-2 2-23 0,2-2-12 15,2 6-18-15,-2-1-20 0,0 1-11 0,2 2-14 0,-2 3-13 16,3-3-20-16,-3 4-46 0,-3 12-42 0,3-17-53 15,3 2-49-15,-3-2-58 0,-3 1-185 0,1-2-379 16,-2-1 168-16</inkml:trace>
  <inkml:trace contextRef="#ctx0" brushRef="#br1" timeOffset="-28129.4">10525 17530 35 0,'0'0'80'0,"-3"-7"6"0,3 7 19 0,0 0-10 15,-2-6 10-15,2 6 0 0,0 0 6 0,0 0 8 16,0 0 5-16,0 0 3 0,0 0-3 0,0 0 3 16,-1-11-9-16,1 11-12 0,0 0-9 0,0 0-7 15,0 0-6-15,0 0-12 0,0 0-9 0,0 0-5 0,0 0-3 16,-7 23-5-16,9-12-8 0,-1 5-2 15,0 3-3-15,2 1-5 0,-2 4 0 0,1 1-5 16,1 1-3-16,1-1-2 0,-1-6-5 0,0 4-24 16,3-4-40-16,0 0-45 0,4-2-49 0,0-1-56 0,-3-1-125 15,4-2-347-15,1-3 154 0</inkml:trace>
  <inkml:trace contextRef="#ctx0" brushRef="#br1" timeOffset="-27623.58">11312 17827 30 0,'-10'-14'213'0,"4"6"3"0,-1 1-5 16,2-2-3-16,0 5-13 0,3-1-15 0,2 5-17 16,-6-8-16-16,6 8-13 0,0 0-14 0,0 0-14 15,0 0 5-15,0 0-11 0,18 36 15 0,-4-10-6 16,-1 4-12-16,7 12-7 0,-2 4-9 0,-3 0-10 15,2-3-5-15,-1 2-5 0,-5-13-5 0,5 14-8 16,-5-2 9-16,-2-11-18 0,3-4-29 0,0-1-30 16,-1 3-28-16,-1-4-38 0,1 0-37 0,-11-27-30 15,20 37-33-15,-20-37-34 0,14 17-147 0,-14-17-397 16,0 0 176-16</inkml:trace>
  <inkml:trace contextRef="#ctx0" brushRef="#br1" timeOffset="-27370">11386 17959 10 0,'3'-7'147'0,"2"-2"-19"0,3 2-3 0,5 0-4 16,-2 0-13-16,8-1 7 0,-2 4-14 0,2-1-9 15,2 2-7-15,-1 2-6 0,2 0 1 0,-3 5-4 16,1-2 0-16,-2 5 9 0,-4-1-1 0,0 6 0 0,-7-2 7 15,1 4-3-15,-6 4-9 0,-2-18-3 0,0 0-7 16,-10 69-6-16,1-44-3 0,-1 0-6 16,-3 0-11-16,1 0-8 0,12-25-36 0,-22 39-48 15,22-39-55-15,-16 25-56 0,16-25-164 0,0 0-350 16,-15 23 155-16</inkml:trace>
  <inkml:trace contextRef="#ctx0" brushRef="#br1" timeOffset="-27020.18">11703 17709 45 0,'13'2'106'0,"-1"-1"-3"16,-1 1-5-16,2 1-14 0,-4 3 3 0,0-2-6 15,0 3 3-15,2 2 7 0,-6 2 8 0,3-1 13 16,-5 6 15-16,-4 2 6 0,-1-4-13 0,2 3 2 16,0 0 6-16,-4-1 3 0,-2 3-10 0,1-2-1 15,3-1-1-15,-5-5-29 0,4 0-5 0,-3-2-8 16,2 0-12-16,3-3-4 0,-1 1-3 0,2-7-8 15,0 0-1-15,7 6-7 0,-7-6-8 0,23-11-32 16,-6 3-37-16,6-5-44 0,2-5-85 0,1-1-62 16,-2-2-144-16,4 3-402 0,-1-2 178 0</inkml:trace>
  <inkml:trace contextRef="#ctx0" brushRef="#br1" timeOffset="-26669.29">12183 17638 60 0,'-9'-3'220'15,"9"3"-14"-15,-4-9-26 0,4 9-23 0,11-14-15 16,-2 4-12-16,4 0-18 0,5-2-50 15,0-1-38-15,5 0-48 0,1-1-58 0,-5 7-117 0,-2 0-213 16,-2-1 95-16</inkml:trace>
  <inkml:trace contextRef="#ctx0" brushRef="#br1" timeOffset="-26541.05">12374 17698 45 0,'-4'4'143'15,"2"2"-15"-15,-3 0-11 0,5-6-7 0,-3 8-12 16,3-8-6-16,0 0-12 0,0 0-6 0,0 0-20 15,23-10-41-15,-5 2-37 0,-5-3-39 0,5 1-82 16,-2-2-157-16,6-5 71 0</inkml:trace>
  <inkml:trace contextRef="#ctx0" brushRef="#br1" timeOffset="-26275.27">12509 17237 5 0,'-7'0'264'16,"7"0"-27"-16,-9 0-24 0,9 0-17 0,-4 8-14 16,4-8 0-16,4 19-4 0,1-2-14 0,6 6-6 15,3 3 5-15,-2 4 6 0,7 2-15 0,-2 1-8 16,9 14-9-16,-2-1-15 0,3 3-5 0,-3 0-9 16,-1 2-7-16,-5-1-12 0,0 0-9 0,-4-4-3 15,3 2-11-15,-3-4-33 0,-5-14 0 0,3-2-12 16,1-1-30-16,-4-5-16 0,-9-22-34 0,14 29-35 15,-14-29-27-15,0 0-26 0,21 20-40 0,-13-20-28 16,0-2-34-16,-8 2-133 0,11-12-414 0,-4 2 184 16</inkml:trace>
  <inkml:trace contextRef="#ctx0" brushRef="#br1" timeOffset="-26023.5">12646 17449 160 0,'-10'-6'217'15,"0"-1"-4"-15,5 1-8 0,-1 1-12 16,0 2-25-16,6 3-16 0,-6-8-19 0,6 8-11 16,0 0-16-16,18-15-4 0,-5 11-12 0,3-1-7 15,4 2-9-15,1 2-10 0,8 1-3 0,-7 1 0 0,0 4 1 16,-1 1 2-16,-1 2 6 0,3 4 16 0,-8 0-4 16,-2 1-1-16,-3 0 5 0,1 0 3 15,-4 4-2-15,2 2 0 0,-7 0-16 0,-2 0-4 16,-4 8-5-16,1-2-9 0,-6-7-2 0,5 2-6 0,-1-4-3 15,-1-2-19-15,1-1-23 0,0-3-53 0,3-4-47 16,0 0-51-16,2-6-71 0,-4 6-59 0,4-6-154 16,0 0-470-16,0 0 209 0</inkml:trace>
  <inkml:trace contextRef="#ctx0" brushRef="#br1" timeOffset="-25808.47">12883 17099 245 0,'-4'-6'305'0,"4"6"-27"0,0 0-27 16,-4-6-7-16,4 6-33 0,0 0-5 0,0 0-8 15,0 0-11-15,20 25 7 0,-9-11-29 0,8 8-6 16,0-1-12-16,4 0-12 0,2 0-14 16,0 2-11-16,-3 2-17 0,4 0-6 0,-1 3-10 0,-4 0-41 15,-1-1-56-15,0-2-58 0,-2 0-62 0,0-5-81 16,-4 5-278-16,-8-7-540 0,1 0 240 0</inkml:trace>
  <inkml:trace contextRef="#ctx0" brushRef="#br1" timeOffset="-25610.97">13356 17131 2072 0,'-4'-11'18'0,"-2"-1"6"16,-2-1 7-16,1 4 77 0,0-1 32 0,-2 1 20 15,4 1-16-15,-3 0-26 0,3 0-22 0,1 3-11 16,2 0-2-16,-3-2-10 0,5 7-9 0,-3-7-6 16,3 7-4-16,-2-7-9 0,2 7-11 0,0 0-32 15,0 0-38-15,14-7-44 0,-14 7-50 0,11 1-58 16,-2 3-52-16,1 1-217 0,0 2-493 0,1 1 219 16</inkml:trace>
  <inkml:trace contextRef="#ctx0" brushRef="#br1" timeOffset="-25332.8">13501 17265 256 0,'0'0'316'0,"0"0"-27"0,0 0-27 15,0 0-27-15,0 0-17 0,0 0 4 0,0 0-21 16,-4 22-10-16,6-7-2 0,-2 1-26 0,2 3-8 16,3 6-12-16,-2 5-14 0,1-4-15 0,5 5-7 15,-1 1-1-15,2 1-12 0,3 12-21 0,-2-11-1 16,-1-1-8-16,1 2-27 0,-1-4-47 0,4 1-39 16,-7-4-74-16,2-1-78 0,0-2-81 0,-2-9-214 15,-1 1-536-15,1 0 237 0</inkml:trace>
  <inkml:trace contextRef="#ctx0" brushRef="#br1" timeOffset="-24854.15">12142 18560 141 0,'0'0'209'0,"0"0"-1"0,0 0 18 15,0 0-14-15,0 0-11 0,0 0-14 0,0 0-12 16,0 0-1-16,0 0-10 0,0 0-11 15,0 0-10-15,68-46-11 0,-19 21-11 0,-1 0-14 0,5-2-5 16,1-2-7-16,5 0-18 0,20-19-4 0,-24 19-3 16,24-12-2-16,-20 13-10 0,19-13-25 0,-26 16-27 15,0-2-25-15,-3 2-41 0,-2-1-37 0,-11 11-31 16,-4-4-44-16,1 3-35 0,-8 2-202 16,-7 3-443-16,-3 3 196 0</inkml:trace>
  <inkml:trace contextRef="#ctx0" brushRef="#br1" timeOffset="-22308.38">12023 16346 106 0,'0'0'162'0,"0"0"12"16,0 0 3-16,0 0-13 0,0 0-18 0,0 0-11 15,0 0-13-15,0 0-13 0,0 0-7 0,0 0-10 16,-18-17-7-16,10 9 0 0,0 0-10 0,-3 3-5 16,1-4-8-16,-5 1-8 0,-3 0-6 0,-3-1-4 15,-7-3-17-15,-3 2 8 0,-6 5-4 0,-14-3-1 16,-1 6-11-16,-3 0 2 0,-3 6 2 0,-1 3-4 15,-6 1-6-15,0 0 3 0,-23 7-4 0,24 0-1 16,2-1-2-16,-28 4-2 0,33-2 0 0,0 0-1 16,4-2-2-16,16-4 2 0,3 4 0 0,0 0-4 15,5 0-1-15,3-1 2 0,4 3-3 0,2 0 0 16,-1-2 2-16,2 4 1 0,3 3-5 0,2-4-1 16,-2 2 5-16,0 4-15 0,4 0-13 0,-1-1-30 15,4-3-20-15,2-3-16 0,2 4-31 0,1-3-28 16,1-2-23-16,-1-3-95 0,4 0-291 0,-1-3 129 15</inkml:trace>
  <inkml:trace contextRef="#ctx0" brushRef="#br1" timeOffset="-22017.02">10528 16429 80 0,'0'0'122'0,"-3"23"-3"0,4-13 8 16,2 7-18-16,0 2-7 0,0-3-7 0,1 3-1 16,-1 2-10-16,-2-3-8 0,3 1-3 15,2-2-6-15,-3-2-3 0,2 1-6 0,0-4-5 16,0-1-5-16,2-2-3 0,0-1-6 0,1-1 2 0,1 0-6 15,2-3-4-15,1-3 2 0,1-1-7 0,6-2-3 16,-1-2-17-16,1-2-30 0,6-6-45 16,5 0-35-16,-5-2-139 0,-2-4-262 0,7 0 117 15</inkml:trace>
  <inkml:trace contextRef="#ctx0" brushRef="#br1" timeOffset="-20491.41">11149 17429 128 0,'0'0'151'0,"0"0"-5"15,0 0-13-15,0 0-5 0,32-17-4 0,-5 1-3 16,6 1-7-16,15-10-12 0,2-1-8 0,3-4-5 15,1 0-6-15,25-11-14 0,-25 10-3 0,28-15-8 16,-5 5-4-16,2-2-7 0,-20 13-1 0,23-6-8 0,-26 11 4 16,3-3-32-16,-5 3-31 0,-3 3-40 15,1-1-34-15,-19 9-50 0,-3 1-109 0,-1 0-275 16,-11 5 122-16</inkml:trace>
  <inkml:trace contextRef="#ctx0" brushRef="#br1" timeOffset="-17884.33">12157 17377 103 0,'-8'-7'145'0,"-1"-1"5"0,-1 2-14 0,1-2-3 16,-3 1-12-16,-4-1-6 0,-2-1-5 0,-1 1-12 15,-6 0-5-15,-2 0-10 0,-4 5 1 0,-2 0-11 16,0 2-11-16,-6 3-1 0,1 2-6 0,-16 5 0 16,3 3-12-16,-1 1-4 0,1 2-2 0,-1 4 0 15,-2 0-9-15,4 1 1 0,0 1-2 0,4 2-2 16,1-1-1-16,12-3-5 0,2 0-2 0,2 0-3 15,5-3 0-15,6-3 0 0,5-1-5 0,3 2 1 16,5-1-23-16,1-4-19 0,4 3-30 0,1-5-30 16,7 1-39-16,-1 0-26 0,1-1-106 0,2-4-285 15,2 0 127-15</inkml:trace>
  <inkml:trace contextRef="#ctx0" brushRef="#br1" timeOffset="-17666.36">11158 17652 51 0,'2'18'124'0,"5"-1"-14"0,-1-6-15 15,4 2 0-15,3 0-16 0,1-6-10 0,4 1 0 16,1-3-23-16,11-2-22 0,-1-7-12 0,-1-2-34 15,0-2-23-15,2-3-74 0,-11 2-126 0,5-8 55 16</inkml:trace>
  <inkml:trace contextRef="#ctx0" brushRef="#br1" timeOffset="-11936.86">11945 13494 253 0,'-9'-3'250'15,"9"3"-19"-15,0 0-20 0,-10 6-4 0,7 4-5 16,3 1-3-16,2 7-4 0,4 10-9 0,-4 3-14 16,4 1-8-16,3 17-11 0,-4-3-13 0,6 2-9 15,1-3-4-15,-3 0-15 0,-2-10-8 0,3-3-13 16,0-1-11-16,1-2-6 0,-1 0-5 0,0-2-10 16,-1-2 1-16,3-2-12 0,-5-6 2 0,0-1-12 15,-1-3-1-15,3 2-14 0,-4-5 9 0,0 0-2 16,-1-1-6-16,0-3 0 0,-2 0-2 0,-2-6-16 15,3 8-12-15,-3-8-21 0,0 0-22 0,0 0-19 16,0 0-15-16,0 0-16 0,0 0-10 0,-18-17-11 16,11 7-6-16,-2-4 2 0,0-1 8 0,-4-9 3 15,-1 0 12-15,1-4 13 0,-1-1 6 0,-1-2 11 0,2-1 12 16,5-4 10-16,-3 4 18 0,-1-3 9 16,5 5 25-16,1 1-9 0,2 1 20 0,1 7 3 15,2 3 0-15,-1 1 5 0,4 0 1 0,0 5-4 0,2 0 1 16,2 2 0-16,1 1-4 0,3 0-2 0,3 4 2 15,3 0-3-15,1 0 7 0,4 2-1 0,-1 2-4 16,7 1 1-16,-6 4 3 0,1 1-3 0,-1 1 11 16,4 4 2-16,-6 0 7 0,-6-1 2 0,1 3 8 15,-3 3 6-15,-4-1 1 0,-1 2 11 0,-3 2 0 16,-3 1-5-16,-3 0-4 0,-3-1-7 0,1 5 0 16,-4-4-5-16,1-2-7 0,-2-1-3 0,1-1-16 15,-1-1-23-15,-3 0-43 0,7-6-39 0,-2-3-53 16,3-2-48-16,-1-2-66 0,6-1-178 0,0 0-468 15,0 0 208-15</inkml:trace>
  <inkml:trace contextRef="#ctx0" brushRef="#br1" timeOffset="-11686.83">12318 13557 343 0,'0'-11'339'16,"0"11"-18"-16,0-7-15 0,0 7-21 0,0 0-5 15,0-9-43-15,0 9-20 0,0 0-23 0,0 0-15 16,0 0-7-16,0 0-3 0,0 0 0 0,13 15 10 16,-8-7-22-16,0 3-10 0,4 3-9 0,-1 1-13 15,1 0-8-15,0 1-2 0,-2 1-25 0,1 1-2 16,2 0-9-16,-5-4-6 0,3 4-10 0,-1-1-9 16,0-2 1-16,-2 2-11 0,-1-1-38 0,1-1-53 15,-1-4-43-15,0 0-50 0,-2 0-59 0,-2 0-68 16,2-3-74-16,-2 2-269 0,0-3-661 0,0-7 294 0</inkml:trace>
  <inkml:trace contextRef="#ctx0" brushRef="#br1" timeOffset="-11383.75">12636 13522 177 0,'-6'-3'285'0,"6"3"2"0,-9-3-15 0,9 3-12 16,-8-1-13-16,8 1-7 0,-6-4-15 0,6 4-9 15,0 0-16-15,-6-6-21 0,6 6-17 0,0 0-13 16,-2-8-15-16,2 8-16 0,6-10-14 0,6 1-12 15,1 2-9-15,5-5-12 0,0 1-36 0,4-3-38 16,-3 3-41-16,-2 2-43 0,0-1-32 0,0 2-50 16,-1 1-40-16,-1 1-52 0,-3 3-180 0,-3 0-478 15,-1 2 212-15</inkml:trace>
  <inkml:trace contextRef="#ctx0" brushRef="#br1" timeOffset="-11220.35">12745 13553 65 0,'-5'8'261'16,"-4"-3"-17"-16,5 0-18 0,1 0-20 16,3-5-17-16,-4 7-14 0,4-7-14 0,0 0-15 0,0 0-15 15,18 0-14-15,-18 0-11 0,29-8-13 0,-11-1-34 16,2 1-43-16,-4-4-46 0,9-1-39 0,-1-4-62 16,-1 3-42-16,-1-5-126 0,-2 0-324 0,-1-1 144 15</inkml:trace>
  <inkml:trace contextRef="#ctx0" brushRef="#br1" timeOffset="-10957.5">13038 13025 168 0,'-4'-4'316'0,"4"4"-21"16,-9-6-20-16,9 6-21 0,0 0-16 15,0 0-5-15,-16 12-3 0,14-2-16 0,0 6-6 16,4 8-16-16,-2 4-14 0,8 3-6 0,2 1-6 0,1 11-4 15,5 3-14-15,2-1-3 0,-2-1-6 0,1 0 0 16,2 0-23-16,-1 0-8 0,-5-11-13 0,-2 0-6 16,3 1-8-16,-1-4-10 0,1 2 1 0,1-7-17 15,-1 1-16-15,2-3-37 0,-7-10-41 0,0-3-21 16,2-2-42-16,-2 0-20 0,2-2-21 0,-4-3-26 16,0-1-31-16,-7-2-35 0,12-6-24 0,-6 1-21 15,-2-1-219-15,1-2-540 0,-1-3 239 0</inkml:trace>
  <inkml:trace contextRef="#ctx0" brushRef="#br1" timeOffset="-10720.43">13172 13221 81 0,'-12'-13'321'0,"5"2"-3"16,3 1-19-16,-3 1-27 0,3 2-16 0,2 0-24 0,-4 1-24 15,6 6-14-15,0-10-26 0,0 10-12 0,12-3-19 16,-1 4-12-16,0-1-16 0,8 4-6 0,3 1-13 15,-4 2-7-15,2 2-9 0,-1-2-10 0,-2 5-1 16,1-3-7-16,-5 4-9 0,1 2-4 0,-5-2-3 16,-2 2-6-16,-1 2-6 0,-6 0 0 0,2 2-2 15,-6 0-1-15,0 0 6 0,-1-1-30 0,-3-2-28 16,-2-1-30-16,3-1-41 0,-1-3-40 0,3-2-43 16,1-2-54-16,-3-3-261 0,2-1-538 0,5-3 238 15</inkml:trace>
  <inkml:trace contextRef="#ctx0" brushRef="#br1" timeOffset="-10400.35">13367 13053 12 0,'0'0'176'16,"8"-6"-18"-16,-3 5-16 0,-5 1-10 0,14-2-14 15,-6 1-7-15,-8 1 0 0,19 1-2 0,-8 1-8 16,3-1-7-16,-3 1 4 0,0 2-1 0,-2 3-2 16,0-1 4-16,-5 4 5 0,3-1 8 0,-3 1-1 15,-2 2 1-15,3-1 0 0,-5-1 6 0,-2 2 0 16,-1 1-7-16,-1-2 5 0,0-1-4 0,3-1-3 16,-1-1-14-16,0-2-8 0,-2 0-7 0,4-6-11 0,-2 9-3 15,2-9-9-15,0 0-4 0,6 7-3 0,-6-7-9 16,11-3-5-16,1-3-24 0,5-4-4 15,4-6-27-15,6 0-30 0,4-5-40 0,10-5-39 0,2-2-32 16,-1 3-49-16,-10 7-52 0,-1 1-178 0,-4 0-473 16,0 6 210-16</inkml:trace>
  <inkml:trace contextRef="#ctx0" brushRef="#br1" timeOffset="-10067.25">14001 12941 232 0,'0'0'299'16,"0"0"-14"-16,-10 0-9 0,10 0-12 0,0 0-17 0,0 0-24 15,0 0-21-15,0 0-12 0,0 0-32 0,-4-8-9 16,4 8-15-16,0 0-13 0,13-14-17 0,-4 9-13 16,2-3-20-16,5-1-38 0,-1 2-47 0,0-2-34 15,-2 3-35-15,-3 0-41 0,4 1-44 0,-2-1-35 16,-1 3-204-16,-2 0-440 0,-1-1 195 0</inkml:trace>
  <inkml:trace contextRef="#ctx0" brushRef="#br1" timeOffset="-9903.11">14089 13050 25 0,'0'0'232'15,"-4"9"-16"-15,2-3-17 0,2-6-15 0,0 0-16 0,0 0-16 16,18 1-16-16,-7-5-12 0,6-3-13 15,2-1-12-15,8-5-23 0,-2 0-32 0,4-2-42 0,3-1-49 16,-3 1-49-16,3-4-54 0,-8 4-97 0,3-2-265 16,-12 5 118-16</inkml:trace>
  <inkml:trace contextRef="#ctx0" brushRef="#br1" timeOffset="-9628.25">14395 12458 145 0,'-7'-6'328'0,"1"0"-10"0,2 0-6 0,0 2-16 16,4 4-32-16,-10-6-21 0,10 6-19 0,0 0-15 0,0 0-6 15,0 0-9-15,-1 19-4 0,7-3-10 0,7 9 2 16,0 3-14-16,1 1-16 0,2 2-9 0,8 13-10 16,1-1-16-16,0 0-10 0,2-1-9 0,0 1-11 15,-3-2-2-15,5 2-12 0,-6-2-5 0,4 0-7 16,-10-9-7-16,0-1-6 0,-2 0-13 0,-1-2-21 15,-1-3-30-15,-1-4-21 0,-4-5-14 0,-1 0-22 16,-3-6-18-16,1 0-13 0,-2-1-19 0,-1-4-16 16,2-3-19-16,-4-3-29 0,0 0-38 0,0 0-33 15,0 0-30-15,0 0-210 0,0 0-538 0,-12-21 239 0</inkml:trace>
  <inkml:trace contextRef="#ctx0" brushRef="#br1" timeOffset="-9383.57">14514 12656 133 0,'-6'-11'294'0,"1"0"-11"16,3 1-13-16,-2 1-14 0,3 2-17 0,1-4-23 15,0 11-22-15,7-14-17 0,0 6-20 0,2-1-12 16,3 2-14-16,5 1-17 0,5-1-8 0,5 0-7 16,1 5-13-16,-2 1-10 0,-4 2-6 0,-1 1-8 15,2 3-4-15,-3 1-7 0,-3 2-6 0,-2 2-6 0,-2 0 2 16,-4-1-7-16,-3 1-2 0,-1 3-3 0,-3-1-1 15,-4 5-1-15,-5 2-6 0,2-2 1 16,-8 5-10-16,0-4-23 0,0-2-37 0,0 0-42 0,-1-2-48 16,2-3-60-16,1-1-47 0,0-3-225 0,6-3-509 15,-2-1 226-15</inkml:trace>
  <inkml:trace contextRef="#ctx0" brushRef="#br1" timeOffset="-8950.75">14703 12369 268 0,'2'-16'281'0,"1"8"-14"0,-1-2-18 16,2 0-17-16,1 0-22 0,2 0-22 0,1 2-14 16,1 0-20-16,2 0-14 0,0-1-13 0,1 2-13 0,-3 6-12 15,2-2-7-15,1 1-8 0,-1 4-10 0,-1 1-7 16,2 2-5-16,-3 0-5 0,1 2-3 15,-2 1-2-15,-3 0-4 0,1 1-1 0,-1 1-8 0,-3 1 1 16,0 1-6-16,-2 0 2 0,3-1-3 0,-6 3-6 16,3-1-1-16,-2-5-4 0,2 3-5 0,0-3 0 15,0 4-4-15,0-6 2 0,2 1-6 0,2-1 1 16,-1 0-2-16,2 1-2 0,-1-2 0 0,2-1 3 16,0-1-2-16,3 3-5 0,2-2-1 0,0-1 0 15,0 1-1-15,0 0 1 0,-2 0-2 0,2 1 0 16,-1 0 1-16,1-1 0 0,-2 1 0 0,0 1-5 15,0 0 5-15,-2-1 2 0,-2 1-5 0,-1-1 1 0,4 4 12 16,-4-4 2-16,-1 3 7 0,-1 1 3 16,-1 0 9-16,-2 1 7 0,-4-1 4 0,1 2-1 15,-4-1-7-15,-1 0 0 0,-5 1-1 0,3 0 3 0,-5-2-14 16,2 2 2-16,-2-1-3 0,0-5-8 0,2 0-32 16,4 1-33-16,-2-5-58 0,1 1-64 0,1-4-74 15,10 2-80-15,-17-8-211 0,12-1-580 0,0-6 257 16</inkml:trace>
  <inkml:trace contextRef="#ctx0" brushRef="#br1" timeOffset="-8753.11">15053 12124 37 0,'-2'-9'376'15,"2"9"5"-15,0-7-7 0,0 7-10 0,0 0-18 0,-2-10-34 16,2 10-25-16,0 0-22 0,1-8-31 0,-1 8-23 15,0 0-27-15,0 0-11 0,-2-8-17 0,2 8-20 16,0 0-30-16,0 0-50 0,10 0-52 0,-10 0-52 16,0 0-46-16,0 0-43 0,15 8-45 0,-8-4-49 15,-2 0-61-15,0 1-211 0,-3 0-546 0,2 1 242 16</inkml:trace>
  <inkml:trace contextRef="#ctx0" brushRef="#br1" timeOffset="-8517.26">15143 12239 256 0,'0'0'296'0,"0"0"-16"0,0 0-19 0,0 0-20 16,0 0-13-16,0 0-5 0,-5 4-20 0,5-4-3 16,7 10-10-16,-4-5-12 0,4 3-17 0,-1 4-17 15,0-3-1-15,6 6-10 0,1-2-8 0,-3 1-17 16,1 2-7-16,-1-1-12 0,1 3-5 0,1-2-12 0,-2 1-3 15,8 5-15-15,-8-5-32 0,-1 1-46 0,-1 0-52 16,1-1-61-16,-3 2-66 0,-1-1-71 0,2-2-251 16,-4 0-568-16,0 1 251 0</inkml:trace>
  <inkml:trace contextRef="#ctx0" brushRef="#br1" timeOffset="4599.57">13122 13946 60 0,'-4'-5'165'0,"4"5"-11"0,-5-11-10 15,5 11-3-15,-2-8-13 0,2 8-15 0,-4-6-9 16,4 6-11-16,0 0-13 0,0 0-3 0,-4-7-13 16,4 7-5-16,0 0-6 0,0 0-13 0,0 0 5 15,0 0-3-15,10 21-11 0,-6-11-3 0,-1 2 2 16,1 0-1-16,-2 0-6 0,2-2-5 0,2 7 2 15,-2-1-4-15,-2-2 3 0,3-1-5 0,-3-1 1 16,0-1-3-16,2 0-1 0,-1-1 0 0,-1-1-3 16,-2 1 1-16,2-3-8 0,0-1 3 0,-2-6 1 15,5 11 2-15,-5-7-2 0,0-4 0 0,3 8-8 16,-3-8 5-16,0 0 4 0,2 5 3 0,-2-5-2 16,0 0-1-16,0 0-1 0,17-7-3 0,-9 0 4 15,3 1-1-15,2-3-1 0,1-2-5 0,1 1 4 16,1-1 3-16,1-2-5 0,0 1 3 0,0 1-2 15,1-1 0-15,1 4 2 0,-4-3-3 0,4 0 4 16,7-1-2-16,-2 3 0 0,-5 2 0 0,-1-2-1 16,0 1-10-16,0 3 11 0,1-1-3 0,0-2 4 0,-1 2-5 15,0 1 3-15,0-4 0 0,0 4 1 0,2-3-1 16,-2 2 2-16,-2-2-3 0,4 2 2 16,-5-1-1-16,2-2 0 0,0 3 2 0,-3-1-2 0,-3 1 0 15,3-1 0-15,-3 1-2 0,-1 1 1 0,0 1 1 16,-5 1-1-16,1 1-2 0,-1-2 1 0,-5 4 4 15,8-9-5-15,-4 5 2 0,-4 4-3 0,4-8 11 16,-4 8 7-16,2-10-1 0,-2 10-7 0,0-8 5 16,0 8 8-16,-2-12 16 0,-2 6-6 0,4 6 0 15,-8-13 8-15,4 5 0 0,-3-1-7 0,3 1-1 16,-6-3-4-16,3 3 1 0,-1-4-5 0,-3 1-1 16,1-1 0-16,2 2-5 0,-1 1-2 0,-1-2-2 15,4 1 3-15,-3-1 0 0,2 2-5 0,-2 1-6 16,2 2 5-16,3-1-3 0,0 3 0 0,4 4-2 15,-5-8-5-15,5 8-21 0,-4-3-26 0,4 3-30 16,0 0-41-16,0 0-33 0,0 0-40 0,-2 19-137 16,4-9-355-16,2 1 157 0</inkml:trace>
  <inkml:trace contextRef="#ctx0" brushRef="#br1" timeOffset="8232.94">13618 13870 81 0,'0'0'173'0,"-4"-11"0"0,-1 5-9 15,3 0-18-15,2 6-13 0,-6-10-4 0,4 5-5 16,2 5 2-16,-8-10-9 0,6 4-11 0,2 6-13 15,-5-11-8-15,3 6-4 0,2 5-2 0,-6-9-5 16,6 9-7-16,-4-2-9 0,4 2-4 0,0 0-9 16,-3-8-1-16,3 8-4 0,0 0-7 0,0 0-6 15,0 0 1-15,0 0-3 0,-9-3-5 0,9 3-4 16,0 0 2-16,0 0-1 0,0 0-1 0,0 0-3 16,22 11 0-16,-17-4-1 0,1-1-4 0,2 1-2 0,2 0 2 15,-1 4 0-15,-2-2-2 0,3 2-2 16,0 1-1-16,-1-2 1 0,-1 0 2 0,2 2-2 15,-3-1 3-15,-1-1-2 0,2 0-4 0,3 2 1 0,-5-3-1 16,1 0-1-16,0-1 1 0,0 0 3 0,-1 0-9 16,-1-1 7-16,1 0-3 0,0-2 5 0,-4 1-4 15,2-2 0-15,-4-4-1 0,5 9 2 0,-5-9-6 16,4 4 8-16,-4-4 0 0,4 4-1 0,-4-4-1 16,0 0 1-16,5 5-1 0,-5-5 3 0,0 0 0 15,0 0 1-15,0 0-2 0,0 0 0 0,0 0-3 16,0 0-4-16,0 0 5 0,0 0 2 0,0 0-2 15,0 0 0-15,0 0 1 0,13-12 0 0,-13 12-3 16,5-4 2-16,-5 4 0 0,6-6 1 0,-6 6-2 0,7-3 0 16,1 0 0-16,-2 1-1 0,3-4 2 15,5 2-3-15,-3 0 3 0,5-3-2 0,-1 0-1 16,3 0 4-16,4-6-2 0,-1 4 4 0,3-4-7 16,2 2 6-16,0 0-1 0,1-1-1 0,2-2 1 0,0 0 0 15,1 1-3-15,-2-2 1 0,2 2 2 0,1-1-2 16,-2-2 2-16,3 3 1 0,-2-3-1 0,0-1-2 15,0 2 0-15,-1-3 1 0,2 1 0 16,-3 1-1-16,1 0 0 0,-2-3-2 0,3 5 0 0,-2-4-3 16,-1 3 3-16,2-2 0 0,-2 2 1 0,2-2 1 15,-1 1 0-15,0 0-1 0,1-1-1 0,-3 1-2 16,1 1 3-16,0-1 2 0,-1 0-4 0,-1 2 0 16,-2 0-4-16,1 1 2 0,-6 2 2 0,7 0-5 15,-6 0-1-15,-2 1 0 0,-1 2 2 0,1-2-3 16,-1 1 5-16,-2 2 0 0,-2 0 0 0,-2 1-1 15,-1 0 1-15,5-1 0 0,-4 2 1 0,1 1 0 16,-1-2 0-16,-4 3-3 0,1-2 1 0,3 2 6 16,-4-1-6-16,1 3 4 0,-1-4 2 0,-6 5-2 15,11-6 0-15,-4 3 1 0,-3-2-4 0,-4 5 3 16,10-8 2-16,-2 5-1 0,-4-1-1 0,3 1 2 16,-2-2 1-16,0 1-2 0,-5 4 2 0,9-7-1 0,-4 4 1 15,-5 3 0-15,7-5 0 0,-7 5-3 0,5-4 1 16,-5 4 3-16,0 0-3 0,0 0 1 0,5-3 2 15,-5 3-3-15,0 0 1 0,0 0 1 0,0 0-3 16,0 0 2-16,0 0 0 0,0 0 2 0,0 0-3 16,0 0 1-16,0 0 0 0,0 0 0 0,0 0 0 15,0 0 1-15,0 0 3 0,0 0-3 0,0 0-4 16,0 0 1-16,0 0 3 0,0 0 0 0,0 0-1 16,0 0 0-16,0 0-8 0,0 0 8 0,0 0-1 15,0 0 3-15,0 0-3 0,0 0 0 0,0 0 0 16,0 0 3-16,0 0 1 0,0 0-4 15,0 0 3-15,0 0-3 0,0 0-1 0,0 0 3 0,0 0-2 16,0 0 3-16,0 0-3 0,0 0 2 0,0 0 0 16,0 0 1-16,0 0 3 0,0 0-4 0,0 0-2 15,0 0 1-15,0 0 1 0,0 0 0 0,0 0-1 16,0 0 0-16,0 0 0 0,0 0-4 0,0 0 5 0,-14-7-2 16,14 7 3-16,0 0 1 0,0 0-4 0,0 0 1 15,0 0 1-15,0 0 2 0,0 0-1 0,0 0 1 16,0 0-3-16,0 0 5 0,-8-5-4 0,8 5 2 15,0 0-1-15,0 0-6 0,0 0 9 0,0 0-4 16,0 0 1-16,0 0 2 0,0 0-5 0,0 0 3 16,0 0 0-16,0 0-1 0,0 0 0 0,-7-1 2 15,7 1 0-15,0 0-8 0,0 0 7 0,0 0-1 16,0 0 0-16,0 0 0 0,-4-6 2 0,4 6 0 16,0 0 3-16,0 0 0 0,0 0-3 0,0 0 0 15,0 0 1-15,-7-5-3 0,7 5 3 0,0 0 1 16,0 0-2-16,-4-6-2 0,4 6-2 0,0 0 4 15,-5-7-2-15,5 7-1 0,0 0 2 0,-6-7 3 16,6 7-5-16,-5-7 1 0,5 7 1 0,-5-8 1 0,2 4-3 16,3 4 1-16,-8-12 0 0,5 6-3 15,-2 0 2-15,-2 0 0 0,0-2 2 0,3 2 1 16,-3-4-2-16,-3 2-3 0,4-3 0 0,-2 0 5 0,-1-1-3 16,1 3 0-16,2 0-2 0,-1 1 3 0,4 2 2 15,-2-2-2-15,-1 2-3 0,3 2 1 0,3 4 3 16,-7-10-1-16,7 10-2 0,-3-6-1 0,3 6 5 15,-6-6-3-15,6 6-3 0,-3-6 2 0,3 6 0 16,0 0-1-16,0 0 1 0,-4-5-2 0,4 5 0 16,0 0 1-16,0 0 1 0,0 0 1 0,0 0 0 15,0 0 0-15,0 0-3 0,0 0 0 0,0 0 1 16,0 0 4-16,0 0-4 0,0 0 4 0,0 0-4 16,0 0-1-16,0 0 2 0,0 0-2 0,9 21 3 15,-9-21-5-15,4 8 5 0,-2-4 0 0,-2-4 1 16,3 7 1-16,-3-7-7 0,1 9 7 0,-1-9-3 15,1 8 0-15,-1-8-5 0,0 10-8 0,0-10-18 16,-1 7-22-16,1-7-20 0,-3 13-28 0,3-5-34 16,-1 1-41-16,1-9-137 0,-4 11-339 0,4-11 150 15</inkml:trace>
  <inkml:trace contextRef="#ctx0" brushRef="#br1" timeOffset="17397.82">15259 12908 25 0,'0'0'127'0,"0"0"-12"0,0 0-8 0,0 0-6 16,0 0-16-16,0 0 1 0,0 0-17 0,0 0-1 0,0 0-7 16,0 0-6-16,0 0-9 0,0 0-1 0,0 0-1 15,0 0-6-15,0 0-8 0,0 0-17 0,0 0 2 16,0 0-19-16,0 0-24 0,0 0-53 0,0 0-89 16,0 0-184-16,0 0 82 0</inkml:trace>
  <inkml:trace contextRef="#ctx0" brushRef="#br1" timeOffset="19107.5">13077 13914 17 0,'0'0'63'0,"0"0"-8"0,0 0-12 0,0 0 1 16,0 0-1-16,0 0-4 0,0 0-2 0,0 0-10 15,0 0-7-15,0 0 4 0,0 0-6 0,5-12 2 16,-5 12 3-16,0 0-9 0,0 0-3 16,0 0 10-16,0 0-6 0,0 0 3 0,4-7-6 0,-4 7 4 15,0 0-2-15,0 0 12 0,0 0-7 0,0 0 0 16,0 0-5-16,0-8 0 0,0 8-5 0,0 0 6 16,0 0-2-16,0 0 2 0,4-8-5 0,-4 8 1 15,0 0 1-15,0 0-2 0,0 0-4 0,0 0 1 16,0 0-8-16,3-5 2 0,-3 5 7 0,0 0-7 15,0 0-5-15,0 0-3 0,0 0 3 0,0 0-5 16,0 0-2-16,0 0-13 0,0 0-8 0,14 12-3 16,-14-12-15-16,8 5-55 0,-5 0-113 0,-3-5 50 15</inkml:trace>
  <inkml:trace contextRef="#ctx0" brushRef="#br1" timeOffset="19691.57">13126 13947 26 0,'0'0'92'0,"-6"5"-8"0,6-5-9 0,0 0 11 15,0 0-5-15,-2 7-9 0,2-7-4 0,0 0 0 16,0 0 0-16,8 7 3 0,-8-7 0 0,10 5 1 16,-4-4-2-16,3-1-5 0,4-1 3 0,1-4-8 15,4 0 2-15,9-3-8 0,0-1-1 0,2-1-3 16,0 0-9-16,5-3 2 0,-3-2-6 0,5 0-6 0,12-5-3 16,1-4 6-16,0 2 2 0,1-3-5 15,1 0-2-15,5-1-1 0,-1-2-3 0,3 1-1 16,0 1-1-16,-1-4-2 0,-4 4-6 0,1 0 3 0,0-3-4 15,-2 1 2-15,1 0-1 0,0 1 4 0,1-1-4 16,-2 0-2-16,1 0-3 0,-1 1 0 0,-2-1-2 16,2 1 2-16,-1 2-2 0,-2-3 4 0,0 2 0 15,-1 3-7-15,-2-1 1 0,-4-2 5 0,0-1 1 16,-8 9-5-16,8-9 2 0,-13 10-1 0,6-3-2 16,9-2 4-16,-9 4 1 0,-2 4-2 0,0-3-3 15,-1 3 2-15,0-2-4 0,-2 4 4 0,-1-2-4 16,-2 3 0-16,-2 1 2 0,0-1-1 0,-7 4 1 15,0 0 0-15,-3 1-3 0,0-2 2 0,-3 4 0 16,-3-1-3-16,3 1 2 0,-3 0 2 0,-2-1-2 16,-1 2-1-16,2-1 3 0,-2 2-8 0,-6 2 5 15,8-5 0-15,-8 5 0 0,8-3 5 0,-8 3-5 0,0 0 1 16,8-2 0-16,-8 2 2 0,0 0-2 16,0 0 0-16,5-3-4 0,-5 3 1 0,0 0-13 15,0 0-6-15,0 0-21 0,0 0-17 0,0 0-25 0,0 0-7 16,0 0-46-16,0 0-15 0,0 0-134 0,0 0-306 15,0 0 135-15</inkml:trace>
  <inkml:trace contextRef="#ctx0" brushRef="#br1" timeOffset="24998.7">12374 14303 61 0,'0'0'118'16,"-11"5"-5"-16,11-5-4 0,-10 6-16 0,6-4-10 0,4-2-15 15,-12 4-7-15,8-2 0 0,4-2-4 0,0 0-6 16,-7 5-4-16,7-5-1 0,0 0 0 0,0 0-5 16,0 0-1-16,0 0-12 0,25-9 17 0,-14 2-10 15,7-3-9-15,4-7-1 0,-1-1 3 0,2-2-1 16,4-2-3-16,0-1-2 0,2-2-4 0,13-7-3 16,-1-1 2-16,-12 11-4 0,0-2 5 0,10-5-2 15,-12 8-6-15,-1 1 0 0,-1-1-4 0,-2 5 2 16,-1-2-4-16,-8 5 1 0,0 2 3 0,-4 4-6 15,-3 0 1-15,0-1-1 0,2 4-1 0,-5-2 4 16,1 3-5-16,-5 3 4 0,8-7 1 0,-5 4-1 16,-3 3-3-16,0 0-2 0,7-5-2 0,-7 5-1 15,0 0 5-15,0 0-8 0,0 0 0 0,-16 17 8 16,5-11 1-16,-1 5-4 0,-3 3 1 0,-8 3 2 16,-2 3-1-16,-2 1-2 0,0-2 5 0,-1 5-2 15,-1-2-10-15,-2 0 13 0,3 2-5 0,-13 4-4 0,14-6 7 16,3-2-3-16,-3 0-1 0,4 0 5 0,1-2-3 15,2-1-6-15,-2 2 8 0,3-1-9 0,4-5 7 16,1 0-1-16,1-1 5 0,0-1-7 0,3-4 1 16,2 0 1-16,3-2-2 0,0-1 0 0,1-1 3 15,4-3-2-15,0 0 3 0,0 0-7 0,0 0 6 16,0 0 1-16,0 0 0 0,18-20-2 0,-2 5 0 16,6-4 4-16,5-6 0 0,9-6 1 0,3-3 4 15,2 2-5-15,7-3-3 0,-1 0 5 0,1-1 2 16,5-1-7-16,17-12 5 0,-19 11 1 0,22-12-1 0,-24 17-2 15,2 1-1-15,-6 2-4 0,-2 0 11 16,-11 12-9-16,-3 1 5 0,-7 7 0 0,-8-1 0 16,-3 6-4-16,-4 2 3 0,-1-1-2 0,-1 2 3 0,-5 2 1 15,0 0 0-15,0 0-3 0,0 0 7 0,-23 22-5 16,3-2-1-16,-4-1 2 0,-3 3-3 16,-13 8-1-16,-2 0-3 0,0 3 5 0,-1-3-6 0,0 5 1 15,-6 1 1-15,6 2 1 0,-3 2 5 0,-20 16-6 16,21-17-2-16,-3-2-2 0,4 2 4 0,2-7 0 15,3 3 1-15,10-10-5 0,0-1-1 0,2 0 4 16,3-2-7-16,-2-2 5 0,6-5-3 0,5-3 5 16,-1 0-1-16,2-1-5 0,6-5 3 0,-2 3-1 15,1-3 3-15,3-2 7 0,1 1-7 0,0-3 0 16,5-2 3-16,0 0 2 0,0 0-9 0,0 0-11 16,0 0 19-16,0 0 1 0,19-11-5 0,-6 1 3 15,3-3 0-15,5-5-8 0,0 2 11 0,4-5-4 16,0 0-2-16,4-2 2 0,-2 0 0 0,0-2-5 15,11-7 3-15,-2 3-5 0,-6 6 4 0,-3-2-5 16,-2 1-2-16,-2 3 8 0,0 1 6 0,-2 1-6 16,-6 7 5-16,-6 3-3 0,-4 2 11 0,-1 2 2 0,-2 2 1 15,-2 3-7-15,0 0 1 0,0 0-2 0,0 0-1 16,-25 7-1-16,10 0-3 0,-10 7 2 16,-4 0 4-16,2 4-7 0,0 3-3 0,-2-3 9 0,-1 3-25 15,1-1 25-15,3 1-6 0,-1-1 1 0,2-1-2 16,-2 1 6-16,4-2 0 0,-1-2-1 0,6 1-3 15,-1-4-1-15,4 2-5 0,-1-3 1 0,5-1 1 16,-5 1-11-16,7-1 11 0,0-4 0 0,3 0 6 16,-3 0 0-16,6-2-2 0,-1 0-5 0,4-5 5 15,-4 4-4-15,4-4-1 0,0 0 3 0,0 0 7 16,0 0-9-16,24-9 6 0,-10-1-5 0,10-5-5 16,1-4 6-16,3 0 1 0,11-13-1 0,2 3 2 15,4-4-19-15,2 0 19 0,3-1-4 0,1-4 2 0,0 5-7 16,0-4 5-16,-3 6-8 0,0 0 3 0,-6 1-1 15,-11 9 7-15,-3 3-10 0,-8 7 5 16,-5 3 6-16,-3 1-4 0,-5 3-3 0,-5 1 5 16,-2 3 2-16,0 0-5 0,0 0 7 0,0 0-4 0,-32 21 6 15,8-7 0-15,-4 3-6 0,-1-2 8 16,-2 7-4-16,-12 3 6 0,12-5 0 0,-13 4-4 16,11 1 7-16,5-6-4 0,-4 4-1 0,-9 3 4 0,12-5-12 15,2 2 9-15,-2-3-10 0,3 1 6 0,3-3-6 16,-4 0 7-16,6-1-1 0,6-5 2 0,1-1-4 15,3-1 4-15,2-4-11 0,0 0 0 0,5 0-6 16,1-1-12-16,3-5 2 0,0 0-17 0,0 0-15 16,0 0-12-16,21 0-2 0,-10-7-24 0,7-3-94 15,-1 0-201-15,9-9 89 0</inkml:trace>
  <inkml:trace contextRef="#ctx0" brushRef="#br1" timeOffset="27367.82">13057 14091 90 0,'-5'-2'117'0,"5"2"-1"0,0 0-24 0,0 0-4 16,0 0-11-16,0 0-3 0,0 0-14 16,0 0-8-16,0 0 9 0,0 0 1 0,0 0-8 0,0 0 12 15,16 19 0-15,-4-7-7 0,-1 2 3 0,9 7-5 16,-1 1-4-16,-2 3 6 0,5 1-12 0,-4 3 6 16,5-2-9-16,-1-2 2 0,-2 0-11 0,0 3-1 15,3-1-2-15,-1-4-1 0,-1-1 0 0,1 2-5 16,-2-3-6-16,0-1 5 0,1-3-7 0,-8-3-1 15,3-3-8-15,1 0 4 0,-2 1 2 0,-2-4-1 16,1 2-3-16,-3-3-8 0,-1 1-20 0,0-1-11 16,-1-2-21-16,-3-2-28 0,1-1-22 0,0 2-25 15,-2-1-126-15,-5-3-269 0,0 0 119 0</inkml:trace>
  <inkml:trace contextRef="#ctx0" brushRef="#br1" timeOffset="29037.12">13578 14669 76 0,'0'0'167'0,"-6"-5"-12"0,6 5-13 16,-5-5-11-16,5 5-9 0,0 0-17 0,0 0 2 0,0 0-6 15,0 0 4-15,0 0-3 0,15 24-2 0,-6-7 1 16,7 5-5-16,-3 2-1 0,1 1-7 0,-1 1-3 15,4 4-11-15,-4 2-5 0,3-3-4 0,-1 4-8 16,-4-2-4-16,5 1-5 0,-5-4-1 0,5 0-4 16,-3 0-7-16,1 0-4 0,-3-3-2 0,0-1-1 15,3-3-5-15,-5-3-1 0,-3-3-7 0,4-2 1 16,-6-2-3-16,1-2 1 0,3-1-1 0,-6-2-3 16,1-1 0-16,-3-5 1 0,5 5-1 0,-5-5-4 15,4 3 4-15,-4-3 0 0,0 0-2 0,0 0 2 16,0 0-4-16,-14-15-2 0,6 7-1 0,1-3 4 15,-1-5-5-15,-4 0 0 0,-1-5 2 0,0-3-6 16,1 2 2-16,-3-5 3 0,2 0-4 0,-3-2-6 16,5 2 0-16,1-2 3 0,0 2-2 0,1-2 5 0,1 4 0 15,1 1-4-15,3 5 2 0,1 2 3 0,3 1-3 16,0 6-2-16,2 0 1 0,-1 2-3 0,-1 8 1 16,4-12 2-16,2 8 2 0,-1 1 2 0,3 0-3 15,4 3 2-15,-1 1-1 0,2 1 1 0,1 1 0 16,5 2-3-16,0 1 1 0,-3 3 4 0,0-1-6 15,0 0 6-15,-3 0 0 0,3 1 1 0,-3 1 4 16,-2-1 3-16,-1-1-4 0,-2 3 4 0,-3-1-1 16,1 4-1-16,0-2 1 0,-4-2-9 0,-2 3 6 15,0-2 2-15,0 2 0 0,-3 1-5 0,-4 2-11 16,0 0-14-16,-1-3-32 0,-4 2-30 0,-1-3-41 16,2 1-28-16,-1-4-55 0,2-2-142 0,-1-3-378 15,-1-1 167-15</inkml:trace>
  <inkml:trace contextRef="#ctx0" brushRef="#br1" timeOffset="29653.54">14047 14533 158 0,'0'0'160'16,"0"0"-8"-16,0 0-13 0,0 0-12 0,0 0-3 0,0 0-5 16,0 0-8-16,0 0-5 0,0 0-9 0,0 0-6 15,0 0-4-15,0 0-2 0,-9 25-7 0,3-22-5 16,6-3-5-16,-12 3-7 0,6-2-5 0,6-1-2 15,-14 0-4-15,14 0-8 0,-16-5 1 0,8-2-10 16,1 3 1-16,0-1-7 0,-4 0-2 0,6-6-1 16,-1 4-4-16,1-2-3 0,2-1-1 0,1 5 1 15,2 5-2-15,0-14-4 0,0 14-2 0,5-12 1 16,0 6-2-16,-1 5-2 0,3-3 0 0,4 4 1 16,1 2-6-16,1 1 0 0,3 0 0 0,1 6-2 15,1-1 1-15,0 2-1 0,5 6 4 0,-1 2-3 16,-1 1-2-16,-1 1 4 0,-6-4-3 0,5 4 2 0,-5 3-3 15,-3-6 4-15,5 5-4 0,-9-4 2 0,-1 0 3 16,-1-2-2-16,-4 3 0 0,2-2 7 16,-3 1-5-16,-3-6 2 0,0 3 3 0,0 1-1 0,-1-6-2 15,-3 0-11-15,0 0 15 0,2-3-3 0,-1-1-2 16,0-2-2-16,-3-2 2 0,1-1 0 0,8-1-1 16,-19-4 0-16,9-3-7 0,1 0 2 0,0 1-4 15,-2-3 3-15,4-2 2 0,0-2 0 0,1 0 0 16,2 2-1-16,2 1 0 0,2 2-1 0,0 0 2 15,0 8-1-15,4-9 2 0,2 6 0 0,1 1 0 16,2 2 2-16,5 0-2 0,1 3 3 0,-1 1-5 16,5 2 5-16,2 3 5 0,-1-2-6 0,4 6 1 15,0 2 0-15,-2 0-15 0,-3 4-21 0,-6-4-23 0,0 1-23 16,-4 1-29-16,-2-1-13 0,-1 1-26 0,-3-6-36 16,-1 5-100-16,-4-5-305 0,-1-3 135 15</inkml:trace>
  <inkml:trace contextRef="#ctx0" brushRef="#br1" timeOffset="29937.66">13207 14489 93 0,'-6'-4'197'0,"1"0"-18"16,5 4-18-16,0 0 1 0,0 0-4 0,-5 16-3 15,10-1-2-15,6 7-9 0,0 8-1 0,5 2-16 16,6 13-9-16,5 0-2 0,2 3-11 0,-1 1-8 16,1-5-12-16,4 3-3 0,-1 0-8 0,-1 1-10 15,-1-1-1-15,3 1-8 0,-2-3-4 0,-1 7-6 0,1-5-4 16,1-1-8-16,-1-5-1 0,1 0-22 16,-1-3-26-16,-8-10-22 0,2-5-28 0,0-1-23 15,0-5-22-15,-4-1-3 0,-3-9-7 0,-7-1-15 16,-4-5-16-16,0-2-30 0,-7 1-105 0,0 0-310 0,-5-20 137 15</inkml:trace>
  <inkml:trace contextRef="#ctx0" brushRef="#br1" timeOffset="30411.83">13187 14485 80 0,'0'-19'145'15,"4"0"-26"-15,6-6 3 0,3-1-3 0,5-5-8 16,9-12-11-16,2 1-9 0,10-3 1 0,1 3-8 16,4-4-1-16,4 7-10 0,23-13 1 0,-23 22-8 15,6 1-8-15,-3 6-4 0,1 6-3 0,0 0-5 16,-14 7-3-16,0 2-8 0,-2 2-1 0,-3 5-2 16,-3 0-4-16,-1 5-3 0,-9 0 4 0,-4 1-7 15,0 2 5-15,-3 6-1 0,-3-1-2 0,0 2 6 16,-1 0-2-16,-2 3 2 0,-2 1-6 0,-1-1 1 15,-2 2-3-15,0 0-2 0,1 0 2 0,3 6-6 0,-1-1-3 16,2-5-4-16,0 4 7 0,6 2-3 0,-1 2-2 16,5-1 0-16,2 0-4 0,3 1 2 15,4-2-1-15,13 7-1 0,-10-10-1 0,1 2 1 0,3-4-2 16,-1 1 4-16,-3 0-9 0,4 0 7 0,-1-1-5 16,-1-3 2-16,-2 6 3 0,1-9-3 0,-7 7 2 15,1-5-5-15,-1 2 5 0,-6-5-2 0,-1 7-5 16,-5-5 7-16,0 1-1 0,-4-1-3 0,-1 3 10 15,-3 1 2-15,-3 4 4 0,0-2 9 0,-6 4 4 16,-3 0 7-16,-5-2 4 0,-2 5-1 0,-2-4-3 16,-4 1 1-16,-5 1 2 0,0-2-4 0,-4-1-4 15,-9 7 1-15,-4-2-8 0,-5-5-1 0,-1-2 0 16,1 1-3-16,-2-4-16 0,-3-2-28 0,1-6-27 16,-2 3-51-16,4-6-35 0,-4-4-46 0,3-3-212 15,14-5-426-15,-12-7 189 0</inkml:trace>
  <inkml:trace contextRef="#ctx0" brushRef="#br1" timeOffset="32542.84">12814 13960 10 0,'0'0'108'15,"0"-8"-1"-15,0 8-7 0,0 0-9 0,0 0-3 16,0 0-15-16,0 0-4 0,0 0 4 0,0 0-4 16,0 0-9-16,9 26 9 0,0-8-6 0,2 8-3 15,0 5-5-15,3-1-6 0,-3 3-8 0,8 15 1 16,-2-6-8-16,1-11 1 0,-5-2-8 0,2 1 1 0,0-3-2 16,3-4-2-16,-3-3-6 0,1 0 1 0,-3-6 0 15,-1 0-6-15,-3-6 3 0,0 0-4 0,0-2 1 16,-2-1 2-16,-1 2-1 0,-1-4 3 0,-1 1 10 15,-4-4 5-15,8 3 6 0,-8-3-1 0,0 0-7 16,0 0-2-16,0 0-5 0,0-22 3 0,-4 13-7 16,-2-3 2-16,-1-4 0 0,-3 0-5 0,0-2-2 15,-3-4-1-15,-5-3-1 0,4-3-1 0,-8-1-1 16,4 1-2-16,0-3 2 0,-7-9-4 0,5 10 4 16,2-2-3-16,-2 4 4 0,6 2 7 0,-4 1-2 15,7 3 7-15,0 9-2 0,4 3 3 0,2 2-2 16,1 2-2-16,0 2 1 0,4 4-3 0,0 0-8 15,0 0 4-15,0 0 0 0,9 33-2 0,5-5-2 0,1 5-2 16,10 8 3-16,-1 1-2 0,6-5-1 16,-9-7-4-16,2-2 3 0,4-1-3 0,0-4 1 15,-4 0 0-15,1-3-1 0,1 0-1 0,-2-2-1 16,-1-4-1-16,-4 0-5 0,-2-3-14 0,1 1-19 0,-3-2-17 16,-5 1-25-16,-2-4-19 0,2 1-17 0,0-1-32 15,-5 0-145-15,-1-3-316 0,1-2 140 16</inkml:trace>
  <inkml:trace contextRef="#ctx0" brushRef="#br1" timeOffset="34724.37">13823 15562 1 0,'-12'6'162'16,"1"-3"-15"-16,0-1-7 0,2-1-8 0,4 1-17 16,5-2-7-16,0 0-11 0,-8-8-9 0,8 8-9 15,0 0-4-15,16-19-3 0,-3 5 0 0,10-5 0 16,3-1 0-16,1 0-9 0,14-10-1 0,-1 2-3 15,2-2-8-15,2 3-3 0,-4-1-5 0,7-3-1 16,-5 3-4-16,6-2-4 0,-4-2-6 0,2 6 0 0,-3-2 0 16,-1-1-5-16,-11 7-3 0,2 1-2 15,-1 0-4-15,0-1 3 0,-3 3-2 0,-2 3-6 16,0-1 2-16,-4 5-3 0,-8-1-4 0,-1 4 3 16,-5 1-4-16,-1 4 6 0,0-1-3 0,-1 1-3 0,-3 1 5 15,-4 3-6-15,6-6 4 0,-6 6-8 0,0 0 8 16,0 0-3-16,0 0-1 0,0 0 2 15,-20 9-2-15,7-4 1 0,-2 6-2 0,-10 2-3 0,0 6 2 16,-7 1-4-16,3 0-2 0,-15 8-1 0,3 3 3 16,-2-3-5-16,-3 2 6 0,5 3-3 0,-2-2 0 15,2 1 1-15,11-8 7 0,1-2-3 0,0-3 6 16,5 1-3-16,3-3 3 0,-1-2-1 0,9-3 4 16,4-6-4-16,4-4-1 0,3 0-1 0,2-2 3 15,0 0 0-15,0 0-1 0,20-18 0 0,-2 4-4 16,4-5-1-16,3-2-11 0,15-9-4 0,-11 7-19 15,13-6-2-15,2 0-11 0,-12 7-16 0,11-4-14 16,-12 7-20-16,-4-2-16 0,2 3-29 0,-2-1-109 0,-2-1-273 16,-2 5 120-16</inkml:trace>
  <inkml:trace contextRef="#ctx0" brushRef="#br1" timeOffset="35366.28">14221 15666 7 0,'0'0'142'0,"-10"-2"-16"0,10 2-2 0,0 0-17 16,-3-6-9-16,3 6-3 0,0 0-10 0,0 0-5 15,0 0 0-15,23-3-1 0,-12 4-8 0,5 2-2 16,0 2-13-16,2 0 2 0,3 0-4 0,-6 2-6 15,3 3-2-15,-1 1-7 0,0-1-1 0,-4 1 3 16,3-3-1-16,-3 4 4 0,-1 1 2 0,-3-4-3 16,0 0-2-16,-3-2 3 0,-1 1 14 0,1 0 4 15,-5-1 12-15,3-2 3 0,-2 1 15 0,-2-6 15 16,3 7 4-16,-3-7 1 0,0 0-2 0,0 0 6 16,0 0-9-16,0 0-2 0,0 0-2 0,0 0-8 15,-25-17-9-15,14 5-9 0,2-6-5 0,5-9-10 16,-2-1-6-16,2-5-6 0,2-2-12 0,4-18-12 0,2 4-23 15,4 1-16-15,3 0-13 0,2 14-16 16,1 4-26-16,-1 1-33 0,3 7-31 0,-5 7-34 0,3 1-35 16,-3 2-21-16,1 5-32 0,-3 1-143 0,-1 1-428 15,0 2 190-15</inkml:trace>
  <inkml:trace contextRef="#ctx0" brushRef="#br1" timeOffset="37312.84">11252 14141 59 0,'-3'-14'157'0,"-1"1"-10"16,-1 1-19-16,1 0 6 0,1 0 1 0,1 3-9 15,-5-1-11-15,6 4-12 0,-2-1-7 0,2 0-3 16,1 7-2-16,-5-10-6 0,5 10-11 0,-3-7-7 16,3 7-9-16,0 0-3 0,0 0-5 0,0 0-5 15,0 0-4-15,0 0-3 0,0 0 2 0,0 0-4 16,23 21 9-16,-12-6-2 0,-1 1-3 0,6 7-2 15,-3-1 2-15,1 4-4 0,0 2-4 0,2 0 0 0,-3-2-2 16,0 4-3-16,0-5-1 0,1 0-1 16,-2-1-2-16,-2-2-2 0,0-3-3 0,-3-5-3 15,2 2 4-15,-3-3-5 0,-1-4 0 0,1 3-1 16,-1-2-1-16,0 0-2 0,-2-1 2 0,4-1-3 0,-6-3 0 16,-1-5 2-16,4 9 0 0,0-6 0 0,-4-3 1 15,3 5 3-15,-3-5 6 0,0 0 1 0,4 7 1 16,-4-7 0-16,0 0-1 0,0 0-2 0,0 0-4 15,0 0-1-15,16-13 0 0,-12 8-1 0,1-2-1 16,0 1-2-16,1 0-1 0,2-3-2 0,2 0 0 16,-1-1 4-16,3 0-5 0,-1 1 1 0,-1-2-2 15,1 1 0-15,0 3-1 0,-1-1 1 0,-1-2-2 16,-1 3-1-16,1 1 1 0,-3-1 1 0,0 1-2 16,-2 3 1-16,2-1 2 0,-6 4-5 0,7-8 2 15,-3 4 0-15,-4 4-1 0,5-6 0 0,-5 6 1 16,0 0-1-16,4-5 0 0,-4 5 1 0,0 0-1 15,3-8-1-15,-3 8 0 0,0 0-1 0,0 0 2 16,0 0-1-16,1-9 2 0,-1 9-3 0,0 0 3 16,0 0-1-16,0 0-1 0,0 0-2 0,0 0 2 15,0 0-1-15,0 0 2 0,0 0-2 0,0 0 3 16,0 0-3-16,0 0-1 0,0 0 2 0,0 0-1 16,0 0-3-16,0 0-2 0,0 0-17 0,0 0-16 0,0 0-27 15,0 0-31-15,0 0-18 0,0 0-27 0,0 0-28 16,0 0-28-16,0 0-161 0,0 0-389 0,0 0 172 15</inkml:trace>
  <inkml:trace contextRef="#ctx0" brushRef="#br1" timeOffset="38311.68">11413 14034 118 0,'0'0'122'0,"-7"-12"-8"15,4 6-9-15,3 6-1 0,-6-9 11 0,2 3-8 16,0 1-14-16,1-1-7 0,-2 1-9 0,5 5 9 15,-7-8 0-15,3 4-4 0,4 4-6 0,-6-8-9 0,3 4-7 16,3 4-5-16,-8-4-6 0,8 4 2 16,-6-8-10-16,6 8-4 0,-9-5-5 0,9 5-4 15,-6-4-2-15,6 4-1 0,-7-1-4 0,7 1 1 16,0 0-9-16,-11 0 2 0,11 0-2 0,0 0 3 0,0 0-5 16,-9-3-1-16,9 3-1 0,0 0-2 0,0 0 5 15,0 0-6-15,-8-3 0 0,8 3 1 0,0 0-4 16,0 0 2-16,0 0-1 0,0 0 1 0,0 0-3 15,0 0-4-15,0 0-6 0,0 0-4 0,0 0-5 16,0 0-4-16,0 0-3 0,-9 0-2 0,9 0 1 16,0 0 1-16,0 0 4 0,0 0 3 0,0 0-3 15,0 0 9-15,0 0-7 0,0 0 8 0,0 0-5 16,0 0 5-16,0 0 2 0,0 0 2 0,0 0-1 16,0 0 3-16,0 0-6 0,-11 3 5 0,11-3-1 15,0 0 3-15,0 0 1 0,-6 4-3 0,6-4-2 16,0 0 6-16,0 0 0 0,0 0 0 0,-10 1 1 15,10-1 0-15,0 0-1 0,0 0-1 0,-3 8-2 16,3-8 3-16,-3 8 1 0,3-8 2 0,0 0-7 0,7 16 5 16,-4-6 1-16,1-3 6 0,2 4-2 15,1 2 2-15,0-1 4 0,2 2 0 0,0 4 0 16,5 5 4-16,-1 3 1 0,0-1 3 0,1 0 6 0,-1 1 2 16,1 5-2-16,0-5 1 0,1 0 2 0,-2 2-3 15,2-2-2-15,-2-1 1 0,2-1 2 16,-2-2-2-16,-2-4 1 0,0-1 2 0,-1-2-1 0,1 2-3 15,-1-2 5-15,0-2-5 0,-1 1-2 0,1-3 3 16,-6-1 0-16,2 0-2 0,2 0-4 0,-2-2 0 16,-4-1-2-16,3-3 2 0,-3 1-1 0,3 0 1 15,-5-5 4-15,4 8 1 0,-4-8 6 0,5 5 4 16,-5-5 6-16,4 6 4 0,-4-6 4 0,0 0-1 16,0 0 1-16,0 0-8 0,0 0-2 0,0 0-5 15,0 0-2-15,4-16-1 0,-4 16-4 0,0-12-3 16,1 4-2-16,2-1 0 0,-2-2-3 0,2 0-2 15,1 1 0-15,1 0-4 0,-1-2-1 0,1 5 1 16,1-6-3-16,1 2-1 0,2 1 0 0,-3 0 0 16,4-3 1-16,1 1-5 0,-3-5 5 0,2 4-4 15,2 1 0-15,-4 4-2 0,-1-1 0 0,2-1 2 16,-4 5-2-16,1-1-6 0,-3 3-15 0,-3 3-16 16,8-7-12-16,-8 7-18 0,2-6-20 0,-2 6-25 0,0 0-18 15,0 0-22-15,0 0-19 0,0 0-20 0,0 0-17 16,0 0-111-16,14 12-342 0,-12-8 152 15</inkml:trace>
  <inkml:trace contextRef="#ctx0" brushRef="#br1" timeOffset="40862.89">13109 13802 92 0,'0'0'126'0,"-10"0"-10"0,10 0-17 16,-9 1-11-16,9-1-4 0,-4 8-10 0,2-3-9 0,2-5-1 16,2 14 9-16,2-4-4 0,1 1-6 0,3-2-12 15,2 3 4-15,3-1 3 0,3-3-4 0,2 1 7 16,2-6-11-16,8 0-3 0,1-1-7 0,0-7-1 15,2 0-7-15,1-4-8 0,1-2 6 0,12-7 5 16,0-6 6-16,-2-3-2 0,2-2 1 0,-1-3 4 16,-3-1-1-16,0 1-8 0,-3-1-1 0,-9 8-7 15,-2-2 1-15,-2 1-9 0,-1 0 9 0,-4-1 6 16,-1 2 6-16,-8-1-7 0,2-1-1 0,-4 1 0 16,-2-2-5-16,-5 3-2 0,0-4-4 0,-2 2 5 15,-2-2-11-15,-2-1 8 0,-5-1-5 0,-1 2-5 16,2-3 1-16,-5 0 1 0,-4 0-2 0,2 6-2 0,-3-3-3 15,-5 1-2-15,0 3 2 0,-1 1-5 0,-3 0-1 16,-4 4-3-16,0-1 2 0,1 5-8 16,-3-3 5-16,-3 5-4 0,-1-2 3 0,3 5 2 0,-1-3-4 15,1 1 2-15,-4 3-3 0,3 1 5 0,1 1-6 16,-1 3 4-16,7 1-2 0,-4 2-1 0,5 2 3 16,-2 3 1-16,2 1-2 0,0 4 0 0,0 1-1 15,2 3-1-15,2 2-3 0,2 2 1 0,2 2-2 16,2 0 2-16,5-1-3 0,-3 7 0 0,3 2 2 15,1 3 0-15,3 3 1 0,0 1-2 0,-1 15 3 16,5-12-4-16,-1 12 4 0,5 1 1 0,3 1 0 16,-1-1 0-16,4 1-3 0,1-1-2 0,3-1-1 15,0-2 0-15,4 1 3 0,-3 0 0 0,4-2 1 16,-1 1-8-16,4 1 10 0,2-4-1 0,-3 2 0 16,-4-13-3-16,1 1 4 0,3 1-1 0,-1-2 0 15,0-4 3-15,2-1 0 0,-1-2 0 0,4-4 0 16,-3-3-2-16,2 0-2 0,-2-4 7 0,0-3 0 0,6-1-4 15,-5-3 1-15,1-4 6 0,2 2-1 0,5-4-1 16,-4-2-7-16,8-4 9 0,1-1-2 0,-3-2-2 16,3-2 1-16,-5-4 3 0,4 2 2 0,-2-5-3 15,-3-1 3-15,-3-1-8 0,2 0 4 0,-2 1 0 16,-2-2 1-16,-2-1-2 0,-1-4 1 0,-2 1 2 16,-2-1 3-16,-2 4-2 0,-3-6 1 0,1 2 1 15,-2-3 1-15,-3 2-14 0,-1-2 13 0,0 1-1 16,-4 0-10-16,-2-3 11 0,0-1-1 0,-2 0-4 15,-1 0 1-15,-1-1 1 0,-2 1-8 0,-2-1-3 16,-1 3-15-16,-3 2-20 0,-1 2-23 0,-2 0-10 16,2 4-29-16,-3 0-35 0,-5 3-118 0,4 3-282 15,0 4 125-15</inkml:trace>
  <inkml:trace contextRef="#ctx0" brushRef="#br1" timeOffset="44415.77">14867 13846 9 0,'-6'-9'145'16,"0"0"-12"-16,-2-3-4 0,4 4 1 0,-1 0 10 16,1 2-8-16,2-1-4 0,-6-2-8 0,6 5-1 15,2 4-7-15,-7-9-1 0,5 6-6 0,2 3-8 16,-6-7-6-16,6 7-9 0,0 0-12 0,-3-8-5 16,3 8-10-16,0 0-3 0,0 0-6 0,0 0-5 0,0 0-2 15,0 0-1-15,0 0 0 0,20 24 2 0,-8-9 2 16,-1 1-2-16,1 0-4 0,3 7 3 15,3 1-3-15,-4-2 1 0,0 2-2 0,-3-1-2 0,1 1-5 16,1-3 0-16,-3-3 3 0,0-1-4 0,-1 1 1 16,3-3-4-16,-3 2 1 0,1-3-4 0,-1 1-2 15,-3-5-2-15,1 2-3 0,0-5 2 0,1 1-2 16,-3 1 0-16,0-4-1 0,-2 0-3 0,-2-1 1 16,-1-4 5-16,6 6 6 0,-6-6 5 0,7 5 10 15,-7-5 2-15,0 0 8 0,0 0-1 0,0 0-6 16,0 0-1-16,0 0-2 0,0 0-5 0,0 0 2 15,0 0-10-15,0 0 4 0,-11-30-3 0,6 20-2 16,-1 0-8-16,-1-5 7 0,-2 0-5 0,1 0-5 0,-1-2 2 16,-3-7-3-16,-1 1-1 0,1 1-2 15,-1-2 2-15,-1-2-3 0,-1 2-1 0,0-2 0 16,-2-2 0-16,4 3 2 0,-1 0-2 0,-1 1 1 0,2 2-3 16,-1 2 1-16,2 2-1 0,-1 4 1 0,2 1-5 15,-1-2 1-15,3 5-2 0,2 2 2 0,-1 0 1 16,3 2 0-16,-1 0-4 0,1 2 4 0,5 4 2 15,-7-9-3-15,7 9 0 0,-6-4-3 0,6 4 1 16,-4-6 3-16,4 6-6 0,-6-4 2 0,6 4-5 16,0 0 6-16,0 0 1 0,0 0-5 0,0 0 2 15,0 0 6-15,0 0-6 0,0 0 2 0,16 22 2 16,-7-8-2-16,1 2-5 0,0 0 8 0,4 5-2 0,2 5-1 16,-3 0 3-16,3-3-1 0,0 2-3 15,-3 2 0-15,2 1-1 0,-3-5 2 0,5 1 4 16,-3-2-1-16,-6-2-1 0,5 2-3 0,0 0 1 0,-6-4 1 15,3-1 0-15,-1 0 1 0,-1-2 2 0,-3-5-2 16,1 0-1-16,-2 3 2 0,1-2 5 16,0-3-6-16,0 2-2 0,-1-1 2 0,0-2-2 0,1 0 1 15,-1-1 0-15,-2-2 0 0,-2-4-2 0,8 7 6 16,-8-7-6-16,4 4 5 0,-4-4-5 0,9 1 1 16,-9-1 1-16,0 0 2 0,13-5-4 0,-8 0 5 15,4 0-3-15,0-2 2 0,0-3-7 0,4-2 5 16,0 0 4-16,1-1 0 0,-1 0-4 0,1 1 2 15,1-3-4-15,1 3 5 0,-2-3-4 0,3 5 2 16,-3-2 2-16,0 2-1 0,0-1-1 0,-4 3 2 16,2 1-7-16,-2 0 4 0,-1 0-2 0,-1 1 2 15,-1 2-1-15,1-2 2 0,-2 4-1 0,0-4 0 0,-6 6 1 16,10-6-2-16,-10 6 3 0,7-5 0 16,-7 5-3-16,7-3 3 0,-7 3-2 0,6-4-4 15,-6 4 3-15,0 0 3 0,0 0-6 0,0 0 3 0,8-1 1 16,-8 1 0-16,0 0-4 0,0 0 8 0,0 0-6 15,0 0 1-15,0 0 2 0,0 0 4 0,0 0-6 16,0 0 3-16,0 0-3 0,0 0-2 0,0 0 3 16,0 0 0-16,0 0 3 0,0 0-3 0,0 0-3 15,0 0 6-15,0 0-5 0,0 0 1 0,0 0-1 16,0 0-1-16,0 0 3 0,0 0 0 0,0 0 2 16,0 0-2-16,0 0-3 0,-9 19 4 0,9-19 2 15,-10 8 2-15,4-5-8 0,3 0 6 0,-4 2-5 16,0 1 1-16,-3 0-2 0,-1-1 2 0,0 3-3 15,-1-2 5-15,1-2-3 0,-6 4-4 0,1-1-1 16,0-1 1-16,3 0-2 0,-1-1-1 0,0 2 6 16,0-4 1-16,3 1-5 0,0 2 3 0,-1-5-2 0,0 0 2 15,4-1-6-15,-3 3 4 0,2-3 1 0,9 0-1 16,-15-5-3-16,6 2-2 0,1-4-2 0,0 2 8 16,-3-3-5-16,2-1 4 0,1-4 1 0,-3-2-1 15,1-2 2-15,-1 1-3 0,1-1 1 0,-5-6 1 16,3 1 4-16,-3-2 1 0,2 1-2 0,1 7-1 15,-3-6 3-15,0 0 0 0,1 3-2 0,-1-2 1 16,-1 0 0-16,1 2 1 0,2 4-3 0,-1-1 5 16,3 2-7-16,-2 3 6 0,-1 0 0 0,1-1-3 15,3 2 2-15,1 4 4 0,1-1 0 0,2 1 4 16,-2 0-3-16,3 2 4 0,5 4-4 0,-8-6-2 16,8 6-5-16,-7-4 7 0,7 4-1 0,0 0 0 15,-7-3-2-15,7 3 2 0,0 0-4 0,0 0 0 0,0 0 0 16,0 0 1-16,0 0-3 0,0 0 6 15,10 27-4-15,-4-18 0 0,0 1 2 0,4 3 1 16,-1 3-4-16,4 5-1 0,5 1 2 0,-4-1-1 0,2 1 3 16,-1 3 2-16,-1-2-2 0,5 4-1 0,-4-1-1 15,0-2 1-15,-1 0-2 0,1 0 0 16,-3-2-3-16,-1 2 4 0,1-2 0 0,-3-4 4 0,1 0-5 16,-1 0 4-16,2-1-3 0,-1 2 0 0,-2-5 0 15,2 1 0-15,-4-3 2 0,-2-2-1 0,1 0 0 16,2-2-4-16,-4-2 5 0,1 0-2 0,2 0-1 15,1-1 5-15,-1-2 1 0,1-1-4 0,-7-2 1 16,18-1-4-16,-8-1 1 0,3-3 5 0,2-2-2 0,3 0 0 16,-4-2-3-16,11-3 4 0,-5 2-3 15,-4 1-1-15,1-1 1 0,-3-1 7 0,4 3-6 16,-3-2 0-16,2 3-1 0,-8-1 0 0,1 2-7 16,1-2 9-16,1-1-2 0,-2 3 0 0,-1 0 0 0,-1-1 0 15,-2 1-3-15,3-2 1 0,-3 4 2 0,0-2-3 16,-3 1 0-16,3-1 1 0,-6 6 1 15,6-9 2-15,-1 3-1 0,-5 6 3 0,5-6-4 0,-2 1-4 16,-3 5 5-16,0 0 3 0,6-7-5 0,-6 7 2 16,0 0 0-16,2-7-4 0,-2 7-4 0,0 0-7 15,0 0-13-15,0 0-11 0,0 0-12 0,0 0-16 16,0 0-22-16,0 0-16 0,0 0-18 0,0 0-19 16,0 0-18-16,0 0-29 0,0 0-9 0,0 0-180 15,0 0-410-15,-27 11 181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4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316 162 820 0 0,'-10'-20'1323'0'0,"5"8"-612"0"0,-1 2 0 0 0,1-1 0 0 0,-2 1 1 0 0,0-1-1 0 0,0 2 0 0 0,0-1 0 0 0,-15-12 0 0 0,15 15-248 0 0,0 1-1 0 0,0 1 1 0 0,-1-1-1 0 0,0 1 1 0 0,0 1 0 0 0,-11-5-1 0 0,16 8-375 0 0,0 0 0 0 0,-1 0-1 0 0,1 1 1 0 0,0-1 0 0 0,-1 1 0 0 0,1 0-1 0 0,-1 0 1 0 0,1 0 0 0 0,-1 0-1 0 0,1 1 1 0 0,0-1 0 0 0,-1 1-1 0 0,1 0 1 0 0,0 0 0 0 0,0 0 0 0 0,-1 0-1 0 0,1 1 1 0 0,0-1 0 0 0,0 1-1 0 0,-4 3 1 0 0,-1 1 22 0 0,1-1-1 0 0,0 1 1 0 0,0 1-1 0 0,0-1 1 0 0,1 1-1 0 0,0 0 1 0 0,1 1-1 0 0,-1-1 1 0 0,1 1-1 0 0,-6 15 1 0 0,5-9-21 0 0,1 0 0 0 0,1 0 0 0 0,0 1 0 0 0,1-1 0 0 0,1 1 1 0 0,-1 16-1 0 0,3 17 57 0 0,1-1 0 0 0,3 1 0 0 0,12 55 1 0 0,-11-77-58 0 0,9 93 1046 0 0,-1 203 1 0 0,-13-313-1080 0 0,4 130 639 0 0,-2-118-574 0 0,0-1 0 0 0,2 0 0 0 0,0 1 0 0 0,12 31-1 0 0,-14-46-199 0 0,1 1-1 0 0,1-1 0 0 0,-1 1 0 0 0,1-1 0 0 0,0 0 0 0 0,0-1 0 0 0,1 1 0 0 0,0-1 0 0 0,0 0 0 0 0,0 0 1 0 0,0 0-1 0 0,1-1 0 0 0,0 1 0 0 0,0-1 0 0 0,0-1 0 0 0,9 5 0 0 0,-6-5-552 0 0,1 1-1 0 0,-1-1 1 0 0,1-1 0 0 0,13 3-1 0 0,42-3-6311 0 0,-33-3 2728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5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12 246 1036 0 0,'-3'-10'491'0'0,"1"1"0"0"0,0-1 0 0 0,0 0 0 0 0,1 0 0 0 0,0 0 0 0 0,1 1 0 0 0,0-1 0 0 0,0 0 0 0 0,1 0 0 0 0,4-15 0 0 0,-3 18-310 0 0,0 0-1 0 0,1 1 0 0 0,0-1 1 0 0,0 1-1 0 0,1 0 1 0 0,-1 0-1 0 0,1 0 0 0 0,1 1 1 0 0,-1-1-1 0 0,1 1 1 0 0,0 0-1 0 0,0 0 1 0 0,1 1-1 0 0,-1 0 0 0 0,1 0 1 0 0,6-4-1 0 0,-7 5-110 0 0,0 0 0 0 0,1 0 0 0 0,-1 0-1 0 0,0 0 1 0 0,1 1 0 0 0,0 0 0 0 0,-1 0 0 0 0,1 1 0 0 0,0 0-1 0 0,0 0 1 0 0,0 0 0 0 0,0 0 0 0 0,0 1 0 0 0,0 0 0 0 0,0 1-1 0 0,0-1 1 0 0,0 1 0 0 0,0 0 0 0 0,-1 0 0 0 0,1 1-1 0 0,0 0 1 0 0,-1 0 0 0 0,1 0 0 0 0,-1 1 0 0 0,1 0 0 0 0,-1 0-1 0 0,0 0 1 0 0,7 6 0 0 0,-3 1-5 0 0,0 0 0 0 0,0 0 0 0 0,-2 1 0 0 0,1 0 0 0 0,-1 0 0 0 0,-1 1 0 0 0,0 0 0 0 0,0 0 0 0 0,6 22 0 0 0,1 13 88 0 0,8 67 0 0 0,2 1 100 0 0,56 142 526 0 0,-48-163-479 0 0,-26-80-234 0 0,-1 0 0 0 0,-1 0 0 0 0,0 0 0 0 0,-1 0 0 0 0,0 0 0 0 0,-1 0 0 0 0,-1 1 0 0 0,-3 25 0 0 0,2-31-38 0 0,-1 0 0 0 0,-1 0 1 0 0,0-1-1 0 0,0 1 0 0 0,0-1 0 0 0,-1 0 0 0 0,-1 0 0 0 0,1 0 0 0 0,-1 0 1 0 0,-1-1-1 0 0,1 0 0 0 0,-1 0 0 0 0,0 0 0 0 0,-1-1 0 0 0,-7 6 0 0 0,-8 5-405 0 0,-1-1 1 0 0,0-1-1 0 0,-38 17 0 0 0,-33 7-3850 0 0,58-25 773 0 0,0-3 265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5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29 292 920 0 0,'-29'3'7204'0'0,"39"-3"-6537"0"0,416-43 2781 0 0,-165-4-2537 0 0,-92 13-407 0 0,227-54-356 0 0,-139 16-5795 0 0,-242 66 2560 0 0,-4 1 235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8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40 932 0 0,'-7'-15'3760'0'0,"6"14"-3254"0"0,-8-16 1800 0 0,9 17-2181 0 0,0-1 0 0 0,0 1 0 0 0,0 0 0 0 0,-1 0 0 0 0,1-1 0 0 0,0 1 0 0 0,0 0 0 0 0,0-1 0 0 0,0 1 0 0 0,0 0 1 0 0,0 0-1 0 0,0-1 0 0 0,0 1 0 0 0,0 0 0 0 0,-1 0 0 0 0,1 0 0 0 0,0-1 0 0 0,0 1 0 0 0,0 0 0 0 0,-1 0 0 0 0,1 0 0 0 0,0-1 0 0 0,0 1 0 0 0,0 0 0 0 0,-1 0 0 0 0,1 0 0 0 0,0 0 1 0 0,0 0-1 0 0,-1-1 0 0 0,1 1 0 0 0,0 0 0 0 0,-1 0 0 0 0,1 0 0 0 0,0 0 0 0 0,0 0 0 0 0,-1 0 0 0 0,1 0 0 0 0,0 0 0 0 0,0 0 0 0 0,-1 0 0 0 0,1 0 0 0 0,0 0 0 0 0,-1 0 0 0 0,1 0 0 0 0,0 1 1 0 0,0-1-1 0 0,-1 0 0 0 0,1 0 0 0 0,0 0 0 0 0,0 0 0 0 0,-1 0 0 0 0,1 1 0 0 0,-3 8 51 0 0,1 0 1 0 0,1 1-1 0 0,-1 0 1 0 0,1-1-1 0 0,1 1 1 0 0,1 17-1 0 0,10 70 491 0 0,-4-40-360 0 0,-5-28-95 0 0,1 0 0 0 0,2-1 0 0 0,1 0 0 0 0,1 0-1 0 0,20 51 1 0 0,-25-72-246 0 0,1-1-1 0 0,1 1 1 0 0,-1-1-1 0 0,1 0 1 0 0,0 0-1 0 0,0 0 0 0 0,1-1 1 0 0,0 1-1 0 0,0-1 1 0 0,0 0-1 0 0,1-1 1 0 0,-1 1-1 0 0,1-1 1 0 0,0 0-1 0 0,0-1 0 0 0,1 1 1 0 0,-1-1-1 0 0,1 0 1 0 0,0-1-1 0 0,0 0 1 0 0,-1 0-1 0 0,2 0 1 0 0,-1-1-1 0 0,0 0 0 0 0,0 0 1 0 0,0-1-1 0 0,0 0 1 0 0,12-1-1 0 0,-12 0-263 0 0,0 0 0 0 0,0-1 0 0 0,1 0 0 0 0,-1-1 0 0 0,0 1 0 0 0,-1-1 0 0 0,1-1 1 0 0,0 1-1 0 0,-1-1 0 0 0,0 0 0 0 0,10-8 0 0 0,-7 4-1383 0 0,0-1 1 0 0,0 0 0 0 0,10-14 0 0 0,2-6-1870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8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93 212 0 0,'-9'0'4762'0'0,"9"0"-4640"0"0,14 9 101 0 0,-9-7-23 0 0,-1 0 1 0 0,0 0-1 0 0,1 1 1 0 0,-1-1-1 0 0,0 1 1 0 0,0 0 0 0 0,-1 0-1 0 0,1 1 1 0 0,-1-1-1 0 0,1 1 1 0 0,-1 0-1 0 0,0 0 1 0 0,-1 0-1 0 0,4 6 1 0 0,-6-9-135 0 0,0 1-1 0 0,0-1 1 0 0,0 0 0 0 0,0 1 0 0 0,0-1 0 0 0,0 0-1 0 0,0 1 1 0 0,-1-1 0 0 0,1 0 0 0 0,-1 1 0 0 0,1-1-1 0 0,-1 0 1 0 0,1 1 0 0 0,-1-1 0 0 0,0 0 0 0 0,1 0-1 0 0,-1 0 1 0 0,0 0 0 0 0,0 0 0 0 0,0 0 0 0 0,0 0-1 0 0,0 0 1 0 0,0 0 0 0 0,0 0 0 0 0,0 0 0 0 0,-1-1-1 0 0,1 1 1 0 0,0 0 0 0 0,0-1 0 0 0,-2 1 0 0 0,-39 13 1174 0 0,42-14-1226 0 0,-7 2 227 0 0,0-1-1 0 0,0 0 1 0 0,1 0-1 0 0,-1-1 1 0 0,0 0-1 0 0,-12-2 1 0 0,17 2-206 0 0,0 0 0 0 0,0-1 0 0 0,0 1 0 0 0,0 0 0 0 0,0-1-1 0 0,0 0 1 0 0,0 0 0 0 0,0 1 0 0 0,0-1 0 0 0,0 0 0 0 0,1-1 0 0 0,-1 1 0 0 0,0 0 0 0 0,0 0 0 0 0,1-1 0 0 0,-1 1 0 0 0,1-1 0 0 0,0 1-1 0 0,-1-1 1 0 0,1 0 0 0 0,0 0 0 0 0,0 1 0 0 0,0-1 0 0 0,-1-3 0 0 0,3-2-282 0 0,2-1 59 0 0,0 0 0 0 0,0 1 0 0 0,1-1 0 0 0,0 1 0 0 0,1 0 0 0 0,-1 0 0 0 0,1 1 0 0 0,1-1 0 0 0,-1 1 0 0 0,12-10 0 0 0,-3 5-1087 0 0,0 0 0 0 0,1 0 0 0 0,0 2-1 0 0,22-12 1 0 0,2 4-1812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9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16 936 0 0,'-12'-11'6083'0'0,"4"6"-2825"0"0,6 7-3985 0 0,17 33-3999 0 0,-9-23 2010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09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1 472 0 0,'0'0'6240'0'0,"-6"16"-4473"0"0,7 213 1446 0 0,0 121-2105 0 0,-8-116-8227 0 0,5-189 3922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03:54:10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1 278 492 0 0,'40'-1'712'0'0,"0"-2"0"0"0,0-2 0 0 0,64-15 0 0 0,-61 11-435 0 0,331-68 1152 0 0,121-24-850 0 0,-164 46-3652 0 0,-277 49 1637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28T04:24:37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10027 7819 135 0,'0'0'153'16,"-5"-3"-8"-16,5 3-4 0,0 0-4 0,-7-5-9 16,7 5-13-16,0 0-1 0,-6-7-4 0,6 7-5 0,0 0-6 15,0 0-8-15,-8-1 0 0,8 1-11 16,0 0-5-16,0 0-9 0,0 0-6 0,0 0-8 0,0 0-5 15,0 0-4-15,0 0-3 0,0 0-8 0,0 0 1 16,0 0-7-16,0 0-1 0,0 0-1 0,0 0-2 16,0 0-1-16,0 0-6 0,0 0-2 0,17 15 1 15,-11-14-3-15,2 2 3 0,-8-3-8 0,11 2 2 16,-3-1 3-16,1 0-2 0,0 1-1 0,2 1 3 16,2-2-6-16,0-1 1 0,1 0-1 0,-1 0 0 15,5 1-2-15,-7 1 5 0,0-2-7 0,1 0 1 0,1 0 1 16,0-2 2-16,0 4-2 0,-1-4 0 0,1 4-2 15,-1-2 1-15,0 0-3 0,0 1 2 0,-2-1-4 16,2 0 3-16,-1 0-4 0,1 0 6 0,-2 0 1 16,0 2-2-16,0-2-1 0,-1 0 1 0,1 2-2 15,1-1 1-15,1-1-1 0,-3 2 0 0,2-2 4 16,0 1-3-16,-1 2 3 0,-2-3-2 0,3 3-2 16,0-3 5-16,-2 0-7 0,2 0 3 0,-1 0-2 15,-1-3 4-15,3 6-5 0,-4-3 2 0,2-3 3 0,-1 3-3 16,-9 0 2-16,18-4-3 0,-9 2 3 15,2 1 0-15,-3-1-3 0,-2 0 2 0,-6 2 1 0,15-1 2 16,-8-2-5-16,-1 2-3 0,-6 1 3 0,14-3 4 16,-7 1-5-16,-7 2 4 0,13 0 0 0,-6-1-3 15,-7 1-4-15,13 0 6 0,-7-1-2 0,-6 1 3 16,13 1-1-16,-13-1-2 0,13-1 2 0,-5 1 0 16,2 0 3-16,0 0-9 0,-2-2 5 0,-8 2 6 15,19-1-6-15,-12-1 1 0,2 2 3 0,0-1 0 16,2 2-4-16,-4-1 4 0,-7 0-4 0,17-1 2 15,-11 1-2-15,-6 0 2 0,13 0 0 0,-13 0-1 0,11 0 1 16,-11 0-8-16,11 1 9 0,-6 2 0 16,3-3-1-16,-8 0-1 0,11 2-3 0,-11-2 5 0,10 0-2 15,-10 0 4-15,8 0-6 0,-8 0 5 0,10 0-3 16,-10 0 1-16,12 0 3 0,-6-2-6 0,-6 2 3 16,17-3 0-16,-7 2 0 0,1-1 2 0,1 0-2 15,-1 1 1-15,2-1-5 0,0-2 4 0,1 4 1 16,-1-3 1-16,-2 3-5 0,5-1 1 0,-4 0 0 15,6-1 3-15,-5 1-2 0,1 1-1 0,2-2 0 16,-3 2 0-16,-1 0 2 0,2-1-2 0,0-1-1 16,-1 1 5-16,-2 1-3 0,2-1 3 0,-1 1-4 0,0-3 1 15,1 3 1-15,-3-1 4 0,1-2-5 16,-1 2 1-16,1 1-2 0,-1-2 3 0,-10 2-3 0,16 0 3 16,-7-1 0-16,0 0-1 0,2-1 0 0,-2 2 0 15,-9 0-2-15,21-3 8 0,-11 0-4 0,-1 3-3 16,1-2 6-16,3 4-2 0,-4-4 0 0,2 2-7 15,-2 0 6-15,-9 0 0 0,16 0 0 0,-9-1 1 16,-7 1 1-16,13-1-3 0,-13 1-1 0,13 0 4 16,-13 0-2-16,10 0 0 0,-10 0-3 0,10 0 2 15,-10 0-2-15,11-1 3 0,-11 1 0 0,10-1-2 16,-10 1-1-16,0 0 2 0,11 0-3 0,-11 0 4 0,0 0-4 16,11 0-1-16,-11 0 3 0,10 0 1 0,-10 0-5 15,9 2 6-15,-9-2-2 0,14 0-1 0,-6 0 2 16,1 0-1-16,-9 0 1 0,18-1 1 0,-11 2-3 15,3-2 4-15,-10 1-1 0,19 0-1 0,-6 1-1 16,2-1-2-16,-2-2-2 0,1 3 5 0,-1-2 0 16,-1-2-1-16,0 3 0 0,-3 0-5 0,5-2 5 15,-5 2-2-15,2-1 3 0,0 1-3 0,1-1-2 0,-2 1 5 16,0-1-2-16,0 1 2 0,-10 0-6 16,14 1 6-16,-5 0-3 0,0 0-1 0,0 1 3 0,-1-2 3 15,2 3-3-15,-10-3-2 0,13 2 2 0,-7 0-3 16,2 0 2-16,1 1 1 0,0-1-1 0,-2 0 1 15,1-1-4-15,-8-1 2 0,14 2 4 0,-8 0-4 16,2-1 1-16,-3 2 1 0,-5-3-1 0,13 4-10 16,-8-3 9-16,-5-1 3 0,13 1 4 0,-7 1-4 15,-6-2-11-15,9 1 12 0,-9-1-6 0,9 2 3 16,-9-2-3-16,9 0 8 0,-9 0-3 0,9 1 1 16,-9-1-1-16,10 0-1 0,-10 0 3 0,12 3-1 15,-5-3-2-15,-7 0 1 0,14 0 1 0,-5 0-5 16,-1 0 1-16,2 0 1 0,-1 0 3 0,4 1-3 0,-3 1-2 15,3-1 2-15,0-2-1 0,5 1 3 0,-5 1 7 16,6-2-3-16,1-1 6 0,-1 1 4 0,2 1 4 16,0-1-3-16,-1 1 2 0,0-2 1 0,-2 2 0 15,0-1 1-15,2 1-2 0,-9 0-2 0,3-2-2 16,-3 2 3-16,2 0-9 0,-3 2-1 0,-1-2 5 16,-3 1 2-16,-6-1-9 0,14 2 4 0,-14-2-1 15,7 0 1-15,-7 0-3 0,10 1 0 0,-10-1-2 16,9 0 3-16,-9 0-5 0,8 1 2 0,-8-1 1 0,8 2-4 15,-8-2 1-15,11 0 3 0,-11 0-3 16,10-2 3-16,-10 2-1 0,11-1-3 0,-11 1 1 0,11 0-4 16,-11 0 4-16,11-3 1 0,-11 3-1 0,9-1 3 15,-2-1-5-15,-7 2 1 0,9-1 1 0,-9 1-2 16,11-3 0-16,-4 2 2 0,-7 1-2 0,12-1-2 16,-4-1 3-16,-8 2-1 0,13-1 0 0,-3-1 1 15,-1 1-1-15,0-2-4 0,-1 3 2 0,-8 0-9 16,19 0-19-16,-11 0-18 0,2 2-20 0,-1-1-19 15,1-1-7-15,2 0-26 0,-1-1-30 0,-2-1-58 0,-9 2-144 16,14 0-380-16,-14 0 168 0</inkml:trace>
  <inkml:trace contextRef="#ctx0" brushRef="#br0" timeOffset="1809.03">6503 6096 86 0,'-15'1'152'0,"6"0"6"16,9-1-19-16,-17 1-10 0,10-1-2 0,-2 1-1 15,9-1-6-15,-10 3-2 0,10-3-14 0,-10 0-9 16,10 0-10-16,0 0-10 0,-8 2-2 0,8-2-10 15,0 0-7-15,0 0 3 0,0 0-9 0,0 0-4 16,40-1 0-16,-19-1-4 0,6-4-2 0,5 1-6 16,0-1-1-16,5-1-3 0,-3 2-5 0,5-2-4 15,-2-2-5-15,1 0 4 0,0 3-6 0,-2 0 3 16,1-1-23-16,0 3 1 0,-3-1-7 0,-1 1 4 16,-1 1-4-16,-3-1-1 0,1 4-4 0,-10-3-1 15,0 1-7-15,-2 1 3 0,-4 1-6 0,-1 3 4 16,-1-3-11-16,0 1 6 0,-1 2-1 0,-4-3-4 0,0 3 1 15,-7-3 4-15,9 3 3 0,-9-3 4 16,2 4 3-16,-2-4 3 0,0 0 7 0,0 0 1 0,-20 9 9 16,8-3 5-16,-1-3-5 0,-7 1 12 0,-7-1-3 15,-2 2 7-15,-1 0 2 0,0-1 0 0,-5 3 2 16,1-4 2-16,-3 3 4 0,-3 0 1 0,-10 3-2 16,-1 0-2-16,13 1 6 0,-13-1-3 0,11-3 0 15,2 4 4-15,-1-4-2 0,5 1 7 0,-3-1 1 16,5 0-4-16,2-2-1 0,10 0 4 0,6-4 7 15,1 2 1-15,2 1-3 0,3-3-6 0,3 1-4 16,5-1-3-16,0 0-2 0,0 0-4 0,0 0-1 0,30-14-2 16,-2 5-3-16,4-2-1 0,6 0 0 0,11-4-2 15,1 1-2-15,1 1 0 0,-12 7 3 16,10-7-5-16,0 1 2 0,-12 5-5 0,3 3-2 0,-3-1 4 16,1 2-2-16,-3-1-3 0,-1 1-6 0,-2 2-2 15,-2-1-8-15,-2 2-1 0,-8 2 0 0,-1-2-3 16,-6 1-12-16,0 1 2 0,0 1 1 0,-4-1 1 15,-2 1-1-15,0-1 6 0,-2 1 4 0,-5-3 1 16,2 8 2-16,-2-8 0 0,0 0 3 0,-16 11 1 16,5-7-2-16,-6 3 4 0,-4 0 2 0,-7 1 2 15,-4 0 1-15,-1-1-4 0,-4 3 4 0,-1-2 1 16,-15 4-1-16,-3-2 2 0,3-1-2 0,0 2 4 0,2-5 7 16,12 0 7-16,5-1 11 0,1-1-3 0,2-3 19 15,4-1-1-15,8 3 0 0,5-3-3 16,4 2-4-16,1-4-4 0,1 1-6 0,8 1 0 0,0 0-1 15,0 0-5-15,0 0 0 0,20-12-3 0,0 8-1 16,6-5-1-16,8 2 0 0,-1 2-2 0,3 1-1 16,2-2-9-16,0 3-15 0,2 0-17 0,-3 2-14 15,3-1-22-15,-3 4-23 0,1-1-21 0,-1 4-34 16,-1-1-24-16,-4-1-34 0,-1 6-136 0,-3-4-367 16,-2 1 163-16</inkml:trace>
  <inkml:trace contextRef="#ctx0" brushRef="#br0" timeOffset="4759.58">9887 8828 61 0,'0'0'62'0,"0"0"-11"0,0 0-3 15,0 0 0-15,0 0-12 0,0 0-1 0,0 0 2 16,0 0-8-16,0 0 8 0,0 0 0 0,0 0 2 16,0 0 4-16,0 0 1 0,0 0-9 0,0 0 4 15,0 0-6-15,0 0 5 0,0 0 2 0,0 0-3 16,0 0-1-16,0 0 3 0,0 0 0 0,0 0-2 16,0 0 7-16,0 0-5 0,0 0-7 0,0 0-2 15,0 0 2-15,0 0-1 0,0 0 0 0,0 0 5 16,0 0-5-16,0 0 3 0,0 0-4 0,0 0 4 15,0 0-4-15,0 0-3 0,0 0-3 0,0 0-3 16,0 0 1-16,0 0-3 0,0 0-6 0,-12-3 4 0,12 3 0 16,0 0-2-16,-16 1-2 0,10-1-1 0,6 0-3 15,-17 0-2-15,7 2 0 0,-3-1 1 16,-1 0-3-16,-4 0 3 0,-3 1-4 0,0 0-1 0,-8 1 1 16,-1 0-5-16,0-1 2 0,-2 2-4 0,-3-2 8 15,-1 2-4-15,1-2-4 0,0 1 3 0,-1 2 2 16,-2-5-2-16,0 3-2 0,-2 0 1 0,-11-1 7 15,14 1-1-15,1-3-1 0,3 0 2 0,1 0-6 16,2 0 1-16,8 0 12 0,1 0 1 0,2-2-8 16,5 2 11-16,1-1 0 0,3 1 2 0,1-2 1 15,9 2-2-15,-10-1-1 0,10 1-6 0,-9 0-1 0,9 0-2 16,0 0-1-16,0 0-2 0,-9-3-5 0,9 3 3 16,0 0-1-16,0 0 5 0,0 0-3 0,23-9 3 15,-17 8-2-15,4-3-3 0,-2 3-3 0,1 0 6 16,0-2-2-16,2 0-3 0,0 1-3 0,0 0-2 15,1 2-6-15,-2-1-14 0,-1 1-13 0,-9 0-21 16,19-1-31-16,-10 0-57 0,-9 1-109 0,15-1-276 16,-15 1 122-16</inkml:trace>
  <inkml:trace contextRef="#ctx0" brushRef="#br0" timeOffset="6330.81">3533 7276 117 0,'3'-9'160'0,"-3"9"-4"16,1-9-2-16,-1 9 1 0,-1-8-4 0,1 8-12 15,0-11-17-15,0 11-9 0,-2-11-4 0,2 11 4 16,-2-11-13-16,1 5-10 0,1 6-8 0,-7-11-9 16,5 6-6-16,2 5 2 0,-5-9-3 0,5 9-3 0,-6-7-8 15,3 3-6-15,3 4-4 0,-8-6-7 16,8 6-5-16,-13-3-4 0,13 3-1 0,-14 1-3 15,14-1-2-15,-18 5-5 0,11 0-2 0,-2 0 1 0,0 1-2 16,0 1-1-16,0 1-1 0,1-1-2 0,1 2-6 16,1-2 4-16,2 2-3 0,-1-1 2 15,1-1-5-15,2 0 0 0,1 1 1 0,-3-1 0 0,4-7-1 16,-1 16 0-16,1-5 3 0,0-3-6 0,1 2 2 16,-1-3 0-16,4 0 1 0,-3 3 0 0,0-2 1 15,0 3-1-15,2-3-1 0,0 2-2 0,0 0 2 16,-1-1-3-16,2 3 0 0,-2-1 2 0,0 0 1 15,1 0 0-15,1 0-5 0,-1-1 4 0,-1 1-1 16,1 0 1-16,-1-1 1 0,2 2 1 0,-3-2-6 16,1 3 3-16,0-1 2 0,-2 0-3 0,2-2 3 15,0 8-2-15,-1-8 2 0,1 4 3 0,-1 0-6 16,0 2 6-16,-1 2-2 0,0-1-1 0,3 0 0 0,-3 2 1 16,2-2 0-16,0 2 4 0,-2-1-1 15,2 1 0-15,-1 1 4 0,2-2 9 0,-2-1 0 16,-1-1 1-16,3 1-6 0,-2-6 2 0,0 3-3 0,3-3 1 15,-1 2 0-15,-1-2 6 0,1 2 0 0,1-3-3 16,-1 2 3-16,0-3-4 0,0-1-3 0,-2 2 3 16,2-5-1-16,0 4-7 0,-1 0 3 0,0-2-4 15,1-2 1-15,-1 2 0 0,2-1-1 0,-4-6 2 16,4 11-8-16,0-7-21 0,-2 1-28 0,3-2-19 16,1 2-33-16,5-5-20 0,2 2-11 0,7-4-38 15,0 2-221-15,6-9-421 0,4-1 188 0</inkml:trace>
  <inkml:trace contextRef="#ctx0" brushRef="#br0" timeOffset="10525.21">3592 8697 8 0,'0'0'149'0,"0"0"-5"0,0 0-15 0,0 0-12 16,0 0-5-16,0 0-12 0,0 0-10 0,0 0-10 16,0 0-2-16,0 0-11 0,0 0-3 0,0 0 0 15,0 0-8-15,0 0 0 0,0 0-8 0,6-4 0 16,-6 4-6-16,0 0 4 0,0 0-6 0,0 0 4 16,0 0-5-16,0 0-10 0,0 0 1 0,0 0-1 15,0 0-5-15,0 0 1 0,0 0-7 0,0 0 2 16,0 0-3-16,0 0-6 0,0 0 3 0,-14-12 0 15,14 12-7-15,0 0 2 0,-11 1-7 0,11-1-2 16,-9 6 3-16,9-6 1 0,-12 6-6 0,7-1 0 0,0-1-2 16,-1 1 2-16,-1 3-3 0,1-2 0 0,2 0 0 15,-2 4-3-15,1-2 3 0,-2 0 1 0,2 1 2 16,0 2 2-16,1-3-6 0,0 4 5 16,2-1-6-16,-2 1 4 0,0-3 3 0,0 2-2 0,-1 1 0 15,1-1 8-15,2 1-3 0,-2-3-5 0,3 1-14 16,-2 0 18-16,1-1-1 0,-1 2-3 0,0-4 0 15,2 3 0-15,1-2 6 0,-1-1-1 0,0 3-1 16,1-1-2-16,-2 2 2 0,1-1-3 0,0-2-1 16,2 4 3-16,-2-3 0 0,1 1 3 0,0-1-3 15,0 1-1-15,0-1-1 0,1 1 1 0,-1 1 2 16,1-1 0-16,-1 0 1 0,2 1 5 0,-2 5-1 16,1-5 7-16,-1 3-5 0,1 1 3 0,-1-4-2 0,-1 4 1 15,1 3-3-15,-1-2 9 0,2-4-1 16,-2 4-4-16,1-3-2 0,-2-1 3 0,0 6-5 15,-1-2 0-15,2 1-1 0,1 2 0 0,0-3 0 16,-1 1 3-16,1 0-3 0,-2 0-2 0,2 1 6 0,-2 0-2 16,2 0-7-16,0 0 4 0,-1-1 1 0,1 2 1 15,0 0 0-15,-2 0 4 0,4 6 2 16,-2-6-1-16,-2 2 1 0,1 3-6 0,-2-5-2 0,3 6 4 16,-1-7-3-16,-1 7 4 0,0 0-4 0,0-6-1 15,0 0 1-15,0-1-1 0,1 1-4 0,-2 0 1 16,1 6 0-16,-1-6 0 0,1 6 0 0,0-6 2 15,1-3-1-15,-2 3 1 0,1-1-5 0,2-1 2 16,-2 0 0-16,0 2 5 0,1-1-4 0,1-1-6 16,0 2 6-16,0 0 0 0,0 0-2 0,0-1 0 15,0 0 0-15,-2 1-2 0,2 0 5 0,0-1-5 16,0-1-1-16,-1 4 1 0,1-4 2 0,1-1 3 16,-3 1-5-16,2-1-3 0,0-2 2 0,0-1 1 0,1-2 2 15,-1 1 4-15,1-2-5 0,1 2-1 16,0-1 0-16,-1 2 3 0,1-4-1 0,-1 2 1 15,0 0-2-15,2-1 0 0,-2 1 0 0,1 0 1 0,0 1 0 16,-1 0 1-16,3 1-4 0,-3 1 0 0,1 2 6 16,0-1-5-16,-1 3 2 0,1-6 4 0,-2 4-3 15,1-1-3-15,0-3 2 0,1 1-1 0,-2-2 1 16,1 1-1-16,-1-2-1 0,0 1 4 0,1-1 0 16,-1 2-5-16,0-2 3 0,0-1-1 0,0-1 3 15,-1 0-5-15,1-8-1 0,-1 14 3 0,3-4-1 16,-2-2 2-16,0 3 2 0,1-5 1 0,-1-6-8 15,0 14 6-15,2-7-1 0,-2-7-1 0,1 12 0 16,0-4 0-16,-1 0 0 0,2-1-1 0,-1 0 2 16,0 1-3-16,0-2 4 0,-1-6-2 0,4 11 3 15,-1-5-4-15,-2 1 4 0,2-2-3 0,-3-5 5 16,2 10-5-16,-1-5-1 0,-1-5 3 0,4 11-4 0,0-5 3 16,-3 0 0-16,2 0 1 0,-3-6-5 15,5 11 2-15,-2-6 1 0,2 1-1 0,-3 1 1 16,3 2 0-16,2 0 0 0,-2 0 0 0,1-1 0 0,2 2 0 15,-3-1 1-15,4-1-2 0,0 2-2 0,4 2-6 16,-2 0-18-16,6-4-15 0,-3 3-23 0,4-4-23 16,1-1-43-16,7 4-58 0,-7-5-99 0,2-2-312 15,5 1 138-15</inkml:trace>
  <inkml:trace contextRef="#ctx0" brushRef="#br0" timeOffset="15834.15">9254 10593 174 0,'-8'2'170'0,"8"-2"-2"16,0 0-10-16,0 0-10 0,0 0-12 0,-9 1-11 15,9-1-12-15,0 0-7 0,0 0-14 0,0 0-4 0,0 0-4 16,0 0-10-16,0 0 4 0,27 1-2 0,-16 2-8 15,3-6-7-15,6 5-1 0,2-4-5 0,8 1-2 16,6 0-1-16,1-1-2 0,14 1-4 0,1-3-4 16,1 2-9-16,-1-3 2 0,-1-1-9 0,-1 2 1 15,1-2-3-15,-12 3-1 0,13-2-4 0,-14 2 3 16,3 0-5-16,8 1-5 0,-13-1 0 0,-3 3 3 16,-1-3-5-16,-3 1-1 0,-7 2-1 0,1-1 1 15,-5 1-2-15,-2-2 1 0,-3 2-2 0,0 0 1 16,-2 2-5-16,0-2 0 0,-4 1 4 0,-7-1-4 0,14 0 4 15,-7 2-1-15,-7-2-2 0,12-2 3 0,-12 2-6 16,0 0 3-16,12 2-2 0,-12-2 0 0,8 0-3 16,-8 0 4-16,10-3 1 0,-10 3-6 0,9-3 4 15,-9 3 1-15,6 0-2 0,-6 0-13 0,10-3-7 16,-10 3-15-16,12-2-10 0,-12 2-15 0,10-3-17 16,-10 3-22-16,9-3-13 0,-9 3-20 0,8-2-35 15,-8 2-148-15,0 0-341 0,7-2 152 0</inkml:trace>
  <inkml:trace contextRef="#ctx0" brushRef="#br0" timeOffset="40383.01">24872 5836 42 0,'0'0'173'0,"-10"0"-16"0,10 0-8 0,0 0-12 15,-12 0 3-15,12 0-6 0,-13-1-14 0,13 1-1 16,-14 1 8-16,4-1-12 0,-2 2-10 0,1-1-3 15,0 0-2-15,-2 1-9 0,-1 1-5 0,0-1-4 16,3 1-2-16,-3 0 0 0,1 0-1 0,3 0-2 0,0-3-9 16,3 2-4-16,7-2-11 0,-10 3-4 0,10-3-5 15,-7 3-3-15,7-3-6 0,0 0-4 16,0 0 0-16,0 0-3 0,0 0-4 0,20 11-3 0,-6-10 1 16,4 2-4-16,3-3-1 0,0 2-2 0,8-2 0 15,1 0-1-15,-3 0-5 0,3 1 2 0,-3-2-2 16,0-1-3-16,-6 4-7 0,0-4-7 0,0 2-4 15,-2 2-7-15,-2-2-4 0,-3-2 1 0,-1 4-3 16,-1-2 1-16,0-2 0 0,-3 2 1 0,-1 2 1 16,-8-2 4-16,13-2 2 0,-13 2 0 0,0 0 3 15,8 0 2-15,-8 0 4 0,0 0-2 0,0 0 3 16,0 0 1-16,0 0 5 0,0 0-3 0,0 0 0 0,0 0 2 16,0 0 1-16,-31-4 2 0,18 4 0 0,-7 0 0 15,0-2 3-15,-2 4-2 0,-6-4 1 16,-1 2 4-16,-3 2-1 0,4-2 3 0,-2 1 1 0,-1 1 0 15,3-1 1-15,-1 2 2 0,-2-2-2 0,6 4 1 16,-7-4 3-16,5 1 5 0,6 1-1 0,1-3 2 16,2 3-3-16,4 0 1 0,1-1 0 0,3-1 4 15,0 2-7-15,3-2-2 0,7-1 0 0,-11 1-1 16,11-1-6-16,0 0 0 0,-5 3-1 0,5-3 1 16,0 0-1-16,0 0-3 0,29 6 4 0,-8-5-1 15,-1 1 0-15,1-1 0 0,7-1-1 0,3 0-2 0,-1 0-4 16,-2 0-8-16,2 0-15 0,-1 0-27 0,-1-1-23 15,3 2-41-15,-3-1-29 0,2 0-51 16,1 0-210-16,-3-2-438 0,-6 2 193 0</inkml:trace>
  <inkml:trace contextRef="#ctx0" brushRef="#br0" timeOffset="42325.37">25889 5832 205 0,'0'0'200'0,"0"0"-9"16,-6-8-13-16,6 8-9 0,0 0-15 0,0 0-18 16,0 0-14-16,0 0-13 0,0 0-13 0,0 0-9 0,0 0-6 15,0 0-10-15,0 0-6 0,-12 15-4 16,12-15-5-16,0 14-6 0,-1-8-3 0,1-6-8 15,0 13-2-15,0-7-5 0,0-6-5 0,1 17 0 0,0-10-4 16,2 0-1-16,-3 1-3 0,0 0-2 0,2-1-2 16,-2-7 2-16,2 10-4 0,0-5-1 0,-2-5-3 15,2 12 2-15,-2-12-2 0,3 7 0 0,-3-7-1 16,5 7-1-16,-3-2-3 0,-2-5 2 0,5 4-2 16,-5-4 1-16,8 3 0 0,-8-3 3 0,14 3-2 15,-3-3 2-15,-2 0-1 0,5 0-2 0,5-2 0 16,2 0 0-16,-1 2 0 0,0-3-2 0,1 0-1 15,1 1-2-15,6-4 1 0,1 3 5 0,4-1-2 16,-3 1-2-16,3 0 1 0,-2-2 0 0,3 1-2 16,-2 1 1-16,3-1 1 0,-6-1-1 0,5 0 0 0,0 2 0 15,-1-1 3-15,-3 1-5 0,3-1 0 0,-4-2 2 16,5 4-4-16,-2-1 1 0,1-1 2 0,-1 0 0 16,-1 0 0-16,0 2 0 0,-1-1 0 0,4 0-2 15,-6 1 3-15,5-1-2 0,-5 0-2 0,4 1 1 16,-1 1 1-16,3-1 2 0,-4 1-3 0,1 1 1 15,0-2 0-15,-1-1 4 0,-2 3-4 0,1 0-3 16,-2 0 2-16,1 0 1 0,-8 0-1 0,0 2 2 16,2-1 1-16,1-2-1 0,-3 1 1 0,-2 0-1 15,3 3-2-15,-2-5 1 0,4 4 1 0,-5-2 0 16,0 1 1-16,2 1 0 0,-1-2-2 0,0 0 0 16,0 1 3-16,1-2 2 0,-1-1-2 0,4 1 1 0,-2 1 1 15,0 0 2-15,0 0-2 0,0-2 2 0,1 2 1 16,0 0-1-16,-1 0 3 0,1 0-2 0,0-1-1 15,6 1-2-15,-8 1 3 0,1 1 0 0,-2-2-5 16,0 0 1-16,0 1 6 0,-5 1-6 0,4-2 0 16,-4 3 0-16,0-3 2 0,3 1-3 0,-4 2 0 15,3 0 0-15,1-2 2 0,0 4-2 0,0-4 2 16,0 2 1-16,0-1 11 0,1 1 1 0,2 0 5 16,-4-2-5-16,4 1-1 0,-4 1-2 0,0-1 4 15,-1 0-6-15,-1-1-1 0,-1 2-3 0,1-3 2 16,3 3-1-16,0 0-1 0,-5-1-3 0,2 1 0 15,-1-1 1-15,-2 0 1 0,3 2-1 0,-3-4-1 0,1 3 3 16,0-1-5-16,-1 0 0 0,2 0-2 0,-4 0 0 16,2 0 2-16,1 1-2 0,-3-1 2 15,1-1-1-15,0 1 0 0,-2 0-3 0,-8-2 0 0,15 0 2 16,-7 0-2-16,-1 1 2 0,-7-1-2 0,16 1 1 16,-10 2 2-16,-6-3 0 0,15 1 6 0,-9 0-9 15,-6-1 2-15,13 2 4 0,-13-2 2 0,9 2 3 16,0-1-1-16,-9-1-2 0,10 1 2 0,-10-1 2 15,11 1-1-15,-3-1-2 0,-8 0-1 0,14 0 0 16,-6 1 0-16,2 1-1 0,3-2-2 0,-3 0 1 16,4 0 1-16,4 0-1 0,4-2 4 0,-1 2 6 15,11 2 4-15,0 0 4 0,3 1 9 0,3 0-5 16,1-3 3-16,15 4-10 0,1-2 0 0,-5-2-3 0,3 5 3 16,-14-2-7-16,1 3-1 0,-2-3 0 0,13 4 1 15,-15-2-6-15,-3 1-2 0,1 1 2 16,-6-3-2-16,0-1-3 0,-9 0 6 0,1 0-4 0,0 0 0 15,-2 2 1-15,-2-3-4 0,-3-1 2 0,5 0-3 16,-7 1 1-16,1-1 2 0,-3 0-3 0,-2 2-1 16,-7-3 3-16,13 0 5 0,-5-1-1 0,-8 1-4 15,10-2-5-15,-10 2 1 0,14 0 5 0,-14 0-5 16,13-2-1-16,-5 2 3 0,-1-2 0 0,-7 2 0 16,21-1-3-16,-12-1 2 0,2 1 0 0,1 1 1 15,-5-1-2-15,6-1 0 0,-3 0 2 0,-3 1-6 16,4 1 5-16,1-3 0 0,-2 1 2 0,1 1-4 0,-3-1 1 15,2-1 1-15,2 3-1 0,-3-1-1 0,1 1 2 16,-10 0 2-16,19-3-4 0,-10 0 5 16,3 2-3-16,-2-2 0 0,0 0 3 0,-1 3-3 0,0-3 0 15,0 1-1-15,1 1-1 0,0-4 2 0,1 3 1 16,1-1 1-16,-1 0-4 0,0 3 4 0,2-3-3 16,-2 0-3-16,1-1 4 0,-1 2-3 0,-2-1 3 15,0 0 0-15,1 0 1 0,-1 0 2 0,-1 2-2 16,-8 1-1-16,14-4 0 0,-6 1 3 0,-2 0-3 15,1 0 6-15,0 1 1 0,-3-2 3 0,1-1-1 16,-5 5 1-16,8-7-3 0,-4 2 0 0,2-1-3 16,-3 2 2-16,0-1-3 0,1 0 0 0,-4 5 4 0,7-11-8 15,-3 6-10-15,-1-1-12 0,2 1-20 0,-1-1-23 16,1-1-29-16,1-2-32 0,-1 5-36 16,1-6-37-16,-1 1-68 0,0 0-169 0,0 0-472 0,-3-1 209 15</inkml:trace>
  <inkml:trace contextRef="#ctx0" brushRef="#br0" timeOffset="44164.37">28691 4670 106 0,'0'0'206'15,"-2"-14"-6"-15,-2 6-3 0,2-1 2 0,-1 1-9 16,0 0-10-16,2-1-6 0,-1 2-16 0,-1-4 6 16,-1 1-16-16,3 4-7 0,-2-1-8 0,3 7-7 15,-4-13-8-15,3 7-9 0,1 6-9 0,-5-10 0 16,3 5-8-16,2 5-2 0,0 0-6 0,0 0-6 15,-3-8-12-15,3 8-2 0,0 0-8 0,-3-8-2 16,3 8-9-16,0 0-2 0,0 0-1 0,0 0-10 16,0 0 9-16,-3-6-14 0,3 6-3 0,0 0-2 0,0 0-5 15,0 0 1-15,0 0 4 0,0 0-6 16,0 0-7-16,0 0 2 0,0 0-2 0,0 0 1 0,0 0-3 16,0 0-1-16,0 0-2 0,0 0 2 0,0 0 3 15,0 0-9-15,0 0 3 0,0 0 4 0,0 0-6 16,0 0 0-16,0 0 4 0,0 0-5 0,0 0 5 15,0 0-5-15,0 0 2 0,0 0-3 0,0 0 1 16,0 0 4-16,0 0-4 0,0 0-1 0,0 0 6 16,0 0-2-16,0 0-3 0,0 0 1 0,3 28-2 15,-1-18-2-15,2 2 6 0,-2 6-3 0,4-1 0 16,-3 2 3-16,2 8-3 0,-2-8 6 0,2 5-1 16,-3-6 4-16,1 0-8 0,2 0 3 0,-1 0-1 0,-2-2-3 15,1 0 2-15,-1-1-1 0,2 0 8 16,-2-4-10-16,-1 1 1 0,3-1 3 0,-3-1-1 15,2-1-3-15,-1-1-1 0,-1 2 0 0,2-3 4 0,-1 0-2 16,0 1 2-16,-1 0-5 0,-1-8 3 0,3 12-2 16,-2-7 10-16,-1-5-7 0,2 10 2 0,0-4 0 15,-2-6 0-15,1 8-3 0,-1-8 0 0,4 6 0 16,-4-6 3-16,0 0-5 0,1 6 1 0,-1-6 0 16,0 0 5-16,0 0-5 0,0 0 4 0,0 0-3 15,4 7 1-15,-4-7 4 0,0 0-4 0,0 0 4 16,0 0-2-16,0 0 1 0,0 0-9 0,0 0 9 15,0 0-5-15,0 0 2 0,0 0 0 0,0 0 3 16,0 0-2-16,0 0-1 0,0 0 2 0,0 0-4 16,0 0-1-16,0 0 0 0,0 0 6 0,0 0-3 15,0 0-4-15,0 0 2 0,0 0 0 0,0 0 2 16,0 0 1-16,0 0 0 0,0 0-2 0,0 0 0 0,0 0 0 16,0 0 2-16,0 0 1 0,0 0-6 15,0 0 3-15,0 0-2 0,0 0 7 0,0 0-5 16,0 0-3-16,0 0 9 0,0 0-3 0,0 0-3 0,0 0 3 15,0 0 5-15,0 0-2 0,0 0 4 0,0 0-3 16,0 0 4-16,0 0-5 0,0 0 8 0,0 0 0 16,0 0-4-16,0 0 9 0,0-22-2 0,0 22-4 15,0 0 1-15,0-11 5 0,0 11-8 0,-1-11 10 16,1 11 9-16,2-13-10 0,-2 5 0 0,2-2-1 16,-2 0 2-16,2-3-3 0,1-2-5 0,0 2 1 15,1-5 2-15,-2 2-5 0,4-9-3 0,-3 8 9 16,-1-3-10-16,6-3-13 0,-2 4 6 0,-2 0 5 15,2 2-8-15,2 0 11 0,0 1-12 0,4 1-1 0,3 5 1 16,6-8-18-16,2 4-20 0,3 2-32 16,-7 4-29-16,9-1-34 0,3 5-42 0,1 0-37 15,1-2-50-15,-2 1-278 0,2 5-588 0,-1-4 260 16</inkml:trace>
  <inkml:trace contextRef="#ctx0" brushRef="#br0" timeOffset="44645.78">29203 4686 215 0,'0'0'291'15,"-4"-10"-11"-15,0 6-6 0,4 4-18 16,-4-9-20-16,4 9-23 0,0 0-26 0,-5-4-15 0,5 4-19 16,0 0-13-16,0 0-16 0,-4 22-10 0,3-6-5 15,1 3-12-15,1 6-5 0,-2-1-8 0,2 1-8 16,0-1-5-16,2 1-9 0,-1-4-3 0,2 1-6 15,-1-3-2-15,1-4-8 0,0 1-11 0,1-5-31 16,1-1-37-16,-2 0-49 0,1-1-45 0,1-5-58 16,3-2-47-16,-1-2-234 0,0 0-508 0,-8 0 226 15</inkml:trace>
  <inkml:trace contextRef="#ctx0" brushRef="#br0" timeOffset="44807.64">29207 4520 235 0,'-10'-13'251'0,"3"4"-11"0,0-3-7 16,2 7-18-16,3 0-26 0,2 5-13 0,-7-10-23 15,7 10-19-15,-2-3-43 0,2 3-44 0,0 0-46 16,0 0-58-16,28 15-45 0,-15-7-199 0,6 3-327 16,5 1 145-16</inkml:trace>
  <inkml:trace contextRef="#ctx0" brushRef="#br0" timeOffset="45321.9">29558 4817 18 0,'9'-25'287'0,"-1"1"-12"15,-1-1-4-15,3-1-15 0,-1 1-14 0,-1-3-9 16,3 0-20-16,-3 5-18 0,-4 5-12 0,1 1-12 16,-2 0-1-16,0 7-9 0,0 1-18 0,-4 1-14 15,1 8-13-15,-8-11-15 0,2 8-10 0,-3 2-11 16,-5 4-2-16,-3 1-14 0,-2 4-4 0,-2-1-3 16,-3 6-5-16,0-1-8 0,1 2 2 0,6-3-9 15,-1 0-6-15,2 2-6 0,2 1 0 0,2-1-7 16,2 4-4-16,2-3-9 0,3-1-10 0,3 5 1 15,2-3-5-15,2 2-3 0,3-1-1 0,3-1 5 16,3 2-9-16,1-1 0 0,6 4 0 0,-3-1 1 16,1-4 4-16,2 3 0 0,-1-6-1 0,4 5 5 15,-6-4-3-15,8 2 5 0,-7-3-1 0,0 1 2 0,-2-1-1 16,3 1 4-16,-3 2-4 0,1 0 4 0,-2-3-2 16,0 1 5-16,-2-1 1 0,-4-4-2 0,3 2-2 15,-3-3 3-15,-3 0 9 0,0-3-2 0,0 2 6 16,-1-2 3-16,-3-4 4 0,5 8 10 0,-3-5 7 15,-2-3 4-15,0 0 10 0,3 8 4 0,-3-8 3 16,0 0-6-16,-14 6-3 0,5-6 13 0,-4 2-22 16,2-4-7-16,-1 2 3 0,1-3-7 0,-2 0-25 15,0-1-10-15,3 0-27 0,-1-4-27 0,0-1-34 16,2-5-48-16,4-2-48 0,1-1-43 0,4-12-28 16,7 1-35-16,-1-1-211 0,5-6-549 0,6-7 243 15</inkml:trace>
  <inkml:trace contextRef="#ctx0" brushRef="#br0" timeOffset="45755.31">29862 4407 165 0,'-3'-12'276'0,"3"12"-12"0,-2-7-21 0,2 7-19 16,0 0-24-16,-1-7-24 0,1 7-18 0,0 0-11 15,0 0-13-15,0 0-6 0,5 26-7 0,-1-9-6 16,-1 10-4-16,4 0 2 0,-1 6-5 0,-1 0-1 15,3-1-2-15,-3-4-13 0,2 2 4 0,-2-3-4 16,2 1-3-16,2-3-11 0,-4-5-5 0,0-1-4 16,1-2-6-16,-1-2 0 0,0 1 7 0,-1-4-2 15,-2-2-3-15,2 1-2 0,0-3-20 0,-3-3-1 16,3 1 7-16,-1-2-6 0,-3-4 20 0,0 0 9 16,2 9 7-16,-2-9 18 0,0 0-7 0,0 0-4 15,0 0-10-15,0 0-15 0,10-13-2 0,-7 2-14 0,1 1 5 16,0-5-13-16,-1-2-3 0,0-1-5 0,2-10 2 15,4 2-5-15,-1-4-3 0,-2 2-6 0,3 3 6 16,0 2-6-16,0 5-5 0,-3 2-4 0,1 6 9 16,-1-1-11-16,-2 4 0 0,0 2-4 0,1 1 1 15,-5 4-3-15,10 0 13 0,-10 0-18 0,18 6 5 16,-10 1-3-16,4 6 6 0,-4-4 1 0,1 6-3 16,0-1 2-16,1 2-1 0,-2 1 1 0,0-1 0 15,2-1-11-15,-1 1-22 0,0-2-16 0,-3-4-21 16,3 1-25-16,0-1-24 0,-1-1-21 0,2 1-26 15,-3-4-20-15,2 0-16 0,-1-3-30 0,2 2-21 16,1-6-28-16,0 2-280 0,-1-4-605 0,-1-1 267 16</inkml:trace>
  <inkml:trace contextRef="#ctx0" brushRef="#br0" timeOffset="46040.88">30501 4353 223 0,'-1'-12'283'0,"0"5"-1"15,-2-3 2-15,0 4-5 0,3 6-17 16,-1-11-11-16,-1 6-9 0,2 5-23 0,-2-9-11 0,2 9-29 16,0 0-22-16,0 0-12 0,0 0-17 15,0 0-1-15,0 0 0 0,0 0-9 0,5 35 0 0,2-20 11 16,-5 5-6-16,8 3-9 0,-2 7 1 0,-1-4 2 16,3-1 2-16,-1 5-6 0,2-1-8 0,2 0-3 15,-3-2-9-15,-3 2-3 0,0-2-7 0,3-2-8 16,-2 0-5-16,-3-6-9 0,1 0-4 0,-3-2-4 15,4 0-5-15,-4-1-6 0,1-4 0 0,0 0-8 16,-1-1-3-16,-1 0-11 0,1-1-26 0,-2-3-39 0,1 1-37 16,-2-8-42-16,-2 8-41 0,2-8-38 0,-4 9-55 15,-1-6-47-15,5-3-53 0,-13 5-296 16,6-6-708-16,7 1 313 0</inkml:trace>
  <inkml:trace contextRef="#ctx0" brushRef="#br0" timeOffset="46311.08">30368 4497 76 0,'0'0'288'0,"-10"0"-3"0,10 0-15 16,0 0-16-16,-13-4-17 0,13 4-17 0,0 0 2 15,0 0-16-15,0 0-7 0,0 0-14 0,38-7-9 16,-12 5-18-16,6-3-9 0,2 0-8 0,0-1-12 15,0 1-14-15,3-1-8 0,3-2 0 0,11 0-27 16,-13 2 1-16,0-1-11 0,-2 0-5 0,-2 3-8 0,-4-2-7 16,-2 2-5-16,-8 2-25 0,0-3-19 0,-2 3-18 15,-7 2-18-15,0-3-36 0,-3 3-40 0,-8 0-41 16,11-3-33-16,-11 3-37 0,0 0-46 0,6 6-221 16,-6-6-530-16,0 0 235 0</inkml:trace>
  <inkml:trace contextRef="#ctx0" brushRef="#br0" timeOffset="46945.87">29894 5052 28 0,'0'0'222'0,"0"0"-7"16,0 0-18-16,-10 1-17 0,10-1-15 0,0 0-7 0,0 0-9 15,0 0-5-15,0 0-9 0,38 1-4 16,-16-2-1-16,12 1-13 0,3 0-5 0,2 0-12 16,12-5-1-16,0 4-7 0,0 0-2 0,-13 0-9 0,1-2-8 15,12 0-3-15,-14 0-5 0,14-1-8 0,-18 2-3 16,4-2 0-16,-5-1 3 0,2 1-7 0,-2 1-1 16,0 0 3-16,-3-1 1 0,-2 2 3 0,-4 0-1 15,-2-3-3-15,-1 2 1 0,6-3-7 0,-5 3 1 16,-2 3-4-16,0-1 7 0,2-2-9 0,-9 2 3 15,4-1-2-15,-2 1 0 0,-3 1 0 0,3-2-3 16,-1 1-2-16,1-1 4 0,-2 1-8 0,-1 1-2 16,2 0-3-16,-3-3-3 0,-1 1 2 0,-1 2-6 15,-8 0 5-15,17-1-3 0,-7-1 5 0,-4 2 1 16,-6 0-11-16,14-1 5 0,-14 1 2 0,13-2-3 16,-13 2 6-16,9-1-17 0,-9 1 12 0,0 0 2 15,10-1-3-15,-10 1 4 0,9 1-7 0,-9-1 5 0,0 0-6 16,0 0 0-16,0 0 6 0,0 0 0 0,9 0 4 15,-9 0 0-15,0 0-1 0,0 0-1 16,0 0-4-16,0 0-1 0,0 0 0 0,0 0-4 0,0 0-3 16,0 0-4-16,0 0-1 0,0 0-8 0,0 0-14 15,0 0-24-15,0 0-22 0,0 0-20 0,0 0-26 16,0 0-32-16,0 0-42 0,0 0-36 0,0 0-53 16,0 0-57-16,0 0-232 0,0 0-602 0,-36-1 267 15</inkml:trace>
  <inkml:trace contextRef="#ctx0" brushRef="#br0" timeOffset="53656.87">19360 7608 8 0,'0'0'198'0,"0"0"-3"16,0 0-6-16,0 0-5 0,0 0-10 0,0 0-14 16,0 0-14-16,0 0-12 0,0 0-10 0,0 0-12 15,0 0-16-15,0 0-10 0,0 0-10 0,0 0-2 16,0 0 5-16,0 0 1 0,0 0-3 0,16 7-4 15,-7-2-2-15,4-3-10 0,9 1 4 0,-4 1-1 16,3-2-8-16,2-1-4 0,3 0-7 0,2-3-3 16,-1 0-6-16,-4 1-2 0,-1-1-2 0,7 1-4 0,0-2 12 15,-3 3-7-15,-4-4-1 0,5 4-2 0,-6-3-2 16,-1 1-7-16,-1 0-1 0,-5 1-4 0,2-3 3 16,-4 2-5-16,-1 2 1 0,0-1-2 0,-5 1-3 15,-6 0-1-15,13-2-1 0,-13 2-1 0,0 0 2 16,10 0-6-16,-10 0 4 0,0 0-4 0,0 0-4 15,0 0 4-15,0 0 3 0,0 0-4 0,0 0 1 16,-27 5-7-16,13-3 8 0,-4 0-3 0,-4-1 3 0,4-1-3 16,-2 2-1-16,-9-2-6 0,1 5 2 0,1-3 0 15,-1-2 1-15,-1 2 1 0,0-2-5 16,-2 2 4-16,1 2 2 0,0-1-3 0,2-1 4 0,-1-1-7 16,6 1 7-16,2 0-2 0,2 0 4 0,1 0-2 15,5-1-1-15,-2-1 0 0,5 0 1 0,3 1-6 16,7-1 4-16,-11 0-3 0,11 0 3 0,0 0-7 15,0 0 5-15,0 0-4 0,0 0 0 0,0 0-11 16,32 1-11-16,-13-1-17 0,9 0-23 0,2 2-16 16,0-2-26-16,0 0-28 0,-1 0-47 0,0 3-219 15,2-1-438-15,-3-1 194 0</inkml:trace>
  <inkml:trace contextRef="#ctx0" brushRef="#br0" timeOffset="60634.18">3615 12831 88 0,'0'0'137'0,"0"-8"-15"0,0 8-14 15,0 0-7-15,0-9-9 0,0 9 8 0,0 0-6 16,0 0 2-16,3-8-10 0,-3 8-10 0,0 0-8 16,0 0-5-16,3-5-4 0,-3 5-9 0,0 0-4 15,0 0-11-15,0 0-8 0,0 0 9 0,0 0-3 16,0 0 0-16,0 0 12 0,0 0-11 0,13 17 1 15,-9-12 7-15,0 5-6 0,0-2-3 0,-2 3-2 16,2-1-4-16,-2 0-2 0,1 1-3 0,-2 0-2 0,3 1 5 16,-1 0-5-16,-2 1-1 0,0-3-3 0,2 1 1 15,0 1-1-15,-1 0-2 0,1-1 0 16,-2-1-3-16,3 1-8 0,-3-1 5 0,0 0-1 0,2-1 2 16,1 1-1-16,-3-4-1 0,1 1 1 0,2 2-2 15,-1-2 1-15,2 1-3 0,-2-3 1 0,0 2-3 16,1-2 0-16,0 1 1 0,0-2 3 0,0 1-4 15,1 0 2-15,0 0 4 0,3-2-5 0,-2 1 1 16,3-1 4-16,0 0-5 0,4 1-2 0,-3-1-2 16,4-2 5-16,-1 2 2 0,1 0 0 0,-1-3-4 15,6 3 2-15,0-1 0 0,-1-1-1 0,-1-1-2 16,0 2 3-16,4-2-2 0,-5 1 3 0,3 1-3 16,0-2-1-16,0 0-9 0,1 1 9 0,-2 0-2 0,2 1 4 15,0 1 4-15,0-2-6 0,-2 1-1 16,0 1 3-16,2-2 0 0,-1 2 3 0,-2-1-7 15,3 1 6-15,0 0-2 0,-1-1-2 0,0-2 3 16,0 5-3-16,2-2-1 0,0 0 3 0,5 2-2 0,3-5-3 16,-1 1-3-16,1-1 7 0,0 1-2 0,-1-2 1 15,1 0 3-15,1-1-5 0,-1 0 4 16,1 2-1-16,-1-3-2 0,2 2 0 0,-2 1-5 0,2-2 6 16,-2 4 5-16,-7-1-7 0,0-1 3 0,8 2-2 15,0-2 0-15,-9 1 5 0,1-1-2 0,-3 4 0 16,4-3-3-16,-1 1 1 0,-4 0-1 0,4 2 2 15,-7-4-2-15,4 2 3 0,0 2 0 0,-1-2-1 16,1 0-2-16,-2 0 2 0,-3-1-1 0,0-1-2 16,0 0 5-16,3 1-4 0,-2 2 0 0,-3-4 1 15,2 2-1-15,0-2 2 0,0-2-4 0,-3 2 5 16,3 1-4-16,0-2 4 0,1-2-4 0,-2 3 2 16,4-4 0-16,-4 3 1 0,0 0 2 0,1 1-3 0,-3-3 0 15,1 0 2-15,3 1-1 0,-3 0 4 0,2 0-8 16,-2 0 4-16,4 1 0 0,-1-3-2 15,2 1-1-15,-1-2 1 0,-3 3 4 0,4-3-4 0,-3 3 2 16,2-1 0-16,2-1 0 0,-1 0-5 0,1 3 6 16,-5-1-3-16,4 0 2 0,3 0 1 15,-2 0-1-15,-6 2-1 0,2-4 0 0,7 3 3 16,-3-2-4-16,1 1 1 0,-1-1-1 0,1 3 3 0,-2-2 0 16,2 0-3-16,-5 0 3 0,-1 2-1 0,-1 0-3 15,2 0-2-15,-3-1 3 0,0-1 3 0,-1 2-5 16,1 0 1-16,0 1 0 0,-3 0 1 0,-2-4 1 15,3 4 2-15,2-1 3 0,0 0-7 0,-11 1 0 16,13-2 2-16,-3 1-2 0,-4-1 0 0,2 1 2 16,-8 1 1-16,16-5-2 0,-7 3 2 0,2-2 0 15,-1 3-3-15,-1-4 3 0,0 3 0 0,-2-1 0 16,0 2-6-16,-1-2 5 0,2 1 2 0,-8 2-1 16,14-3-2-16,-6 0 0 0,-3 1 4 0,-5 2-5 15,14-3 5-15,-14 3-4 0,7-3 0 0,0 1 0 16,-7 2 2-16,10-6-1 0,-4 4 1 0,-6 2-3 15,9-3 0-15,-9 3 5 0,8-4-3 0,-8 4-3 0,5-2 4 16,-5 2-2-16,7-3 0 0,-7 3 1 0,6-4-1 16,-6 4 5-16,5-4-5 0,-5 4 0 0,4-5-2 15,-4 5 2-15,0 0 2 0,5-4 1 0,-5 4 2 16,0 0 18-16,6-11 0 0,-6 11-1 0,2-5 3 16,-2 5-5-16,1-10-3 0,-1 10-2 0,0-10 0 15,0 10 0-15,0-9-4 0,0 9 0 0,0-9-1 16,0 9-3-16,0-11 4 0,0 11-2 0,-1-8 5 15,1 8 5-15,-3-8-2 0,3 8-2 0,-2-11-3 16,2 11-1-16,-2-10 0 0,0 6 0 0,2 4-2 16,-4-10-4-16,3 4-2 0,1 6 4 0,-6-9-2 15,4 2 4-15,2 7-5 0,-4-11-1 0,2 4 2 16,2 7-2-16,-4-13 2 0,3 6-1 0,-2 1 1 0,3 6-2 16,-5-12-1-16,3 5-5 0,-1-1 6 0,0 2 1 15,3 6-3-15,-3-13-2 0,1 5 2 16,1 2-2-16,1 6 4 0,-4-13-4 0,3 6 3 15,1 7-1-15,-4-12-1 0,3 6 0 0,1 6 2 0,-3-13-2 16,2 7 4-16,1 6-7 0,-3-13 3 0,1 9 0 16,-1-4 1-16,3 8-2 0,-3-13 5 0,1 7-4 15,2 6 1-15,-3-13-3 0,2 7 3 0,1 6 0 16,-5-12 0-16,4 6-2 0,1 6 3 0,-3-10-4 16,3 10 1-16,0 0 3 0,-2-9-2 0,2 9 0 15,-4-6 0-15,4 6 0 0,0 0-2 0,0 0 2 16,0 0-2-16,0 0 0 0,0 0 2 0,-3-6-4 15,3 6 2-15,0 0 1 0,0 0 0 0,0 0 1 16,0 0 0-16,0 0-2 0,-1 25-5 0,1-25 5 16,0 12 2-16,0-5 0 0,0-7-2 0,0 13 1 15,0-3-2-15,0-3 2 0,1 0 2 0,-1 4-3 16,-1-3 3-16,0 3-2 0,1-2 0 0,0 1-1 0,0-1-4 16,-3 1 0-16,3-3-5 0,0 2-7 15,-3 1 2-15,1 1-1 0,-1-2 2 0,-2 1-1 16,3 0 1-16,1-1-1 0,-3 1 3 0,1-4 4 0,2 3-3 15,-3-1 0-15,0 2 2 0,3-4 2 0,-3 2-1 16,-1-2 1-16,2 2 3 0,1-3 0 0,-1 1-2 16,1 0-2-16,-1 1 1 0,-1-1-2 15,0 0 3-15,-1 0-4 0,-1 0-1 0,0 1-9 0,0 2 3 16,-1-3 2-16,-1-1-1 0,-1 4-5 0,0-3-8 16,0 1-1-16,-1 3 0 0,-4 0-2 0,4-4 2 15,-2 1 7-15,-3 4-1 0,0-4-2 0,3 0 1 16,-4 1-5-16,0 1 3 0,0-1-2 0,4-2 5 15,-6 0-3-15,4 1 6 0,1-1 4 0,-2 0-2 16,-3-1 6-16,5 1-1 0,2-3-1 0,-2 2 4 16,1-1-1-16,-1-2 2 0,1 2 3 0,-5-1 0 15,5 1 0-15,-5 0 0 0,4-1 4 0,2 0 4 16,-5 0 5-16,1 1-3 0,1-1 0 0,1 2 6 0,-2-2-5 16,2 0 6-16,-5 1-4 0,5-1 4 0,-4 1-3 15,0 1 5-15,-1-1-2 0,5-1 3 16,-5-1 2-16,0 0 1 0,0 0-3 0,1 1-3 0,4-2 5 15,-5-1 5-15,4 0-7 0,-4 3 5 0,4-3-7 16,1 0 8-16,-1 0 2 0,1 2-4 0,-1-2 0 16,1 0-2-16,-1 1-1 0,3-1-2 15,-2 2-1-15,-1 1 0 0,1-1-5 0,-1-1 4 0,1 2-4 16,-1-1 2-16,-2 0-2 0,-2 4 0 0,1-1 1 16,-2-1-1-16,0 0 2 0,1 0-3 0,-4 2-2 15,3 0-3-15,-1 0 7 0,-2-1 5 0,3-1 5 16,0-1-4-16,0 1 7 0,3-2-3 0,-2-1 2 15,5 0 2-15,-1-1 0 0,2 1-3 0,-2 2 5 16,2-3-7-16,0-3-1 0,-1 3 1 0,2 0 1 16,0-1 3-16,1 0-6 0,10 1 2 0,-18-1-1 15,6 0-2-15,3 0 0 0,1-1-5 0,8 2 1 16,-16 0-3-16,6 0 2 0,10 0 2 0,-17 0-7 0,8 0 2 16,1-1 0-16,-3 1-2 0,2-1 0 15,-1 1 0-15,10 0 0 0,-19 1-1 0,8-2 0 16,0 1 3-16,1 0-2 0,-1 0 2 0,1 0-5 0,10 0 2 15,-18-2 2-15,8 1-2 0,-1-1 2 0,0 1 0 16,0 0-1-16,1 1 0 0,1-3-4 0,-3 1 6 16,5 1 3-16,-2 0-2 0,-2-1 1 0,2 0-2 15,9 2-4-15,-15-3 4 0,7 1-5 0,0 1 5 16,8 1-4-16,-13-2 1 0,6 0 4 0,7 2-1 16,-15-2-8-16,5 1 5 0,10 1 0 0,-16 0-2 15,9 1-2-15,7-1 4 0,-13 0 0 0,3-1-1 16,10 1-1-16,-18 0 3 0,8 0-1 0,10 0-2 15,-17 0 0-15,7 0 1 0,-3-1-1 0,3 1 0 16,-3 0-2-16,3-2-1 0,-1 2-3 0,0 0-1 16,1-1 4-16,1 0 1 0,9 1 2 0,-17-1-1 15,7 0-1-15,0 1 0 0,0-1-5 0,-1-1 10 16,11 2-5-16,-17-2 3 0,10 1-5 0,-1 0 5 0,8 1 0 16,-11-4 0-16,3 3-4 0,8 1 6 0,-10-2-5 15,10 2 0-15,-9-4 2 0,9 4 2 16,-11-4-2-16,11 4 2 0,-8-3-2 0,8 3-1 0,-9-3 5 15,1 1-2-15,8 2-2 0,-10-3-2 0,10 3 2 16,-12-3 0-16,5 2 0 0,7 1 2 0,-13-3-4 16,7 3 3-16,6 0 0 0,-16-3-1 0,9 3-7 15,7 0 2-15,-14-3 0 0,2 0 4 0,6 2-4 16,6 1 4-16,-14-2-3 0,5 1 3 0,2-1 1 16,-2 1-4-16,9 1 1 0,-15-5 0 0,9 4 2 15,-2-4 0-15,2 3 0 0,6 2 1 0,-13-3 0 16,13 3 0-16,-10-5 1 0,3 4-4 0,0-1 7 15,7 2-2-15,-12-6-1 0,6 3-2 0,0 0-2 0,6 3 4 16,-11-4-1-16,6 1 2 0,5 3-3 16,-10-4-1-16,10 4 0 0,-12-4 2 0,12 4 1 15,-9-4-1-15,5 1-1 0,4 3 1 0,-9-4 1 16,9 4 1-16,-8-4-7 0,8 4 5 0,-8-6 5 0,5 3-4 16,3 3-1-16,-6-5 5 0,6 5-1 0,-7-6-2 15,7 6-4-15,-3-5 4 0,3 5-2 16,-7-10-2-16,5 5 6 0,2 5-3 0,-5-9 3 0,5 9-6 15,-4-10 3-15,1 5 0 0,3 5 2 0,-4-7-2 16,4 7 0-16,-2-10 0 0,2 10 2 0,-4-11-3 16,0 6 2-16,4 5 0 0,-4-11-2 0,3 4 3 15,-3 0-2-15,3-1-2 0,-2-2 3 0,2 3-2 16,-1 0 4-16,0-4-3 0,1 1 0 0,0 1 0 16,-2-2 0-16,1 1 3 0,0-2-1 0,2 1-2 15,-1-1-5-15,-1-1 5 0,2 1-3 0,-3 2 3 16,2 0 0-16,0 2-2 0,-1 0-7 0,2-2 13 15,0 10-2-15,-1-14 2 0,0 7-5 0,1 7 3 0,-2-11 1 16,2 11 1-16,-1-9-2 0,1 9 1 16,-3-10-1-16,3 10-3 0,0-9 2 0,0 9-1 15,-2-9 3-15,2 9-2 0,-3-6-1 0,3 6-3 16,0 0 1-16,-1-9 2 0,1 9 1 0,0 0 0 0,0 0 0 16,0 0-3-16,0 0 0 0,-3-8 2 15,3 8 0-15,0 0 0 0,0 0 0 0,0 0-2 16,0 0 1-16,0 0 3 0,0 0-4 0,0 0-1 0,0 0 1 15,0 0 1-15,0 0-2 0,0 0-5 0,0 0 8 16,0 0-6-16,0 0 5 0,0 0-3 0,0 0 4 16,0 0-2-16,0 0 1 0,0 0-2 0,-12 14 1 15,12-14 1-15,-4 8 2 0,4-8-2 0,-3 9-2 16,2-4 4-16,1-5 1 0,-2 14-2 0,2-6 0 16,-2 2 2-16,1-2-4 0,0 4-5 0,1-2 3 15,0 2-6-15,-3-1 0 0,3 5-4 0,0-3-8 16,-1 3-8-16,2 1-9 0,-1-2-9 0,0 3-10 15,1-1-18-15,2 1-12 0,2-1-22 0,-1 0-27 16,2 1-38-16,1-2-101 0,2-2-298 0,2 2 132 16</inkml:trace>
  <inkml:trace contextRef="#ctx0" brushRef="#br0" timeOffset="71317">12008 13765 11 0,'0'0'209'0,"-6"-7"-1"0,6 7-6 0,-5-6-2 16,5 6-20-16,-6-6-6 0,6 6-12 0,0 0-9 16,-5-5-13-16,5 5-14 0,0 0-13 0,0 0-12 15,0 0-11-15,0 0-4 0,0 0-11 0,-3 17-3 0,3-7-10 16,2 2-5-16,-1 5-6 0,0 0-3 0,3-3-6 15,2 3-3-15,-3-4-2 0,3 2-7 16,2 1-1-16,-1-7 0 0,1 2-5 0,0-2-1 0,1 0-3 16,0-3 2-16,4 0-5 0,-3-2 3 0,1-1-6 15,2-3 5-15,-2 0-2 0,1-3-1 0,1 0 5 16,1-4 20-16,-5 1 7 0,4-3 10 0,1-1 12 16,-1-1 6-16,-6 3 6 0,4-5-5 0,-5 3 1 15,-1-1-5-15,0-3-5 0,-1 3 33 0,-4-1-22 16,2 2 1-16,-2-2-11 0,-2 0-8 0,-2 0 0 15,2-1-10-15,-6-1-5 0,0 5 0 0,-2-6-9 16,2 5 1-16,1 1-10 0,-2-2-5 0,0 3-9 16,2 1-15-16,1-1-24 0,1 4-20 0,1-1-33 15,4 5-23-15,0 0-16 0,0 0-17 0,0 0-18 16,0 0-28-16,0 0-25 0,11 17-21 0,0-8-61 16,-4 0-179-16,6 4-505 0,0-2 225 0</inkml:trace>
  <inkml:trace contextRef="#ctx0" brushRef="#br0" timeOffset="71816.59">12511 13695 213 0,'0'0'262'15,"0"0"-22"-15,0 0-18 0,0 0-16 0,-7 23 6 16,9-12-16-16,-1 8-1 0,3 8-16 0,2 1-4 0,2 2-2 16,0 2-4-16,1-1-17 0,5 0-12 0,-3 2-13 15,2-2-12-15,1-1-5 0,-1 2-19 16,1-2-5-16,-1-2-14 0,1-3-9 0,-3-3-7 0,-4-4-8 16,-1-1-6-16,4-2-4 0,-6-5 3 0,0-1-4 15,-1-3-11-15,1 1 5 0,0-1-9 0,-2-2 2 16,-2-4-1-16,6 8 0 0,-6-8-6 0,0 0-3 15,0 0 0-15,0 0-2 0,0 0 1 0,0 0-1 16,-10-21-11-16,0 9-2 0,1-4-3 0,-8-4-14 16,-2-1-11-16,0-4-2 0,1-2-9 0,1 0-1 15,3-4 4-15,3 0 5 0,-2 0 3 0,3 0-2 16,1-1 1-16,1 2 8 0,3 1 1 0,2 10 3 0,1-6 0 16,2 10 3-16,2 2 0 0,1 2-3 15,-2 1 8-15,5 0-1 0,-1 0-1 0,3 2 1 16,1 1 0-16,3 2 0 0,0 3 7 0,7 0-1 0,-6 1-1 15,6 2 3-15,-2 1-2 0,-5 0-1 0,3 1 1 16,-5 1 1-16,1 6-1 0,-1-3 1 0,0 3 2 16,-3 1-2-16,-1 0 4 0,-2 7-5 0,-4-1 3 15,0 2 0-15,-4 0-10 0,0 0-18 0,-1 1-31 16,-3 2-45-16,2-4-25 0,-3-1-36 0,1-2-33 16,2-2-235-16,0-4-470 0,4-3 207 0</inkml:trace>
  <inkml:trace contextRef="#ctx0" brushRef="#br0" timeOffset="72274.6">13133 13699 91 0,'-7'-15'260'0,"-1"0"-26"0,-1 3-2 15,1 2 1-15,-2 2-22 0,1 2-13 0,-1 0-14 16,-3 2-23-16,2 3-13 0,-7 3-14 0,-1 4-13 16,0 4-9-16,1 0-10 0,-4 8-10 0,3-1-8 15,3 2-9-15,3 4-7 0,2-2-11 0,1 3 0 16,6-5-6-16,-2-1-7 0,3 1-1 0,6-1-7 16,-3-6-2-16,2 0-5 0,2-3-1 0,3 1-2 15,2-3-1-15,0-1-5 0,2-6 0 0,3 1-2 16,-1-2-4-16,5-5-4 0,2-1-6 0,-2-6-11 0,3-3 0 15,-2-3-3-15,0 0 1 0,-6-1 0 16,-1 4-1-16,-4-4 3 0,1-2 3 0,-3-3 1 16,-2 1 2-16,-4 5-1 0,-2-10 10 0,-4 4 8 0,0-2 8 15,-1 0 13-15,-3 0-3 0,0 2 24 0,-1 0 1 16,4 9 3-16,-4-1 7 0,6 6 5 0,-4 1-17 16,5 1 6-16,-3 1-7 0,0 4-9 0,7 4-1 15,-7 0-14-15,7 0-1 0,0 0 4 0,0 24-15 16,5-5 7-16,1 5-1 0,2 3-12 0,3-2 6 15,3 4-6-15,-1 0-22 0,2-1-40 0,-1-2-31 16,3 4-36-16,2-3-40 0,1-2-43 0,0 1-48 16,0-1-50-16,-1-2-200 0,-2-2-536 0,6-1 237 15</inkml:trace>
  <inkml:trace contextRef="#ctx0" brushRef="#br0" timeOffset="73007.11">13427 13649 193 0,'-10'-15'231'0,"2"5"0"16,1 0-14-16,-1 2-17 0,1 2-14 0,-3 1-17 15,2 4-14-15,-1 2-14 0,9-1-13 0,-18 10-8 16,9-3-10-16,-2 6-13 0,4-4-9 0,0 6-9 16,1 0-7-16,3 1-6 0,1 1-7 0,0-5-8 15,2 3-2-15,4 2-5 0,-3-6-2 0,1 1-9 16,2-2-4-16,2 0-1 0,1-3-3 0,3-1-5 15,-2-3 0-15,3-1-4 0,3-2-1 0,-3-2-4 16,3-1 3-16,1-1-5 0,0 0-1 0,0-2-1 16,-3 0-2-16,1 1 1 0,-2 4-1 0,2-2-1 0,-2 0 1 15,0 3-3-15,1 0 1 0,-1 1-3 16,-1 1 4-16,1 0-3 0,-3-1 5 0,-8-1-4 16,17 1 1-16,-11-1-5 0,5 0 4 0,-11 0-9 0,18-2-4 15,-9-3-18-15,-1 1-8 0,2-4-8 0,1 2 3 16,0-5 0-16,-1-1-5 0,0-1 3 0,1 0 2 15,-5 2 1-15,2-4 4 0,-3 2 7 0,-1-3 3 16,1 0-4-16,-3-3 9 0,0 0 3 0,-2-6 5 16,-2-2 12-16,0 0 8 0,-3-2 8 0,-1-2 11 15,-3 0-4-15,2 1 11 0,-2 0 6 0,0 2 3 16,3 3 9-16,-4 2 7 0,3 4 1 0,1 5 3 16,-1 3 1-16,0 1-1 0,4 3-7 0,-1 4-4 15,4 3-6-15,-9-1-8 0,9 1 1 0,-6 11-3 16,6 0-3-16,-2 4-9 0,0 6 1 0,6 5 0 15,0-1-4-15,3 1 3 0,1 3-9 0,2-4 4 16,1 1-1-16,2-1-2 0,3-3-3 0,1-2-5 0,0-1 3 16,-6-3 2-16,7-3-3 0,3 3 3 0,-4-7 0 15,2 1-2-15,-6-4 0 0,5 0-1 16,-5-1-3-16,-1-2 9 0,-1 0 7 0,0-1-5 0,0-4 6 16,0-1-2-16,1 2 2 0,-1-5-5 0,-2 1 4 15,2-2-8-15,-2-1 1 0,0-4-1 0,0-2-1 16,1-1-3-16,-4-1 8 0,0 0-15 0,-3 3 1 15,-1-3-18-15,-2 6-11 0,0-2-7 0,0 5-5 16,0 7 4-16,-7-9 0 0,7 9 9 0,-9 0-5 16,9 0 4-16,-16 9 3 0,8-1 2 0,1 3 3 15,0 2 1-15,0-1 6 0,5-1 0 0,0 5-2 16,2-4 5-16,0 1-2 0,2-1 3 0,2-1 2 0,2 0 0 16,-2-2-3-16,5 0 3 0,2-2 1 15,1-1 1-15,1-1 5 0,2-2-1 0,3-3-2 16,0 1-15-16,-5-2-18 0,6-2-19 0,-2-2-20 0,-2 2-26 15,2-4-23-15,-3 0-21 0,-1-3-9 0,-1 3-30 16,0 0-25-16,-7 0-168 0,5-1-406 0,-4-1 181 16</inkml:trace>
  <inkml:trace contextRef="#ctx0" brushRef="#br0" timeOffset="73224.19">13618 13474 187 0,'-17'3'310'0,"-2"-2"-2"0,9 1-8 15,-2-1-17-15,7-1-12 0,5 0-26 0,-11-3-21 0,11 3-29 16,-2-7-12-16,2 7-33 0,20-23-16 0,0 5-1 16,7 2-22-16,5-3-25 0,10-8-40 15,1 2-42-15,-11 6-41 0,14-3-63 0,0-2-42 0,-1 1-60 16,-14 9-247-16,3-1-485 0,-5-1 215 0</inkml:trace>
  <inkml:trace contextRef="#ctx0" brushRef="#br0" timeOffset="74147.1">12552 14733 29 0,'-8'-8'221'0,"2"-1"-7"16,-1 1-19-16,1-2 1 0,-2 3-11 0,2-3-20 0,1 2-5 15,1 1-5-15,2 3-13 0,2 4-14 16,-4-8-12-16,4 8-13 0,0 0-9 0,0 0-12 15,0 0-4-15,0 0-8 0,31 12-7 0,-20-5-3 16,3 6-10-16,8 3-2 0,-6-3-5 0,1 1-5 0,-3 1-5 16,-1-5-4-16,-1 0 1 0,-5-2-5 0,2-1-1 15,-3-2 12-15,-2 1 15 0,1-3 14 16,-5-3 8-16,7 8 11 0,-5-5 9 0,-2-3 1 0,0 0-2 16,3 6-6-16,-3-6-6 0,0 0-9 0,0 0-9 15,0 0-3-15,0 0 0 0,-1-24-9 0,1 12-5 16,1 2-14-16,-1-5-22 0,4-1-26 0,2-3-28 15,2-6-22-15,-1-3-18 0,3 1-21 0,2 1-26 16,1 2-14-16,2 1-33 0,4 3-12 0,3 3-32 16,-8 5-19-16,2 5-173 0,1-1-447 0,1 6 198 15</inkml:trace>
  <inkml:trace contextRef="#ctx0" brushRef="#br0" timeOffset="74446.34">13091 14665 194 0,'2'-7'222'0,"-2"7"-8"0,4-15-11 0,-2 5-20 16,2-2-14-16,-2-1-14 0,0 1 4 0,-2 2-5 15,2-3-11-15,-2 1-15 0,-4 3-14 16,0-3-6-16,-2 2-7 0,1-1 11 0,-3 1-8 0,1 3-12 16,-3 2-7-16,2-1-8 0,-1 4-13 0,-5 0-4 15,3 4-10-15,-1 2-1 0,1 2-9 0,1 6-4 16,-4-1 2-16,5 6-7 0,0 2-4 15,3-1 1-15,2 6-9 0,2-3 4 0,4-3-2 0,4 1-2 16,2-1-6-16,3-3 1 0,6 6-3 0,-4-8-3 16,3 1-10-16,-1-4-14 0,4-1-19 0,0-3-29 15,-1-1-18-15,1-3-20 0,2-4-21 0,0-1-10 16,2-2 1-16,2-4-12 0,-1-3-15 0,-6 1-23 16,0 0-12-16,-2-1-123 0,2-3-344 0,-7 3 153 15</inkml:trace>
  <inkml:trace contextRef="#ctx0" brushRef="#br0" timeOffset="74638.09">13344 14600 440 0,'4'-17'19'0,"0"-2"21"0,0 1 18 15,-4 0 1-15,-2-2 23 0,-4-4 0 0,2 5 37 16,-2 0-10-16,1 0 12 0,-4 0 28 0,0 2 4 0,2 0 12 16,1 3-13-16,1 6 12 0,-1-3-1 15,-2 3-6-15,6 3-9 0,0 0-12 0,2 5-11 16,-6-5-18-16,6 5-6 0,0 0-11 0,0 0-9 0,0 0-10 16,8 34-4-16,-1-15-5 0,4-1-11 0,2 9-1 15,4-2-5-15,0 2-3 0,2 2-6 0,3-2 0 16,2 1-5-16,1 0-2 0,-2-1-23 0,2-1-38 15,0-1-39-15,-4-3-40 0,-2-2-37 0,1-2-48 16,-7-7-23-16,0-1-47 0,-1-2-152 0,-7-3-451 16,1 0 200-16</inkml:trace>
  <inkml:trace contextRef="#ctx0" brushRef="#br0" timeOffset="75078.84">13293 14621 101 0,'0'0'233'0,"-5"-6"-24"0,5 6-20 0,0 0-22 15,5-13-19-15,2 4-21 0,3 1 2 16,4-3-15-16,-1 1-17 0,2-3-4 0,-2 1-11 16,2-1-7-16,-3-1-8 0,1 2-6 0,3 1-7 0,-3-1-5 15,1 0-5-15,-3-1-5 0,0 4-3 0,-2 2-4 16,0 0-5-16,-3 4-3 0,-1-1 0 0,-1 0-5 15,-4 4 0-15,14-2 0 0,-3 2-5 0,1 2 0 16,3 2-1-16,4 1 1 0,-2 2-2 0,1-1-9 16,0 3 6-16,2 0-3 0,3 3 3 0,-3-5-2 15,-2 3-5-15,0 0 1 0,-2-2 5 0,0 1-5 16,-1-4 2-16,1 4 10 0,-5-7 31 0,0 2 21 16,-1 1 8-16,-4-3 8 0,1 0 12 0,-7-2 15 15,11 3 14-15,-11-3 1 0,7 1 4 0,-7-1-3 16,0 0-12-16,7-8-11 0,-7 8 9 0,0-13 13 15,0 2-22-15,-1 1-1 0,-3-2-5 0,2 0-19 16,-2-1-7-16,-4-2-4 0,2-2-6 0,-1 2-11 0,3-1 0 16,-3 0-25-16,2-1 11 0,0 1 1 15,-1 1-24-15,4 4-21 0,-2 1-26 0,4-1-27 16,0 5-24-16,0 6-24 0,0-9-21 0,0 9-26 0,0 0-30 16,10-5-25-16,-3 5-33 0,1-2-26 0,-8 2-255 15,15 2-567-15,-1-1 251 0</inkml:trace>
  <inkml:trace contextRef="#ctx0" brushRef="#br0" timeOffset="75612.06">13964 14308 169 0,'0'0'212'0,"2"-9"-2"0,-2 9-12 0,3-8-19 16,-3 8-16-16,2-11-7 0,1 7-11 0,-3 4-11 16,1-10-14-16,-1 10-10 0,7-5-14 0,-7 5-7 15,9-2-9-15,-9 2-9 0,14 2-7 0,-5 2-8 16,2 0-4-16,0 4-5 0,-2 1-7 0,2-1-1 15,-1 0-4-15,3 4-1 0,-5-5 9 0,-2 2 11 16,2-5 8-16,-3 5 8 0,-3-3 5 0,4-2 7 0,-4 3 6 16,-2-7 1-16,6 8-7 0,-6-8 4 0,2 6-7 15,-2-6-1-15,2 6-8 0,-2-6-1 0,0 0-1 16,0 0-10-16,0 0-6 0,0 0-14 16,0 0-22-16,0 0-24 0,0 0-18 0,0-27-21 0,4 17-10 15,-1 0-20-15,6-5-19 0,-3-4-17 0,4 2-8 16,0-7-4-16,2-3 2 0,-3 4 3 15,2-2 5-15,-4 6 14 0,2 1 13 0,0-6 10 0,-3 9 3 16,-2-1 15-16,-1 6 5 0,1 1 13 0,2 2 12 16,-4 1 11-16,0 2 2 0,-2 4 3 0,8-7 2 15,-8 7 17-15,7 2 19 0,-7-2-5 0,10 6 7 16,-6-1 10-16,2 2 1 0,3 2 6 0,-2-2-7 16,0 2 0-16,-2 0-4 0,2-1 0 0,-3 2-4 15,2-1-6-15,-1 1 0 0,-2-3-5 0,1-1 2 16,1-1 6-16,-2 2 5 0,-3-7 0 0,7 5 0 15,-3-2-3-15,-4-3-1 0,0 0-2 0,12-3-1 16,-12 3-1-16,9-9-4 0,-6 4 0 0,1 0 7 0,0-5-4 16,3-1-2-16,-2 1-3 0,4-6-2 0,-1 3 1 15,2-1-3-15,-2-1 1 0,-3 4-5 16,6-2 0-16,-3 5-1 0,0-1 1 0,1 3-2 0,1 0 0 16,2 3-3-16,0 2-2 0,1 1 4 0,-1 3-1 15,2-1 0-15,-4 0-20 0,9 5-33 0,-6-3-37 16,-2 2-35-16,3-1-35 0,3 1-39 0,-5-2-208 15,5-1-438-15,-3-3 194 0</inkml:trace>
  <inkml:trace contextRef="#ctx0" brushRef="#br0" timeOffset="75740.16">14854 14014 87 0,'13'-4'195'0,"-2"-1"0"0,-2 2 12 0,3 0 10 16,-1 1 0-16,1 0 0 0,-3-2-11 0,-1 4-9 16,1-2-20-16,4 0-15 0,-6 1-14 0,2 0-13 15,4 0-18-15,-4 1-7 0,-2-1-17 0,-7 1-13 16,16 1-46-16,-16-1-50 0,7 2-51 0,-7-2-62 15,6 4-71-15,-6-4-197 0,0 0-431 0,0 0 191 16</inkml:trace>
  <inkml:trace contextRef="#ctx0" brushRef="#br0" timeOffset="77278.57">11622 14003 203 0,'0'0'194'0,"-3"-18"-22"0,3 11-1 0,-2-5-5 16,0 1-14-16,1 2-5 0,-2 2-1 0,2-3 4 15,0 2-4-15,1 8-8 0,-5-12-12 0,2 6-10 16,3 6-11-16,-4-7-10 0,4 7-14 0,-10-1-2 15,10 1-11-15,0 0-6 0,-17 10-6 0,9-1-8 16,-3 4-2-16,1 3-8 0,-4 1-2 0,1 7-3 16,4 0-10-16,-1 4 3 0,4-3-4 0,-1 1-2 15,3-1-1-15,2 2 2 0,2-7-5 0,2 4-1 16,0-4-4-16,3 4 0 0,-1-5-1 0,0 0-2 0,3 5 3 16,1-5-3-16,0-1 0 0,-1-3-1 15,1 4-4-15,2-2 4 0,3 3-2 0,-5-1 0 0,3-2 2 16,-1-1 3-16,-1 3-2 0,5 2 8 0,-6-2 10 15,1-1-5-15,5 3 0 0,-5-3 4 16,-1 0-1-16,6 3-5 0,-1 1 2 0,-1-1 3 0,0-3-2 16,-1-3 1-16,3 7 3 0,-1-2 17 0,1 4 9 15,0-4-8-15,1 3-2 0,-2 4-3 0,1-2-1 16,-1-1-7-16,0-1 1 0,1 5-3 16,-3-3-7-16,3 5 8 0,-1-2-6 0,-2 4-3 0,1-4-1 15,1 2 2-15,1 0-8 0,3 0-2 0,-2-2-2 16,4-3-3-16,2 0 9 0,3-4-7 0,-1-3-1 15,6 0 1-15,-3-3 0 0,2-2-4 0,0-5-27 16,-2 1-28-16,2-6-32 0,-7 1-43 0,-1-3-54 16,0-4-55-16,-1 2-72 0,-2-3-180 0,-8-3-526 15,1 0 233-15</inkml:trace>
  <inkml:trace contextRef="#ctx0" brushRef="#br0" timeOffset="77871.16">10066 15054 125 0,'9'-19'178'0,"4"-4"-2"0,-5 8-8 15,-4 0-6-15,2-1-10 0,-2 7 13 0,-2-2 1 16,0 5-10-16,-2 0-16 0,0 6-17 0,-2-11-9 16,2 11-6-16,-7-5-17 0,7 5-5 0,0 0-11 15,-26 12-7-15,13-2-5 0,1 2-7 0,-5 8-7 0,2-1-1 16,4 1-12-16,0 2-1 0,2-3-3 0,0 4-3 16,4-4-3-16,1-1-5 0,3 1-1 0,3-1-1 15,1-2-3-15,2 2 2 0,8-2-6 0,-2 0 0 16,12 2-1-16,-1-3-1 0,4-1-2 0,-1-2-2 15,1 1 1-15,3-2-1 0,-1 3 0 0,1-5-3 16,0-1 0-16,0-1 2 0,-8-3-2 0,5 4 3 16,-7-4-4-16,-2 2 2 0,-4-1-2 0,-2-2-2 15,-2 2 5-15,2 0 3 0,-8 0 2 0,1 0 13 16,-4 0 3-16,0-5 13 0,-2 16 9 0,-1-10 4 16,-6 4-5-16,0-1-4 0,0-1-5 0,-7 3-4 15,0-1 2-15,-1-2-1 0,0 3-15 0,-1-4-19 16,-2 2-38-16,3-3-17 0,0 0-40 0,5-5-27 15,0 2-35-15,3-6-44 0,9 3-35 0,-13-5-165 16,12-1-432-16,1 6 191 0</inkml:trace>
  <inkml:trace contextRef="#ctx0" brushRef="#br0" timeOffset="78263.39">10690 14984 53 0,'-17'-4'275'16,"-2"3"-14"-16,-1 2-18 0,2 2-19 15,-4 3-11-15,3 2-12 0,0 3-14 0,-5 0-20 0,3 6-16 16,2 1-15-16,5-4-15 0,4 3-8 0,-1-1-9 16,3 1-14-16,1 2-8 0,5-4-11 0,3 4-7 15,1-3-2-15,5 2-10 0,-2-5-8 0,4-2-13 16,1 1-3-16,3-6-8 0,2 1-1 0,-2-7-2 15,5 0-5-15,0-3-3 0,-3-5-2 0,2 1-1 16,-3-4 2-16,-3 0-3 0,2-1-1 0,-4-3 2 16,-1 0-3-16,-2 4 4 0,-2-1 5 0,0 1 16 15,-1-4 7-15,-1 4 1 0,-1 1 4 0,-1-1 7 16,1 3-2-16,-1 8-4 0,2-13-6 0,-1 8-2 16,-1 5-6-16,6-6-3 0,-6 6-2 0,10-1-1 15,-10 1-1-15,16 6-2 0,-6-2-5 0,0 5 0 16,1-2-2-16,0-1 0 0,4 5-12 0,1-3-31 15,-2 4-24-15,1-3-33 0,-2 2-33 0,1-3-33 16,1 1-38-16,2-2-11 0,-1-2-14 0,-3-4-209 0,1 3-462 16,4-7 205-16</inkml:trace>
  <inkml:trace contextRef="#ctx0" brushRef="#br0" timeOffset="79122.17">10870 14808 150 0,'0'0'211'0,"-2"-7"-23"0,2 7-20 0,0 0-14 16,0 0 5-16,0 0-13 0,0 0-10 16,15 15 4-16,-4 1-12 0,-2-2-8 0,4 6-10 0,4 2-9 15,-3 3-2-15,2-2-9 0,-3-1 2 0,3-1-2 16,-6-4-7-16,4 3 2 0,-3 4 1 0,-3-9 5 15,2-2-9-15,1 1-4 0,-4-6-9 0,1 3-6 16,-1-4-6-16,-1-1-4 0,-1 1-5 0,0-1-3 16,-1-3-5-16,-4-3 3 0,6 4 4 0,-6-4 1 15,4 6-3-15,-4-6-6 0,0 0-3 0,0 0-1 16,0 0-8-16,0 0-4 0,-5-26 2 0,0 16-8 16,0-3 3-16,-1-4-3 0,1-1-3 0,-1-7-3 15,-3 0-2-15,-1-2-1 0,-1 0-2 0,3-2 2 16,1 3-3-16,0 1 4 0,0 8-3 0,3 2 0 15,-1 2-3-15,3 2-1 0,-1 1 4 0,3 5-5 16,0 5-2-16,3-12 3 0,2 7 1 0,-5 5-2 16,11-1-1-16,-11 1 1 0,22 8 0 0,-10 0 2 0,2 3-5 15,2 1 1-15,-3 1 1 0,5-2 1 0,1 7 0 16,-6-3-3-16,1 0 2 0,2-1 0 0,-1-2 2 16,-3 2-1-16,1-2-4 0,-1 1 2 15,-3-4 3-15,-2 2 1 0,0-3-1 0,0-1-5 0,1 3 3 16,-6-6 2-16,4 0-1 0,-4 2 1 0,1-1 2 15,-3-5 12-15,4 8 15 0,-4-8 10 0,3 4 17 16,-3-4 3-16,0 0 3 0,0 0 1 0,0 0-7 16,0 0-7-16,0 0 0 0,0 0-7 0,-20-20-3 15,13 11-3-15,-1-6-5 0,-1-2-2 0,0-8-2 16,0-2-9-16,1 1-2 0,-1-4 1 0,5 3-3 16,-2 2-2-16,5 0-7 0,-1 8-2 0,4 0-3 15,-1 6 1-15,3 1 4 0,0 5-5 0,1-2 0 16,1 5-7-16,7 0 3 0,-1 5-20 0,-1 3-7 15,5 4-1-15,1 2-5 0,-2 0-3 0,3 1-17 16,-5 3-1-16,4-2-10 0,-3 0 10 0,2 1 5 16,2 1 6-16,-2-6 0 0,-2-3 7 0,0 3 6 15,-3-4 2-15,1-4 4 0,0 0 3 0,-1-4 3 0,0-2-2 16,1 0 7-16,-1-3 2 0,1 0-1 0,-4-3 3 16,-1 1-1-16,1-1 4 0,-3-7-1 15,4 3 0-15,-7 1 4 0,1 0-1 0,-2-5-1 0,0 1 1 16,-3 1 4-16,-2-2-1 0,1 1-1 0,-4 1 1 15,1 0-2-15,-2-2 4 0,0 4-1 0,-1 3 2 16,3 4-2-16,1 1-2 0,-3 4 4 0,0 2 0 16,8 0-5-16,-19 12 0 0,8 1 10 0,0 1-8 15,1 3-3-15,4 3 4 0,1-1 4 0,1 0-2 16,5 6-2-16,3-9-1 0,1 3 0 0,2-2 5 16,3-2-2-16,0 1 0 0,5-3 1 0,-1-3 1 15,2 0-5-15,4-2 3 0,2-3 3 0,7-4-3 16,1-1-14-16,0-3-19 0,2 2-38 0,-3-3-42 15,1-2-51-15,-2 0-67 0,-7 2-56 0,-3-1-168 16,2-1-492-16,-1 1 218 0</inkml:trace>
  <inkml:trace contextRef="#ctx0" brushRef="#br0" timeOffset="79615.06">10855 15822 142 0,'-5'9'233'0,"1"1"-12"0,0 3-7 16,-1-2-13-16,2 1-16 0,3 6-17 0,-1-1-17 15,4 0-7-15,1-6-17 0,1 5-11 0,0-4-12 16,4 3-7-16,-2-6-10 0,2-1-6 0,2-2-10 15,1-4-7-15,0 0-2 0,1-3-5 0,-2-3-3 0,0 1-8 16,1-6-2-16,-2 3-4 0,-2-4 0 0,3-2 10 16,-5-1 20-16,-3 3-3 0,0-1 7 15,-2 0 10-15,1-1-2 0,-5 2 0 0,0-1-2 16,-3 0-10-16,-3 3-8 0,-2-5-2 0,-2 2-9 0,-4 1-6 16,2 5-5-16,-2-2-2 0,4 3-10 0,-2 1-16 15,4-1-12-15,0 1-23 0,1 0-33 0,5 2-33 16,5 1-46-16,-14-2-27 0,14 2-18 0,-6-3-33 15,6 3-26-15,0 0-203 0,0 0-477 0,0 0 211 16</inkml:trace>
  <inkml:trace contextRef="#ctx0" brushRef="#br0" timeOffset="80038.08">10901 15536 164 0,'-5'-4'239'0,"1"-1"-10"16,4 5-18-16,-8-9-19 0,8 9-20 0,-2-5-18 15,2 5-15-15,0 0-15 0,0 0-11 0,0 0-6 16,21 22 3-16,-3-3-3 0,-2 3-3 0,4 4 4 16,-2 1-3-16,2 2-5 0,0 2-5 0,-4 1-5 0,2-1-5 15,-1-2 6-15,-1 1-5 0,0-4-10 16,0-3 3-16,-5 0-10 0,-1-7-3 0,0 0 1 16,-4-2-2-16,0-6 3 0,3 2-5 0,-6-2-1 0,1-1-3 15,-1-2 2-15,0-1 2 0,-3-4 6 0,4 8 2 16,-4-8-6-16,0 0-8 0,0 0-4 0,0 0-9 15,0 0-4-15,0 0 1 0,0 0-9 0,-13-27 0 16,9 17-8-16,-3-1 3 0,3-2-11 0,-2-1 2 16,1-3-7-16,-2 1 5 0,5 4-4 0,-3 0-7 15,5-1 3-15,0 2-4 0,0-1-5 0,2 1 5 16,3 1-1-16,0 1-1 0,2 2 0 0,-1-1-2 16,5 2 1-16,-1 2 3 0,1 3-7 0,2-2-1 15,-2 6 3-15,2-2 1 0,4 2 2 0,1 3 2 16,-6 0-4-16,-1 2 0 0,-2 0-3 0,0 2 5 15,-2 2 2-15,0 3-9 0,-2 2 10 0,-3 1-7 16,-2 0-3-16,-2 1-8 0,-2-1-29 0,0 1-28 16,-4 4-38-16,1-6-41 0,0 0-47 0,0-3-50 0,2-6-50 15,-1 3-248-15,0-8-587 0,1 0 260 16</inkml:trace>
  <inkml:trace contextRef="#ctx0" brushRef="#br0" timeOffset="80346.19">11347 15658 163 0,'0'0'240'0,"0"0"-5"0,9-2 2 16,-9 2 3-16,11 8-23 0,-3-3-15 0,3 3-8 16,2 2-2-16,1 2-5 0,0 0-14 15,4 0-8-15,4 5-12 0,2-1-11 0,-3 2-10 0,-1-1-7 16,4-2-5-16,-1 3-7 0,-2-1-1 0,-4-4-2 15,6 6-6-15,-9-5-7 0,0-2-11 0,-1 1 9 16,-1 2-4-16,-2 0-7 0,-2-1-2 0,-4-3-6 16,6 5-11-16,-5-2 0 0,-2-2-1 0,-2 2-5 15,1 0-5-15,-4 3 0 0,0-7-1 0,-1 3-13 16,0-3 1-16,-2-1-7 0,0 0 0 0,-2-1-9 16,-4 0-22-16,0-2-42 0,-2-3-43 0,-3 2-47 15,-4-3-42-15,-1-2-47 0,-6-2-57 0,10-6-55 16,-11-4-256-16,4-7-634 0,1 0 280 0</inkml:trace>
  <inkml:trace contextRef="#ctx0" brushRef="#br0" timeOffset="80496.73">11273 15399 106 0,'1'-19'251'0,"0"0"-27"15,2 1-14-15,3 2-21 0,-1 1-14 0,0 1-22 16,2 2-15-16,-1 3-14 0,2 3-22 0,2 1-60 15,-1 2-58-15,1 2-56 0,4 4-73 0,-5 2-103 16,2 2-266-16,1 3 117 0</inkml:trace>
  <inkml:trace contextRef="#ctx0" brushRef="#br0" timeOffset="80796.73">11157 16746 58 0,'-6'3'288'16,"6"-3"-18"-16,-6 5-13 0,6-5-27 0,0 0-22 15,0 0-20-15,0 0-18 0,0 0-15 0,0 0-9 16,34-10-11-16,-16 2-8 0,12-3-13 0,3-4-5 15,12-8-14-15,-11 4-4 0,13-4-10 0,0-2-10 0,1-2-7 16,-3 2-6-16,2 3-6 0,-16 5-4 0,2 0-9 16,-5 0-22-16,1 1-36 0,0 4-23 0,-2 0-42 15,-11 4-38-15,2-1-36 0,1 2-47 16,-5 2-203-16,0 0-440 0,-1 1 196 0</inkml:trace>
  <inkml:trace contextRef="#ctx0" brushRef="#br0" timeOffset="102615.95">20837 8413 73 0,'0'0'109'0,"0"0"-10"0,0 0-18 0,0 0 5 16,-9 3-13-16,9-3-4 0,0 0-12 0,0 0 2 16,0 0-11-16,0 0-3 0,0 0-6 0,0 0-2 15,0 0-4-15,0 0-1 0,0 0-8 0,0 0-3 16,0 0-1-16,0 0 5 0,0 0-5 0,0 0-3 16,0 0-3-16,0 0 11 0,0 0-2 0,0 0 2 15,0 0-3-15,0 0 0 0,28-6-4 0,-20 3 4 0,1 0-10 16,1 0 2-16,0 1 0 0,3-1 3 0,-1 1-3 15,0-1-4-15,0 0-6 0,1 2 5 0,-1-1 2 16,1-1-3-16,1 1-2 0,0 0 3 0,-2 0 1 16,1-2 0-16,-1 2-7 0,2 0-7 0,-1 0 9 15,-1 2 4-15,-2-2-12 0,3 1-6 0,-2 0 10 16,2 1 4-16,-3-2-4 0,3 4 4 0,-1-4-5 16,-1 4 2-16,1-4 0 0,-1 1-2 0,0 0 4 0,0 0-3 15,0 1 3-15,2-1 2 0,-1 0-7 16,3-1 3-16,-2 0 0 0,4 2 3 0,0 0-1 0,1-2-6 15,-1 0 5-15,2 0-1 0,0 1-9 0,0-1 9 16,2-2-3-16,-2 3-3 0,-1-2 4 0,1 0 4 16,-2 0-3-16,2 1 1 0,-3 1-1 0,0-2 1 15,1 3 1-15,-4-2 3 0,0 1-4 0,1 0 0 16,0-1-3-16,0 2 3 0,-1-3-5 0,1 0 4 16,-1 1 8-16,0 1-10 0,-2-2 2 0,2 2 1 15,0-1-6-15,-2 2 5 0,1-1 5 0,0 1-3 16,1-3-7-16,-1 2 7 0,-1-1 0 0,0 2-2 15,1 0-4-15,0 0 5 0,2-1-1 0,-3-1 0 16,1 2-3-16,2 0 5 0,-3-1 0 0,5-1-1 0,-4 1-2 16,8 0-1-16,-2 0-1 0,-1 1-3 0,-4 0 2 15,1-1 2-15,-1-1 3 0,0 1 2 0,0-2 0 16,-1 3 6-16,2 0 5 0,-2 0-2 0,2-2-7 16,-2 2 4-16,-1 0-2 0,0 0 2 0,2-1 5 15,-1 0 0-15,-1-1-5 0,2-1 0 0,0 2 0 16,-3-3 1-16,8 3-2 0,-7-3-4 0,1 2-2 15,-2 2 7-15,2-1-10 0,-2 0 4 0,4 1-3 16,-4-1 6-16,3 0-1 0,-3 1-4 0,1 0 2 0,0-2 2 16,-1 2-7-16,-1-1 3 0,-9 1-1 0,17 0 4 15,-8 1-5-15,0-1 0 0,-1 2 6 0,0-1-4 16,0 0-4-16,-8-1-1 0,15 1 1 0,-7-1 6 16,-2 1-2-16,2 1-2 0,1 1 2 0,-3-2 3 15,2 0-4-15,0 1-7 0,0 0 3 0,0 1 4 16,1 0 3-16,0-2-8 0,-1 2 0 0,-1 0 4 15,0-2 6-15,3 3 0 0,-2-2-1 0,-2 1-7 16,4-1 3-16,1 1 3 0,-2 0-7 0,-3-1 3 16,2-2-4-16,-1 3 7 0,1-1-3 0,0-1-1 0,3-1 4 15,-11 0 2-15,13 1-2 0,-3 1-5 0,-1 0-2 16,-1-1 4-16,-1 1 0 0,4-1 6 0,-3 1-9 16,3 0 10-16,-1 0-5 0,3-2 0 0,-3 3-8 15,4-2 2-15,-4 1 1 0,3-1 8 0,2 1-1 16,-2 1-6-16,0-2 4 0,1 2 0 0,-1 0 0 15,0-1-3-15,-2 2 5 0,3-4-8 0,-2 3 5 16,-2-2-1-16,3 4-2 0,-3-2 1 0,1 1-1 16,0-3 3-16,0 3 0 0,1-3 2 0,-2 2-2 0,0 1 2 15,0 0-1-15,-1-1-1 0,2-1-1 16,-3 0-1-16,0 0 1 0,1 1-3 0,1 1 5 0,0-3 5 16,1-1-5-16,1 2 1 0,0-2 3 0,1 2-4 15,-2 0-1-15,2-2 3 0,-3 1-3 0,3 1 2 16,-4-2-5-16,-1 0 2 0,-8 0-1 0,16 1-1 15,-9 0 1-15,-7-1 0 0,12 3 2 0,-5-1-9 16,-7-2 9-16,10 2 1 0,-10-2-3 0,9 0 1 16,-9 0-2-16,9 1 3 0,-9-1-3 0,6 3 7 15,-6-3-1-15,7 3 0 0,-7-3 1 0,0 0 6 16,7 2 0-16,-7-2-5 0,0 0 0 0,0 0 0 0,8 1-1 16,-8-1 2-16,0 0 1 0,0 0-2 15,0 0 4-15,0 0-5 0,0 0-2 0,0 0 5 0,0 0-4 16,9 0 2-16,-9 0-3 0,0 0 3 0,0 0-3 15,0 0 4-15,0 0-4 0,0 0 1 0,0 0-6 16,0 0 8-16,0 0 2 0,0 0-5 0,0 0-5 16,0 0 3-16,0 0 0 0,0 0-1 0,0 0-2 15,0 0 5-15,0 0-4 0,0 0 4 0,0 0-1 16,0 0 3-16,0 0 0 0,0 0-1 0,0 0 0 16,0 0-1-16,0 0-3 0,0 0 6 0,0 0-1 0,0 0 0 15,0 0 1-15,0 0 3 0,0 0 2 0,0 0 4 16,0 0-2-16,0 0 10 0,0 0 4 0,0 0-5 15,0 0 8-15,0 0 0 0,0 0 5 0,0 0-2 16,0 0 2-16,0 0-3 0,0 0 3 0,0 0-1 16,0 0-4-16,0 0-1 0,0 0 1 0,0 0-7 15,0 0-1-15,0 0-1 0,0 0 1 0,0 0-8 16,0 0 4-16,0 0-5 0,0 0 1 0,0 0-3 16,0 0-1-16,0 0 0 0,0 0 0 0,0 0-2 15,0 0-1-15,0 0-3 0,0 0 0 0,0 0 3 16,0 0 0-16,0 0-4 0,0 0 2 0,0 0-3 0,0 0 2 15,0 0 0-15,0 0 1 0,0 0-3 0,0 0 1 16,0 0 2-16,0 0-1 0,0 0-3 0,0 0 1 16,0 0 2-16,0 0 5 0,0 0 3 0,0 0-2 15,0 0-2-15,0 0 3 0,0 0-4 0,0 0 1 16,0 0 0-16,0 0-3 0,0 0 3 0,0 0 1 16,0 0 0-16,0 0-4 0,0 0 0 0,0 0 3 15,0 0-5-15,0 0 0 0,0 0 2 0,0 0-4 16,0 0 5-16,0 0-2 0,0 0 2 0,0 0-1 0,0 0-5 15,0 0 4-15,0 0-1 0,0 0-4 16,0 0 2-16,0 0 0 0,0 0 1 0,0 0-2 0,0 0 2 16,0 0-2-16,0 0-3 0,0 0 3 0,0 0 1 15,0 0-1-15,0 0 3 0,0 0-1 0,0 0-1 16,0 0-2-16,0 0 2 0,0 0 1 0,0 0-3 16,0 0 2-16,0 0-1 0,0 0-2 0,0 0 3 15,0 0 2-15,0 0-4 0,0 0 0 0,0 0 3 16,0 0-1-16,0 0-1 0,0 0 0 0,0 0-5 15,0 0 5-15,0 0 0 0,0 0 2 0,0 0-4 0,0 0 2 16,0 0-1-16,0 0-1 0,0 0 3 0,0 0 0 16,0 0-4-16,0 0-1 0,0 0 4 0,0 0-1 15,0 0 1-15,0 0 0 0,0 0 0 0,0 0-1 16,0 0-1-16,0 0 1 0,0 0-2 0,0 0 2 16,0 0-1-16,0 0 0 0,0 0 1 0,0 0 0 15,0 0-7-15,0 0 10 0,0 0-1 0,0 0 1 16,0 0-2-16,0 0-2 0,0 0 3 0,0 0-2 15,0 0 3-15,0 0-4 0,0 0 4 0,0 0-4 0,0 0-1 16,0 0 3-16,0 0-3 0,0 0 1 16,0 0-2-16,0 0 4 0,0 0-4 0,0 0 0 0,0 0 2 15,0 0-1-15,0 0 0 0,0 0-3 0,0 0-4 16,0 0 0-16,0 0 0 0,0 0-5 0,-22 7-3 16,22-7-3-16,-9 0-2 0,9 0-4 0,-14 1-7 15,7-1 0-15,-4 0 0 0,-1 4-15 0,0-3 7 16,1-1-1-16,-3 3-7 0,1-1 7 0,-2-1-3 15,2 2 2-15,-3-4 5 0,4 2 2 0,-1 1-7 16,-1-2 9-16,2 0 5 0,-2-2 0 0,4 1-7 16,0-1 4-16,-4 1 4 0,2-2-2 0,1 1 0 0,0-3 7 15,0 3-3-15,-3-1 5 0,2-1 3 16,-2-1-5-16,-2 4 2 0,-3-4 2 0,-1 2 2 0,1 0-4 16,-1-1 3-16,2 2 3 0,-3 2 2 0,1 0 0 15,2 3-6-15,-2-3 2 0,2 0-1 0,-1 0-18 16,-1 2 7-16,5-2-8 0,-3 1-21 0,4 0-9 15,0-1-44-15,-5 0-89 0,1 0-217 0,1 2 96 16</inkml:trace>
  <inkml:trace contextRef="#ctx0" brushRef="#br0" timeOffset="104455.15">26559 8393 123 0,'0'0'130'0,"-13"0"3"0,7 3-8 15,6-3-14-15,-14 1-6 0,7 1 1 0,7-2-5 16,-11 1-4-16,11-1-7 0,-9 1-9 0,9-1-6 15,0 0-6-15,-7 2-6 0,7-2-9 0,0 0-3 16,-6 3-9-16,6-3-2 0,0 0-1 0,0 0-8 16,0 0 2-16,0 0 2 0,0 0 2 0,0 0-1 15,0 0 1-15,0 0-1 0,0 0 1 0,16 7 0 16,-16-7-3-16,19-2 0 0,-7 1-2 0,-3 1-5 0,4-2 3 16,1 1-4-16,-3 1-5 0,3-1-7 0,4-1 4 15,4 2 1-15,-4-3-1 0,6 2-2 16,3 0-3-16,1-4 0 0,1 4 1 0,0-1 0 0,2-3-2 15,-5 1-4-15,5 1 1 0,-2-1 2 0,0-1-3 16,1 3-1-16,-2-2-1 0,-1 3 0 0,5-2 1 16,-3 1 1-16,-2 0-2 0,2 1 1 0,-8-3-3 15,-2 3-1-15,4 2 1 0,-3-2-4 0,1 1 5 16,-1 1-2-16,0-1 1 0,0 0-1 0,2 0-2 16,-1 0-3-16,0 4 3 0,0-4-1 0,0 0 3 15,8 0-1-15,-8 0-10 0,1 1 10 0,-2-1-1 0,9 0 5 16,-8 0-3-16,-2 0-4 0,2-1 1 0,-1 1 1 15,2-2-1-15,-2 4-3 0,-2-2 0 16,1 1 6-16,-1-2-3 0,-1 3-3 0,-3-3 3 0,4 2 1 16,-4-1-2-16,-1 0 2 0,-2 0-3 0,4 1 6 15,-3 0-5-15,0-1 2 0,-1 1-1 0,-1 1 3 16,0-1-2-16,1 0 0 0,0-1-1 0,-4 2 0 16,4-2 0-16,-3 1 0 0,4 0 2 0,-1 0-1 15,-2 0-2-15,1-1 2 0,1 2-3 0,1-2 2 16,0 0 0-16,-3 2-2 0,2 0 1 0,3 0 3 15,-5-1-1-15,5-1 2 0,-4 2-1 0,2-2-2 0,0 0 1 16,-2 0 1-16,2-1-4 0,-3 2 3 0,0-1-1 16,1 0-1-16,-10 0 0 0,15-1 3 15,-7 1-3-15,-8 0 3 0,11 1-2 0,-11-1 0 0,12-2 0 16,-12 2-2-16,9 0 1 0,-9 0 2 0,0 0-2 16,10 0 1-16,-10 0-2 0,0 0 4 0,0 0-5 15,8 2 3-15,-8-2 5 0,0 0-7 0,0 0 2 16,0 0 0-16,0 0 3 0,0 0 0 0,0 0-3 15,0 0 1-15,0 0-2 0,0 0 0 0,0 0 0 16,11-1 2-16,-11 1 2 0,0 0-2 0,0 0 1 16,0 0-5-16,0 0 4 0,0 0 1 0,0 0 0 15,0 0-1-15,0 0-1 0,0 0 0 0,0 0-1 0,0 0 1 16,0 0 3-16,0 0-5 0,0 0 2 0,0 0-14 16,0 0-25-16,0 0-23 0,0 0-41 0,0 0-59 15,0 0-184-15,0 0-373 0,0 0 166 0</inkml:trace>
  <inkml:trace contextRef="#ctx0" brushRef="#br0" timeOffset="111045.23">25507 9308 5 0,'0'0'104'0,"-9"-2"-13"0,9 2 1 0,0 0-4 16,-9-2-10-16,9 2-6 0,0 0 3 0,-10-1-8 15,10 1 1-15,0 0-1 0,0 0 2 0,-13 2 2 16,13-2-8-16,-9 2-3 0,9-2 7 0,-9 5-7 16,9-5-1-16,-6 4-11 0,6-4 4 0,0 0-4 15,-7 2-1-15,7-2-2 0,0 0 2 0,-6 4-8 0,6-4 2 16,0 0-9-16,-5 6 2 0,5-6 3 0,0 0-1 16,0 0 4-16,0 0 5 0,0 0 2 0,0 0 0 15,11 10 3-15,-5-7-3 0,1-3 4 0,7 0 0 16,-1 2 1-16,5-2-3 0,2 0-1 0,2-3-1 15,5 1-1-15,5-2-4 0,-2 2-6 0,1-2 4 16,2 0-5-16,3 1-1 0,-4 0-3 0,4 3-11 16,-2-2 5-16,1-1-2 0,-1-2-1 0,0 5-7 0,0-1 4 15,-1 0 0-15,3-1-3 0,-1 2-1 16,0-3 1-16,-4 1 2 0,6 0-3 0,0-2 0 16,-1 1 3-16,0 0 0 0,-2 1 0 0,2-1-1 0,-4 0 3 15,1-1-5-15,-3 3 3 0,-1-2-4 0,0 2 1 16,-3-2 1-16,-3 1 1 0,0 0-3 0,-3 0 3 15,2 1-1-15,1-1-1 0,-3 0-4 0,0-1-3 16,0 1 4-16,3 2-1 0,-4-2-2 0,2 2 4 16,-2-3-1-16,-2 1-4 0,-1 0 0 0,-3 2 1 15,1-2-2-15,1 1-1 0,-4 2-1 0,3-1 2 16,-3 2-1-16,1-4 0 0,-1 5 2 0,2-2-4 16,-3-2 0-16,-2 2 3 0,5 0-5 0,-1-1 1 15,1 0 1-15,-1 1 3 0,1-1-8 0,0-1 2 16,1 1 2-16,-3-1 2 0,3 0-1 0,4 1 1 0,-4 0-2 15,-3 0 4-15,3 0-6 0,-2 0 2 0,-1-1 0 16,1 2-3-16,-3 0 4 0,4 0-1 0,-3-1-2 16,-2 0 3-16,3 0-2 0,1 0-2 0,-1 1 0 15,-3-1 0-15,-8 0 0 0,15-1 1 0,-7 0-2 16,3 1 7-16,-1 0-1 0,-1-1 1 0,1 0-3 16,2 2-1-16,-3-1 0 0,0 0-1 0,-9 0-1 15,20-3 6-15,-9 2-3 0,-1 0-1 0,0 1 0 16,0-1 0-16,3 1 0 0,-2-3-1 0,0 3 1 0,3 0 1 15,-1-2-1-15,-1 2 0 0,-3 0 1 16,2-1 1-16,0-2-3 0,-4 1 3 0,-7 2-9 16,15 2 9-16,-7-2-2 0,0-2-5 0,-8 2 6 0,17 0-2 15,-11 0 0-15,-6 0 0 0,13 2-2 0,-4-4 7 16,1 2 0-16,-10 0 4 0,13 0-1 0,-4 0-3 16,-9 0 2-16,14-1-2 0,-8 2-1 0,-6-1 7 15,16 0 0-15,-9 0 0 0,1 0-4 0,-8 0 8 16,17-1-5-16,-11 0 6 0,-6 1-3 0,18-3 1 15,-9 4-2-15,0-3 0 0,-1 2 2 0,2-1 1 16,-1 1 0-16,2-2 3 0,-3 0-6 0,-8 2-1 0,13-2-3 16,-3-4-1-16,-4 6 4 0,3-1-4 0,-1-1 4 15,-8 2 1-15,13-3-5 0,-5 3 5 16,0 0-1-16,3 0 2 0,-1 0-9 0,0-1 5 0,-3 0 1 16,-7 1-5-16,17-3 3 0,-9 1 0 0,0 1-1 15,-8 1 0-15,15 0-5 0,-6 0 2 0,1-2-2 16,0 2 1-16,-1 0 1 0,2-1 1 0,-11 1-3 15,15-2 0-15,-8 2-1 0,-7 0-4 0,19 0 1 16,-12 0 1-16,1 0 4 0,-8 0 2 0,14 2-2 16,-9-1-4-16,-5-1 1 0,13 2 2 0,-13-2-1 15,11-2 2-15,-4 2-5 0,-7 0 5 0,12 2-6 16,-12-2-1-16,14-2 1 0,-6 1-1 0,-8 1 6 0,12-2-1 16,-12 2 0-16,13 0 1 0,-7 0-2 15,-6 0 0-15,15 0 2 0,-3 2 1 0,-1-4-1 0,-1 2-2 16,3-1 2-16,-3 1-5 0,-3 0-2 0,3-2 8 15,-10 2-5-15,17-1-7 0,-7-1 10 0,-1 1-2 16,1-1-5-16,0-1-7 0,-1 2-16 0,0 0-14 16,-1-1-20-16,-1-1-14 0,4 2-23 0,-11 1-32 15,12-5-26-15,-4 4-41 0,-2-4-37 0,0 2-243 16,-6 3-516-16,4-8 228 0</inkml:trace>
  <inkml:trace contextRef="#ctx0" brushRef="#br0" timeOffset="112462.21">24803 9283 53 0,'0'0'145'16,"-13"2"-7"-16,13-2-5 0,-11 2-12 0,4-1 1 0,7-1-7 15,-11 2-9-15,11-2-3 0,-9 0-8 0,9 0-7 16,-11 4-6-16,11-4-6 0,-7 3-6 0,7-3-2 16,0 0-7-16,-7 2-8 0,7-2-1 0,0 0-7 15,0 0-2-15,0 0 0 0,0 0 0 0,0 0 0 16,0 0 1-16,0 0 0 0,18 11-1 0,-8-11-9 16,2 2 0-16,1-1 0 0,-1 1 0 0,4-1-8 15,-1 1-2-15,6-2-2 0,-5 3-2 0,4-2 0 0,-1 2-2 16,2 0-1-16,1 1-4 0,0-1 1 0,7 0 0 15,-3 0-2-15,-3 0-3 0,5 2-1 0,2-3-4 16,-3 3 9-16,3-1-6 0,-1-1 0 0,-1 3 1 16,-7-3-2-16,8 0-2 0,0 1 2 0,-2-1 1 15,4 1-2-15,-3-2 2 0,1 0-6 0,0 2 5 16,0-2-5-16,-1 1-1 0,-1-1-9 0,-8 0-11 16,3 0-22-16,-1-1-12 0,1 0-19 0,-3-1-28 15,3 0-30-15,-4-1-39 0,-4 1-141 0,3-1-337 16,-3-1 150-16</inkml:trace>
  <inkml:trace contextRef="#ctx0" brushRef="#br0" timeOffset="148133.22">25983 8944 13 0,'0'0'145'0,"-10"0"-13"0,10 0 1 0,0 0-13 16,0 0-7-16,0 0-10 0,0 0-4 0,0 0 1 0,0 0-11 16,0 0-4-16,0 0-7 0,0 0-9 0,0 0-6 15,0 0-6-15,0 0-1 0,0 0-9 0,0 0-6 16,0 0 4-16,0 0-9 0,0 0-8 0,0 0 9 15,0 0-12-15,25 7 0 0,-18-7-1 0,5 2-2 16,-2 0-6-16,1 1 1 0,1 0 0 0,-3-2-3 16,5 3-1-16,-3-2 0 0,0 0-1 0,0 0-2 15,1 1-2-15,0-2-1 0,-2 3-2 0,-1-3-8 16,-1 3 1-16,0-2 1 0,1 0 1 0,-3 0-3 0,-6-2-1 16,9 2 2-16,-9-2 0 0,10 0-7 15,-10 0 4-15,0 0 4 0,0 0-1 0,0 0 1 0,0 0-1 16,0 0 5-16,0 0-3 0,0 0 0 0,0 0-3 15,0 0-3-15,0 0 5 0,-39-5 1 0,28 5-2 16,0 0 8-16,-3 0-8 0,-1-2-1 0,-4 1 6 16,2 1 0-16,-3-2-4 0,1 1-1 0,6 1 10 15,-5-2 5-15,0 1-6 0,6 1 10 0,1 0-2 16,1 0 1-16,-2-1-5 0,5-1-2 0,7 2 5 16,-11 0 0-16,11 0-5 0,-10-2 0 0,10 2 4 0,0 0-4 15,0 0-4-15,0 0 3 0,0 0 1 0,28 4-6 16,-14-2 0-16,5-1 2 0,2 0-6 15,2-1-9-15,6 4-27 0,-2-3-12 0,-1 3-34 0,3-2-16 16,3-2-57-16,-5 0-118 0,2-2-295 0,-6 4 131 16</inkml:trace>
  <inkml:trace contextRef="#ctx0" brushRef="#br0" timeOffset="158940.25">30325 8082 8 0,'0'0'203'0,"3"-6"-8"0,-3 6-7 15,4-7-7-15,-4 7-16 0,0 0-14 0,2-6-13 16,-2 6-8-16,0 0-14 0,2-9-4 0,-2 9-13 15,0 0-10-15,0-8-3 0,0 8-7 0,0 0-1 16,0 0-4-16,3-8-2 0,-3 8-3 0,0 0-5 16,0 0-1-16,0 0-4 0,0 0-1 0,0-9-1 15,0 9-7-15,0 0 2 0,0 0-8 0,0 0-1 16,0 0-4-16,0 0 2 0,-3-9-4 0,3 9 2 16,0 0-7-16,0 0 1 0,-5-5-4 0,5 5-2 15,0 0-3-15,-8-8 1 0,8 8-3 0,-7-3 1 0,7 3-2 16,-8-4 0-16,8 4-5 0,-6-3-3 15,6 3-2-15,-12-3 1 0,12 3-2 0,-11-1-1 16,11 1 0-16,-13 0-2 0,4 4-2 0,0-1 0 0,0 4 0 16,-1-1-1-16,-2 3 2 0,2-2 2 0,-1 5-7 15,-1-2 2-15,3 0-1 0,1 1 3 0,-2 0-5 16,4 0 4-16,-1-1-5 0,4-1 0 0,-1 0 3 16,1-2 0-16,1-1-1 0,2-6 1 0,1 14-5 15,-1-14 1-15,6 8 4 0,-3-4-2 0,-3-4 2 16,10 7-2-16,-3-6 1 0,1 1-1 0,1-2 3 15,3-2 0-15,-2 1-1 0,0-4 1 0,2 2-4 16,-1-3 0-16,1 1-5 0,-1-1 4 0,1-2-2 16,-2-1 2-16,2-1-2 0,-2 1 2 0,-4-1 0 15,1 1 2-15,-1 0 0 0,0-2 4 0,-1 3 6 16,-1-2 9-16,0 2 6 0,0-2 6 0,-3 4 1 16,2 2 0-16,-3 4 4 0,4-9-4 0,-4 9-3 0,2-9-5 15,-2 9-2-15,0 0 3 0,0 0-7 0,0 0-5 16,0 0 3-16,10 14-1 0,-4-6-4 0,-3 2 1 15,1 1-1-15,-1 0 0 0,4-1-3 0,0 2-1 16,-2-2-4-16,3 0 5 0,-2 1-12 0,3-3-13 16,0 1-25-16,1-2-14 0,2-1-25 0,-3 0-15 15,0-2-20-15,1-1-24 0,0-1-18 0,2-1-26 16,-1-2-16-16,-1-2-10 0,2-1-193 0,-1 1-435 16,-2-2 193-16</inkml:trace>
  <inkml:trace contextRef="#ctx0" brushRef="#br0" timeOffset="159145.81">30589 7944 2 0,'-1'-9'204'0,"-2"1"5"0,1 0 2 0,2 8-1 16,-3-8-8-16,3 8-14 0,-4-9-20 0,4 9-19 15,-3-3-9-15,3 3-4 0,0 0-7 16,0 0-9-16,0 0-9 0,-11 20-6 0,8-7-7 0,1 4-11 16,2-1-9-16,-1 3-6 0,2 1-4 0,-1 5-9 15,2-1-1-15,-1-3-7 0,1-4-5 0,5 3-8 16,0-2-2-16,0-1-3 0,-2-2-15 0,1-2-12 15,1-4-26-15,-1 3-33 0,1-3-31 0,0 0-11 16,2-2-30-16,0-1-20 0,-3-2-28 0,2-2-46 16,1-1-134-16,-1 0-383 0,-8-1 169 0</inkml:trace>
  <inkml:trace contextRef="#ctx0" brushRef="#br0" timeOffset="159399.21">30708 7846 92 0,'0'0'286'15,"-6"-11"-15"-15,3 8-17 0,3 3-17 0,-6-7-20 0,6 7-21 16,0 0-25-16,-8-3-16 0,8 3-13 0,0 0-5 16,-5 14-15-16,5 0-4 0,1-3-10 0,1 7-9 15,0 2-13-15,3 8-5 0,-2-4-10 0,3 4-6 16,-1 0-4-16,0-3-4 0,1 3-7 0,0-2-5 15,0-2-6-15,-1-6-18 0,2 1-22 0,-3-3-24 16,1-1-30-16,4 0-33 0,-4-4-28 0,2 0-25 16,0-4-25-16,3 0-27 0,-1-2-207 0,-4 0-432 15,3-2 191-15</inkml:trace>
  <inkml:trace contextRef="#ctx0" brushRef="#br0" timeOffset="159736.84">30955 8094 97 0,'0'-11'260'0,"0"11"-12"16,0 0-23-16,-2-8-26 0,2 8-15 0,0 0-14 16,0 0-12-16,0 0-11 0,-19 19-10 0,14-8-12 15,-1 3-13-15,-1 1-9 0,2 2-7 0,1 1-10 16,1-1-11-16,1 0-7 0,0 0-5 0,1-4-6 16,2 0-10-16,1-2-3 0,5 1 3 0,-1 0-5 15,1-2-3-15,0-2-2 0,3-3-1 0,1-1-3 16,-1 1 9-16,0-2 11 0,0-1 0 0,-2-2-3 15,3 1 8-15,0-2 0 0,-2-4 7 0,2 2 12 16,-3 0-3-16,-1-3 3 0,1-2 4 0,-3-1 4 16,3 0 0-16,-4 0 5 0,-2-1-12 0,0-2-5 0,-2 2-6 15,0-2-5-15,-3-2-12 0,-1 3 1 0,0-1-10 16,-3 2-2-16,0-1 0 0,2 4-10 0,-3-1-6 16,1 2 5-16,-5 4-9 0,2-1-23 0,-1 3-14 15,0 3-19-15,1 0-30 0,-1 2-21 0,2 0-32 16,0 2-34-16,2 3-39 0,1 0-39 0,4-3-40 15,0 2-278-15,1 0-596 0,4-2 265 0</inkml:trace>
  <inkml:trace contextRef="#ctx0" brushRef="#br0" timeOffset="160715.31">31403 8061 18 0,'0'0'223'0,"-9"-10"-15"0,3 5-15 0,0 2-17 15,-3-1-16-15,-3 1-5 0,-1 5-16 0,-1 2-11 16,-1-2-12-16,-3 5-7 0,3 0-6 0,1 1-12 16,0 2-4-16,-3 2-8 0,2-1-9 0,3 3-7 15,-2-1-3-15,5 0-9 0,1 4-2 0,2-4-6 16,2 0-4-16,2 0-4 0,2-1-6 0,0-1-1 15,4 0-2-15,-1-2-1 0,5 0-5 0,0-2 0 16,1-2-3-16,3 0-3 0,1-1-11 0,6-3-10 16,-2 1 1-16,2-2-2 0,-1-2-3 0,0 1-3 15,2-4-3-15,-3 1-2 0,1 0 4 0,-3 0-2 16,-3 0 2-16,-2-2 1 0,-1 0 0 0,-1 2 4 0,-2-2 4 16,0 1 9-16,-2 0-2 0,-4 5 4 0,1-9 9 15,-1 9-6-15,-1-9 3 0,1 9-1 0,-5-8-2 16,5 8-3-16,-8-6 1 0,8 6-1 0,-11-1 1 15,11 1-1-15,-14 0 1 0,14 0-1 0,-12 7-1 16,9-3-5-16,3-4 3 0,-7 8-1 0,5-5 0 16,2-3-7-16,-2 11 6 0,2-11 4 0,2 9-3 15,-2-9-5-15,9 7-2 0,-1-4 2 0,1-1 0 16,2 0 2-16,-2-1-2 0,2-1 3 0,-1 0-3 0,2 0-2 16,-2-3 4-16,-2 2-1 0,2-1 1 15,-1 0 2-15,1 1 0 0,-2-1 1 0,2-1-2 16,-2 0-2-16,-8 3-1 0,14-3 5 0,-8 2-1 0,0-2 0 15,-6 3 2-15,12-4-1 0,-3 4 0 0,1-5-1 16,-1 0 2-16,0 1-3 0,1-2 2 0,1 1-4 16,-1-2 6-16,1 0 1 0,-3-1 4 0,2 1 1 15,0-3 4-15,-1 2 12 0,-1-2 0 0,0 0 0 16,-1-1-2-16,-2 2 3 0,-1-2 8 0,1-5 4 16,-2 5 9-16,0-6 2 0,-3 1 0 0,0-1-4 15,0 0 10-15,-2 1-1 0,0-1 2 0,-2 2-2 16,-3-2-1-16,4 6-1 0,-3 0 11 0,-1 1-3 15,2-2-3-15,0 4-9 0,-3 0-2 0,0 0 2 16,3 4-19-16,0 1 2 0,5 3-5 0,-12-1 2 0,12 1-2 16,-16 4-2-16,8 2-6 0,2 3 9 0,-1 1-9 15,1 5-4-15,2 1 4 0,2 2-4 0,0 6 0 16,1 1-3-16,2-5 0 0,2 4-1 0,0-5-5 16,0 4 7-16,2-3-3 0,2-2-1 0,1-2-5 15,2 0 7-15,1-3-4 0,-2-1 6 0,4 3-4 16,2-6 0-16,-2 1-1 0,2-2-4 0,1-1 5 15,-2-4 11-15,-1-1-4 0,-1 0 3 0,1 0 2 16,0-3 4-16,1 0 5 0,-2-5-14 0,1 3-1 0,3-4-3 16,-5 1 0-16,3-4 10 0,-1 0-15 15,3-4-1-15,-5 2 6 0,4-2-13 0,-4-2 5 16,-1 2-3-16,-3-3-6 0,1 3-5 0,-4 3-5 0,0-8-8 16,-4 7 5-16,1 4 1 0,-2 2 2 0,1 6-1 15,-4-12 1-15,4 12 0 0,-8-5 3 0,8 5-1 16,-15 8 1-16,6 1 3 0,0-2 0 0,1 4-3 15,-2 3 3-15,3 2 1 0,0-2-2 0,2 1 7 16,1 3-4-16,3-3 3 0,1-4 2 0,4-1 0 16,1 2 0-16,3-2 3 0,1-2-5 0,2 1-5 15,2 0-9-15,1-5-8 0,2 3-7 0,4-2 0 16,-1-1-13-16,1-2-13 0,1-1-21 0,-5-1-19 16,2 0-23-16,-5-1-16 0,1 0-26 0,-2-2-27 15,-1-1-21-15,0-3-227 0,-4 4-474 0,2-1 209 0</inkml:trace>
  <inkml:trace contextRef="#ctx0" brushRef="#br0" timeOffset="160990.04">31603 7942 104 0,'0'0'312'0,"-5"-4"-15"15,5 4-22-15,0 0-19 0,-3-7-22 0,3 7-23 16,0 0-20-16,12-7-17 0,-4 4-15 0,3 1-15 16,-1 2-20-16,4-1-9 0,3-1-13 0,2 2-10 15,2-2-8-15,6 2-13 0,-4 0-20 0,-1 0-34 16,6-1-43-16,-9 2-59 0,10 1-65 0,-9-4-60 15,-2 2-214-15,0-3-459 0,-4 3 203 0</inkml:trace>
  <inkml:trace contextRef="#ctx0" brushRef="#br0" timeOffset="162012.15">30313 8614 143 0,'0'0'214'16,"0"-7"-1"-16,0 7-6 0,-4-10-18 0,4 10-14 15,-5-7-16-15,5 7-14 0,-8-2-15 0,8 2-11 16,0 0-13-16,-20 13-8 0,12-4-5 0,-4 7-5 0,1 0-7 16,1 0-6-16,-2 8-6 0,1-1-5 15,2 3-4-15,2-7-7 0,3-1-5 0,1 1-4 16,2-1-5-16,0-1-8 0,2 0 0 0,2-5-3 0,4 0-3 16,-2-1-4-16,4-1-7 0,2-1-6 15,1-3-19-15,4-1-17 0,3-2-9 0,-3-3-11 0,5 0-5 16,-1 0-8-16,-2-6-5 0,1 1 5 0,2-3 1 15,-7-1 5-15,4-2 9 0,-4 0 3 0,2 0 8 16,-3-2 17-16,-5 2 14 0,3-1 12 0,-3-3 12 16,-4 2 12-16,0-1 11 0,0 3 8 0,-4 1 7 15,1 1 7-15,-1 2-5 0,0 7-4 0,-3-13-3 16,-1 8-8-16,4 5-3 0,-6-4-2 0,6 4-9 16,0 0 0-16,0 0-4 0,-12 12-1 0,9-4-2 15,0 1-1-15,3 0 0 0,1 1-4 0,1 4-3 0,3-3 0 16,0 0 0-16,-1-3 0 0,2 2 5 0,6 1 0 15,-1-3 3-15,1-1 2 0,0-1 0 16,1-5 4-16,5 4 3 0,-5-5 10 0,2 1-3 0,-2-2-3 16,-3-2 8-16,3 0 7 0,0-4 3 0,-2 1 18 15,1 0 4-15,-3 0 2 0,-2-1 15 0,2 1-8 16,-5 0-5-16,0-4 4 0,1 2-5 0,-5-1-6 16,0 9-7-16,0-13-6 0,-4 7-8 0,0 0 3 15,-1-3-14-15,-4 5-2 0,-1 1-5 0,0 0-6 16,-4 1-14-16,5 0-19 0,0 2-27 0,9 0-31 15,-13 4-25-15,7-3-33 0,6-1-35 0,-7 8-42 0,6-2-41 16,1-6-34-16,1 8-39 0,-1-8-204 0,8 6-558 16,-3-2 248-16</inkml:trace>
  <inkml:trace contextRef="#ctx0" brushRef="#br0" timeOffset="162273.17">30842 8683 133 0,'0'0'318'15,"3"-11"1"-15,-3 11-11 0,-3-11-14 0,3 11-12 16,0-10-1-16,0 10-13 0,0-8-16 0,0 8-27 16,0 0-19-16,0 0-22 0,0 0-18 0,0 0-21 15,0 0-10-15,0 0-10 0,10 19-10 0,-4-2-8 0,-1 9 0 16,-1 3-7-16,1 2 5 0,-2 1-17 0,0 2 2 16,0 3-10-16,-3-2-6 0,1 0-12 15,0-1-1-15,2-1-9 0,-2 2 0 0,0-5-5 0,3 1-7 16,-1-2-2-16,1-3-3 0,-1-7-13 0,1-1-25 15,2-2-33-15,0-5-27 0,-1 0-30 0,0 0-28 16,-1-6-28-16,3-1-28 0,-2 2-35 0,2-5-46 16,-7-1-44-16,14-1-282 0,-6-3-633 0,-3-2 281 15</inkml:trace>
  <inkml:trace contextRef="#ctx0" brushRef="#br0" timeOffset="162553.5">30916 8784 208 0,'0'0'275'0,"2"-10"-21"0,-2 10-22 0,2-11-17 16,3 5-20-16,1 3-14 0,-6 3-17 0,12-3-15 16,-3 2-10-16,-9 1-12 0,22 4-4 0,-12 2-10 15,2-1-8-15,-1 2-9 0,-1 0-9 0,-1 1-2 0,0 1-3 16,-1-2-3-16,-2 4-1 0,0-1-8 15,-4-1 1-15,2 1-9 0,-3-3 2 0,-2 3-10 16,-4-1-12-16,0 0 2 0,1 1-4 0,-1-4-6 0,-2 1-2 16,2-1-13-16,-1-3-27 0,-1 2-29 0,2-2-36 15,5-3-45-15,0 0-43 0,-8 1-41 0,8-1-38 16,0 0-207-16,0 0-484 0,10-20 214 0</inkml:trace>
  <inkml:trace contextRef="#ctx0" brushRef="#br0" timeOffset="163081.51">31180 8674 140 0,'3'-4'180'16,"-3"4"-11"-16,0 0 2 0,11-4-1 0,-11 4-12 16,0 0-5-16,6 9-5 0,-3-3-13 0,-1 2-14 15,1 3-5-15,-2 1-14 0,2-2-2 0,2 0-12 16,-3 4-10-16,2-4-11 0,1 0-2 0,0 0-7 16,-1-4-5-16,5 4-8 0,-3-3-2 0,1-5-2 15,2 2-3-15,2-2-5 0,-4-2-2 0,-7 0-9 0,18-4 1 16,-8 1 2-16,0-2-4 0,0-1-3 0,8-4-3 15,-5-1-1-15,0 0-1 0,-4 1-4 0,-2 1 10 16,1-1 1-16,-2-2 9 0,3-1 0 0,-5 3 4 16,0-3 4-16,1-3 5 0,-2 5-8 0,-1 1 0 15,-1 1 4-15,-1 0 11 0,0 9 0 0,0-12-5 16,0 12-2-16,0-10-9 0,0 10 3 0,3-6-4 16,-3 6-4-16,0 0-3 0,0 0-4 0,0 0-2 15,0 0-1-15,0 0 2 0,-13 28-7 0,10-18 0 16,0 6-1-16,0 1 0 0,3 1-5 0,0 1 2 0,-1 5-2 15,1-4 0-15,1-1-4 0,2 6 2 16,-3-5-2-16,5 4 9 0,-2 2-7 0,0-8 4 16,1 2-7-16,-1-3 1 0,-2 2 3 0,0 0-2 0,2-3 0 15,1 3-1-15,-2-4-3 0,1 3 3 0,-2-8-1 16,2 0 1-16,2 2-2 0,-3-2 1 0,2-1-1 16,-1 0 4-16,-1 1-6 0,2-1 3 0,-3-1-3 15,1-3 3-15,0 0-2 0,-2-5 4 0,2 12-5 16,-1-7 2-16,-1-5 2 0,0 11 2 0,0-11-5 15,0 0 11-15,-4 7-12 0,4-7 4 0,-8 2-2 16,8-2-1-16,-15 0 2 0,5 0-1 0,-2-1 0 0,-2 0 2 16,3-5-4-16,0 5 4 0,0-4-2 0,1 0 1 15,-2 1-3-15,3-5 2 0,4 1-1 16,-1-7-8-16,2 4-24 0,1-7-21 0,5-6-22 0,0-2-29 16,3 1-26-16,4-4-29 0,8 0-44 0,-2-5-52 15,-1 1-174-15,2 2-464 0,-2-2 205 0</inkml:trace>
  <inkml:trace contextRef="#ctx0" brushRef="#br0" timeOffset="164178.26">30023 8029 38 0,'8'-5'202'15,"-7"0"-6"-15,2-1-9 0,-3 6-9 0,5-10 0 0,-4 6 4 16,3-2-3-16,-4 6-5 0,2-13-19 15,1 5-13-15,-2 4-11 0,-1 4-4 0,1-15-11 16,-1 9-7-16,0 6-7 0,0-11-4 0,0 11-11 0,-1-8-10 16,1 8-8-16,-4-9-7 0,4 9-8 0,-7-2-3 15,7 2-3-15,-11 0-5 0,11 0-6 0,-15 5-2 16,5 0-4-16,1-1-6 0,-1 3-2 0,0 1-3 16,-1-1-2-16,2 3 0 0,-1-1-4 0,2 0 0 15,1 1-2-15,2 0 0 0,-3 0-4 0,3 1-1 16,-1-1 0-16,0 1 4 0,2 0-8 0,1 1 5 15,-2 1-3-15,1 1 1 0,0-2-1 0,0 3 2 16,2-3-2-16,-1 0 1 0,2 1 0 0,-2 5-4 16,2-3 0-16,-2-1-2 0,3 0 1 0,0-2 1 15,2 4 2-15,-2-5 0 0,0 3-1 0,0 1-3 0,1 2 1 16,0-1 4-16,2-5-3 0,-2 2 1 16,0 0-1-16,2-1-2 0,-2 1-1 0,0-1 2 0,2-4 4 15,0 9-4-15,-1-4 0 0,1 2 1 0,-1 1-1 16,-1-4 1-16,1-1 0 0,0 1 2 15,-1 1-5-15,1-2 4 0,-1 6 0 0,2-6 2 0,-3 3 0 16,2-2 6-16,0 1 12 0,-4 3 1 0,4 0-9 16,-2-1 1-16,1-1-1 0,0-2 1 0,-2-1-4 15,3 6 0-15,0-1-3 0,-2-3-1 0,1 3 4 16,-1-1-2-16,1-3 1 0,-1 1 2 0,2-1-3 16,-2 1-1-16,0-2 1 0,0 0-1 0,1 0-1 15,0 6 4-15,-1-6 3 0,0 0-5 0,0 0 2 16,1-2-1-16,-2 3-1 0,2-2 0 0,-1 3 3 15,0-3 0-15,0 0-3 0,3 1 4 0,-2-1-2 0,0-1 2 16,-1 1 0-16,2 1-3 0,-1-2 0 0,-1 0-1 16,1 0-8-16,-1-1 8 0,1 1-3 0,1 1 0 15,-2-10 1-15,1 15-2 0,0-7 2 0,-1 0-4 16,2 1 4-16,-1 0-7 0,0-1 3 0,-1 0 0 16,1 0 2-16,1 3-5 0,-2-3-4 0,1 3 10 15,-2-2-5-15,1 0 1 0,0 1-3 0,-2-1 6 16,2 1 0-16,0 1-6 0,0-1 1 0,-1 0 1 15,4 2 1-15,-2-3-6 0,0 3 7 0,2-2 3 16,-1 0-13-16,1 1 10 0,3-2 1 0,-1-1-1 16,3 1 1-16,2 0-8 0,8 0 2 0,3-3-18 15,4 1-26-15,5-3-53 0,5-2-59 0,-1-4-69 16,1 2-99-16,3-6-191 0,0-2-559 0,14-3 247 0</inkml:trace>
  <inkml:trace contextRef="#ctx0" brushRef="#br0" timeOffset="173197">22023 9817 132 0,'0'0'135'0,"-4"-8"-14"15,4 8-6-15,0 0-7 0,0 0-7 0,0 0-14 16,0 0 3-16,0 0-12 0,-5-6-11 0,5 6-6 16,0 0-4-16,0 0-9 0,0 0-5 0,0 0 0 15,0 0-5-15,0 0-6 0,1 26-2 0,-1-16-1 16,0 0-4-16,-2 2-3 0,-1-2 5 0,2 1-6 0,1 1 1 16,-1 6-12-16,1-2 7 0,0-4 1 15,1-2-7-15,-1 2 0 0,-1 0 5 0,1-4-10 0,1 2 8 16,0-1-8-16,0-2 0 0,-1-7 2 0,3 12 0 15,0-7 4-15,0-1-5 0,3-1 0 0,-6-3 1 16,10 6 10-16,-4-3-2 0,3-1 2 0,0-2-3 16,5 3 0-16,-1-6-4 0,5 3-1 0,2-2 3 15,-1 0-10-15,3 1 8 0,6-4-6 0,-7 4 1 0,8-3-6 16,-2 4 8-16,1-3-2 0,-6 4-1 16,7-2 1-16,-2 0-3 0,-6 1-5 0,0 0 9 15,9 0-4-15,-4-3 2 0,2 6-5 0,-7-3 0 0,6 0-3 16,1 0 6-16,-5 0-1 0,5 0-5 0,0 0 3 15,-9 0 5-15,4-3-8 0,4 1 6 0,1 2-1 16,2 1-1-16,-2-3 3 0,-1-1-4 0,1 1-5 16,-8 2 7-16,3-1 1 0,4-2-1 0,-5 2-5 15,5 0 7-15,-6-1-3 0,8 1 3 0,-8-2-3 16,0 3 1-16,-1 0-4 0,2 0-5 16,0-1 5-16,-2 1 4 0,2 1-2 0,-3 2 6 0,0 0-4 15,0-1 2-15,1 2-1 0,-1 1-3 0,2-2 1 16,-3 1 1-16,1 1-1 0,-1-2 0 0,1 2-5 0,1 0 8 15,-1 1-5-15,1-2-3 0,-1 0 4 0,8-1 2 16,-5 0-2-16,5 0-8 0,-6-1 6 0,6-1 0 16,3-1-3-16,-5 0 3 0,2 2-2 0,3-4-1 15,-9 4-2-15,7-2-3 0,-8 1 3 0,-1 1-3 16,0-2 6-16,0 0-2 0,0 0-1 0,-1 1 7 16,-1 0 2-16,-6 1-4 0,5-1 0 0,-4 1-1 15,2-1-1-15,1 2 2 0,-2-1-3 0,2-2 7 16,4 0-5-16,-3 1 3 0,5 1-2 0,-2-1 0 0,2 1 4 15,-1-2 0-15,0 0 1 0,0 0-8 16,1 0 3-16,0 0 2 0,-3-2 5 0,2 1-7 0,-2 1 3 16,1 0 1-16,1-2-6 0,0 2 1 0,-1-1-2 15,-1 2 9-15,-2-1-9 0,0 0 5 0,-3 0 1 16,1 0 4-16,0 0 1 0,-1 3-14 0,0-4 6 16,2 2 0-16,4-2 6 0,-2 1-12 0,1 1 6 15,3-2 5-15,-7-1-3 0,4 2 2 0,-1-1 1 16,2-1 0-16,-6 1-6 0,6-2 6 0,-3-2-3 15,1 3-5-15,-1-1 6 0,-1 0 2 0,-3 1-5 0,5-1 2 16,-4 2 1-16,5-4-1 0,-6 3 1 0,2 0 4 16,1-1-4-16,-3 0 1 0,1-1 3 0,-3 0 0 15,3 1 4-15,-1 0-1 0,0 1-5 0,1 0 2 16,-4-1-2-16,0 1 4 0,-2-1-1 0,-7 3-1 16,13-2 1-16,-13 2 0 0,9-2 6 0,-9 2-2 15,8-3 0-15,-8 3 1 0,5-3-6 0,-5 3 16 16,7-4 8-16,-7 4 8 0,0 0-1 0,1-7 3 15,-1 7-3-15,1-7 2 0,-1 7-4 0,1-7-7 16,-1 7 1-16,0 0 14 0,-5-16-8 0,3 8 4 16,2 8-8-16,-3-11-4 0,2 3 3 0,1 8-7 0,-3-15-1 15,3 8-7-15,-1-2-5 0,1 9-5 0,-1-13-14 16,2 2-24-16,-1 11-24 0,0-12-12 0,3 6-17 16,-3 6-17-16,3-11-42 0,1 7-191 0,-2-1-363 15,-2 5 161-15</inkml:trace>
  <inkml:trace contextRef="#ctx0" brushRef="#br0" timeOffset="176559.31">27097 9863 24 0,'0'0'116'0,"0"0"-12"0,0 0-12 0,0 0-10 16,2-8-5-16,-2 8-15 0,0 0 4 0,0 0-17 0,0 0-3 16,0 0-1-16,0 0-7 0,0 0 0 15,0 0-4-15,0 0-4 0,0 0-1 0,0 0-7 0,0 0 6 16,0 0-11-16,0 0 7 0,0 0 3 0,0 0-3 16,0 0 2-16,13 14-5 0,-9-9-5 0,-4 2 6 15,2 3-9-15,-1 2 15 0,-1 3-6 0,1 1-6 16,-1-4 6-16,0 4 0 0,-1-2-6 0,1 2 5 15,0-1-11-15,-1 2 4 0,1-2 1 0,0-4-5 0,0 2 2 16,1-2-7-16,0 0 6 0,1 0-5 16,-2 0-3-16,2-3-2 0,0 2 6 0,0-3-2 15,0-1 1-15,0 1-2 0,-2-7-4 0,3 11 2 0,-3-5 1 16,0-6 1-16,4 8 0 0,0-4 2 16,-4-4-6-16,6 5 0 0,-6-5 6 0,4 5 8 0,5-3-5 15,-9-2-3-15,9 3 2 0,-3-1-6 0,-6-2-2 16,18 2 5-16,-11-2 2 0,5 0-2 0,-1 0 5 15,0 1-6-15,5 1-4 0,-3-2 7 0,5 3-6 16,3-3 2-16,-1 0-6 0,8 0 3 0,-1 0-1 16,1 0 8-16,7-2-4 0,-3-1-5 0,1-2 1 15,3 2 9-15,-2-3-4 0,5 1 2 0,-4-1-2 16,1-1 4-16,0 2-1 0,0-1-4 0,-2 0-1 0,0 3 4 16,0-1-3-16,0 2 2 0,1 0 1 0,-2 0 2 15,-5 2-9-15,3 0 8 0,-10 0-5 0,0 0-1 16,7 2 4-16,-8 0-9 0,-2 0 10 0,2-2 0 15,0 1 0-15,-2-1-3 0,4 0 0 0,-3 1-3 16,1-1 0-16,2 2 6 0,-1-2-9 0,6 1-2 16,-6-1 13-16,2 0-3 0,-2 0-5 0,1 0 3 15,-1 0-2-15,-1 0 3 0,-2 1 0 0,1 1-3 16,-2-1 1-16,-2 1-3 0,-2-1 0 0,2 0 5 16,-2 2-3-16,5-1 2 0,-6 0-7 0,2-1 7 15,-2 1-3-15,6-1-1 0,-5 0 2 0,6 0-1 16,-2 2-5-16,3-2 10 0,2-2-4 0,4-1 1 0,4 1 1 15,0-1 3-15,5-1-2 0,-4 1-6 0,2 0 2 16,-1 1 0-16,-1-2 0 0,1 3-1 0,0-1 8 16,-2 1-6-16,1-3-2 0,-3 2 1 0,-2 0 3 15,-3 1-5-15,4-2 6 0,-6 1-6 0,-1 1 3 16,0 0 3-16,0-3 1 0,1 3-3 0,-1 0 0 16,2-1-4-16,-3-1 6 0,2 2-5 0,-1-2 2 15,0 2 2-15,1 0 7 0,1-3-2 0,-2 3-4 16,7-2 3-16,-5 2 5 0,5-1 1 0,1 1-4 0,0 0 5 15,3 0-5-15,-3 0 0 0,-3 1 2 16,-3 2-2-16,6-3 0 0,-8 0 0 0,2 2-10 0,-1 1 7 16,0-1 3-16,-1-1-3 0,0 2 4 0,-2-2-2 15,0 2-1-15,0-1-17 0,-2 0 8 0,0 2 12 16,-3-3 0-16,6 1 2 0,-4 1 1 0,0-2-1 16,-2-1 2-16,1 1-3 0,-2-2 0 0,2 1 1 15,-1-1 3-15,2 2-1 0,-1-4 0 0,-1 2 1 16,1 1-6-16,0-2 3 0,0 1 3 0,0 1-2 15,0-1-6-15,-1 1 5 0,1-3-3 0,1 2-1 16,-2 0 1-16,2-1 0 0,-2 1-1 0,0-1-4 16,0-3 2-16,2 5 0 0,3-3-2 0,-4 1 0 15,3 0-2-15,-4-1 3 0,2 2-5 0,-1 1 2 16,2-2 1-16,3 1-1 0,-1-2 1 0,3 1 0 0,-2 0-3 16,-1 1-1-16,0-1 3 0,-4 0-3 0,4 1 2 15,-2-2 1-15,2 1-1 0,-5 1 1 0,2-2-2 16,-2 1-3-16,1 2 3 0,-2-1 0 0,2 0 1 15,-1 1 1-15,-3-2-2 0,4 1-1 0,-1 1 3 16,-1-2 1-16,0 2-1 0,1 0-4 0,-1-1 0 16,0 2 6-16,1-1-7 0,-2-1 1 0,0 1 4 15,-1-2-3-15,-10 2 0 0,16-3 2 0,-9 2 3 16,2-1-4-16,-2-1-2 0,4 2 4 0,-3 1-4 0,-1-5 5 16,-7 5 4-16,13-2 13 0,-8-3 11 0,1 1 3 15,-6 4 5-15,8-7 1 0,-4 4 14 0,-2-3 8 16,1 0-4-16,-3 6-5 0,5-10-4 0,-2 3 3 15,-3 0-4-15,1 0-5 0,-1 7 9 0,-1-15-2 16,-1 5-5-16,2 10-3 0,0-16-5 0,-1 7-3 16,1 0-3-16,0-1-5 0,-1 4-1 0,1-5-5 15,0 3-4-15,1-3-22 0,-1 11-23 0,1-13-29 16,-1 6-37-16,3 0-46 0,-2 1-49 0,-1 6-254 16,1-11-480-16,-1 11 213 0</inkml:trace>
  <inkml:trace contextRef="#ctx0" brushRef="#br0" timeOffset="179806.21">28585 10884 121 0,'0'0'168'0,"3"-8"-2"0,-3 8-2 15,2-9-9-15,-2 9 3 0,0-11-2 0,2 6-14 0,-2 5-5 16,-2-11 2-16,2 11-4 0,-3-15-6 0,0 9-2 16,-1-3-8-16,-1 2-10 0,-1 1-10 15,-4 0-6-15,-1-1-5 0,0 4-3 0,-6-2-11 0,-1 3-4 16,0 2-10-16,-2 0-3 0,-2 1-7 0,2 5-4 15,2-1-7-15,0 2-4 0,0 1-3 0,3 1-2 16,-2 2-2-16,3 2-1 0,3 2-5 0,3-5-1 16,1 5 0-16,5-3-6 0,-2-1-11 0,6 6-3 15,1-3 4-15,1-3-4 0,0 1 0 0,4-1 1 16,0-2-1-16,3-2 1 0,-1-1-3 0,5 1 4 16,2-2-2-16,1 0 2 0,-2-5-1 0,4 0 1 15,-3-2-2-15,0-1-4 0,3-3-2 0,-2-2-2 0,2 1-5 16,-3-3-5-16,-2-4-2 0,2 2 0 15,-3 1 0-15,2-3 1 0,-1-7 3 0,-6 3-8 16,4 0 2-16,-2-4 3 0,-3-1-1 0,2-2 3 0,-3 1 1 16,-5-1 1-16,1 0 4 0,-4-1 0 0,2 1 4 15,-4-1 3-15,2 1 7 0,-3 1 2 0,1-1 4 16,-2 6 13-16,-1 0 7 0,2 1 4 0,-1 3 1 16,0 5 17-16,1 1 2 0,2 2 3 0,-2 0-10 15,4 7-4-15,-7-8 2 0,7 8-6 0,-5-4-8 16,5 4 1-16,0 0-8 0,-9 15 6 0,7-2-8 15,-2 4-1-15,4 2-3 0,-1 11-3 0,1-2 1 16,1 0-2-16,5 4-3 0,-2 0 0 0,3 1 2 0,1 0-3 16,0-2-2-16,2-1-25 0,-2 1-29 15,6-2-36-15,-1 0-37 0,-1-2-39 0,1-2-49 0,1 0-38 16,-1-3-212-16,-2-4-494 0,0-2 219 0</inkml:trace>
  <inkml:trace contextRef="#ctx0" brushRef="#br0" timeOffset="180195.01">28960 10959 176 0,'-8'-4'260'0,"8"4"-21"0,0 0-27 16,-2-8-18-16,2 8-17 0,-2-8-8 0,2 8-20 0,4-11-19 15,1 5-12-15,4-4-11 0,-4 3-7 0,3-2-13 16,0 0-7-16,-2 0-3 0,3 1 7 0,-3-2-8 16,1 1-5-16,-2-2-5 0,2 2-2 0,0-3-1 15,-5 3 10-15,2-2 10 0,-1 3 2 0,-3-2-9 16,0 3-4-16,0 7-1 0,-3-16-4 0,-1 11-9 16,4 5-6-16,-7-7-6 0,-2 5-7 0,9 2-1 15,-19 2-7-15,2 5-1 0,3-1-3 0,-5 4-2 16,5 1-3-16,-2 0-2 0,5 1 0 0,-3 0-5 0,4 1 1 15,2 0-4-15,0 2-5 0,5-3 2 16,4 2 2-16,4 1 4 0,2 0-9 0,4-2-15 16,3-2-14-16,1 2-16 0,3-6-16 0,8 3-19 0,4-2-1 15,0-3-16-15,4-2-17 0,2 0-25 0,-2-1-18 16,4-5-9-16,-1 0-9 0,-2-2-17 0,-1 3-17 16,-5-4-22-16,-2 0-113 0,-5 0-365 0,-3-1 161 15</inkml:trace>
  <inkml:trace contextRef="#ctx0" brushRef="#br0" timeOffset="181216.26">29389 10774 80 0,'-10'2'127'0,"0"4"-7"16,-4 3-8-16,3 0-11 0,2 0-8 0,-5 3-9 15,4 1-8-15,1-3-11 0,3 2-10 0,0-1-2 0,-1 3-2 16,3-5-8-16,0 1-5 0,4-1-6 0,-1-3 1 15,1-6-5-15,5 11-3 0,-1-7-5 16,3-2 5-16,-7-2-3 0,15 2-5 0,-6-2-5 0,1-2 2 16,4 1-3-16,-2-2 6 0,-1-1-8 0,3 0 2 15,-2 2-3-15,2-2-2 0,-3 2 0 0,1 1 7 16,-1 1-9-16,1 0 1 0,0 3-4 0,0 0 1 16,1 0 1-16,1 2 7 0,-3 0-7 0,2-1 0 15,0 1 3-15,-2 2-5 0,2-3 1 0,0-1 1 16,1 1 2-16,0-1 1 0,-1-1 5 0,5-2 1 15,1 0 6-15,0-3 9 0,2-1 2 0,0-1-2 16,-4-2 5-16,2 1 7 0,-1-3 2 0,-1 1 2 0,0-1-3 16,-4-1 13-16,0-2-3 0,1 1 4 15,-4-3 5-15,2 1 0 0,-3-1-2 0,-2-1 1 0,0-2-9 16,-3 1-1-16,1-3 2 0,-3 2-6 0,-1-4-4 16,1-5-5-16,-5 2-3 0,-1-2-4 0,-1 7 0 15,0 0-3-15,-1 1 1 0,-1 4 3 0,2 3-2 16,-4 1 0-16,2 2 0 0,-4 2-5 0,1 4-5 15,3-1 1-15,-4 4-4 0,0 3 0 0,-2 2-1 16,1 4-2-16,4-1-1 0,-1 5-1 0,1 3 0 16,2 2 0-16,-1 6-2 0,5 0 2 0,2 2 2 15,1-1 2-15,4 3 1 0,0-3-5 0,-2 0 2 16,3-2-2-16,3-1-1 0,1-5-2 0,1-4 3 0,-1 0 0 16,4 1-2-16,-1-2-2 0,3-1 1 0,0-4-3 15,1 0 3-15,-1-3-3 0,2-1-3 0,2-4 0 16,-1-2-3-16,2-2-10 0,-1 1 1 0,5-7-10 15,-6 4-1-15,0-4-5 0,4-1 2 0,1-3-4 16,-7 1 2-16,2-6-6 0,-4 7-3 0,2-9 1 16,-1-3 2-16,0 1-1 0,-4-5 2 0,1 0 1 15,-1 0-1-15,-3 1 7 0,-3-1-3 0,-1 1 7 16,-2-2-1-16,-3 4 5 0,-1 0 0 0,-3-1 5 16,0 10 4-16,-4 0 5 0,3 1 9 0,-4 5 4 15,2 0 4-15,-3 3-2 0,-1 2-3 0,2 2 0 0,-2 3-1 16,-2 0 4-16,1 2 3 0,2 4-3 15,-4 5 1-15,2 3 2 0,1 3 4 0,3 2-5 16,-2 4 2-16,4 4-3 0,-1 1 0 0,7 0-3 0,2 0 2 16,-1 0-1-16,5-1 2 0,1 0-3 0,0 2-2 15,1-3-1-15,5-2 0 0,-2 0-2 0,-2-8-7 16,1-1-4-16,2-1-1 0,2-3 1 0,1-3 0 16,1 0 2-16,-3-5-3 0,-2-3 6 0,3 0 0 15,4-1-1-15,-4-1 2 0,3-6 1 0,1 0-5 16,-2 2 6-16,-3-4-3 0,2-2 2 0,-1 0 3 15,-1-1-2-15,1 3 2 0,-2-2 2 0,0-1-2 16,-1 0 1-16,-1-3 0 0,0 1-2 0,2 2 2 0,-5 3 0 16,1 0-4-16,0 0 0 0,-2 4 1 15,0 1 3-15,1 4-6 0,-1-2 1 0,-6 3 2 16,13 4-2-16,-5-2 1 0,2 5-1 0,-3 2 3 0,2 0-2 16,-3 3 0-16,0 1 0 0,2 2-1 0,-2-1-1 15,2 1 4-15,-4-3-1 0,-1 3 14 0,-1-2 4 16,1-3 4-16,0 0 4 0,-3 1 11 0,-1 0 23 15,-1-1 8-15,-1-2 8 0,-1 1 13 0,0-1 17 16,-1-2 11-16,-2 2-1 0,1-3 3 0,-5-1 7 16,2 0-6-16,-2-2-7 0,1-1-9 0,0-2-1 15,0 1-9-15,1-4-9 0,-1 2-8 0,2-3-7 16,-1-1-12-16,4-2-19 0,1-2-38 0,1-5-37 0,2-2-55 16,1 1-53-16,5-1-64 0,5-8-79 15,2 3-84-15,3-5-189 0,-1 5-605 0,-1 1 268 16</inkml:trace>
  <inkml:trace contextRef="#ctx0" brushRef="#br0" timeOffset="182528.26">31123 10737 130 0,'0'-9'185'16,"0"9"-14"-16,-5-8-9 0,5 8-4 0,-3-13-8 15,-1 7-4-15,1 1-1 0,3 5-11 0,-6-11-2 0,3 7-3 16,1-3-9-16,2 7-10 0,-8-11-13 0,3 8-6 15,-2-2-10-15,-2 1-8 0,2 2-6 16,-6 0-5-16,1-1-5 0,-1 3-2 0,0 3-5 0,-5-1-4 16,0 0-4-16,-3 4-2 0,5 5-3 0,-5-3-2 15,4 3-4-15,2 2 0 0,0-1-6 0,2 4-2 16,-1 5 0-16,4-5-4 0,1 1 1 0,3 1-1 16,-1 0-3-16,5-1 3 0,1 1-5 0,2-2 0 15,3 1 0-15,4-3 4 0,0 0 2 0,1-4-3 16,5 0 1-16,3 0-1 0,3-4-2 0,8 0-5 15,-1 0 1-15,-6-4-1 0,7 2 2 0,0-4-5 16,-1-2 1-16,-6 1 0 0,-1-2-2 0,8-6-1 16,-8 6 0-16,1-3-1 0,-5-2 2 0,1 0-2 15,-2-1-1-15,-2 4-3 0,-4-3 3 0,1-1-2 16,-1 1-1-16,-3 0-6 0,1-2 3 0,-5 3 1 0,1-1-1 16,-2 1 0-16,-1 7-1 0,-2-14-3 0,-3 8 4 15,5 6-1-15,-12-10 0 0,3 7-1 0,3 1 4 16,6 2-2-16,-16 0 3 0,16 0-4 0,-17 2 3 15,10 0-3-15,1 2 3 0,1 0-2 0,-2 2 0 16,1 2 0-16,3 1 0 0,2-2 3 0,0-1-2 16,-1 3-2-16,5 1 2 0,-2-2-1 0,3 2-2 15,0-4-4-15,4 0 4 0,2 0 1 0,-2-1 3 16,2-2-3-16,1 0 1 0,2-1 4 0,1-1-5 16,-1 0 1-16,-1-1 0 0,0 0-1 0,0 0 2 15,-1 0 0-15,3 0 2 0,-3 0-3 0,1 0 3 16,0 1 0-16,-1 0 0 0,1 1-3 0,-1 1 4 15,2-1-1-15,-3 0-1 0,1 1 1 0,-1-2-1 0,0 1 2 16,2-2 0-16,-1 0 1 0,2-2 6 0,-1-1-3 16,0-2 0-16,5-1-2 0,1-1 4 0,-1 0-2 15,0-5-1-15,0 1 1 0,-2 4 1 0,7-11-1 16,-1 1-2-16,-8 3-3 0,0-1 3 0,0 2 1 16,-3-5-5-16,-1 0-2 0,1-5 5 0,-1-1-5 15,-1 1 0-15,-4 4-1 0,2-9 5 0,-4 2-6 16,2-1 0-16,-4-1-1 0,2 1 6 0,-2 2-6 0,-3 0 6 15,0 7-3-15,1-1 3 0,-1 1-1 16,-3 3 3-16,4 2 3 0,-1 2 7 0,0 1 0 16,1 3 2-16,1 1-3 0,1 6 0 0,-7-8-3 0,7 8-1 15,-10 0-3-15,10 0-3 0,-9 8 5 0,4-1 2 16,1 3-1-16,0 1-2 0,0 5 1 0,3 1 4 16,1 2 1-16,1 5 0 0,1 0 3 0,3 1-2 15,0-5 4-15,1-3 4 0,4 9-2 0,3 2 2 16,-1-3-3-16,2 0-2 0,-1-3 2 0,3-2-3 15,-4-3 4-15,0-1 5 0,4-2 1 0,-1 1 10 16,-2-1 2-16,2-4-1 0,2 2 5 0,-4-6 10 0,3 2 3 16,-3-3-8-16,5-2 7 0,0 0 3 15,-4-3-3-15,4 0 0 0,-3 0-3 0,3-4-19 16,-5 0 15-16,3 0-8 0,-2-9-6 0,3 4 11 0,0-3-25 16,-3-1-2-16,-1-1 9 0,-3-3-2 0,1 2-6 15,1 1-1-15,-4-4-5 0,-1 0 5 0,-2 4-5 16,-1-4-5-16,-1 6 1 0,-2-4-9 0,-1 6-2 15,-1-1-3-15,-3 3 2 0,0 2 3 0,-1 2-5 16,-4 2 7-16,0 1-8 0,9 1 6 0,-20 3 4 16,9 3-4-16,2 2 12 0,-2 1-3 0,1 3-5 15,1 3-5-15,0 2 3 0,4 1-4 0,-1-2 2 0,3 1 2 16,1 0-2-16,4 1-4 0,0-3 4 0,3 2-2 16,1-5 3-16,4 2-2 0,-1-4 4 0,3 1 0 15,5 0-2-15,0 0 9 0,2-3-4 0,2-2-1 16,6-1-11-16,-10 0-7 0,3-4-26 0,1 0-26 15,-3-1-13-15,0-1-6 0,-7-3-20 0,4 2-26 16,-3 0-11-16,0-1-5 0,0-3-17 0,-3 4-17 16,-1-6-17-16,-2-1-21 0,2 1-25 0,-4-1-161 15,-3 1-438-15,0-2 193 0</inkml:trace>
  <inkml:trace contextRef="#ctx0" brushRef="#br0" timeOffset="182803.18">31594 10596 205 0,'-12'0'279'16,"2"0"-15"-16,5 1-6 0,5-1-9 0,-10 0 8 16,10 0-16-16,-10 2-15 0,10-2-17 0,0 0-14 15,0 0-22-15,0 0-17 0,0 0-13 0,47-5-8 16,-18 5-24-16,6 0-5 0,2 1-9 0,1-2-13 15,2 0-2-15,-3 0-9 0,0-2-9 0,-3 6-5 0,1-5-7 16,-3-2-6-16,0 2-1 0,-3 2-7 0,-1 0-14 16,-5 0-21-16,-4-2-22 0,-1 4-26 15,1 1-29-15,-7-3-36 0,1 1-33 0,-3-1-40 0,0 1-37 16,-1 0-42-16,-9-1-208 0,9 3-509 0,-9-3 225 16</inkml:trace>
  <inkml:trace contextRef="#ctx0" brushRef="#br0" timeOffset="185115.34">25394 10281 53 0,'0'0'155'16,"0"0"-16"-16,0 0-11 0,0 0-9 0,0 0-18 15,0 0-5-15,0 0-16 0,0 0-5 16,0 0-8-16,0 0-2 0,14-5-12 0,-14 5 0 0,0 0-7 16,13 0-1-16,-13 0-8 0,13 0 0 0,-5 2-4 15,0-2-2-15,4 1-1 0,-3 2 9 0,3-1 8 16,0 0-6-16,1 0-1 0,10 0 0 0,4 1-4 16,-6-1-2-16,10 2 0 0,1 1 8 0,4-3-3 15,-1-1-6-15,3 1 8 0,14 2-2 0,-16-3-2 16,2 3 0-16,-2-3-7 0,5 4-4 0,-3-3 4 15,2 2-10-15,-1-1 5 0,-5 3-3 0,6 1 2 0,-2 0-5 16,-1-2 4-16,0 3-3 0,-1 0-4 0,0 0 1 16,-3 3 0-16,1-3-4 0,0 1 4 15,1 1 0-15,-1-2 1 0,3 2 1 0,-2 1-1 0,3-3 4 16,0 2-3-16,-4-3 2 0,16 5-3 0,-12-5 3 16,-3 3-7-16,2-4 3 0,1 1-2 0,-2 1-1 15,2-1-3-15,-2 0 2 0,3 2-2 0,-4-2-2 16,-3 1 5-16,3 2-6 0,-5-1 2 0,1-1 0 15,1 0 0-15,-5 0-3 0,0 0 1 0,-3 1 3 16,2 0 5-16,-7-2 6 0,6 4 6 0,-5-4-3 16,2-1 3-16,3 3-2 0,4-1 7 0,-3 1 7 15,2 2-2-15,0-3-3 0,0 2-1 0,-1-1-3 0,2-1-1 16,-1 3-6-16,-1-1-1 0,-1-1-4 0,-8 1 3 16,2-3-2-16,-3 1-4 0,-2-1-3 0,1 0 0 15,-1 2-3-15,-6-2 1 0,1-1 1 0,0 3-1 16,-3-2-1-16,3 2 3 0,-1-5-2 0,-6 1-5 15,2 0 7-15,1-1-1 0,-2-1-3 0,2 1 1 16,-6-4 2-16,5 3 1 0,-5-3 0 0,4 6-3 16,-4-6 8-16,0 0 1 0,0 0-1 0,6 5 0 15,-6-5 0-15,0 0-2 0,0 0-3 0,0 0 4 16,0 0-6-16,0 0-2 0,5 3-4 0,-5-3 3 16,0 0-1-16,0 0 3 0,0 0-2 0,0 0-1 0,0 0-3 15,0 0-11-15,0 0-13 0,0 0-14 0,0 0-24 16,0 0-22-16,0 0-38 0,0 0-32 0,0 0-32 15,0 0-46-15,0 0-229 0,0 0-493 0,-26-16 218 16</inkml:trace>
  <inkml:trace contextRef="#ctx0" brushRef="#br0" timeOffset="185811.34">27752 10541 205 0,'-6'-4'253'0,"2"-1"-13"0,-1-1-13 0,0 2-7 16,1-2-10-16,-1 2-14 0,5 4-5 0,-11-9-13 0,9 6-9 15,2 3-12-15,-7-4-16 0,7 4-14 0,-7-3-12 16,7 3-12-16,0 0-4 0,0 0-23 0,0 0 4 16,-13 6-10-16,9 0-7 0,4-6-7 0,0 14-4 15,0-2-6-15,4-3-4 0,1 2-3 0,-1 0-2 16,5 5-5-16,0-2-2 0,0-1-6 0,2 0 1 16,3 1-3-16,-2 1-2 0,1-2-4 0,-2 1 5 15,2-1-8-15,0-1-2 0,0 1 4 0,-1-3-6 16,-5-1 2-16,2 0 0 0,1 0-3 0,-4 0 1 15,2 0-1-15,-1-1-2 0,0-1-1 0,-2 0-4 16,1 0 4-16,-3-2-4 0,1 0-2 0,-4-5 1 0,5 10 4 16,-4-4 0-16,-1-6-4 0,3 9 8 0,-3-9-4 15,-1 12 7-15,1-12-6 0,-4 10 3 0,0-4 0 16,0-1 3-16,-1 2 3 0,-4 0 3 0,0 2 1 16,0-2-4-16,-5 2 4 0,-1 2 1 0,-1-1-4 15,1-2-2-15,-4 3 0 0,2-1 2 0,-6 2-6 16,-2 1 4-16,3 0-4 0,4-4 2 0,0 0-4 15,0 0-2-15,-2 1 1 0,6-1 2 0,-2-2-2 16,5-1-2-16,0-1 0 0,0-2 3 0,5 1-3 0,1-2 0 16,5-2-11-16,-10 5-7 0,4-4-19 15,6-1-13-15,-6 3-25 0,6-3-26 0,0 0-28 16,-9 2-38-16,9-2-14 0,0 0-33 0,0 0-36 0,0 0-225 16,0 0-509-16,0 0 226 0</inkml:trace>
  <inkml:trace contextRef="#ctx0" brushRef="#br0" timeOffset="190381.54">22187 11903 3 0,'0'0'111'15,"0"0"-3"-15,-9 1-11 0,9-1-9 0,0 0-3 16,0 0 3-16,0 0 0 0,-11-1-1 0,11 1-2 0,0 0-2 16,0 0-6-16,0 0 0 0,0 0-6 15,-10-2-6-15,10 2-9 0,0 0-2 0,0 0-3 16,0 0-5-16,0 0-11 0,0 0 3 0,0 0-10 0,0 0-3 15,0 0-2-15,0 0 1 0,0 0-5 0,0 0 1 16,16 15-2-16,-10-12-3 0,0-1 0 0,6 0-2 16,-1 1-3-16,3 0 3 0,2 0-5 0,3-1 2 15,-1 1-4-15,4-1 2 0,6-1-2 0,0-1 1 16,-1 0-5-16,2 1 3 0,-3-1-1 0,1-1 3 16,2 1-4-16,0-1 5 0,-1 1 0 0,0-3-5 15,-1 3-2-15,1-3 4 0,-1 2-2 0,-8 0-4 0,10-2 8 16,-10 4-3-16,-1-2-5 0,2-1 0 0,0 2 5 15,7 2 4-15,1-4-5 0,-8 2-3 16,1 0 0-16,1 0 0 0,-3 0 5 0,2 0 2 0,5-4-3 16,-5 3-3-16,8 0-1 0,-2-4 7 0,1 2-3 15,-1 0 7-15,3-2-4 0,-1 2 0 0,-1 0-2 16,1-1 4-16,-1 0-3 0,1 3-1 0,-1-1 2 16,-1-2 1-16,0 2-3 0,-5 0 0 0,-1 2-1 15,-1-1 1-15,2 1 0 0,-2 0-2 0,-3-2 0 16,1 2-2-16,1 2 2 0,-1-1-1 0,2-1 1 15,-1 3 1-15,-2-2 1 0,0 0-2 0,1 0-2 16,3 1 2-16,1 0-5 0,-1-1 3 0,-1-1-1 16,1 0 2-16,0 1 0 0,0-1 4 0,-1 0-7 15,10 0 5-15,-9 0-5 0,7 0 2 0,-5-2 1 16,-2 2 2-16,1 0-7 0,6 0 6 0,-7 1-1 0,6-2 0 16,-6-1-2-16,1 2 4 0,-2-2-1 0,1 2-1 15,-1-1-3-15,0 0 5 0,0 1-3 0,-1-1 0 16,1 1-1-16,-2-1 1 0,1 2 1 0,-2-1 2 15,2 0-4-15,0 1 0 0,0-1 0 0,0 0 3 16,-1 0-5-16,2 0 4 0,-1 0-4 0,-1 0 4 16,1 0 1-16,-3 0-3 0,5 1-3 0,-3-1 6 15,1 0-2-15,3 1 6 0,-1-1-4 0,-1 0-1 16,-1 0-1-16,1-1 2 0,-1 0-1 0,2 2 1 0,-3-1-4 16,0 0 1-16,0 0-3 0,-5-1 4 15,5 1-2-15,-5 0 8 0,6 0-7 0,-6 0-2 16,1-1 1-16,-1 2 2 0,5-3-1 0,-5 3 0 0,-1-1 2 15,6 0 0-15,-5 0-4 0,3 0 5 0,-3 0-3 16,1 0 2-16,-1 0-2 0,4-1 1 0,-4-1-1 16,2 2 3-16,0 0-1 0,-1-1-1 0,2 1 0 15,-2 0 0-15,-3-2 2 0,2 2-1 0,1-1-3 16,-1 1 0-16,-1 0 1 0,1 0 1 0,-5 0-2 16,5 0 4-16,-2 0 0 0,1 0-2 0,1 0-5 15,-3 0 3-15,4 0 2 0,-3 0 2 0,0 1-3 16,0-1 0-16,-2 2 2 0,0-1-2 0,1-1 6 15,-1 0-8-15,2-1 1 0,1 2-2 0,0-1 0 16,-1 0 5-16,1 0-1 0,-1 0 2 0,-2 0-6 16,4 0 6-16,-1 0-6 0,4-3 6 0,-1 3-2 0,-3-1 0 15,-2 1 0-15,2 0 1 0,0-1-3 0,-1-1 1 16,2 2 1-16,-2 2-2 0,0-4 2 0,1 2 0 16,-3 0 1-16,0 0-2 0,-9 0-3 0,20 0 3 15,-13 0 2-15,1 0-1 0,-8 0 2 0,16 0 0 16,-5 0 6-16,-4 0 1 0,-7 0 2 0,18 0-1 15,-10-1 2-15,0 1 2 0,1 1 2 0,-9-1-2 16,15 0-4-16,-8 0 1 0,-7 0-1 0,16 0 0 16,-10 0 0-16,4 0 3 0,-1 0-2 0,-9 0-1 15,20 0 2-15,-11 0-1 0,-2 0-3 0,-7 0 3 16,14 0-3-16,-14 0 0 0,10 0 1 0,-10 0-2 16,11-1 0-16,-11 1 0 0,7 1-2 0,-7-1-3 0,0 0 0 15,10-1 1-15,-10 1-2 0,0 0 3 0,0 0 0 16,0 0-2-16,10 0 0 0,-10 0-4 0,0 0-17 15,0 0-21-15,0 0-26 0,0 0-32 0,0 0-46 16,0 0-41-16,0 0-130 0,0 0-338 0,3-5 150 16</inkml:trace>
  <inkml:trace contextRef="#ctx0" brushRef="#br0" timeOffset="193106.42">28422 11522 23 0,'0'0'212'15,"-3"-11"-8"-15,3 11-11 0,-1-8-15 0,1 8-22 16,0 0-10-16,0 0-17 0,0 0-13 0,0 0-4 16,0 0-10-16,-14 22-7 0,11-11-8 0,2 4-2 15,-2 3-3-15,1 2-8 0,2-2 1 0,2 1-10 0,-2-2-18 16,2 1-4-16,0-7 1 0,2 3-5 0,5 0 5 16,-3-2 1-16,2-3 5 0,1-1-6 15,1-2 11-15,3 1 9 0,-2-2 6 0,2-1-1 0,-1-4 8 16,1 2 1-16,-2-4 8 0,-1 2 10 0,3-4-1 15,-3-1 11-15,0-2-5 0,2 0-3 0,-3-2-3 16,-3 2 2-16,2-5 5 0,-4 3-4 0,4-2-19 16,-5 0 0-16,1 0-4 0,-1-5-11 0,-3 3-8 15,2-4-4-15,-2 5 2 0,-1-1-10 0,0 1-4 16,0 2-1-16,-3 0-8 0,1 2-2 0,1-2-9 16,2 10-6-16,-3-11-31 0,3 11-34 0,-3-5-24 15,3 5-21-15,0 0-26 0,0 0-30 0,0 0-31 0,0 0-37 16,3 29-44-16,1-17-29 0,0 2-221 15,3 1-556-15,0-3 247 0</inkml:trace>
  <inkml:trace contextRef="#ctx0" brushRef="#br0" timeOffset="193605.01">28868 11650 70 0,'2'-10'253'0,"-2"10"-16"0,3-6-20 15,-3 6-26-15,0 0-16 0,0 0-14 0,0 0-9 16,0 0-4-16,10 13-7 0,-6 4 3 0,0 0-9 16,0 2-9-16,0 6-5 0,2 4-5 0,-2-2-9 0,-1 1-6 15,-1 2-16-15,-2-1-6 0,2-1-6 16,-2-1-9-16,2 0-7 0,0-3-1 0,-3-7-9 16,1 2-1-16,0-3-6 0,1-3-3 0,-1 2-4 0,-1-4-2 15,1-1-3-15,1-3-4 0,0 0 1 0,1 0-4 16,-2-7-3-16,-2 12-2 0,2-12 1 0,0 0-5 15,3 6 5-15,-3-6-15 0,0 0-10 0,0 0-14 16,0 0-15-16,0 0-16 0,0 0-7 0,8-25-16 16,-7 15-8-16,1-1-22 0,0-5 3 0,-1-1-5 15,-1-2 5-15,-1-6 3 0,1-1 9 0,0-2 1 16,1-3 11-16,-2-1 6 0,3-1 8 0,-4 0 13 16,-2-3 12-16,6 4 20 0,-5 1 13 0,-1 0 11 15,0 4 7-15,1-1 17 0,2 11 8 0,1 0 15 16,1 0 7-16,-1 7 1 0,0-1 4 0,0 4-4 0,0 7-4 15,0-11-3-15,4 6-7 0,-4 5-5 0,10-4-1 16,-1 2-8-16,4 2 0 0,5 4-2 0,-1 3-4 16,2 1-1-16,0 1-3 0,-1 0-2 0,1 1-4 15,-2 2-1-15,-1 0 0 0,1 1-2 0,-3-1-2 16,-2 1 2-16,0-1-2 0,-5-2-1 0,-3 1 0 16,-2-3-1-16,-2 4-2 0,0 0 2 0,-4 0-2 15,-1-2 5-15,-3 1-18 0,-2 3-18 0,3-4-27 16,0-1-36-16,1 0-38 0,1-4-61 0,5-5-228 0,-1 7-448 15,1-7 198-15</inkml:trace>
  <inkml:trace contextRef="#ctx0" brushRef="#br0" timeOffset="194065.97">29629 11533 220 0,'-7'-7'231'0,"-5"2"-16"16,3-2-17-16,-2 4-8 0,-2 3-18 0,0 1-13 15,0 1-16-15,-4 5-13 0,6 0-12 0,-3 5-11 16,0 1-6-16,0 2-10 0,-1 6-8 0,2-4-7 16,4 0-10-16,0 6-4 0,3-5-5 0,-2-2-8 0,6 0-8 15,0-6-2-15,1 2-3 0,0-1-2 0,2 0-4 16,2-3-4-16,1 0-2 0,2-2-2 0,-1-1-4 15,1-2-1-15,2-2-1 0,-8-1-3 0,19-3-2 16,-9-3-3-16,2 1-14 0,-2-2-1 0,0-2-7 16,2 1-6-16,-1-4 2 0,2 0 2 0,0-4 2 15,-5 1 0-15,2-1 3 0,0-7-1 0,-5 4 5 16,2 0 6-16,-1-7 2 0,0 0 10 0,1 1 2 16,-4-1 11-16,0 6 6 0,0-4 15 0,-3 5 1 15,1 2 0-15,-1-1 6 0,-1 2 4 0,1 6 8 16,-3 0-2-16,0 2-7 0,2 2-2 0,1 6-1 15,-1-10-12-15,1 10-6 0,0 0 0 0,0 0-5 0,0 0-3 16,0 0-5-16,-14 27-1 0,10-12-3 0,2 3 0 16,3 10-3-16,-2 0 2 0,3-2 1 0,2 0-3 15,-1 0-23-15,4 2-28 0,-2-3-37 0,3 2-39 16,2-4-53-16,0-5-55 0,4 2-60 0,-6-4-165 16,5 1-482-16,-2-3 214 0</inkml:trace>
  <inkml:trace contextRef="#ctx0" brushRef="#br0" timeOffset="194807.09">29923 11528 85 0,'-14'-2'247'0,"1"1"-13"0,0 2-20 0,2 1-18 16,0 4-16-16,-2 3-17 0,4-3-13 0,1 4-13 0,0-1-14 15,0-1-12-15,3 3-10 0,1 0-12 0,0 0-6 16,1 0-10-16,2 0-7 0,2-3-4 0,2 3-8 16,-1-5-4-16,2 0-1 0,3 1-10 0,-1 0-4 15,3-2-3-15,-1 1-6 0,-1 0-2 0,2-2-1 16,0 4-6-16,0-1 2 0,2-1-3 0,-1 0-2 16,-1 2 1-16,0-1-4 0,-2-2-1 0,5 2 3 15,-5-1-2-15,4-1-2 0,0 1 0 0,1-4 9 16,-1 0 3-16,-1-2 0 0,3 0 0 0,1-2-1 15,3-1-2-15,2-2-2 0,-1-3 0 0,9-4-6 16,-2 2 1-16,-6 0 1 0,-1 0-2 0,0-3-1 16,-4 3 0-16,2-4-4 0,-6-3 4 0,4-4-3 0,-5 4-2 15,0-9 2-15,1 3-3 0,-5-4 0 0,-1 0 2 16,-1-1-2-16,-1-1 0 0,-2 2 0 0,-2 0 0 16,-1 1-2-16,-1 2 3 0,2 4 5 0,-4 1-1 15,-1 2 0-15,2 1 8 0,0 4 5 0,2 2 2 16,-1 1 1-16,0 3-4 0,-1 3-2 0,5 3-1 15,-7-3-4-15,7 3-1 0,0 0-1 0,-15 10 0 16,10 1-1-16,-1-1 0 0,4 11-3 0,-1-4 3 16,4 2-3-16,1 7 1 0,0 0-3 0,3 0 0 15,0 1 1-15,2-2 1 0,2 0-3 0,1-1-1 16,0-1 2-16,-1-7-1 0,2 1-1 0,0-3 10 16,0-1 10-16,1-1 6 0,-3-3 8 0,0 0 7 0,2-2 5 15,-1-1 9-15,1-1 16 0,-1-1-8 0,0-3-1 16,0 0-2-16,4-2-8 0,-1-1-8 0,5-3-3 15,-1-6-5-15,2 4-6 0,-1-3-1 0,6-3-1 16,-8 4 0-16,-3-4-6 0,1 1-8 0,-2-3-9 16,-3 1-7-16,-2 3-5 0,-3 1-9 0,-1 1-5 15,-2-1-1-15,-1 4 10 0,0 6-9 0,-5-11 3 16,5 11 2-16,-9-3-2 0,9 3 3 0,-17 6 2 16,10 2 1-16,-5 0 1 0,5 2-1 0,0 4 2 15,2 0 4-15,-1 2 1 0,5-3-3 0,1 1 0 16,-2 3 0-16,6-4 0 0,-1-2 0 0,2-2 5 15,1 2-3-15,4 0 5 0,4 2-4 0,-3-5-2 16,0-2-6-16,7 2-6 0,-3-2-14 0,3-2-20 0,0-3-10 16,-5-1-12-16,5 0-23 0,-7 0-4 15,3-3-14-15,0 1-17 0,-2-3-21 0,1 1-26 0,-3-4-23 16,-1 3-15-16,1-4-9 0,-2 2-175 0,-4 1-431 16,-2-3 190-16</inkml:trace>
  <inkml:trace contextRef="#ctx0" brushRef="#br0" timeOffset="195007.34">30231 11331 42 0,'-19'-5'324'16,"1"2"5"-16,8 1-8 0,0-1-11 0,1 0-24 0,4 0-23 16,0-3-28-16,5 6-23 0,0 0-23 15,4-13-19-15,10 7-19 0,5-2-11 0,12 0-19 16,7 1-12-16,0 0-10 0,13-1-34 0,4 2-39 0,-2 3-29 15,0 2-51-15,-14 2-52 0,-2-1-52 0,-1 1-56 16,-4-1-44-16,-10 2-176 0,0 1-469 16,-3 0 208-16</inkml:trace>
  <inkml:trace contextRef="#ctx0" brushRef="#br0" timeOffset="195428.93">28959 12128 25 0,'-16'3'247'0,"5"-1"-10"0,-1 1-6 15,2 1-15-15,5-3-13 0,5-1-18 0,-10 3-6 16,10-3-10-16,0 0-7 0,0 0-9 0,19 6-15 16,2-7-2-16,10 2-11 0,1-4-8 0,6-1-13 15,17 2-7-15,-1-2-15 0,2-3-11 0,2-1-4 16,-1 1-3-16,2 1-9 0,1-3-3 0,-5 4-6 16,-1-3-5-16,2 2 0 0,-4-2-2 0,1 1-5 0,-3 1-4 15,-13 2-1-15,2 0-3 0,-3-1-6 0,-1-1-1 16,0 2-5-16,-3 2 2 0,0-1 3 0,-4-1-8 15,-1 1 2-15,1 0-4 0,-7 0-9 0,-3 0-7 16,1 2-7-16,-6 1-10 0,-1-1-13 0,0-1-14 16,-2 2-9-16,-1-2-14 0,-1 4-17 0,-8-2-10 15,11-2-14-15,-11 2-8 0,0 0-16 0,9 0-21 16,-9 0-21-16,0 0-35 0,0 0-140 0,0 0-383 16,0 0 169-16</inkml:trace>
  <inkml:trace contextRef="#ctx0" brushRef="#br0" timeOffset="196331.12">27710 11208 165 0,'0'-7'191'16,"-4"0"-9"-16,4-3-8 0,-3 1-17 0,0 1-7 15,1-2-2-15,0 0-16 0,2 10 2 0,-5-12-10 16,2 2-10-16,0 4-5 0,3 6-8 0,-6-9-9 15,4 5-8-15,2 4-10 0,-8-5-6 0,8 5-9 16,-8-1-5-16,8 1-4 0,-11 6-7 0,1 2-4 16,1 0-4-16,0 2-1 0,-2 2-6 0,0 1-4 15,2 3-3-15,4 0 0 0,-1-2 4 0,3 2-6 16,1 1-5-16,0 0 1 0,4-2-4 0,-2 2 4 16,2-1-2-16,-2-3 0 0,5 2-3 0,0 2 1 0,-1-1-2 15,-2 0 1-15,2-3-2 0,1 3 1 0,-3-1 0 16,5 3 0-16,-4-1-3 0,1-1 3 15,-4 1 2-15,2-1 12 0,0 2 6 0,-4-2 3 0,0 0-2 16,2 0-2-16,0 3-5 0,-2-4 2 0,0 0 6 16,-1 1-9-16,1-5 2 0,-1 2-5 0,1-2 1 15,-2 1-3-15,4 5-3 0,-1-4-1 0,-1-2 0 16,1 3 1-16,-2-2 0 0,1-1-2 0,2 5 1 16,-4-3 0-16,4 4-1 0,-1-6 3 0,0 3-4 15,-2-3-3-15,3 7 2 0,-2-4 1 0,-1 1-1 16,1 0-1-16,2-2 2 0,-2 1 0 0,1-1 0 15,0-1-1-15,-4 2-3 0,7 5 7 0,-2-5 2 0,0-1-2 16,0 3 2-16,0-5-5 0,3-2 9 0,-2 3-8 16,2-1-1-16,-1-2-1 0,3 0 1 15,2 1-4-15,3-1 2 0,-1-1 2 0,6 0-4 0,0 1-1 16,3-7 0-16,11 3 2 0,-2-4-22 0,3-1-35 16,1 0-42-16,0-6-55 0,1 4-54 0,4-7-61 15,-3 1-210-15,5 0-511 0,-4-3 226 0</inkml:trace>
  <inkml:trace contextRef="#ctx0" brushRef="#br0" timeOffset="196514.33">28316 11944 92 0,'0'0'304'0,"0"0"-16"0,0 0-21 16,0 0-25-16,0 0-25 0,0 0-19 0,0 0-24 0,0-10-12 15,0 10-20-15,0 0-28 0,0 0-41 0,0 0-48 16,16 3-51-16,-16-3-57 0,11 2-57 0,-11-2-202 16,8 0-370-16,-8 0 164 0</inkml:trace>
  <inkml:trace contextRef="#ctx0" brushRef="#br0" timeOffset="199573.25">22726 13111 64 0,'0'0'57'0,"-8"-4"-1"0,8 4-8 0,0 0-8 16,-9-4-1-16,9 4 1 0,0 0 2 0,-7-3 1 15,7 3-8-15,-8-2 5 0,8 2-9 0,0 0 2 16,-13 0-2-16,13 0-6 0,-10-2-2 0,10 2 6 16,-12-1-4-16,12 1 3 0,-12 1-3 0,12-1-3 15,-9 1 3-15,9-1-5 0,-9 0 0 0,9 0-2 16,0 0-1-16,-10 0-2 0,10 0 0 0,0 0 1 15,0 0-10-15,0 0 5 0,-8 1-4 0,8-1-2 16,0 0 2-16,0 0 1 0,0 0 0 0,0 0 2 16,0 0-1-16,0 0-4 0,28 5 2 0,-15-5-10 15,0 0 9-15,-1 1-1 0,9 0-2 0,0 1 4 16,0-1-3-16,7 1-4 0,2 2 2 0,-1-4-1 0,2 4 4 16,-1-2-3-16,1 0 4 0,2 3-5 0,-1-4 4 15,0 1-1-15,0 1-4 0,-1 0 2 0,-1-5-1 16,0 5-3-16,-1-1 1 0,-2 2 3 0,-5-2-2 15,1-1 0-15,-3 3 2 0,2-1-4 0,0-1 3 16,-2 1-2-16,2 0 3 0,-2-2 0 0,-2 1-3 16,3-1 2-16,0 0 2 0,-1 1-5 0,-1-1 8 15,2-1-5-15,-1 0 2 0,-1 2-4 0,2-4-1 16,0 2 7-16,-2 2 0 0,-1-2-7 0,2 0 3 16,-1 1 2-16,-2-1 0 0,2 0-1 0,-6 0-5 15,2 0 3-15,2 0-8 0,-2 0 9 0,-2 0-4 16,1 0 4-16,-1 0-3 0,1 2 1 0,0-2 3 15,-1 0 2-15,1 1 13 0,-1 1-3 0,5-2-3 0,-4 0 3 16,2 1 3-16,1-1-1 0,-2 0-2 0,-2 2-4 16,1-2 0-16,-1 0 0 0,1-2-2 0,-1 2 1 15,1 2-1-15,-1-2 1 0,-1 1-4 0,2-1-3 16,-2 2 9-16,2-2-7 0,-3 1 1 0,1 1-2 16,1-2-2-16,-2 0 2 0,-2 1-2 0,3-1 3 15,1 0 2-15,-2 2-7 0,-1-2 5 0,-1 0-2 16,1 1 9-16,-1-2-11 0,2 1 14 0,-1-2 10 15,0 1-3-15,0 1-1 0,2-2-10 0,-2 1 8 16,0-1-4-16,3-1 3 0,-2 2-6 0,0-2 3 16,1 1-5-16,-1 1-1 0,-1-2-3 0,3 3 0 15,-4-3 3-15,2 2-3 0,-3 1 5 0,-2-3-2 0,-6 3-4 16,17-3 2-16,-12 3-1 0,-5 0 1 0,10-2-8 16,-10 2 5-16,8-1 0 0,-8 1-2 0,0 0-1 15,11 0 0-15,-11 0 1 0,0 0-1 0,0 0 0 16,0 0 4-16,8-2-1 0,-8 2 14 0,0 0-5 15,0 0 3-15,0 0-1 0,0 0 8 0,0 0 2 16,0 0-5-16,0 0 2 0,0 0 3 0,0 0-3 16,0 0 2-16,0 0-4 0,0 0 1 0,8-1-5 15,-8 1 0-15,0 0 1 0,0 0-2 0,0 0-5 16,0 0 1-16,0 0-6 0,0 0 7 0,0 0-7 16,0 0 2-16,0 0 1 0,0 0-2 0,0 0-4 15,0 0 4-15,0 0-1 0,0 0 2 0,0 0-5 0,0 0-1 16,0 0 1-16,0 0 4 0,0 0-2 0,0 0 1 15,0 0-4-15,2-7 0 0,-2 7 7 0,0 0-7 16,0 0 1-16,0 0 4 0,0 0-5 0,0 0 1 16,0 0-2-16,0 0 3 0,0 0-1 0,0 0-1 15,0 0 1-15,0 0 0 0,0 0-5 0,0 0 6 16,0 0-2-16,0 0-3 0,0 0 4 0,0 0-5 16,0 0 5-16,0 0 1 0,0 0-4 0,0 0 0 15,0 0-1-15,0 0 5 0,0 0 0 0,0 0 0 16,0 0-1-16,0 0-1 0,0 0 0 0,0 0 1 15,0 0 0-15,0 0-1 0,0 0-2 0,0 0 4 0,0 0-1 16,0 0-1-16,0 0-1 0,0 0 0 0,0 0 0 16,0 0 0-16,0 0-2 0,0 0 1 15,0 0-15-15,0 0-5 0,0 0-7 0,0 0-11 0,0 0-8 16,0 0-11-16,0 0-18 0,0 0-16 0,0 0-13 16,0 0-22-16,0 0-97 0,0 0-242 0,-24-2 108 15</inkml:trace>
  <inkml:trace contextRef="#ctx0" brushRef="#br0" timeOffset="203788.86">26919 13232 11 0,'0'0'78'0,"0"0"-7"0,0 0 1 16,0 0-4-16,0 0-1 0,0 0-4 0,0 0-3 15,27-5-1-15,-8 2-6 0,9-2-9 0,9 0 2 16,14-4 1-16,7 3 1 0,1-2-5 0,33-5-1 16,-2 4-4-16,2 2 2 0,-2 0-5 0,0 2-8 15,-25 1 3-15,34 1-3 0,-8-1-5 0,-1 1 1 0,-24 4-5 16,30-2-4-16,-4 4-1 0,-27-5 0 0,32 4-1 15,-9 0-1-15,-26-2-3 0,6 2 6 16,26-1-10-16,-29-1 8 0,27 0-2 0,-27 0 1 0,24 0-7 16,-25 1 7-16,2-2-5 0,-4 2 0 0,2-1-5 15,-3 0 3-15,-3-2-2 0,-4 2-4 0,-2-2 1 16,-11 4 7-16,-5-4-7 0,3 2 14 0,-3 0-12 16,1 0 1-16,-5 2 5 0,-1-2-3 0,-2 3-9 15,-1-3 7-15,0-1-1 0,-7 1 0 0,-1 0-3 16,-2 0 0-16,0-1 5 0,-1 1 4 0,-3 0-12 15,-1 1 5-15,-1-2 3 0,0 1-7 0,2 1 8 16,-4-1 2-16,-1 0-12 0,-1 1 10 0,-8-1-6 0,16 1 1 16,-9 2-17-16,-1-1-23 0,2-1 0 0,-3 2-20 15,1 0-21-15,-6-3-98 0,5 6-195 16,-5-6 86-16</inkml:trace>
  <inkml:trace contextRef="#ctx0" brushRef="#br0" timeOffset="209606.78">8460 5674 90 0,'-10'-8'163'0,"1"1"-6"16,0-2-9-16,-3 2-2 0,3 0-4 0,0 3-15 15,0 0-15-15,-1-1-9 0,5 2-7 0,5 3-3 16,-12-3-13-16,12 3-7 0,-12 3-5 0,5 0-7 16,0 5-5-16,-1 2-7 0,-5 3-6 0,3 4-4 15,-1 0-4-15,2 1-5 0,-2-2 1 0,5 1-2 16,0 0-7-16,1-2-3 0,2 0 1 0,0-4-3 16,5 1-1-16,0-3 1 0,3 1-5 0,3-3-2 15,0 1 0-15,2 2-1 0,8-4 0 0,0 1-2 16,3-3 2-16,1-1-2 0,7 2 2 0,2 1-3 0,1-5-2 15,-4 3 2-15,3-1-1 0,1-3-2 0,-2 2 6 16,1-2-5-16,0 0 2 0,-3 0-3 0,-9 0 2 16,0 0-6-16,-7 1 2 0,-1 1-1 0,-4-2 2 15,0 1 4-15,-7-1 6 0,8 8 11 0,-7-3 11 16,-1-5 1-16,0 0-1 0,-11 20-2 0,2-11-7 16,-1 0-2-16,-6 2-2 0,1-1-2 0,1-2-3 15,-1 0-22-15,-2-1-23 0,2 3-35 0,3-6-30 16,2-2-26-16,-1 0-27 0,4-3-29 0,7 1-135 15,-10-6-336-15,6-3 149 0</inkml:trace>
  <inkml:trace contextRef="#ctx0" brushRef="#br0" timeOffset="209794.9">8746 5623 132 0,'0'0'160'0,"0"0"11"0,12 8-10 16,-7-3-8-16,2 5-11 0,0 0-8 0,2 6-4 15,1-2-8-15,0 3-9 0,1-3-14 0,1 4-8 16,1-5-4-16,0 2-11 0,-2-1-8 0,2-2-5 16,2-2-9-16,0 1-21 0,-2 0-37 0,-1-4-43 15,0-1-20-15,2-2-36 0,-3-1-65 0,0-2-99 16,0-2-289-16,-5-2 128 0</inkml:trace>
  <inkml:trace contextRef="#ctx0" brushRef="#br0" timeOffset="209963.33">8726 5400 33 0,'-7'-3'152'0,"7"3"-10"16,0 0-16-16,0 0-19 0,0 0-31 0,22 9-15 15,-12-5-46-15,6 0-45 0,-1 5-84 0,1 0-123 16,3 0 54-16</inkml:trace>
  <inkml:trace contextRef="#ctx0" brushRef="#br0" timeOffset="211023.31">9025 5589 11 0,'0'0'198'0,"0"0"-17"0,0 0-8 15,0 0-18-15,0 0-9 0,0 0-3 0,0 0-16 16,8 20-9-16,-6-13-13 0,3 1-8 0,-1 2-8 16,0-2-8-16,0-1-10 0,1 3-7 0,-1-6-8 15,-1 1-5-15,5 0-5 0,-2 0-4 0,1-4-6 16,-7-1 2-16,14 0-5 0,-14 0-3 0,18-5-5 15,-9-1 0-15,1-1-4 0,0-1 2 0,-2 0-4 16,-2-2-7-16,4-4-3 0,-2-1-3 0,1 1-2 16,0-2 1-16,-3-1-1 0,-2-1 1 0,1 1-2 15,-2 2 2-15,0 2-2 0,-2-3-2 0,1 3-1 16,-3 5 0-16,2-3-1 0,-1 5 4 0,0 6-2 0,2-11-2 16,-1 5-1-16,-1 6 3 0,0 0-5 0,2-12 5 15,-2 12 1-15,2-7 0 0,-2 7-2 0,3-8 0 16,-3 8 3-16,6-10-6 0,-3 4 3 0,-3 6-1 15,4-11 0-15,-1 7-1 0,-3 4 0 0,4-12 3 16,0 6-2-16,-4 6-1 0,3-9 2 0,0 4 2 16,-3 5 1-16,2-8-3 0,-2 8 1 0,0-10 1 15,0 10-4-15,0 0 4 0,0 0-3 0,0 0 5 16,0 0-4-16,-15 0 0 0,15 0 0 0,-13 12 0 0,6-6 1 16,-3 2-1-16,1 1-1 0,-1-1 0 15,2 3 2-15,-1-3-3 0,2 1 4 0,2 1-4 16,0-1 5-16,0 3-1 0,4-2-4 0,3 3-1 0,3-2 2 15,0 0 2-15,2 0-2 0,3 3 2 0,3-3-3 16,0 3 1-16,1-4 1 0,2 2-2 0,3 0 2 16,8 0 0-16,3 1 1 0,-1 2 4 0,2-3-7 15,-3-1 4-15,5 1-4 0,-1-1 3 0,0 2-2 16,-3-1 2-16,-2-1 1 0,1 3-2 0,1-5 1 16,-3 5 2-16,0-4-2 0,-2 5-1 0,-8-3 1 15,0-1 5-15,0 0-9 0,-5-2 3 0,-2 0 1 16,-1-1 3-16,-1 2-2 0,-3-1 8 0,-1 1-6 0,-2-2-3 15,-2 1 4-15,-2 0-1 0,-3-2 4 16,-2 2 0-16,-2-3-1 0,-4-2 1 0,-3 1-1 16,-2 2-2-16,-3-4 1 0,2 0-2 0,-2-3-1 0,-6-2 0 15,6-1-1-15,3-2-1 0,-1-3-1 0,2-2-2 16,1-3-8-16,-2-9-2 0,5-2-8 0,4-5-14 16,1-4-1-16,2-12-15 0,3-5-18 0,6 0 3 15,-1-2-9-15,2 0 3 0,0 0 3 0,1 0 0 16,3-1 7-16,-1 20 14 0,2-13-6 0,-2 12 13 15,-1 1-1-15,1 0 9 0,-2 4 1 0,0 4 9 16,-1 6 16-16,-1 2 17 0,0 6 10 0,-4 2 1 16,4 2 0-16,-1 1-6 0,-1 6 4 0,0 0-3 0,0 0-4 15,0 0 3-15,0 0-8 0,-13 26 3 16,8-8 1-16,0 1-4 0,-1 6 0 0,3 1-9 16,0 0 13-16,1-1-2 0,3 0 1 0,0 1-6 0,2-9-2 15,2 1 5-15,3-5-13 0,-2-1 13 0,3-3 1 16,3-1-10-16,0-4 12 0,6-1-1 0,0-6-3 15,4 0-1-15,-2-3 3 0,7-5 5 0,0-2-14 16,0 0 6-16,-3-5 2 0,0 4 2 0,-3-5-6 16,-1 1 2-16,-7 5-1 0,0-4 0 0,-3 5-2 15,-5 1 3-15,2 0-2 0,-4 1-1 0,-3 0-1 16,0 4 3-16,0 6 1 0,-8-9-3 0,8 9-1 16,-15 0 2-16,15 0-2 0,-23 11 1 0,11-1 0 15,-2 2 0-15,3-1-14 0,4 0 14 0,0-2-1 16,5 1-1-16,2 0 1 0,2-1-2 0,6-1 0 15,1-2-3-15,2-2-14 0,3 0-1 0,7-4-11 0,8-4-26 16,2-3-37-16,1-3 2 0,2-2-52 0,-8-1-96 16,6-1-256-16,-4-3 113 0</inkml:trace>
  <inkml:trace contextRef="#ctx0" brushRef="#br0" timeOffset="211345.46">10091 4809 22 0,'-9'-6'176'0,"9"6"-11"16,0 0-20-16,0 0-11 0,0 0-11 0,0 0-11 15,0 0-10-15,12 20-7 0,0-9-10 0,2 0-11 16,1 0-9-16,3-1-3 0,0 1 1 0,3-4-1 16,4 2 5-16,-7-3 0 0,1-3-10 0,2 0 2 0,-3 1 7 15,-1-4 5-15,-4 1 9 0,0-1 4 16,-4-1 13-16,1 1 3 0,-3-3 3 0,-7 3-8 15,11-5 13-15,-7-1 0 0,-3-1-8 0,0-2-10 0,-2 1-8 16,-1-2 3-16,-1-1-5 0,-3 0-11 0,-2-3-4 16,-1-1-6-16,-3 3-11 0,1-2-3 0,-2-2-5 15,3 3-4-15,-3 0-2 0,4 3-3 0,3 0-8 16,-2-1 1-16,2 4-15 0,2 0-27 0,1 2-18 16,3 5-21-16,0 0-29 0,0 0-18 0,0 0-26 15,0 0-24-15,20 0-28 0,-11 8-28 0,-2 1-222 16,2-1-468-16,1 1 207 0</inkml:trace>
  <inkml:trace contextRef="#ctx0" brushRef="#br0" timeOffset="212067.28">10466 4591 13 0,'-19'-5'187'0,"2"4"0"0,0 1-25 0,0 0-7 0,-1 3-16 16,2 4-8-16,-1 2-10 0,2 3-11 0,2 1-7 16,0 5-14-16,3-4-5 0,1 4-11 15,2 7-9-15,4-6-4 0,-2 6-5 0,3-6-6 0,6 0-5 16,0 5-3-16,0-6-5 0,1-2-3 0,3-1-4 16,-2-5-3-16,7 2-2 0,-4-5-10 0,1 1 5 15,1-5-3-15,2 0 0 0,0-3-1 0,0-1 1 16,1-4-3-16,-4 1-1 0,2-2 0 0,-2-1-3 15,0 0-8-15,-2-1 7 0,-2-1 1 0,2-4-2 16,-5 3-1-16,0-2 2 0,0 1-8 0,-1-6 10 16,-1 3-6-16,-2-3-1 0,0 1 5 0,-2 0-10 15,-1 0 7-15,2 6 3 0,-3-1-2 0,0 1 9 16,1 3 5-16,1 1-9 0,3 6 2 0,-3-10-1 0,3 10-5 16,-4-6 2-16,4 6-2 0,0 0-3 15,0 0-1-15,0 0 5 0,0 0-2 0,0 0-2 16,7 29 4-16,-3-19-5 0,3 1-1 0,0-1 1 0,0 1 0 15,0 0 3-15,2-3-8 0,1 2 4 0,-1-2-1 16,0-1 3-16,1-1-2 0,0 1-3 0,-3-4 0 16,3 2 4-16,-3-3 2 0,0 0 3 0,-7-2 8 15,12 0 6-15,-12 0 0 0,10-2 4 0,-10 2-5 16,9-7-3-16,-6 4 6 0,1-4-7 0,-2 1 1 16,1-2-1-16,-2-1 0 0,0-1-4 0,-1 1 3 15,0-2-6-15,0-1-1 0,0 1-2 0,-1-5 0 16,0 0 3-16,1 0-4 0,0 0 1 0,0-1 0 15,0 5-5-15,0 0 3 0,0 1-3 0,0-2-1 16,0 5 2-16,0 8-1 0,-2-13-3 0,2 13 0 16,0-7 0-16,0 7-2 0,0 0 2 0,4-6 2 15,-4 6-2-15,0 0 0 0,0 0-2 0,0 0 5 0,16 16-3 16,-11-7 1-16,-1-2-1 0,-1-1 5 0,4 3-4 16,-4-3-1-16,1-1 1 0,0 0-1 15,0 1-6-15,-4-6 0 0,8 7-6 0,-6-3 3 0,3-1 2 16,-5-3-3-16,9 2 1 0,-9-2 0 0,0 0-1 15,13-6-6-15,-8 1-7 0,2 0-10 0,-2-3-7 16,0-2 10-16,-1 6-2 0,-2-4 7 0,3 0-3 16,-2 1 7-16,1 1-2 0,-1 1 6 0,-3 5-1 15,6-10-7-15,-4 6-13 0,2-2-12 0,-4 6-5 16,4-5-11-16,-4 5-18 0,6-6-13 0,-6 6-25 16,8-8-23-16,-8 8-125 0,2-8-293 0,1 4 130 15</inkml:trace>
  <inkml:trace contextRef="#ctx0" brushRef="#br0" timeOffset="212217.48">10608 4261 69 0,'0'0'67'0,"5"12"-23"0,0-3-51 16,-1-3-23-16,3 2-31 0,-1 0 15 0</inkml:trace>
  <inkml:trace contextRef="#ctx0" brushRef="#br0" timeOffset="213456.12">10962 4253 155 0,'0'0'177'15,"-8"-3"-11"-15,8 3-15 0,0 0-12 0,-20 9-19 16,11-4-9-16,-2 2-12 0,2 4-8 0,1-2-11 16,-1 7-8-16,0-2-6 0,1 1-7 0,2 2-3 15,2-1-5-15,4 0-10 0,0-3 1 0,3-1-7 16,-1-3 1-16,3-1-3 0,-1-3-9 0,4-1 1 0,5 2-3 16,-2-3-3-16,2-3-2 0,4-3 0 15,-3 1 0-15,1-2-2 0,-3-2-5 0,4 0 0 16,2-4 0-16,-4 1-2 0,0 0 5 0,-2 2-7 0,-1 0 0 15,-1 1-1-15,-1 1-2 0,-2 1 3 0,-1 1-2 16,3 0-3-16,-9 3-1 0,14-2 3 0,-5 2 1 16,1 0 1-16,-10 0-3 0,18 0 1 0,-6 1 1 15,0-1-3-15,-1 0-2 0,3-1 3 0,-3-1 3 16,3 1-4-16,-1-2 9 0,0-4-7 0,1-1-3 16,1-1-2-16,-2-2 6 0,-3 0-2 0,2-1 1 15,-3-3-9-15,-3 1 0 0,-3 2 5 0,-3-6-2 16,0 1-7-16,-3 1-2 0,-2-3-4 0,-3 2-11 15,-3-1 2-15,-5-3 4 0,1 0-4 0,-2 0 7 16,1-1 0-16,-1 3 2 0,5 2 8 0,-3-4 9 16,5 5 4-16,-1 3 0 0,3-2 26 0,-2 7 3 15,5-1-3-15,-2 1-4 0,2 2-1 0,1 2-10 16,4 4 0-16,-6-5-4 0,6 5 0 0,0 0 6 0,0 0-2 16,-5 19-7-16,9-7-1 0,-1-2 1 15,3 6 2-15,0 0-2 0,2 2 0 0,2-1-1 16,1 0 0-16,-1-1 0 0,2-1-2 0,-2 2-1 0,3-2-8 15,0 1 10-15,0-3 2 0,-1-1-1 0,-3 0 3 16,-1-5 3-16,1 3 0 0,-1-5 1 0,-4 1-1 16,1 0 1-16,-3-1 0 0,-2-5 9 0,5 6 8 15,-5-6-1-15,4 2-2 0,-4-2 1 0,0 0-3 16,0 0-2-16,0 0-3 0,0 0-3 0,-16-13-3 16,9 7-3-16,0-1-3 0,0-2-1 0,2 0 0 15,0-3-1-15,2-3-5 0,2 3-6 0,0-2 3 16,2 1-1-16,3 0-1 0,-2 1 4 0,2 2-6 15,3 0 1-15,-1 2-1 0,0-1 2 0,1 7 3 16,2-1-5-16,0 3 2 0,4 0 0 0,-3 4-2 16,2 0 1-16,0 2 3 0,-3 3-4 0,2 1 4 15,-3 2-7-15,0 3 6 0,-2-2 2 0,1 4 4 16,-6-1-5-16,1-1-1 0,-2 1 0 0,-1-1-1 0,-1-1-9 16,0-4-13-16,0 1-15 0,-2-1-26 15,3-3-21-15,1-7-11 0,-2 10-16 0,2-10 0 16,3 9 3-16,-3-9 7 0,0 0-9 0,0 0-2 0,0 0 4 15,15-7 9-15,-15 7 8 0,11-8 13 0,-5 0 2 16,3 0 15-16,-3 1 10 0,1-3 11 16,-1 4 8-16,0-1 21 0,-1 1 14 0,-1 0 6 0,0 1 13 15,-1-3-1-15,-3 8 12 0,6-9 7 0,-1 0 11 16,0-1 0-16,0 2-1 0,1 0 16 0,0-5 2 16,3 0-5-16,1 0 1 0,-3-2 2 0,3-1-9 15,2 0-2-15,-3-1 5 0,2 0 10 0,-1 0-11 16,-2 0-6-16,3 1-4 0,-2-3 6 0,-1 4-1 15,-2-5-1-15,2-4-7 0,-3 5 0 0,1 0-3 16,-2-1-1-16,-4 1-4 0,3 3-2 0,-2-3-1 16,-1 3-3-16,-4-1-3 0,1 1 0 0,1 3-2 15,-8 0-4-15,4 3-1 0,-1-1-4 0,1 3-1 16,-4 2-4-16,0-1 3 0,5 5-5 0,-7-1 2 0,1 4-4 16,1 1 0-16,-4 4 2 0,4 0-5 15,-3 3 0-15,-1 4-2 0,5 0 2 0,1-4-3 16,2 3 3-16,4 4 0 0,0 2 3 0,5-1-2 0,-1 0-3 15,3-3 2-15,3-1-3 0,2 0 0 0,3-2 3 16,1-1-1-16,4-3-2 0,3-2 1 0,5-3 3 16,5-4-2-16,4-1-1 0,-1 0 0 0,3-3-2 15,-4-3 2-15,-1 2 1 0,-4-5-1 0,-7 8 1 16,-5-5-8-16,1 1-6 0,0 0-12 0,-8-2 6 16,1 5-7-16,-4-2-5 0,0 0 2 0,-3 1 1 15,-2 1-3-15,-1 5-3 0,0 0 4 0,-6-11 0 16,-2 8 3-16,-3 3 0 0,-1 0 4 0,0 0 2 15,1 3 3-15,0 0 5 0,-1 0-2 0,3 2 1 16,5 0 0-16,-1 1 2 0,5-6-3 0,-2 8 8 16,2-8 5-16,13 9 2 0,-3-7 1 0,10 2-3 15,7-2 3-15,4-4 2 0,5-1-2 0,2-1 0 0,17-5-3 16,-3-3-19-16,-13 4-22 0,12-4-32 0,-14 1-20 16,-1 2-38-16,-1-1-32 0,-3 2-118 15,-2 0-305-15,-2 2 136 0</inkml:trace>
  <inkml:trace contextRef="#ctx0" brushRef="#br0" timeOffset="213731.24">12493 4094 88 0,'-20'11'200'0,"-3"5"-13"0,-4 1-4 16,-5 2-2-16,-10 9-5 0,-2 3-14 0,-8 1-10 16,-3 0-12-16,-22 19-12 0,-1 0-9 0,-2 3-8 15,-7 3-13-15,-1 7-1 0,-2 2-11 0,-6 3-9 16,-9 4-7-16,-3 4-4 0,-4-1-8 0,-3 0-8 0,2-3-7 16,2 1-2-16,3-5-20 0,6 2-22 15,0 1-23-15,4-2-25 0,6-7-26 0,9-6-34 16,7-5-19-16,28-20-47 0,-7-6-155 0,7-5-356 15,14-9 159-15</inkml:trace>
  <inkml:trace contextRef="#ctx0" brushRef="#br0" timeOffset="-212090.77">27744 13589 155 0,'-14'8'161'0,"0"4"-21"0,-1 3-5 0,-3 4-7 15,0 2-16-15,4 0-11 0,3 3-9 0,2 0-10 0,1 1-8 16,5-6-8-16,3 0-11 0,2-1-11 15,3-2-14-15,6 0-26 0,2-4-9 0,1 0-3 16,4-3-16-16,0-1-16 0,2-5-12 0,2 0-12 0,6-3-2 16,-1-3 1-16,-8-1-21 0,2-1 12 0,0-4 3 15,-4 2 0-15,3-4 24 0,-4-2 5 0,0 1 15 16,-3-1 14-16,-1-1 15 0,-5 1 13 0,-3 1 2 16,0-1 13-16,-1 1 1 0,-1 3 20 0,-3-1 4 15,0 0-5-15,-2 3-19 0,3 7 8 0,-6-9 6 16,2 5-10-16,4 4 6 0,0 0-9 0,-13 2-12 15,13-2 3-15,-6 10 2 0,6-4-1 0,0 4-3 16,0 0-2-16,4 1 1 0,3 1-6 0,-2-2-4 16,8 2 0-16,-1-1 2 0,1 0-2 0,2-3-2 15,0-2 0-15,0 1-6 0,3-3 5 0,-5-1-2 16,5-3 0-16,-5 0 2 0,1-2-4 0,-1 0 16 16,0-2-6-16,-1-2 13 0,-1 0 1 0,1 1 26 0,-4-3 3 15,-3-1-2-15,1 1-1 0,-2-1-9 0,-4 0-1 16,0 0-5-16,-5 2-5 0,-4 0-5 15,0 1-1-15,-3 1-6 0,-5 2 1 0,-1-1-7 0,0 3-11 16,0-1-17-16,0 2-11 0,2 2-20 0,-4 0-25 16,8 1-31-16,1-1-29 0,0 2-129 0,4-2-280 15,3 0 124-15</inkml:trace>
  <inkml:trace contextRef="#ctx0" brushRef="#br0" timeOffset="-211810.78">28386 13458 33 0,'0'0'189'0,"11"11"-8"0,-4-2-3 0,0 7-14 15,1 2-14-15,1 9-6 0,3 0-7 0,-1 3-11 16,-2 2-8-16,5 14-9 0,-5-13-7 0,3-1-2 15,-1 0-8-15,-2-1-12 0,3-3-1 16,-2 1-7-16,-3-2-6 0,4-4-10 0,-3 1-1 0,1-5-8 16,-4-2-3-16,2 0-7 0,-3-1 2 0,0 0-8 15,-2-5-2-15,2 0-25 0,-3-1-22 0,-1 1-37 16,-1-4-37-16,-4-1-49 0,2 0-66 0,-3-3-119 16,6-3-351-16,-14 3 156 0</inkml:trace>
  <inkml:trace contextRef="#ctx0" brushRef="#br0" timeOffset="-211548.34">28602 13560 38 0,'6'-3'180'0,"3"-2"-8"15,-1 3-22-15,3 2-6 0,-2 0-12 0,-9 0-14 16,16 3-7-16,-10-1-5 0,-1 4-7 0,-1 1-4 16,3 0-7-16,-6 1-5 0,-1 0-5 0,-4 3-5 15,1-1-12-15,-3 1-4 0,-3 2-6 0,-2 1-5 16,-2 0-4-16,-8 4-15 0,6-5-34 0,-7 3-51 16,-1 0-57-16,-2 0-181 0,7-7-320 0,-1-3 142 15</inkml:trace>
  <inkml:trace contextRef="#ctx0" brushRef="#br0" timeOffset="-210958.89">28769 13443 10 0,'0'0'194'0,"0"0"-6"0,14 7-7 15,-10-2-17-15,4 2-15 0,-2 2-17 0,1-3-10 16,2 4-15-16,-2 0-7 0,1 1-12 0,0-3-6 16,1 0-5-16,0 1-13 0,0-2-2 0,2-1-7 15,-2 0-7-15,3 0-3 0,0-4-5 0,1 2-5 16,0-2 1-16,1-2-10 0,-1 0-3 0,2-2-10 16,-3-2-10-16,1 1-9 0,3-4 2 0,-3 1-5 15,-3-3 2-15,1-2 1 0,-2 1-2 0,0-4 5 16,-1 1-1-16,1-2-2 0,-3-2 4 0,-1 1 0 0,-2-2 8 15,-1 1-4-15,0 0-2 0,-1 2 6 0,-1 2 6 16,0 1 6-16,1 2 5 0,-2 3 8 0,1 7-3 16,-1-14-3-16,1 14-1 0,-3-7-1 0,3 7-4 15,0 0-2-15,0 0-3 0,0 0 0 0,0 0-3 16,0 0 3-16,-9 28-5 0,9-15 0 0,0 3 2 16,-1 4-3-16,2 5-2 0,0 1 1 0,3 1-5 15,0-4 1-15,3 5 2 0,-2-2-3 0,4 2 2 16,0 0-5-16,-2 2 3 0,5-2-1 0,-3 4 2 15,0 0 0-15,1-1-3 0,-3 2 5 0,2-2-3 16,-1-4 4-16,1 2-5 0,-1-1 2 0,1-1-2 16,-3-3 1-16,0-5 0 0,-2-1 1 0,1 1-1 15,-1 0-4-15,0-4-1 0,-1-1 5 0,-1-3-6 0,0 1 8 16,-2-4-6-16,1-1 0 0,-1-7 7 0,1 12 9 16,-1-12 16-16,-2 9 0 0,2-9 6 0,-9 3-5 15,9-3-2-15,-18-4-4 0,6 1 2 0,1-3-7 16,-7-2 3-16,2-3-9 0,-5-6 4 0,-1 3-2 15,5 2-2-15,1-2-5 0,-6-4 2 0,5-1 1 16,2-2-5-16,2-4-13 0,4 0-22 0,5-4-20 16,2 1-33-16,6-3-45 0,5-2-41 0,6-11-38 15,4 2-142-15,2 10-375 0,7-7 166 0</inkml:trace>
  <inkml:trace contextRef="#ctx0" brushRef="#br0" timeOffset="-210824.39">29539 13414 80 0,'4'-6'187'16,"-4"6"-15"-16,6-10-17 0,-2 6-21 0,0 0-11 15,-4 4-44-15,3-5-47 0,-3 5-50 0,6-3-58 16,-6 3-69-16,0 0-157 0,0 0 70 0</inkml:trace>
  <inkml:trace contextRef="#ctx0" brushRef="#br0" timeOffset="-210394.45">28465 13551 140 0,'-11'-3'159'16,"11"3"-17"-16,0 0-19 0,-19 6-5 0,12 1-11 0,-1 0-16 15,-1 2-10-15,-2 3-18 0,-1 1-38 0,2-1-58 16,0 2-137-16,1 4-183 0,-2-4 81 15</inkml:trace>
  <inkml:trace contextRef="#ctx0" brushRef="#br0" timeOffset="-208960.35">21930 14056 98 0,'-12'-2'187'15,"1"0"0"-15,2 0-13 0,9 2-13 0,-12-3-17 16,12 3-16-16,-9 0-7 0,9 0-15 0,0 0-9 0,0 0-11 15,0 0-1-15,29-3-10 0,0 0-7 0,8 1-3 16,2-3-8-16,11-1-2 0,3 0-8 0,-1 3-5 16,-2-2-2-16,1-1-7 0,0-1 2 0,-14 3-6 15,0-2-1-15,1 4-3 0,-4-2-2 0,0 2-1 16,-3 0-4-16,-3-1-2 0,-7 1-5 0,-3 0 3 16,-4 1-6-16,-2 0-4 0,-1 0-1 0,-5 1 1 15,-6 0-4-15,10-2-1 0,-10 2 6 0,0 0-8 16,0 0 6-16,0 0 0 0,0 0-3 0,0 0-3 15,-22-10 0-15,10 9 6 0,-5 1-6 0,-5-1-8 16,-7 2 7-16,-3-1 6 0,-1 2-3 0,-3 2-1 16,0-2 5-16,-3 3-6 0,2-2 3 0,-2 2 1 0,0 0 2 15,-2 0-7-15,4 0 3 0,0-1-2 0,1 0 5 16,1 1-4-16,5-1 2 0,3 0-1 0,8-1 4 16,3 0-4-16,4-2 3 0,1 2-6 0,4-2 5 15,-2 0-3-15,4 1 1 0,5-2-1 0,0 0 1 16,0 0 2-16,0 0-3 0,21 4 0 0,1-8 6 15,7 2-6-15,5-1 6 0,1-1-2 0,15 2 0 16,-10-1 0-16,10-1 1 0,-11 3-10 0,13 0-14 16,-14 0-27-16,-1 0-28 0,-1 2-24 0,-2-2-34 15,-2 2-35-15,-4-1-119 0,-6 0-312 0,-3 0 138 16</inkml:trace>
  <inkml:trace contextRef="#ctx0" brushRef="#br0" timeOffset="-207410.56">23696 14139 165 0,'0'0'168'0,"0"0"-16"15,-5-4-18-15,5 4-6 0,0 0-13 0,0 0-21 16,25-8 0-16,-6 5-4 0,10 1-4 0,3 0-9 16,2-2-5-16,16 0-6 0,4 0-8 0,3-1 2 15,3 1-2-15,2-1-9 0,1 2-8 0,-1-1 0 16,0-2 0-16,1 1-9 0,2-2-1 0,25 2-3 15,-29-1 2-15,2 2-6 0,3-3-4 0,-1 4-2 16,4-4 0-16,-4 2 0 0,0-2-5 0,-6 2-5 16,-1 1 0-16,-7-2-7 0,3 4-6 0,-16-1-9 15,-2 0-6-15,-2 2-11 0,3-2-1 0,-2 1-4 16,-6 1-14-16,-1 1-5 0,-7 0 6 0,-1 0-3 16,-1 0-19-16,-4 1 14 0,-3-1 12 0,1 0-7 0,0 1 5 15,-7-1 2-15,2 1-1 0,-8-1 1 0,9 4 14 16,-9-4-8-16,5 2 9 0,-5-2 1 15,0 0 6-15,0 0-6 0,0 0-4 0,-18 7-5 16,6-4 7-16,-1-1-4 0,-5 1-1 0,-2-1 1 0,-13 2-9 16,3-2-7-16,-4 0 14 0,0 1 1 0,-2-2 8 15,-4-1 3-15,-14 3 5 0,0 0 5 0,-2-3 7 16,-2 1 12-16,-1 0 7 0,1-1 8 0,-4 2 17 16,-2-4 7-16,3 2-9 0,-6 0 9 0,2 3 0 15,-27-3 13-15,32 0-1 0,-1 2-2 0,-2-1 5 16,1-1-7-16,2 0-1 0,3 3-1 0,4 0 0 15,2-2-2-15,16 1-7 0,8 0 7 0,8-1 4 16,1 1-2-16,8-1-5 0,3-1-5 0,7 0 1 16,0 0-8-16,0 0-5 0,0 0 1 0,57 0-2 15,-5-1-6-15,11-2-3 0,34-1 1 0,1-3-14 16,-1 3 6-16,-1-3-8 0,1 4-17 0,-2-4-16 16,-4 3-23-16,-26 4-16 0,0-2-21 0,2 0-5 0,-5 0-33 15,-7 0-95-15,-4-4-243 0,-14 3 108 0</inkml:trace>
  <inkml:trace contextRef="#ctx0" brushRef="#br0" timeOffset="-204591.2">26028 13559 6 0,'4'-6'190'0,"0"-3"-18"0,4 0-16 0,-2 3-8 16,-3-1-7-16,3 1-16 0,0 4-13 15,0-3-13-15,2 3-7 0,-1 0-12 0,4 0-8 16,-11 2-9-16,18 6-5 0,-9 0-3 0,0 1-5 0,0 3-6 15,4 4-7-15,1-1-3 0,-5 1-5 0,0 2-2 16,1-2-1-16,-2 1-4 0,-1-2-4 0,1-1 0 16,-2-2-5-16,-2 1 9 0,1-1 9 0,-1-1-1 15,-2-2-1-15,0 0-1 0,2-2 15 0,-4-5 18 16,3 6 18-16,-3-6 24 0,2 7 12 0,-2-7 5 16,0 0 2-16,0 0-7 0,0 0-11 0,0 0-6 15,0 0 12-15,0 0-11 0,-5-31-9 0,6 19-9 16,-1-2-7-16,4-3-6 0,1 1-8 0,0-1 3 0,-1-2-15 15,2 1-6-15,3-6-7 0,1 1-26 16,1-2-25-16,-1 1-40 0,-2 5-35 0,-1 2-46 0,1-1-32 16,1 2-40-16,1 2-30 0,-4 7-40 0,-2 1-150 15,1 2-464-15,-5 4 206 0</inkml:trace>
  <inkml:trace contextRef="#ctx0" brushRef="#br0" timeOffset="-202610.62">26574 13594 43 0,'0'0'232'16,"0"0"-3"-16,0 0-8 0,0 0-8 0,0 0-5 15,0 0-13-15,0 0-10 0,0 0-17 0,0 0-15 16,0 0-14-16,0 0-15 0,0 0-9 0,17-17-11 16,-5 10-13-16,-4 1-8 0,1 0-6 0,1-1-5 15,-1 0-2-15,-1-2-8 0,-1 1-10 0,2-1 3 16,-2 1-11-16,-3-2-3 0,1 0-5 0,-1 0-2 16,-2 1-4-16,-2 2-5 0,0-1-1 0,0 8-2 15,-2-13 1-15,-2 6-3 0,-1 1-6 0,-6 2 0 16,0 3-6-16,-2 1 0 0,-6 2 1 0,2 1-3 15,-2 4 0-15,0 1-1 0,1 3 1 0,4 1-1 0,-2 1 1 16,5 0-3-16,0 2 0 0,2-2-1 0,4 0-2 16,3 0 1-16,2-2-2 0,0 2 1 15,0-2-5-15,7 1 8 0,-1-2-3 0,4-1-2 0,1-2-3 16,4-1 0-16,3 0-7 0,1 0-7 0,3-5-6 16,3-1 3-16,-3 0-8 0,7-3 1 0,-2-1-3 15,-7 2-3-15,1-2 0 0,-1-2 10 0,-3-1 1 16,0 1 3-16,-2 0 4 0,-3-2 1 0,-1 0 1 15,0 0-2-15,1 1 5 0,-4 0-1 0,-3-2 4 16,3 2 0-16,-6-1 0 0,4 2-3 0,-4-1 5 16,-2 7 3-16,2-12 0 0,-2 12-4 0,-4-12 1 15,4 12 2-15,0 0-1 0,-8-4 1 0,8 4-3 0,0 0 1 16,0 0-3-16,0 0-14 0,-15 11-9 0,15-11 1 16,0 8-9-16,0-8 3 0,0 0-6 15,7 14 1-15,-7-14 3 0,8 5-3 0,-2-2 4 0,4-2 4 16,1-1 2-16,1 3 5 0,1-6-2 0,6 3 9 15,-6-2-5-15,1-1 7 0,-1 0 1 0,-2-1 1 16,1 1 9-16,0-2 0 0,-3 0 6 0,5 0 10 16,-3-1-2-16,-1 1 8 0,-4 2 6 0,1-3 1 15,3 2-3-15,0-2-1 0,-1 2 0 0,-2-1 2 16,-1 2-5-16,4 0-1 0,-6 1 2 0,-4 2 0 16,13-6-4-16,-8 4 0 0,-5 2-3 0,14-4 2 15,-8 2-2-15,5-1-2 0,-3 1-1 0,-2 1 3 16,-6 1-5-16,13-1 0 0,-5-1 2 0,-8 2 0 15,12-1-1-15,-12 1 0 0,9 0-5 0,-9 0 2 16,12 1 0-16,-12-1 2 0,7 0-4 0,-7 0 1 16,10 0 1-16,-10 0 2 0,0 0-3 0,14-1 4 0,-14 1-1 15,7-1-2-15,-7 1-1 0,7-5 3 0,-3 4-3 16,-4 1 6-16,9-8-1 0,-4 3-7 0,-1-1 4 16,0 0-4-16,-1-4 2 0,-1 1 3 0,3-2-3 15,-1-1 2-15,0-5 1 0,2 1-1 0,-2-2-7 16,0-1 9-16,-2-6-4 0,3 1 2 0,-3-1-2 15,2 0 0-15,-4 0 0 0,0-2 0 0,0 1-1 16,0 8 6-16,0-1-5 0,-4 3 27 0,4 3 3 16,-2 4-1-16,0 1-9 0,-1 2 4 0,3 6-3 15,-8-6-1-15,8 6-5 0,-12 1 0 0,12-1 0 16,-11 15 1-16,6-6-2 0,1 3 15 0,0 5 0 16,1 1 1-16,2 7 4 0,-1 0-2 0,4 3 3 0,2-2 1 15,4 2-2-15,1-2 0 0,7 3 0 0,-1-4-3 16,6 0 0-16,8-1-5 0,0-2-3 0,12 6-1 15,-8-9-10-15,1 0-36 0,-1-2-33 0,-3-2-38 16,-1-1-52-16,-4 0-59 0,-4-3-238 0,-7-3-480 16,1 3 213-16</inkml:trace>
  <inkml:trace contextRef="#ctx0" brushRef="#br0" timeOffset="-201319.16">20138 13898 92 0,'-5'-5'167'0,"5"5"-18"0,0 0-14 0,0 0-14 16,0 0-12-16,0 0-11 0,0 0-7 0,4 28-9 15,-2-18-9-15,2 2-6 0,0 4-5 0,2-4-6 0,1 0-10 16,0 1-1-16,0-2-3 0,-1-2-3 15,1 1-7-15,0-3-5 0,1 0 5 0,-2 0-9 16,3-1-4-16,-2-1-2 0,-4-4 1 0,3 4 2 0,-6-5-3 16,9 1-3-16,-9-1-2 0,10-1 4 0,-10 1-11 15,0 0 6-15,9-6-11 0,-5 3-1 0,-4 3 13 16,5-8-3-16,-3 1-5 0,1 1 3 0,-3 6-2 16,4-10 5-16,-1 4-7 0,-3 6 3 0,5-13-17 15,1 9 12-15,-3-1-5 0,-3 5 4 0,7-9-13 16,-2 6 10-16,1 2 2 0,-6 1-2 0,14-2-1 15,-7 2 1-15,-7 0-5 0,14 2 4 0,-6-1 4 16,-8-1 1-16,16 2 2 0,-8-1-4 0,1 2 1 16,-1-2 2-16,3-1-3 0,-3 3-2 0,-8-3-2 15,14-3 7-15,-14 3 2 0,14-1 19 0,-9 0 16 16,-5 1 6-16,9-4 7 0,-9 4 16 0,7-6 18 16,-4 1 1-16,-3 5-7 0,4-9 5 0,-4 9-3 0,0-13-7 15,0 5-2-15,-3-2-8 0,1 3 2 0,-3-4-8 16,0 3-4-16,-2-2-4 0,1 1-1 0,1-2-7 15,-2 4-7-15,2 0-1 0,1 1-2 0,-1 0-4 16,-3-2-5-16,5 3-3 0,3 5-2 0,-9-9-4 16,9 9-23-16,-3-3-23 0,3 3-22 0,0 0-14 15,0 0-24-15,0 0-26 0,0 0-19 0,18 19-26 16,-10-11-36-16,-2 2-182 0,3-1-411 0,-1 1 183 16</inkml:trace>
  <inkml:trace contextRef="#ctx0" brushRef="#br0" timeOffset="-200869.23">20654 13844 167 0,'0'-10'198'0,"0"10"-22"15,0 0-14-15,4-6-16 0,-4 6-17 0,0 0-14 16,12 1-10-16,-12-1-10 0,15 7-13 0,-9-4-3 15,6 2-8-15,-1-1-6 0,0 2-7 0,-1-1-7 16,0 1-6-16,-1-1-12 0,-3-1 4 0,0 0-5 16,0 1 0-16,0-2-12 0,-2 0 9 0,-4-3-1 15,7 2 7-15,-7-2 5 0,0 0 8 0,6 5 5 16,-6-5 2-16,0 0 2 0,0 0-4 0,0 0-1 16,4 4-2-16,-4-4-7 0,0 0-6 0,0 0 0 15,0 0-4-15,0 0-2 0,0 0 0 0,0 0-6 16,-5-23-2-16,5 23-4 0,1-9-2 0,2 2-5 15,-2 0-7-15,1-2-7 0,2 0-3 0,-1-5-4 0,0 3 1 16,-1-1 3-16,2 0-8 0,-1 0 7 0,1 1 0 16,-1-1-1-16,-1 5 2 0,0-1 1 0,0 2-3 15,-2 6 1-15,4-9-3 0,-4 9 5 0,4-4-1 16,-4 4 1-16,0 0 1 0,0 0-1 0,0 0-7 16,13 10 10-16,-8-4-3 0,-1 1 4 0,1 2 0 15,0 2-1-15,1-1 2 0,-1-3-1 0,1 2 1 16,-1 0-6-16,1-5-26 0,-1 3-25 0,1-3-30 15,-2 0-24-15,-4-4-27 0,14 1-35 0,-6-1-160 16,-8 0-359-16,12-2 160 0</inkml:trace>
  <inkml:trace contextRef="#ctx0" brushRef="#br0" timeOffset="-200729.28">20886 13587 9 0,'0'0'79'0,"6"11"-31"0,3-4-47 16,-5-1-25-16,3-1-24 0,3 1 12 0</inkml:trace>
  <inkml:trace contextRef="#ctx0" brushRef="#br0" timeOffset="-200349.42">21054 13490 132 0,'-2'-7'174'15,"2"7"-22"-15,0 0-28 0,0 0 0 0,0 0-14 16,0 0-9-16,9 29-8 0,-7-19-6 0,5 7-19 16,-1-6 5-16,3 3-8 0,1 0-1 0,3-1-2 15,1-1 1-15,1-1 0 0,3-1 0 0,-1-4-9 16,2 1 1-16,0-1-9 0,-1-2 3 0,0-4-9 0,-4 2 9 15,0-4 4-15,3 1-4 0,-3-2-8 0,-3-1-3 16,6-4-5-16,-6 2-1 0,1-1-5 0,-1 0-1 16,0-2-3-16,-4 0-4 0,2 0-7 0,-2 2 4 15,-3-2-2-15,-2 1-2 0,-2 2 1 0,0 6-3 16,0 0-2-16,-4-13-3 0,4 13 4 0,-9-5-5 16,9 5 3-16,-12 4-1 0,12-4-6 0,-13 7 5 15,8-3-1-15,2 0-5 0,-2 2 4 0,5-6-3 16,0 11 3-16,0-11-3 0,6 11 2 0,1-5-4 0,-1-5-11 15,6 2-11-15,-1-1-14 0,1-1-5 16,0-1-23-16,1 0-16 0,0-2-18 0,5-2-23 16,-2 1-16-16,1-3-10 0,0 0-119 0,-2-1-290 0,2-1 128 15</inkml:trace>
  <inkml:trace contextRef="#ctx0" brushRef="#br0" timeOffset="-200157.16">21057 13433 171 0,'-8'-4'196'15,"8"4"-19"-15,-9-3-14 0,9 3-12 0,0 0-21 16,0 0-11-16,19-12-12 0,-1 6-15 0,4-1-11 16,9 0-32-16,1-1-41 0,2-1-35 0,1 0-35 15,2 1-66-15,-3-2-77 0,1 3-222 0,-3-2 99 16</inkml:trace>
  <inkml:trace contextRef="#ctx0" brushRef="#br0" timeOffset="-196838.95">23583 14965 8 0,'0'0'95'0,"0"0"-6"16,0 0-5-16,22 3-12 0,-10-5 2 0,1 1-7 15,4 0-3-15,3-1-4 0,7-2-3 0,1 3 1 16,0-2-3-16,2 1-8 0,2-3 1 0,4 3 1 15,2 0-10-15,2-1-9 0,14 1 1 0,-4 0-17 16,-11 1 12-16,12 0 2 0,-14 2-5 0,14-2-1 0,-12 1-2 16,0 1-9-16,0 0 0 0,-1 0 2 15,14 2-2-15,-1 0-4 0,-12-3 9 0,12-2-5 16,-14 2-4-16,3-1-7 0,14 1 3 0,-3 1 1 16,1-2 0-16,-14-1 6 0,16-1-3 0,-2 1-4 0,-12 0 0 15,-2 2-2-15,2-2 6 0,1 0-2 0,-3 2-1 16,-1-3-3-16,0 2 1 0,0 2-3 15,-2-1-1-15,1 3 5 0,-2-3 2 0,-4 2-2 0,1-1 0 16,2 3 4-16,-3-1-8 0,3 0 6 0,-3 0-5 16,-1 0 0-16,2 1 0 0,-1 0 0 0,0 0-11 15,2 0 11-15,-2-2 6 0,3 2 2 0,-2-3-10 16,-1 2-5-16,1-3 14 0,0 2-7 0,1-2 11 16,0-2-15-16,3 2 26 0,1-3-10 0,3 0 2 15,-4 1-2-15,1 2 7 0,2-2-4 0,1 2 0 16,-3 0-10-16,2 0 8 0,-2 0-5 0,-1 0-3 15,1 0 0-15,1 2 4 0,-3-1-1 0,1 0-9 16,-1 2 4-16,2-1-1 0,0-1 3 0,-3-1-1 0,1 0 1 16,0 2-1-16,0-2-1 0,-3 0 1 15,1 0 0-15,1 0 0 0,-3-2 6 0,1 1 1 16,3-1-8-16,1-3 10 0,-3 2-2 0,6 0 4 0,1-1 1 16,9-4-2-16,-10 3-3 0,1 2 4 0,12-2-6 15,-11-1-2-15,-1 1 6 0,14-1 1 0,-3 1-5 16,-14-1-1-16,3 2-2 0,12-1 3 0,-12 0-7 15,1 2-1-15,12-3-5 0,-14 3 8 0,2-2 0 16,-2 3 4-16,-2-2-4 0,3 1-2 0,10-3 3 16,-12 2 5-16,-4-1-3 0,3 1 5 0,4-1-6 15,-4-2 5-15,2 3-2 0,1-2-3 0,0 2-1 16,-1-2 3-16,3-2-3 0,9 3 3 0,-13-1-7 16,1 2 2-16,-1 0 3 0,-1-2-2 0,2 2 0 15,-2 0-3-15,2 2 2 0,-3-3 1 0,1 3 5 16,-2 0-7-16,1-1 4 0,-2-1 3 0,-1 0 2 15,-1 0 1-15,2 0 4 0,-2 0 0 0,-1-1-1 0,1 0 0 16,0 1 8-16,-2-1 2 0,-1 0 0 0,-1-1 1 16,1-3 2-16,-1 4-4 0,-4 1-5 15,-4-3 2-15,3 2-1 0,-1-1 0 0,0 1-4 16,-1 2-1-16,-1-1 1 0,2-1-2 0,-1 3-3 0,1-3 0 16,-2 0 4-16,1 2-5 0,1 1-9 0,-2-1 7 15,4 0 2-15,-5-1 0 0,2 1 1 0,-1-1-2 16,0 0 4-16,0 2-3 0,1 0 4 0,-2-2-2 15,1 1-2-15,-2 0-2 0,2 1 0 0,0-3 1 16,0 4 2-16,-1-2 0 0,-5 3-2 0,1-3-3 16,4 3 2-16,-4 0-3 0,0-1-10 0,0 1 11 15,-1-2-3-15,1 1 2 0,0 2-4 0,-1-1 6 16,1 3-4-16,2-3 0 0,-3 1 2 0,0 1-9 16,1 0 9-16,0-1-5 0,0 2 3 0,-1-3 0 15,0 1-3-15,-1 1-2 0,1 0 1 0,1-2 0 16,-1 0 2-16,1 1-1 0,-2 1-1 0,1-1 1 15,0 0 2-15,0 0-3 0,1 3-6 0,-1-4 6 0,0 1 3 16,0-1-2-16,-2 3 4 0,3-3-5 0,-4 3 3 16,1-2-3-16,0-1 3 0,1 0-1 15,-5 0 1-15,6 0-2 0,-4 3 0 0,1-1 1 0,2 3-2 16,-6-5 1-16,2 1 0 0,-8-1 0 0,14 1 1 16,-8 2-2-16,1-1 1 0,0-2 0 0,2 2 3 15,-9-2-3-15,12 2 0 0,-7 1 1 0,4-2-3 16,-9-1 0-16,13 4 2 0,-8-1 0 0,-5-3-6 15,11 1 6-15,-3 0 0 0,-3 1 2 0,-5-2-1 16,12 3-4-16,-7-2-5 0,-5-1-23 0,12 4-23 16,-6-1-24-16,-6-3-30 0,7 4-37 0,-7-4-39 15,4 4-136-15,-4-4-346 0,0 0 153 0</inkml:trace>
  <inkml:trace contextRef="#ctx0" brushRef="#br0" timeOffset="-141891.22">22004 8375 2 0,'0'0'8'0,"0"0"11"0,24-8-25 15,-19 5-5-15,7-1 4 0</inkml:trace>
  <inkml:trace contextRef="#ctx0" brushRef="#br0" timeOffset="-140990.52">26441 8307 4 0,'0'0'113'15,"0"0"-11"-15,0 0-12 0,0 0-2 0,0 0-18 16,0 0 1-16,0 0-11 0,0 0-3 0,0 0-10 0,0 0-12 15,0 0-4-15,0 0-14 0,0 0-22 0,0 0-19 16,0 0-35-16,0 0-58 0,0 0-125 0,0 0 55 16</inkml:trace>
  <inkml:trace contextRef="#ctx0" brushRef="#br0" timeOffset="-139698.98">23243 9740 66 0,'0'0'71'15,"0"0"-6"-15,0 0-1 0,0 0-15 0,0 0 2 16,0 0-4-16,0 0-1 0,0 0-7 0,0 0-6 16,0 0-5-16,0 0 5 0,0 0-4 0,0 0-1 15,0 0-2-15,0 0-1 0,0 0-2 0,0 0 0 16,-12-5-1-16,12 5-10 0,0 0 3 0,0 0 4 0,0 0-3 16,0 0-3-16,0 0 5 0,0 0-15 15,0 0 3-15,0 0 0 0,0 0-1 0,0 0 3 16,0 0-4-16,0 0 1 0,0 0 1 0,0 0 0 0,0 0 2 15,0 0-8-15,0 0 10 0,-7-4-7 0,7 4 0 16,0 0 3-16,0 0-2 0,0 0-4 0,0 0 2 16,0 0-5-16,0 0-3 0,0 0-5 0,0 0-8 15,0 0 1-15,0 0-3 0,0 0-17 0,0 0-14 16,0 0-78-16,-11 1-140 0,11-1 61 0</inkml:trace>
  <inkml:trace contextRef="#ctx0" brushRef="#br0" timeOffset="-139160.72">22910 9744 42 0,'0'0'68'15,"0"0"5"-15,0 0-15 0,0 0-1 0,0 0-1 0,0 0-5 16,0 0 0-16,0 0-6 0,0 0 0 16,0 0-5-16,0 0-7 0,0 0 3 0,0 0-4 15,0 0 3-15,0 0-5 0,0 0 6 0,0 0-7 0,0 0 7 16,0 0 0-16,0 0-10 0,0 0-1 0,0 0 3 15,0 0-10-15,0 0 5 0,0 0-6 0,0 0-1 16,0 0 1-16,0 0-1 0,0 0-4 0,0 0 3 16,0 0-3-16,0 0-3 0,0 0 3 0,0 0-8 15,0 0-5-15,0 0 8 0,0 0-3 0,0 0-5 16,0 0-2-16,0 0 1 0,0 0-11 0,0 0-5 16,0 0-9-16,0 0-9 0,0 0-3 0,0 0-9 0,0 0-26 15,0 0-11-15,0 0-50 0,0 0-144 0,0 0 64 16</inkml:trace>
  <inkml:trace contextRef="#ctx0" brushRef="#br0" timeOffset="-128446.33">19774 16530 24 0,'0'0'21'0,"0"0"-5"16,0 0 1-16,2-6 1 0,-2 6-6 0,0 0-4 16,0 0-3-16,0 0-1 0,0 0-3 15,0 0 0-15,0 0-4 0,0 0 0 0,0 0-6 0,0 0-2 16,0 0-7-16,0 0-18 0,0 0 9 0</inkml:trace>
  <inkml:trace contextRef="#ctx0" brushRef="#br0" timeOffset="-127233.15">19867 16594 42 0,'0'0'63'16,"0"0"-13"-16,0 0 0 0,0 0-2 0,0 0-2 15,0 0 1-15,0 0 1 0,0 0 2 0,0 0-10 16,0 0 2-16,0 0 4 0,0 0 1 0,0 0 6 16,0 0-4-16,0 0-8 0,0 0 1 0,0 0 0 15,0 0-2-15,0 0 3 0,0 0 8 0,0 0-9 16,0 0-4-16,0 0 0 0,0 0-1 0,0 0-2 15,0 0-1-15,0 0 3 0,0 0-5 0,0 0 4 16,-10-18 5-16,10 18-9 0,0 0-1 0,0 0 2 16,0 0-1-16,0 0-10 0,0 0 3 0,0 0-5 15,0 0 0-15,0 0 7 0,0 0-9 0,0 0 0 16,0 0 1-16,0 0 1 0,0 0 3 0,0 0-1 16,1 26 1-16,0-19-1 0,-1 2 5 0,3 2-9 15,-3 0-1-15,1-2 1 0,1 3 3 0,0 0-10 0,2-1 3 16,0 2-3-16,0 2 1 0,-1 2-4 15,2-2 1-15,-3-3-4 0,2 3 3 0,-1 0-2 16,0-3-1-16,2-2-1 0,-2 0-1 0,2-2 8 0,-1 2-11 16,-2-1 6-16,-1-2-1 0,2-1-1 0,0 1 0 15,-3-7 0-15,2 7-2 0,-2-7-2 0,4 7 1 16,-4-7 2-16,3 6-1 0,-3-6-3 16,2 5 2-16,-2-5 1 0,0 0 0 0,4 4 0 0,-4-4 3 15,0 0 2-15,10 1 0 0,-10-1 1 0,9 0-4 16,-9 0 4-16,15-4-1 0,-4-1 2 0,0 2 3 15,2-3-6-15,0 3 0 0,5-1-3 0,-6 0 2 16,2 1 4-16,3-2-7 0,1 2 2 0,0-1 1 16,-4 3 6-16,-1 0-8 0,8 1 1 0,-3-1-11 15,4 0 9-15,0-2 1 0,6 2-3 0,2 1 2 16,0-1-1-16,-1-1 2 0,1-1-8 0,0 3 7 16,1 0-2-16,0-1 2 0,-1 1-1 0,4 0 2 15,0 0-3-15,-1 1 4 0,1-4-3 0,0 3 1 16,1-1-5-16,-5-1 3 0,0 2 1 0,-1 0-2 15,0-1-3-15,0-3 4 0,-8 1 3 0,0 1-4 16,0-1 3-16,8-3-1 0,-3 0-1 0,-9 5-2 16,3-5 0-16,-2 3 3 0,0-1-3 0,-1-2 4 15,2 0 4-15,2 2-6 0,-2 1-5 0,1 0 8 0,-1-2-1 16,3 1-1-16,-3-2 1 0,2 5-1 16,0-6 1-16,-1 3 0 0,0-1-4 0,-1 2 2 15,0 1 0-15,4-1 1 0,-2 2-2 0,-2-2 0 16,1 2 1-16,-2 0-3 0,5-1 8 0,-2 2-3 0,0 1-2 15,0-1 0-15,-1 1 0 0,2 1 3 0,5-2-3 16,-9 1 0-16,2 1-3 0,0-1-1 0,0 2 5 16,2-1 0-16,-3 0 0 0,0 1-4 15,1-2 2-15,0 1 3 0,-3 2-2 0,3-2-6 0,-2 1 9 16,1-1-2-16,-1 0 1 0,-6-2-2 0,0 3 0 16,1-1 4-16,6 0-7 0,-10-2 2 0,5 2 4 15,-3 0 0-15,1-1-1 0,-2-1-1 0,0 2-2 16,2-2 3-16,-2 0 1 0,0 0-1 0,-2 0-6 15,-8 0 4-15,11 0 6 0,-11 0-7 0,11-2 5 16,-11 2-4-16,7 0 3 0,-7 0 6 0,0 0 7 16,13-3 1-16,-13 3-4 0,5-4 6 0,-5 4 2 15,5-5 1-15,-5 5 7 0,5-5 2 0,-5 5 1 16,0-8-3-16,0 8 3 0,0 0-7 0,0 0 4 16,-5-14 5-16,0 9-1 0,1-1-1 0,4 6-5 15,-6-10-5-15,2 6-1 0,-1-2-2 0,1 1-2 16,0-2-3-16,2 1-3 0,-2-1-7 0,1-2-18 15,-2 1-27-15,3-3-13 0,-2 2-19 0,1-1-33 16,1 1-21-16,3-4-27 0,-2 3-42 0,-3 0-132 16,1-2-354-16,0-4 156 0</inkml:trace>
  <inkml:trace contextRef="#ctx0" brushRef="#br0" timeOffset="-109228.34">19877 16656 26 0,'-5'-8'89'0,"3"2"-1"0,2 6-6 0,-7-15-11 16,3 6 0-16,-2-3-1 0,-2-2 7 0,1-1-12 15,-1-1-1-15,-2-8-7 0,0-1 3 0,-1 0-3 16,2-6-8-16,-3 1 7 0,3-4-5 0,-2 1-1 15,-3-11-2-15,2-2-5 0,-2 0-1 0,3-4 0 16,1 4-9-16,-3 0 2 0,4 1-1 0,0 0-3 16,-3-2 3-16,-1-1 0 0,0 1 4 0,3 2 9 15,1 11-13-15,0-1 2 0,1 4 16 0,2 0-8 16,-2 5 5-16,3 6-2 0,-1 1-7 0,3 2-2 16,1 3 7-16,-1 5-9 0,1 2-2 0,0 1-6 15,2 6 0-15,0-14-5 0,0 14-4 0,5-6 2 16,4 3-4-16,4-2-3 0,1 5 0 0,7-3 2 15,8 4-2-15,3 1-5 0,5-2 2 0,14 2 3 16,-1-4-5-16,5 0-1 0,0-5-6 0,2 5 4 16,1-5-3-16,3 0 3 0,3-1-1 0,1-3 0 15,25-7-1-15,-26 11-5 0,2-2 4 0,25-3 1 0,-30 2 0 16,3 6-1-16,0-8 3 0,-1 5-5 16,-1-2 1-16,2 2 2 0,-2 2-5 0,-1 1 4 15,0-1-3-15,-2-1-11 0,1 3-5 0,-2-3 5 16,-2 3-8-16,-1-2 6 0,-3 2-5 0,-1-2-4 0,-12-1 5 15,-2 2 2-15,1 0 0 0,-5-1-3 0,-1-1 1 16,1 6 0-16,-5-3 0 0,-8 0 4 16,1 3 5-16,1-2-6 0,-5 2 2 0,-5 2 10 15,1-2-4-15,0 0-1 0,-3 2 2 0,-10-2 0 0,14 6-1 16,-5-1 4-16,-1-1-5 0,-2 4 2 0,0 1 3 16,1-1-2-16,-2 3-2 0,0-2 5 0,2 7 3 15,-1-1-5-15,-1 1 0 0,3 2 3 0,-4 1 0 16,3-3 3-16,2 8-6 0,2 2 0 0,-1-1 5 15,0 0 4-15,3 2-4 0,-3 1-5 0,3-2 4 16,-3 3 2-16,0-1 0 0,2 3-3 0,-3-3 1 16,1 1 1-16,-1 2 1 0,-2 0-3 0,-1 0 2 15,-4 0 0-15,0 1-1 0,0 2-3 0,1-1 1 16,-3 0 6-16,-2-2-3 0,2 0-10 0,2-2 7 16,-4 0 6-16,4 1-5 0,-1-2 3 0,-1 0 2 15,1-3 4-15,1 0-3 0,-1-6-6 0,-1 1 4 16,1-3-3-16,0-1 1 0,-1 0-5 0,5 0 5 15,-2-5-2-15,-2 2-2 0,2-1 1 0,-1-3 3 16,0 1-10-16,0-1-3 0,-1 1-1 0,2-1 1 0,0-2-2 16,-2 2 9-16,0-1-12 0,-1-8 0 15,2 11 4-15,-4-3 3 0,2-8-5 0,-2 10 8 16,2-10 0-16,-2 10 3 0,0-4-2 0,2-6-3 16,-4 8 8-16,-1-4-6 0,0 0-2 0,-3-1 5 0,2 1-9 15,-2-1 1-15,-2 2 1 0,-2 0 1 0,-3 1-4 16,-4-3-2-16,3 4 3 0,-3-1 4 15,0-1-7-15,-1 1 11 0,-1-1-6 0,1 1-7 16,-5 2 9-16,-2-2 5 0,6 0 3 0,-7 3-5 0,1 0-2 16,0-1 2-16,-2 0 0 0,-1 1 2 0,-3-2-5 15,0 0 2-15,0 2-1 0,-6-3 3 0,1 2-1 16,-13 4-13-16,1 1-8 0,-1-2 7 16,0 1-4-16,-2-2 5 0,-3 4-12 0,4-3-21 0,-6 0 26 15,3 5-7-15,-1-2 3 0,0-5 2 0,-3 2-2 16,-1-1 2-16,0 0 11 0,4-2-1 0,2-1 5 15,0-4 3-15,16 0 11 0,1 1 9 0,1-4-14 16,0 0-3-16,-1 0 1 0,3-3 6 0,2-1-5 16,1 3 9-16,2-2-8 0,7 0-10 0,0 1 9 15,2-1-4-15,-1 3 4 0,2 2-14 0,-2-4 3 16,2 4-6-16,-1-2-14 0,0 1 5 0,0 1-1 16,-1-1 3-16,-1 2 3 0,3-1-4 0,-2-1-2 15,1 3 3-15,1-2 3 0,0-1 2 0,1 1 6 0,0-2-7 16,5 3 8-16,-1-5 9 0,1 1-5 0,1-1 9 15,0-1 3-15,3 2 0 0,-4-3-2 16,4 1 7-16,0 0 1 0,0-2 7 0,3 2 0 16,0-1 6-16,0-1-10 0,1-3 7 0,-2 4 0 0,0-3 3 15,3-1-5-15,1 3 4 0,-1-2-2 0,0 0 13 16,1-1-12-16,-2 0 15 0,2-5-7 0,-1 5 3 16,1-3 2-16,-1 0-8 0,2-1 15 0,-2-4-4 15,-1-3 8-15,1-1-2 0,-1-4 1 0,0-3-3 16,1 0-4-16,-1-2 1 0,-2-1 0 0,0-2 7 15,0-4-3-15,0 0-1 0,-2-9-7 0,0 12-3 16,-3-14 3-16,-1 2-1 0,2 10-10 0,-2-11-1 16,-3 0 0-16,4 13 5 0,-3-12-12 0,2 11 0 15,-6-8 1-15,6 9 2 0,0-1-2 0,0 2-2 16,1 0-8-16,-2-2 5 0,3 0 1 0,1 6-7 16,-1-3 9-16,0 3-5 0,1 3-1 0,3 2 1 15,1 6-8-15,1 0 4 0,1 1 1 0,3 5 1 16,0 0-3-16,0 2 0 0,1-2 0 0,1 3 1 15,-1 8-6-15,5-14 3 0,1 7-3 0,2-1 7 16,4 2 0-16,6-2-6 0,1 3-7 0,7-5 5 16,5 3-3-16,1 2-5 0,4-1 1 0,16-5-8 15,2 3-7-15,4-3 1 0,0 0-2 0,2 3-6 16,3-1 7-16,1 0-4 0,24-4 4 0,-23 5-8 0,26-2-8 16,-26 1 6-16,29-3 0 0,-29 6-4 15,32-8-5-15,-9 8 3 0,-23 2-2 0,-2 0 0 16,2-2 7-16,24-4 8 0,-25 5-9 0,3-2 5 15,-2 4 13-15,0-4-9 0,-1 2 3 0,-1-2 1 0,-2 0-4 16,-4 0 3-16,-3 0-1 0,-16 1-2 0,0 0 4 16,-3 0 5-16,-3 1-2 0,-1-1 2 15,-4 0 0-15,-5 1 4 0,-2 3 4 0,-3-1 6 16,-3 1-9-16,0 0 13 0,-2 1-4 0,-1-1 7 0,-4 1 0 16,4 0 0-16,-11 1 2 0,15 0 9 0,-15 0-3 15,15-2 0-15,-15 2-1 0,14 2 3 0,-14-2-13 16,17 0 17-16,-17 0-9 0,14 0 3 0,-14 0-3 15,15 4 2-15,-7-4 1 0,-8 0 1 0,14 7-2 16,-5-6 5-16,0 6-9 0,1-1 12 0,-1 2-2 16,0 0-2-16,-1 6 6 0,-1 2 9 0,-3-1 3 15,3 3 3-15,-1-2 13 0,0 3-12 0,2 6-12 16,-1 0 18-16,1-2-9 0,1 5-5 0,-2-4 0 16,4 1 4-16,3 0-2 0,-2 0-6 0,4 0-2 15,0 2 4-15,-1-3-17 0,2 0 12 0,-2-1-1 16,0 2-4-16,2-1 0 0,-3 0-7 0,1-1 6 15,-3-1-5-15,2 2 2 0,-3-1-4 0,-4-5 0 16,3 8 2-16,-1-2-1 0,-1 2 2 0,-3-1 1 16,0 2-3-16,0 1-4 0,-3 1 3 0,0-2-9 15,-2-1 10-15,0 0 3 0,-3 1 4 0,1-3-14 16,-2-4 7-16,3 4 7 0,-3 3-9 0,1-8-2 16,-3 6 4-16,1-6-6 0,-2 4 6 0,0-7-3 15,3 1 3-15,0 0-3 0,-2-2 1 0,0-3-1 0,1 1 5 16,-1 2-2-16,1-4-5 0,0 0-16 0,-2-1 26 15,2 0-8-15,-2-3 0 0,-1 1-2 16,3 2 2-16,-4-3 4 0,-3-1-6 0,3 1 16 16,-2-1-12-16,-7 2-1 0,3 0-1 0,-6-1 1 0,-6 3-1 15,1-1-4-15,-4 0-8 0,-2 1 11 0,3 2-6 16,-2 0 2-16,-1-2-7 0,0 3 2 0,0-3-11 16,-3 3 2-16,-1-1-2 0,-1 2-2 15,-11 2 0-15,11-4-5 0,-1-4-8 0,-12 7 16 0,12-3 3 16,-11 4-2-16,-1-4 0 0,1 4-17 0,11-5 14 15,-14 5 1-15,-3-4 2 0,1 3-6 0,-1 2 6 16,-1-3-7-16,0 2 12 0,-1-2-8 0,-3 0 0 16,-2 1 4-16,1 2 0 0,-2-3 3 0,4 0-1 15,-1-2 3-15,3-1 5 0,-2 3 11 0,7-2-1 16,-2 0 10-16,5-2-3 0,12-4-8 0,2 0 7 16,-3 0 5-16,4 0 0 0,1 1 4 0,1-2-7 15,4-3-4-15,-2 1 5 0,9-3-10 0,1 2 14 16,1-4-11-16,-1-1 13 0,7 3-7 0,-6-4-6 15,2 1 5-15,3 0-4 0,3-1-6 0,0 1 14 16,-1-3-7-16,0 2-7 0,2-2 9 0,0 0-4 16,-1-2-4-16,1 1 12 0,1 0-11 0,-1 0 6 15,1 0-1-15,-2-1-7 0,2 0 3 0,0 1 15 0,-1-2 0 16,1 1-1-16,-3-3-3 0,-1 0 0 16,2-2 7-16,-2 2-2 0,3-3 1 0,-2 3-3 15,0-4 2-15,0-2 1 0,2 2 0 0,-2-3-11 16,2 0 6-16,-4-7 3 0,0 0-2 0,1 3 0 0,-1-1-6 15,1-4 4-15,1 0-2 0,1-3-7 0,0-1 9 16,1-3-11-16,-5-11 5 0,5 1 0 0,0-4-6 16,0 3-9-16,0-1 11 0,-2-1-1 0,2 3-5 15,-2-4 7-15,2 2 0 0,5 10 0 0,-1-10-2 16,-1 10 1-16,1 3-3 0,-3-3-3 0,4 3 7 16,-2-3-10-16,0 5 7 0,3 0-5 0,-1-1-1 15,0 1 6-15,-1 3-8 0,3-2-1 0,-1 5 0 16,-1 0 4-16,2 0 4 0,2 9 0 0,0-1-1 15,-1 2-4-15,0-1 1 0,2 4-2 0,0 2 0 16,0-1 7-16,0 1-10 0,1 5-3 0,-1 5 4 16,3-14-1-16,-1 9-8 0,2 0-1 0,0 0 6 15,5-2-4-15,-3 4 3 0,3-1 5 0,4 0-6 16,0 1-2-16,14-5-5 0,5 3 8 0,3-2-6 16,18 2 5-16,2-3-5 0,8-1 3 0,30 5 3 15,-4-2-7-15,-23 3 5 0,32-2-1 0,-5 5 3 16,0 0-9-16,4-1-1 0,2-1-1 0,-5 5-6 15,1 1-8-15,1-3-9 0,-8-1-3 0,-22 2-4 16,26-7-5-16,-30 3-2 0,3-1-5 0,1-1-8 0,0 0-63 16,-5-5-145-16,-5 1 65 0</inkml:trace>
  <inkml:trace contextRef="#ctx0" brushRef="#br0" timeOffset="-101661.3">16455 5630 97 0,'-4'-6'153'0,"4"6"-10"0,0 0-13 15,0 0-15-15,0 0-13 0,0 0-12 0,0 0-8 16,0 0-12-16,0 0-4 0,0 0-11 0,0 0-1 15,0 0-5-15,0 0 6 0,8 19-3 0,-2-10-2 16,-2 2-6-16,0-1-7 0,0 7 2 0,-2 0-2 16,2-1-5-16,-1 3 4 0,-2 0-8 0,1-2 3 15,0 1-3-15,0 0 0 0,-1 2-6 0,1-4-2 16,-2 1-1-16,0 1-1 0,1-1 0 0,-1-2-2 16,0-2 2-16,0 0-5 0,1-1 0 0,-1 0-4 15,1-1 2-15,1 1-1 0,-1-2-6 0,-1 0 6 16,0-3-3-16,1 1-1 0,1-1 0 0,0-1-1 15,1 1 1-15,2 0 0 0,0-4-1 0,6 2 6 0,0-2-10 16,3 0 4-16,4-2-2 0,2 1 2 0,2 0-3 16,7-4 4-16,4-1-3 0,1-2 5 15,0 1-1-15,3-3-7 0,2 2 4 0,12-2-1 0,1 1 0 16,-14 2-1-16,12-2 4 0,-9 4-4 0,-2 1-3 16,14-1 3-16,-13 2 1 0,-3 0 1 0,1 3-4 15,13-1 1-15,-15 1 3 0,0 0-5 0,0-3 4 16,-2 4 3-16,-1-1-5 0,2-2 3 0,-1 2-6 15,4-4 6-15,2 2-2 0,10-1 4 0,-11 2-1 16,-2-1 0-16,2-1-5 0,0 0-1 0,-1 0 3 16,3 0-2-16,9 0 1 0,-11 3-2 0,0-4 7 0,-4 1-6 15,1-2 0-15,1 1 3 0,-2 1-6 0,-1 0 3 16,-3-3-3-16,2 1 6 0,-4 1-3 0,-2-2 4 16,0-1-6-16,1 1 5 0,-1 0-5 0,-5 0 4 15,1 1-4-15,-3-1 3 0,10 0-4 0,-7 2 5 16,-2 0-3-16,0-1 4 0,1-1-5 0,-1 2 2 15,-3 1 3-15,3 0-3 0,-1-2-2 0,-3 1 1 16,1 2 0-16,-2-2 3 0,0 1-2 0,-3 1 2 16,2-1 1-16,-2 0-2 0,-1 0-4 0,2 0 5 15,-2-1 0-15,1 1-4 0,-2 0 0 0,-1-2 2 16,2 1 0-16,-2 1 4 0,3-2 2 0,-2-2 2 16,0 2 0-16,1-3 1 0,-1 0-2 0,0 2 9 0,1-2 5 15,-2-1 1-15,-1 0-3 0,1-3 0 0,-1 4 3 16,-1-4-2-16,2 3 0 0,-1-2 5 0,-3 0-4 15,-1 0-2-15,3-1 0 0,-2-2-4 0,-2 1 2 16,1 1-1-16,-1-2-4 0,1 0 1 0,0-2-3 16,-2 2 1-16,1-1-2 0,-2-5 0 0,1 2 1 15,-1-3-2-15,0-2-1 0,-1 3 2 0,2-2-4 16,-2 0 1-16,0-2-1 0,-1-3-1 0,-1 2 1 0,0-1 0 16,-1-4 1-16,1 2 0 0,0 0 1 15,-2 0 4-15,2 0-1 0,-4 0-2 0,1 0 2 16,-1 1-2-16,-3-1-2 0,3 6 0 0,-1 2-1 0,-2-1 2 15,-1-1-5-15,1 2 2 0,-3-5 1 0,2 6-2 16,-1 2 5-16,-2-1-7 0,-2 0 2 0,1 0-1 16,-2 1 3-16,1 0 1 0,-3 0-4 0,2 1-3 15,-7-3 1-15,6 4 1 0,-2 0-2 0,0 2 1 16,0-1-1-16,-6-1 1 0,0 1 1 0,-5 1-4 16,0 0 1-16,-4-1 3 0,1 4-5 0,-3 1 4 15,1 0-2-15,-5 2-3 0,0 2 5 0,-14-2 0 16,2 1-2-16,-2 2-5 0,-2 1 10 0,-3-2-2 15,-2 2-2-15,1 2 0 0,-1 1 1 0,-4 0-2 16,3-2 1-16,-2 0 0 0,2 4 2 0,1-2-2 16,2 1 0-16,5 1 1 0,-1-2 0 0,15 0 0 0,-12-1-2 15,13 1 3-15,0 0-3 0,1-1 1 0,0 0 3 16,2 1-5-16,2 1 3 0,2-1-3 16,1 0 3-16,0-1-1 0,2 2-1 0,0-2-5 0,6 2-4 15,-4 1-2-15,4-2-12 0,-8 4 4 0,3-1-5 16,-1 1-3-16,2-2 7 0,7 0-1 0,-2 0 6 15,-5 4-3-15,-3-3 3 0,2 3-4 0,0-2 5 16,1 2 0-16,6 0 2 0,-7 1 2 0,1-3 2 16,-1 2 3-16,1 1-1 0,0-2 0 0,1 2-3 15,5-3 5-15,-6 3 2 0,5-2 1 0,1 1-8 16,0-1 7-16,-4 3 3 0,4 0-4 0,2-4 4 16,3 3-3-16,-3 2 0 0,2 0-1 0,-1 1 5 15,2 0-1-15,-1 0 2 0,2 3-1 0,1-1 0 0,-4 4 1 16,4-4-2-16,4 1 1 0,-4-1 3 15,4 0-4-15,1-1 0 0,1 3 3 0,-2-2 0 16,4 2-1-16,-2-1-2 0,1-1-1 0,-2 3-1 0,2-4 0 16,3 5-6-16,1-4 12 0,-2 3-3 0,3-1-1 15,-1 1 1-15,4 0 4 0,-2-3-4 0,4 2-1 16,-1 1 3-16,1-1-6 0,1 1 3 0,3 0 0 16,2 5 4-16,-1 1-3 0,-1-5 2 0,1 1-1 15,1 4 1-15,-2-5-2 0,4 3-1 0,-1 1 4 16,-4-4 0-16,3-2-4 0,-1 6 3 0,3 1 0 15,-2-6 4-15,-2 0-4 0,2-1-10 0,3-1 13 16,0-4-5-16,2 3-1 0,6 1 0 0,3-3 4 16,3-1 0-16,3-3-3 0,1-2 2 0,6-1-1 15,1-1-1-15,16-1-3 0,2-3 6 0,3-3-2 16,0-2-1-16,3 0-14 0,1 1-19 0,2 0-20 16,0-6-14-16,2 3-16 0,-3-1-23 0,0-2-39 0,-5 2-146 15,1-1-315-15,-4 1 139 0</inkml:trace>
  <inkml:trace contextRef="#ctx0" brushRef="#br0" timeOffset="-94878.31">18747 5195 170 0,'0'0'228'16,"0"0"-19"-16,-2-14-12 0,2 14-1 0,-1-7-11 15,1 7-11-15,-2-10-7 0,2 10-12 0,-3-7-5 16,3 7-8-16,0 0-4 0,-2-12-15 0,2 12-4 15,-3-6-13-15,3 6-3 0,-3-5-11 0,3 5-7 16,0 0-3-16,-5-6-8 0,5 6-4 0,0 0-11 16,0 0-2-16,0 0-9 0,0 0-2 0,-19 11-8 0,8 4-2 15,-1 7-2-15,-5 4-5 0,-3 14 0 0,-4 9 0 16,-4 1 3-16,-6 28-1 0,10-23 5 0,-11 24 1 16,11-23 1-16,-7 20-3 0,12-25 4 0,-2-2-4 15,2 0-1-15,0-4 5 0,3 1-5 0,4-11 0 16,-2 9-1-16,4-13-6 0,0-2-1 0,3-1-6 15,-2-3 5-15,3-6-3 0,2-1-3 0,-4 0 0 16,6-6-6-16,-2-1-4 0,1 0 4 0,0-1 2 16,3-3-4-16,0-7-3 0,-4 11-5 0,2-6 10 15,2-5 0-15,0 9-5 0,0-9-1 0,0 0 3 16,-1 9 4-16,1-9 8 0,0 0-7 0,0 0 0 16,0 0-3-16,0 0 0 0,0 0-3 0,0 0-6 0,0 0-11 15,16-18-15-15,-13 13-20 0,1-2-25 0,1 1-26 16,-5 6-29-16,7-10-40 0,-3 4-36 0,1-2-48 15,-1 2-67-15,1-3-174 0,2-1-529 0,-2 1 233 16</inkml:trace>
  <inkml:trace contextRef="#ctx0" brushRef="#br0" timeOffset="-83916.48">18689 6176 49 0,'-17'5'165'16,"8"0"-6"-16,1 4-11 0,-4 5-8 0,2 0-6 16,-1 4-8-16,0 8-10 0,1-1-9 0,2 3-4 15,3-1-10-15,1 3-5 0,1-4-7 0,3-1-11 0,0-6 8 16,0 0-5-16,7-3-3 0,0-1-5 16,0-3-4-16,-1-4 17 0,4 2-7 0,1-3 4 0,-2-2-7 15,5-1 0-15,-3 0-6 0,8-4-3 0,-5-1-5 16,4-2-2-16,-1-2-5 0,1-3-7 0,-4 1-2 15,2-5-2-15,-4 3-4 0,-2-1-2 0,3-3-2 16,-4 6-4-16,-1-4 0 0,-2 3 7 0,-1-4-3 16,0 0-2-16,-2 1 1 0,-3-1-6 0,-2-3-2 15,1-3 0-15,-1 1-4 0,-4 0 0 0,-4-3-4 16,1 2 0-16,-2-4-3 0,-7 0-4 0,3-1 1 16,-5 2-2-16,1-1-1 0,1-2-1 0,-5 2-5 0,4-2 3 15,1 2-3-15,-2 2 5 0,2 0-5 0,1-1 2 16,6 5-1-16,-1 1 0 0,3-2 0 15,3 3 1-15,2-2-3 0,2-1 0 0,2 5 0 0,2 1-4 16,-1-2 2-16,3 3-2 0,7-5-3 0,-4 2-4 16,7 0-4-16,0 0-11 0,0 4-9 0,3 1 0 15,-4 2-2-15,0 1 3 0,1 1-4 0,-3 2 1 16,1-2 2-16,-1 6 2 0,-1 0 4 0,-2-2 5 0,2 5 4 16,-3-1 1-16,-2 6 6 0,-1-3 1 15,-3 5-2-15,-1 0 6 0,-3 7 5 0,1-5 12 16,-6 5 2-16,-3 4 6 0,-2 2 5 0,0-3 3 0,-4 6 7 15,3-1 1-15,-4-2 7 0,-1 0-2 0,0 2 11 16,1-4 1-16,2 1-2 0,-1-2 4 0,7-6-8 16,2 3-1-16,1-1-12 0,1-4 3 0,5 0 0 15,-2-3-3-15,5 1-1 0,-1 0-2 0,6 1-5 16,4-1-3-16,2 1 0 0,5-2-16 0,1-3-24 16,9 1-38-16,3 1-32 0,1-3-56 0,3-2-61 15,0 0-205-15,3-3-452 0,-1 2 200 0</inkml:trace>
  <inkml:trace contextRef="#ctx0" brushRef="#br0" timeOffset="-81798.77">20459 16820 20 0,'0'0'42'0,"0"0"0"16,0 0 1-16,0 0-9 0,0 0-2 0,0 0 1 0,0 0 0 16,0 0-6-16,0 0-7 0,0 0 5 0,0 0-6 15,0 0-1-15,0 0 1 0,0 0-7 0,0 0 5 16,0 0-10-16,0 0 1 0,0 0-10 0,0 0-9 16,0 0-12-16,0 0-15 0,0 0-26 0,0 0-67 15,0 0 30-15</inkml:trace>
  <inkml:trace contextRef="#ctx0" brushRef="#br0" timeOffset="24442.06">16292 7285 3110 0,'-11'-15'-6'0,"-3"0"33"0,0 2 0 16,-1 3-4-16,3 3 14 0,4 1 0 0,1 4-7 16,2-2-8-16,5 4-7 0,-12 3 8 0,8 3 5 15,-1 4 8-15,3 5-2 0,2 5 0 0,2 5 4 16,4 2-4-16,2 3-2 0,3-3-4 0,1 1-4 15,1 0-1-15,5 1 1 0,0 0 1 0,1-2-10 16,3 0 5-16,-2 0-8 0,2-6-3 0,-2 0-17 16,-6-6-11-16,7 1-20 0,-8-4-25 0,1-1-35 15,-4-4-25-15,-1 0-25 0,1-3-21 0,-2-4-32 0,-1 0-28 16,2-4-27-16,-1-2-143 0,-2-3-434 0,1-2 192 16</inkml:trace>
  <inkml:trace contextRef="#ctx0" brushRef="#br0" timeOffset="24820.83">16540 7344 138 0,'-2'-35'162'0,"-2"2"-4"0,-1 0 23 0,1 6 12 16,-1 2 2-16,0 9 10 0,4 4 4 0,-3 2-9 16,1 1-14-16,2 3-22 0,1 6-18 0,-4-7-12 15,4 7-15-15,0 0-9 0,0 0-4 0,-4 32-5 16,4-11-12-16,1 4-7 0,1 2-6 0,0 2-10 16,1 1-7-16,1 2-9 0,0-3 1 0,1-2-5 0,2 1-3 15,0-3-9-15,0 3-7 0,0-10-13 16,3-1-11-16,0-1-3 0,-1-2-5 0,4 1-6 0,-4-5-10 15,0-3-7-15,1 0-13 0,0-1-6 0,1-2-2 16,0-3 5-16,-1-1 3 0,-1 0-1 0,1-5 3 16,-1 2 0-16,0-7-1 0,0 5 8 0,1-4 7 15,-2-2 3-15,-1 0 0 0,-1-1 7 0,2 2 2 16,-5-2 15-16,4 3 12 0,-3-2 6 0,-3 4 3 0,2 0 6 16,-3 7 2-16,2-8-1 0,-2 8-2 15,0 0-4-15,-2-10 2 0,2 10-5 0,0 0 0 16,-12-3-6-16,12 3 1 0,0 0-4 0,-17 6 2 0,17-6-9 15,-10 4 7-15,4-1-6 0,-1 1 5 0,0 0-2 16,7-4-4-16,-9 4-1 0,9-4 4 0,-7 5-3 16,7-5-3-16,-6 3 1 0,6-3-6 0,-5 6-5 15,5-6-6-15,-4 4-17 0,4-4-6 0,0 0-19 16,0 0-25-16,-4 9-22 0,4-9-31 0,0 0-30 16,0 0-34-16,-5 5-192 0,5-5-422 0,0 0 187 15</inkml:trace>
  <inkml:trace contextRef="#ctx0" brushRef="#br0" timeOffset="25303.62">16947 7221 73 0,'0'-12'274'0,"0"12"-11"0,0 0-9 0,-4-10-20 15,4 10-13-15,-1-7-19 0,1 7-20 0,0 0-18 16,0 0-17-16,0 0-15 0,-14 19-9 0,11-6-12 15,-1 1-10-15,1 2-13 0,-1 0-6 0,4 0-10 16,2 1-7-16,2-1-4 0,1-1-7 0,-1 0-7 16,0-4-2-16,2-2-6 0,1 0-3 0,-1-4-4 15,2 0-6-15,-2-1-3 0,6-4 2 0,0 0-1 0,0 0-1 16,2-4 1-16,1-2 3 0,-1-2 8 16,-2 1 7-16,1-4 5 0,-2-1 5 0,-5 0 1 0,2 2 12 15,-4-1 10-15,1-1-6 0,-2-5 2 0,-3 7-2 16,0-5-2-16,-2 4-6 0,-1-2-4 0,-3 4-10 15,0-4 2-15,-4 5-10 0,-3-3-1 0,1 4-7 16,0 6-2-16,-1-2-7 0,0 3-1 0,-1 3 1 16,2 4-19-16,-4 4-25 0,3 0-19 0,2 4-26 15,2-1-31-15,1 1-31 0,4 3-48 0,3-3-44 16,2-3-51-16,0 2-281 0,5-3-597 0,-3-4 265 16</inkml:trace>
  <inkml:trace contextRef="#ctx0" brushRef="#br0" timeOffset="25532.52">17207 7067 5 0,'-2'-4'304'16,"2"4"-20"-16,-8-8-19 0,8 8-10 0,-6-6-31 16,6 6-17-16,0 0-22 0,0 0-11 0,0 0-11 15,-6 14-5-15,7-3-17 0,3 4-12 0,0 5-15 16,1-1-11-16,3 3-10 0,1 2-7 0,1-1-10 0,-2-6-3 15,1 1-18-15,-1-3-23 0,2-1-36 0,0 0-32 16,2-4-40-16,-3 0-37 0,0-5-25 0,1 1-39 16,-2-5-60-16,-1 1-155 0,-7-2-422 0,13-5 186 15</inkml:trace>
  <inkml:trace contextRef="#ctx0" brushRef="#br0" timeOffset="25673.18">17325 6938 30 0,'-13'-16'245'15,"0"4"2"-15,1 0-11 0,3 5-12 16,0 2-20-16,-1 0-20 0,2 6-22 0,8-1-16 0,-10 2-16 16,10-2-10-16,-7 7-18 0,6 3-24 0,2 5-49 15,3-2-55-15,4 2-50 0,3 2-61 16,3-3-180-16,1 2-342 0,8-3 151 0</inkml:trace>
  <inkml:trace contextRef="#ctx0" brushRef="#br0" timeOffset="26090.86">17748 6831 67 0,'-8'-24'234'0,"2"7"-19"0,-5-6-5 15,2 5-7-15,0 1 16 0,0 4-5 0,0 3-14 0,0 0-21 16,1 3-20-16,-1 3-7 0,0 1-19 0,2 3-16 16,7 0-8-16,-16 8-11 0,10 2-11 0,-3 4-6 15,1 5-12-15,4 1-4 0,-2 5-7 0,6 5-4 16,-2-3-10-16,0 1 1 0,5-2-4 0,-1-8-6 15,5 0-3-15,-2-4-5 0,1-3 1 0,3-3-4 16,3 0-2-16,-3-3-4 0,2-1-3 0,3-3 0 16,-1-3-4-16,5-6 3 0,-3 0-4 0,0-5-2 15,6-3 1-15,-8 1-2 0,-2-1-2 0,4-6-3 16,-7 3 1-16,3-5 2 0,-1-2-3 0,-4 0 1 16,-3-1-3-16,-5-2-1 0,0-2 1 0,0 1 3 0,0-1-10 15,-2-2 9-15,-5 2 9 0,0 1 8 0,0 1 2 16,-1 4 15-16,2 7 20 0,-1 4 9 0,-1-1 8 15,3 6-8-15,0-1 1 0,2 4-4 0,1 1-9 16,-1 3-8-16,5 2-1 0,0 0-8 0,-14 12 1 16,10-1-1-16,2 8-8 0,3 8-1 0,3 2-2 0,2 3 0 15,6 0-8-15,-2 3 1 0,8 9 1 16,-2 3-1-16,2-2-2 0,2 1-17 0,1 4-16 16,0-2-35-16,-3 0-35 0,-1-4-34 0,-2 3-55 0,0-3-54 15,-6-10-55-15,-5-2-264 0,0 0-595 0,-3 0 263 16</inkml:trace>
  <inkml:trace contextRef="#ctx0" brushRef="#br0" timeOffset="26764.67">16303 7422 157 0,'-4'-12'233'0,"-3"2"-9"0,2-2-11 16,-1 4 3-16,0-1 6 0,1 1-8 16,1 2-5-16,1 2-11 0,3 4-10 0,-5-10-11 0,2 5-18 15,3 5-13-15,0 0-18 0,-5-6-12 0,5 6-15 16,0 0-8-16,0 0-10 0,0 0-10 0,0 0-4 16,1 24-7-16,6-6-6 0,2 5-3 0,2 2-9 15,2 0-2-15,1 2-7 0,3 0-2 0,1 1 1 16,0 2-6-16,-1-6-2 0,2 4-4 0,0-6 0 15,1-3-1-15,1-4-3 0,-5-4 0 0,0-3-5 16,0 0 2-16,-4-1-4 0,5-5 9 0,-4 2 3 16,2-7 11-16,-2 0 18 0,3-4 12 0,-1-5 7 0,2-1 9 15,1-7 5-15,-2-1 0 0,-3-3-2 0,0-2-5 16,-3-2 1-16,-1 0-3 0,-4 0-7 0,0-2-2 16,-1-3-9-16,-5-3-5 0,-2 1-5 0,-2-11-7 15,0 13-4-15,-1 5-2 0,-1-1-5 0,-3 4-5 16,5 6-2-16,-2 2-25 0,4 8-25 0,-1 1-51 15,1 3-55-15,3 5-36 0,0 0-46 0,0 0-47 16,0 0-61-16,-10 33-324 0,9-8-700 0,2 0 310 0</inkml:trace>
  <inkml:trace contextRef="#ctx0" brushRef="#br0" timeOffset="41827.86">18388 6850 90 0,'-5'-8'187'0,"5"8"13"16,-7-8-10-16,3 4-8 0,4 4-14 0,-10-7-10 16,6 3-4-16,4 4-5 0,-7-6-6 0,7 6-8 0,0 0-12 15,-6-6-9-15,6 6-13 0,0 0-11 0,0 0-11 16,-6-3-5-16,6 3-14 0,0 0-1 15,0 0-13-15,0 0 3 0,0 0-10 0,-5 13 2 0,5-13-5 16,0 14 4-16,1-3-5 0,0-4-2 0,-2 4-2 16,1 1-5-16,0-2 0 0,1 0-1 0,-2 2-7 15,1 0 3-15,-1-2-4 0,1 2-3 0,0-2 0 16,0 2 1-16,1-3-2 0,0 3-1 0,0-4-2 16,-1-1-1-16,0-7 1 0,2 14-1 0,-2-8-1 15,0-6 1-15,3 12-4 0,-1-8 5 0,-2-4-1 16,6 6-2-16,-3-2 0 0,-3-4 3 0,7 5-4 0,-1-2 2 15,1 0 2-15,1-1 2 0,-1-1-4 0,4-1 0 16,0 1 0-16,1-1 3 0,2 0-5 16,-2 0 3-16,6-1-4 0,0 0 0 0,4 0-2 0,0-2 6 15,7 1-6-15,-1 0 0 0,2-4 2 0,0 3-2 16,1-1 0-16,1 0-2 0,-1 2 1 0,3-2-6 16,-1-2 7-16,-2 3 0 0,1-2-2 0,0 1 1 15,-2-1-7-15,1 7 9 0,-1-6-4 0,-1 4 0 0,-3 0 2 16,1 0 1-16,-5 0-1 0,-1 0 1 15,-2 0-3-15,3 0 5 0,-1 0-7 0,0 2 2 16,1-2 1-16,-2 2-1 0,-1-1 1 0,2 1-1 0,0-2 3 16,0 0-2-16,2 0-1 0,9 1 1 0,0-2 0 15,-3-2-1-15,-1 1 0 0,-6 2 4 16,6-4-4-16,-1 1-2 0,-6 2 3 0,0 0-1 0,7 0 2 16,0-1-1-16,2-1-7 0,0 3 9 0,1-1-5 15,0-2 1-15,2-2 3 0,-1 1-4 0,3 3 2 16,-2-2-1-16,0 0-2 0,0 0 4 0,1 3-1 15,-3-2 4-15,0 1-3 0,0 0-1 0,-3 1 1 0,1-3-1 16,1 3 3-16,2-1-1 0,-2-1-4 16,0 1 5-16,0-1-4 0,2 2 4 0,-1-2-4 15,0 1-2-15,1-2 2 0,-3 1 1 0,0-2-2 0,1 2 5 16,-2 1-9-16,3-3 8 0,-2 4-3 0,-1-1 2 16,-1-1-3-16,1 2 4 0,0-2-2 0,-2 2-1 15,-5-1 2-15,2 1-1 0,-3 0-1 0,0-2-1 16,2 1 3-16,-3 1 2 0,1-5-6 0,-2 5 3 15,-1 0 2-15,-2 0-2 0,2 0 1 0,1-1 3 16,-4 0-3-16,0-1 3 0,4 2-2 0,1-2 3 16,3 1-1-16,-3-3 1 0,3 2-2 0,-1 2 2 0,-2-1-2 15,3-1-2-15,-2-1 1 0,1 2 0 0,-1-2 4 16,2 3-1-16,-3 0-2 0,-1-3-1 16,0 4-1-16,0-1-5 0,-4 0 6 0,0 2 3 0,4-4-3 15,-6 4 1-15,2-2 0 0,4 0 0 0,-2 0-3 16,-2 0 2-16,-1 0 0 0,0 0 0 0,3 0-2 15,0-2 5-15,2 1-2 0,-2 0-1 0,-2-1-1 16,4 0 7-16,1 1 0 0,-3-2-5 0,3 0 0 16,0 2 0-16,-1 1 0 0,1 0 2 0,0-2-4 15,-1 2 4-15,0 0-2 0,0 0 3 0,0 0-2 16,1 0 0-16,-3 0-4 0,1-1 3 0,1 2-6 0,-5-1 4 16,6 0 1-16,-6 0 3 0,2-1-4 0,-2-1 3 15,5 2-6-15,-5-1 4 0,6 0 2 0,-6-1-7 16,1 1 6-16,-2 0 0 0,2-2-3 0,-2 0-1 15,1 2 1-15,5-2 3 0,-7 2-2 0,2-2-1 16,-2 3 3-16,1-1-4 0,1-2 1 0,-2 1-1 16,2 1 3-16,-2 1 0 0,1 0-1 0,1 0 0 15,-2-2-2-15,1 2-2 0,1 0-2 0,-2 0 6 0,3 0-3 16,0 0 1-16,-1 0-3 0,0 0 4 16,1-2 0-16,-3 2 2 0,1 2-5 0,2-2 4 15,-4 0 2-15,0 0-7 0,2 0 7 0,-1 0-6 0,2 0 3 16,-4 0 1-16,1 0-3 0,0 0 0 0,1 2 1 15,-1-2 2-15,1 1 0 0,0-1-2 0,0-1-3 16,1-1 6-16,-5 4-3 0,2-2 6 0,3 0-4 16,-3 1 2-16,1 0-3 0,0-1 3 0,-1 0-2 15,-1 0 1-15,0 1-2 0,0 0 3 0,-8-1-1 16,16 0-2-16,-9 0 1 0,2 2 0 0,-9-2 0 16,14-2 0-16,-14 2 0 0,12 3 1 0,-5-3-3 15,-7 0-2-15,13 1 1 0,-13-1 4 0,8-1-2 16,-8 1 1-16,10 1 1 0,-10-1-4 0,0 0 1 15,9-1 7-15,-9 1-1 0,10-1 1 0,-10 1-2 0,9-2 3 16,-9 2-4-16,0 0 2 0,0 0-2 0,11-1 1 16,-11 1 0-16,7-1 3 0,-7 1 4 0,0 0 3 15,0 0 0-15,13 0 0 0,-13 0 10 0,0 0 4 16,6-2 3-16,-6 2-1 0,0 0 6 0,7-4 3 16,-7 4 7-16,0 0 4 0,0 0 4 0,0 0 0 15,0 0 18-15,0 0-2 0,0 0 10 0,9 0 2 16,-9 0 6-16,0 0 5 0,0 0 1 0,0 0 5 0,0 0-6 15,0 0-2-15,-1-12-8 0,1 12-9 0,0-8-16 16,0 8 2-16,1-9-4 0,-1 9-5 0,0-11-4 16,1 4-4-16,-1 7-6 0,0-17-7 0,1 8-10 15,1-3-13-15,-2 0-28 0,3-4-29 0,-1 0-36 16,-2-3-42-16,1 1-37 0,-4-3-53 0,0-5-56 16,3 0-81-16,-9-2-325 0,2 1-734 0,-2 1 324 15</inkml:trace>
  <inkml:trace contextRef="#ctx0" brushRef="#br0" timeOffset="46357.98">21611 6803 88 0,'0'0'165'0,"-10"-2"-13"15,10 2-11-15,-9-4-2 0,9 4-5 0,-9-2-3 16,9 2-9-16,0 0-20 0,0 0-4 0,-12 0-12 16,12 0-9-16,0 0-9 0,0 0-8 0,0 0-2 15,0 0-12-15,0 0 4 0,0 0-7 0,0 0-5 16,39-2 3-16,-19 0-2 0,9 1-8 0,-1-3-4 0,1 0 3 16,3 3-5-16,-1 1 2 0,0-3-12 0,-2-2-1 15,-6 5 0-15,5-1-1 0,3 0-1 0,-2-2-3 16,-8 3-1-16,7 1-2 0,0-2 0 0,-9 1-12 15,-2 0-3-15,2-1 3 0,-9 1-4 0,3-1 7 16,-5-1-4-16,-8 2 4 0,10 0 2 0,-10 0-3 16,10 0 4-16,-10 0 1 0,0 0 7 0,0 0-2 15,0 0 5-15,0 0 2 0,0 0 0 0,0 0 3 0,0 0-7 16,-26-5 2-16,7 5-6 0,0 0 7 16,-8 0 0-16,-2-2-1 0,1 4-1 0,-3 0-3 15,-1-2 3-15,-1 5 3 0,0-3-2 0,1 1-1 0,-2-1-3 16,0 0 5-16,1-1 0 0,3-1-4 0,2 2 7 15,8-2 7-15,-2 0 7 0,2 0 3 0,3 0 2 16,3-2 1-16,2 2 4 0,2-1 5 0,10 1-2 16,-14-2-2-16,14 2-8 0,-8-1-5 0,8 1-4 15,0 0 3-15,0 0-7 0,0 0-2 0,0 0-1 16,35-4-1-16,-15 4-6 0,12-2 2 0,-1-1-5 16,2 1 5-16,3 2-5 0,1-2-3 0,1-1-3 0,-3 1-9 15,2 2-7-15,0-1-6 0,-2-1-13 0,0 1 4 16,-3 1-10-16,0 1-6 0,-4-2 4 0,2 1-4 15,-3 0 9-15,-6-1-3 0,-3 1 1 0,1 0-6 16,-7 0 7-16,1-1-5 0,-3 1 4 0,-2 0 4 16,-8 0 5-16,14-1 5 0,-14 1 8 0,7 0 2 15,-7 0-2-15,0 0 7 0,0 0 2 0,0 0 1 16,0 0 7-16,0 0 4 0,-29-8 1 0,16 5-2 16,-7 2-6-16,-7 0 9 0,-2 1 2 0,-3 0-1 15,-3-2-2-15,-3 1 0 0,-1 1-1 0,-12-3 1 16,14 3 3-16,0 1 2 0,-1-1-3 0,3 0 4 0,3-1 5 15,2 0 6-15,0-3 2 0,11 3 1 0,-1 1 3 16,7-1-1-16,0-1 1 0,1 2 3 0,4 0 2 16,8 0-3-16,-12 0-5 0,12 0-1 0,-8-2-10 15,8 2 3-15,0 0-4 0,0 0 0 0,0 0 0 16,28 8 0-16,-7-5-1 0,10 3 0 0,-2-4-6 16,3 1-5-16,1 0-4 0,2 0-3 0,-1 1-11 15,-1 0-1-15,-2-3-8 0,5 4-1 0,0-3-4 0,-2 0 4 16,-3 1-3-16,0-1-7 0,-2 2 0 15,-2-3 0-15,-8 1 0 0,0-1 2 0,-1 1-3 16,-5-2 5-16,-1 1-5 0,-4 1 2 0,0-2 1 0,-8 0-3 16,11 1 10-16,-11-1 0 0,0 0 10 0,7 2 2 15,-7-2 0-15,0 0 5 0,0 0-4 0,0 0 7 16,-30 2 0-16,14-2 5 0,-2 2 0 0,-3-2 0 16,-7 0 6-16,-1 2 2 0,-6-4 9 0,1 0 0 15,-2 2-1-15,-2 0 6 0,1-1 1 0,0 1 12 16,0-1 2-16,3 1 2 0,1-3 5 0,2 1 8 15,5 1 13-15,5-2 1 0,2 1-5 0,4 2 4 0,2-1-3 16,2 0-2-16,3-1-3 0,8 2-5 16,-12-3-10-16,7 1-4 0,5 2-3 0,0 0-3 15,0 0-3-15,0 0-5 0,0 0 0 0,26 3-3 0,-6-1 0 16,8 2-3-16,-1-1-11 0,5 0-11 0,0 3-8 16,0 0-11-16,1-3-13 0,2 0-13 0,-3 3-9 15,4-3-14-15,-3 0-5 0,2 1-18 0,0-1-17 16,-2-2-29-16,-1 4-36 0,-4-3-130 0,2-2-336 15,-11 3 149-15</inkml:trace>
  <inkml:trace contextRef="#ctx0" brushRef="#br0" timeOffset="47729.41">21587 7450 112 0,'0'0'154'0,"0"0"-8"16,0 0-11-16,0 0 3 0,0 0-10 0,0 0-9 16,0 0-16-16,0 0-4 0,0 0-8 0,0 0-10 0,0 0-6 15,0 0-8-15,0 0-6 0,0 0-2 0,0 0-2 16,0 0-5-16,0 0-1 0,0 0-1 16,0 0-3-16,0 0 0 0,0 0-12 0,0 0 6 0,0 0-4 15,0 0-1-15,0 0-2 0,0 0-4 0,0 0-1 16,0 0-5-16,0 0-3 0,0 0 2 0,0 0-2 15,0 0 0-15,0 0-3 0,0 0-5 0,0 0 0 16,0 0 0-16,0 0 0 0,0 0-1 0,0 0-3 16,0 0 1-16,0 0-3 0,0 0 2 0,0 0-2 15,0 0 1-15,0 0-1 0,0 0-3 0,0 0 2 16,0 0 0-16,0 0-3 0,0 0 2 0,0 0-2 0,0 0 1 16,0 0-3-16,0 0 0 0,0 0-5 0,0 0 5 15,0 0 2-15,0 0 2 0,0 0-8 0,0 0 5 16,0 0 1-16,0 0-1 0,0 0 0 0,0 0 3 15,0 0-4-15,0 0-1 0,0 0 1 0,0 0 3 16,0 0-8-16,5-3 5 0,-5 3-1 0,0 0 0 16,0 0 2-16,0 0-1 0,0 0 4 0,0 0-2 15,0 0 0-15,0 0-2 0,0 0-2 0,0 0 1 0,0 0-5 16,0 0 0-16,0 0 4 0,0 0 0 16,0 0 2-16,0 0-2 0,0 0 1 0,0 0-1 0,0 0 3 15,0 0-2-15,0 0 3 0,0 0-4 0,0 0 1 16,0 0 1-16,0 0-8 0,0 0 8 0,0 0-2 15,0 0 2-15,0 0-1 0,0 0-2 0,0 0 6 16,0 0-6-16,0 0 1 0,0 0 0 0,0 0 1 16,0 0-3-16,0 0 3 0,0 0-2 0,0 0 3 15,0 0-3-15,0 0 4 0,-10-15-6 0,10 15 8 16,0 0-2-16,0 0-3 0,0 0 2 0,0 0 0 0,0 0-1 16,0 0 0-16,0 0 0 0,0 0 1 0,0 0-1 15,0 0 2-15,0 0-4 0,0 0 4 0,0 0 0 16,0 0-3-16,0 0-1 0,0 0 3 0,0 0-1 15,0 0 2-15,0 0-3 0,0 0 0 0,0 0 1 16,0 0-4-16,0 0 3 0,0 0-1 0,0 0 2 16,0 0 0-16,0 0 2 0,0 0-1 0,0 0 0 15,0 0-4-15,0 0 7 0,0 0-6 0,0 0 6 0,0 0-1 16,0 0-3-16,0 0 0 0,0 0 2 0,0 0-4 16,0 0 2-16,0 0 2 0,0 0-1 15,0 0 0-15,0 0-2 0,0 0 2 0,0 0-1 0,0 0 1 16,0 0-4-16,0 0 1 0,0 0 2 0,0 0-2 15,0 0 3-15,0 0 3 0,0 0-4 0,0 0-3 16,0 0 6-16,0 0 1 0,0 0-5 0,0 0-1 16,0 0 1-16,0 0 1 0,0 0 2 0,0 0-4 15,0 0 6-15,0 0-1 0,0 0-2 0,-1-7-3 16,1 7 1-16,0 0-1 0,0 0 2 0,0 0-3 16,0 0 3-16,0 0 2 0,0 0 0 0,0 0-6 0,0 0 7 15,0 0-3-15,0 0 1 0,0 0 1 0,0 0 0 16,0 0-1-16,0 0 2 0,0 0-3 0,0 0 0 15,0 0 1-15,0 0 1 0,0 0-4 0,0 0 1 16,0 0 5-16,0 0-3 0,0 0 0 0,0 0 1 16,0 0-1-16,0 0 1 0,0 0 0 0,0 0-4 15,0 0 1-15,0 0 1 0,0 0 2 0,0 0 0 16,0 0 1-16,0 0-4 0,0 0 2 0,0 0-2 16,0 0-7-16,0 0-3 0,4-8-8 0,-4 8-16 15,0 0-13-15,0 0-10 0,0 0-19 0,0 0-15 0,0 0-33 16,1-11-29-16,-1 11-150 0,-1-11-329 0,-3 6 146 15</inkml:trace>
  <inkml:trace contextRef="#ctx0" brushRef="#br0" timeOffset="49279.98">19095 6856 102 0,'-10'-2'146'16,"2"1"-7"-16,8 1-4 0,-14-1-12 0,14 1-3 15,-9-2-15-15,9 2-9 0,0 0-12 0,0 0-11 16,-11 0-11-16,11 0-2 0,0 0-9 0,0 0-2 15,0 0-11-15,25 7 4 0,-7-4 2 0,3 1 1 16,11-4 3-16,3 0-2 0,1 0-2 0,0 0-3 16,20-1 0-16,-5-6-2 0,3 0-4 0,-3 2-4 15,-1 3-1-15,-11 0-2 0,13-3 7 0,-13 0 4 0,0 3-9 16,14-2 0-16,-13 3-4 0,11 0-8 16,-15-2-4-16,0-1-6 0,-2 0-2 0,1 3-3 0,-5 0-6 15,0 1 3-15,-2-3-3 0,-10 2-2 0,0 1-3 16,-4 1-1-16,-2-1-2 0,-4 0-1 0,0 0 4 15,-8 0 1-15,10-1-1 0,-10 1 6 0,0 0-1 16,0 0 0-16,0 0-2 0,0 0 4 0,0 0 4 16,-48 2-4-16,19 1 2 0,-3-3-5 0,-3 3 1 15,-1-3 3-15,-17 4 1 0,5-4-3 0,-5 0 0 16,15 3 8-16,-3-3-4 0,2 2 2 0,2-2-3 0,-2 0 2 16,0 1 10-16,2-1-1 0,-2-1 2 0,2 1-3 15,1 0-1-15,4 0-2 0,0 0 1 16,3-5 4-16,7 5-2 0,1-1-1 0,1 1-5 0,1 1-3 15,0-1 5-15,2 0 0 0,3 0-7 0,4 2 5 16,0-2-1-16,10 0 3 0,-13 0-11 0,13 0 5 16,-6 4-2-16,6-4-1 0,0 0 0 0,0 0 1 15,16 15 3-15,1-11-3 0,3 1-2 0,11 2 3 0,2-2-2 16,6-4 5-16,-1 3-5 0,17-1 7 16,-1-1 2-16,-16 1 0 0,14-4-4 0,-15 1-1 15,2 1 1-15,0-4-3 0,0 3 4 0,-1-1-1 0,-1 0-7 16,0 0 1-16,-1 2 3 0,-4-2-3 0,-1-1-4 15,-2 1 3-15,-8-2-7 0,-2 2 3 0,0 1 0 16,-6 0 0-16,-3-2 1 0,0 2 1 0,-10 0-5 16,10 0 12-16,-10 0-1 0,5-3 2 0,-5 3-5 0,0 0 2 15,0 0-4-15,0 0 6 0,-42-4-4 16,20 4 5-16,-9 2-10 0,-4-2 9 0,-3 1-4 16,-13-1 8-16,11 1-8 0,-12 2 2 0,-1-1 1 0,15-1 1 15,-2 0-4-15,-12-1 5 0,12 5-1 0,2-4-2 16,-2-1 4-16,3 0-5 0,3 0 5 0,-1 0 2 15,3 0-1-15,3 0-5 0,2-1 1 0,4 2 1 16,4-1-2-16,1 0-1 0,5 0 3 0,-1 0 0 16,8 0-1-16,-2 0-3 0,8 0-2 0,-9 1 1 15,9-1 1-15,0 0 1 0,0 0-2 0,0 0 3 16,42 1 0-16,-21 2-1 0,12-2 5 0,5 1-4 16,12-1-1-16,-13-1 1 0,3 2-5 0,10-2 5 15,-13 0-1-15,-2 1 3 0,1-1-3 0,-1 3 6 0,-2-1-6 16,0 0 0-16,1-4-4 0,-6 3 5 0,1-2 0 15,-9-1 4-15,1 5-4 0,-5-3 0 0,-3 1 3 16,0-2-3-16,-5 1 1 0,-8 0-2 0,12-1 3 16,-12 1 0-16,0 0 1 0,0 0 2 0,0 0-2 15,0 0 1-15,0 0-3 0,-38-6 0 0,19 4 3 16,-4 2 0-16,-8-1-3 0,1 1-2 0,-2-2-1 16,-4 1 5-16,0-2 0 0,-2 2-1 0,2-1-1 0,3 0 2 15,1 1-6-15,-1-2 9 0,2 2-5 0,3-1 2 16,1 4-2-16,6-2 1 0,0-2-2 0,0 2 1 15,5 0 0-15,2 0 3 0,2 0-8 0,4 0 4 16,8 0-6-16,-12 2-9 0,12-2 17 0,0 0-7 16,0 0 8-16,0 0-3 0,16 13-6 0,0-7 10 15,3-2-3-15,9 0-2 0,5 0-1 0,0 0 3 16,-1-1 3-16,-1-2 0 0,1 1-1 0,0 2 1 16,0-4-3-16,-1 3-3 0,-2-3 5 0,-1 2-2 15,-6-1 1-15,0-2-1 0,-1 1 0 0,0-2-3 16,-2 4 6-16,0-5-1 0,-2 1-4 0,-3 2-13 0,-1 0-9 15,-1 2-5-15,0-2-13 0,-5 0-4 0,-7 0-16 16,14 1-2-16,-14-1-5 0,9 2-9 0,-9-2-11 16,0 0-14-16,0 0-39 0,0 0-76 0,0 0-235 15,0 0 105-15</inkml:trace>
  <inkml:trace contextRef="#ctx0" brushRef="#br0" timeOffset="50287.86">19293 6784 59 0,'0'0'93'16,"0"0"-6"-16,0 0-22 0,0 0-12 0,0 0-20 15,0 0-45-15,0 0-51 0,0 0-69 0,38-6 30 0</inkml:trace>
  <inkml:trace contextRef="#ctx0" brushRef="#br0" timeOffset="50609.12">21900 6819 16 0,'0'0'116'0,"0"0"-17"0,0 0-20 0,0 0-23 16,0 0-17-16,0 0-27 0,0 0-33 0,0 0-45 0,0 0-72 15,0 0 32-15</inkml:trace>
  <inkml:trace contextRef="#ctx0" brushRef="#br0" timeOffset="52154.9">5181 15089 2451 0,'-4'-15'21'0,"-1"-1"12"0,1 5-21 16,1 2-1-16,1 4-4 0,0-1-2 0,2 6 0 16,-3-8 5-16,3 8 20 0,0 0 22 0,0 0 11 15,15 33 13-15,-6-11 11 0,3 8 12 0,10 11-2 16,3 3-5-16,-1 4-2 0,4 5-2 0,0-4 0 16,13 25 3-16,-13-25 2 0,0 5 9 0,0-5-11 15,-1 1 2-15,-1-3-7 0,-2-1-9 0,2-2-1 16,-2-3-7-16,-5-10-7 0,-1 0-1 0,-2 1-14 15,0-1-4-15,-3 0-6 0,-2 0-16 0,1 0-29 16,-3-5-46-16,-6-1-38 0,1-7-49 0,-1-2-43 16,-2-3-43-16,-1-4-38 0,1-3-34 0,-1 0-234 0,0-6-578 15,0 0 257-15</inkml:trace>
  <inkml:trace contextRef="#ctx0" brushRef="#br0" timeOffset="52406.78">5442 15547 59 0,'-10'-18'237'16,"4"4"-16"-16,2 1-4 0,0 2-21 16,3 3-15-16,-2-2-17 0,2 1-15 0,1 9-13 0,7-15-9 15,0 9-8-15,6 0-4 0,2-1-6 0,4 4-7 16,2-3-13-16,1 6-3 0,8-1-6 0,1 2-2 16,-2 2-5-16,3 2 6 0,-11-1-8 0,-2 0 4 15,5 6 2-15,-9 1 4 0,0 0 3 0,-1 3 6 16,-5 2 5-16,-2 3-8 0,-1 4-5 0,1 5-12 15,-11-4 11-15,-2 1-17 0,-2 4-12 0,-1-3 3 16,-5 2-42-16,1-6-35 0,1-4-35 0,0-3-47 16,2-1-56-16,0-5-63 0,5-5-62 0,-3-1-190 15,8-3-512-15,0 0 227 0</inkml:trace>
  <inkml:trace contextRef="#ctx0" brushRef="#br0" timeOffset="52632.91">5822 15116 2627 0,'1'-8'164'0,"-1"2"-78"0,0 6 15 0,0-11 45 15,0 11 13-15,0 0-1 0,-1-9-24 0,1 9-23 16,0 0-8-16,0 0-6 0,0 0-2 0,0 0 5 16,0 0 14-16,0 0 3 0,19 29-15 0,-11-13-15 0,4 5-3 15,0 3-8-15,2 0-8 0,0 4-6 16,3 2-8-16,-2-3-31 0,1 0-54 0,1-3-60 15,1-2-54-15,0-3-60 0,-4-2-56 0,8-3-62 0,-4-3-313 16,-1-1-688-16,0-2 305 0</inkml:trace>
  <inkml:trace contextRef="#ctx0" brushRef="#br0" timeOffset="52974.74">6162 15030 287 0,'-5'-6'294'0,"0"-2"-28"0,3 3-27 16,2 5-22-16,7-20-26 0,-1 9-21 0,3-3-13 15,5 2-14-15,0-1-17 0,4 3-16 0,-2 2-16 0,1 1-18 16,-5 4-11-16,-1 2-13 0,0 2-5 15,-2 4-5-15,0 4 1 0,-3 0-7 0,-2 7-2 16,-2 4-3-16,-3 5 8 0,-1-1 6 0,-2 3 14 0,-1 2 10 16,-4-2 17-16,2-2-2 0,0-2 7 0,0-3-5 15,3-2-12-15,-1-3-2 0,3-2-6 0,2 2-4 16,1-7-11-16,4 2-1 0,-1-5-7 16,6-3-2-16,2-2-13 0,7-2-35 0,8-7-19 0,5-5-34 15,11-12-54-15,6-4-45 0,-2-4-54 0,24-19-48 16,-26 15-227-16,0-3-529 0,-5-2 235 0</inkml:trace>
  <inkml:trace contextRef="#ctx0" brushRef="#br0" timeOffset="53256.97">6713 14337 114 0,'-10'-7'377'0,"-6"-2"1"16,7 3-3-16,-3-1-7 0,3 3-11 0,2 1-18 15,2 0-34-15,5 3-28 0,-10-2-29 0,10 2-15 16,0 0-12-16,0 0-8 0,14 31-12 0,-2-6-13 16,7 5-10-16,9 10-14 0,6 6-9 0,16 25-10 15,0-3-14-15,-12-19-11 0,19 25-11 0,-8 0-12 16,0-1-6-16,-4-3-9 0,-13-18-8 0,10 21-8 0,-14-23-5 16,8 24 1-16,-9-27-9 0,-4-4-12 15,-6-11-19-15,-1-1-25 0,-5 0-22 0,-1-3-39 16,2-3-34-16,-4-7-33 0,-1 0-34 0,-3-6-24 0,0-3-31 15,0 3-30-15,-3-6-40 0,2-5-41 0,-3-1-40 16,0 0-247-16,0 0-670 0,0 0 296 16</inkml:trace>
  <inkml:trace contextRef="#ctx0" brushRef="#br0" timeOffset="53515.49">6871 14622 208 0,'-7'-18'299'0,"0"0"-15"0,1 2-19 0,2-1-21 0,5 7-16 16,1-3-13-16,4-2-13 0,2 5-11 0,7-5-13 16,9-2-16-16,6 2-9 0,3 2-2 0,3 1-21 15,2 3-8-15,-2 3-13 0,3 2-4 0,-1 4-9 16,1 1-9-16,-3 2-5 0,-3 3-3 0,-1 3-9 16,-5 1 1-16,-5 5-3 0,-8-2 1 0,-4 3 2 15,-4 2 2-15,-3 10-2 0,-1-1-1 0,-7 2-1 16,-4 0-6-16,-4 0-9 0,1 1-4 0,-1-1-11 15,-4-5-42-15,3 0-36 0,5-6-56 0,-3-6-58 16,4-3-63-16,4-3-83 0,-1-3-306 0,5-3-653 16,0 0 290-16</inkml:trace>
  <inkml:trace contextRef="#ctx0" brushRef="#br0" timeOffset="53716.01">7324 14122 2669 0,'-3'-11'203'0,"1"3"-87"15,-1 3 30-15,3 5 51 0,-4-11 16 16,4 11-21-16,-5-7-33 0,5 7-37 0,0 0-20 0,0 0 8 16,0 0-6-16,0 0 11 0,21 10-2 0,-10 2-3 15,12 2-6-15,0 4-11 0,3 2-11 16,2 0-4-16,-1 3-7 0,10 11-14 0,-3 1-11 0,-1 0-53 16,-7-8-74-16,5 14-95 0,-3 2-102 0,2-4-122 15,-6 3-310-15,-5 5-770 0,1-5 341 0</inkml:trace>
  <inkml:trace contextRef="#ctx0" brushRef="#br0" timeOffset="53957.4">8160 14020 3438 0,'-13'-13'-18'0,"-1"0"16"0,2 2-10 0,3 2 14 16,2 1 60-16,-1 2 48 0,1-2-16 0,0 3-11 15,2-1-11-15,1-1-20 0,0 2 0 0,4 5-10 16,-4-11-3-16,4 5-13 0,0 6-36 0,0 0-42 16,5-12-59-16,-5 12-62 0,9-4-72 0,0 3-77 15,1-3-200-15,1 4-564 0,1-2 249 0</inkml:trace>
  <inkml:trace contextRef="#ctx0" brushRef="#br0" timeOffset="54165.97">8340 14019 312 0,'1'10'337'0,"2"8"-32"0,0-1-30 0,8 13-24 15,-1-2-12-15,3 5-21 0,2 14-17 0,4 0-25 0,0 3-16 16,-1 4-13-16,9 22-15 0,-6-22-25 0,5 25-48 16,-12-19-56-16,6 20-67 0,-11-21-74 0,6 21-73 15,-11-24-208-15,-3 1-453 0,0 0 201 0</inkml:trace>
  <inkml:trace contextRef="#ctx0" brushRef="#br0" timeOffset="54499.01">6775 16427 2615 0,'-84'41'3'0,"28"-19"-31"0,1 0 22 15,1 3-5-15,7-2 11 0,15-7 14 0,4-1 19 16,5-1-1-16,5-7-6 0,8-1-2 0,3-1-4 16,4-5 0-16,3 0 0 0,0 0 5 0,0 0 9 15,51-21 2-15,-4-4 2 0,35-15 5 0,5-10 6 16,9 0-4-16,7-4 9 0,6-5-10 0,2 1-9 16,3 0 1-16,1-4-2 0,0 4-2 0,-3 6-2 15,-3 3-19-15,-6-1-22 0,-9 6-30 0,-11 6-38 16,-28 10-49-16,-6 3-19 0,-6 0-21 0,-11 7-22 15,-6 2-17-15,1-3-2 0,-6 3-146 0,-5 4-384 0,-2-3 169 16</inkml:trace>
  <inkml:trace contextRef="#ctx0" brushRef="#br0" timeOffset="55073.91">6639 14183 171 0,'-17'-10'229'0,"2"1"-6"0,-2-4-17 0,-1 1-11 16,4 1-6-16,-9-6-17 0,4 2-15 0,1 2-17 15,0 4-9-15,0 0 4 0,-1 0-10 0,1 1-14 16,-3 3-9-16,-1 3-10 0,-6 2-13 0,-2 6-9 16,-5 6 1-16,-12 10-11 0,-2 7-7 0,-2 6-10 15,-21 21-27-15,-1 1-21 0,8 1-29 0,-3-2-28 16,6 1-34-16,19-13-24 0,5-2-32 0,6 3-35 16,3-1-166-16,1-4-381 0,12-12 168 0</inkml:trace>
  <inkml:trace contextRef="#ctx0" brushRef="#br0" timeOffset="55306.98">5551 14402 2275 0,'-8'-11'-2'0,"-2"4"-12"0,-2 5 3 16,-1-2 8-16,-1 9 2 0,-3 3 2 0,-5 9-2 15,2 3 2-15,3 3 6 0,2 4-1 0,6 3 4 16,3 3 3-16,6 4-5 0,5 10 1 0,5-13 1 16,14 13-1-16,7-7-4 0,10-9-3 0,3-6-7 15,13-11-23-15,3-8-22 0,33-10-32 0,0-12-40 16,-1-6-43-16,-4-4-147 0,2-6-338 0,-29 8 149 16</inkml:trace>
  <inkml:trace contextRef="#ctx0" brushRef="#br0" timeOffset="64397.77">5635 15975 36 0,'0'0'136'0,"-10"-4"-4"16,10 4-14-16,-10-3-15 0,10 3-10 16,-6-2-8-16,6 2-4 0,0 0-10 0,-9-5-11 0,9 5 6 15,0 0-14-15,-7-3-5 0,7 3-20 0,0 0 10 16,0 0-7-16,0 0 6 0,0 0-13 0,0 0-1 16,-5 11-4-16,5-11 4 0,8 16-11 0,-4-4-4 15,2 2 8-15,2 5-5 0,1 6-1 0,1 1 7 16,3 4 0-16,1-1-10 0,1 0 7 0,0 1-4 15,1 0-1-15,0-4 5 0,2 2-7 0,1-2 2 16,-1-4 3-16,-1-2-4 0,-4-3 2 0,2 2-3 16,-5-4-6-16,2-4 4 0,-2 2 3 0,-2-3-3 15,-4-4-6-15,2 0 6 0,-1 0 0 0,-1-2-1 16,0-1-1-16,-4-3 1 0,6 7 26 0,-6-7 14 16,4 3-1-16,-4-3-1 0,0 0-6 0,0 0-6 15,0 0 2-15,0 0-6 0,0 0-5 0,-15-22 5 16,8 14-5-16,-3-6 5 0,2 4-2 0,-3-5-11 15,-2 0 6-15,3-2-6 0,-1 2 2 0,-5-9-1 16,1 2-1-16,-3 0-4 0,6 7 1 0,-6-8-3 16,3 1 2-16,-2 1-1 0,5 8-2 0,-2-9 0 15,2 6-4-15,1 0-2 0,0 2 4 0,5 4-2 16,-2 1 1-16,2 2-8 0,1-2 11 0,1 6-3 16,4 3 0-16,-4-6-4 0,4 6 4 0,0 0-4 0,0 0 8 15,0 0-9-15,0 0 5 0,22 28-8 0,-11-12 6 16,6 6 0-16,1 0-1 0,4 2 2 15,0 0 2-15,0-2 1 0,3 3-9 0,-5 1-7 16,3-3-20-16,-2 6-26 0,-2-4-28 0,1-2-36 0,-5 4-44 16,3-1-94-16,-2-1-279 0,0 2 123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3T03:19:31.75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16502 5351 130 0,'0'0'204'0,"0"0"-7"0,0 0-3 0,0 0-13 15,0 0-12-15,-3 8-11 0,3-8-16 0,0 0-3 0,0 0-10 16,0 0-5-16,0 0-12 0,0 0-3 0,0 0-8 16,0 0-1-16,0 0-11 0,0 0 3 0,0 0-7 15,0 0-6-15,0 0-9 0,0 0-5 0,0 0-3 16,0 0-3-16,-16-12-9 0,16 12-1 0,-8-6-4 16,8 6 4-16,-9-5-8 0,5 1-4 0,4 4-2 15,-11-2-3-15,11 2-9 0,-10-4 4 0,3 1-4 16,7 3-3-16,-11-6-3 0,4 5 3 0,1-2-1 0,6 3 1 15,-11-3-4-15,11 3 0 0,-11-3-4 0,11 3 0 16,-7-2-4-16,7 2 4 0,0 0-7 16,-11-3 3-16,11 3-2 0,0 0-6 0,-7-2-5 0,7 2-6 15,0 0-11-15,0 0 1 0,0 0 2 0,0 0 2 16,0 0 2-16,24-5 2 0,-10 2-3 0,4 0-2 16,1-2-1-16,2-1-1 0,0 3 2 0,1 0-4 15,5-6-2-15,-7 6 3 0,2 0 3 0,1-1 3 16,-1-1 0-16,-3 5 3 0,1-5-3 0,0 4 0 15,-2 0-5-15,-1 0 3 0,-4-1-1 0,0 0-1 16,0 1-2-16,-3 0 3 0,3 1-3 0,-4-2 2 16,-9 2-1-16,11 2-3 0,-11-2 5 0,13 0 1 0,-13 0 6 15,0 0 2-15,11 0-2 0,-11 0 4 16,0 0-2-16,0 0 2 0,0 0-1 0,0 0-5 0,0 0 11 16,0 0-3-16,0 0 0 0,0 0 0 0,-35 1-2 15,24-1 2-15,-3 0-3 0,-2 0-1 0,-3 0-2 16,1-1 2-16,-2 1-1 0,-1 0 0 0,0 0 2 15,-7-2 1-15,8 2-1 0,-8 2 2 0,6-2 6 16,0 0 0-16,2 1 0 0,-2 0 2 0,5 1 0 16,-2-4 7-16,5 5 3 0,1-3 9 0,2 1-4 15,2-1-5-15,1 1 1 0,8-1-3 0,-11 0-8 16,11 0-2-16,0 0-2 0,0 0 2 0,0 0 2 0,0 0-2 16,0 0 2-16,39-3-3 0,-17 1 0 15,6 0 1-15,0-3-2 0,-1 2-1 0,3 0 2 0,-2 0-2 16,1-1 1-16,-1 1 2 0,0 0-2 0,-1-1 2 15,-5 4-2-15,-2-1-6 0,2 1-21 0,-3 0-12 16,2 4-17-16,-2-3-22 0,0 2-19 0,-2-1-25 16,-3 0-42-16,-1 2-181 0,-3-1-376 0,1-1 167 15</inkml:trace>
  <inkml:trace contextRef="#ctx0" brushRef="#br0" timeOffset="8657.68">25091 1770 214 0,'0'0'222'16,"0"0"-16"-16,0 0-9 0,0 0-8 0,-12-19-7 16,12 19-18-16,0 0-10 0,-2-9-13 0,2 9-12 15,-2-7-12-15,2 7-8 0,-5-8-8 0,5 8-6 0,-4-10-9 16,0 6-8-16,4 4-8 0,-6-12-4 15,1 6-10-15,0 2-1 0,-2-3-8 0,1 0-1 16,1 1-8-16,-4 0-4 0,2-1 4 0,0 0-10 16,-1 2-4-16,-2 4-1 0,0-3-8 0,0 1 0 0,-1 3-3 15,2 0-1-15,-2-1-3 0,0 3-2 16,4-1-3-16,-2 1 1 0,-1 2-4 0,4 1-5 16,-1 0 0-16,1 1-1 0,-2 1 2 0,2-3 1 15,2 1-2-15,0 1 0 0,1 1-1 0,-2-2 2 0,2 4 2 16,1 0-2-16,-1 0 1 0,1-2 0 0,2 4 0 15,-4-3 2-15,1 0-1 0,2 2 1 16,0 0-1-16,1 0 2 0,0-1 0 0,0 2 0 0,-1-2 0 16,1 0 0-16,-2 0 0 0,4 1 1 0,-1-1-4 15,0 1 0-15,2 0 7 0,-1 0-5 0,1 1-2 16,-1-3 3-16,0 4-2 0,0-3 7 0,2 1-5 16,-3 1 1-16,3-2-3 0,0 1 3 15,-3-2 1-15,2 2-3 0,0 0 0 0,-1-3 3 0,0 2-1 16,1 1 1-16,-1 0-4 0,0-1 5 0,3 1-1 15,-4 1 1-15,2-1-4 0,-2 0 4 0,3 0-1 16,0-2 0-16,-4 0 1 0,1 2-2 0,2 1-1 16,-1-2 1-16,2 2-1 0,-2 0 2 0,-2 0-2 15,3-3 1-15,-2 3 2 0,1 0-2 0,-2-2 1 16,0 3 1-16,0-2-1 0,1 2-2 0,0-2 0 16,0 1 0-16,1 2 6 0,0-4-3 0,-2 3 0 15,0 1 7-15,2-1-5 0,-2-1-1 0,1 0 1 16,1 0 2-16,1 1-5 0,-2-2 2 0,4 4 0 15,-5-2 0-15,2-2 1 0,1 4 1 0,0-2-3 16,2 0 4-16,-2 0-2 0,2 2 2 0,2 0-7 16,-2-3-17-16,2 0-22 0,2 2-23 0,2 1-16 15,0-6-21-15,-1-1-17 0,6 0-33 0,4-3-29 16,-2-4-33-16,2 0-138 0,-2-5-379 0,2-3 168 16</inkml:trace>
  <inkml:trace contextRef="#ctx0" brushRef="#br0" timeOffset="9333.32">25389 1702 25 0,'0'-8'154'0,"0"8"-6"0,0-11-8 0,0 11-11 0,2-12-15 15,1 6-12-15,0-1-15 0,-1 1-4 0,-2 6-14 16,4-13-2-16,-1 6-9 0,3 2-3 0,-3 2-8 16,2-1-8-16,3 0-2 0,-3 1-5 0,3 0-3 15,-1 1-2-15,3 1-2 0,0-2 0 0,1 1-6 16,-1 2 0-16,1-1-8 0,-3 4 2 0,4-2-1 16,-1 1-2-16,-2 4-3 0,-1-2-10 0,2 3 10 15,-3 3 0-15,0 1-2 0,2-3 2 0,-4 2 1 16,3 5-4-16,-3 1-3 0,-1-2 19 0,0 5-3 15,2-4-1-15,-4 1-1 0,2 0 4 0,0 1 2 16,-3 1-2-16,3-2 6 0,0 1 0 0,0-1-4 16,0 0 6-16,-2 1-4 0,2 0-2 0,0 1-6 15,0-3 0-15,1 2-2 0,-1-1 5 0,1 2 6 16,0-3-2-16,-3 2 0 0,5 1-4 0,-3-2-1 16,-2 2-5-16,1 0 4 0,3-3-7 0,-1 2-1 15,-2 1 7-15,1 1 0 0,2-2-8 0,-5-1 1 0,5 0 4 16,-2-1-1-16,-1 3-3 0,6-3 1 15,-6 1-1-15,1-4 0 0,2 0-2 0,-1 4 2 16,2-2-3-16,-2-5 1 0,1 7 0 0,-2-4-2 16,1-2 4-16,1 1-4 0,-1-3 0 0,0 5-3 0,-1-1 2 15,0-1 4-15,1-1-4 0,-3 0 3 16,0 1-2-16,-2-1 2 0,0 0-5 0,0 1 2 16,-2-3 0-16,0 3 3 0,-4-1-3 0,-3 2 2 15,-5-1-4-15,-1 1-21 0,-6 3-26 0,-6 0-47 0,-2-4-60 16,-3 1-179-16,-15 1-359 0,7-4 159 0</inkml:trace>
  <inkml:trace contextRef="#ctx0" brushRef="#br0" timeOffset="10209.92">23313 2477 156 0,'-9'-14'180'0,"-3"1"-5"16,1 1-11-16,-2-1 1 0,-3-3-17 0,2 6-8 16,-3 2-9-16,1 0-12 0,1 2-10 0,-2 0-8 15,4 6-14-15,1 0-5 0,-2 5-12 0,-2 2-8 16,-2 5 0-16,-2 6-14 0,2 3-1 0,-1 2-6 15,3 2-4-15,1 5-5 0,6 0-1 0,2 2-1 16,-2-1-10-16,5-4-6 0,3-1-5 0,1-7-2 0,2-2 0 16,1-4-3-16,2-1 1 0,-3-3-5 0,5 1 5 15,-1-4-1-15,2 0 0 0,1-5-2 16,1-1 4-16,2-5-1 0,4-3 0 0,0-3-2 0,6-8-1 16,0-4 2-16,-4 0 0 0,1-1-3 0,-1-1 1 15,-4 0 15-15,-2-1 4 0,0 2 3 0,-3 0 10 16,-2-2 3-16,-2 1 12 0,-1 7-2 0,-2-8 10 15,-2 8 7-15,1 1 9 0,1 6 4 0,-2 3 1 16,-2 0-1-16,2 8-6 0,-1-11-11 0,1 11-6 16,-1-8-11-16,1 8-9 0,0 0-7 0,0 0 1 15,0 0-2-15,0 0-4 0,9 28-2 0,-3-4 0 16,2 0-1-16,1 3-1 0,0-2-13 0,1 1-16 16,3-1-21-16,0-3-12 0,2 2-18 0,-3-9-22 15,8 3-15-15,-6-4-20 0,4-3-17 0,-3-2-17 16,3-4-31-16,0-2-16 0,0-2-19 0,-4-1-130 15,-3-1-376-15,2-2 166 0</inkml:trace>
  <inkml:trace contextRef="#ctx0" brushRef="#br0" timeOffset="10740.46">23478 2240 191 0,'0'0'207'0,"-4"-6"-22"15,4 6-20-15,0 0-20 0,0 0-15 16,0 0-7-16,0 0-12 0,0 0-13 0,14 25-9 0,-5-10-9 16,1 2-5-16,4 5-8 0,0-2-5 15,-1-2-9-15,1 2-4 0,-3-4-6 0,1 0-6 0,-2 0 2 16,0-4-7-16,3 1-3 0,-5-2-4 0,-2-3-2 16,3 0 5-16,-4 0-1 0,2 1 0 15,-5-5 0-15,3 0 13 0,-5-4 13 0,5 6 17 16,-5-6 17-16,5 5 15 0,-5-5 14 0,0 0 4 0,0 0-9 15,0 0-13-15,0 0-5 0,0 0-14 0,0 0-9 16,-10-27-4-16,6 16-2 0,1-1-15 0,0-9-13 16,-1-7-3-16,-1-3-7 0,4 0-7 0,2 4-4 15,-2-3-5-15,7 4 0 0,-5 7-2 0,1-1 0 16,3 4-1-16,-1 4-5 0,0 2-3 0,1 0-10 16,0 1-3-16,1 2-1 0,-1 2-7 0,6 2 2 15,0 3-5-15,-2 1 0 0,4 4-3 0,3 0-1 16,-2 8-6-16,9 2-2 0,-1 2-2 0,-5 4 6 15,1 1-1-15,-4-2 3 0,-2-3 5 0,0-4 5 16,-2 0 0-16,-4-4 0 0,0 0-1 0,-1-3 6 16,-3 0 1-16,2-1 8 0,-4-5 12 0,4 9 20 15,0-5 18-15,-4-4 18 0,0 0 16 0,5 4 15 16,-5-4 6-16,0 0-5 0,0 0-17 0,0 0-8 0,0 0-6 16,0 0-6-16,-13-31-8 0,8 15-6 0,1-8-3 15,2-2-13-15,3-6-10 0,0 0-14 16,6 1-34-16,-2-1-13 0,2 2-21 0,0 0-21 0,0 3-25 15,4 4-14-15,-3 8-36 0,0 5-29 0,0 1-28 16,5 2-20-16,-4 4-205 0,-2 4-480 0,6 2 212 16</inkml:trace>
  <inkml:trace contextRef="#ctx0" brushRef="#br0" timeOffset="11249.2">23322 3055 94 0,'-11'2'232'0,"11"-2"-7"0,0 0-12 16,-9 1-12-16,9-1-17 0,0 0-21 0,0 0-18 16,0 0-14-16,0 0-14 0,0 0-16 0,0 0-9 0,0 0-12 15,0 0-2-15,0 0-11 0,41-10-4 0,-11 0-4 16,5 0-5-16,3 2-7 0,16-9-2 0,5 1-1 15,-1-2-1-15,27-12-7 0,-30 17 5 0,7-5-7 16,-1 1 1-16,-1-1-4 0,-2 1-1 0,-3 0-2 16,-2 1 2-16,-5 1-4 0,-13 5-2 0,0 0-5 15,-2 1 2-15,-2-1-2 0,-2 2-2 0,-10 2-4 16,2 0-1-16,-6 1-1 0,-1 2-2 0,-4 0-1 16,2-1 1-16,-3 1-1 0,-2 1 3 0,-7 2-4 15,9-3 0-15,-2 2-1 0,-7 1 0 0,0 0-2 16,7-2 1-16,-7 2 0 0,0 0-2 0,0 0-4 15,9-2-7-15,-9 2-8 0,0 0-24 0,0 0-25 16,0 0-36-16,0 0-23 0,0 0-25 0,7 5-28 16,-7-5-26-16,0 0-149 0,0 0-381 0,0 0 169 15</inkml:trace>
  <inkml:trace contextRef="#ctx0" brushRef="#br0" timeOffset="13557.62">25263 2131 19 0,'2'-7'233'0,"-2"7"-7"0,0 0-12 0,0 0-11 16,0 0-12-16,0 0-16 0,-1-11-12 16,1 11-13-16,0 0-18 0,0 0-17 0,0 0-11 0,0 0-12 15,0 0-5-15,0 0-14 0,0 0-6 0,0 0-10 16,0 0-2-16,0 0-9 0,0 0-7 0,9 21 0 15,-5-13-2-15,1-2-9 0,-1-1 3 16,3 5-6-16,1-4 0 0,0 4-3 0,3-3-3 0,-3 2-3 16,3-2 3-16,1-1-4 0,0 2-2 0,1 2 2 15,-2-2-3-15,1-2 0 0,1 4 0 0,4-2-2 16,-3-1-1-16,-1 1-2 0,0-4-2 0,-3 1 4 16,2 1-4-16,-1 1 2 0,-2-1 0 0,0 0-6 15,2 1 2-15,-6-1 1 0,1 0-2 0,-3-2 0 16,2-1-1-16,-1 2 2 0,0 2-1 0,-4-7-3 15,4 7 6-15,-4-7-2 0,1 11 4 0,-1-11 4 16,-1 8 6-16,1-8 3 0,-4 14 5 0,0-8-6 16,-2 2-2-16,-2-1-1 0,-1 0 2 0,1 0-5 15,0 1 3-15,-3 0-3 0,0-2-3 0,-1 2-6 16,1-3-12-16,-7 1-15 0,1 0-27 0,3-2-24 16,-2 1-27-16,-2-2-34 0,5-2-47 0,-1-1-38 15,-3-1-160-15,2-2-412 0,3-2 183 0</inkml:trace>
  <inkml:trace contextRef="#ctx0" brushRef="#br0" timeOffset="13861.51">25235 2105 197 0,'-11'-2'247'0,"11"2"-19"0,0 0-20 15,0 0-24-15,0 0-20 0,0 0-21 16,0 0-8-16,13-20-17 0,-6 13-9 0,2-2-14 16,0-1-8-16,3-1-7 0,1-2-7 0,4 3-10 0,-1 0-9 15,5-7-7-15,-4 7 0 0,-1 0 0 0,3-1-9 16,-4 3-5-16,3 2-15 0,-5 1-30 0,3-1-28 15,-3 1-31-15,-2 3-45 0,-1-1-31 16,1 0-41-16,-4 3-120 0,-7 0-331 0,15 3 146 0</inkml:trace>
  <inkml:trace contextRef="#ctx0" brushRef="#br0" timeOffset="14340.55">26147 1877 87 0,'0'0'90'0,"0"0"-7"0,0 0 8 16,-5 21-1-16,5-21 10 0,0 0 8 0,0 0 5 0,-4 6 3 16,4-6 7-16,0 0-5 0,0 0-9 0,-10 3-11 15,10-3 0-15,0 0-5 0,-13-3 1 16,13 3-8-16,0 0-9 0,-10-5-7 0,10 5-5 16,-8-5-8-16,8 5-6 0,-5-8-9 0,5 8-13 0,0-7-16 15,0 7-19-15,0 0-27 0,-2-9-24 0,2 9-17 16,0 0-10-16,0 0-28 0,12-3-11 0,-12 3-34 15,0 0-86-15,13 10-262 0,-9-4 115 0</inkml:trace>
  <inkml:trace contextRef="#ctx0" brushRef="#br0" timeOffset="14653.65">26293 2142 239 0,'-10'0'235'16,"10"0"-7"-16,-11-4-7 0,11 4-13 0,-6 0-13 16,6 0-18-16,0 0-14 0,-9-4-15 0,9 4-17 15,0 0-15-15,0 0-16 0,0 0-9 0,0 0-9 16,-10 4-15-16,10-4 0 0,-4 8-8 0,4 3-5 15,0-11-3-15,0 23-6 0,2-5-3 0,0 7-2 16,-1 1-6-16,3 4-4 0,-2 2 0 0,1-1-3 16,-1 4-3-16,-2 12-2 0,-2-2-15 0,6 2-35 15,-4 2-26-15,-4-1-53 0,-1-15-49 0,5 0-57 16,-4 0-184-16,3 1-428 0,1 0 190 0</inkml:trace>
  <inkml:trace contextRef="#ctx0" brushRef="#br0" timeOffset="15548.47">25111 3128 138 0,'-7'4'143'15,"0"-2"-13"-15,1 2-9 0,-2-2-9 0,0 2-13 16,8-4-4-16,-11 1-7 0,11-1-8 0,-8 5-11 16,8-5-6-16,-8 2-5 0,8-2-10 0,0 0-6 15,0 0 3-15,0 0-9 0,0 0 1 0,0 0-13 16,0 0 13-16,29-2 0 0,-9-4-4 0,10-4-3 15,1-3-12-15,1 0 12 0,14-7 1 0,2-2-4 16,0 0-1-16,-1-1-5 0,3 2 3 0,0 2-5 16,2 1-7-16,-2 0 5 0,-3-1-13 0,4 0-5 0,-4 3-7 15,1 0-6-15,-12 5-7 0,0 1-14 0,-3 1 6 16,0-1-2-16,-5 2 0 0,1 2-7 16,-2 0-3-16,-9 1 2 0,0 2 6 0,-4 0 1 0,-1 0 4 15,-1 0 0-15,-2 1 3 0,-3 2-1 0,0-2 1 16,-7 2 8-16,12-5 1 0,-12 5 4 0,11-1-2 15,-11 1 3-15,0 0 3 0,8 0-1 0,-8 0 6 16,0 0-9-16,0 0 4 0,0 0 4 0,0 0 2 16,0 0-14-16,-29 8 11 0,18-5-4 0,-7 2 5 15,0 3 2-15,-9-1-7 0,-2 3 3 0,-2 1-6 16,-5 0 2-16,-12 3 4 0,-1 3-13 0,-5-3 19 16,0 6-3-16,0-6 5 0,-2 2 1 0,0 5 2 15,-2-7 14-15,2 6 0 0,3-2 1 0,3-2 0 16,1 0 10-16,1 2 3 0,15-8-2 0,0 0 1 15,1 2 5-15,4-3-12 0,-1 2 2 0,7-4 1 16,5-1-7-16,0-1 9 0,4-2-13 0,3-1-1 0,4 2 1 16,1-4-4-16,5 0-3 0,0 0 0 0,0 0-2 15,0 0-1-15,22-10-3 0,7-1-1 0,4-3-14 16,17-8-13-16,4 0-20 0,3-5-13 16,2 2-37-16,0-1-23 0,-1 1-89 0,-1 0-222 0,-3 1 98 15</inkml:trace>
  <inkml:trace contextRef="#ctx0" brushRef="#br0" timeOffset="19320.98">28999 841 125 0,'0'0'238'0,"0"0"-9"0,0 0-5 0,0 0-10 15,0 0-14-15,0 0-15 0,0 0-20 0,0 0-19 16,0 0-15-16,0 0-14 0,0 0-14 0,0 0-9 16,0 0-5-16,-52 43-12 0,35-16-6 0,1 3-9 15,1 0-3-15,0 4-5 0,1 11-4 0,3-12-8 16,7 0-3-16,0 0-1 0,0 0-4 0,4-3-8 0,2-4 1 16,1-1 4-16,3-6-7 0,1-5-3 0,6 2-1 15,-4-5 2-15,4 0-4 0,3-4 0 16,0 2-3-16,2-6 0 0,1 2 0 0,-6-3-2 15,2-2-4-15,-2 0 5 0,-2-1-2 0,2-1 8 0,-2-3 5 16,-1 2 6-16,1-4 22 0,-2 2 4 0,-4 0 5 16,0-1-6-16,-1 0 3 0,-2-1 8 0,-2-2-10 15,0 9 1-15,-7-16-8 0,0 8-13 0,-3 1 1 16,1-1-7-16,-7 1-4 0,-2 2-32 16,-3 2-17-16,0 3-37 0,-6 1-35 0,-1 0-27 0,10 2-36 15,5 2-46-15,6-2-42 0,4-1-36 0,3-2-158 16,-2 8-473-16,2-8 210 0</inkml:trace>
  <inkml:trace contextRef="#ctx0" brushRef="#br0" timeOffset="19571.52">29389 1013 255 0,'0'-10'349'0,"0"10"-7"15,-1-9-19-15,1 9 10 0,0 0-56 0,-1-11-28 16,1 11-29-16,0 0-36 0,0 0-19 0,0 0-16 16,0 0-6-16,0 0-16 0,0 0-17 0,2 37-8 15,6-11-4-15,-6 3-14 0,5 3-7 0,-1 0-4 16,-1 2-12-16,3-2-11 0,1 1-32 0,-3-6-28 16,2-1-26-16,0-7-34 0,1-2-36 0,-3 2-39 15,0-3-37-15,1-7-52 0,0 0-35 0,-2-1-188 16,-2-4-493-16,-3-4 218 0</inkml:trace>
  <inkml:trace contextRef="#ctx0" brushRef="#br0" timeOffset="19735.84">29243 1269 94 0,'0'0'125'0,"17"-9"-15"0,-5 7-5 0,7-1-7 16,1-1-15-16,1 1-2 0,7-4-18 0,1 0-22 15,-2 0-28-15,5-1-32 0,-6-5-32 0,3 1-74 16,-5-3-133-16,2 0 60 0</inkml:trace>
  <inkml:trace contextRef="#ctx0" brushRef="#br0" timeOffset="20116.3">29598 871 86 0,'-10'23'150'0,"10"-9"-15"0,2 6 9 16,-1 5-1-16,3 2-3 0,1 1 0 0,3 0-9 15,-1 0 1-15,1 0-4 0,4-1-10 0,-2-1 6 16,-1-1-15-16,0-8-5 0,0 1-5 0,3 4 8 16,-3-7-10-16,-1 0-7 0,1-1-9 0,-3-2-5 15,-1-3-6-15,2 1-11 0,-3 0 0 0,1-6-8 16,-3 1-1-16,1 1-1 0,1-1 4 0,-4-5 11 15,4 6 7-15,-4-6 10 0,0 0-4 0,0 0-6 16,0 0-11-16,0 0-3 0,0 0-9 0,0-26-8 16,0 13-2-16,0-6-14 0,-2-9-1 0,6 2-13 15,0-2 4-15,-1 1-8 0,0 8-3 0,0 0 1 16,1 9 1-16,-1-3-5 0,1 4 4 0,-2 3-2 16,0 0-6-16,-2 6 2 0,4-7-3 0,-4 7 1 15,10 2 4-15,0 3-5 0,-2 1 1 0,0 4 2 16,5 2 2-16,-3 1 0 0,4 3-2 0,-1-2 1 15,1 0-21-15,-2 3-27 0,4 4-39 0,0-1-45 16,-4-4-66-16,2-1-70 0,-4-2-171 0,4-1-477 16,0 2 212-16</inkml:trace>
  <inkml:trace contextRef="#ctx0" brushRef="#br0" timeOffset="22413.44">30238 1130 42 0,'0'0'245'0,"0"0"-11"16,0 0-7-16,0 0-19 0,0 0-18 0,0 0-23 16,6-11-10-16,-1 6-14 0,3-1-11 0,2-2-16 15,-2-1-6-15,1 0-12 0,1 0-6 0,3-2-4 16,-3-1-14-16,3 1-9 0,-2-3-5 0,1 3-6 15,-12 11-4-15,0 0-6 0,32-37-3 0,-32 37-5 16,15-26-4-16,-15 26-6 0,9-22 2 0,-9 22-9 16,0 0 11-16,0 0-6 0,6-33 0 0,-6 33-4 15,0 0-5-15,0 0-2 0,0 0-1 0,0 0-2 16,0 0-4-16,-58 15-2 0,42-2 1 0,2 1 2 16,0 1-2-16,1 6 1 0,-2 1 2 0,6-5-4 15,3-1 4-15,1 0-6 0,3-4 4 0,1 1 3 16,2-2-10-16,2-1 4 0,1-1 0 0,2-1 0 15,2-3-5-15,4-1 3 0,0-2 3 0,1-4-3 16,16-2-1-16,-8-2-4 0,6-6 5 0,-1-1-10 16,4-3 0-16,-2 0-2 0,-3-2-1 0,1-1-3 15,2 1 0-15,-5-6-9 0,-1 5-4 0,-4-4 5 16,0 1-7-16,-3-3-12 0,0-3 6 0,-7-3-3 16,3-2-3-16,-3 2 3 0,-4 1 1 0,-4 30 6 15,3-59 1-15,-3 33-2 0,0 26 3 0,-10-50 7 16,2 26-3-16,8 24 4 0,-18-32 2 0,18 32 1 15,-23-28 0-15,23 28-1 0,-24-18 9 0,24 18-8 16,-24-11 3-16,24 11 3 0,0 0 0 0,-35-4 2 16,35 4 0-16,0 0 3 0,0 0 1 0,0 0-2 15,-41 22-2-15,41-22 3 0,0 0 3 0,-14 28-3 16,14-28 8-16,0 0-3 0,-3 40 6 0,3-40 2 16,0 0 10-16,13 47 12 0,-13-47 3 0,18 41 0 15,-9-17-5-15,1-2-2 0,4 0 0 0,-14-22 13 16,24 44-3-16,-12-26-8 0,1 7 2 0,-13-25-2 15,25 42-1-15,-8-18 2 0,-8-8 1 0,2 0-3 16,3 1-10-16,-1-1 8 0,1-4-5 0,-1 1 3 16,1-3-3-16,3-3 5 0,-6-1-5 0,6 1 6 15,-4-5-2-15,0 2-3 0,0-3 1 0,0-2-4 16,-1 1 4-16,0-6-7 0,5 2 3 0,-4 0-5 16,-13 4 2-16,0 0-1 0,47-35-3 0,-47 35 2 15,24-26-3-15,-24 26 2 0,18-31-9 0,-18 31 3 16,13-33-4-16,-13 33-1 0,6-33 2 0,-6 33-4 15,0-34 1-15,0 34-1 0,0 0 1 0,0 0 1 16,0 0 3-16,-10-41-4 0,10 41-4 0,0 0 2 16,0 0-2-16,0 0-6 0,0 0 4 0,0 0 5 15,0 0 1-15,0 0 4 0,0 0 0 0,0 0 5 16,0 0-5-16,0 0 2 0,0 0-1 0,-29 89 2 16,29-89 2-16,0 0 1 0,35 41 0 0,-19-30-5 15,2-1-9-15,-18-10-13 0,37 9-9 0,-37-9-8 16,37 4-19-16,-37-4-13 0,0 0-5 0,63-12-24 15,-63 12-5-15,37-15-2 0,-37 15 4 0,29-15 2 16,-29 15 3-16,27-25-13 0,-27 25 11 0,19-23 1 16,-19 23 0-16,9-26 5 0,-9 26 10 0,0 0 11 15,4-40 15-15,-4 40 10 0,0 0 8 0,0 0 12 16,-17-55 23-16,17 55-1 0,-12-20 9 0,12 20 27 16,0 0 2-16,-17-25 16 0,17 25 8 0,0 0 4 15,0 0 7-15,-18-21 3 0,18 21-10 0,0 0-4 16,0 0-10-16,0 0-5 0,0 0-2 0,0 0-5 15,0 0 8-15,0 0-2 0,0 0 3 0,0 0 0 16,0 0-4-16,0 0-10 0,0 0 7 0,0 0 8 16,33 100 8-16,-21-84-5 0,-12-16 14 0,21 30-5 15,-21-30-3-15,17 20 0 0,-17-20-8 16,15 19-1-16,-15-19-7 0,0 0-1 0,0 0-1 0,0 0-3 16,18 22-2-16,-18-22 3 0,0 0 12 0,0 0 4 15,0 0 9-15,0 0-12 0,0 0 4 0,0 0-8 16,0 0 0-16,0 0-11 0,0 0-3 0,0 0-9 15,0 0-16-15,0 0-6 0,23-66-6 0,-23 66-8 16,1-33-5-16,-1 33-1 0,0 0 0 16,-1-52-2-16,1 52 2 0,0 0 0 0,-4-37 3 0,4 37-3 15,0 0 5-15,0 0-1 0,0 0 3 0,0 0-6 16,2-31 5-16,-2 31 1 0,0 0-2 0,0 0 0 16,0 0 4-16,0 0 1 0,0 0 4 0,0 0-3 15,0 0 1-15,0 0 14 0,0 0-4 16,0 0-4-16,51 68 0 0,-51-68 1 0,0 0 7 15,18 28-1-15,-18-28 1 0,0 0 0 0,13 18 1 0,-13-18 2 16,0 0 4-16,0 0-2 0,0 0-4 0,0 0 3 16,20 17 2-16,-20-17 0 0,0 0-2 0,0 0-1 15,0 0-8-15,0 0-14 0,0 0-22 16,0 0-6-16,37-50-12 0,-37 50-5 0,8-28 4 16,-8 28-4-16,0 0 9 0,11-35-3 0,-11 35 11 0,0 0-1 15,0 0-3-15,9-28 7 0,-9 28-6 0,0 0 5 16,0 0 7-16,0 0 1 0,0 0 5 0,0 0 5 15,0 0 8-15,0 0 1 0,0 0 1 16,0 0 6-16,63 22 18 0,-63-22 9 0,0 0 9 16,0 0 4-16,39 15 5 0,-39-15 8 0,0 0 4 15,32 1 0-15,-32-1-1 0,0 0-2 0,39-10-3 0,-39 10-1 16,0 0-3-16,31-18-5 0,-31 18-2 0,0 0 25 16,25-24-6-16,-25 24-1 0,0 0-10 0,13-20-2 15,-13 20-4-15,0 0-5 0,0 0-1 16,0 0-6-16,0 0-3 0,-3-40-1 0,3 40-6 15,0 0-4-15,0 0-3 0,0 0 2 0,0 0-5 16,0 0 4-16,0 0-6 0,0 0 0 0,0 0 0 0,0 0-3 16,0 0-7-16,0 0-2 0,0 0-12 0,0 0-8 15,0 0-2-15,0 0 4 0,0 0-2 16,12 92-2-16,-12-92 1 0,20 14 3 0,-20-14 3 16,0 0 5-16,31 12 1 0,-31-12 3 0,0 0-1 15,0 0-2-15,43 0-1 0,-43 0 1 0,0 0-5 16,0 0 1-16,43-16 5 0,-43 16-4 0,0 0 5 0,26-17-5 15,-26 17 7-15,0 0 0 0,0 0 0 0,23-11-2 16,-23 11 8-16,0 0-3 0,0 0-1 0,0 0 1 16,0 0 5-16,0 0-5 0,0 0 2 15,0 0 3-15,51 13 4 0,-51-13-3 0,0 0 3 16,0 0 3-16,31 13 0 0,-31-13 3 0,0 0 1 16,0 0 1-16,0 0-5 0,45-1 7 0,-45 1-3 0,0 0-1 15,34-15 2-15,-34 15 4 0,25-16 8 16,-25 16 7-16,19-18 0 0,-19 18 1 0,19-20 5 15,-19 20 4-15,15-28 3 0,-15 28 2 0,12-34 10 16,-12 34-1-16,6-35-1 0,-6 35 15 0,4-41 2 16,-4 41-2-16,-3-36 13 0,3 36-8 0,-11-30 3 15,11 30 13-15,0 0-2 0,-17-30-4 0,17 30-6 16,0 0-9-16,-16-18 3 0,16 18-2 0,0 0-18 16,0 0 1-16,0 0-10 0,0 0 5 0,0 0-15 15,0 0 2-15,0 0-1 0,0 0 2 0,0 0-4 16,0 0-3-16,-6 81-4 0,6-81-4 0,29 47 0 15,-9-25-3-15,-2-2 11 0,4 3-8 0,1-2 2 16,1-1-10-16,0 1-4 0,-1-4-5 0,0 0-6 16,3-4-15-16,-3 0-7 0,-23-13-24 0,38 12-18 15,-38-12-17-15,24 9-8 0,-24-9-23 0,0 0-41 16,0 0-28-16,46-7-35 0,-46 7-39 0,0 0-228 16,23-26-532-16,-23 26 235 0</inkml:trace>
  <inkml:trace contextRef="#ctx0" brushRef="#br0" timeOffset="22555.71">32184 452 160 0,'0'0'196'0,"0"0"-21"0,0 0-24 0,0 0-38 16,0 0-40-16,0 0-66 0,62-57-56 0,-32 42-89 15,5-2-149-15,11-2 66 0</inkml:trace>
  <inkml:trace contextRef="#ctx0" brushRef="#br0" timeOffset="22940.04">31130 1449 2139 0,'-27'11'44'16,"0"-2"-18"-16,8-4-15 0,2-2 21 0,6 1 32 15,-1-2 16-15,3-1-4 0,9-1-12 0,-10-1-9 16,10 1 0-16,0 0 9 0,0 0 2 0,17-20 10 16,11 8-9-16,3-4-7 0,17-2-7 0,7-3-5 15,4-1-2-15,2-2-8 0,36-9-18 0,-8 4-40 16,-4-1-11-16,2 0-21 0,-1 7-15 0,-26 4-16 16,1 2-30-16,0-6-28 0,-2 1-18 15,3-1-31-15,-6 4-21 0,-4 1-143 0,-6-1-382 0,3 1 170 16</inkml:trace>
  <inkml:trace contextRef="#ctx0" brushRef="#br0" timeOffset="23105.62">32539 939 21 0,'0'0'153'16,"0"0"-14"-16,0 0-13 0,0 0-19 0,0 0-2 15,0 0-30-15,0 0-36 0,0 0-34 16,0 0-54-16,0 0-72 0,0 0-129 0,0 0 57 0</inkml:trace>
  <inkml:trace contextRef="#ctx0" brushRef="#br0" timeOffset="24749.59">22862 4003 108 0,'0'0'184'16,"0"0"-6"-16,-6 6-2 0,6-6-6 0,0 0-4 15,0 0-14-15,-6 1-1 0,6-1-19 0,0 0-6 0,0 0-12 16,0 0-14-16,0 0-8 0,0 0-10 0,14-19-9 16,0 6 0-16,1-6-9 0,7-2-4 0,2-7-8 15,10-6-4-15,0 0-6 0,2 1 0 0,-9 5-6 16,7-5-3-16,0-1-7 0,1 2-1 0,1-2-6 16,-10 7 2-16,11-6-2 0,-16 8-6 0,2 0 0 15,0 1-2-15,-1 4-1 0,-5-1-2 0,1 2 0 16,-6 4 0-16,0 2-2 0,1 1-1 0,-4 3 1 15,-4 2 0-15,-1 3 0 0,-4 4-4 0,6-6 3 16,-6 6-2-16,2-6 0 0,-2 6-5 0,4-5-1 16,-4 5-4-16,0 0-12 0,0 0-9 0,0 0-12 15,0 0-12-15,0 0-25 0,0 0-9 0,0 0-7 16,0 0-9-16,0 0-5 0,-21 9-2 0,21-9 12 0,-12 3-13 16,7 0-8-16,5-3-5 0,-15 3 2 0,7-2 7 15,2-1 4-15,-3 2 15 0,1-1 13 16,8-1-3-16,-14-1 5 0,4-1 20 0,10 2 15 0,-14-1 11 15,3 0 14-15,4-2 15 0,7 3-1 0,-13-3 14 16,5 3 20-16,8 0 8 0,-11-2 9 0,4 0 7 16,7 2 4-16,0 0 1 0,-11-2 13 0,11 2-3 15,0 0 7-15,0 0 0 0,-13 2 3 0,13-2-5 16,0 0-6-16,0 0-6 0,0 0-8 0,0 0-5 16,-8-2-3-16,8 2-7 0,0 0 6 0,0 0-1 15,0 0-7-15,22-6 6 0,-12-1-3 0,2 1 2 16,7 0-8-16,-2-3-3 0,1 3-5 0,-1-2 4 15,0-3-1-15,2 5-5 0,-2-2-1 0,1 0-5 16,-7 3-3-16,2-1 4 0,-1 3-5 0,0 0-2 16,-4 1-6-16,-2-1 4 0,2 2 0 0,-8 1-2 15,13-2-4-15,-13 2 4 0,9 5 0 0,-4-2-1 16,0 0 1-16,0 2 2 0,-5-5-2 0,3 17 4 16,-1-5-4-16,-1 1 2 0,-2 1 2 0,0 4 1 0,2 1-2 15,-5-2 4-15,1 1-4 0,0-1 1 0,1 0 0 16,-2 0 1-16,1 0-4 0,1-1-1 0,0-4 1 15,0 1 1-15,-1-3-1 0,1 2-2 0,2-3-2 16,-3 1-17-16,2-4-27 0,-2 2-32 0,3-8-35 16,0 12-54-16,0-12-168 0,0 10-357 0,5-7 158 15</inkml:trace>
  <inkml:trace contextRef="#ctx0" brushRef="#br0" timeOffset="25335.17">22801 4609 191 0,'0'0'253'0,"0"0"-19"0,-10-5-23 0,10 5-14 16,0 0-19-16,-15 10-15 0,7-4-10 0,-1 8-17 15,3 0-14-15,-1 1-23 0,0 0-11 0,2 1-7 16,1-1-5-16,1-2-12 0,2-1-6 0,0-1-4 16,1-1-7-16,2 1 0 0,2-4-5 0,-3 1-5 15,5-5-3-15,-1 1 0 0,2-2-4 0,-7-2-1 0,20-2-1 16,-4-4-3-16,1-4-2 0,-1-1-2 15,7-4-2-15,-2 1 1 0,-7-1-2 0,2 2 3 16,-2-3 1-16,-3 1 5 0,1 1-3 0,-3 0 10 0,-2 3 0 16,-2 0 11-16,0 2 12 0,-1-3 4 0,-2 1 5 15,1 0-11-15,-6 2-5 0,1-1-3 16,-4-1-4-16,-2 3-6 0,1 2-4 0,-5-1-10 0,1 4-7 16,0 0-11-16,-10 3-21 0,2 3-11 0,1 2-22 15,2 2-18-15,0 3-28 0,0 2-32 0,3 0-25 16,3 1-42-16,1 0-29 0,2-1-204 0,2-2-464 15,4 2 206-15</inkml:trace>
  <inkml:trace contextRef="#ctx0" brushRef="#br0" timeOffset="25985.38">22987 4295 50 0,'-7'-7'258'0,"7"7"-8"0,-4-6-14 16,4 6-16-16,0 0-21 0,0 0-20 0,0 0-19 16,-5-4-19-16,5 4-14 0,0 0-12 0,0 0-16 15,0 0-8-15,13 18-9 0,-4-7-2 0,3 2-8 16,5 8-3-16,-5-3-5 0,2 1-1 0,3 1-5 15,-4-4-5-15,0 0-1 0,-1 0-3 0,1-1-4 16,-2-2 0-16,-2 1 6 0,1-4-4 0,-2-1-5 16,0-3-9-16,-3 0 2 0,0 1-3 0,0-2 2 15,-5-5-3-15,8 5 0 0,-8-5 4 0,4 5 8 0,-4-5 7 16,0 0 6-16,0 0 8 0,6 1-10 16,-6-1-10-16,0 0-4 0,0 0-4 0,-5-20-5 15,2 11-6-15,2-1-10 0,-2-1-10 0,0 0-7 0,0-3 2 16,-2 2-6-16,3 2-3 0,-1-3-5 0,3 4-6 15,-3-1 0-15,3 10 3 0,-1-12-4 0,1 12-4 16,0-9-2-16,0 9 7 0,4-10-5 0,1 6 6 16,3 1-1-16,-1-1 2 0,4 2 1 0,0 0-2 15,1 1 2-15,0 1 5 0,1 0-4 0,0 1 6 16,1-1 1-16,-3 0-3 0,1 4 1 0,-1-2 6 16,-3 3-7-16,-3 1 1 0,2-1 8 0,-2 4 3 15,-3 2 0-15,-3-1 5 0,-2 1-2 0,-3 4 1 16,1 0 0-16,-4 1 3 0,-4-1-2 0,0 0-7 15,-1-1-19-15,-1 1-29 0,0-2-38 0,-1-2-41 16,4-3-40-16,-1-3-57 0,1-4-211 0,3-1-472 16,9 0 209-16</inkml:trace>
  <inkml:trace contextRef="#ctx0" brushRef="#br0" timeOffset="26349.1">23401 4164 128 0,'1'-7'285'0,"-1"7"-10"0,0 0-22 0,0 0-20 15,4-4-21-15,-4 4-24 0,0 0-20 0,0 0-17 16,0 0-18-16,0 0-13 0,0 0-15 0,0 0-11 16,0 0-5-16,14 6-12 0,-5 0-6 0,0-1-11 15,1 3 4-15,5 0-11 0,1 1-3 0,2-1-4 16,1 0-4-16,-3 2-8 0,9 4 2 0,-9-5-5 15,11 7-3-15,-3-2-2 0,1 0-1 0,-1 0-5 16,-2 1-2-16,1 0 0 0,-3 1-1 0,-4-3 0 0,-1 1 2 16,-1-3-3-16,0 4 5 0,-4 0-1 0,-1-1 11 15,-4-2 3-15,3 3 8 0,-6-5-2 16,0 2-1-16,-2 1 7 0,-2-1 4 0,1 1-3 0,-4 5-7 16,-4-2 1-16,-1 0-2 0,-2-1-4 0,-2-2-5 15,-2-5-8-15,-2 2-10 0,-1-3-22 0,-2-1-25 16,1-4-53-16,-1-2-34 0,-6-2-58 0,6-4-45 15,-7-5-64-15,-2-8-185 0,6-4-513 0,0-3 227 16</inkml:trace>
  <inkml:trace contextRef="#ctx0" brushRef="#br0" timeOffset="26503.01">23330 3957 247 0,'0'0'287'0,"0"0"-25"15,-3-9-25-15,3 9-27 0,0 0-25 0,0 0-41 0,0 0-40 16,0 0-32-16,0 0-35 0,8-4-37 0,-8 4-43 16,20 1-41-16,-6 0-76 0,-1 3-90 0,7-1-270 15,-3 1 119-15</inkml:trace>
  <inkml:trace contextRef="#ctx0" brushRef="#br0" timeOffset="26849.89">23752 4178 222 0,'0'0'284'15,"0"0"-17"-15,0 0-16 0,-19-15-20 0,18 9-24 16,-4-3-14-16,3-1-16 0,2 1-14 0,0-1-20 0,0-4-12 16,0 1-13-16,-1-1-11 0,2-2-14 0,1-1-8 15,1 0-10-15,1 1-7 0,-4-1-3 16,0 4-11-16,1-5-3 0,-1 8-4 0,-1 1-8 0,0 2-2 15,1 7-4-15,-1-12-1 0,1 12-9 0,-5-9-2 16,5 9-8-16,-9 0 2 0,9 0-5 0,-13 8-2 16,3 1 1-16,1 3 0 0,-3 3 0 0,1 3-2 15,2-1-5-15,1 2-4 0,-3 5-5 0,4-4-3 16,3-3-10-16,3 3-5 0,0 0-4 0,2 0-8 16,0-4-8-16,2-4-8 0,2-2-14 0,1 0 3 15,1-3-7-15,1 0-10 0,1-4-4 0,3-1-11 16,1-4-5-16,4-3-15 0,-1-2-20 0,3-4-7 15,6-4-6-15,-6-5-9 0,4 3-18 0,-3-2-96 0,-4-3-293 16,-1-1 129-16</inkml:trace>
  <inkml:trace contextRef="#ctx0" brushRef="#br0" timeOffset="27266.49">23946 3740 91 0,'0'0'192'0,"-3"-9"-9"0,3 9-3 15,-3-10-16-15,3 10-17 0,0 0-13 0,0 0-14 16,0 0-14-16,0 0-7 0,0 0-15 0,-11 27 0 15,9-11-12-15,4 2-6 0,1 0-3 0,3-1-7 16,0 1-8-16,3-1-4 0,0-2-3 0,1-1-5 16,1-3-9-16,0-3-9 0,0-2-13 0,3-3-8 15,0-2-7-15,4-2-9 0,0-5-9 0,-1-1-10 16,1-1-4-16,-3-3-5 0,2 0-16 0,-1-9 4 16,-2 4 0-16,-4-1-4 0,1-1-7 0,-2 1 4 15,-3-1 0-15,-1 0 13 0,-4 0-1 0,1 1 9 16,-2-1 13-16,-3 2 16 0,-2 0 14 0,0-2 13 0,-4-1 3 15,2 3 28-15,-1 0 17 0,-1 1 15 0,-1 2 8 16,2 4 10-16,-1-1 3 0,0 1 21 16,1 4 11-16,2-3 2 0,1 3 1 0,0 2-3 0,5 3-10 15,-8-6-14-15,8 6-8 0,-6-4-13 0,6 4-9 16,0 0-9-16,0 0-5 0,0 0-6 0,0 0-4 16,0 0-4-16,7 20-4 0,3-5-4 0,2-3-5 15,2 3-3-15,1-2-1 0,6 4-3 0,-2 2-1 16,1-2-4-16,3 2 0 0,0-3-1 0,-2-1 2 15,3-2-8-15,0-1 5 0,1-1-10 0,2-3-12 16,1-5-17-16,-5-5-17 0,4-1-20 0,-7 0-29 16,8-5-37-16,-11 0-23 0,1 1-27 0,-2-6-29 15,-1 1-51-15,-4-1-128 0,-1-3-413 0,0-2 183 0</inkml:trace>
  <inkml:trace contextRef="#ctx0" brushRef="#br0" timeOffset="27449.67">24090 3642 35 0,'-6'2'326'0,"6"-2"-13"0,-6 4-27 16,6-4-25-16,0 0-27 0,0 0-27 0,0 0-24 16,24-39-16-16,-2 17-27 0,4-2-40 15,10-12-46-15,-1 3-60 0,-8 7-53 0,11-14-75 0,-4 4-218 16,-1-1-380-16,0 1 168 0</inkml:trace>
  <inkml:trace contextRef="#ctx0" brushRef="#br0" timeOffset="29199.59">25367 3029 126 0,'0'0'223'15,"0"0"-1"-15,-2-8-9 0,2 8-6 0,-5-4-5 16,5 4-9-16,0 0-14 0,0 0-11 0,0 0-10 16,0 0-14-16,0 0-16 0,0 0-16 0,0 0-15 15,0 0-7-15,0 0-10 0,0 0-8 0,0 0-12 16,0 0-3-16,0 0-7 0,0 0-4 0,25 12-5 16,-9-3 0-16,9 3-5 0,-3 1-3 0,5 1-7 15,2 1-2-15,-2 1-2 0,0 3 3 0,4-2-6 16,-1 1 1-16,1 1-3 0,1 1 2 0,-1-1-1 15,1 2 0-15,-1-2-4 0,-1 0 4 0,-3 3-5 16,1-3-3-16,-5-1 3 0,1-4-7 0,-1 3 6 16,0-4-4-16,-10-3-2 0,3 0 3 0,-3-2-2 15,-4 1 2-15,3-2 2 0,-2-1-5 0,-1 0-1 0,-4-3 4 16,0-1-9-16,-5-2-4 0,9 5-6 0,-9-5-12 16,6 4-15-16,-6-4-21 0,0 0-39 0,0 0-41 15,0 0-23-15,0 0-33 0,0 0-40 0,-15-28-165 16,-1 17-430-16,5-4 190 0</inkml:trace>
  <inkml:trace contextRef="#ctx0" brushRef="#br0" timeOffset="29565.6">25301 3035 112 0,'-6'9'126'16,"-1"-1"10"-16,5 0-6 0,-2-2-2 0,1-1-10 0,3-5 4 16,-4 9-6-16,2-4 0 0,2-5 17 0,0 0-9 15,0 0-17-15,0 0-11 0,0 0-7 0,-14-12-9 16,10 2-12-16,2-1-4 0,0-3-9 0,2 1-5 15,4-4-5-15,-2-2-6 0,0-6-4 0,3 6-1 16,4-7-6-16,-5 7-4 0,5-5-4 0,-2 5-2 16,5-4-3-16,1 2 1 0,-2 4-5 15,1 1 0-15,2 2 0 0,1 0-3 0,6 0-1 0,-2 3-2 16,1 3 2-16,-2 2-3 0,3 2 2 0,1 3-20 16,-3 2-23-16,2 3-33 0,-2 2-31 0,2 0-40 15,2 5-44-15,-5-2-110 0,2 1-319 0,-2-1 142 16</inkml:trace>
  <inkml:trace contextRef="#ctx0" brushRef="#br0" timeOffset="31114.76">21774 3120 245 0,'-4'-1'244'16,"4"1"-5"-16,-6-6-5 0,6 6-2 0,-7-5-11 16,7 5-18-16,0 0-14 0,0 0-14 0,0 0-26 15,-6-4-14-15,6 4-18 0,0 0-11 0,0 0-12 16,0 0-16-16,0 0 0 0,0 0-7 0,15 30 10 16,-7-16-6-16,3 2-7 0,1 1-4 0,2 4-3 15,0 1-6-15,1-1-3 0,3-1-11 0,-1-1-1 16,-6-5-1-16,1 1-9 0,-2-2 1 0,3 0-13 15,-6-4-22-15,3 0-36 0,-3-2-42 0,-3-1-42 16,0 0-35-16,1-5-30 0,-5-1-38 0,0 0-213 16,0 0-477-16,0 0 210 0</inkml:trace>
  <inkml:trace contextRef="#ctx0" brushRef="#br0" timeOffset="31301.73">21600 2881 2030 0,'-9'-5'34'0,"0"2"-21"0,3-1 63 16,-2 0 23-16,2 1 0 0,6 3-13 15,-11-8-12-15,11 8-18 0,-7-3-10 0,7 3-10 0,-8-3 0 16,8 3-27-16,0 0-39 0,-6-4-47 0,6 4-28 16,0 0-21-16,0 0-43 0,0 0-196 0,0 0-395 15,20-5 175-15</inkml:trace>
  <inkml:trace contextRef="#ctx0" brushRef="#br0" timeOffset="33259.06">22020 1234 60 0,'-5'-4'252'0,"0"0"-11"0,5 4-10 16,-9-6-14-16,6 2-18 0,3 4-13 0,0 0-23 16,-11-2-17-16,11 2-19 0,0 0-10 0,0 0-10 15,0 0-14-15,2 16-11 0,-2-16-7 0,5 20-8 16,-3-9-5-16,3 4-5 0,0 0-3 0,-1-4-7 15,3 6-4-15,0-2 2 0,-1-4-8 0,-3 1-8 16,5-3-13-16,-4 1-22 0,0-4-33 0,1 4-34 16,-1-3-40-16,-1-4-35 0,4 2-27 0,-7-5-33 15,6 3-125-15,-6-3-359 0,0 0 160 0</inkml:trace>
  <inkml:trace contextRef="#ctx0" brushRef="#br0" timeOffset="33437.71">21953 877 199 0,'0'0'189'0,"0"0"-17"16,0 0-21-16,0 0-18 0,0 0-11 0,0 0-13 16,0 0-23-16,0 0-28 0,0 0-39 0,-8 23-39 15,14-15-47-15,3 5-126 0,0 2-207 16,5 0 92-16</inkml:trace>
  <inkml:trace contextRef="#ctx0" brushRef="#br0" timeOffset="33874.96">22242 1220 196 0,'0'0'238'0,"0"0"-24"0,0 0-24 0,0 0-17 16,0 0-16-16,0 0-16 0,-2 16-6 0,2-16-13 16,8 19-14-16,1-9-12 0,0 4-5 0,0 1-13 15,-3-7-6-15,6 5-4 0,-5-2-5 0,2-5-12 16,1 0 1-16,1 0-5 0,-1-4-6 0,0 2-7 15,0-8-5-15,1 3-11 0,0-4-7 0,-1-1-6 16,1-2-8-16,0-5 0 0,-3 2 0 0,1-3 0 16,-2-1 2-16,0 0 1 0,-5 2-1 0,1-2 15 15,-1-1 2-15,0-2 1 0,-2 8 3 0,1-3 6 16,-1 3-2-16,0-1 0 0,0 5 1 0,0 6-8 16,0-11-2-16,0 11-5 0,3-5 1 0,-3 5-3 15,0 0 3-15,0 0-3 0,16 15-2 0,-11-5 4 16,4 5-4-16,3 1 0 0,-3 1-7 0,2-1-11 15,2 1-16-15,0-3-16 0,-2-1-16 0,5 1-18 16,-1-5-37-16,3-1-14 0,1-4-31 0,3-3-23 16,-3-1-131-16,-1-3-339 0,0-2 150 0</inkml:trace>
  <inkml:trace contextRef="#ctx0" brushRef="#br0" timeOffset="34060.42">22803 878 133 0,'0'0'227'16,"0"0"-24"-16,0 0-28 0,0 0-18 0,0 0 1 16,0 0-13-16,-22 14-13 0,21 2-7 0,2 3-15 15,4 7-11-15,1 4-10 0,1 2-11 0,8 11-4 16,-3-12-8-16,3 1-10 0,-1-1-27 0,3-2-31 16,2-2-43-16,0-1-42 0,4-3-37 0,-2-3-29 15,0-1-122-15,-7-8-297 0,2-1 132 0</inkml:trace>
  <inkml:trace contextRef="#ctx0" brushRef="#br0" timeOffset="34242.15">22700 1201 306 0,'-7'-2'284'0,"7"2"-26"16,-12-3-27-16,12 3-26 0,0 0-23 0,4-10-21 15,8-3-20-15,7-6-44 0,5 1-53 0,6 1-51 16,14-8-57-16,7 1-52 0,-1 4-171 0,2-3-312 16,-2 9 139-16</inkml:trace>
  <inkml:trace contextRef="#ctx0" brushRef="#br0" timeOffset="34718.94">24019 733 181 0,'-24'-28'272'0,"24"28"-1"15,-25-17-22-15,25 17-26 0,0 0-20 0,-35-14-22 16,35 14-22-16,0 0-15 0,0 0-16 0,-55 15-14 16,55-15-11-16,-33 32-7 0,17-12-12 0,2 2-3 15,0 0-11-15,-1 4-5 0,5-3-12 0,3 1-2 16,1 2-6-16,2-7-6 0,0-2-3 0,4 0-7 16,2-2-12-16,1-3-3 0,0-2-3 0,3-1-3 15,-2-3-5-15,3 0 4 0,-1-5-3 0,-6-1 4 16,19-2-4-16,-10-4-1 0,-9 6 3 0,0 0-2 15,41-31-2-15,-41 31 4 0,24-33-3 0,-15 15 1 16,-9 18 1-16,16-37 2 0,-16 37 5 0,7-37 1 16,-7 37 9-16,8-30 2 0,-8 30 3 0,0 0-1 15,4-33-1-15,-4 33-5 0,0 0-5 0,0 0-8 16,0 0-4-16,0 0 2 0,0 0 0 0,0 0 3 16,0 0-5-16,0 0 2 0,0 0-2 0,0 0-17 15,0 0-10-15,74 51-11 0,-54-32-24 0,-3 0-27 16,3 1-27-16,1-2-29 0,2 0-35 0,-1-4-22 15,-5-5-34-15,0-1-123 0,0-3-386 0,2-2 172 16</inkml:trace>
  <inkml:trace contextRef="#ctx0" brushRef="#br0" timeOffset="35219.21">24306 667 219 0,'0'0'245'0,"0"0"-8"15,-27-37-9-15,27 37-13 0,0 0-23 0,0 0-19 16,0 0-23-16,0 0-16 0,0 0-10 0,0 0-14 16,0 0-12-16,0 0-9 0,0 0-9 0,0 0-6 15,0 0-10-15,0 0-3 0,0 0-8 0,0 0-5 16,64 60-4-16,-64-60-4 0,21 18-5 0,-21-18-3 16,0 0-4-16,22 23 0 0,-22-23-7 0,0 0 0 15,16 15-2-15,-16-15-3 0,0 0 0 0,0 0 1 16,0 0 12-16,0 0 14 0,0 0 8 0,0 0 4 15,0 0-4-15,0 0-4 0,0 0-5 0,0 0-5 16,0 0-1-16,0 0-7 0,0 0-4 0,0 0-8 16,0 0-9-16,0 0-6 0,6-72-8 0,-6 72 0 0,4-32-4 15,-4 32-1-15,0 0 0 0,10-34-9 0,-10 34-8 16,0 0-5-16,10-25 1 0,-10 25-1 16,0 0 0-16,22-16 0 0,-22 16-9 0,0 0-5 15,0 0-1-15,47 6-4 0,-47-6 0 0,0 0-1 16,46 22 6-16,-46-22-5 0,27 21 6 0,-27-21 5 0,23 22 3 15,-23-22 3-15,17 15 5 0,-17-15 2 16,0 0 10-16,16 21 17 0,-16-21 15 0,0 0 23 16,0 0 22-16,0 0 23 0,0 0 15 0,18 20 8 15,-18-20 0-15,0 0 5 0,0 0-1 0,0 0-11 16,0 0-5-16,0 0-11 0,0 0 2 0,0 0-10 0,0 0-2 16,0 0-11-16,0 0-10 0,0 0-15 0,0 0-27 15,-20-96-35-15,20 96-36 0,12-52-45 0,-4 27-34 16,1 0-48-16,-9 25-36 0,18-31-46 15,-18 31-205-15,0 0-516 0,19-20 229 0</inkml:trace>
  <inkml:trace contextRef="#ctx0" brushRef="#br0" timeOffset="35693.99">25091 344 29 0,'0'0'213'0,"0"0"-16"0,9-52-10 0,-9 52-16 16,0 0-3-16,4-36-7 0,-4 36-1 0,0 0-7 15,0 0-18-15,-13-31-14 0,13 31-14 0,0 0-12 16,0 0-7-16,0 0-10 0,-22-17-6 0,22 17-7 15,0 0-11-15,0 0-5 0,0 0-3 0,0 0-5 16,0 0-4-16,-70 36-7 0,70-36-4 0,-16 19-3 16,16-19-1-16,0 0-2 0,-13 29-1 0,13-29 0 15,0 0 0-15,-8 33-1 0,8-33-2 16,0 0 3-16,0 33 9 0,0-33 0 0,0 0 3 0,12 38 8 16,-12-38 13-16,0 0-13 0,13 41-3 0,-13-41-4 15,12 30 0-15,-12-30 1 0,15 29 5 0,-15-29 12 16,16 32-7-16,-16-32-2 0,16 33 8 0,-16-33-1 15,16 33-3-15,-16-33-6 0,13 40 4 16,-9-19-4-16,-4-21-4 0,12 44-3 0,-3-20 2 0,-9-24-10 16,10 34-1-16,-10-34 1 0,8 32-7 0,-8-32 0 15,0 0 0-15,16 31 7 0,-16-31-7 0,11 18-6 16,-11-18-13-16,0 0-12 0,25 14-14 0,-25-14-31 16,0 0-28-16,0 0-27 0,0 0-30 0,54-8-46 15,-54 8-27-15,0 0-34 0,39-25-185 0,-39 25-471 16,19-29 208-16</inkml:trace>
  <inkml:trace contextRef="#ctx0" brushRef="#br0" timeOffset="36212.75">25356 451 269 0,'0'0'256'15,"0"0"-13"-15,0 0-18 0,0 0-21 0,0 0-19 16,0 0-17-16,0 0-9 0,0 0-7 0,0 0-10 15,0 0-15-15,0 0-13 0,-32 50-4 0,32-50-15 16,0 0-7-16,14 60-11 0,-14-60-4 16,13 41-7-16,-13-41-8 0,13 34-11 0,-13-34-14 15,12 29-24-15,-12-29-20 0,13 23-21 0,-13-23-24 0,17 17-17 16,-17-17-23-16,0 0-19 0,0 0-21 0,35 14-16 16,-35-14-4-16,0 0-6 0,0 0 2 0,0 0 8 15,0 0 12-15,57-31 12 0,-57 31 14 0,20-21 20 16,-20 21 12-16,15-25 16 0,-15 25 14 15,15-33 16-15,-15 33 11 0,10-33 26 0,-10 33 14 0,3-31 19 16,-3 31 21-16,0 0 0 0,0 0 21 0,-2-43 15 16,2 43 2-16,0 0-1 0,0 0-5 0,0 0-11 15,0 0-6-15,0 0-3 0,0 0-7 0,0 0-11 16,0 0-3-16,0 0-1 0,0 0-2 16,0 0-11-16,0 0 4 0,0 0 0 0,0 0-11 15,0 0-3-15,0 0-1 0,0 0-1 0,0 0 0 0,30 81-2 16,-30-81 0-16,0 0-4 0,0 0 0 0,34 9 3 15,-34-9 3-15,0 0 11 0,0 0 9 0,0 0 9 16,0 0 11-16,59-23 8 0,-59 23 1 16,15-15 3-16,-15 15 8 0,0 0 4 0,21-21 2 15,-21 21-7-15,0 0-5 0,9-30 1 0,-9 30-9 0,0 0-3 16,0 0-8-16,0 0-6 0,-5-42-8 0,5 42 0 16,0 0-13-16,0 0-4 0,-20-28-23 0,20 28-23 15,0 0-28-15,0 0-34 0,-37-12-34 16,37 12-34-16,0 0-40 0,0 0-27 0,0 0-25 15,-39-1-154-15,39 1-430 0,0 0 190 0</inkml:trace>
  <inkml:trace contextRef="#ctx0" brushRef="#br0" timeOffset="36615.41">25623 261 190 0,'0'0'191'0,"0"0"3"0,0 0-8 16,0 0-5-16,-4-51-11 0,4 51-13 0,0 0-16 0,0 0-19 15,0 0-10-15,0 0-12 0,13-32-9 16,-13 32-14-16,0 0-6 0,0 0-8 0,30-12-5 16,-30 12-6-16,0 0-5 0,35-2-6 0,-35 2-6 15,0 0-2-15,0 0-1 0,54 17-6 0,-54-17-3 16,23 16 3-16,-23-16-5 0,25 18-2 0,-25-18-1 0,20 23 0 16,-20-23 4-16,24 28 8 0,-24-28 5 0,18 30-2 15,-18-30-1-15,18 32-1 0,-11-15 2 0,-7-17 2 16,20 38-3-16,-11-20 2 0,-9-18-8 15,21 34-3-15,-7-14 0 0,0 2-2 0,-14-22 0 16,23 29-5-16,-7-9 1 0,-16-20 0 0,27 30-3 16,-15-16-3-16,-12-14 3 0,25 29-5 0,-25-29 1 0,21 25 1 15,-21-25-4-15,14 24 3 0,-14-24-1 16,0 0-3-16,16 22 17 0,-16-22 10 0,0 0 2 16,0 0 15-16,6 32 3 0,-6-32 1 0,0 0-8 15,0 0 4-15,-22 35-5 0,22-35-6 0,-23 16-7 16,23-16-1-16,-37 14 0 0,37-14-9 0,-37 4-19 0,37-4-28 15,-42 2-29-15,42-2-30 0,-41-14-41 0,41 14-69 16,-33-20-60-16,33 20-228 0,-28-35-521 0,19 8 230 16</inkml:trace>
  <inkml:trace contextRef="#ctx0" brushRef="#br0" timeOffset="36783.51">25981 373 242 0,'0'0'312'0,"0"0"-3"0,0 0-10 0,0 0-23 16,0 0-22-16,0 0-26 0,0 0-22 0,19-34-16 16,-19 34-21-16,0 0-22 0,0 0-8 0,0 0-24 15,0 0-29-15,0 0-46 0,0 0-53 0,19-22-70 16,-19 22-68-16,0 0-79 0,0 0-193 0,0 0-457 16,0 0 202-16</inkml:trace>
  <inkml:trace contextRef="#ctx0" brushRef="#br0" timeOffset="37324.18">26234 494 326 0,'0'0'324'16,"0"0"-12"-16,0 0-20 0,0 0-15 0,0 0-22 15,0 0-19-15,0 0-22 0,0 0-23 0,0 0-8 16,0 0-28-16,0 0-13 0,0 0-17 0,0 0-14 15,0 0-14-15,0 0-5 0,0 0-15 0,0 0-6 16,0 0-7-16,0 0-12 0,0 0 15 0,0 0-22 16,0 0-9-16,0 0-5 0,0 0 0 0,0 0-5 15,0 0-7-15,0 0-10 0,13 50-8 0,-13-50-22 16,15 57-12-16,-5-22-3 0,-3 15 8 0,7-2-7 16,-3 0-27-16,7 0-21 0,-3 0-17 0,6 2-16 15,-4-1-52-15,2-5-66 0,-3 1-59 0,-5-10-149 16,4 10-480-16,-5-14 213 0</inkml:trace>
  <inkml:trace contextRef="#ctx0" brushRef="#br0" timeOffset="38982.41">26342 3532 10 0,'0'0'327'0,"-2"-15"-3"0,2 15-3 16,0-7-21-16,0 7-14 0,2-8-19 16,-2 8-27-16,0 0-18 0,0 0-16 0,-3-8-26 15,3 8-21-15,0 0-17 0,0 0-15 0,0 0-20 0,0 0-1 16,0 0-7-16,15 26-7 0,-9-14-12 0,3 1-7 16,3 2-8-16,-2-1-2 0,1 3-8 0,3-1-3 15,0 3 9-15,-1-3-20 0,-4-1-25 0,2-5-24 16,1-1-33-16,-1-1-39 0,-3-4-37 0,2 0-42 15,1-1-33-15,-2-5-48 0,3-2-56 0,-2-3-186 16,-1-2-521-16,1-4 230 0</inkml:trace>
  <inkml:trace contextRef="#ctx0" brushRef="#br0" timeOffset="39145.44">26367 3179 219 0,'-5'-3'285'0,"-1"0"-18"0,6 3-19 0,-10-6-23 0,6 2-25 16,4 4-19-16,-7-7-17 0,7 7-29 0,0 0-39 16,-4-5-33-16,4 5-34 0,0 0-35 0,0 0-45 15,23-3-49-15,-10 3-52 0,1 2-149 0,3-1-326 16,4 2 145-16</inkml:trace>
  <inkml:trace contextRef="#ctx0" brushRef="#br0" timeOffset="40190.78">26598 3428 261 0,'-2'-7'284'0,"2"7"-17"0,0 0-31 16,0 0-20-16,0 0-28 0,0 0-16 0,0 0-9 15,0 0-8-15,0 0-18 0,13 19-9 0,-6-11-10 16,3 3-9-16,-2-1-12 0,1 0-9 0,2 3-7 16,-2-4-8-16,0 3-9 0,0-4-7 0,1 1-2 0,0-1-11 15,-5-3 1-15,3-2-8 0,2 3 0 16,-3-3-1-16,1-1-6 0,-8-2 0 0,14-2-6 15,-7-1-1-15,1-3-12 0,-1-1-6 0,3-2-2 0,-4-1 3 16,3-3-10-16,-3-2-1 0,2 4-3 0,-2-3 0 16,-1 1-10-16,-3 2-1 0,2 2-9 0,-1 3-6 15,1-1-13-15,-4 7-15 0,7-7-9 0,-6 3 6 16,-1 4 0-16,0 0 4 0,17 3-2 0,-17-3-13 16,16 6-10-16,-7-4-3 0,5 3-9 0,-1-2-8 15,2 2 7-15,1-4-8 0,3-1-8 0,-4-1 7 16,7-1 3-16,-4-3 10 0,2-3 16 0,7-4 9 15,-4-1 5-15,-1-2 23 0,-1-1 11 0,1-3 11 16,-6-2 14-16,4 2 2 0,-5 0 15 0,-1 3 6 16,-3-1 13-16,-1-1 11 0,-1-5 8 0,-5 4 0 15,-2 0 16-15,-2 4-7 0,-2-2-3 0,-2 0-5 16,-1 0 0-16,-2 2-6 0,0 5-5 0,-1 1-6 16,-1 3 0-16,-3 0-8 0,1 2 1 0,0 4-4 0,-1 3-2 15,2 1 0-15,1 1-5 0,-3 3-2 16,1 1 1-16,4 1 1 0,0 1-6 0,3 1-2 15,1 0-1-15,1-1 1 0,0 1 0 0,0 3-1 0,4-5-2 16,1 2-4-16,-1-2 3 0,4-1 0 0,-2-3 2 16,2-3 0-16,0 1-3 0,1 0 0 0,1-4 5 15,-8 0-4-15,17-3 3 0,-6-2 4 0,1 0-4 16,-4-2 5-16,1-2-2 0,5-4 3 0,-6 3-7 16,-1-6-2-16,0 1 5 0,-2-6-7 0,-3 3-5 15,0-7-2-15,-2 0-5 0,-4-1 0 0,-6-2-5 16,4-2 0-16,-3 3 3 0,-3-4 0 0,3-1 6 15,-4 3 4-15,-5 0 6 0,3 1 19 0,1 0 6 16,1 2 7-16,-4 4 17 0,7 4 5 0,-2 4 22 16,5 3 8-16,-1 4 3 0,1 0 4 0,3 0-11 15,-1 4-6-15,5 3-15 0,-9-6-10 0,9 6-2 16,0 0-6-16,0 0-7 0,-5 21 1 0,7-9-3 16,3 7-2-16,2 6-2 0,4 1-4 0,5 2-2 0,2-3 1 15,9 15-4-15,-5-12 3 0,3-3-8 0,2 1 1 16,-2 1 1-16,2-4 0 0,-3 0-4 15,-2-3-1-15,3-2 0 0,0-4-1 0,-10-3-2 0,4-5 3 16,-1 0-5-16,-5-1 2 0,0-5 0 0,3 0-1 16,1-4 0-16,-2-3-1 0,1-4-1 0,-1-3 0 15,6-5 0-15,-4-4 0 0,-3 0-4 16,-1-2 0-16,-1-2 3 0,-3 2-4 0,-3-2-2 0,-4-2 3 16,0 2-4-16,-5-3-7 0,-2 5-5 0,1 8-2 15,-1 0 1-15,-2 2 3 0,0 6-6 0,3-1 2 16,-5 5 3-16,3 3-1 0,-6 2-2 15,1 5 0-15,-3 1 5 0,-2 3-1 0,3 3-1 0,2 1-1 16,2 3 3-16,3 0 3 0,0 0 0 0,2-1 5 16,4-2-3-16,2 4 2 0,0-4 8 0,1-2-6 15,4 0-1-15,-1 0-5 0,3 0-13 0,0-1-13 16,5-4-12-16,1 0-18 0,3-4-30 0,-1-2-33 16,2-1-17-16,0-2-26 0,-2-4-28 0,5-1-10 15,-3-2-11-15,-4 1-139 0,-1-3-386 0,-1-1 172 16</inkml:trace>
  <inkml:trace contextRef="#ctx0" brushRef="#br0" timeOffset="40623.9">27700 2613 77 0,'-4'-11'165'0,"0"3"3"16,-1-3 1-16,1 3-7 0,2 2 0 0,2 6-7 16,-3-11-2-16,3 11-6 0,-1-7-14 0,1 7-12 15,0 0-15-15,-2-9-8 0,2 9-14 0,0 0-5 16,0 0-10-16,8-4-6 0,-8 4-7 0,0 0-9 0,17 7-2 15,-9 0-4-15,1-1-6 0,1 5 0 16,0-1-6-16,-3 5-1 0,1 2-5 0,-1-1 2 16,-1 2-4-16,-2-3 1 0,-2-4-6 0,2 2 3 15,-1-1-5-15,-1-2-2 0,2-1 0 0,0-1 7 0,-4-3-8 16,4 0 3-16,-4-5 0 0,0 0 3 0,4 6-6 16,-4-6-2-16,0 0-4 0,12-15-10 0,-7 4-12 15,2-6-11-15,0 0-6 0,-3 0-4 0,1-10-9 16,-1 0 2-16,0-3 2 0,-3 1 1 0,1-1 5 15,-2-3 3-15,0 2-3 0,2 0 3 0,-4-1 13 16,2 5 4-16,-2 8 21 0,0 0 11 0,-1 5 6 16,1 3-1-16,-2 1 0 0,4 6-6 0,0 4 5 15,-5-5-2-15,5 5 6 0,0 0 2 0,-10 16 3 16,6-7 2-16,0 2-3 0,4 2 6 0,0 7-5 16,0-3 0-16,4 1-1 0,0-4 0 0,1 4 0 15,1-4-1-15,2-1-4 0,1-2 4 0,3 1-3 16,-1-4 2-16,0-3-5 0,4-1 2 0,5-2-4 15,0-4-5-15,7-4-7 0,0-4-15 0,-2 1-30 16,2-4-43-16,-2-3-36 0,0-3-57 0,-3 2-66 16,-9 3-123-16,-1-1-394 0,-5 5 175 0</inkml:trace>
  <inkml:trace contextRef="#ctx0" brushRef="#br0" timeOffset="41227.31">26924 3920 158 0,'0'0'168'0,"0"0"0"0,-7 5-4 0,7-5-3 16,0 0-6-16,-6 3-8 0,6-3-13 0,0 0-15 15,0 0-12-15,0 0-13 0,0 0-10 0,0 0-5 16,29-24-4-16,-14 12-7 0,14-9-3 0,17-7-7 15,3-5-1-15,3-4-10 0,25-15-4 0,-4 4 3 0,1-2-7 16,0-2-8-16,0 0-6 0,-6 0-3 16,-1-1-5-16,-1-2-2 0,-19 13-4 0,19-16-5 15,-22 19-4-15,-2-3-2 0,1 4 1 0,-2-1 1 16,-1 4-2-16,-12 8-3 0,0 2 3 0,-1 0 0 0,-5 3 0 16,2 1 0-16,-2 2-3 0,-8 6 3 15,0 1-3-15,-5 4 0 0,0 2 3 0,1-1-3 16,-6 2-13-16,1 0-10 0,-5 5-15 0,6-6-18 0,-6 6-18 15,4-3-30-15,-4 3-23 0,0 0-43 0,0 0-115 16,0 0-311-16,0 0 138 0</inkml:trace>
  <inkml:trace contextRef="#ctx0" brushRef="#br0" timeOffset="42252.51">23814 4844 87 0,'0'0'184'0,"0"0"-19"0,-4-8-11 0,4 8-11 15,0 0-9-15,11-25-5 0,5 5-1 0,1-4-5 16,7-2-8-16,9-12-9 0,7-1-11 0,5-2-6 16,23-16-10-16,-21 19-7 0,24-19-9 0,-2 3-4 15,-20 15-9-15,22-18-4 0,-1 3-6 0,4 4-4 16,-22 17-6-16,20-19-6 0,-23 18-7 0,-2 3-7 15,-1 4-11-15,-4 0-21 0,-10 9-6 0,-1 1-16 16,-2 2-4-16,-3 3-16 0,-7 3-13 0,-1 3-20 16,-2-2-20-16,-4 5-18 0,-2 1-123 0,-5 0-279 15,-5 2 124-15</inkml:trace>
  <inkml:trace contextRef="#ctx0" brushRef="#br0" timeOffset="71058.92">9721 6897 94 0,'0'0'133'0,"0"0"2"0,0 0-14 16,0 0-10-16,0 0 4 0,10 13-8 0,-10-13-10 16,10 6-4-16,-3-5-8 0,3 2-2 0,-1 0-7 15,-1-3 0-15,5 3-11 0,-2-1-3 0,4 0-3 16,-3-1 1-16,6 0-2 0,-5-1-1 0,6 2-4 0,-6-1-7 15,6 2 1-15,-1-3-5 0,1 1-8 16,0 1 2-16,-1-2-8 0,10 1 4 0,-8-1-7 16,1 2 2-16,1-2-7 0,1 3-1 0,-5-3 4 0,1 1 1 15,1 3-3-15,0-2 1 0,-1-1 5 0,2-1 1 16,-1 0-1-16,-1 1 1 0,-1 2-1 0,1-2-3 16,-1 0 4-16,0 2-4 0,-2-3-1 0,2 0-1 15,0 3-2-15,1-3-1 0,-6 2 3 0,5 3-4 16,-2-2-3-16,-2-3-2 0,4 2-3 0,1 1-1 15,-6-1-3-15,1 0 4 0,4 1 0 0,0-1 0 16,-6 0 2-16,7 1-4 0,-3 0 12 0,2-1 6 0,3 1-1 16,-2-1-2-16,3-1 3 0,-2-1-4 0,1 2 1 15,7 0 1-15,-7 0-1 0,0-2-5 0,8 0 0 16,-8 2-3-16,7 0-1 0,-1-1 0 0,-1 0-2 16,-5-1-1-16,2 3 0 0,-1-3-1 0,-2 2-1 15,2 0-5-15,0-3 3 0,-2 2-1 0,2 3 0 16,-1-3-2-16,1 2 0 0,-1-2-3 0,2 0 1 15,-2 1 1-15,0 1 2 0,-2 0-3 0,0-2 2 16,0 4-2-16,-1-2 1 0,1-1-2 0,-6 0 0 16,5 0 0-16,-1-1 4 0,0 2-3 0,0-2 0 15,-3-1-1-15,-2 2 0 0,2-2 0 0,-1 0 2 0,-1 1-3 16,2-1 1-16,-2 2 0 0,2-2 2 0,-1 1-7 16,-2 1 5-16,2-2-2 0,-1 0 0 0,1 2-1 15,-2-2-1-15,0 0 3 0,3 1 1 0,-5-1 1 16,3 0 0-16,-1-1 0 0,2-1-1 0,0 2 0 15,0-3 1-15,1 1 0 0,0-1 0 0,2-2-1 16,-3 3 3-16,0 0-2 0,1 0 0 0,-1-2-2 16,1 2 0-16,-1-3-8 0,-1 3 12 0,1 0-3 0,-3-1 0 15,2 2 2-15,-2-1-11 0,-2 1-7 16,4-2-11-16,-4 1-7 0,-1 1-12 0,-7 1-19 16,12-1-17-16,-7-1-17 0,-5 2-22 0,10 0-19 0,-10 0-38 15,6-5-200-15,-6 5-406 0,5-4 180 0</inkml:trace>
  <inkml:trace contextRef="#ctx0" brushRef="#br0" timeOffset="95065.72">5187 9839 116 0,'-5'-7'117'15,"5"7"-5"-15,0 0-11 0,0 0-7 0,-4-6-1 16,4 6-3-16,0 0-7 0,0 0 7 0,0 0 3 16,0 0-3-16,-6-2 2 0,6 2 2 0,0 0 2 15,0 0-3-15,0 0 2 0,0 0-2 0,0 0 1 16,0 0-1-16,-11 0 1 0,11 0-3 0,0 0 3 15,0 0-2-15,0 0-10 0,0 0-3 0,0 0-3 16,0 0-12-16,0 0-7 0,0 0-7 0,0 0-6 16,0 0-5-16,0 0-6 0,0 0-3 0,0 0 0 15,0 0-5-15,0 0 1 0,0 0-1 0,0 0-4 16,43 1-3-16,-23-5-2 0,11 1 0 0,1-3-2 0,1 0 0 16,0-1-4-16,5-4 0 0,1 2-1 0,13-2-3 15,-13 5-2-15,10-5-1 0,-12 7-1 0,1-3-9 16,2 3-4-16,-7 3-4 0,3-3-8 0,-1 4 1 15,-2 2-4-15,0 0 1 0,-2 0-4 0,-2 1-1 16,-2 0-3-16,-6 3 1 0,-1-4-4 0,1 2-1 16,-2 1-3-16,-3 1-5 0,1-1 2 0,-6-2 0 15,2 4-5-15,-1-6 2 0,-2 2 1 0,3 0-2 16,-8 2-2-16,1-5 0 0,-6 0 2 0,11 1 12 16,-11-1 4-16,5 5 2 0,-5-5-4 0,0 0 5 15,0 0 7-15,0 0-2 0,0 0 6 0,0 0 1 0,-27 2 2 16,13-2 2-16,2 0-4 0,-6 0 6 0,-2 0-2 15,2 0-2-15,-4 0 2 0,-6 0 7 16,-2 3-12-16,-2-1 13 0,0 1 0 0,0-2 2 0,0 1 0 16,-4-2 5-16,1 5 6 0,1-3 3 0,-1 0-2 15,2 3 2-15,-4 0 10 0,0 0-4 0,4-1 9 16,-2 0 8-16,3 2 6 0,2-1 7 0,-1-1 0 16,9-1 9-16,3-1 2 0,0-1 2 0,1 2 4 15,5-3-1-15,4 1-4 0,0-1-3 0,9 0-3 0,-12 1-10 16,12-1-1-16,-11 1-10 0,11-1-4 15,0 0-2-15,0 0-4 0,0 0 1 0,0 0-3 16,0 0-6-16,44-4-8 0,-23 2 0 0,11-4-3 0,0 3 1 16,3 1 0-16,1-2 0 0,2-2-4 0,2 0 0 15,13 2-1-15,-13-1-6 0,14 0-5 0,-15 1-8 16,0 2-12-16,12-1-3 0,-17 0-8 0,5 3-12 16,-4-3-19-16,2 1-13 0,-3 1-21 0,-1 1-15 15,0-2-5-15,-2 1-28 0,-4 4-180 0,-8-2-362 16,0-2 160-16</inkml:trace>
  <inkml:trace contextRef="#ctx0" brushRef="#br0" timeOffset="97015.12">3545 8578 177 0,'0'0'189'0,"0"0"-6"0,0 0-5 16,0 0-19-16,0 0-13 0,0 0-18 0,0 0-12 16,-8-13-9-16,8 13 0 0,-3-7-12 0,3 7-9 15,-5-5-11-15,5 5-3 0,-6-6-4 0,6 6-9 16,-6-8-3-16,2 5-8 0,4 3-6 0,-7-6-3 0,2 1-5 16,5 5-5-16,-12-6 1 0,5 5-8 15,7 1 0-15,-13-2-4 0,13 2-6 0,-14 1-1 0,14-1-6 16,-13 2-2-16,7 3-1 0,-3-1-4 0,3 4-2 15,-3 3-2-15,2-3-1 0,0 0 0 0,2 3 1 16,-1 0 1-16,3 0 0 0,-1 0 1 0,2 1 4 16,1-2-5-16,-3 3 3 0,2-4-1 0,1 3-3 15,-1 0 4-15,1 0-3 0,1-2 2 0,-1 1 0 16,3 0 1-16,0 1 1 0,1-4 7 0,0 4 10 16,-2-2 0-16,0 1 0 0,1-1-5 0,-1 1 9 15,3-1 13-15,-2 3 2 0,1-3 4 0,-2 1-6 0,2 1-3 16,0 2-2-16,-1-3 8 0,4 6 10 0,-2-2 2 15,-1 1-6-15,-2-4-5 0,3 4-2 16,-2 0-3-16,1-4-1 0,0 1-6 0,-1-1 3 0,2 4-5 16,1 0-1-16,-5 2 0 0,3-1 1 0,-1-1-1 15,1-1-6-15,-2 1 2 0,0-1-1 0,1 2-3 16,-1 0 0-16,0-1-2 0,2 2-2 0,-2 1 0 16,0 0-1-16,2-2 1 0,-2 2 0 0,0-3 5 15,1 2 5-15,0 3 2 0,-2 0-5 0,4 4 7 16,0-6-2-16,-2 6-6 0,1 0 5 0,0-1-3 15,0-5-4-15,3-2-1 0,1 4 0 0,-3-4 1 16,2 2-7-16,1-2-5 0,0-1-23 0,5 0-29 0,-1-2-37 16,2-1-45-16,4-3-66 0,2-3-75 0,-2-4-163 15,4-1-471-15,0-4 208 0</inkml:trace>
  <inkml:trace contextRef="#ctx0" brushRef="#br0" timeOffset="98113.65">4575 8411 25 0,'0'0'180'0,"0"0"-8"16,-12 2-6-16,12-2-3 0,-5 5-11 0,5-5-5 16,0 0-4-16,0 0-10 0,-9 3-12 0,9-3-12 15,0 0-7-15,0 0-10 0,-7 3-12 0,7-3-12 16,0 0-1-16,0 0-10 0,0 0-6 0,0 0-1 15,-2 7-9-15,2-7-2 0,0 0-13 0,14 9 11 16,-6-6-5-16,1-2 4 0,4 2-7 0,1 0-7 16,5-3 8-16,3-1-7 0,6-1 1 0,0 1 4 15,1-2-1-15,2 1-5 0,2-1 3 0,-3 0-4 16,5 0 0-16,1-1-1 0,0 0-4 0,-2 2-3 16,0-1 1-16,-1 2-4 0,0-2 1 0,0 1-1 0,-3 5 0 15,2-4-2-15,1 1-1 0,-4 1 2 0,1 1-14 16,-1-2 10-16,-1 0 3 0,0 1-4 0,0-1-2 15,-6 0 1-15,-1-1 0 0,2 1 2 0,-2-2 1 16,1-1-4-16,-1-2-3 0,0 1 4 0,-2 1 1 16,1 1-3-16,-4-1 1 0,-3-1 1 0,7 0-1 15,-7 2 0-15,0-2 0 0,1 2 0 0,-4 0 0 16,0-1-3-16,1 0 3 0,-1 1-1 0,-1 0-1 16,-3 1 2-16,-6 1 0 0,12-3-2 0,-12 3 2 15,11-1-2-15,-11 1 0 0,8-4-2 0,-8 4 2 0,0 0-2 16,10 1 4-16,-10-1 1 0,0 0-6 0,0 0-5 15,0 0 12-15,7 3 0 0,-7-3 12 0,0 0-1 16,0 0 2-16,0 0 3 0,0 0 4 0,0 0 1 16,0 0 6-16,0 0 1 0,0 0 0 0,0 0-4 15,0 0 0-15,0 0 7 0,0 0-7 0,0 0 2 16,-3 11-2-16,3-11-3 0,0 0-3 0,0 0-2 16,0 0 2-16,0 0-5 0,0 0 2 0,0 0-11 15,0 0 5-15,0 0-2 0,0 0-4 0,0 0-5 16,0 0 4-16,0 0-7 0,0 0-11 0,0 0-12 0,0 0-18 15,0 0-17-15,0 0-21 0,0 0-32 16,0 0-15-16,0 0-30 0,0 0-37 0,0 0-224 0,0 0-451 16,0 0 200-16</inkml:trace>
  <inkml:trace contextRef="#ctx0" brushRef="#br0" timeOffset="124456.66">3662 10544 97 0,'0'0'104'0,"0"0"-5"0,0 0-5 0,-5-6-4 16,5 6-7-16,0 0-11 0,0 0 1 0,-4-6-3 16,4 6 2-16,-6-3-14 0,6 3 4 0,0 0-3 15,-5-5-3-15,5 5 3 0,0 0-9 0,-8-6 2 0,8 6-9 16,-5-5-5-16,5 5-3 0,-5-3 6 15,5 3-7-15,0 0-1 0,-10-3-10 0,10 3 8 16,0 0-11-16,-9-1-1 0,9 1-6 0,0 0 3 0,-11 0-3 16,11 0-2-16,0 0-6 0,-11 4 5 0,11-4-1 15,-6 2-4-15,6-2 1 0,-7 4-1 0,7-4-7 16,-8 8 8-16,6-4 2 0,2-4-8 0,-6 9 4 16,3-5 0-16,3-4-5 0,-4 10 4 15,2-4-4-15,2-6 3 0,-4 11-3 0,4-5 6 0,0-6-6 16,-3 10-2-16,3 0 0 0,0-10 2 0,-1 12 3 15,1-5-2-15,0-7-1 0,0 15 3 0,0-7-1 16,0-1 0-16,0 1-5 0,1 0 5 0,-1-8-3 0,0 12 3 16,2-7-2-16,-2-5 2 0,1 17 0 0,-2-10 2 15,3-1-2-15,-2-6 0 0,0 13-2 16,0-7 4-16,0-6-4 0,0 11-4 0,0-11 3 0,1 7 1 16,-1-7 0-16,2 8 3 0,-2-8-1 0,1 7-1 15,-1-7-1-15,3 7 1 0,-3-7 0 0,1 10-1 16,0-5-1-16,-1-5 5 0,1 7-2 0,-1-7 1 15,3 6-3-15,-3-6 2 0,4 8-3 0,-4-8 1 16,2 8 5-16,-2-8-3 0,3 9-6 0,-3-9 8 16,2 7-4-16,-2-7 2 0,3 12 5 0,-2-6 6 15,-1-6-3-15,2 10 0 0,-1-3 0 0,0 0-1 16,-1-7-2-16,3 11 0 0,-3-11-2 0,0 11 0 16,1-6 2-16,-1-5 1 0,1 9-1 0,-1-9-3 0,0 11 1 15,0-11 1-15,2 6-3 0,-2-6-1 16,1 8 1-16,-1-8 2 0,0 9 0 0,0-9 6 15,0 10-10-15,0-10 4 0,0 10-3 0,0-10 2 0,0 11 9 16,0-5 19-16,0 2 2 0,1-1 0 0,-1-7-1 16,0 12-6-16,1-4-7 0,-1-8 7 0,0 12-8 15,2-7 1-15,-2-5 0 0,0 13-1 0,1-8-8 16,-1-5 2-16,0 13 1 0,0-13 1 0,0 8-3 16,0-8-4-16,0 10 1 0,0-10-2 0,2 9 0 15,-2-9-1-15,0 12 0 0,2-8 1 0,-2-4-3 16,1 12 0-16,-1-12-1 0,1 7 4 0,-1-7-2 15,3 12-1-15,-3-8 1 0,0-4-1 0,1 8 0 16,-1-8-1-16,0 0 2 0,1 8 0 0,-1-8-2 16,0 0 3-16,2 9-4 0,-2-9-4 0,0 0 5 15,0 0 1-15,1 7-3 0,-1-7 1 0,0 0 3 0,4 4-9 16,-4-4-3-16,0 0-4 0,4 5-11 0,-4-5-13 16,5 3 2-16,-5-3-16 0,0 0-19 0,14 2-13 15,-14-2-26-15,14-3-37 0,-5 1-138 0,-3-1-304 16,2 2 135-16</inkml:trace>
  <inkml:trace contextRef="#ctx0" brushRef="#br0" timeOffset="126857.38">3598 11572 73 0,'0'0'135'0,"0"0"-18"0,0 0-8 0,0 0-8 16,0 0-6-16,2-7-8 0,-2 7-1 0,0 0-5 15,0 0-3-15,0 0-2 0,0 0 1 0,0 0-1 16,0 0-3-16,-4-12 1 0,4 12 1 0,0 0-11 16,-4-9 1-16,4 9-11 0,-5-4-4 0,5 4-5 15,-5-7-1-15,5 7-8 0,-7-3 3 0,7 3-5 0,-6-2-6 16,6 2-6-16,-8-3 2 0,8 3-2 0,-9-3-3 15,9 3 1-15,0 0-6 0,-10 0-4 16,10 0 3-16,0 0-5 0,-11 3-3 0,11-3 2 0,-9 5-7 16,9-5-13-16,-8 7 6 0,5-1-8 0,-2 0 2 15,3 5 0-15,-2-2-10 0,0 1 6 0,-1 1-4 16,3 0 1-16,0 0 2 0,1 2-6 0,-2 1 1 16,2-6-2-16,2 6 6 0,-2-3-11 0,1 0 12 15,1 0 1-15,-1-2 8 0,2 4 0 0,-1-3 0 16,0 1-3-16,1 0 6 0,-1 1 3 0,0 0-3 15,2 0-2-15,-1 1-1 0,-1-1 6 0,2 4-2 16,-1-4-2-16,0 4 6 0,0-1 1 0,0-2-2 16,0 2-5-16,1 1 5 0,-1 0-1 0,1 0 1 0,-1 2-2 15,1-2 3-15,1 3 1 0,-2 0-5 16,1 0-8-16,-1 2 4 0,1-2 6 0,0 1 4 16,-2 4 4-16,1 1-2 0,1-4 2 0,0-1-3 0,-2 7-3 15,0-7 0-15,2 6 5 0,-1-1 0 0,1 1-3 16,-2-7 4-16,0 1-5 0,0 5 2 0,1 2-3 15,-1-2 1-15,2 2 3 0,-1 0-3 0,1-2-1 16,-1 2 4-16,0 0-7 0,-1-1 4 0,3 1-1 16,0-2 3-16,1-1-5 0,-2 2 2 0,0-1-12 15,1-2 5-15,-2-4-3 0,5 7 5 0,-2 1-11 16,0-7 0-16,0 6-2 0,-1 0 4 0,1 2 3 16,0-1-2-16,-2 0 8 0,-1-1-2 0,0-1-3 0,-1 1 6 15,0 1-6-15,-2-7 4 0,1-1-3 16,1 1 5-16,-1 4 1 0,0 1 5 0,3-6-13 15,-3 0 5-15,0-1-3 0,-3 1 12 0,2 0-4 0,0-1 5 16,-2 1-1-16,1 0 4 0,0 0-1 0,1 1-5 16,1-2 1-16,0 1 5 0,-1 2-1 0,1 3-6 15,-2-5 8-15,4-1-7 0,-2 2 1 0,1 4 1 16,-1-4 4-16,-1 0-7 0,1 0 4 0,0 4-1 16,1 1-7-16,-1-6 5 0,0 0 2 0,0 0 0 15,0 0 4-15,-1 6-3 0,1-7 1 0,0 2 1 16,1-1-4-16,-1 0 8 0,-1 7-4 0,1-9 3 15,1 2-4-15,0 0 7 0,1 1-6 0,-4 3 1 16,4 3-3-16,-2-2-2 0,0 1 2 0,-3 0-3 16,3-1-11-16,-3 2 14 0,2 0 1 0,0-1-2 15,-2-5 2-15,1 6 0 0,-2-1-3 0,3 2 3 16,-6-2-4-16,6-6 5 0,-1 1-6 0,-2-1-1 0,1 6 3 16,-2-1-3-16,2-5-3 0,-1-1 4 15,2-1-5-15,-1 3 10 0,-3 6-4 0,5-2 0 16,-3-5 1-16,1 2-1 0,2-1 2 0,-1 7-1 0,-2 1 1 15,1 0-1-15,0-2-5 0,1 2 4 0,-2 1-1 16,3 2 2-16,0-4-2 0,-1 5 5 0,0 2-10 16,1-4 7-16,-1 5-2 0,1-4 7 0,1-1-9 15,0 1 2-15,0 3-8 0,1-4 7 0,1-3-6 16,-1 2 2-16,-1 0 1 0,0-4 5 0,0 1 0 16,-1-3-1-16,-1 1 2 0,2-4-6 0,0 0 5 15,-1 5-2-15,0 0 0 0,-1-6 2 0,2 1-7 16,-1-1 6-16,0 1-2 0,1 6-3 0,-3-5 1 15,1 4 1-15,0 0-6 0,0 1 1 0,1 0 5 16,-1-2-2-16,1 4-1 0,0 0 2 0,1-2 2 16,0 2 8-16,-3-1-14 0,2-2 10 0,1-6 0 15,0 7 1-15,0 1 0 0,0-8 0 0,0 0-4 0,0 2 6 16,0-2-4-16,0 0 1 0,4 0 1 0,-4-1 3 16,2 7-1-16,0-5 2 0,3 6-3 15,-3-7 1-15,1 1-3 0,1-1-2 0,-2 6 0 16,3-4 13-16,-1-4-12 0,1 2 3 0,0 5-5 0,-1-5 2 15,0-1 1-15,-1 1 1 0,1-1 0 0,1 0-8 16,0 0 1-16,0-2 5 0,-1 2-5 0,1-1 7 16,-1 3-8-16,1-5 11 0,1 3-5 0,-2-1 1 15,2 0-2-15,1 0 2 0,0-1-1 0,1 0-6 16,-2-2 3-16,2 2 3 0,1 0 3 0,0-2 3 16,2 2-7-16,0-2-1 0,0-1-1 0,-1 2 8 15,2 0-1-15,3-1 0 0,-2-2-7 0,2 1-3 16,7 4-4-16,-7-6-2 0,3 2-9 0,3 1-13 15,-2-2-16-15,-1-5-11 0,6 4-20 0,3-1-26 16,-4 1-70-16,-5-3-190 0,9 1 85 0</inkml:trace>
  <inkml:trace contextRef="#ctx0" brushRef="#br0" timeOffset="129100.62">11275 13440 129 0,'0'0'163'0,"0"0"-21"16,0 0-11-16,0 0-20 0,0 0-4 15,0 0-18-15,0 0-8 0,0 0-5 0,0 0-5 16,0 0-7-16,23 0-9 0,-12 0-5 0,3 0-1 0,4-1-8 16,5-1-1-16,7-5-10 0,2 2 1 15,3-1-4-15,3-2-1 0,12-1-2 0,-12 2-2 16,16-1-5-16,-2 1 3 0,-13 3-6 0,13 0 3 0,-2 1-6 16,-14 2 2-16,3 4-3 0,-1 0-7 0,-2 3-9 15,0-1-7-15,-1 1-11 0,0 1-4 0,1 2-17 16,-4-2-4-16,1 0-9 0,-4 1-22 0,1 2-12 15,-1-5-18-15,0 1-84 0,-10-1-209 0,2-2 93 16</inkml:trace>
  <inkml:trace contextRef="#ctx0" brushRef="#br0" timeOffset="131985.17">12791 14662 98 0,'0'0'131'15,"-13"2"-17"-15,13-2-9 0,0 0-13 16,0 0-6-16,0 0-12 0,0 0 2 0,0 0-14 0,0 0-8 16,-11 4-2-16,11-4-4 0,1 9-7 0,-1-9-2 15,2 9-3-15,-2-9 4 0,0 11-10 0,0-1 13 16,0-1-11-16,0 0-4 0,0-1-4 0,2-2 7 16,-2-6-2-16,0 15-8 0,2-10-1 0,-2 2-1 15,4-1-6-15,-2 1 2 0,-2-7-4 0,5 10 5 16,-3-6 10-16,2 0-14 0,2 1 12 0,2-2-6 15,-3 0-6-15,6 0 2 0,3-2 3 0,-1-2-1 16,9 1-6-16,5-5 2 0,5 1-7 0,-1-1-1 0,3-2 6 16,2-2 2-16,2-3-5 0,1 1 3 0,9-3-7 15,2-3-11-15,-14 6 10 0,14-5 3 16,-1 2-9-16,0 0 4 0,-13 1-2 0,14 3 0 0,-14 2-1 16,2 0-4-16,0 1-5 0,-1 3 5 0,3 3 0 15,-3-2-4-15,-3 3 5 0,2 0-8 0,0 4 8 16,1-1-1-16,-4 5-3 0,-1-4 1 0,-1 3-4 15,-5 3 1-15,1-5-3 0,-6 2 8 0,-1-1-6 16,0-1 3-16,2 1 7 0,-1 0-2 0,-2-4-4 16,0 3 7-16,0-3-15 0,-2-1 9 0,-3-1 3 15,-1-1-11-15,0-1 16 0,-1-1 5 0,-1 1-4 16,0 0-4-16,-2-3-1 0,2 1 6 0,-4 1-3 16,2-3 1-16,-3 1-2 0,-1 0-3 0,-1 0 7 15,1 1 1-15,-5 4-9 0,5-9 6 0,-3 5-5 16,-2 4 9-16,0-10-8 0,0 10-1 0,0 0-9 15,-5-14-3-15,5 14-23 0,-2-10-10 0,-1 7-4 0,3 3-20 16,-10-9-18-16,3 6-90 0,0 0-197 0,-4-1 87 16</inkml:trace>
  <inkml:trace contextRef="#ctx0" brushRef="#br0" timeOffset="139955.1">7536 11562 77 0,'0'0'139'16,"0"0"-12"-16,0 0-15 0,0 0-6 0,0 0-15 16,0 0-9-16,0 0 0 0,11-13-4 0,-4 10-10 15,4-2-3-15,1-2-3 0,6-1-3 0,-2 0-4 16,9-4-3-16,-3-1-6 0,-2 6 8 0,7-4-4 16,-2 1 0-16,2 1-6 0,1-1-5 0,0 1-1 15,-9 6 2-15,8-2-12 0,-5 1 0 0,-2 1-3 16,0 0 2-16,0 2-7 0,-1-2 1 0,-1 4-8 0,0-2 2 15,-5 2-5-15,0-1 8 0,2 0-7 0,-4-1 3 16,3 2-6-16,-3-1 2 0,-1-1-5 0,-1 1 1 16,2 0 2-16,-3 1-2 0,1-1-5 0,-9 0 6 15,13 0 0-15,-13 0 1 0,10 0-6 0,-10 0 6 16,10 0-2-16,-10 0-3 0,0 0 3 0,9 0-1 16,-9 0-7-16,0 0 1 0,0 0-13 0,0 0-5 15,8-2-20-15,-8 2-4 0,0 0-19 0,0 0-15 16,10-2-14-16,-10 2-25 0,0 0-131 0,10-3-267 15,-10 3 119-15</inkml:trace>
  <inkml:trace contextRef="#ctx0" brushRef="#br0" timeOffset="140947.6">7482 12812 55 0,'-6'4'90'15,"1"-1"-5"-15,-3 0-6 0,8-3-4 0,-10 6-2 16,3-3-6-16,7-3-14 0,-6 5 0 0,6-5-8 15,-6 3-4-15,6-3-4 0,0 0 1 0,0 0-10 16,0 0 0-16,0 0 0 0,0 0-5 0,0 0-4 16,21 1 2-16,-9-4-2 0,1-1-11 0,-2-2-6 0,7-1-1 15,-4 1-4-15,3-1 3 0,-2-2-8 16,3 1-3-16,-4 0-6 0,1 0 2 0,-1 0-2 16,-2 2-1-16,-3-1 0 0,0 4 4 0,-3 0 3 0,0 0 0 15,-6 3 9-15,8-3 1 0,-8 3 3 0,0 0-4 16,0 0 10-16,0 0-5 0,0 0 8 0,0 0 3 15,-21 15-4-15,6-5 3 0,0 0 5 0,0 0 1 16,-9 5-5-16,1-1 2 0,2 2-8 0,-2-3 13 16,1 1-3-16,4-4-3 0,2 0 1 0,-2 2 1 15,4-3 2-15,4-2 0 0,-2-2 6 0,4 0-4 16,2 0 3-16,2-4-10 0,4-1-1 0,-9 5-1 16,9-5-3-16,0 0-1 0,0 0-14 0,0 0-2 15,32-22-25-15,-10 8-13 0,9-3-9 0,1-2-22 16,14-8-87-16,-2 1-178 0,1-4 80 0</inkml:trace>
  <inkml:trace contextRef="#ctx0" brushRef="#br0" timeOffset="161155.78">23141 11219 78 0,'0'0'207'0,"-11"0"-10"0,11 0-13 16,-12 1-5-16,12-1-12 0,-14 0-11 0,8 0-15 16,-2 2-9-16,8-2-4 0,-12 0-11 0,12 0-7 15,-10 0-10-15,10 0-7 0,0 0-6 0,-11 0-10 0,11 0-13 16,0 0-2-16,0 0-5 0,-8 2-9 0,8-2-5 15,0 0-1-15,0 0-5 0,0 0-1 16,0 0-7-16,40-4 0 0,-20-1-9 0,10 2-3 0,1-3-9 16,-2 0-6-16,3 1-7 0,2 0 0 0,1-1 1 15,-3 3-2-15,2-3-5 0,-1-1-10 0,3 1-5 16,-1 0 0-16,1 1-5 0,-2-3-10 0,-2 5 0 16,0-2-5-16,2 2-5 0,-5 0-4 0,-2-1 1 15,-6 1-11-15,-2 3-2 0,-6 0-8 0,5-1 7 16,-7-1 6-16,-4 2 6 0,4-1 7 0,-11 1 9 15,9 0 7-15,-9 0 7 0,0 0 14 0,0 0 10 0,0 0 7 16,0 0 5-16,0 0 6 0,-27 10 12 0,15-7-2 16,-10-2 4-16,0 2 0 0,-7 1 3 0,-3 0-2 15,1 1 0-15,-2-2 3 0,1 2 0 0,-1-1 7 16,-2 3-1-16,1-4 7 0,-1-1-1 0,1 1-6 16,-2-2 4-16,2 5 5 0,-1-4-1 0,4 1 0 15,1 0-1-15,-1 0 6 0,8-1-2 0,2 0-2 16,2 1-2-16,1-2-1 0,4-1-2 0,3 2-3 0,2-2-8 15,9 0 4-15,-12 2-10 0,12-2-8 16,-7 0 3-16,7 0-4 0,0 0-3 0,0 0-2 16,0 0-9-16,0 0-12 0,38 1-7 0,-19-2-3 0,1-1-5 15,1 0-4-15,6 1-9 0,-4 1 1 0,4-3-2 16,-5 3 4-16,-1-1-3 0,1 0-3 0,5 0 0 16,-4-1-6-16,-1-1 3 0,-2 1-5 0,-2 1 0 15,1-2 4-15,-7 2-7 0,0 0-3 0,-3-1 4 16,-1 1-1-16,-8 1 10 0,13 3 3 0,-13-3 6 15,9-2 8-15,-9 2 7 0,0 0 6 0,0 0 12 16,0 0 5-16,0 0 3 0,0 0 5 0,0 0 9 0,-42 0 9 16,24 0 9-16,-3 3-1 0,1-2-4 0,-8 2-2 15,-3-2 1-15,0 1 3 0,1 1 3 16,-1 1 3-16,0 1 1 0,1-1 5 0,0-1-7 0,1 0 4 16,7 0 4-16,3-2 4 0,2 2-9 0,5-1 5 15,0 0-7-15,4-2-2 0,2 2-7 0,6-2-7 16,-11 1-2-16,11-1 1 0,0 0-5 0,0 0-1 15,0 0-10-15,0 0 6 0,0 0-8 0,42 3-5 16,-23-3-10-16,1 0-12 0,7-2-13 0,1 1-10 16,3 1-8-16,0-3-7 0,0 1-4 0,4 0-15 15,-2-2-27-15,-1 1-1 0,-1-2-28 0,2 2-25 0,-2 0-36 16,-3 0-161-16,-8 0-382 0,1 1 169 0</inkml:trace>
  <inkml:trace contextRef="#ctx0" brushRef="#br0" timeOffset="164093.67">23553 11143 137 0,'-10'0'167'15,"10"0"-15"-15,0 0-14 0,0 0-13 0,0 0-10 16,0 0-10-16,0 0-14 0,0 0-6 0,0 0-13 15,0 0-7-15,0 0-5 0,0 0-10 0,0 0-1 16,0 0-5-16,0 0-5 0,0 0-5 0,0 0 0 0,0 0-3 16,0 0-3-16,30-4-5 0,-18 4 1 0,-1-2 0 15,2 2-2-15,0 0-2 0,1 0 0 16,5 0 3-16,1-2 1 0,1 4-1 0,1-2-5 0,6 0-2 16,1 0-1-16,3-2 1 0,0 2-2 0,3-1-4 15,2 1 6-15,0-2 3 0,0 2-1 0,1-4-6 16,1 1 1-16,0 0 0 0,-2 0-2 0,0 2-2 15,-2-2 2-15,-5 0 0 0,1 1-10 0,-4-1-4 0,-7 3 8 16,-2-1 4-16,1 0 1 0,-6 1-2 16,0 0-3-16,-2 1 0 0,-2-1-2 0,2 0 2 15,-4 0-2-15,-7 0 6 0,12 3 4 0,-12-3 1 0,11 3 0 16,-6-3 1-16,-5 0-4 0,8 2-1 0,-8-2-3 16,0 0 4-16,12 1-4 0,-12-1 2 0,6 3 1 15,-6-3-7-15,0 0 1 0,8 3-2 0,-8-3 3 16,0 0-3-16,5 1 4 0,-5-1-5 0,0 0 2 15,0 0-1-15,6 6-2 0,-6-6 3 0,0 0 0 16,2 7-3-16,-2-7 5 0,0 0-2 0,1 8 0 16,-1-8-3-16,0 0 2 0,0 0 1 0,0 0-1 15,0 0-4-15,-1 8 0 0,1-8 3 0,0 0 1 16,0 0-1-16,-3 8-2 0,3-8 1 0,0 0-1 16,0 0 3-16,0 0-3 0,0 9 4 0,0-9-4 0,0 0-10 15,0 0-5-15,0 0-16 0,0 0-8 0,0 0-13 16,0 0-12-16,0 0-9 0,0 0-15 0,0 0-15 15,0 0-31-15,0 0-143 0,0 0-299 0,0 0 133 16</inkml:trace>
  <inkml:trace contextRef="#ctx0" brushRef="#br0" timeOffset="169413.09">27279 5223 191 0,'0'0'223'0,"0"0"-10"0,0 0-16 0,0 0-9 15,0 0-7-15,0 0-9 0,0 0-10 0,9-7-9 16,-9 7-9-16,0 0-9 0,0 0-8 0,0 0-10 16,2-7-3-16,-2 7-1 0,0 0-4 0,0 0-8 15,2-10-7-15,-2 10-11 0,0-9-8 0,0 9-2 16,0 0-8-16,0-13-5 0,0 13-1 0,-4-13-4 16,2 8-13-16,-1-1 1 0,-1-2-5 0,0 2-2 15,-4-2-2-15,2 0-1 0,-1 2-1 0,0-1-10 0,1 4-4 16,-4-3 2-16,4 3-5 0,-3 0-5 0,-3 1 2 15,3 1-4-15,-3 2-1 0,-2 4 2 0,-2 0-5 16,-2 1 1-16,5 2-3 0,-1 3 1 0,1 0-2 16,-1 3 2-16,5-3-8 0,-2 3 0 0,3 0-3 15,0 0-4-15,6 2-4 0,-3-4 2 0,5-1-9 16,0 1-10-16,-2 0 2 0,4-2-11 0,1 2-4 16,3-3 5-16,-2 1 4 0,6-3 1 0,-1-1 3 15,0-2 2-15,9-3 0 0,-3 2 1 0,1-2 0 16,0-1 5-16,2-2 0 0,-3-2 1 0,4-3 2 15,-3-1 2-15,-1 1 3 0,-1-2 0 0,-1 0 1 16,0-4 2-16,-1 0 1 0,-1 1 6 0,0-1 6 0,-4 2 8 16,-1 1 7-16,-1-2 9 0,-3 0 12 15,0 1 11-15,-2-1-1 0,1 1 0 0,-1 2 3 16,-1-2 11-16,-1 3 0 0,0 0 3 0,2 8-3 0,-2-13-6 16,-1 7 5-16,3 6-4 0,-4-9-3 0,4 9-10 15,0 0-5-15,-2-8-2 0,2 8-5 0,0 0-9 16,0 0-2-16,0 0 0 0,0 0 1 0,0 0-4 15,-8 19 0-15,8-9-5 0,1 0 2 0,-1 3-2 16,5-1 0-16,-1 4 5 0,-2 1-4 0,1-1-2 16,3 2 2-16,0-1-5 0,-1-1-10 0,1-1-29 15,-2 0-32-15,2 1-30 0,1 0-46 0,-3 1-48 16,3-8-44-16,-2 4-49 0,4 1-204 0,-1-5-525 16,2-2 232-16</inkml:trace>
  <inkml:trace contextRef="#ctx0" brushRef="#br0" timeOffset="169830.47">27627 5209 121 0,'0'0'205'0,"0"0"-2"0,0 0-7 0,0 0-3 16,-3-6 2-16,3 6 1 0,0 0-5 0,0 0-2 15,0 0-12-15,0 0-5 0,0 0-6 0,0 0-13 16,0 0-9-16,0 0-14 0,0 0-13 0,0 0-10 0,0 0-14 16,0 0-9-16,0 0-2 0,0 0-19 0,0 0-8 15,0 0-5-15,0 0-2 0,0 0-7 16,0 0-3-16,-4 26-7 0,6-14 1 0,-1 0-2 0,2 4-6 15,2 1 2-15,-1 2-3 0,1 0-5 0,0 6-1 16,1 0-2-16,-1 2 0 0,3-3-1 0,-3-5-3 16,1 4 9-16,0 2-8 0,0-8-1 0,-1 2 6 15,1-5-6-15,0 3 3 0,0-1-5 0,1 0 5 16,-3-4-7-16,0-2 5 0,-1-1-5 0,-1 0 2 16,0-1 1-16,3-2 1 0,-2-1-4 0,1 0 0 15,-4-5-7-15,6 9-17 0,-6-9-30 0,6 4-43 16,-6-4-74-16,5 0-81 0,-5 0-302 0,10-7-592 15,-2 1 261-15</inkml:trace>
  <inkml:trace contextRef="#ctx0" brushRef="#br0" timeOffset="170996.8">28275 4943 183 0,'0'-9'192'0,"-2"-2"-2"0,1 2 1 0,1-1-9 15,-1 3-8-15,1 7-8 0,-4-13-3 0,4 13-2 0,0-11-7 16,-2 5-10-16,2 6-14 0,0 0-15 0,-2-8-10 16,2 8-9-16,0 0-13 0,-1-7-9 15,1 7-7-15,0 0-10 0,0 0-9 0,0 0-3 0,0 0-3 16,0 0-5-16,0 0-4 0,0 0-2 0,8 26-5 16,-7-16 2-16,3 6-9 0,-1 0 4 0,0 2-4 15,1 0-3-15,1 2 2 0,0 6 2 0,-1-1-3 16,-1 1 13-16,2 2-2 0,0 1 0 0,-1 2-6 15,2 1 4-15,2 15 5 0,-1-1 4 0,-1 2 1 16,5 4-4-16,-8 2 1 0,3 3 6 0,-2 2-2 16,-3 25-6-16,6-28 3 0,-4 0 1 0,1 3-4 15,0-3-4-15,0 1 0 0,-2 3-3 0,3-2 1 16,-1-5-8-16,0-4 5 0,4-1 1 0,1-3-8 0,-4-12 1 16,3 1-2-16,-1-4 0 0,2 0-4 15,-2-2 6-15,3-6 3 0,1 1-13 0,-5-5 4 16,-2-6 2-16,0-2-5 0,0-1 0 0,-1-3-8 0,2-2-6 15,-5-4-21-15,5 5-32 0,-5-5-44 0,0 0-53 16,4-17-38-16,-2-3-51 0,-2-9-61 0,0-2-154 16,-1-18-499-16,-4-4 221 0</inkml:trace>
  <inkml:trace contextRef="#ctx0" brushRef="#br0" timeOffset="172288.21">28387 4771 22 0,'0'0'203'16,"-3"-6"-7"-16,3 6-6 0,0 0-15 0,0 0-16 16,-5-6-13-16,5 6-16 0,0 0-13 0,0 0-11 15,16-12-13-15,-6 8-9 0,9 2-5 0,2-3-6 16,11 1-5-16,5-1-5 0,12-5-3 0,8 0-3 16,0 3-5-16,9-4-3 0,24 0-6 0,4 2-9 15,-4-3 0-15,1 3-3 0,1-7-6 0,-2 5-2 16,-25 4-2-16,27-5 2 0,-30 3-6 0,0 2 3 15,-1-1-4-15,3 1-8 0,-7-1 2 0,-2 2-5 16,0 0-5-16,-19 3 3 0,1-3-4 0,-1 5 5 0,0-4-5 16,-4 3 4-16,-2-3-3 0,0 2 1 0,-2 0-2 15,-8 0 1-15,3 0 1 0,-3 2-1 16,-3-4 0-16,0 5-2 0,-3-2-2 0,-2 0 7 0,-1 2-5 16,-1-3-2-16,-2 3 7 0,-8 0-3 0,15-1-3 15,-8 1-2-15,-7 0 2 0,10 3 0 0,-10-3 1 16,10 3-1-16,-5 1 2 0,3 3-6 0,-3 1 4 15,0 2 0-15,0 0 5 0,2 2 3 0,-1 4 0 16,-1 0 8-16,0 1-3 0,0 0 2 0,3 2-1 16,0 5 3-16,1-1 9 0,1 1 9 0,-1 0 1 15,1 1-4-15,4 1 1 0,-5 2 2 0,0 1 0 16,-1 1 11-16,2 1-4 0,-1 2 2 0,-3 1-8 16,3 13 0-16,-3-11 1 0,0 8 6 0,1 1-2 15,1 3-1-15,3-2-4 0,-3 4-1 0,-1 3-1 16,4 0 0-16,-1-1-5 0,2 1-6 0,0 3 1 15,3-1 2-15,0-1-3 0,-4 0-2 0,6-1-6 16,-2 0 1-16,1 1 0 0,2-2-5 0,-1-2 5 0,-2 2-1 16,-1-2-2-16,-3 2 1 0,1-2-1 15,-1 2 2-15,-1-3-7 0,-2 2 4 0,1-2-3 16,-4-3 2-16,0 1 0 0,0-15-1 0,-2 2-2 0,1-1 2 16,-2-1-4-16,2-1 4 0,-1 0-4 0,-5-3 0 15,5 0 2-15,-2-3 1 0,-2-5-2 0,0-1 2 16,1 1-2-16,-2-3-5 0,1 0 7 0,0 0-5 15,1-2 2-15,-3-4-3 0,2-2 1 0,1 1 1 16,0-10 3-16,-1 12-5 0,0-5 5 0,1-7-1 16,-4 9 0-16,4-9 1 0,-3 9-3 0,3-9 0 15,-4 11-1-15,2-9-1 0,2-2-4 0,-8 5-2 16,2-2-4-16,6-3-7 0,-12 4-6 0,4-2-1 16,-3 1-13-16,1 0 2 0,-3 0 0 0,-5-3 0 15,0 2-5-15,-2 1-8 0,-7 0-4 0,-1 1 5 16,-3-1-3-16,-1-3 4 0,-2 4 3 0,-1-3 1 15,1 4 5-15,-6-1 3 0,2-1 0 0,-12 2 9 0,-3 2 0 16,0-3 5-16,0 2 5 0,1 3 7 0,2-1 2 16,0 1 4-16,2-1 1 0,-5 4 5 0,3-4 0 15,12 3 3-15,-14 0-3 0,2 3 4 0,-1-1 0 16,14-3-2-16,-16 2-5 0,3 5-3 0,-2-6-9 16,-4 2-15-16,-2 5-10 0,2-4-3 0,2 0 1 15,1-4 0-15,14-3-6 0,4 1 1 0,-1-4 3 16,4-2 7-16,2 2 4 0,9-1 4 0,-7-3 2 15,6-2 0-15,-5-2 4 0,5 2 6 0,-5-2 12 0,8 0-2 16,0-2 12-16,0-2 1 0,1 1 0 16,1-2 6-16,2-1-1 0,1 2 6 0,-1-5-6 15,1 5-4-15,2 0 4 0,-4-3-2 0,3-1 0 0,-3 1-1 16,2 2-2-16,-3-2 5 0,1 1-4 16,0 1 1-16,1-3 2 0,0 1-6 0,1 3 5 0,-1 1 5 15,1-3 5-15,0 3 11 0,3-1-2 0,2 2 15 16,1-3 2-16,-1 0 9 0,1 2-4 0,0-4-5 15,1-3 1-15,-1 0-1 0,4-2 1 0,-2-1-3 16,3-1 0-16,-2 0-6 0,3-1-3 0,-1 0-3 16,-1-9-4-16,4 2-4 0,0 0 3 0,0-3-6 15,-2 1-19-15,-1-1-24 0,0-2-32 0,-2-1-48 16,-2-4-63-16,-1-14-81 0,3 15-222 0,-4-12-504 16,-4-2 223-16</inkml:trace>
  <inkml:trace contextRef="#ctx0" brushRef="#br0" timeOffset="173122.91">28607 5073 185 0,'0'0'198'0,"0"0"-14"0,0 0-8 0,0 0-6 15,6-12 1-15,-6 12-8 0,0 0-5 0,2-7-9 16,-2 7-11-16,0 0-6 0,0 0-16 0,2-11-14 15,-2 11-6-15,0-7-5 0,0 7 0 0,0 0-5 16,2-8-12-16,-2 8-7 0,0 0-7 0,0 0-7 16,0 0-6-16,0 0-4 0,0 0-7 0,-15 0-3 15,15 0 0-15,-16 8-5 0,8-2-7 0,-2-1 0 16,-1 3-2-16,2-2-3 0,2 1-2 0,1-2 1 16,-1 0-4-16,2 1-1 0,1-1-4 0,2 1 2 0,2-6-3 15,-4 12-2-15,3-5-5 0,1-7 1 0,2 12-1 16,0-4 2-16,1-3-6 0,-1 1 3 15,4 3-2-15,0-3 1 0,0 0-2 0,0 0 0 0,2 1 2 16,-2 0 2-16,7 0 2 0,-4-1-3 0,1-1-1 16,-1 2 3-16,0-1-1 0,1-1 2 0,-2 1-3 15,1-2 1-15,-5 0 0 0,3 1-2 0,-3-1-1 16,2-1 3-16,-6-3-2 0,7 8 0 0,-7-8 0 16,5 4 4-16,-5-4 0 0,3 6 5 0,-3-6 8 15,0 0-1-15,1 7 2 0,-1-7-2 0,0 0-3 16,-16 8 2-16,6-5 0 0,-1-2 2 0,-3 0-11 15,2-1-15-15,-2 3-24 0,0-1-21 0,-3-4-22 16,0 1-29-16,0-1-25 0,3 0-37 0,2-1-46 16,-4 0-156-16,4-2-402 0,2-1 178 0</inkml:trace>
  <inkml:trace contextRef="#ctx0" brushRef="#br0" timeOffset="173323.69">28698 5098 44 0,'0'0'261'0,"0"0"-17"0,0 0-14 0,0 0-15 16,0 0-15-16,9 5-12 0,-7 1-18 15,1 2-6-15,-3 1-16 0,7 3-13 0,-4 0-14 0,2 5-7 16,0-2-12-16,2 1-12 0,-3-4-7 0,3 4-7 16,-2-1-15-16,4-2-22 0,-3-1-35 0,1-2-24 15,0 0-41-15,1-4-39 0,-3 0-32 0,3 1-38 16,0-5-198-16,-8-2-399 0,13-1 177 0</inkml:trace>
  <inkml:trace contextRef="#ctx0" brushRef="#br0" timeOffset="173498.55">28810 4892 68 0,'-9'-6'268'0,"0"2"2"0,-1 0-5 16,3 0-16-16,1 2-19 0,6 2-27 15,-10-1-25-15,10 1-23 0,-6-4-26 0,6 4-31 0,0 0-38 16,-8 11-44-16,6-5-50 0,0 2-46 0,4 2-55 16,0 1-189-16,3-2-350 0,1 3 155 15</inkml:trace>
  <inkml:trace contextRef="#ctx0" brushRef="#br0" timeOffset="174714.11">28884 5147 131 0,'0'0'175'0,"0"0"-1"0,0 0-11 15,0 0-4-15,0 0-5 0,0 0-6 0,0 0-8 16,0 0-8-16,0 0-11 0,0 0-7 0,0 0-7 0,-10 1-4 15,10-1-11-15,0 0-4 0,0 0-6 0,0 0-9 16,0 0-3-16,0 0-3 0,0 0-9 0,0 0-3 16,0 0-3-16,0 0-2 0,0 0 0 0,0 0-5 15,0 0 0-15,0 0-3 0,0 0 2 0,0 0-2 16,0 0 0-16,0 0-8 0,0 0-4 0,0 0-1 16,0 0-2-16,0 0-1 0,0 0 0 0,0 0-1 15,0 0-2-15,0 0 1 0,0 0-1 0,0 0-1 16,0 0 5-16,0 0-7 0,0 0-3 0,0 0-3 15,0 0 1-15,0 0-1 0,0 0 1 0,0 0-1 16,0 0 0-16,0 0 0 0,0 0 1 0,0 0-4 0,0 0-3 16,0 0 1-16,0 0-4 0,0 0-1 0,0 0 2 15,12-16-4-15,-12 16 2 0,7-7-4 0,0 2-3 16,0-1-3-16,2 1 2 0,0 0-3 0,-1 1 0 16,2-1-3-16,-3 2 1 0,3 0-1 0,-4 2-2 15,6-2-9-15,-12 3 5 0,16-1-2 0,-6 2 0 16,-2 0 2-16,-1 2-2 0,1-1-4 0,-2 2 5 15,-1-1 1-15,-1 2-1 0,-4-5 1 0,5 10 4 16,-3-4-2-16,0 1 4 0,-1 1 0 0,-1-8-1 16,-1 13 6-16,-2-6-2 0,0-1 2 0,1 0 1 15,-3 2 3-15,0-3-1 0,1 0 1 0,-3 0 5 16,7-5 3-16,-7 8 4 0,2-3-2 0,1-2 5 16,4-3-1-16,-7 6 1 0,7-6-4 0,-5 4 4 0,5-4-4 15,0 0 1-15,0 0 3 0,-5 5 1 16,5-5-3-16,0 0-2 0,0 0-1 0,0 0 0 15,0 0-1-15,0 0-1 0,0 0-2 0,0 0-3 0,17-11 1 16,-17 11-5-16,10-5-4 0,-2 3 2 0,1 1-5 16,-2-1 4-16,5 2 2 0,0 0-5 0,1 0 3 15,0 3 1-15,0 0-3 0,0 1 1 0,-2-2 1 16,1 4-1-16,2 1-4 0,-3 3-3 0,2 1 2 16,-2-2-3-16,-2 0 2 0,2 3 0 0,-2 4 1 15,-6-5 1-15,3-2-1 0,-1 1 0 0,-1-1-3 16,-2 3 5-16,-3-1 0 0,1 0 4 0,0-5-2 15,0-6 0-15,-4 14 2 0,1-7 1 0,0 0 1 16,-4-2 0-16,2-1 5 0,-4 2 2 0,1-2 3 16,2 1 0-16,-4-2 4 0,0 0 1 0,-2-2-1 15,1-1-1-15,-1 2-6 0,1-2 2 0,-2 0 2 16,1-3-1-16,-2 3-3 0,2-5 2 0,1 2-3 0,1-1 2 16,1-3-3-16,0 4-2 0,3-2-2 15,-2 1-4-15,3-7-6 0,1 9-6 0,2-6-2 16,2 8-12-16,0-16-12 0,0 16 7 0,6-15 4 0,0 5 1 15,5-4-7-15,1 2-6 0,1 0-3 0,3-1-1 16,4-5 1-16,-5 5 0 0,8-5 5 16,0 3-3-16,-2-2 0 0,3 3 1 0,-1-4 1 0,-1 2-3 15,-3-1 2-15,1-1 0 0,-3-1 8 0,-3 4-4 16,-2 2 14-16,0-1 2 0,-4 3 2 0,1-2 12 16,-4 4 11-16,0 0 4 0,-2 2 7 0,-1 0 1 15,-2 7-2-15,3-11 2 0,-3 11-5 0,0 0-1 16,-7-7-4-16,7 7 5 0,-14 1-1 0,14-1-4 15,-21 9 6-15,5-4 7 0,0 4 6 0,2-1 5 16,-2 2 5-16,7-1 2 0,-3 2 3 0,0 1 5 16,-1 1-1-16,7-1 0 0,-2-4-8 0,5 4 8 15,-3 0 3-15,2-2-3 0,2 0 1 0,2 1-2 0,1-1 0 16,2-1-1-16,1-1-3 0,2 0-3 0,3 0-3 16,1-2-2-16,2 0-1 0,6-2-4 0,2 0-10 15,-1-1-27-15,4-5-22 0,5 2-38 0,-1-2-41 16,-5-1-31-16,5 0-33 0,0-3-206 0,-6 2-419 15,6-3 186-15</inkml:trace>
  <inkml:trace contextRef="#ctx0" brushRef="#br0" timeOffset="175057.17">29599 5053 169 0,'-13'-1'284'0,"13"1"-13"15,-11 0-18-15,11 0-23 0,-11-1-23 0,11 1-14 0,0 0-22 16,-7-2-20-16,7 2-12 0,0 0-15 0,0 0-11 16,-11-2-18-16,11 2-9 0,0 0-6 15,0 0-5-15,0 0-9 0,0 0-4 0,0 0-9 0,0 0-6 16,0 0-3-16,0 0-7 0,0 0-1 0,0 0-1 15,0 0-7-15,0 0-1 0,0 0-6 0,32-1-1 16,-25 0-3-16,-7 1 0 0,10-3-6 0,-10 3-4 16,12-1-6-16,-6 0-9 0,1-3-11 0,-7 4-7 15,13-1-9-15,-5 0-10 0,0-1-10 16,-8 2-16-16,11-2-11 0,-4 1-12 0,1-1-18 0,-8 2-14 16,13-4-17-16,-6 3-16 0,-7 1-18 0,12-5-15 15,-12 5-113-15,9 0-329 0,-9 0 145 0</inkml:trace>
  <inkml:trace contextRef="#ctx0" brushRef="#br0" timeOffset="175315.23">29599 5125 34 0,'0'0'219'0,"0"0"-8"0,0 0-9 0,0 0-16 16,0 0-11-16,0 0-14 0,0 0-15 0,0 0-18 15,0 0-8-15,0 0-13 0,0 0-12 0,0 0-10 16,0 0-9-16,0 0-7 0,23-6-8 0,-17 4-10 16,-6 2 2-16,18-3-6 0,-9 0-7 0,3 1-2 15,-4 2-3-15,3 0-4 0,-2-2-7 0,-2 1 2 16,3-1-10-16,-10 2-16 0,16-1-11 0,-7 1-18 16,-9 0-14-16,13-2-21 0,-7 1-25 0,-6 1-20 15,13 0-28-15,-13 0-21 0,9-2-142 0,-9 2-324 16,6-3 144-16</inkml:trace>
  <inkml:trace contextRef="#ctx0" brushRef="#br0" timeOffset="176213.75">29977 4823 71 0,'0'0'240'16,"0"0"-3"-16,-4-9-10 0,4 9-11 0,0 0-15 16,0 0-14-16,0 0-15 0,0 0-12 0,-4-5-15 15,4 5-8-15,0 0-9 0,0 0-12 0,0 0-10 16,0 0-9-16,0 0-8 0,0 0-12 0,0 0-8 0,0 0-6 15,0 0-8-15,0 0-6 0,-5-5-4 16,5 5-7-16,0 0 0 0,0 0-8 0,0 0-6 16,0 0 2-16,0 0-1 0,0 0-3 0,0 0-4 0,0 0-2 15,0 0-3-15,0 0-1 0,0 0 5 0,0 0-4 16,0 0 3-16,0 0-9 0,0 0 2 0,0 0 1 16,0 0-3-16,0 0 1 0,0 0 7 0,0 0-1 15,0 0 0-15,0 0-2 0,0 0 6 0,0 0-3 16,0 0 2-16,0 0-7 0,0 0 6 0,0 0-7 15,0 0-1-15,0 0 3 0,0 0-3 0,0 0-2 16,0 0-4-16,0 0 2 0,0 0-1 0,0 0 2 16,0 0-1-16,0 0-2 0,0 0 2 0,0 0 1 15,0 0-5-15,0 0-2 0,0 0 2 0,0 0-1 16,0 0 1-16,0 0-4 0,0 0 4 0,0 0-2 16,0 0 5-16,0 0-4 0,-5 16 0 0,5-16 2 15,-2 9-5-15,2-2 3 0,-3-1 1 0,3-6-2 0,-3 14 1 16,1-9 2-16,2-5-4 0,-3 15-1 0,2-10 4 15,1-5 2-15,-1 12 0 0,0-7 1 16,1-5-4-16,-4 7-1 0,4-7 1 0,0 0 0 0,0 8 2 16,0-8 0-16,0 0-1 0,0 0-1 0,0 0 0 15,0 0 0-15,0 0 4 0,0 0 2 0,0 0 1 16,0 0-3-16,0 0 2 0,0 0-4 0,4 7 1 16,-4-7-8-16,0 0-6 0,0 0-5 0,0 0 0 15,17-15-1-15,-10 12-7 0,-2-1 0 0,1 1 2 16,3-4-7-16,-2 4 0 0,0 0 2 0,0 0 0 15,3 1 3-15,0-2-1 0,-3 2 1 0,3-2 4 16,-3 3 5-16,-7 1-5 0,16 0 0 0,-5 1 2 16,-3-1 1-16,2 2 5 0,0 1 0 0,1-1-2 0,-2 1 3 15,2 0 1-15,1 1-1 0,-2 0 4 16,1 1 1-16,0 0 1 0,-1 1-1 0,2-1 5 16,-2 1-4-16,0 1 3 0,0 2 0 0,0-2-2 0,-2 0 2 15,-3 1-4-15,4-2 4 0,-5 1 0 0,1 0-1 16,-3-1 3-16,2 0-1 0,-1 1-3 0,-2-1 1 15,-1-6 4-15,0 13-1 0,0-13 1 0,-1 11 2 16,0-5-4-16,1-6 3 0,-6 8 0 0,1-2 0 16,0-1 0-16,-3 0 0 0,0 2 3 0,-3-2-2 15,1-2 3-15,-3 1-2 0,0-1 0 0,-4 2 2 16,0-2 1-16,3-1-3 0,1-1 3 0,-1 0-4 16,1 1 1-16,-1-2-3 0,3 0-9 0,-1-3-18 15,0 2-16-15,1-2-26 0,1 0-19 0,0-1-26 16,1-2-38-16,2 1-22 0,0-3-44 0,-3 1-114 15,2-1-359-15,3-2 159 0</inkml:trace>
  <inkml:trace contextRef="#ctx0" brushRef="#br0" timeOffset="176639.87">29935 4763 69 0,'0'0'195'0,"0"0"-5"0,-7-3-13 0,7 3-11 0,0 0-19 16,0 0-12-16,0 0-14 0,0 0-13 15,0 0-13-15,0 0-7 0,0 0-8 0,0 0-8 16,0 0-6-16,0 0-4 0,26-12-8 0,-14 11-7 0,-1-1-1 16,7-5-10-16,0 4-4 0,-3 0-2 0,3-1 4 15,0-1-6-15,0 1-6 0,-3-1 0 16,3 2-9-16,-1 1 3 0,-2 0 0 0,-3-1-1 0,-2 3-11 16,0-3 9-16,-1 0-5 0,-3 2 0 0,2-2-3 15,-8 3 5-15,13 0-11 0,-13 0 3 0,9-2-7 16,-9 2-8-16,7-3-4 0,-7 3-6 0,0 0-3 15,9-1-3-15,-9 1-7 0,0 0-1 0,0 0-9 16,0 0-5-16,0 0 1 0,11 0-12 0,-11 0-1 16,0 0-1-16,0 0-10 0,0 0-12 0,0 0-8 15,0 0-22-15,0 0-108 0,5 4-242 0,-5-4 108 16</inkml:trace>
  <inkml:trace contextRef="#ctx0" brushRef="#br0" timeOffset="177884.81">28382 5797 117 0,'0'0'170'16,"-5"-5"1"-16,5 5-7 0,0 0-5 0,0 0-6 15,0 0-7-15,0 0-16 0,0 0-7 0,0 0-11 16,0 0-11-16,0 0-9 0,0 0-10 0,0 0-6 16,0 0-6-16,16-12-5 0,-3 9-6 0,3-3-3 15,5-2-2-15,-1 4-8 0,8-5-3 0,1 3-6 0,1-2-4 16,4-2-1-16,-3 3-5 0,3-3 0 16,3 1-2-16,2-2-1 0,12 0-6 0,-12 3 0 15,11-6-1-15,3 5-3 0,-16 2-3 0,15-5 1 0,-4 1 0 16,2 0-5-16,-14 2-2 0,1 3 6 0,3-1-4 15,-3-2-1-15,0 1-2 0,0 0-2 0,0 0-1 16,-1-1 2-16,-2 2 0 0,-2 0-2 0,3 0 1 16,-3-1 2-16,0 0 0 0,0 0-4 0,1-3 1 15,-2 4-2-15,-3 2 7 0,1-2-5 0,1 0-1 16,-2 2-1-16,1-3 0 0,-1 2 1 0,0 1 4 16,-8 0-4-16,6-1 0 0,1 0 1 0,-6 4 0 15,-2-1-1-15,1 0 0 0,-1-2 0 0,1 2-2 0,1 1-1 16,0-1 2-16,-2 0-1 0,1-1 2 15,1 1-1-15,-1 0-2 0,3 2 2 0,-1-2-2 16,-1 0 3-16,0-2 0 0,1 3-3 0,-2-3 0 0,2 3 3 16,0-2-3-16,8-1 3 0,-10 3-2 0,0 0 1 15,2-3 2-15,-5 4-1 0,0-3-1 0,-4 3-2 16,1 0 3-16,0-2-2 0,0 3 1 0,-1-2 1 16,1 2-1-16,-2-4-2 0,-2 3 2 0,1-1 4 15,0-1 0-15,-1 2-3 0,-1 1 2 0,-9 0 0 16,18-1-1-16,-8 0 0 0,1 1 0 0,0 0 3 15,-1-4 1-15,0 4-5 0,2-1 1 0,-2-1-1 16,0 1 2-16,-10 1 1 0,14 0-3 0,-5 0 4 0,-1-2-2 16,-8 2-2-16,14 0 2 0,-5 0-4 0,-9 0 4 15,11 0-1-15,-11 0 0 0,12 0 0 16,-12 0 3-16,10 0 4 0,-10 0-4 0,9 0 3 0,-9 0 1 16,9 0 7-16,-9 0-2 0,0 0 3 0,12 0 1 15,-12 0 3-15,0 0-2 0,11 0-1 0,-11 0-3 16,0 0 2-16,6-1-7 0,-6 1 3 0,0 0-1 15,0 0 1-15,0 0-3 0,0 0 2 0,0 0-4 16,0 0-1-16,0 0-15 0,0 0-7 0,10 1-15 16,-10-1-23-16,0 0-30 0,0 0-42 0,0 0-55 15,0 0-206-15,0-11-419 0,0 11 185 0</inkml:trace>
  <inkml:trace contextRef="#ctx0" brushRef="#br0" timeOffset="181651.63">28727 6417 82 0,'0'0'179'0,"-6"-3"0"0,6 3-2 15,0 0-4-15,0 0-2 0,0 0-4 0,-8-5-5 16,8 5-5-16,0 0-11 0,0 0-13 0,0 0-10 16,0 0-16-16,-5-3-10 0,5 3-11 0,0 0-5 15,0 0-7-15,0 0-4 0,19 17-6 0,-11-8-4 16,2 3-6-16,2 1-3 0,1 2-4 0,1-2-6 0,-1 2-2 15,5 4-1-15,-4-6-6 0,-2 2-2 0,2-2-2 16,-1 2-4-16,-1-5-7 0,-1 0-11 0,0 1-15 16,1-3-19-16,-3 0-17 0,1-2-24 0,-1 0-23 15,0-2-27-15,-3-1-17 0,1-2-23 0,-7-1-26 16,14-1-158-16,-14 1-370 0,9-7 164 0</inkml:trace>
  <inkml:trace contextRef="#ctx0" brushRef="#br0" timeOffset="181831.12">28880 6435 131 0,'-7'10'169'16,"-4"4"-18"-16,4-1-9 0,1-1-16 0,3-1-14 16,-2 3-11-16,-1-6-6 0,4 6-11 0,-2 2-8 0,1-2-21 15,-1 3-30-15,0-4-35 0,1-1-25 0,-2-1-36 16,2 0-30-16,-3 0-74 0,1-3-191 0,-1 1 85 15</inkml:trace>
  <inkml:trace contextRef="#ctx0" brushRef="#br0" timeOffset="181976.01">28696 6634 76 0,'-2'-9'208'0,"2"9"-28"0,0 0-14 0,2-14-19 15,4 9-16-15,-3-1-11 0,6-2-14 0,2 2-13 16,7-2-12-16,7-3-25 0,3 3-35 0,0-1-27 15,2-2-33-15,-2 1-50 0,0 0-120 0,-10 2-226 0,6-1 100 16</inkml:trace>
  <inkml:trace contextRef="#ctx0" brushRef="#br0" timeOffset="182249.46">29042 6290 10 0,'-4'-6'324'15,"4"6"-8"-15,-5-6-18 0,5 6-22 0,-6-5-24 16,6 5-28-16,0 0-22 0,-5-6-24 0,5 6-23 16,0 0-16-16,0 0-13 0,0 0-9 0,9 29-11 15,-2-12-2-15,3 9-9 0,0 2-6 0,0 7-13 16,1-2-5-16,4 13 0 0,-4-13-2 0,2 1-3 0,3 10-9 16,-2-12-7-16,-2-1-2 0,1-1-6 15,4-2 1-15,-4 0-8 0,1-2-4 0,-2-5-4 16,2 0-1-16,-5-5 3 0,0-1-11 0,0 1-24 0,1-6-19 15,-3-1-32-15,-2 0-23 0,0-3-24 0,-1 1-27 16,0-1-23-16,0-3-18 0,-4-3-14 0,0 0-42 16,0 0-29-16,0 0-138 0,0 0-429 0,0 0 190 15</inkml:trace>
  <inkml:trace contextRef="#ctx0" brushRef="#br0" timeOffset="182485.2">29121 6470 31 0,'-3'-9'201'0,"3"9"-15"16,0-8-16-16,0 8-10 0,9-6-2 0,-4 3-9 0,3-1-6 15,3 3-12-15,2 1-7 0,0 0-8 0,5 2-9 16,-4 1-7-16,3 0-6 0,-5 1-5 16,5 1-9-16,-5 3-5 0,-1-2-12 0,-1 2-1 0,-2-1-4 15,1 0-7-15,-4 4-4 0,-1-1-5 0,-3 1-5 16,-2 0 0-16,-3 1-14 0,-1-2-21 0,-5 4-23 15,2-5-29-15,-1 0-35 0,-6-1-27 0,6-2-36 16,1 0-38-16,-1-5-137 0,1-1-349 0,8 0 154 16</inkml:trace>
  <inkml:trace contextRef="#ctx0" brushRef="#br0" timeOffset="182697.16">29278 6260 219 0,'0'-6'329'16,"1"-1"-13"-16,-1 7-13 0,0 0-31 0,0-11-24 15,0 11-24-15,0 0-22 0,0 0-19 0,0 0-2 16,0 0 2-16,0 0-6 0,0 0-13 0,0 0-7 16,8 35-4-16,-5-17-9 0,3 2-14 0,3 2-5 15,-3 2-17-15,2 1-8 0,0-6-11 0,0 6-15 16,1-2 2-16,-1-4-9 0,0-1-26 0,3-2-25 16,-3 0-29-16,0 0-32 0,-1-1-40 0,1-3-52 15,-2-3-46-15,1 2-48 0,1-4-43 0,-2 2-54 16,-2-4-170-16,-1-2-539 0,-3-3 239 0</inkml:trace>
  <inkml:trace contextRef="#ctx0" brushRef="#br0" timeOffset="182881.31">29223 6428 229 0,'0'0'296'0,"-8"-9"-24"0,6 6-22 16,2 3-31-16,-4-7-24 0,4 7-18 0,0 0-16 15,10-10-19-15,-2 5-21 0,3 2-30 0,3-2-38 16,4-1-38-16,2 3-42 0,0-2-39 0,-1 4-44 16,2-3-32-16,-1 3-36 0,-3-1-105 0,2-1-308 15,-4 3 137-15</inkml:trace>
  <inkml:trace contextRef="#ctx0" brushRef="#br0" timeOffset="183150.8">29522 6336 179 0,'0'0'212'0,"0"0"5"0,-5-11 5 0,5 11 4 16,0 0 2-16,-8-9-4 0,8 9-12 0,0 0-9 0,-4-5-17 15,4 5-22-15,0 0-6 0,-3-7-28 0,3 7-14 16,0 0-13-16,0 0-11 0,0 0-4 0,0 0-13 16,16 18-8-16,-3-8-5 0,1 2-8 0,1 0-1 15,0 1-10-15,1 2-3 0,2 3-2 0,0-5-4 16,-4-2-4-16,1-1-3 0,-2 1-5 0,-2-4-1 16,0 3-3-16,-3-5 2 0,-2-1-6 0,-1 1 0 15,0-2 16-15,-1 1 20 0,-4-4 17 0,5 6 19 16,-5-6 14-16,0 0-2 0,0 0-8 0,0 0-12 0,0 0-8 15,0 0-5-15,-13-18-1 0,8 11-9 0,-1-3-8 16,1-2-15-16,2-4-23 0,4-3-37 16,6-6-36-16,5-3-56 0,4 1-51 0,7 1-55 0,15-10-61 15,3 8-68-15,4-2-192 0,3 0-594 0,-3 7 263 16</inkml:trace>
  <inkml:trace contextRef="#ctx0" brushRef="#br0" timeOffset="184147.12">30102 6361 131 0,'-3'-6'181'0,"3"6"-5"16,0 0 0-16,0 0-1 0,-4-7-9 0,4 7-4 15,0 0-9-15,0 0-10 0,0 0-10 0,0 0-11 16,0 0-11-16,1-9-11 0,-1 9-9 0,10-8-6 16,0 5-5-16,7-2-7 0,5-1-4 0,6 0-5 15,3-2-7-15,2-1-4 0,4-1 0 0,15 0-11 0,3-3-3 16,1 1-2-16,-4 2-6 0,1-2 0 16,1 1-5-16,-4 0-2 0,1 1-4 0,-14 4-3 0,0-2-2 15,2 3 1-15,0-4-5 0,-5 3 2 0,0 4-4 16,-4-3-2-16,0 1 0 0,-9 1-2 15,1-2 1-15,-5 4-4 0,1 0 3 0,-7-1 0 0,1 0-6 16,0 0-1-16,-1 2-5 0,-5-3 1 0,3 1 2 16,-9 2-2-16,10-1-2 0,-10 1 0 0,9-2-4 15,-9 2-1-15,0 0-4 0,9-3-9 0,-9 3-13 16,0 0-6-16,5-4-9 0,-5 4-2 0,0 0-9 16,0 0-2-16,0 0 1 0,-6-14-2 0,6 14-3 15,-10-8 8-15,4 3 2 0,0 2 8 0,0-2-2 16,-3-1 10-16,0 1 2 0,0-1 8 0,-1-1 4 15,2 1 8-15,-1-3 0 0,0 2 13 0,-1 0 6 16,2-1 10-16,0 2 3 0,1 0 9 0,-1 1 8 0,3 2 11 16,5 3-3-16,-8-8-3 0,4 5-3 0,4 3-3 15,0 0-4-15,-8-7-4 0,8 7-4 16,0 0-2-16,0 0-2 0,0 0-10 0,0 0 7 0,0 0 4 16,0 0-3-16,19 15-4 0,-9-9 3 0,1 1-1 15,0 0-1-15,-1 1 1 0,0-1-4 0,-1-1 1 16,0 0 2-16,1 3 0 0,-2-2 2 0,0 3-8 15,-2-1 2-15,0 0 2 0,-2-1 2 0,-1 2 5 16,-2-2 0-16,0 3-5 0,-3-1 3 0,-1 0-1 16,-4 1-3-16,-2 2-22 0,-2-1-26 0,-1 1-34 15,1-5-42-15,0-2-58 0,0 2-119 0,0 0-321 16,0-3 143-16</inkml:trace>
  <inkml:trace contextRef="#ctx0" brushRef="#br0" timeOffset="186363.73">32210 5500 246 0,'0'0'237'0,"0"0"-21"15,0 0-19-15,0 0-21 0,-2-8-16 0,2 8-14 16,0 0-10-16,0 0-10 0,0 0-9 0,0 0-11 15,20 14-10-15,-12-7-3 0,-1 1 1 0,5 3 12 16,-1 2-6-16,0 1-6 0,0 0-5 0,5 7-3 16,0-1-9-16,0 2 1 0,3 2 5 0,-3 0-11 0,2-1-7 15,-2 2-1-15,3-3-6 0,-3 1-3 16,0-2-6-16,-1-1-2 0,-4-3-7 0,0 1-2 16,0-4-3-16,1 4-7 0,-3-5 0 0,0 0-3 0,0-2-3 15,-2 1 1-15,-1-3-3 0,4 5 0 0,-2-5-9 16,-3-2-18-16,1 1-15 0,-3-3-23 0,1 0-25 15,0 1-29-15,1-3-23 0,-5-3-40 0,6 6-29 16,-6-6-22-16,7 3-45 0,-7-3-137 0,0 0-429 16,0 0 190-16</inkml:trace>
  <inkml:trace contextRef="#ctx0" brushRef="#br0" timeOffset="186719.64">32721 5382 72 0,'0'0'215'0,"0"0"-14"0,0 0-20 16,0 0-17-16,0 0-18 0,0 0-12 0,0 0-9 0,0 0 2 15,0 0-6-15,0 0-9 0,0 0 2 0,0 0-8 16,0 0-2-16,46 49-6 0,-46-49 19 16,28 29-4-16,-10-8-8 0,1 3-5 0,0-1-8 0,-1 0 3 15,3-1-11-15,-6 5-19 0,2-5-12 0,0 1 3 16,-2-2-5-16,-15-21-8 0,24 37-4 0,-13-20-3 16,-11-17-6-16,22 34 0 0,-22-34-2 15,23 31 3-15,-23-31-18 0,18 24-22 0,-18-24-21 0,15 19-24 16,-15-19-30-16,0 0-36 0,16 19-34 0,-16-19-37 15,0 0-35-15,0 0-164 0,0 0-421 0,0 0 188 16</inkml:trace>
  <inkml:trace contextRef="#ctx0" brushRef="#br0" timeOffset="189442.57">33370 5211 53 0,'0'0'115'16,"0"0"-16"-16,0 0-3 0,0 0-9 0,0 0 1 0,0 0-12 16,0 0 4-16,0 0-6 0,0 0-16 0,0 0 4 15,0 0-5-15,0 0-3 0,0 0 1 0,0 0 0 16,0 0-3-16,0 0 1 0,0 0-3 16,0 0-7-16,0 0 2 0,0 0-9 0,0 0 1 0,0 0-10 15,0 0-10-15,0 0 7 0,92-12-4 0,-92 12 0 16,36-8-2-16,-36 8-2 0,34-6-1 0,-34 6-4 15,34-8 5-15,-34 8-5 0,30-8-4 0,-30 8 3 16,0 0 0-16,40-9-6 0,-40 9-1 0,24-8 5 16,-24 8-5-16,0 0-2 0,34-14 0 0,-34 14 3 15,0 0-6-15,25-10 6 0,-25 10-3 0,0 0 1 16,0 0-3-16,26-12 2 0,-26 12-2 0,0 0 1 16,0 0-2-16,0 0 1 0,0 0-7 0,28-13 0 15,-28 13-1-15,0 0-3 0,0 0 5 0,0 0-2 16,0 0-4-16,0 0-3 0,0 0 11 0,0 0-5 15,0 0 6-15,0 0-1 0,0 0 1 0,0 0-1 16,0 0 3-16,0 0 1 0,0 0-1 0,0 0 5 16,24 38-1-16,-24-38-8 0,0 0 6 0,0 0 0 15,0 0 6-15,5 33 5 0,-5-33-5 0,0 0 2 0,0 0 1 16,10 32-4-16,-10-32 1 0,0 0 4 16,9 29-1-16,-9-29 3 0,12 24 1 0,-12-24-6 15,0 0 2-15,13 32-1 0,-13-32 4 0,9 22 12 0,-9-22 4 16,12 27 6-16</inkml:trace>
  <inkml:trace contextRef="#ctx0" brushRef="#br0" timeOffset="189643.63">33825 5661 1998 0,'0'0'-104'16,"0"0"-31"-16</inkml:trace>
  <inkml:trace contextRef="#ctx0" brushRef="#br0" timeOffset="191813.37">32662 5589 177 0,'0'0'176'0,"0"0"-22"0,0 0-11 0,0 0-20 15,0 0-10-15,0 0-10 0,0 0-11 0,0 0-12 16,0 0-8-16,0 0-5 0,0 0-7 0,0 0-12 16,0 0-3-16,0 0-9 0,0 0-8 0,0 0-5 15,0 0-1-15,0 0-7 0,0 0-6 0,0 0-5 16,0 0 0-16,45 43-4 0,-45-43-2 0,0 0-1 16,0 0 1-16,0 0 1 0,0 0-2 0,5 31-4 15,-5-31 3-15,0 0 5 0,0 0-2 0,0 0-1 16,17 22 1-16,-17-22 5 0,0 0-5 0,20 18 0 15,-20-18 7-15,0 0-5 0,0 0 6 0,28 19 1 0,-28-19 3 16,0 0-2-16,0 0-3 0,19 16 3 0,-19-16 4 16,0 0 10-16,0 0 2 0,0 0 6 0,0 0-3 15,0 0 3-15,0 0-3 0,0 0-2 16,0 0 1-16,0 0-4 0,0 0-6 0,-37 53 4 0,26-49-19 16,1-1-26-16,-1 2-23 0,4-4-40 0,-1 0-47 15,2 1-139-15,6-2-294 0,-16-2 131 0</inkml:trace>
  <inkml:trace contextRef="#ctx0" brushRef="#br0" timeOffset="192213.81">33080 5535 196 0,'0'0'232'0,"0"0"-22"0,0 0-18 0,0 0-15 15,0 0-13-15,0 0-18 0,0 0-16 0,0 0-14 0,0 0-10 16,0 0-7-16,0 0-13 0,0 0-17 16,0 0-17-16,0 0-14 0,28 69-12 0,-28-69-9 15,0 0-12-15,19 13-5 0,-19-13-16 0,0 0-6 0,0 0-6 16,0 0 1-16,45 0 0 0,-45 0 3 15,0 0 0-15,0 0 4 0,37-23 8 0,-37 23 1 16,0 0 14-16,19-21 20 0,-19 21 6 0,0 0 9 0,13-25 9 16,-13 25 12-16,0 0 5 0,0 0-1 0,0 0 5 15,10-27-9-15,-10 27-7 0,0 0-8 0,0 0-2 16,0 0-8-16,0 0 2 0,0 0-8 0,0 0-2 16,0 0-11-16,0 0-4 0,0 0-17 0,0 0-21 15,23 63-15-15,-23-63-14 0,14 32-14 0,-14-32-20 16,21 30-36-16,-21-30-31 0,20 21-14 0,-20-21-137 15,25 19-334-15,-25-19 149 0</inkml:trace>
  <inkml:trace contextRef="#ctx0" brushRef="#br0" timeOffset="192569.66">33651 5382 36 0,'0'0'120'0,"0"0"-7"15,0 0-14-15,0 0-5 0,0 0-7 0,0 0-11 16,0 0-6-16,0 0-5 0,0 0-8 0,16 82-12 16,-16-82 2-16,0 0-5 0,20 27 10 0,-20-27-8 15,13 18-7-15,-13-18-3 0,0 0 5 0,20 26-13 16,-20-26 3-16,14 18-1 0,-14-18-6 0,0 0 1 15,20 20-1-15,-20-20 0 0,0 0-8 0,0 0-3 0,17 22 1 16,-17-22 7-16,0 0-2 0,0 0 4 0,0 0 6 16,12 28-5-16,-12-28-3 0,0 0 2 15,0 0-2-15,0 0 1 0,0 0-1 0,0 0 1 0,0 0 2 16,0 0-6-16,0 0 0 0,0 0-8 0,0 0 3 16,-28 38-11-16,28-38-21 0,0 0-7 0,0 0-32 15,0 0-27-15,0 0-12 0,0 0-32 0,0 0-76 16,0 0-223-16,0 0 100 0</inkml:trace>
  <inkml:trace contextRef="#ctx0" brushRef="#br0" timeOffset="192748.68">33644 5400 219 0,'0'0'223'16,"0"0"-16"-16,0 0-23 0,30-37-15 0,-30 37-18 15,18-14-18-15,-18 14-12 0,0 0-14 0,26-14-26 16,-26 14-29-16,0 0-41 0,0 0-47 0,0 0-37 16,32-9-43-16,-32 9-124 0,0 0-258 0,0 0 115 0</inkml:trace>
  <inkml:trace contextRef="#ctx0" brushRef="#br0" timeOffset="193854.66">31327 5493 59 0,'0'0'177'0,"-7"-8"-2"0,3 5-15 0,4 3-5 0,-9-7-8 15,4 4-13-15,5 3-13 0,-10-5-12 0,10 5 0 16,-11 4-8-16,2 0-10 0,1 2-8 0,0-1-9 16,1 6-5-16,-3-3-9 0,3 3-4 0,2-1-7 15,-2 0 0-15,5 2-7 0,-1-4-7 0,3 3-1 16,-1-3-5-16,1 1-2 0,3-4-7 0,-3-5 8 15,7 9-6-15,-1-4-6 0,3-2 5 0,2 0-7 16,0-2-1-16,5-2-5 0,0-2-1 0,3-1-4 16,-6 0 5-16,6-2 1 0,-2 0-3 0,-5 1 0 15,-1-3 5-15,-1 2 2 0,1-1 7 0,-4 0 1 16,0 1 21-16,-2-2 3 0,1 0-2 0,-3-2-5 16,-3 4-1-16,0 6-6 0,-5-13-6 0,-2 4 1 15,1 2-4-15,-1 5-5 0,-2-4-3 0,-2 3-17 0,2 3-19 16,9 0-14-16,-16 0-26 0,8 2-15 15,8-2-26-15,-12 4-12 0,7-1-23 0,5-3-31 16,-6 7-166-16,3-2-362 0,3-5 160 0</inkml:trace>
  <inkml:trace contextRef="#ctx0" brushRef="#br0" timeOffset="194106.69">31899 5221 153 0,'0'0'311'15,"1"-8"-18"-15,-1 8-31 0,2-8-26 16,-2 8-25-16,0 0-27 0,0 0-18 0,0 0-13 16,0 0-19-16,0 0-11 0,0 0-14 0,9 19-7 0,-4-8-9 15,2 1-14-15,0 1-5 0,1 5-4 0,-2 1-10 16,4-2-16-16,-2-1-33 0,1 0-33 15,0-1-37-15,1 2-45 0,0-4-40 0,2-1-48 16,0 2-200-16,-1-5-424 0,3 0 188 0</inkml:trace>
  <inkml:trace contextRef="#ctx0" brushRef="#br0" timeOffset="194446.81">32404 5092 47 0,'0'0'214'0,"0"0"-21"0,-1-7-19 15,1 7-20-15,0 0-19 0,0 0-12 0,14-1-13 16,-14 1-12-16,0 0-11 0,23 7-9 0,-12 0-6 0,0-1-6 15,-4 1-13-15,2 1 2 0,-3-1-9 16,1 3-6-16,-5-2-1 0,0 2-7 0,-1-3 0 16,-1 1 7-16,-3 2 5 0,0 0 1 0,-4-3 6 15,1 0 0-15,0-1-4 0,0-2 0 0,1-1-1 0,0 3-5 16,1-2-3-16,4-4-6 0,-7 6-2 0,7-6-5 16,0 0-14-16,0 0-16 0,0 0-31 15,20 2-35-15,2-7-39 0,6-3-39 0,4 1-40 0,-3-1-118 16,-29 8-330-16,67-20 146 0</inkml:trace>
  <inkml:trace contextRef="#ctx0" brushRef="#br0" timeOffset="194859.44">32985 4924 90 0,'0'0'160'0,"0"0"-16"0,0 0-16 0,0 0-9 16,0 0-17-16,0 0-6 0,0 0-15 0,0 0-17 16,0 0 5-16,0 0-7 0,0 0-10 0,0 0-3 15,0 0-12-15,0 0-2 0,0 0-1 0,0 0 4 16,0 0-13-16,0 0-1 0,50 48 5 0,-50-48-10 15,0 0-6-15,0 0 3 0,0 0 4 0,-2 38-9 16,2-38-1-16,0 0-8 0,0 0 6 0,14 26 0 16,-14-26 0-16,0 0-3 0,24 20 9 0,-24-20-10 0,23 12 7 15,-23-12-8-15,0 0-2 0,35 16 3 16,-35-16 1-16,0 0 7 0,25 11-3 0,-25-11 5 0,0 0 4 16,0 0 4-16,0 0 13 0,17 21 13 0,-17-21 1 15,0 0 7-15,0 0 9 0,0 0-6 0,0 0-9 16,0 0 2-16,-56 32-10 0,56-32-3 15,-34 12-6-15,34-12-25 0,-33 9-34 0,33-9-36 0,0 0-50 16,-36 4-42-16,36-4-156 0,0 0-336 0,0 0 150 16</inkml:trace>
  <inkml:trace contextRef="#ctx0" brushRef="#br0" timeOffset="195205.46">33306 4863 91 0,'0'0'207'0,"0"0"-10"15,0 0-18-15,0 0-17 0,0 0-13 0,0 0-14 16,0 0-11-16,0 0-14 0,0 0-6 0,0 0-13 16,0 0-10-16,0 0-6 0,0 0-16 0,0 0-16 15,0 0-17-15,30 60-16 0,-30-60-16 0,0 0-5 16,55 0-7-16,-55 0-1 0,35-2 5 0,-35 2 0 15,0 0 7-15,39-11 7 0,-39 11 21 0,0 0 16 16,25-12 13-16,-25 12 15 0,0 0 14 0,0 0 25 16,0 0 4-16,0 0 6 0,0 0 2 0,23-18-8 15,-23 18-11-15,0 0-11 0,0 0-10 0,0 0-8 0,0 0-9 16,0 0 0-16,0 0-9 0,0 0-5 0,0 0-2 16,0 0-8-16,-1 60-10 0,1-60-31 0,4 33-39 15,-4-33-55-15,9 37-62 0,-9-37-41 16,11 44-34-16,-11-44-171 0,19 39-442 0,-11-13 196 15</inkml:trace>
  <inkml:trace contextRef="#ctx0" brushRef="#br0" timeOffset="197716.6">27124 5775 168 0,'-8'2'191'0,"-2"-1"-7"0,-1 0-7 16,11-1-10-16,-12 2-18 0,12-2-15 0,-7 3-15 16,7-3-13-16,-6 2-7 0,6-2-7 0,0 0-3 15,0 0-1-15,31 10-4 0,-1-7-11 0,3 0-5 16,3-5-2-16,20 2-7 0,0-3-11 0,1 1-2 15,-2-1-2-15,2 1-8 0,-3-3-2 0,-2 2-7 16,-16 2-7-16,-1-2-10 0,3 2-9 0,-2-2-10 16,1 2-13-16,-6 2 0 0,-2 0-12 0,-9 1-6 0,2-2-7 15,-3-2-1-15,-2 4 2 0,-5-2-4 16,-5 0 10-16,2 1-1 0,-9-1 8 0,10 0 3 16,-10 0 2-16,0 0 6 0,0 0 3 0,0 0-6 0,-29 4 1 15,9-2 10-15,-2 0 2 0,-7-2 7 0,-1 4-5 16,-7-3 5-16,3 3 2 0,-4-3 2 0,-1-1 3 15,-15 1-4-15,1 0 2 0,0-1 3 0,3 0 1 16,10 1 6-16,2-1 0 0,-2 1 4 0,-12-1 3 16,15 3-3-16,-13-2 1 0,14 0 9 0,2 3 6 15,1-3 1-15,4 0 4 0,10-1 7 0,0 3-2 16,7-3 0-16,1 0-3 0,5 1-5 0,6-1-5 0,-10 1-2 16,10-1 0-16,0 0-3 0,0 0-9 15,24 6 0-15,-5-5-10 0,14 0-9 0,5 1-18 16,13-5-20-16,3 4-12 0,-1-3-22 0,-1 0-22 0,0-2-40 15,-14 4-165-15,1-1-330 0,-3 0 146 16</inkml:trace>
  <inkml:trace contextRef="#ctx0" brushRef="#br0" timeOffset="200047.3">28478 7488 111 0,'-20'0'135'0,"-1"0"-1"0,-1 0-2 15,0 3-13-15,2-1-2 0,0-1-7 0,1-1-3 16,4 1-4-16,3 1 7 0,0-2-1 0,3 0-9 16,9 0-4-16,-13 2-7 0,13-2-7 0,-10 1-14 15,10-1-11-15,0 0 4 0,-10-1-10 0,10 1-4 16,0 0-6-16,0 0-1 0,0 0-6 0,46-2-2 15,-13 0-3-15,3 0-4 0,20-5-2 0,3 4-4 16,1-2 1-16,31-5 7 0,1 3-2 0,4 2-1 16,-2-1-3-16,1 2 1 0,3 0-8 0,0 4-14 0,2 0 0 15,-6-1-1-15,3 1 1 0,0 1 3 0,0 1 3 16,3-2-5-16,-2 0-2 0,2 5 3 0,-4-1-7 16,-4-3-1-16,-26 1-3 0,27-1 0 0,-26-1-4 15,25 0-3-15,-27-1-7 0,0-1 4 0,2 4-2 16,-6-5 2-16,-1 3 3 0,-5 0-2 0,-2-4 1 15,-16 4 2-15,-2 0-1 0,0-2 2 0,-7 1 1 16,-1-1-1-16,-7 2 4 0,-1-2 0 0,-3 2 1 0,-2 0 3 16,-4 0 1-16,0 0 2 0,-3-1-1 15,-7 1 2-15,11-2-3 0,-11 2 2 0,10-1-9 16,-10 1-12-16,8-2-18 0,-8 2-23 0,0 0-23 0,10-1-21 16,-10 1-26-16,0 0-124 0,8-3-279 0,-8 3 124 15</inkml:trace>
  <inkml:trace contextRef="#ctx0" brushRef="#br1" timeOffset="213901.77">20281 11300 28 0,'0'0'174'0,"0"0"-19"0,0 0-14 0,0 0-18 16,0 0-10-16,0 0-8 0,0 0-11 0,0 0-4 16,0 0-13-16,31-2-4 0,-18 1-8 0,-1-2-4 15,9 3-3-15,0-1-9 0,10-2-1 0,-1-2-5 16,4 2-9-16,2-4-1 0,15 0-4 0,-2 1-2 16,3-5 1-16,2 3-12 0,-1-4 6 0,1 1-4 15,4 0-2-15,-1 3-1 0,2 0-2 0,3-1 4 0,-4-2-3 16,-6 6-5-16,1-1 0 0,-15 1-4 15,14 2-1-15,-14-1-4 0,0 2 1 0,0 0-6 0,-3 2-2 16,-2-2 0-16,-1 1 6 0,0 1-6 0,-3 0 2 16,1 0-7-16,-10 0 5 0,-1 0 5 0,3 0 0 15,0 1 1-15,-4-1-3 0,2 2 4 0,-1-2-6 16,-1-2 6-16,-3 4 2 0,-2-2-8 0,0 0 1 16,1 0 9-16,0 0-4 0,0-2-5 0,-4 1 5 15,1 1-2-15,0 0 2 0,-11 0-1 0,12 0 0 16,-12 0-3-16,14 0-2 0,-14 0 6 0,10-2 1 0,-10 2 5 15,0 0-8-15,0 0 3 0,0 0 5 0,8 2-1 16,-8-2 1-16,0 0 1 0,0 0 0 0,0 0-2 16,0 0 0-16,0 0 4 0,0 0-3 0,0 0 0 15,0 0-2-15,0 0 0 0,0 0 1 0,0 0-3 16,0 0 1-16,0 0-6 0,0 0 5 0,0 0 0 16,0 0 5-16,0 0-3 0,0 0-1 0,0 0 3 15,0 0-3-15,0 0 3 0,0 0 5 0,0 0-3 16,0 0 1-16,0 0 0 0,0 0-4 0,0 0-1 0,0 0-1 15,0 0 4-15,0 0 1 0,0 0-11 16,0 0 3-16,0 0-5 0,0 0 7 0,0 0-4 0,0 0-3 16,0 0-11-16,-30 0-12 0,30 0-3 0,0 0-21 15,0 0-5-15,0 0-12 0,0 0-19 0,0 0-14 16,0 0-139-16,-9 0-259 0,9 0 115 0</inkml:trace>
  <inkml:trace contextRef="#ctx0" brushRef="#br1" timeOffset="-212258.59">20855 14441 160 0,'0'0'183'15,"-4"-5"-11"-15,4 5-13 0,0 0-14 0,0 0-16 0,0 0-11 16,0 0-13-16,0 0-14 0,0 0-12 0,0 0-8 16,0 0-8-16,0 0-4 0,0 0-8 0,-1 22 2 15,1-22-2-15,5 17-9 0,-1-3 3 0,-2-1-8 16,1-1-1-16,1 4-5 0,-2-5-1 0,-1 0-2 15,2 1 1-15,-2-2 0 0,1 0-6 0,-1-1 2 16,0 2-3-16,1-5-4 0,-1 2-2 0,0-2 1 16,-1-6-1-16,0 9-4 0,0-9 1 0,3 6-3 15,-3-6 1-15,2 7-6 0,-2-7 2 0,5 3 3 16,-5-3-1-16,10 0 0 0,-10 0-3 0,15-3 4 0,-3-3-4 16,5 2-2-16,3-3 2 0,0 0-2 15,8 0 1-15,2-3-2 0,2 1-2 0,2-1 4 16,3 2-6-16,-4 0-3 0,0-1-2 0,0 1 0 0,-1 3 0 15,1-2 1-15,1 5-2 0,-1-4-3 0,2 3-1 16,-1 1-6-16,3 0-5 0,-1 0-1 0,-2 2 0 16,0-2-5-16,0 2-10 0,1 2-7 0,-2-4 8 15,-2 2-3-15,0 2 3 0,0-4-8 0,-3 4 8 16,2-2-5-16,-9 3 5 0,1-3-5 0,6 2 5 16,-7-1-5-16,0 2 11 0,-3-3-2 0,1 1 1 15,2 1 7-15,-4-2 3 0,-4-2-2 0,2 2 5 16,-1 0 6-16,-3-1-4 0,2-1 8 0,0-1 1 15,-2-1-5-15,1 1 3 0,-2-3-1 0,2 0 5 16,-1 1 6-16,-2-2-2 0,1 0 4 0,-1 2 9 16,-1-2 0-16,-3 1-6 0,1-1 23 0,-2 1 19 15,-1-1-2-15,0 1 0 0,-3 6 5 0,2-12 1 0,-2 12 3 16,-5-15 8-16,2 10 5 0,-1-5-2 0,-2 2-6 16,-3 1-2-16,-1-2 6 0,1 3-8 15,1-2-2-15,-2 2-7 0,0-1-5 0,1 1-6 16,2 4-5-16,2-2-2 0,5 4-7 0,-10-4-22 0,5 1-22 15,5 3-24-15,0 0-21 0,-14 3-16 0,14-3-31 16,-8 8-25-16,3-1-35 0,-1 1-113 0,-1 0-311 16,2 2 138-16</inkml:trace>
  <inkml:trace contextRef="#ctx0" brushRef="#br1" timeOffset="-204149.75">21411 14414 171 0,'0'0'202'0,"0"0"-15"0,-5-5-17 0,5 5-19 16,0 0-21-16,0 0-12 0,0 0-14 0,0 0-8 15,0 0-9-15,0 0-10 0,1 24-3 0,3-8-7 16,1 12-10-16,4 0 6 0,-3 6 5 0,1-2-7 16,-3 1 7-16,2 0-6 0,0-2-5 0,-2-2-8 15,1 1-3-15,2-5-1 0,-3 0-6 0,-1-6-7 16,2-4 1-16,-1 1-5 0,-1-3-4 0,1-1 0 0,-2-1-3 16,1-5 1-16,-2 1-3 0,2-1 6 0,-3-6 7 15,2 6 7-15,-2-6 8 0,0 0 3 16,4 8-1-16,-4-8-6 0,0 0-3 0,0 0-5 0,0 0-3 15,-5-33-4-15,2 19-4 0,0-2-3 0,-4-2 1 16,2-7-4-16,-3-1-2 0,3 1-3 0,1-3 2 16,-3 3-4-16,0-2 0 0,1 8-2 0,1 1 2 15,1 1-4-15,1 5 3 0,1 2 10 0,-1 1 4 16,1 1-3-16,0 3 2 0,2 5-8 0,-3-9-4 16,3 9-1-16,0 0-3 0,0 0 0 0,0 0 2 15,0 0-3-15,0 0 2 0,1 32-10 0,3-21-16 16,0 4-25-16,-1 0-17 0,0 1-28 0,2 1-37 15,3 1-49-15,-2-3-34 0,2 3-210 0,2-2-451 16,-1-1 200-16</inkml:trace>
  <inkml:trace contextRef="#ctx0" brushRef="#br1" timeOffset="-203382.89">22091 14644 95 0,'0'0'285'0,"-3"-7"-12"0,3 7-19 15,0 0-21-15,0 0-17 0,-4-5-24 0,4 5-25 16,0 0-16-16,0 0-18 0,0 0-15 0,0 0-11 16,0 0-9-16,0 0-11 0,4 26-5 0,-1-16-9 15,2 5-7-15,0 0-5 0,-1 1-8 0,1 0-6 16,0 0-4-16,-1-1-20 0,1-4-12 0,-2 1-27 0,2-1-20 15,-2 0-27-15,1-1-30 0,1-2-32 16,-1 1-35-16,-1-3-40 0,0 0-163 0,-1-2-392 0,-2-4 173 16</inkml:trace>
  <inkml:trace contextRef="#ctx0" brushRef="#br1" timeOffset="-202908.52">21911 14434 109 0,'0'0'163'0,"0"0"-19"0,0 0-14 0,0 0-15 16,0 0-11-16,0 0-11 0,0 0-12 0,0 0-18 15,27 3-5-15,-27-3-6 0,13 4-9 0,-6-4-7 16,-1 4 0-16,1-3-2 0,-7-1-4 0,7 3-9 16,-7-3 15-16,8 4 15 0,-8-4 16 0,0 0 15 15,0 0 9-15,0 0 14 0,0 0-3 0,0 0-5 16,0 0-9-16,0 0-4 0,0 0-3 0,-29-2-5 16,29 2 0-16,-13-5-4 0,5 2-6 0,8 3-10 15,-9-7-8-15,4 4-20 0,5 3-31 0,-5-12-38 0,5 5-52 16,1-3-49-16,4 0-44 0,4 0-174 0,7-2-388 15,0 4 173-15</inkml:trace>
  <inkml:trace contextRef="#ctx0" brushRef="#br1" timeOffset="-201531.44">20541 14586 148 0,'-12'3'139'0,"-5"1"-2"16,-4 3-4-16,-7 3 2 0,-4 2 10 0,-3 3-2 15,-10 6-15-15,-4 2-14 0,1 5-7 0,-2 2-20 16,4 0 3-16,-2 0-11 0,-1 4-14 0,2-1-4 16,-1 0-9-16,5-1 6 0,1-3-8 0,8-9-13 15,3 2-1-15,-1-2-7 0,3-1 2 0,-1-1-4 16,5-2 2-16,0-1-6 0,6-4-2 0,4-3-3 0,-2 4-2 16,6-4-3-16,-1-4 1 0,1 3-5 15,2-2 2-15,2-2-10 0,0 1-11 0,7-4-19 16,-9 6-22-16,5-5-17 0,4-1-20 0,0 0-24 0,0 0-30 15,0 0-139-15,0 0-305 0,0 0 134 0</inkml:trace>
  <inkml:trace contextRef="#ctx0" brushRef="#br1" timeOffset="-201157.52">20322 14512 84 0,'-6'-4'172'0,"6"4"-22"0,0 0-15 15,-8-1-12-15,8 1-17 0,0 0-11 0,0 0-8 16,0 0-5-16,0 0-13 0,24-5-5 0,-11 5-9 16,0 3-10-16,3-1 0 0,1 0-9 0,1 1 1 15,-1 0-6-15,-2 1 0 0,-2-1-9 0,-1 2-2 16,1-2 2-16,-2 1-8 0,0 3 3 0,-1 3-5 16,-2-3-1-16,1 1 0 0,-4 2 2 0,0-1-6 15,-2 2 5-15,-1 1-10 0,-3 2 7 0,-2 1-2 0,-2 2-10 16,-4 0-29-16,0-1-36 0,-4 7-53 0,-4 1-113 15,1-4-253-15,-4-1 112 0</inkml:trace>
  <inkml:trace contextRef="#ctx0" brushRef="#br1" timeOffset="-200046.27">18599 15376 135 0,'0'0'152'0,"0"0"-12"0,0 0-18 0,0 0-17 15,0 0-7-15,0 0-9 0,23 15-5 0,-11-1-13 16,3 1 4-16,-1 5-9 0,3-1-5 0,-6-4-4 16,2 1 0-16,5 3-1 0,-5-4-3 0,1-2-2 15,-3 0-3-15,-3-3 0 0,5 2 11 0,-6-4-2 16,1-1-5-16,0 0-7 0,-4-2-10 0,-1 1 10 16,3-5 7-16,-6-1 14 0,5 6 4 0,-5-6 3 15,0 0-3-15,0 0-7 0,0 0 2 0,9-16-12 16,-8 3-5-16,-1-2-6 0,0-4-2 0,0-5-1 15,-1-2-5-15,1 1-4 0,-2-3-2 0,0 5-4 16,1-5-1-16,1 4-1 0,0 0-6 0,0 6-1 16,0 7-1-16,1-2 0 0,-1 3-6 0,2 3-5 15,1 3 0-15,-3 4-2 0,13-4 3 0,-4 5-1 16,2 4 1-16,3 2-2 0,3 7-5 0,2 1-13 16,1 3-26-16,0 1-18 0,0 1-29 0,0-4-16 15,-2 2-28-15,0-7-16 0,0-3-31 0,0 0-156 16,1-2-363-16,-2-4 160 0</inkml:trace>
  <inkml:trace contextRef="#ctx0" brushRef="#br1" timeOffset="-199729.02">19107 15040 127 0,'-13'6'150'0,"8"0"-12"15,1 4-14-15,-1 0-13 0,1 2-11 0,0 5-7 16,0-2-10-16,4 2-8 0,2-1-11 0,-2-3 2 16,2-1-11-16,1-3-4 0,2-1-7 0,-3 0-2 15,2-3-5-15,1-1-2 0,-5-4-2 0,11 4-2 16,-11-4-4-16,12-4-3 0,-12 4-2 0,12-8-6 16,-6 1 0-16,1-1-1 0,0 0 1 0,-2-1-3 15,0 1 2-15,2 0 9 0,-4 3 0 0,0 1 2 16,-3 4-9-16,7-6-3 0,-7 6-2 0,5-4 2 15,-5 4-4-15,0 0 0 0,14 0-1 0,-14 0 2 16,15 7-3-16,-6-4 0 0,0 1 0 0,1-2-6 16,1 3-10-16,-1-1-18 0,2-3-26 0,0-1-24 0,1 1-19 15,-3-1-21-15,0 0-126 0,-3 0-261 16,-7 0 116-16</inkml:trace>
  <inkml:trace contextRef="#ctx0" brushRef="#br1" timeOffset="-198850.5">19206 14916 56 0,'0'0'158'0,"0"0"-9"0,0 0-9 16,0 0 0-16,0 0-6 0,21 13-14 0,-11-6-11 15,0 4-1-15,2 4-18 0,2-2 2 0,-1 1-1 16,1 1-6-16,-2-1-9 0,0 1-2 0,2-1-1 16,-4 1 0-16,3-2-5 0,-4 1-5 0,1-1-9 15,-1-3 0-15,-3-1-5 0,1-1 4 0,-3 0-5 16,1 0-6-16,-3-2 0 0,2-1-6 0,1-2 6 16,-5-3 12-16,5 6 16 0,-5-6 15 0,0 0 12 15,0 0-5-15,0 0-8 0,0 0-13 0,0 0-4 16,0 0-5-16,0 0-8 0,-19-18-6 0,13 9-4 15,-2-5-6-15,-2 1-2 0,2-2-6 0,1-1 2 16,-1-2-7-16,-1 1-3 0,0 1-6 0,3-1 2 16,0 1-3-16,1 2-1 0,0 3-2 0,3 2-2 15,1 4-5-15,-3-2 4 0,4 7-6 0,-4-10-3 16,4 10-6-16,-1-9-5 0,1 9-6 0,0 0 0 0,1-10 3 16,-1 10-2-16,0 0 1 0,10-3 3 0,-10 3-2 15,13 0 2-15,-13 0 0 0,15 6 2 16,-2-1 0-16,-4 0 1 0,0-1 1 0,2 3 0 0,0 0 2 15,-1 2 3-15,0-1-4 0,-2 2 1 0,-1-2 1 16,2-1 0-16,-1 1 2 0,-3-2 0 16,0 1-2-16,-1-1 1 0,0-1 1 0,-4-5 2 0,6 7-1 15,-2-5 3-15,-4-2 0 0,0 0 2 0,5 6 1 16,-5-6 2-16,0 0-3 0,0 0 0 0,0 0 1 16,0 0-5-16,0 0-10 0,0 0-6 0,-6-29-6 15,0 19-2-15,-2-5-4 0,0-3-3 0,0-6-8 16,2 6 0-16,-2-7 3 0,3 9 3 0,1-4 0 15,2 4 6-15,1 6 1 0,1-1 3 0,-2 4 3 16,1 0-4-16,1 7-4 0,1-9 1 0,-1 9 7 16,0 0 0-16,11 0 3 0,-11 0 2 0,14 10 1 15,-4-2 1-15,-3 1 0 0,3-1 1 0,0 0-1 16,0 1 1-16,-1-2 0 0,1-1-3 0,0 0 5 0,1-3 1 16,1 1 0-16,-1-1 4 0,-2-3-2 15,-1 0 0-15,3-4 5 0,-2 0-3 0,1-4 6 16,-1-1-3-16,2-6-3 0,-1 2 0 0,-1-3-2 15,-1 0-5-15,0-3-4 0,-1-6 2 0,-2 6 1 0,2-6 2 16,-6 1-1-16,-1 5 5 0,0 0 0 0,-2-7 3 16,-2 8 14-16,0 7 5 0,1-1 6 15,-2 1 2-15,0 1-1 0,1 4-3 0,-1 4-3 0,5 2-2 16,-10-3-1-16,10 3-4 0,-14 13 3 0,6 3-3 16,3-5-3-16,-1 8 3 0,2 5-2 0,1 2-1 15,2-8-1-15,2 1 3 0,2 0-4 0,3-3 3 16,1-1-4-16,3-2 2 0,3-3 0 0,1-1 0 15,4-3 3-15,0-4-3 0,5-4 2 0,6-2-3 16,3-5 0-16,-3 1-8 0,2-7-12 0,-2-2-21 16,-2 1-25-16,0 0-23 0,-4 1-14 0,0-3-27 15,-5 1-13-15,-7 4-46 0,-4 3-118 0,-3 3-328 16,-4 3 145-16</inkml:trace>
  <inkml:trace contextRef="#ctx0" brushRef="#br1" timeOffset="-198590.82">19167 15844 179 0,'0'0'194'15,"-1"5"-16"-15,1-5-17 0,0 0-12 0,0 0-14 0,26-22-13 16,-3 3-10-16,3-5-5 0,10-14-16 0,8-3-7 16,23-16-6-16,-2-1-7 0,3 0-9 0,-1 0-12 15,3 5-20-15,1 0-22 0,-24 14-42 0,24-14-40 16,-24 18-72-16,-5 3-114 0,-2 0-281 0,-15 13 125 16</inkml:trace>
  <inkml:trace contextRef="#ctx0" brushRef="#br1" timeOffset="-195839.54">23015 14684 85 0,'0'0'174'0,"0"0"-11"0,-7-5-5 0,7 5-9 16,0 0-6-16,0 0-13 0,-9-2-3 0,9 2-12 15,0 0-6-15,0 0-4 0,0 0-15 0,0 0-10 16,0 0-5-16,0 0-6 0,0 0-8 0,0 0-8 16,-10 0-4-16,10 0-8 0,0 0-2 0,0 0-1 15,0 0-8-15,0 0 4 0,0 0-7 0,23-4-1 0,-10 3-4 16,5-5-1-16,9-1-7 0,3 2 3 15,2-3-2-15,18-6 0 0,-13 6 0 0,14-4-4 0,-2 4-1 16,2-5-2-16,1 5-2 0,0-1 1 0,-3 1 1 16,4 0-7-16,-16 2 7 0,3-2 3 15,11 4-3-15,-13-2-3 0,-2 5 1 0,1-3 0 0,-1 3-2 16,-3 0 3-16,-4 1-9 0,2-1-4 0,-4-1 7 16,-6 5-1-16,1-3 2 0,-3 0 4 0,-2 0-4 15,-3 1 2-15,0-1-4 0,0 2 2 0,-1-3-5 16,-2 1 3-16,-4 0 4 0,-7 0-2 0,14-2-2 15,-14 2 0-15,10 1 0 0,-10-1 1 0,9 0 1 16,-9 0 1-16,0 0-1 0,9 0-2 0,-9 0 1 16,0 0-1-16,0 0 2 0,8 2 0 0,-8-2-3 15,0 0-1-15,0 0-17 0,0 0-16 0,0 0-30 16,0 0-51-16,0 0-54 0,6-11-166 0,-6 11-363 0,0 0 161 16</inkml:trace>
  <inkml:trace contextRef="#ctx0" brushRef="#br1" timeOffset="-181491.28">28054 5848 165 0,'-9'-1'176'0,"9"1"1"0,-12-5-5 0,6 4-6 16,6 1-12-16,-9-5-6 0,9 5-7 0,0 0-7 15,-10-2-8-15,10 2-5 0,0 0-6 0,0 0-8 16,-5-3-6-16,5 3-8 0,0 0-7 0,0 0-8 15,0 0-8-15,0 0-12 0,0 0-5 0,0 0-4 0,0 0-7 16,0 0-3-16,0 0-3 0,0 0-7 0,0 0 1 16,15 22-3-16,-2-15-3 0,3 5-2 15,-3-2-2-15,6 0-1 0,5 4-2 0,0-4 0 0,1-1-1 16,2 1-1-16,-2 0 0 0,2-3-6 0,3 1 1 16,-1-2 1-16,-3 0 4 0,4 0-7 0,-1 0-2 15,-3 1-1-15,-5-1 1 0,-3 0-5 0,2 0 0 16,-6-4 2-16,-4 4-10 0,2-3 0 0,-2 0-1 15,-4 2 0-15,3 2 2 0,-2-4 0 0,-2 1-1 16,1-2 3-16,-6-2 0 0,7 6 1 0,-7-6-1 16,4 4 2-16,-4-4 4 0,5 3-3 0,-5-3 2 15,0 0-1-15,0 0 0 0,0 0 1 0,0 0 1 0,0 0 2 16,0 0-3-16,0 0 2 0,0 0-4 0,0 0-1 16,0 0-1-16,-22-15-3 0,18 9 0 0,-2 2-2 15,1-3-4-15,-1-1-1 0,1 0 1 0,-1-3 2 16,0 2-1-16,-2-2 0 0,4 0 4 0,-2 1 2 15,-4 0-1-15,3-1 1 0,2 2-1 0,0-1 4 16,-2 3 9-16,2 1-4 0,0 0 0 0,1-1 5 16,1 2 0-16,-1 0 3 0,4 5-2 0,-5-8-2 15,5 8-2-15,-4-4 1 0,4 4-5 0,0 0 0 16,-5-6 2-16,5 6-4 0,0 0 3 0,0 0-2 16,0 0 2-16,0 0 0 0,20 9-3 0,-11-6 1 15,4 0-1-15,0 4-6 0,6-3-1 0,0-1 0 0,1 5 0 16,1-3-6-16,-2 1-5 0,0-1 0 15,0 1-4-15,-1-1 4 0,0 2 3 0,-5-2 2 0,0-1 0 16,0 0 2-16,-3 2-1 0,0-4 2 0,-4 2 1 16,-1-2-4-16,1 1 2 0,-6-3 3 0,8 4 3 15,-8-4 0-15,4 8 1 0,-4-8-1 0,-1 8 4 16,1-8 3-16,-10 9 2 0,2 1 1 0,-2-4 7 16,-5 2 0-16,-2 1 3 0,-1-3 1 0,-2 4-2 15,-5 1-2-15,-2-3-2 0,7-2 0 0,-2 1-3 16,4 0 4-16,-1-3-1 0,6 0-3 0,1-1 2 15,0 1-2-15,3-2-3 0,2-1 0 0,0 2-19 16,7-3-19-16,-11 5-24 0,11-5-28 0,-7 0-40 0,7 0-16 16,0 0-23-16,0 0-21 0,0 0-128 15,0 0-341-15,0 0 152 0</inkml:trace>
  <inkml:trace contextRef="#ctx0" brushRef="#br1" timeOffset="-179983">26867 4941 135 0,'0'0'147'0,"-4"-9"-7"0,4 9-7 15,-7-9-8-15,7 9-9 0,-2-5-6 0,2 5-17 16,-4-4-6-16,4 4-21 0,0 0 6 0,0 0-15 16,0 0 2-16,0 0-11 0,0 0 2 0,0 0-5 15,0 0 0-15,0 25 11 0,0-8-5 0,6 8-3 16,-3 1 13-16,1 6-6 0,-2 1-2 0,0 14-2 16,0 1-4-16,2 3-1 0,-4 4 0 0,4 1-2 0,-2 1-7 15,-2 1-3-15,4-2-1 0,-1-2 0 16,-1-8-5-16,2-12-1 0,1-2 0 0,0-1-1 15,3-2-6-15,-3-1-3 0,4-4-1 0,-3-7-10 0,2-2-7 16,-2 1-23-16,-1-6-22 0,1 1-15 0,1-4-20 16,0-1-10-16,-3-3-24 0,-4-3-21 15,11-2-31-15,-11 2-111 0,18-11-302 0,-13 0 134 0</inkml:trace>
  <inkml:trace contextRef="#ctx0" brushRef="#br1" timeOffset="-179104.59">26589 4909 12 0,'0'0'100'0,"-5"-10"-17"15,5 4 7-15,0 6-17 0,0-11 0 0,0 11-9 0,10-10 1 16,-1-1-2-16,4 3-4 0,3-6-3 0,9-2-2 16,3-1 7-16,5-3-4 0,13-3-6 0,4-2 1 15,-1 4-7-15,5-1 3 0,0-1-6 0,32-9-10 16,-27 8 0-16,25-6-2 0,2 3-5 0,-26 9 2 16,28-4-4-16,-28 7 0 0,-1 0-9 0,-1 2 6 15,-4 1-10-15,-5 1 8 0,-12 4-4 0,-4 1-4 16,-1 1-3-16,-4-1 3 0,-7 4-1 0,-10 1-1 15,3-1-1-15,-5 2-4 0,0 0 2 0,-9 0-1 16,13 3-1-16,-13-3-1 0,7 3-5 0,-7-3 3 16,2 8-2-16,-2 0 6 0,-2 3-1 0,0 0 3 15,1 6 4-15,-5 1-1 0,1 10 0 0,0 0-2 16,1 5-2-16,0 3 3 0,1 11 3 0,0 0-1 16,2 3-9-16,-1 0 10 0,4-1 1 0,-1 0-4 15,3-2-5-15,0-10 0 0,4-1 5 0,0-2 1 16,-1 1-2-16,2-2-3 0,1 1 2 0,3-1 1 0,0-1-3 15,3 13 0-15,-3-14-3 0,0 4 5 0,-3-3 1 16,0 1-6-16,2-2-17 0,-5 0 16 0,1-1 4 16,-1-4-5-16,-3 3-2 0,4-5 1 0,-6 2 2 15,0 1-3-15,-2-2 4 0,-2-6 1 0,-1-1-6 16,-6 7 10-16,0-9-7 0,0 0 1 0,-11 2 2 16,-3-1 0-16,0-2 4 0,-7 3 0 0,0-4-5 15,-19 7 2-15,3-3 5 0,-9-2-5 0,-1-2 6 16,-5 2-2-16,-4-2-2 0,2-3 5 0,-27 1 1 15,30-2-4-15,-5-2 1 0,6-2 4 0,0-1-1 16,3 2-4-16,5-1-8 0,12-3-8 0,1-1-8 16,5 4-8-16,1-1-24 0,10-2-11 0,2 0-31 15,6 1-30-15,5 0-112 0,3-1-250 0,2 0 111 0</inkml:trace>
  <inkml:trace contextRef="#ctx0" brushRef="#br1" timeOffset="-177225.22">28743 7116 98 0,'-12'-3'133'16,"6"1"-9"-16,6 2 2 0,-17 0-2 0,11-1-9 15,6 1-2-15,-13-1-3 0,13 1 4 0,-12 0-6 16,12 0 3-16,-10-3-5 0,10 3-2 0,-6-2-3 16,6 2-13-16,0 0 2 0,-10-4-9 0,10 4-13 0,0 0-11 15,0 0-3-15,-4-6-8 0,4 6 0 0,0 0-5 16,17-8-3-16,-2 0-8 0,5-3-3 0,12-1 0 16,15-8-3-16,6 1-5 0,0 0 0 0,6 3-3 15,1-5-1-15,27-7-2 0,-31 12-2 0,6-2-4 16,-2 2-7-16,1-2-8 0,1 1-1 0,0 0 1 15,-2 0-10-15,2 2-2 0,-4 3-1 0,-5-1-10 16,0 4 1-16,-14 2-7 0,-5 1-5 0,2-1-1 0,-1 1-5 16,-2 0 6-16,-4 2-5 0,-7 3-2 0,-2-4 2 15,-3 3 1-15,-3-1 1 0,-4 2 8 16,-1 0-8-16,0-1 7 0,-9 2 2 0,10 0 8 0,-10 0-2 16,7-2 7-16,-7 2 0 0,0 0-1 0,0 0 5 15,0 0 4-15,-28 8 4 0,15-6 2 0,-4 4 6 16,-3-2-6-16,-8 3 2 0,-6 2 1 0,-1-2 4 15,-1 0-3-15,-14 4 2 0,-4 2 3 0,2-1 1 16,2 2 4-16,-2 0-1 0,2 3-4 0,-3 0-4 16,5-1 1-16,-3 3 4 0,0-3 2 0,1-4-8 15,2 5 17-15,10-8-4 0,0 2-4 0,3-1 7 16,-1 2-4-16,2-2 6 0,3 0 3 0,2-1-3 0,7-6 1 16,3 2 1-16,1 1 1 0,4-2-2 15,3-1-11-15,3 1 10 0,-2-4-4 0,5 3-8 0,5-3 6 16,-6 3-1-16,6-3 2 0,0 0 0 0,0 0-4 15,38-3 2-15,-17-3 2 0,11-2-9 0,4-3 1 16,19-3-12-16,2-1 3 0,5 0-1 0,0-7-10 16,27-5-8-16,-28 7 0 0,0-2-8 0,24-4-11 15,-25 10-11-15,-3 0-29 0,2 2-33 0,-8 1-81 16,-13 6-217-16,0-3 96 0</inkml:trace>
  <inkml:trace contextRef="#ctx0" brushRef="#br1" timeOffset="-164951.52">26165 6394 23 0,'0'0'187'0,"-16"-2"-11"0,9 2-5 0,7 0 4 15,-14-3-6-15,6 2-29 0,8 1-12 0,-13 1-11 16,8 1-11-16,5-2-8 0,-12 8-7 0,6-1-10 15,-3 5 5-15,-1 5-4 0,4-1-6 0,1 3-5 16,-1 5-6-16,0-1-4 0,4-2-8 0,0 0-6 16,2-2-6-16,0-2-2 0,2-1-3 0,-1 1-7 15,0-4 0-15,5-1-4 0,-2-4 0 0,3 3-6 16,-1-3 1-16,6 0-1 0,-3-2-3 0,2-2 0 16,3 0 0-16,-1-4 1 0,1 0-2 0,-1-4-4 15,5 0-1-15,-7 0 4 0,8-4-5 0,-6 2 2 16,1-4 1-16,-1-1-3 0,-2 0 12 0,-2 2 8 0,-2-2 8 15,-3-2-3-15,-2 0 14 0,1-1 0 0,-3-1-5 16,-3 1-4-16,-1-2-6 0,-3 0-2 0,-2 2-4 16,4 2-6-16,-7 1-4 0,3 4-9 0,-3-2-16 15,1 5-9-15,2-3-16 0,2 5-24 0,-2 2-27 16,9 0-28-16,-13 3-22 0,8 4-21 0,0-2-27 16,1 1-24-16,2 0-143 0,2-6-376 0,0 8 166 15</inkml:trace>
  <inkml:trace contextRef="#ctx0" brushRef="#br1" timeOffset="-164488.95">26396 6147 228 0,'0'-12'259'0,"-2"3"-9"0,-1 1-15 15,3 8-19-15,-4-9-23 0,4 9-25 0,0-6-16 16,0 6-20-16,0 0-13 0,0 0-11 0,0 0-9 15,13 31-12-15,-1-9-5 0,-1 4-13 0,0 1-3 16,3 0-8-16,-1 4-3 0,3-2-7 0,-5 1-5 16,3-1-1-16,-3 0-6 0,0-2-5 0,1 0 8 0,-1-4-3 15,1 2-3-15,-2-2-1 0,-1-7 6 0,-3-1 1 16,-1-4-3-16,2-1-5 0,-2-2-2 16,-1 3 1-16,-2-6-4 0,2 1-4 0,-4-6 4 0,5 9 11 15,-5-9 8-15,0 6 4 0,0-6 4 0,0 0-1 16,0 0-1-16,0 0-9 0,0 0-2 15,0 0-7-15,0 0-4 0,0 0-10 0,-9-31-9 0,3 15-4 16,3-1-7-16,-4-8-3 0,5 0 2 0,2 8-4 16,0-8-3-16,5 6-3 0,-1-5-1 0,1 8 6 15,3-3-3-15,-1 3 1 0,3 2-1 0,0 0 0 16,-1 5 8-16,1 3-6 0,-1 0 0 0,2 3-2 16,0 2 2-16,0 1 0 0,0 1 3 0,1 4-1 0,5 2-3 15,-3 2 4-15,-5 0 2 0,0 4-3 16,-3-3 3-16,2 5 4 0,-4 1-4 0,-2 0 0 15,-2 2 0-15,-2 1 2 0,-2 0-1 0,-4 7-4 0,-3-3-16 16,-2-1-30-16,-1 0-29 0,1-6-43 16,-1 1-33-16,3-3-32 0,5-5-44 0,-4-1-202 15,4-2-472-15,1-4 209 0</inkml:trace>
  <inkml:trace contextRef="#ctx0" brushRef="#br1" timeOffset="-164207.85">26818 6252 112 0,'0'0'200'0,"3"-7"-20"0,-3 7-11 0,0 0-8 16,6-4-3-16,-6 4 4 0,0 0-12 0,11 9-6 15,-4 0-8-15,-2 0-3 0,-1 2-10 0,5 4-7 16,3 2-7-16,-1 8-8 0,0 0-9 0,3 2-9 16,3 0-9-16,-3 0-7 0,1 3-5 0,4-3-8 15,-4-1-4-15,5 2-2 0,-1-2-4 0,2-2-2 16,-6 1-5-16,0 0-7 0,3-6 1 0,-9-3 0 0,3 0-2 15,-2 0-4-15,-5-5 3 0,-1 5 1 0,0-4 7 16,-4 2-2-16,-2-1-2 0,-4 3-2 0,-3-5-2 16,1 3-3-16,-6-1 0 0,0-1-2 0,-4-3-4 15,3 1-23-15,-4-3-32 0,-3 1-31 0,-5-3-47 16,0-4-41-16,2-3-53 0,-4-4-41 0,0-6-157 16,2-1-438-16,0-6 194 0</inkml:trace>
  <inkml:trace contextRef="#ctx0" brushRef="#br1" timeOffset="-164058.96">26762 6223 142 0,'0'-10'257'0,"2"0"-17"0,-2-1-22 0,2 0-20 16,1 2-23-16,-1 0-18 0,2 0-22 16,-2 3-32-16,4 2-39 0,2-2-43 0,-3 2-45 0,6 2-52 15,2 2-45-15,-2 4-128 0,4 1-268 0,-2 2 118 16</inkml:trace>
  <inkml:trace contextRef="#ctx0" brushRef="#br1" timeOffset="-163316.39">27229 6499 42 0,'0'0'281'0,"0"0"-15"0,0 0-20 16,0 0-24-16,0 0-24 0,0 0-23 0,0 0-15 16,0 0-19-16,0 0-20 0,0 0-2 0,2-20-13 15,0 14-13-15,3-3-9 0,4-2-8 0,-2-2-6 16,4-3-9-16,-3 2-5 0,0-2-5 0,-2 1-8 16,1-3 0-16,-1 4-9 0,0-1 0 0,-2 0 0 15,-4 2-1-15,2-2 6 0,0 4 8 0,-1 0-5 16,-2 1 5-16,1 10-3 0,-4-11 0 0,2 6-1 0,2 5-6 15,-8-3-8-15,8 3 3 0,-19 9-7 0,7 3-5 16,-3 2-3-16,-1 9 3 0,0-2-2 0,2 4-5 16,1 0 0-16,3-1-18 0,2 0-15 0,6 1-19 15,-2-6-14-15,1 0-17 0,1-5-11 0,2-1-13 16,3-4-8-16,-1 1-5 0,4-3 2 0,2-2-15 16,-2-2-17-16,5-4 3 0,1-1-7 0,1-3 1 15,1-3-1-15,1-1 8 0,-2-2 10 0,4-1 14 16,-5-3 7-16,2 3 11 0,-5-5 29 0,0 2 15 15,0-2 24-15,-2 0 17 0,-5 0 15 0,3 0 18 16,-1 1 9-16,-2 7 14 0,-2-2 10 0,2 2 9 0,-2 4 5 16,0 5-3-16,4-8-9 0,-4 8-5 0,0 0-5 15,0 0-6-15,0 0-3 0,0 0-6 0,0 0 0 16,0 29-3-16,1-17-4 0,2 2-3 0,-1 4-3 16,2-3-6-16,0-2-1 0,1-2-7 0,1 0-8 15,2-2 1-15,1-2-5 0,4 1 4 0,-1-7 1 16,1 4-22-16,5-7 8 0,0-1-3 0,0-3 0 15,-1-1-3-15,2-2 0 0,5-6-6 0,-6-2 4 16,-2 3 4-16,4-6 1 0,-6-1-1 0,-1-1 2 16,-1 0 3-16,-1-3-2 0,-5-1 9 0,3-1 8 15,-6-1 10-15,-1 0 16 0,0 2 17 0,0 1 8 16,-4 6 17-16,2 3 7 0,-2 4 5 0,-2 2 13 0,4 3-2 16,-1-1-6-16,1 8-5 0,-6-8-8 0,6 8-10 15,-3-7-10-15,3 7-1 0,0 0-5 0,-9 18-6 16,7-9-6-16,0 7-2 0,2 4-4 0,4 5-4 15,0 0-2-15,1 0-1 0,5 0 1 0,0-3-3 16,5 3-3-16,0-4 0 0,3-2-4 0,0-1-2 16,6-4-2-16,-3 3 3 0,6-5-4 0,-3-4-3 15,3 1 0-15,0-3-15 0,2-3-12 0,-8-2-11 16,0-1-18-16,-4-1-25 0,3-4-35 0,-9 3-26 0,1-4-38 16,4-3-32-16,-3 0-35 0,-4-3-143 15,-3 2-412-15,1-6 183 0</inkml:trace>
  <inkml:trace contextRef="#ctx0" brushRef="#br1" timeOffset="-163162.66">27665 6141 193 0,'0'0'218'0,"-9"-5"-25"0,9 5-19 16,0-8-18-16,0 8-14 0,16-17-18 0,1 5-24 15,8-1-35-15,0-2-37 0,5-1-43 0,-1 2-32 16,0 1-43-16,-2 2-118 0,-5 4-223 0,3 1 99 15</inkml:trace>
  <inkml:trace contextRef="#ctx0" brushRef="#br1" timeOffset="-162950.18">26484 7261 61 0,'-11'6'305'0,"-1"-1"-27"0,5-5-27 16,7 0-23-16,0 0-24 0,5-16-19 0,20-5-18 15,21-14-15-15,35-18-15 0,12-5-15 0,9-1-11 16,5-2-15-16,10 5-36 0,8 3-47 0,-5 6-57 16,-2-2-81-16,-12 13-243 0,-9-1-396 0,-8 7 175 0</inkml:trace>
  <inkml:trace contextRef="#ctx0" brushRef="#br1" timeOffset="-162770.39">28045 6684 122 0,'-18'2'353'0,"6"0"-35"16,0 0-33-16,0-1-23 0,7-1-21 15,5 0-22-15,-14 2-20 0,8-1-23 0,6-1-23 16,-6 3-13-16,6-3-32 0,0 0-26 0,0 0-40 0,-5 10-41 15,5-10-52-15,4 13-68 0,1-5-81 0,2-1-189 16,-1 3-421-16,2-2 187 0</inkml:trace>
  <inkml:trace contextRef="#ctx0" brushRef="#br1" timeOffset="-155823.43">31020 6575 20 0,'0'0'175'0,"-6"-4"-9"0,6 4-11 16,-4-6-3-16,4 6-10 0,0 0-14 0,-6-5-11 15,6 5-11-15,0 0-10 0,0 0-19 0,0 0-1 16,0 0-11-16,0 0-10 0,0 0 0 0,0 0-7 15,0 0-6-15,0 0 0 0,4 22-2 0,-1-13-3 0,-2 3-1 16,2-2 0-16,1 2-5 0,-3 1-5 0,2 2-5 16,-1-2 0-16,2-1-1 0,-2 1-1 15,1-1-1-15,1-2-1 0,-2 4-1 0,3-3-4 0,1-1 0 16,-1-2 0-16,1 0 1 0,-2-3 3 0,2 4-4 16,3-6 5-16,-2 2-1 0,0-5 2 0,1 2 2 15,1-2-5-15,4-2 2 0,3-2 0 0,3 0-3 16,8-3 0-16,5-5-4 0,3-3-3 0,1 0-2 15,17-5 5-15,-2-1 0 0,6 1-4 0,0 2 5 16,-1-4-9-16,4 3 2 0,-1 1-2 0,0 2 3 16,0 2-3-16,-2-3-4 0,1 5-2 0,-6-3 2 15,-3 5-3-15,1-3 2 0,-1 0 3 0,-14 4-5 16,15-4 3-16,-2-1-1 0,2 4 2 0,0-6-2 0,-12 7-8 16,11-4-2-16,-11 5-4 0,13-4-1 15,-15 2-5-15,4 3 5 0,-4-1 0 0,-1-2-1 16,0 4 1-16,-2-2-1 0,-33 8 2 0,61-11-5 0,-30 5 4 15,-3 1 0-15,-28 5 0 0,50-8 4 0,-50 8 3 16,42-6-2-16,-42 6 0 0,46-4 6 0,-46 4 2 16,42-3-7-16,-42 3 3 0,39-3 1 0,-39 3 3 15,37-4-1-15,-37 4 3 0,36-5-1 0,-36 5 1 16,38-10 3-16,-38 10-4 0,34-8 2 0,-34 8 0 16,34-8 0-16,-34 8-1 0,32-12-4 0,-32 12 2 15,29-18 0-15,-29 18 0 0,22-13 1 0,-22 13 2 16,22-15-4-16,-22 15 6 0,0 0 1 0,26-28-1 15,-26 28 3-15,14-21 5 0,-14 21 4 0,0 0 4 16,13-35 0-16,-13 35-11 0,0 0 13 0,4-38-5 16,-4 38-2-16,0 0 2 0,-8-36-2 0,8 36 2 15,0 0-2-15,-15-34 1 0,15 34-3 0,-13-19-3 0,13 19-6 16,0 0-16-16,-24-24-22 0,24 24-43 0,0 0-32 16,-29-18-36-16,29 18-131 0,0 0-303 15,-60 5 134-15</inkml:trace>
  <inkml:trace contextRef="#ctx0" brushRef="#br1" timeOffset="-155400.43">31378 7110 8 0,'0'0'256'16,"-5"-7"-20"-16,5 7-21 0,-4-4-20 0,4 4-24 0,0 0-19 15,0 0-12-15,0 0-5 0,-10 12-3 0,7 5-13 16,6 7-8-16,-2 2-8 0,0 2-11 0,2 2-8 16,-1 4-9-16,5-4-5 0,-1 4-6 0,3-1-8 15,2-3-3-15,0-2-4 0,-1 1-8 0,3-4-8 16,-1 2-16-16,-5-9-20 0,2-3-14 0,-2 0-19 16,0-5-21-16,-2 0-19 0,3-2-14 0,-3-2-16 15,0-3-5-15,-1 2-18 0,-4-5-8 0,7 0 3 16,-7 0-6-16,0 0 7 0,0 0-1 0,4-18 10 15,-4 7 6-15,-2-2 13 0,-3-3-55 0,-2-3-173 16,-3-5 77-16</inkml:trace>
  <inkml:trace contextRef="#ctx0" brushRef="#br1" timeOffset="-155205.65">31449 7382 325 0,'-10'-31'1'0,"-1"-1"19"0,0-2 12 0,2 2 0 15,2-2 4-15,-2 0 8 0,4 6 15 0,1-1 1 16,1 1 8-16,3 12 6 0,-1-4-2 0,2 7 3 16,-1-2-2-16,3 4-9 0,1-1-4 0,1 5-4 15,2 0-1-15,0-1-2 0,2 5 0 0,1-1-6 16,1 4 5-16,0 0-2 0,0 2 0 0,2 3 0 15,-4 1 1-15,0 3-12 0,0-2 4 0,-1 4-7 16,-2-1 4-16,2 3 3 0,0 0 2 0,-4 1-5 16,-2 1-5-16,-2 3-6 0,-2-3 2 0,-2 1-2 15,-2-1-10-15,-1 1-20 0,-1-1-32 0,-1 0-9 16,0-7-23-16,0 1-26 0,3-1-40 0,-3-4-149 0,-1 1-303 16,4-2 134-16</inkml:trace>
  <inkml:trace contextRef="#ctx0" brushRef="#br1" timeOffset="-154804.54">31677 6981 135 0,'4'5'152'0,"2"5"-8"0,0 0-18 15,3 3-3-15,2 3-7 0,-2 0-11 0,0-1-10 16,1-3-9-16,-4 2-3 0,3 1 0 0,-4-5 3 15,3 1 0-15,-3-1-4 0,-1-5-5 0,0 2 7 0,-2-1-4 16,-2-6 10-16,4 7 6 0,-4-7 15 0,3 6-2 16,-3-6-4-16,0 0-14 0,0 0-6 0,0 0-12 15,0 0-2-15,0 0-16 0,0 0-16 0,0 0-16 16,-15-23-14-16,13 15-21 0,2-2-19 0,-1-4-21 16,3-1-14-16,2-2-12 0,1-1-8 0,2 1-2 15,1 0 0-15,3 0 3 0,-1 3 6 0,1 1 7 16,0 0 6-16,-4 6 4 0,1 1 13 0,0 1-2 15,-3 0 13-15,0 2 10 0,-5 3 8 0,9-3 12 0,-9 3 9 16,0 0 11-16,13 3 6 0,-10 3-1 16,1-3 30-16,-4-3 6 0,7 11-4 0,-3-4-4 0,-1 0-2 15,4 3 0-15,-2-2-6 0,3 3-2 0,-1-3 1 16,2 4-9-16,1-2 1 0,3 1-4 16,-3-3-13-16,3 3-18 0,0-2-16 0,0-2-22 0,-2-2-26 15,2-4-24-15,-2 1-31 0,1-2-174 0,-3-2-325 16,1 1 143-16</inkml:trace>
  <inkml:trace contextRef="#ctx0" brushRef="#br1" timeOffset="-154649.02">31991 6731 171 0,'-5'-3'227'0,"-1"-2"-18"15,6 5-18-15,-11-6-21 0,8 4-19 0,3 2-23 16,0 0-28-16,0 0-29 0,0 0-35 0,0 0-40 15,0 0-44-15,1 21-63 0,-1-21-105 0,8 17-233 16,-2-3 104-16</inkml:trace>
  <inkml:trace contextRef="#ctx0" brushRef="#br1" timeOffset="-154158.28">32142 6903 120 0,'-1'-9'209'0,"1"9"-8"0,1-8-16 16,-1 8-15-16,0 0-19 0,0 0-18 0,0 0-18 15,0 0-7-15,0 0-8 0,0 0-12 0,18 23-10 16,-12-10-9-16,3 3-6 0,-1-1-3 0,2 1-9 16,2 0-5-16,-2-2-5 0,1 0-4 0,1 1 1 15,-4-7-6-15,-1 1-3 0,3-4 3 0,-2 1 4 16,-2-2 19-16,0 0 13 0,-1-1 24 0,-5-3 18 15,7 3 14-15,-7-3 6 0,0 0 6 0,0 0-14 16,11-11-9-16,-10 2 2 0,1-1-2 0,-3-2-8 16,0-3-7-16,1-2-14 0,-4 2-11 0,1-5-2 15,1 3-10-15,-2-1-1 0,-2 2-12 0,3 0-6 0,-1 0 3 16,2 5-7-16,0 1-12 0,1 3-16 0,0 1-30 16,1 6-28-16,0 0-28 0,0 0-12 0,0 0-11 15,0 0-26-15,0 0-33 0,0 0-28 0,23 17-34 16,-14-5-17-16,1 5-47 0,0-1-148 0,3 0-468 15,2-3 207-15</inkml:trace>
  <inkml:trace contextRef="#ctx0" brushRef="#br1" timeOffset="-153457.53">32552 6836 39 0,'-6'-6'184'0,"-1"1"-13"0,0 3-19 0,2-1-8 15,5 3-14-15,-14-1-15 0,3 2-14 0,4 1-8 16,-1 1-9-16,-1 2-5 0,0 1-14 0,3 2-3 16,-1 0-6-16,3-1-18 0,1 1-11 0,3-8-4 15,-3 9-17-15,3-9-4 0,1 9-5 0,-1-9 8 16,9 5-9-16,-9-5 4 0,13-2-7 0,-1 2-4 16,-3-2 1-16,1 0 0 0,1-1 5 0,0 0-3 15,-4 3 1-15,-7 0 1 0,15 0-3 0,-8 0 3 0,1 1 7 16,-8-1-3-16,7 7 1 0,0-3-4 15,-2 0 5-15,0 0 7 0,0 1 7 0,0-1-4 16,0-1 5-16,-5-3-2 0,9 7 2 0,-4-7 4 0,-5 0 3 16,13 0-3-16,-4-2-1 0,0-3 5 0,-9 5 0 15,0 0 3-15,0 0 1 0,40-28-1 0,-40 28-4 16,0 0 3-16,23-30-16 0,-23 30 13 0,10-32-1 16,-10 32 0-16,4-34-8 0,-4 34 5 0,1-37-6 15,-1 37 2-15,-4-45-3 0,2 26 5 0,-2 0 6 16,0 0 9-16,0 4 1 0,1-4 11 0,-2 3 5 15,3 4 2-15,-3 2 7 0,2 1 2 0,1 3-4 16,2 6-9-16,-3-7-6 0,3 7-7 0,-5-5-2 0,5 5-6 16,0 0 3-16,-8 13-7 0,6-5 4 0,0 4 3 15,2-1 0-15,2 6-5 0,-2-1-3 16,2 1 0-16,-1 1-3 0,2 2-1 0,2-2 1 0,-5-18-3 16,14 43 3-16,-14-43-6 0,18 35 0 0,-18-35 0 15,22 30-1-15,-22-30 1 0,19 23 0 0,-19-23 8 16,24 19 8-16,-24-19 0 0,0 0 5 0,35 11 0 15,-35-11 4-15,0 0-4 0,43-7 3 0,-43 7-3 16,37-17-3-16,-37 17-3 0,36-30 0 0,-17 11-8 16,-1 1 3-16,1-2-1 0,-19 20-7 0,25-38 2 15,-18 21-3-15,-7 17-3 0,11-34-3 0,-11 34-1 16,0 0 1-16,1-36-2 0,-1 36-2 0,0 0 1 16,0 0-2-16,0 0-5 0,0 0 4 0,-28-23-4 15,28 23 4-15,0 0-3 0,0 0 2 0,0 0 3 16,0 0-5-16,0 0 4 0,-54 50 1 0,54-50-5 15,0 0 2-15,0 0 1 0,0 0-2 0,0 0 1 16,0 0 1-16,51 50-10 0,-51-50-10 0,50 5-6 0,-50-5-11 16,51 2-15-16,-51-2-15 0,44-4-14 15,-44 4-19-15,37-10-19 0,-37 10-6 0,33-13-14 16,-33 13-17-16,24-17-9 0,-24 17-10 0,0 0-21 0,19-27-117 16,-19 27-340-16,0 0 151 0</inkml:trace>
  <inkml:trace contextRef="#ctx0" brushRef="#br1" timeOffset="-153282.46">32619 6614 201 0,'-11'2'265'0,"5"-2"-7"0,6 0-18 16,-11 0-24-16,11 0-21 0,0 0-22 0,0 0-18 16,23-18-17-16,-23 18-13 0,57-25-12 0,-21 13-17 15,12-2-43-15,1-2-26 0,-1 2-36 0,-13 4-38 16,2-2-29-16,0 2-33 0,-1 1-26 0,-2 0-24 15,-34 9-128-15,40-7-311 0,-40 7 138 0</inkml:trace>
  <inkml:trace contextRef="#ctx0" brushRef="#br1" timeOffset="-152958.31">32116 7350 25 0,'44'-22'132'0,"7"-3"-2"0,3 0-4 0,1-2-10 16,32-15-7-16,-3 7-14 0,-25 10-12 0,28-14-1 0,-27 14-11 15,24-7-4-15,-25 11-13 0,26-8-8 0,-30 7-1 16,-1 2-2-16,-4 3-11 0,4-1-5 16,-17 8-20-16,-1-2-3 0,-2 2-19 0,0 2 14 0,-2-3-18 15,-2 3-26-15,-30 8-9 0,39-10-9 0,-39 10-6 16,31-9-15-16,-31 9-6 0,0 0-53 0,0 0-154 16,31-12 68-16</inkml:trace>
  <inkml:trace contextRef="#ctx0" brushRef="#br1" timeOffset="-144213.55">21329 14455 152 0,'0'0'184'0,"0"0"-11"16,0 0-17-16,0 0-13 0,-14 3-18 0,14-3-10 0,-8 7-10 15,4-2-6-15,1 2-10 0,-2 1-6 0,0-2-10 16,-1 5-3-16,1-2-9 0,1 2-4 15,0 0-7-15,2 0-3 0,-3-2-5 0,4-1-2 0,-4 1-5 16,3-2-6-16,2-7-2 0,-4 9-2 0,4-9-4 16,-3 9 2-16,3-9-3 0,-2 5 5 0,2-5 6 15,0 0 1-15,0 0 4 0,0 0-3 0,0 0-4 16,0 0-4-16,0 0-3 0,0 0-1 0,0 0 1 16,4-28-4-16,0 17-5 0,0-2-8 0,1-2-2 15,2 0 0-15,-1 1 1 0,1-1 0 0,1-2-3 16,1 3 1-16,0-1 1 0,-1 6 0 0,-2 1 0 0,3 0-1 15,-1 4-4-15,-1-3 5 0,1 3-6 0,2-2 3 16,0 6-1-16,1-1-1 0,0 1 1 0,2 1 1 16,0 1 1-16,-1 2-3 0,1 0-11 0,1 0-17 15,-2 0-17-15,2 0-30 0,-1 1-24 0,-1 0-32 16,0 0-44-16,-3 1-124 0,1-3-324 0,-4 0 144 16</inkml:trace>
  <inkml:trace contextRef="#ctx0" brushRef="#br1" timeOffset="-132848.47">31281 5071 76 0,'-4'-5'216'0,"-1"-1"0"16,0 1 0-16,1-1-9 0,4 6-2 0,-5-6-16 16,5 6-21-16,-6-7-17 0,6 7-16 0,0 0-14 15,-6-2-11-15,6 2-13 0,0 0-8 0,-4 19-10 0,2-8-7 16,1 6-6-16,-1-1-7 0,2 3-6 15,-1-1-5-15,2 1-6 0,2 0-5 0,-3-1-20 0,1-2-14 16,3 0-15-16,1-2-22 0,-3-2-22 0,5-3-17 16,-3 0-23-16,2-2-15 0,2-2-6 0,2-2-26 15,0-3-33-15,-1 0-133 0,-9 0-335 16,16-3 148-16</inkml:trace>
  <inkml:trace contextRef="#ctx0" brushRef="#br1" timeOffset="-132267.41">31431 5042 157 0,'0'0'180'0,"0"0"-21"0,0 0-19 15,0 0-8-15,0 0-5 0,0 0-4 0,-15 21-9 0,9-8-13 16,1-1-19-16,3 0 0 0,0-1-3 16,0 1-12-16,2 0-4 0,6-2-7 0,-4 1-8 15,3-1 0-15,2-2-4 0,0 0 2 0,3 1-7 0,1-3-1 16,-2-2 1-16,3-2-2 0,0-1 3 0,1-1-3 15,0 0 3-15,-3-3-4 0,2-1-3 16,-1-2-4-16,0 1-1 0,1-3-2 0,-3-1 1 0,-1-1-4 16,-1-1-1-16,-2 2 1 0,-1-2-4 0,-3 0-4 15,-2-6 1-15,0 1-1 0,-2-1-4 0,-2-1 0 16,-1 3-1-16,-1-2-9 0,2 2-3 0,-3-2 1 16,3 5-3-16,-1-1 3 0,0 3 0 0,2-1-5 15,0 3-2-15,1 0 0 0,2 2-9 0,1 6-8 16,-1-8-4-16,1 8-4 0,4-11-4 0,-2 5-2 15,5 0-4-15,0 1-2 0,5 2 4 0,-1-1-1 16,2 2-4-16,-3 1 7 0,3 1-4 0,2-2 7 0,-2 4 0 16,6 0 7-16,-3 3-4 0,3 1 8 0,-3 1 1 15,0 0 2-15,0 4 3 0,-4-5-1 16,0 3 13-16,-2 1-6 0,0-3 1 0,-1 3 3 0,1-2-2 16,-4 0 1-16,3 1 0 0,-2-1 6 0,-1-3 8 15,-1-2 6-15,3 3 2 0,-2 0 7 0,1-5 1 16,0 1 8-16,1 0-3 0,-8-2 3 0,14-2-5 15,-2 1 8-15,-3-2-2 0,0 0 8 0,1-2-1 16,-1 1 2-16,1-2-2 0,-1-1 7 0,0-1 5 16,-2 1 6-16,0 0 0 0,-1-1 10 0,1-1 8 15,-2-2 4-15,-1 0-4 0,-2 0 11 0,-1 0 2 16,-1-2-3-16,0 3 0 0,-1-1-1 0,-1 2-7 16,-2-2-4-16,-1 1-6 0,-2 2-7 0,1-1 0 0,-2 2-9 15,0 3-5-15,1-2-8 0,-3 0-4 16,1 3-6-16,0-1-29 0,-3 4-26 0,2 0-30 15,0 4-24-15,-3 1-43 0,1 2-45 0,1 2-63 0,-3 5-215 16,1-1-487-16,-2 3 216 0</inkml:trace>
  <inkml:trace contextRef="#ctx0" brushRef="#br1" timeOffset="-123209.36">32026 4672 90 0,'0'0'174'16,"0"0"-10"-16,0 0-12 0,0 0 1 0,-21 6-11 15,10-2-1-15,-6 6-4 0,0-1-9 0,-7 4-10 16,-4 2-11-16,-1 1-5 0,-4 0 1 0,-11 7-4 16,-1 7-9-16,-3 0-6 0,-1 6-8 0,-25 13-7 0,23-14-6 15,-23 14 2-15,0-1-11 0,26-12-6 16,-24 14-3-16,22-17-5 0,-26 18-3 0,24-15-1 15,-21 11-3-15,21-12-4 0,0-3-4 0,1-2 0 16,4 0 4-16,4-4-7 0,13-7-3 0,4 0-5 16,2-4 1-16,9-4-4 0,1-2-8 0,4-1-17 15,1-3-16-15,5 1-23 0,4-6-26 0,0 0-40 16,1 13-35-16,-1-13-44 0,15 1-152 0,-15-1-378 0,31-9 168 16</inkml:trace>
  <inkml:trace contextRef="#ctx0" brushRef="#br1" timeOffset="-119729.43">23038 16243 22 0,'0'0'204'0,"-4"-10"-12"0,4 10-8 16,0 0-13-16,-4-7-14 0,4 7-14 0,0 0-17 16,-5-5-11-16,5 5-19 0,0 0-9 0,0 0-5 15,0 0-9-15,0 0-8 0,0 0-4 0,0 0-9 16,0 0-7-16,1 27-4 0,2-19-3 0,-1 5-7 15,1-1 0-15,0 0-2 0,-1 3-7 0,1 0 3 16,1-1-5-16,-3-2-4 0,3 1 1 0,1 2-2 16,-3-5-2-16,2 4 0 0,0-4-4 0,-2 1 0 15,2-3-5-15,0 2-1 0,-1-4 0 0,3 0-2 16,-1 2-1-16,0-5 5 0,2 2-1 0,2-2-1 16,3 0-2-16,0-3 4 0,7-1-4 0,3-4 1 15,6 2 0-15,1-3 2 0,1-1-2 0,3-2 0 16,5 0 1-16,-2-2-1 0,1-4-1 0,13 5 1 15,-13-1-1-15,12 1-1 0,2 1 2 0,0-1-4 16,-14 3 2-16,1 1 0 0,1 0-3 0,1 3-5 0,-1 0-1 16,-1 0 1-16,2 2-1 0,-2 1-2 0,2 1-1 15,-2-1-1-15,14 3 1 0,-16 0 0 16,0-2-1-16,4 4-4 0,-3-2 0 0,1 0-4 16,-5 3 0-16,2-2-5 0,0 0-1 0,-1 1 6 0,-1-1-2 15,0 0-3-15,2-2-6 0,-1 1 3 0,-6 0-16 16,2 0 7-16,-3-2 6 0,-7-1-1 15,-2 0 0-15,3 0-7 0,-5-1 17 0,-3 1-4 16,-2-2 7-16,0 1 7 0,-1-2 0 0,-3 2 6 0,1-2 0 16,-8 3 2-16,14-2 14 0,-10-1 6 0,-4 3 1 15,6-6-3-15,-6 6 16 0,3-7-8 0,-3 7 15 16,0-9 10-16,0 9 11 0,0-12-9 0,0 12-4 16,-7-11 7-16,4 3 10 0,0 0 7 0,-3 2-3 15,0-5 6-15,2 2 1 0,-3-1 4 0,-2-3-5 16,2 3-2-16,-1 1-3 0,-1-2-6 0,-1 3-1 15,3-1-1-15,1 0-3 0,-2 0-6 0,-1 3-7 16,2-3-4-16,0 1-4 0,2 4-4 0,0 1-6 16,5 3-14-16,-9-5-21 0,9 5-34 0,-6-3-45 15,6 3-51-15,0 0-53 0,-7-4-229 0,7 4-456 16,0 0 202-16</inkml:trace>
  <inkml:trace contextRef="#ctx0" brushRef="#br1" timeOffset="-119130.95">25307 15933 131 0,'-5'-9'188'0,"5"9"-30"0,0 0-8 15,0 0-11-15,0 0-18 0,0 0-12 0,13-2-11 16,-13 2-13-16,30 12-5 0,-12-6-4 0,6 5-9 15,1 3-12-15,-2-2-5 0,-6-1-3 0,3-1-3 16,-1 0-5-16,-4-3-1 0,-3 2-7 0,-3-2 11 0,0 2 13 16,-1-3 24-16,-3-1 14 0,0 0 11 0,-1 0 7 15,-3 0 7-15,-1-5 6 0,2 11 5 16,-2-11-6-16,-5 10-4 0,-1-5-11 0,0-1-10 16,0-1-6-16,-1 0-5 0,7-3-10 0,-18 3-6 0,9-4-9 15,9 1-7-15,-13-5-7 0,6 2-20 0,3-6-24 16,-1 3-22-16,2-5-40 0,2-5-26 0,2-4-34 15,6-4-29-15,5 2-28 0,3 0-34 0,4 2-15 16,5 3-193-16,-1 0-452 0,7 4 200 0</inkml:trace>
  <inkml:trace contextRef="#ctx0" brushRef="#br1" timeOffset="-118842.85">26014 16084 67 0,'0'0'238'0,"-12"-7"-13"0,8 0-5 16,2 1-16-16,-2-3-9 0,-1-2-28 0,1 3-6 15,2-4-5-15,0 0-12 0,-4 0-11 0,4 2-5 16,-2-1-11-16,0 0 0 0,1 1 4 0,1 3-11 16,-2 3-12-16,4 4-10 0,-8-10-8 0,8 10-14 15,-8-1-10-15,8 1 3 0,-15 7-11 0,5-1-6 16,3 4-6-16,-2 0-3 0,1 6-6 0,2-4 5 15,2-1-9-15,4 1-5 0,0-1-14 0,0 1-22 16,4 0-13-16,4 1-13 0,0 0-19 0,3-4-12 16,4-1-17-16,2-1-16 0,3-3-19 0,1-2-17 0,8-4-22 15,-3-2 18-15,3-5-14 0,-1 5-9 0,1-7-13 16,2 1-96-16,-6 1-304 0,0-4 135 0</inkml:trace>
  <inkml:trace contextRef="#ctx0" brushRef="#br1" timeOffset="-118216.5">26302 15933 40 0,'-7'-6'121'15,"-2"0"13"-15,-2 0-3 0,4 0 6 0,0 2-10 16,-6 3-5-16,6-1-12 0,-4 5-1 0,1-2-14 16,-3 5-9-16,3 0-7 0,0 3-10 0,1-3-9 15,0 3 1-15,3 1-11 0,-1 1-2 0,4 0-8 16,1 0-11-16,2-1-12 0,0 0-10 0,2-3-11 16,1 1 0-16,4-5-2 0,0 1 3 0,3-4 0 15,1-1 3-15,10-4-10 0,-10-1 6 0,5 2-2 16,2-3 3-16,-7 0-2 0,0 1 2 0,1-2 7 15,-4 2 4-15,1 0-3 0,1 2 7 0,-2 0-2 16,-1 0-1-16,-1 3-7 0,-6 1 5 0,15-2-4 16,-7 2 4-16,3 0-3 0,1 0 1 0,-3 3-3 15,4-1-2-15,1-1-13 0,3-2-15 0,4-2-11 0,6-4-9 16,2 2-11-16,3-4-1 0,1-3-7 0,3-1-5 16,-3 0-1-16,1-1 11 0,1-3 7 15,-7 1 1-15,-1-2 7 0,0 2 13 0,-6 0 17 16,-6 1 14-16,-1 2 15 0,-5-2 16 0,-1-1 17 0,-2 2 14 15,-6-3 16-15,2 2 10 0,-4 3 14 0,-2-4 2 16,-2 2 1-16,-3-1 5 0,3 5 6 16,-4 0-4-16,-3 1-7 0,2 2-10 0,1 1-11 0,0 1-6 15,-1 3-11-15,-1 2-6 0,3 3-6 0,-2 4-7 16,1 3-4-16,0 2-3 0,3 2-3 0,1 4-6 16,3-2-5-16,3 0-11 0,0 2-13 0,7 0-9 15,-1-4 0-15,3 0-4 0,5-1-1 0,-3-2-7 16,4-2-8-16,-1-4 1 0,5-1-2 0,-2-3-6 15,2-1-12-15,0-3 6 0,-1-1-11 0,1-2-1 16,-2-7 6-16,6-3 1 0,-10 2 3 0,5-6 0 16,-3-2 8-16,-1-3 15 0,-5-3-6 0,0 0-2 15,1-4 9-15,-6-1 6 0,-2 1 1 0,2-13 10 16,-6-1 17-16,0 12 11 0,-2 3 15 0,-4-4 4 16,-1 4 13-16,-1 1 14 0,-2 1 4 0,-1 4 9 15,0 2 10-15,3 9 0 0,1 0 3 0,1 5-7 16,1 3-8-16,2 1-10 0,-4 2-12 0,9 3-3 15,-11 3-7-15,5 5-4 0,-2 4-7 0,2 6-3 16,1 7-4-16,5 4-3 0,3 4-1 0,3 0 0 0,4 4-4 16,7 10-1-16,2-6-9 0,8 1-24 0,-1 0-23 15,3 2-34-15,2-5-43 0,-12-7-45 16,12 7-59-16,0 0-242 0,-10-11-494 0,-3-2 218 16</inkml:trace>
  <inkml:trace contextRef="#ctx0" brushRef="#br1" timeOffset="-117943.06">26318 16299 2390 0,'-37'11'11'0,"1"-3"-17"0,1 1 12 15,3 0 8-15,-2-2 40 0,5-1 29 0,2 1-7 16,12-4-7-16,1 0-3 0,5 2-5 0,-1-4-3 15,4 1-8-15,6-2-6 0,0 0 0 0,0 0-6 16,0 0-6-16,31-11-2 0,6 0-2 0,21-6-4 16,27-10 2-16,5-1-6 0,2 4 2 0,-2-1-7 0,2-3-6 15,-2 5-13-15,-2-2-21 0,-29 3-19 16,28-8-19-16,-24 12-27 0,-2 1-26 0,2-4-27 16,-1 2-34-16,-6-1-28 0,-2 3-195 0,-21 4-433 15,1 2 192-15</inkml:trace>
  <inkml:trace contextRef="#ctx0" brushRef="#br1" timeOffset="-116560.33">19955 16081 100 0,'-4'-4'156'16,"4"4"-19"-16,-6-6-13 0,6 6-14 0,0 0-5 16,0 0-10-16,-18 12-6 0,13-2-6 0,-3 3-5 15,2 4-12-15,0 0 0 0,-1 8-9 0,1-1-12 16,2 1 0-16,0-6-5 0,0-1-4 0,2 0-1 16,1 0 4-16,-2-1-10 0,0 0 2 0,2-1-5 0,-1-5 0 15,2 0-2-15,0 0 3 0,0-1-16 0,2-3 1 16,-1 4 2-16,1-4 2 0,2-1-9 15,1 0 4-15,2-2-4 0,5-2 4 0,2-1 0 0,5-1-1 16,9-3-4-16,0 0 3 0,5-4-5 0,3 0-2 16,1-1-15-16,14-8-7 0,-1 4 1 0,1 2-12 15,4-3-11-15,0-1-7 0,1 6-13 0,-3-2 0 16,4 1-10-16,1 2 7 0,-2 1-5 0,-1 0-4 16,-4 2 0-16,4 2 7 0,-4 0 1 0,0 1 4 15,-11 2 1-15,12-1 6 0,-13 4-2 0,11-4 8 16,1 4 2-16,-12 1 9 0,0-1 5 0,-2 3 0 15,1-2 6-15,-1 4 0 0,-1 0 3 0,1 0 6 16,-3 1 5-16,-2 3-4 0,0 1 8 0,-2-1 1 16,-3 2 3-16,-3-1 4 0,-1 0 3 0,-5-3-1 15,-1 1-1-15,-1 0 0 0,-2 0 7 0,1-4-3 16,0 3-3-16,0-2 4 0,-4-4 3 0,-2 1 7 16,3 0 3-16,-3-1 3 0,-2-3 1 0,2-1 15 15,2 0 3-15,-5-1 5 0,-6 0-6 0,15-2 2 16,-8 1 4-16,-7 1 10 0,11-12 4 0,-7 8 4 15,1-2 11-15,-1-3 6 0,-2-3 7 0,1 2 5 16,-2-1 10-16,-1-2-5 0,2-3 0 0,-4 1-4 16,1 1-2-16,-2-2-7 0,-3-2-8 0,0 1-4 15,-3 2-5-15,2-3-4 0,-2 2-11 0,-1 0-2 16,1 2-5-16,2-2-6 0,-1 7-17 0,-1-5-21 16,1 5-27-16,3-1-40 0,0 0-52 0,-2 1-73 15,0 1-133-15,2 0-350 0,-3 0 154 0</inkml:trace>
  <inkml:trace contextRef="#ctx0" brushRef="#br1" timeOffset="-115093.34">17838 16881 121 0,'-9'-7'163'0,"5"3"0"16,4 4-1-16,-7-7 0 0,7 7-15 0,-8-3-10 16,8 3-17-16,-4-4-16 0,4 4-12 0,0 0-10 15,0 0-5-15,1 18-11 0,3-9-2 0,5 2-5 16,0 4-10-16,0 3-3 0,3-2-10 0,0-1-4 15,1 0 2-15,1-2-7 0,-1-1-1 0,3 1-3 16,-2-4-2-16,1 0-3 0,1-3 3 0,-2-3-4 16,-1 0-2-16,1-2-3 0,-3-1-1 0,0-1 7 15,1-2-7-15,-2 1 1 0,-3-1-4 0,-1-5 3 16,2 1-2-16,-4-1 4 0,-2-3 1 0,1-1 5 0,-4 2 0 16,-1-2 6-16,-2 1 7 0,1 0-2 0,-1-1 7 15,-2 4-1-15,2-2 8 0,0 5-2 16,1-5-6-16,-1 4-5 0,4 6-2 0,-5-8-4 0,5 8-4 15,0 0-6-15,0 0-1 0,0 0 0 0,12-9-5 16,-2 10 3-16,3-1 0 0,0 1-6 0,4-1 2 16,1-1-3-16,3 0-3 0,0-1 0 0,-3-2 2 15,3 1 1-15,-1-1 2 0,0 2-3 0,-4-4 0 16,-4 1 1-16,0 0 7 0,-3 1 20 0,-2 1 16 16,-1 3 20-16,0-6 2 0,-6 6 11 0,7-4-8 15,-7 4 6-15,1-7-1 0,-1 7-5 0,0 0-4 16,-6-15-6-16,-1 8-6 0,1 2-5 0,-2-2 7 15,1-2-21-15,-4 2-5 0,1-1 9 0,0 1-17 16,-1 1-5-16,1-1 1 0,0 2-12 0,1-2-17 16,4 2-20-16,-1 1-25 0,2 0-33 0,4 4-41 15,-9-6-46-15,9 6-33 0,0 0-29 0,0 0-14 16,0 0-200-16,0 0-487 0,15-6 215 0</inkml:trace>
  <inkml:trace contextRef="#ctx0" brushRef="#br1" timeOffset="-114651.71">18382 16591 135 0,'-4'-5'250'16,"4"5"-16"-16,-9-9-19 0,9 9-22 0,-5-5-22 16,5 5-20-16,0 0-14 0,0 0-14 0,0 0-13 15,0 0-9-15,0 0-13 0,35 9-6 0,-16-2-11 16,-3 2-15-16,1-1-8 0,2 2-5 0,7 4-3 0,-10-6-8 15,2-2-2-15,-1 2-1 0,-1-3-6 16,-3 0-1-16,-1-1-3 0,-3-1-2 0,0 2 3 16,-5-3 11-16,-4-2 9 0,10 4 14 0,-7-2 13 0,-3-2 9 15,0 0-4-15,0 0-4 0,0 0-6 0,0 0-8 16,0 0 6-16,0 0-17 0,0 0 5 0,-29-7-12 16,19 1-1-16,1 0-6 0,-1 0-6 0,2-2-11 15,-5-6-26-15,6-2-14 0,-2 0-16 0,0-10-14 16,4 0-14-16,-2 1-5 0,7-2 6 0,2 3 6 15,-1 5 2-15,1 1 5 0,2 2 8 0,-1 4 5 16,-1 2 2-16,5 1 1 0,-5 5 8 0,-2 4-4 16,7-6 11-16,-7 6 10 0,6-1 9 0,-6 1 10 15,14 8 7-15,-5-1 8 0,-1 3-1 0,1-1 1 16,1 1-1-16,1 3 2 0,0 0-4 0,1-1 2 16,1 0-2-16,1-1-1 0,-4-2-3 0,2-3-2 15,5 1-12-15,-6 1-14 0,0-4-25 0,0 1-24 16,0-3-30-16,2-2-37 0,-3 0-20 0,2-4-26 15,-3 1-132-15,-2-3-337 0,1-1 149 0</inkml:trace>
  <inkml:trace contextRef="#ctx0" brushRef="#br1" timeOffset="-114505.33">18562 16208 63 0,'-11'-4'252'16,"0"1"-19"-16,4 0-29 0,2 0-22 0,5 3-21 15,-9-2-29-15,9 2-23 0,0 0-46 0,0 0-35 16,0 0-40-16,18 12-51 0,-8-9-46 0,4 1-99 16,3 2-224-16,3-3 99 0</inkml:trace>
  <inkml:trace contextRef="#ctx0" brushRef="#br1" timeOffset="-114284.5">18758 15981 183 0,'-5'-4'304'0,"5"4"-28"0,-6-6-35 0,6 6-29 15,0 0-21-15,0 0-15 0,0 0-19 0,0 0-14 0,17 37-16 16,1-16-7-16,-1 6-15 0,3-3-8 0,3 1-11 16,0 3-6-16,4-2-7 0,0-2-29 0,0-1-23 15,1-2-25-15,-1 1-35 0,1-5-34 16,-3-3-29-16,2-1-31 0,-10-4-27 0,1-1-34 0,-7 0-129 15,-3-3-347-15,-1 1 153 0</inkml:trace>
  <inkml:trace contextRef="#ctx0" brushRef="#br1" timeOffset="-113934.5">18942 16367 161 0,'-7'1'223'0,"7"-1"-6"15,-11 0-14-15,11 0-16 0,0 0-20 0,-8-4-16 16,8 4-14-16,0 0-18 0,14-19-13 0,-1 3-9 15,7-4-13-15,0-1-8 0,1-3-8 0,1 2-14 16,-1-2-11-16,2-1-9 0,0-3-7 0,-3 2-4 16,-2 0-10-16,0 1 5 0,-5 2-5 0,-6 6 2 15,2 0-2-15,-2 1-1 0,-4 0-4 0,0 1 9 16,-2 2 5-16,-1 1 0 0,-1 2 4 0,-2 4 5 16,0 0-5-16,-3 0-3 0,6 6 2 0,-13-2-3 15,2 2-4-15,2 4 4 0,-3 2-3 0,1 2-4 16,2 0-5-16,0 2 2 0,3-1-1 0,1 2-4 15,1 1 2-15,3 0-2 0,2-1 3 0,3-2-1 16,0 1-1-16,2-3 2 0,3 1 5 0,1-3-3 16,2 0 2-16,2-3-1 0,4-3 0 0,3-2-2 15,9-3 0-15,1-4 0 0,0-2-2 0,1-4-12 16,0 2-19-16,0-3-18 0,-4-1-24 0,-1 3-25 16,0-2-31-16,-1 1-32 0,-8 7-18 0,-3-4-25 15,-5 6-123-15,-2-2-344 0,1 3 153 0</inkml:trace>
  <inkml:trace contextRef="#ctx0" brushRef="#br1" timeOffset="-113663.71">18399 17261 129 0,'-4'6'210'16,"0"0"-9"-16,4-6-9 0,0 7-6 0,0-7-4 15,0 0-11-15,33-13-19 0,-1-8-13 0,21-15-8 16,30-18-8-16,6-9-14 0,7 0-7 0,5-9-12 16,2 4-7-16,-2 1-11 0,-1-4-30 0,-7 0-29 15,2 3-30-15,-6-1-33 0,-11 4-31 0,4-1-37 16,-9 7-28-16,-3 4-29 0,-26 20-115 0,-2-2-315 15,-1 3 140-15</inkml:trace>
  <inkml:trace contextRef="#ctx0" brushRef="#br1" timeOffset="-108266.75">28689 7195 67 0,'0'0'219'0,"-5"5"-1"15,5-5-4-15,0 0-5 0,0 0-12 0,0 0-9 16,0 0-11-16,0 0-11 0,0 0-11 0,0 0-1 16,0 0-10-16,0 0-11 0,-5-16 1 0,5 16-4 15,-3-12-12-15,3 12-11 0,-5-13-14 0,4 1-3 16,-2 3-5-16,0-4-12 0,-2-3-1 0,-1-1-12 16,2-1-6-16,-1-11-6 0,-3 0-2 0,-3 1-5 15,1-4-7-15,-3-1 2 0,1 0-8 0,-4-10-5 16,-3 0-14-16,-1-2-14 0,0 1-13 0,0 1-4 15,-1 0-1-15,7 11-1 0,-3-12 1 0,1 10 8 16,3 1-4-16,2 4 2 0,1 0 2 0,3-1-1 0,0 4 3 16,10-1-3-16,-3 1 2 0,5 7-2 0,3-7-1 15,5 5 5-15,5-1-1 0,-2 2 2 16,5 1-1-16,-1 3-3 0,3 0-4 0,-1 3 2 0,2 0-2 16,-1 1-6-16,4 3 0 0,0-2-6 0,0 3-1 15,2 0-9-15,3-1 0 0,2 1 8 0,2 0-7 16,-1-3-2-16,16-1-1 0,-4 0-3 0,3 0-1 15,0-2-3-15,1-2-1 0,-1-1-2 0,0 3-3 16,1-3-2-16,-4 1-3 0,0-4-5 0,-12 5 6 16,11-7 2-16,-14 4 6 0,0-3-5 0,9-5 9 15,-15 7 4-15,1 0-2 0,-5-3 11 0,2 1 2 16,-1 4-1-16,-1-4 5 0,-8 7 3 0,3-6 7 0,-4 5 6 16,-2-1 5-16,2 4 2 0,0-2 1 15,1 2-6-15,-4 0 5 0,3 1-2 0,-3 3 2 16,0 1-3-16,0 3 5 0,2 1-3 0,-2 0 6 0,-1 1 2 15,2 2 6-15,1 0 0 0,-1 2-6 0,0 2 7 16,0 0 9-16,1 1-2 0,-1 2 4 0,0-1-8 16,5 3 3-16,-3 1 2 0,2 1 0 0,1 0 0 15,3 0 4-15,-4 3 5 0,9 2-3 0,-1 2-1 16,-1 0-3-16,-1 2 2 0,-1-2-3 0,2 4 0 16,-3 0-1-16,0 3-2 0,0 0-2 0,-1 3 0 15,-1 0-2-15,1 3 1 0,-3 0-4 0,0 0 1 16,0 2 6-16,2 10-4 0,0 1 1 0,-2-1-3 0,-2-9 0 15,0-2 2-15,1-1-3 0,-5 3-3 16,2-3 5-16,-2 0-3 0,-1 1 0 0,1 0-8 16,-4-5 7-16,1 1 1 0,-2-2-1 0,1-1-2 0,-4 1 0 15,2-7 5-15,-2 0-5 0,-1-1-3 16,0 1 1-16,0-2 2 0,0-1 2 0,-2-1-5 16,-1 1 3-16,1-4-5 0,-2-1 7 0,-4 0 9 0,-2 2-11 15,-3 0 8-15,-2-1 3 0,-8 6 2 0,0-5-3 16,-8 1-11-16,-1 0 3 0,-18 1-6 0,-1-1-22 15,-5 4-21-15,3-9-45 0,-5 2-51 0,-5 0-191 16,0 2-358-16,7-6 158 0</inkml:trace>
  <inkml:trace contextRef="#ctx0" brushRef="#br1" timeOffset="-91573.77">24593 16387 51 0,'0'0'112'15,"0"0"-2"-15,0 0 2 0,24 30 2 0,-6-9 11 16,3 6 1-16,-3 1 9 0,11 15-6 0,-3 4 1 16,-1 4 11-16,11 26-5 0,-13-21 3 0,6 24-7 15,-3-4-5-15,-7-18-4 0,5 20-7 0,-10-20-5 16,6 23 9-16,-9-31-9 0,3 1 0 0,-4-2-5 15,4-1-12-15,-1-3-8 0,-5-12-9 0,1-2-6 16,-3 4-5-16,1-3-6 0,-1-4-4 0,1-3-11 16,-1-6 1-16,0-2-8 0,-2 1-1 0,0-5-5 15,-1-3-2-15,-1 0-5 0,0-4-15 0,1 2-22 0,-2-3-22 16,-1-5-30-16,0 0-49 0,0 0-54 16,0 0-54-16,-16-2-243 0,2-10-502 0,2-3 223 15</inkml:trace>
  <inkml:trace contextRef="#ctx0" brushRef="#br1" timeOffset="-91175.43">24409 16490 9 0,'-4'5'98'0,"4"-5"-12"16,-4 7-5-16,4-7-1 0,-5 4 10 0,5-4 9 15,0 0-9-15,0 0-2 0,0 0-9 0,0 0-5 16,0 0-11-16,0-25-4 0,6 9 3 0,0-1-3 0,-1-2-4 15,3-5 1-15,1 6 2 0,5-7-4 0,-2 2-1 16,1 2-3-16,2-3-1 0,-2 9-2 0,4-6-4 16,1 0-5-16,-4 9 1 0,-3-1-6 15,6 5-5-15,-2-3 0 0,4 7-4 0,-1 2-3 0,0 1-4 16,1 2-2-16,3 5 4 0,-4 0-5 0,1 6-6 16,-1-2-17-16,5 4-12 0,-1 1-17 0,-2 3-13 15,3-1-27-15,-2 0-26 0,-2 2-28 0,0-1-108 16,-1 2-258-16,-3 1 115 0</inkml:trace>
  <inkml:trace contextRef="#ctx0" brushRef="#br1" timeOffset="-86640.04">25567 17695 39 0,'0'0'202'0,"-5"-8"-7"0,1 2-7 16,4 6-13-16,-4-8-12 0,4 8-8 0,-5-6-11 16,5 6-9-16,-7-5-18 0,7 5-3 0,-8-3-8 15,8 3-15-15,-11 0-8 0,11 0-11 0,-10 4-3 0,10-4-9 16,-11 11-7-16,3-4-7 0,-2 8 0 0,1-3-10 16,0 4 1-16,0-1-9 0,4 1-5 15,-1 1 4-15,1-1-2 0,3 2 9 0,4-1 1 16,-1-1-5-16,-1 0-6 0,6-6 0 0,4 4-2 0,2-1-6 15,1-4-3-15,1 2 3 0,2-3-7 0,4 1 4 16,-3-3-20-16,4-2-3 0,0 2 3 0,-3 0 0 16,2-2 2-16,-2 0 0 0,-5-2 1 15,1 2-1-15,-3-1 3 0,-2 0-3 0,0-1 9 0,-4 2 2 16,1-1 14-16,-6 4 8 0,3-1 2 0,-3-6-3 16,-2 16-2-16,-3-7-1 0,5-9-2 0,0 0-4 15,0 0 2-15,-29 41 0 0,29-41-17 0,0 0-17 16,-29 20-20-16,29-20-33 0,0 0-37 0,-30 8-26 15,30-8-31-15,-21-2-45 0,11 0-151 16,-1-5-386-16,2 3 170 0</inkml:trace>
  <inkml:trace contextRef="#ctx0" brushRef="#br1" timeOffset="-86030.42">25881 17986 129 0,'0'0'179'15,"0"0"-11"-15,0 0-15 0,0 0-5 0,0 0-15 16,0 0-10-16,0 0-15 0,0 0-3 0,0 0-15 16,0 0-10-16,5-24-5 0,0 16-6 0,-1-3 0 15,3 2-11-15,-5-3-3 0,4-4-1 0,2 2-6 16,-4-2-2-16,-1 1 4 0,-1 2-8 0,2-4 10 15,-4 3-6-15,4-4 3 0,-4 5-1 0,-4-1-7 16,0 4 2-16,0 0-7 0,-1 5-2 0,-2 0-6 16,2 0 0-16,5 5-4 0,-13-3 2 0,1 5-8 15,3 1-1-15,-1 5-8 0,3-1 4 0,-1 2-5 16,0 2-9-16,2 4-12 0,1 0-12 0,3 1-9 16,0-3-8-16,4 3-18 0,4-1-2 0,-1 1-23 15,1-4-9-15,6 0-2 0,-3-4-11 0,6 0-16 16,1-2-7-16,2-3-2 0,0-3 10 0,3-4-1 15,-2-3-87-15,0 0-226 0,-4-5 101 0</inkml:trace>
  <inkml:trace contextRef="#ctx0" brushRef="#br1" timeOffset="-85167.05">26115 17671 50 0,'-4'-11'151'16,"0"0"6"-16,1-1 0 0,-2 4 0 0,1 2-5 15,1 0-8-15,3 6-14 0,-6-7-11 0,6 7-15 16,-5-6-8-16,5 6-13 0,0 0-4 0,0 0-1 15,1 26-11-15,7-2-1 0,-1 2-7 0,1 5-1 16,2 0-14-16,7 12 2 0,-4-8-4 0,7 7-6 16,-1 1-5-16,0-12 0 0,8 9-2 0,-7-12-3 15,-2-2-5-15,2 0 1 0,-2-1-4 0,2-2 9 16,-4-1 7-16,-16-22-4 0,25 32 5 0,-25-32 1 16,18 23 1-16,-18-23-2 0,11 19-2 0,-11-19-1 15,0 0 6-15,0 0 12 0,0 0 9 0,14 24-5 16,-14-24-7-16,0 0-8 0,0 0-1 0,0 0-7 15,0 0-11-15,0 0-9 0,-73-48-17 0,46 27-6 16,0-5-10-16,-6-11-13 0,-1-4-5 0,1-2-11 16,3-3-2-16,1 2-3 0,2-4-4 0,7 2 6 15,-3 2 4-15,11 13 12 0,2 5 1 0,3-1 4 16,3 8 1-16,2 1 2 0,0 4 5 0,4 4-3 16,0 0 4-16,2 4 6 0,-1 1-2 0,5 1-1 15,-8 4 5-15,21-6 0 0,-7 7 2 0,3 0 3 16,-3 5-2-16,-1 1 3 0,2 3 2 0,0 2-1 15,0-1-10-15,-6-2 17 0,2 4-3 0,-2 0 8 16,1 4-2-16,1-4 9 0,-3 6 0 0,0-4-2 16,0 1 4-16,-5-4-2 0,3 0 3 0,-2 1 3 15,3-5 0-15,-2 3 4 0,-3-3-3 0,1-2-2 16,1-1-2-16,-4-5 1 0,6 1-1 0,-6-1-3 16,0 0 5-16,17-12-2 0,-2-1-2 0,-3-1 4 15,7-9-7-15,-2-2 3 0,0 0 0 0,-5-2-2 16,-4-4-1-16,1 2-1 0,-4-2 2 0,0 4-2 15,-1-1 1-15,-6 0-2 0,0 10 3 0,-4 1 10 16,2 1 6-16,0 6 3 0,-1-1-10 0,-1 4-1 16,2 3-6-16,-4 0 4 0,8 4-4 0,-13 2-6 15,7 3 4-15,-4 3-4 0,3 3 7 0,1 4-2 16,-1-1-10-16,5-1-4 0,-2 3-2 0,4-1-6 16,2 2 0-16,0-4-10 0,2-4 0 0,-1 4-1 15,3-5-4-15,-2-2-5 0,6 2 4 0,-5-5-2 16,-5-3-9-16,19 1-8 0,-7-2-1 0,-1-4-1 15,3 1 1-15,-3-4-4 0,4-2 7 0,-1-1 3 16,-3-3 6-16,1 2 4 0,-1-1 1 0,-3-3 6 16,2 1-3-16,-1 2 5 0,-5-4 9 0,2 6-3 15,1-3 0-15,-1 3 3 0,0 0 11 0,0 4-3 16,-1 0-10-16,1 2 10 0,-1 2 6 0,2 2-8 16,4-2 16-16,-2 4 9 0,3 1 3 0,-1 1 5 15,2 0 5-15,-4 2 5 0,2 0 11 0,-4 1 9 16,2 0 13-16,0 0 2 0,-3 0 9 0,-1-1 11 15,-1 0-1-15,2 1 4 0,-2-1-3 0,-4-5 8 16,4 8 2-16,-2-3 1 0,-2-5-8 0,0 0-4 16,0 0-1-16,-6 13-7 0,6-13-2 0,0 0-10 15,0 0-8-15,-10 0-7 0,10 0-8 0,0 0-21 16,-17-12-28-16,12 5-32 0,3-5-29 0,0 0-21 16,0-6-25-16,6 3-24 0,1-3-25 0,8-6-4 15,1 0-11-15,3 2-16 0,4 1-11 0,1 0 4 16,-2 2 5-16,1 1-114 0,1-1-331 0,-4 1 147 15</inkml:trace>
  <inkml:trace contextRef="#ctx0" brushRef="#br1" timeOffset="-84592.85">26911 17133 97 0,'4'-9'50'16,"-4"9"16"-16,4-13 8 0,-4 13 5 0,0 0 1 15,-8-13 10-15,8 13 2 0,-14-5 2 0,14 5 3 16,-14 0-12-16,4 5 10 0,0-2-18 0,3 4-2 16,-3 0-6-16,5 1-10 0,-3 0 6 0,2 4-13 15,2 0-7-15,4 0-7 0,0 0 1 0,0 0-17 16,4-1-4-16,2-2-6 0,2 1-10 0,3-2-3 15,0-1-6-15,-1-1 2 0,5-3-3 0,3 0-3 16,-1-2 3-16,0-1-10 0,-2 3 12 0,-1-4-12 16,-3-1 3-16,0 1-1 0,1-1-4 0,-12 2 10 15,17-1-6-15,-17 1 7 0,14-3-1 0,-14 3 4 16,11-2-1-16,-11 2-2 0,12-3 0 0,-12 3-5 16,9-7-1-16,-3 0-12 0,-6 7-3 0,13-18-2 15,-8 7 6-15,2-4-4 0,0-1 15 0,-3 2-7 16,0-4 17-16,0 7 9 0,-2-5 4 0,0-1 5 15,-3-2 8-15,0-1 7 0,-5-5 0 0,0-5 4 0,-3-1 10 16,0 5-3-16,-3-4 7 0,3 4 4 16,-1 0 1-16,-2 1-3 0,1 0 4 0,5 8 22 15,-4 0-1-15,3 7 6 0,3-1 0 0,0 2-8 16,4 9-7-16,-5-13-13 0,5 13-3 0,-5-6-5 16,5 6-10-16,0 0 1 0,0 0-3 0,0 0-5 15,10 34-2-15,-2-8-1 0,1 1-4 0,1-2 1 16,3 5-3-16,1-3-1 0,1 0 2 0,3-1-4 15,-3-2 0-15,6 1-3 0,-1-5-1 0,-2 1 1 16,5-3 2-16,-6-8-4 0,-1 0 2 0,0-1-3 16,2-2-4-16,-5-2 6 0,3-2 4 0,-3-3-5 0,-3-2-3 15,3-1 9-15,0-3 1 0,1-5 5 16,-5-1 7-16,2-1 6 0,-6 1 8 0,0 0 6 16,-2-6 9-16,-2 7-10 0,-2-1 0 0,-2 0-3 15,0 3 7-15,3 9 4 0,-4-14-11 0,4 14-8 0,-4-8-8 16,4 8-5-16,0 0 3 0,0 0-10 0,0 0 8 15,0 0-17-15,0 0-23 0,0 0-11 16,0 0-9-16,4 37-11 0,6-33-4 0,1 1-17 16,4-4-20-16,-2-1-3 0,7-3-17 0,-1-1-15 15,-4-1-5-15,6-2-28 0,-6-5-10 0,-1-1-18 0,-1 1-14 16,-2-1-105-16,-4 1-329 0,0-3 145 16</inkml:trace>
  <inkml:trace contextRef="#ctx0" brushRef="#br1" timeOffset="-84431.45">27133 16826 222 0,'-19'1'232'0,"6"1"-2"15,13-2-22-15,-20 2-22 0,15-2-20 16,5 0-20-16,0 0-15 0,0 0-24 0,23-22-28 16,2 6-30-16,9-4-45 0,16-5-37 0,3 0-50 15,3-1-28-15,3 2-40 0,3-1-80 0,-4 3-250 0,1 1 112 16</inkml:trace>
  <inkml:trace contextRef="#ctx0" brushRef="#br1" timeOffset="-84215.04">27438 17409 92 0,'-71'51'246'0,"21"-13"-19"0,-26 19-22 0,1-6-24 16,2 4-20-16,-2-8-39 0,3 5-22 0,20-17-51 15,-21 18-39-15,25-20-58 0,-3-1-57 0,-3 0-102 16,6-4-224-16,2-3 99 0</inkml:trace>
  <inkml:trace contextRef="#ctx0" brushRef="#br1" timeOffset="-82683.2">20165 16237 69 0,'0'0'156'0,"-4"-8"-1"16,4 8-3-16,-3-6-12 0,3 6-14 0,0 0-9 15,0 0-13-15,0 0-3 0,-19 12 3 0,10 2 3 16,-1 10-5-16,-3 7-3 0,-6 13 7 0,2 5-4 15,0 5 0-15,-6 25-9 0,-2-1-1 0,5-21-8 0,-4 26 1 16,-6 2-7-16,2 0-7 0,-1-6-7 0,-3-3-7 16,13-22-6-16,-12 23-5 0,8-25-7 15,5-2-2-15,0-2-7 0,0-4-1 0,7-12-7 16,-2-4-4-16,4 0-17 0,1-3-21 0,4-9-13 0,3-1-27 16,0 1-37-16,1-4-25 0,0-3-30 0,2-7-28 15,-2-2-19-15,0 0-114 0,0 0-339 0,0 0 150 16</inkml:trace>
  <inkml:trace contextRef="#ctx0" brushRef="#br1" timeOffset="-82451.06">19750 16406 37 0,'-2'-26'203'15,"5"1"-30"-15,3-1-21 0,4 1-12 16,3-2-9-16,8 4-24 0,0-2-5 0,2 4-12 0,3 2-9 16,5 3-11-16,-1 4-6 0,0 3-5 0,0 4-11 15,0 6-12-15,-1 5-13 0,-3 3-22 0,-1 7-14 16,-6 3-15-16,3 8-33 0,-5 3-25 0,-2 14-23 16,-5 8-95-16,-3 1-220 0,-5 3 98 0</inkml:trace>
  <inkml:trace contextRef="#ctx0" brushRef="#br1" timeOffset="-81863.23">19808 18417 3077 0,'-15'-31'-103'16,"-6"5"77"-16,7 3 3 0,14 23 13 0,-21-22-4 16,21 22-1-16,0 0 5 0,-21-19 3 0,21 19 4 15,0 0 5-15,0 0 2 0,0 0 1 0,0 0 1 16,0 0-4-16,0 0 0 0,0 0 2 15,34 98-1-15,-19-79 2 0,2 2-2 0,0 0-4 0,5-4-8 16,-1-2-6-16,-21-15-7 0,29 23-6 0,-29-23-3 16,29 13-4-16,-29-13-3 0,27 7 4 0,-27-7 3 15,0 0 4-15,0 0 2 0,0 0 6 0,54-20-3 16,-54 20 4-16,13-27 1 0,-13 27 2 16,7-35 6-16,-7 35-1 0,4-38 8 0,-4 38-1 0,3-43 3 15,-3 43 3-15,-2-37-2 0,2 37 2 0,0 0 1 16,-1-40 1-16,1 40-2 0,0 0-4 0,0 0 0 15,0 0 0-15,8-30-2 0,-8 30 4 0,0 0 2 16,0 0-7-16,0 0 4 0,41-2-1 0,-41 2 2 16,0 0 6-16,0 0-4 0,52 12 3 0,-52-12 7 15,0 0 5-15,38 7 3 0,-38-7 3 0,0 0 7 16,0 0 10-16,36 2 11 0,-36-2 13 0,0 0 7 16,0 0 0-16,0 0 6 0,0 0 6 0,0 0-13 15,0 0 0-15,0 0-8 0,0 0-6 0,21-24-5 16,-21 24-11-16,0 0-3 0,0 0-6 0,0 0-6 15,0 0-11-15,0 0-4 0,-41-61-23 0,41 61-22 16,0 0-30-16,-22-21-38 0,22 21-22 0,0 0-31 16,-19-18-21-16,19 18-45 0,0 0-19 0,0 0-167 15,0 0-441-15,0 0 196 0</inkml:trace>
  <inkml:trace contextRef="#ctx0" brushRef="#br1" timeOffset="-80243.76">19868 16517 113 0,'-18'-19'134'15,"1"-2"-8"-15,-1-2-7 0,1 0-21 0,2-3-3 16,1-4-1-16,2 1-4 0,-2-4-21 0,1 0 6 0,2-13 2 16,1 1-7-16,4 10-3 0,-4-13-11 0,3 0-2 15,-1 1 0-15,4 1-9 0,1-2 2 0,1-6 8 16,2 0-4-16,1-6-7 0,4 2-2 15,3-2-3-15,7 3-2 0,5 1-1 0,13-22-7 0,-4 29-1 16,4 1-1-16,7 1-6 0,1 5-3 0,2 0 2 16,5 2-11-16,4 1 3 0,-1 5-2 0,4 1-1 15,1 2-5-15,3 4 4 0,23-10-3 0,-24 15-3 16,30-4-6-16,-26 11-9 0,29-5-2 0,2 1-8 16,-3 5-14-16,-24 6-11 0,31-3-6 0,2 2-6 15,-7 4-11-15,-26 5 2 0,26 0-7 0,-28 5 9 16,-3 5-6-16,-1 3 5 0,-5 3 7 0,-5 6 2 15,-2 5 3-15,-5 1 2 0,-5 6 3 0,-4 0 3 16,-2 2 0-16,-2 3 1 0,-4 4 4 0,-3 0-1 16,-2 7-4-16,-1-1 6 0,-4 1 2 0,-4 1 1 15,1 0 2-15,-3 0 7 0,-4 0 8 0,-2 0-3 16,-3-2 4-16,-4-1 6 0,0-3-2 0,-5 1 9 16,4-12-5-16,1-1 3 0,-6 1 12 0,0-3-1 15,-2 0 15-15,1-2-6 0,1 0 14 0,-1-1-5 16,-4 2 10-16,4-5 5 0,-3 3-3 0,-4-5 6 15,-2 2 5-15,3-1-11 0,-3 1 4 0,-2-1 9 16,-2-1-1-16,3 0 10 0,-6-1-1 0,3 1 4 16,-4-2-12-16,-2 1 8 0,-1 1-6 0,-9 3 11 15,7-8 0-15,-1 0 7 0,-2 0-8 0,-10 5-3 16,12-7 4-16,-15 3-1 0,13-4-1 0,-16 1-4 16,2-1 4-16,12-2-7 0,-15 0-6 0,0 0-1 0,2 0-4 15,-3-2-3-15,2-2-6 0,-1 0-1 16,-2 0-2-16,0-3-3 0,2-4-1 0,14 1 0 0,-12-4-2 15,12-3 1-15,0-1-3 0,4-4-15 0,-3-4-8 16,4-3-29-16,3-4-26 0,8-5-44 0,-11-14-41 16,5-1-145-16,9-4-316 0,1-3 140 15</inkml:trace>
  <inkml:trace contextRef="#ctx0" brushRef="#br1" timeOffset="-61902.87">31301 5870 50 0,'0'0'69'0,"0"0"5"0,-8 2-9 16,8-2 3-16,0 0 0 0,0 0 5 0,0 0-5 15,0 0 4-15,0 0 6 0,0 0-9 0,0 0 7 16,-10-5-11-16,10 5-9 0,0 0-5 0,0 0-8 16,14-10 3-16,-2 4-1 0,4-2-2 0,10-1 3 15,5-3-2-15,1-1-4 0,2 1 1 0,17-5 3 0,0 1-1 16,2 2-6-16,0-4-2 0,6 2 0 15,2-2 0-15,-1 4-1 0,1-5-1 0,0 3-4 16,0-1-3-16,1-1-8 0,-1 2 4 0,0 2-3 0,1-3-12 16,0 3 7-16,-3 0-5 0,2 3 0 0,1-2-2 15,-2 3-2-15,-1-2 0 0,0-2-5 0,-5 1 5 16,1-1-10-16,0-2-7 0,-2 2 5 0,-5 1-5 16,2-1-10-16,-13 3 6 0,2 3-8 0,9-4-2 15,-15 2 9-15,0-1-5 0,-2 3-3 0,0-4 5 16,-1 2-5-16,1 1-15 0,-1 2 15 0,0-4-6 15,1 3 11-15,-2-3-2 0,-29 11-2 0,55-17-2 16,-28 7 2-16,1 1-7 0,-28 9 9 0,42-13-3 16,-17 4 6-16,-25 9 7 0,43-18-17 0,-43 18 6 15,36-12 1-15,-36 12 9 0,33-13-5 0,-33 13 5 16,24-9-1-16,-24 9-2 0,0 0 1 0,32-9 3 16,-32 9 8-16,0 0-9 0,0 0 1 0,28-9 10 0,-28 9-5 15,0 0 7-15,0 0 7 0,0 0-2 0,0 0-7 16,0 0 13-16,0 0-9 0,0 0-2 0,39-3 8 15,-39 3 4-15,0 0-5 0,0 0 2 16,0 0-2-16</inkml:trace>
  <inkml:trace contextRef="#ctx0" brushRef="#br1" timeOffset="-61234.71">33823 6047 1227 0,'-27'12'-40'0,"-6"-4"1"15,1 5 8-15,-3-4 0 0,-2 1 5 16,-15 4 2-16,-2-5 2 0,3 1-2 0,0-1 12 0,-2 3-7 16,1-1 8-16,-2-2 3 0,1-1-1 0,-6 0 9 15,2 0-4-15,2 1 7 0,1-2-3 0,0 1 3 16,-1-1 1-16,4 0 7 0,-2 0 1 0,2 1 4 16,12-3-6-16,0 3 9 0,-12 1-7 0,13-3-2 15,1 4 1-15,-2-1-1 0,1 1-1 0,2-1-5 16,-2 0 1-16,3 2-3 0,-4 0 8 0,3 1 1 15,3-4-7-15,0 4 4 0,1 0-9 0,1-4 5 16,4 3 1-16,-1-2-5 0,0 1 0 0,9-4 7 16,1 1-11-16,-1-2 3 0,-2 2 4 0,0-1 0 15,1 0 0-15,-1 0 0 0,-1-3 4 0,0 1-4 16,2-1 19-16,-1-1-17 0,2 0-9 0,-1 1 10 16,-1-3 3-16,5 2-1 0,-5-4-3 0,2 2 7 15,1-1-9-15,0 1 4 0,-1-2-4 0,-1 0 5 0,2-3-1 16,0 4 2-16,4-2-1 0,-4-2 9 15,0 1 3-15,6-1-2 0,0 1-3 0,-1-2-2 16,3 2-6-16,-3-2 22 0,3 0-2 0,1 0 3 0,-3 0 3 16,1-1-4-16,-4 0 8 0,4-2-1 0,-2-2 0 15,1 0 0-15,3 0 7 0,1 3-2 0,-3-6 2 16,0 1 9-16,0 0-6 0,-1-3 5 0,1-1 4 16,-6-2-4-16,4 2 4 0,1 2 14 0,1-3-1 15,-4-2 1-15,2-5-4 0,2 0-10 0,2 9-1 16,0-2-2-16,3-2-2 0,-1 5-5 0,1-2-4 15,-1 1-5-15,4 0-2 0,0 1-5 0,0 4-7 16,2-2-1-16,2 4-21 0,-1-2-15 0,2 2-33 16,-1 2-34-16,-1 7-38 0,6-12-28 0,4 6-39 15,-4 2-176-15,-6 4-391 0,15-3 173 0</inkml:trace>
  <inkml:trace contextRef="#ctx0" brushRef="#br1" timeOffset="-59433.01">31693 5847 104 0,'0'0'121'0,"3"-9"-7"15,-3 9-15-15,1-9-2 0,-1 9-10 0,0 0-7 16,0-8-5-16,0 8-6 0,0 0-13 0,0 0 0 15,0 0-7-15,0 0-1 0,-1-11-4 0,1 11-12 16,0 0 3-16,0 0-6 0,0 0-5 0,0 0 4 16,0 0-6-16,-1-8-4 0,1 8-1 0,0 0-1 0,0 0-1 15,0 0-10-15,0 0 5 0,0 0 0 16,0 0 0-16,0 0-1 0,0 0 3 0,0 0-2 16,0 0 2-16,0 0 0 0,0 0 15 0,0 0-2 0,0 0 2 15,0 0 5-15,0 0-3 0,0 0-11 16,0 0 11-16,0 0-4 0,0 0-4 0,0 0 1 15,0 0-6-15,7-3-1 0,-7 3 0 0,0 0 0 0,0 0-2 16,0 0 0-16,0 0-2 0,0 0 1 0,0 0 0 16,16 4-8-16,-16-4 4 0,6 6 3 0,-6-6-3 15,5 7-2-15,-2 0 18 0,3 2-2 0,-1 1-4 16,2 5 6-16,0 1-14 0,1 2 11 0,-2 0 19 16,6 5-3-16,-2 4 4 0,4-2-1 0,-1 2 8 15,2 1-6-15,-2-1-3 0,1 3-7 0,-1-2 2 16,-1-1-4-16,3 0-1 0,-4-1 0 0,2 1 0 15,-4-1-5-15,1-2-4 0,-2-5-3 0,-2-2 3 16,-1 0-4-16,-1-3 1 0,0 2-2 0,-3-3-2 0,3-1 1 16,-1-1-4-16,-1 0 0 0,1-3 1 15,-2 2 1-15,0-4-6 0,2 1 4 0,-2-1-3 16,-1-6-1-16,4 9-6 0,-4-9-13 0,3 7-8 0,-3-7-15 16,0 0-16-16,5 5-19 0,-5-5-28 0,0 0-26 15,0 0-32-15,0 0-190 0,0 0-377 0,5-16 167 16</inkml:trace>
  <inkml:trace contextRef="#ctx0" brushRef="#br1" timeOffset="-58725.37">31598 5993 164 0,'-7'-4'190'0,"7"4"3"15,-10-5-6-15,5 3-9 0,5 2-9 0,-9-6-18 16,9 6-4-16,-9-4-5 0,9 4-8 0,0 0-13 16,-9-2-11-16,9 2-14 0,0 0-8 0,-5-4-12 15,5 4-5-15,0 0-8 0,0 0-10 0,0 0-3 0,0 0-4 16,0 0-8-16,0 0-2 0,6 22-2 0,-2-13 0 16,0 3 2-16,-2 1-5 0,2 3-3 0,0 1 3 15,-1 1-3-15,-1 1-5 0,0-1 4 0,0 0-2 16,1-2-1-16,-1 0-6 0,2 2 1 0,-3-5-3 15,1 1-3-15,-1-2 5 0,1-2-6 0,1-1 2 16,-2-2-5-16,2-1-1 0,-1 2 2 0,0-2-8 16,0-1-17-16,-2-5-25 0,5 10-22 0,-1-7-30 15,0 1-36-15,-4-4-23 0,9 5-40 0,-5-3-190 16,-4-2-413-16,14 2 183 0</inkml:trace>
  <inkml:trace contextRef="#ctx0" brushRef="#br1" timeOffset="-58219">31992 5953 90 0,'-5'-10'225'0,"0"6"-11"15,5 4-17-15,-2-9-20 0,2 9-16 0,-4-8-20 16,4 8-11-16,0 0-15 0,5-12-7 0,1 9-14 0,1 1-12 16,-7 2-9-16,14-2-8 0,-5 3-3 0,1 0-8 15,0 3-6-15,3 1-6 0,-4 2-3 0,3-1-8 16,-1 1-2-16,-2 1-2 0,-3 2 0 0,2 1-3 16,-3-3-4-16,0 3-1 0,-4 4-2 0,1-1 0 15,-2 3 8-15,-4-1 4 0,1-5-2 0,-4 5 3 16,2-6 2-16,-1 1-1 0,0-1 10 0,0 1 4 15,-2-3-5-15,3 0-2 0,0-3-7 0,1 0 1 16,4-5-9-16,-5 9 0 0,5-9-2 0,0 0-7 16,0 0-15-16,10 8-20 0,3-10-22 0,3-1-34 15,10-4-13-15,1-2-23 0,5 2-18 0,1-4-42 16,3-1-188-16,-6 0-389 0,0-1 172 0</inkml:trace>
  <inkml:trace contextRef="#ctx0" brushRef="#br1" timeOffset="-57259.11">32155 5845 50 0,'2'-11'155'0,"1"-2"0"0,-2 1 3 0,3 1 4 16,-3-1-9-16,2 4-12 0,-2 2-1 0,-1 6-4 15,0-11-8-15,0 11-12 0,0 0-13 0,-5-11-14 0,5 11-10 16,0 0-3-16,0 0 0 0,-11 21 2 16,1-6-3-16,-5 13-3 0,0 0-7 0,-2 3-6 15,-2 13-3-15,-3 0-10 0,2 1-2 0,-1-1-2 0,-2 2-5 16,3-2-4-16,-2 1-5 0,7-13-13 0,-2 1-14 15,5-4-21-15,-1 1-27 0,1-7-22 0,6-5-21 16,2-1-36-16,3 0-30 0,-1-7-188 16,2-1-371-16,2-1 164 0</inkml:trace>
  <inkml:trace contextRef="#ctx0" brushRef="#br1" timeOffset="-56665.44">32312 5954 98 0,'-4'-6'218'0,"4"6"-6"16,0 0-20-16,0 0-12 0,0 0-20 0,0 0-21 0,0 0-10 16,0 0-6-16,-13 12 1 0,7-1-16 15,0 3-3-15,-1 2-12 0,3 0-11 0,-1 9-7 16,-1-1-6-16,3 1-6 0,3-6-3 0,-1 7-13 0,5-2-21 16,-4-3-23-16,2-5-25 0,2 1-15 0,1-2-10 15,2-1-19-15,1-4-19 0,0-3-13 0,3 0-20 16,-2-3-15-16,1-1-19 0,-4 1-106 0,2-4-280 15,-8 0 124-15</inkml:trace>
  <inkml:trace contextRef="#ctx0" brushRef="#br1" timeOffset="-56123.33">32410 6075 87 0,'0'0'130'15,"0"0"-4"-15,0 0-12 0,-19 9-8 0,14-1-7 16,-2 0-7-16,0 2-8 0,2-1-6 0,1 4-12 15,1-3-4-15,1 1-9 0,2 0-7 0,0 0 3 16,0 0-5-16,2-2-7 0,1-1-1 0,2-1-5 0,0 0-2 16,-1 0-7-16,4-3 6 0,-2-1-6 0,1 0-2 15,0-2-3-15,3 0 0 0,1-1-4 0,-1 0 3 16,1-1-6-16,-2-2 0 0,2-1 1 0,0 1-1 16,-2-3 1-16,1 0-2 0,-2 0-3 0,1 0 0 15,0-3-7-15,-3-1 7 0,-1 0-6 0,2 1 3 16,-2-7 5-16,-1 5-4 0,0-2-6 0,-2 1-3 15,1 1-2-15,-1 0 6 0,0 0-5 0,-1 0 9 16,0 4-6-16,-1-3-5 0,0 10 5 0,4-12-5 16,-3 6-3-16,-1 6-8 0,0 0 3 0,4-9 2 15,-4 9 1-15,0 0 3 0,0 0-9 0,0 0 9 16,0 0-8-16,10 18 7 0,-7-12-3 0,-1 0-4 16,2 2-2-16,0 5 1 0,0-2 7 0,-2 0-9 15,2-3 5-15,0 2 11 0,1-1-7 0,-2 0 0 16,2-1-1-16,0-1-2 0,0-1 10 0,-1-3-2 0,0 1 3 15,1 2 2-15,-5-6-3 0,11 3 2 0,-11-3 11 16,0 0 6-16,0 0-2 0,0 0-2 0,0 0 13 16,0 0 6-16,0 0 3 0,0 0 3 0,0 0 2 15,60-16 11-15,-60 16-3 0,0 0 8 0,0 0 18 16,18-21 8-16,-18 21-1 0,0 0-1 0,0 0 1 16,0 0 1-16,8-33 14 0,-8 33-7 0,0 0-9 15,0 0-2-15,-17-32-12 0,10 25-1 0,-4-1-8 16,-1-3-9-16,-4 1-3 0,3 1-4 0,1 4-3 15,0-3-5-15,2 3 2 0,0 1-15 0,1-1-18 16,2 2-29-16,1 2-31 0,6 1-39 0,-13-2-43 16,13 2-43-16,0 0-193 0,-14 6-409 0,12-3 181 15</inkml:trace>
  <inkml:trace contextRef="#ctx0" brushRef="#br1" timeOffset="-54325.61">21816 15615 168 0,'-5'-7'152'0,"0"-2"-19"0,-2-1-8 15,1 0-12-15,-4-4-16 0,1 3-10 0,-1-3-3 0,-2 1-8 16,1-2-9-16,-2-1-7 0,-2 3-4 15,-5-9-7-15,5 7-3 0,-7-4-2 0,-1 1-5 16,1 0-1-16,-3 1-1 0,-2 5-4 0,-2-2-3 0,-3 2-3 16,-1 3-5-16,-3 0-3 0,-15 1-2 0,12 5-1 15,-16 8-7-15,-1 5 8 0,2 5-6 0,2 2-13 16,1 6 12-16,2 4-6 0,2 4 2 0,4 7 7 16,3 1-10-16,4 6 1 0,8 2-1 0,6 3-2 15,6 1-1-15,5 2 6 0,4 1-4 0,4 4-4 16,10 1-7-16,2 21-1 0,0-23-2 0,5 1-5 15,2 1-1-15,15 17 5 0,-8-24-4 0,6-1 1 16,6-5-4-16,3-2-2 0,2-7 4 0,6-6 1 16,7-3 1-16,-3-7-2 0,5-5-1 0,-1-7 0 0,0-6 5 15,-2-4-18-15,-1-5 3 0,-1-4 16 16,-13-2-9-16,-4-4 5 0,1-5 2 0,9-9 6 16,-6-1 0-16,-13 4 2 0,11-10 7 0,-8-2 14 15,-2-5-2-15,-3-2 12 0,0 0 4 0,-6 1 7 0,-2-4 8 16,-2 0 9-16,-7 1-4 0,-1 1 6 15,-3 0-6-15,-1-3 1 0,-5 0-3 0,-3 1 5 16,-2 0 2-16,-5 3 2 0,2 13-5 0,-5 0-2 0,-5-7-4 16,-8 1-7-16,7 12-3 0,-4 5-2 0,0 1-4 15,-5 3-4-15,-4 4-10 0,1 2-18 0,-1 3-15 16,1 4-16-16,1 0-28 0,5 4-30 0,2 3-16 16,7 2-42-16,6 2-140 0,0 3-314 0,7 2 140 15</inkml:trace>
  <inkml:trace contextRef="#ctx0" brushRef="#br1" timeOffset="-53013.2">23324 15641 72 0,'0'0'237'16,"-17"-5"-18"-16,7 2 7 0,1-1-10 0,-2-2-18 16,-4-4-7-16,0 2-13 0,-1-4-15 0,-1 2-3 15,-6-8-14-15,0 1-13 0,0-4-2 0,-4 2-14 16,-2-2-4-16,1-2-6 0,-18-7-6 0,1 4-12 15,-2-2-7-15,-2 0-8 0,-2 8-9 0,-4-2-11 16,-2 3-4-16,-6 1-5 0,-23-1-11 0,22 9 0 16,-3 3 2-16,2 4-10 0,-25 2-1 0,33 5 0 15,-1 6-3-15,0-1-4 0,19-2-4 0,2 1 2 0,2 0-4 16,2 4-5-16,6 1 2 0,8-3-2 16,4 3-7-16,1-1-2 0,0 1-2 0,1 1-13 15,3-1-8-15,2-1-6 0,2 1-6 0,3-2-10 0,-1 4-10 16,2-2-6-16,0-2-14 0,1-1-11 0,2 0-13 15,-1 2-13-15,3-2-32 0,-2-4-14 0,0 4-21 16,1-4-27-16,-2-6-141 0,0 12-379 0,0-12 168 16</inkml:trace>
  <inkml:trace contextRef="#ctx0" brushRef="#br1" timeOffset="-52726.26">21909 15265 53 0,'-5'-3'237'0,"5"3"-12"0,-11-4-21 16,11 4-16-16,-14 0-13 0,14 0-15 0,-14 7-9 15,5 1-16-15,-4 4-6 0,1 5-6 0,-3 5-13 16,2 0-11-16,2 1-10 0,1 3-7 0,3-1-12 0,1-2-3 15,4-4-6-15,2 2-10 0,2-6-2 0,0-4-7 16,3 0-2-16,3 1-4 0,2-4-7 16,4 1-17-16,3-3-11 0,1-2-35 0,10-4-22 0,-6-4-44 15,8-3-53-15,5-3-50 0,-7 2-143 0,1 1-374 16,3-3 166-16</inkml:trace>
  <inkml:trace contextRef="#ctx0" brushRef="#br1" timeOffset="-49764.24">31620 5936 62 0,'3'-5'186'0,"-3"5"-6"0,1-7-6 0,-1 7-6 16,3-7-8-16,-3 7-9 0,0 0-7 0,0 0-1 15,0 0-4-15,1-7-4 0,-1 7-4 0,0 0-6 16,0 0-7-16,0 0-5 0,0 0-7 0,0 0-9 16,0 0-11-16,0 0-3 0,0 0 0 0,-23 19 2 15,10-6-8-15,-7 6 1 0,-3 2-11 0,2 3-5 16,-1-2-5-16,-1 2-5 0,2-7-9 0,1 7-3 15,2-3-32-15,1 0-38 0,4-6-55 0,7 1-68 16,2-4-58-16,2-2-235 0,2-1-483 0,3-2 213 16</inkml:trace>
  <inkml:trace contextRef="#ctx0" brushRef="#br1" timeOffset="-47842.66">31231 5952 28 0,'0'-12'166'0,"0"0"11"16,-1 1-11-16,2 1-5 0,-2 0-2 0,-1 2 4 16,2 8-4-16,-1-11-4 0,1 11-11 0,1-9-20 15,-1 9-13-15,0 0-19 0,0 0-3 0,0 0-4 16,0 0-12-16,0 0-5 0,0 0-8 0,-8 33-2 16,7-18-7-16,0 2-1 0,0-1-7 0,-1 4-3 15,1-4-4-15,2 2-4 0,1 0-5 0,-1-2-7 16,3 1-10-16,-3-1-10 0,2-5-11 0,1 0-8 15,1-1-9-15,0 0-13 0,2-4-6 0,0 1-17 16,-1-2-12-16,1-4-6 0,-1 1-7 0,-6-2-6 16,15-5-4-16,-8 2-1 0,0-5 8 0,1 0 2 0,-3 1 8 15,0-3 19-15,-1 1 5 0,-1-2 12 16,-1 1 10-16,1-1 16 0,-3 1 19 0,0 2 10 0,-1-3 11 16,1 11 18-16,-4-12 5 0,2 7 3 0,2 5-1 15,-5-8-8-15,5 8-2 0,0 0-2 0,-8-1-3 16,8 1-1-16,-10 10 0 0,7-4-5 0,-3 1-5 15,4 2-1-15,-1 1 0 0,-1-1-1 0,3-1-1 16,1 2-3-16,3-1 0 0,-1 1-4 0,1-3-1 16,-1-1 1-16,2-1-1 0,3 3-1 0,0-5-2 15,0-1 0-15,-7-2 1 0,11 1 0 0,-11-1-1 16,12-4 8-16,-12 4-6 0,11-6-4 0,-6 2 6 16,2-2-7-16,-2 0 0 0,-3-3 5 0,1 0-1 15,-2-3-1-15,-2 4-3 0,1-3 2 0,-1-2 1 0,-1 4 3 16,1-4-8-16,-5-2 0 0,3 4 3 0,1-2-1 15,2 0 3-15,0 1-6 0,1 1 3 16,-1 2-5-16,3 0 1 0,0 0 1 0,2 2-6 0,-1 1 4 16,-1 0 0-16,2 2 0 0,1 1 0 0,1 2-5 15,-7 1 0-15,18-3-6 0,-11 3-5 0,-7 0-1 16,17 4 2-16,-7 1-3 0,-2-3 0 0,2 4-1 16,-4-1 2-16,1 1-4 0,-2-2 3 0,-1 2 3 15,1-2 4-15,-1 3-2 0,-1 0 5 0,0-2 4 16,0 2 2-16,0-1-6 0,1-1 0 0,-4-5 2 15,5 9 4-15,-1-5 5 0,-4-4-4 0,8 7 3 16,-6-2 3-16,2 0 1 0,-4-5 2 0,11 2 4 16,-4-2 1-16,-7 0-1 0,15-1 6 0,-4 0-4 0,0-2-1 15,-2 0-13-15,1-3 16 0,0 2 11 0,-3 0 2 16,1-1 3-16,-1-2-3 0,2 1 10 0,-2-1 11 16,-5 0 5-16,1 3 14 0,-3 4-1 0,2-12-4 15,-2 6 5-15,0 6-5 0,-4-16 0 0,3 7 0 16,-1 2-5-16,-1 1 5 0,3 6-3 0,-6-15-2 15,3 9-3-15,-3 0-8 0,3-1-2 0,-2 3-5 16,0-2-4-16,5 6-3 0,-10-8-6 0,3 4-9 16,7 4-12-16,-9-6-20 0,9 6-28 0,-10 3-21 15,10-3-20-15,-22 7-28 0,13 1-30 0,-2-1-42 0,-6 5-195 16,3 0-409-16,7-4 181 0</inkml:trace>
  <inkml:trace contextRef="#ctx0" brushRef="#br1" timeOffset="-46949.82">31647 5859 188 0,'0'0'234'16,"-11"0"-3"-16,11 0-9 0,-9-5-8 0,9 5-11 15,-7-3-11-15,7 3-24 0,-6-6-9 0,6 6-18 16,-2-11-13-16,2 11-14 0,0-16-11 0,3 7-11 16,2-7-12-16,2-2-7 0,7-4-5 0,3 0-13 15,-1 0 0-15,5-2-10 0,3-1-11 0,10-11-4 16,2 4-4-16,-5 7-12 0,10-6 1 0,0 4-6 15,-9 8-6-15,1 4-3 0,-4 3-2 0,3 3 2 0,-1 2-6 16,-4 2-6-16,-6 7-13 0,-3 1-10 16,0 2-1-16,-2 3-2 0,1 3-8 0,-2 0-1 15,-1 4-8-15,-4 1-3 0,0 0-9 0,-1 0-4 0,-3-1-9 16,1 1 6-16,-3-4-2 0,-2-2 4 0,2-2-1 16,-3-3 15-16,3 1-1 0,-4-6 11 0,4 7 0 15,-4-7-1-15,0 0-3 0,0 0 15 0,0 0-8 16,10-13 17-16,-9 5-3 0,-1 8 6 0,0-17-4 15,-1 6 11-15,-1 0 10 0,0-5 4 0,0 0 5 16,-1 5-3-16,-1 1-3 0,-2-2 16 0,2 2 12 16,-1-1 9-16,0 0-1 0,0 1 6 0,-2 1 0 15,1 2 5-15,4 2 1 0,2 5-9 0,-6-10-3 0,6 10-3 16,-3-6-6-16,3 6-2 0,0 0-4 16,0 0 0-16,0 0-5 0,0 0 2 0,0 0-2 0,0 0-1 15,11 22 0-15,-2-12 2 0,-1-2-4 0,-1-1-2 16,1 1 4-16,0 2-3 0,1-3 2 0,-2 4-1 15,1-3 5-15,0 2 0 0,-3-2 0 0,0 2-1 16,-1-1-7-16,1 0 18 0,-3 1 3 0,0-2 1 16,-2 2-5-16,-2-1 6 0,-1 3-5 0,-5 2 2 15,-2 0-4-15,-6-1-2 0,2 1-6 0,-1 1-13 16,-9-2-19-16,3 2-20 0,-2-2-36 0,4-1-43 16,2-2-50-16,-8-1-146 0,7 0-339 0,5-5 150 15</inkml:trace>
  <inkml:trace contextRef="#ctx0" brushRef="#br1" timeOffset="-42301.32">20587 18165 51 0,'0'0'258'15,"0"0"-23"-15,0 0-8 0,0 0-18 0,0 0-17 16,0 0-20-16,0 0-8 0,-14-28-20 0,12 17-9 16,2-5-15-16,-1-3-9 0,1 0-11 0,-1-6-8 15,2-2-5-15,-1-1-14 0,0-1-8 0,0 0-6 16,-1-3-7-16,1-3-5 0,-4 2-3 0,1-3-9 15,-6-12-2-15,4 13 2 0,-4-10-5 0,0 10-3 16,-1 4-6-16,2 0-1 0,-3 0-2 0,1 2 2 16,-2 7-2-16,3 5-4 0,2 6-3 0,2 2-2 15,1 3-4-15,4 6-3 0,-9-3-3 0,9 3 3 16,-14 15-1-16,6 4 1 0,-1 7-1 0,3 6-7 16,-2 5-9-16,7-3-11 0,2 12-9 0,5-11-11 15,3-2-1-15,2 0 2 0,1-3-11 0,2-4 0 16,3 2 3-16,1-5-4 0,1-4 3 0,0 0 3 15,-2-8 2-15,2 1 5 0,-1-5 8 0,1-2 1 16,-1-2 7-16,0 0 6 0,-5-3 1 0,1 0 1 16,-3-2 12-16,3-2-2 0,-2-2 9 0,3-3 9 15,-3-1 3-15,-1-2 2 0,-1-3 1 0,-1-1 6 16,-1-3 1-16,-3 0 0 0,1-6-1 0,-4 7 5 16,-6 0 1-16,3-8 4 0,-3 8-1 0,-1 0-7 15,1 7 9-15,-3 2 0 0,1 0-6 0,1 3 0 16,0 2-9-16,1-2-1 0,4 6-4 0,0 0-1 15,0 0 0-15,-14 15-2 0,11-4-4 0,5 7 6 16,1 0-12-16,1 6-14 0,4-1-2 0,2 1-4 16,3-1-4-16,2-3 5 0,2 1-3 0,-3-6 8 15,6-1 1-15,-2-1 3 0,2-7-3 0,0 2 3 16,2-3 1-16,7-4 0 0,-10-1 2 0,3-3 3 16,6-5 1-16,-2-1 2 0,-2-4-3 0,-7 1 3 15,5-7 2-15,-2 0-2 0,-2-3 4 0,-3 0-3 16,2-3 1-16,-5-1 4 0,1 1-2 0,-4-3 4 15,-5 2 7-15,0 0-1 0,-5 2 1 0,-2-2 2 16,-2 7-1-16,-3-7-2 0,2 1-3 0,-6 1 8 16,5 6-1-16,0 3 1 0,-3-1-1 0,1 1 5 15,4 3-3-15,-2 1-1 0,1 1 1 0,-3 1-4 16,4 2-1-16,0 1-2 0,5 6-2 0,-9-9-5 16,4 6 3-16,5 3-3 0,0 0 1 0,0 0-2 15,-6-8-4-15,6 8 4 0,0 0-11 0,0 0 13 16,0 0-4-16,0 0 2 0,0 0-8 0,0 0 9 15,0 0-3-15,0 0 1 0,0 0-3 0,0 0 3 16,0 0-1-16,0 0-2 0,0 0 4 0,0 0-1 16,0 0 0-16,-8 19 0 0,8-19-4 0,0 0 6 0,0 0-6 15,0 0 6-15,0 6 0 0,0-6 2 16,0 0-2-16,0 0-3 0,0 0 3 0,0 0 3 16,0 0 2-16,0 0 6 0,0 0-1 0,0 0 8 15,0 0 1-15,0 0 1 0,0 0 8 0,0 0-3 0,0 0 0 16,0 0 0-16,0 0-2 0,0 0 3 15,0 0-5-15,0 0 1 0,0 0-11 0,0 0 7 16,0 0-7-16,0 0 2 0,0 0-4 0,0 0-3 16,0 0 2-16,0 0-3 0,0 0 0 0,0 0 3 15,0 0-5-15,0 0 5 0,0 0 1 0,0 0-3 0,0 0-4 16,0 0 6-16,0 0-8 0,0 0 0 16,0 0-1-16,0 0 3 0,0 0-6 0,0 0 5 15,0 0-3-15,0 0 10 0,0 0-8 0,0 0 0 16,0 0-1-16,0 0 1 0,0 0-1 0,-22-11 2 15,22 11-1-15,0 0-4 0,0 0 0 0,0 0-4 0,0 0 1 16,0 0 1-16,0 0-3 0,0 0 4 16,0 0-2-16,-1 8 0 0,1-8 0 0,0 0-2 15,0 0 4-15,5 22 0 0,0-12-1 0,0 0-1 16,2 3 5-16,-1 3 0 0,-1 0-5 0,4 0 5 16,1 9-6-16,1-2 2 0,1 6 1 0,1 2 2 0,1 1-1 15,5 16 2-15,2-3-1 0,-5 3 5 0,2 1 4 16,1 4-2-16,2 1 0 0,2 1 3 0,1-2-3 15,0-3-1-15,3-1 1 0,1-5 0 16,3 0-4-16,0-7 3 0,-7-9-4 0,16 5 5 16,-3 0 0-16,-7-11 1 0,1 0-2 0,-2-3-5 0,-2-3 5 15,3 0-2-15,-1-5-1 0,-29-11 0 0,41 14-6 16,-41-14 0-16,33 8-6 0,-33-8 3 16,0 0-1-16,29 5 4 0,-29-5 0 0,0 0 0 15,0 0-1-15,0 0 2 0,0 0-3 0,0 0 6 16,0 0-2-16,0 0-1 0,-48-94-4 0,25 69-3 0,-5 0-1 15,-13-7 0-15,-4-2-6 0,-2 4 4 0,-2 0-2 16,-3 0 1-16,-2 6 3 0,1-3-1 0,0 4 2 16,-3 3 1-16,1 1 4 0,8 4 8 15,-2-3 4-15,19 7 5 0,0 2 3 0,10 2 6 16,3 0-6-16,1-1 2 0,5 5-4 0,3 0-8 0,3-2-8 16,0 2-10-16,5 3-8 0,5-17-15 0,6 4-25 15,9-10-13-15,4 4-18 0,5-6-22 0,13-8-10 16,2-4-30-16,4 0-5 0,-4-1-1 15,2 2 9-15,-3 1 4 0,-2-2 5 0,-2 3 13 16,-11 12 4-16,-1-3 9 0,-1 1 6 0,-3 1 23 0,-7-2 6 16,2 5 8-16,-10 4 26 0,-1 0 26 0,-4 2 18 15,-2 2 30-15,-1 1 28 0,-2 3 28 0,-3-2 23 16,1 2 6-16,0 2 12 0,-1 0 5 16,0 1 2-16,5 5-3 0,-13-7-15 0,9 5-12 15,4 2-12-15,0 0-9 0,0 0-7 0,-10 8-12 0,10-8-6 16,5 19-3-16,2-4-5 0,3 0-3 0,0 0-8 15,6 6 2-15,0-1-7 0,0-1-2 0,-3-6-17 16,1 0-12-16,3-1-14 0,-3-1-16 16,3 0-14-16,0-3-12 0,-1-1-7 0,-2-3-23 15,-3-1-16-15,0-1-15 0,-11-2-2 0,15-3-1 0,-15 3-10 16,11-5 0-16,-11 5-1 0,4-11 7 0,-4 11 4 16,0 0 9-16,-11-17 13 0,3 9 16 0,-7-2 6 15,-1 0 5-15,-3 2 19 0,-8-3 20 0,-2 3 16 16,0 3 13-16,-1 0 15 0,0 3 15 15,2 1 13-15,-2 1 9 0,8 1 18 0,1-1 18 0,-1 1 13 16,8 0 13-16,1-1 8 0,3 1-8 0,2 1-4 16,8-2-11-16,-11 0-9 0,11 0-9 0,0 0-9 15,0 0-8-15,0 0-3 0,28-23-8 0,-3 5-6 16,7-1-6-16,13-9-24 0,1-2-18 16,0 1-16-16,0 2-33 0,-1-1-22 0,-2 1-29 15,-11 8-21-15,1 3-23 0,1 2-24 0,-4 3-91 0,-3 5-282 16,-7 2 125-16</inkml:trace>
  <inkml:trace contextRef="#ctx0" brushRef="#br1" timeOffset="-42051.68">20951 18233 146 0,'-29'21'232'0,"7"-7"-13"0,22-14-23 16,-26 19-13-16,26-19-19 0,0 0-17 0,-16 18-4 16,16-18-16-16,0 0-7 0,0 0-10 0,0 0-14 0,117-53-5 15,-30 7-12-15,2-8-4 0,5-6-8 0,5 4-7 16,4-1-5-16,1-3-7 0,3 5-7 16,0-3-22-16,0-1-28 0,-6 4-19 0,-1 1-47 15,-8 5-27-15,-4 6-26 0,-7 6-34 0,-26 12-157 16,-4-3-347-16,-1 3 154 0</inkml:trace>
  <inkml:trace contextRef="#ctx0" brushRef="#br1" timeOffset="-41042.4">22045 18213 2 0,'0'0'204'15,"0"0"-12"-15,0 0-18 0,0 0-14 0,0 0-14 16,-45 18-16-16,45-18-11 0,0 0-14 15,0 0-8-15,0 0-13 0,-2 37-2 0,2-37-11 16,0 0-7-16,0 0-9 0,33 36-1 0,-33-36-8 0,24 13-1 16,-24-13-2-16,33 13-7 0,-33-13-5 0,32 3-1 15,-32-3-3-15,0 0-4 0,40 0 3 0,-40 0-6 16,0 0-1-16,0 0 0 0,39-13-15 0,-39 13 3 16,0 0 5-16,17-21 6 0,-17 21 2 15,0 0 6-15,9-28-1 0,-9 28 3 0,0 0 5 0,0 0 7 16,-3-45 3-16,3 45-6 0,0 0-5 0,0 0 3 15,-10-40-10-15,10 40 0 0,0 0-8 0,0 0-3 16,0 0 1-16,0 0-7 0,-6-31-2 16,6 31-1-16,0 0 2 0,0 0-4 0,0 0-6 0,0 0-10 15,41-4-3-15,-41 4-10 0,0 0 1 16,60 5 2-16,-60-5-2 0,44 0 6 0,-44 0-3 0,41-4 4 16,-41 4-2-16,41-4 7 0,-41 4 4 0,36-3-3 15,-36 3 4-15,0 0 5 0,32-6 7 16,-32 6 14-16,0 0 14 0,0 0 3 0,0 0 10 0,0 0 7 15,22-18 21-15,-22 18 12 0,0 0 1 0,-3-13-9 16,-3 6-8-16,-3 2 0 0,-3-2-9 0,0-3-6 16,-5 0-5-16,0 2-5 0,1-1-2 0,-2 2-7 15,0 1 2-15,1-2-2 0,1 1-8 0,5 0-3 16,1 2-3-16,3 1 1 0,-2 0-14 0,2-1-18 16,3 2-24-16,4 3-32 0,0 0-35 0,-8-4-28 15,8 4-27-15,0 0-5 0,0 0-27 0,15-9-8 16,-5 7-20-16,3 2-148 0,5 2-393 0,1-1 173 15</inkml:trace>
  <inkml:trace contextRef="#ctx0" brushRef="#br1" timeOffset="-40430.82">22624 17926 144 0,'-8'-7'250'0,"3"2"-17"0,0 1-21 16,1-2-12-16,4 6-24 0,-5-6-22 15,5 6-14-15,0 0-16 0,0 0-11 0,0 0-8 16,0 0-16-16,0 0-5 0,22 6-11 0,-5 1-7 16,1 1-11-16,0 2-12 0,1-2-10 0,-1 0-1 0,2-1-5 15,-9 0 0-15,4 1-5 0,-3-2-3 0,-6-5-1 16,3 4 10-16,-2-3 10 0,-2 1 20 15,-5-3 17-15,9 6 18 0,-9-6 9 0,0 0-3 16,0 0 6-16,0 0-19 0,0 0-8 0,0 0-2 0,0 0-6 16,0 0-16-16,0 0-1 0,-30-13-4 0,21 7-6 15,2-2-5-15,-2 1-7 0,0-4-15 0,4 1-24 16,-2-7-22-16,3-1-16 0,2-2-21 16,2-5-17-16,4-1-4 0,-2 8-11 0,0 1-4 0,3 7-8 15,-3-1 0-15,1 1-6 0,-3 10-9 0,4-12-4 16,-4 12 3-16,7-7 8 0,-7 7 6 0,0 0 10 15,13-2 18-15,-13 2 7 0,0 0 3 0,0 0 9 16,14 8 9-16,-14-8-1 0,0 0 9 16,6 6 7-16,-6-6-1 0,0 0 18 0,6 7 7 0,-6-7-3 15,0 0 7-15,5 6-2 0,-5-6 4 0,0 0 0 16,9 6 3-16,-9-6-4 0,12 5 8 0,-5-2-5 16,-7-3-13-16,13 4 0 0,-3 0-15 0,-1 0-27 15,-3 0-14-15,4 1-22 0,-2 0-68 0,-3-1-183 16,-5-4 81-16</inkml:trace>
  <inkml:trace contextRef="#ctx0" brushRef="#br1" timeOffset="-40235.39">22801 17485 46 0,'-9'-10'226'15,"-1"2"-3"-15,1 1-14 0,7 1-13 0,-3 1-19 16,-1 1-21-16,6 4-16 0,-6-4-17 0,6 4-12 15,0 0-10-15,0 0-13 0,0 0-9 0,0 23-17 16,4-13-27-16,0 2-14 0,2 3-27 0,3-2-18 16,3 2-41-16,2-2-31 0,0 0-21 0,1-1-40 15,3-2-98-15,0 0-276 0,1-5 122 0</inkml:trace>
  <inkml:trace contextRef="#ctx0" brushRef="#br1" timeOffset="-39677.42">22954 17356 239 0,'-6'-4'229'0,"0"0"-18"15,6 4-26-15,-7-7-23 0,7 7-15 0,0 0-15 16,0 0-16-16,0 0-10 0,0 0-9 0,0 0-6 16,15 27-10-16,-5-14-14 0,4 2-14 0,6 1-9 15,0 3-16-15,3-3-16 0,1-2-17 0,-7-3-19 16,-1 2-12-16,8 3-19 0,-2-3-13 0,-5-3-8 15,-6-3-12-15,3 4 1 0,-5-5 12 0,0 1 8 16,-4-3 10-16,-5-4 12 0,8 9 1 0,-8-9 7 16,0 0 6-16,0 0 8 0,-15 15 11 0,6-11-2 15,-2 0 14-15,-1-3 4 0,-1 0-2 0,-2-2 7 16,0 1 13-16,15 0 7 0,-24-5 11 0,14 5 7 16,0-4-4-16,10 4-8 0,-11-6-3 0,11 6-4 15,-3-10-5-15,3 10-3 0,3-11-1 0,5 3-3 16,6-3 3-16,2-3-12 0,4-3 1 0,2 0 0 15,1-2-6-15,1-1 3 0,0 3-7 0,2-2-3 16,-2-2 6-16,-2 2-4 0,0-1 2 0,-2-1 0 16,-2-4 8-16,-2 4-9 0,-4-2 12 0,-3 7 3 15,-3-2 6-15,1 0 4 0,-6 1 14 0,-1 1-2 16,-1-2 11-16,-3 7 0 0,1 2 6 0,-4-1 2 16,2 5-3-16,-2-3-4 0,1 7-3 0,-2-1-9 15,8 2-4-15,-16 3-1 0,8 8-3 0,-1-3-5 16,3 6 4-16,3 3-4 0,-1 1-6 0,5 0 0 15,-1-1 2-15,8-1-3 0,2 1 1 0,2-4-4 16,4-1 2-16,1-4-1 0,5-1-1 0,4-2 4 16,-5-2-1-16,1-4-3 0,6-2 2 0,-1-1-3 15,2-4-5-15,-5-3 0 0,2 3-14 0,-6 0-21 16,-3-2-8-16,-4 6-11 0,-3-4-10 0,0 5-12 16,-3-1-19-16,-7 4-16 0,7-4-18 0,-7 4-19 15,0 0-9-15,0 0-1 0,0 0-88 0,-21 25-260 16,3-8 115-16</inkml:trace>
  <inkml:trace contextRef="#ctx0" brushRef="#br1" timeOffset="-39468.24">22906 18197 142 0,'0'0'216'15,"0"0"-6"-15,0 0-3 0,0 0-10 0,0 0-10 16,61 15-20-16,-61-15-29 0,94-50-14 0,-39 21-7 15,21-16-12-15,-26 8-9 0,22-16-8 0,-24 15-6 16,0 2-14-16,0-1-11 0,-2-4-13 0,0 6-20 0,-2-3-19 16,0 1-21-16,-1 2-31 0,-8 1-22 15,-8 11-32-15,3-2-15 0,-5 1-33 0,-2 4-17 16,-1 4-103-16,-6 3-290 0,-1 3 128 0</inkml:trace>
  <inkml:trace contextRef="#ctx0" brushRef="#br1" timeOffset="-32892.89">31830 5747 20 0,'0'0'157'0,"0"-11"-13"0,0 11-10 15,1-10-11-15,2 3-6 0,1-2-14 0,0 0-8 16,5-4-10-16,1-1-4 0,1 3-6 0,2-3-12 16,6-5-2-16,-3 6-4 0,5-2-2 0,2-1-6 15,0 3-4-15,-1-1 0 0,4-2-2 0,-1 5-6 16,-1 1 1-16,3 3-5 0,1-2-13 0,2 1 2 15,2 3 2-15,0 2-7 0,-4-1-2 0,0 4 0 16,4 0-2-16,-3 3-2 0,3 3 2 0,1-3-6 16,-1 3 2-16,2 0 0 0,0 4 2 0,-1-2-5 15,2 0 0-15,-2 3 7 0,0 1 3 0,1 1 12 0,-4 1 6 16,0 0-1-16,-3-3-4 0,-1 8 3 16,-1 0 0-16,-4 2-4 0,1-3 2 0,-5 7 10 0,-1-4 3 15,0 2-7-15,-5 1-2 0,1 0-3 0,-12-24 1 16,18 51-2-16,-13-26-5 0,-1 3-1 0,-4-28-2 15,3 55-1-15,1-29-1 0,-4-26 0 0,-4 55-2 16,1-26-3-16,3-29-3 0,-12 49 1 0,6-24 2 16,-3 2-3-16,9-27-5 0,-21 47 0 0,10-30-4 15,-2 4-2-15,13-21-1 0,-28 38 4 0,16-22-1 16,-6 4-1-16,0-1-1 0,18-19 1 0,-39 27-2 16,17-11 1-16,3-5-1 0,-7 3 1 0,-2 0-3 15,-1-4 3-15,0-1-1 0,-2 1 1 0,-1-2 0 16,-3-1-3-16,3 0 4 0,-3-4 1 0,3 2 0 15,-2-2-1-15,0-1 0 0,-1-2 4 0,1 0-3 16,7-2 1-16,-1 0 2 0,1-1 2 0,0-3 12 16,6 2-8-16,1 1 1 0,-8-4-2 0,1-4 2 15,7 4-2-15,-7-2 2 0,3-1 0 0,0-2-2 16,-1-1-1-16,6 3 3 0,1 1-7 0,-1-2 3 0,-2-3-1 16,5 0 0-16,1 1 1 0,-3-7-4 15,4 5 1-15,0 2-2 0,1-4 1 0,1-5 3 16,1-1-2-16,2-2 1 0,1-1-3 0,3 2 1 0,3-2 1 15,-1 0-3-15,3-2 0 0,0 1-1 0,3-3 1 16,0 3-3-16,3-3 1 0,1 1-1 0,3-2 0 16,-1 1-2-16,-1-1 1 0,5 1 0 0,-2-5-1 15,5 3-1-15,-2 3-2 0,1 0 0 0,2-1 0 16,2 3-2-16,1 2-4 0,1 1 3 0,0 2-1 16,-1 1 1-16,4 1-2 0,-1-2 1 0,0 3-1 15,0 4-1-15,0-2 0 0,3 3 4 0,-1 2-4 16,1 3 4-16,-1 0 3 0,5 1-4 0,-1 3 0 15,-1 1 2-15,-1 1-1 0,2 3 0 0,-1-5 2 16,2 6 3-16,-1 4-2 0,1 1 3 0,-2 0-4 16,1 6 2-16,-1-4 0 0,0 3 0 0,-3 5 0 15,0 2 3-15,-2 0-3 0,-1 0 2 0,-1 4 0 16,-2-1 1-16,0 3 0 0,-5-1 1 0,1 5 1 16,1-2-12-16,-6-1 4 0,2 0-4 0,-3 3 8 15,0 0-3-15,2 2 1 0,-5-2 0 0,-6-28 3 16,12 57-1-16,-11-28 1 0,0 1-3 0,-1-30-3 15,-2 57-2-15,-2-30 2 0,4-27-7 0,-12 54 5 16,2-24 0-16,0-4-3 0,-3-2-1 0,-1 1 7 0,-2-2-1 16,-1-1 3-16,0-2-5 0,-2 1 3 15,-4-6 4-15,1 4-1 0,-1-4 4 0,-1 0-3 16,-2-1 0-16,0 3 4 0,-3-7-4 0,2 0 1 0,-1 2 1 16,1-6 4-16,-3 4-4 0,0-4 3 0,1 0 3 15,-2 0-3-15,1-2 6 0,0 3-2 0,1-3 1 16,7-4 5-16,-6-2 0 0,0 1 1 15,2-2 3-15,-2-2-3 0,1-2 3 0,-1 0 2 0,3-1-1 16,-2-2 0-16,2 1-1 0,0-4 3 0,-1-1-3 16,2 0-2-16,-1-1 2 0,1-1-3 0,3 0 0 15,-1-4-1-15,2 4-2 0,1-1 1 16,2 3-1-16,2-7 3 0,1 6-2 0,0-7 2 0,1 5-7 16,0-4 4-16,0 0-5 0,6 5 6 0,0-4-4 15,-2-2-2-15,5 5 3 0,2-2-1 0,-2-5-5 16,4-1 2-16,1 6-4 0,6-7 0 0,0-2-2 15,1 0 0-15,5-2-4 0,1 3 0 0,4-3-4 16,1 0-10-16,3 1 0 0,2 0 0 0,1 1-6 16,1 2 3-16,1 0 2 0,1 6-2 0,-1-4-1 15,4 1 3-15,-1 5 0 0,-2 1 2 0,2 1 3 16,-2 3-2-16,0 1 1 0,1-2 4 0,-2 5-4 16,-1 5 5-16,1-2-4 0,-6-2 1 0,6 4 5 15,-5 4-1-15,0 4 0 0,6 1 0 0,-8 4 0 0,-1-2 4 16,6 6-2-16,-2 2-1 0,0 3 2 15,-3-2 3-15,2 3 2 0,-2 3 1 0,-2 0-3 16,1 4 3-16,0 4-4 0,-3-3 1 0,-1 2 4 16,0-1-1-16,-3 0 0 0,3 1 1 0,-4 3-5 0,-1-5 5 15,-3 5 1-15,1-2 3 0,-1 3-5 0,-1-1 2 16,-4 1-1-16,2-2-2 0,-1-2 1 16,-3 2-2-16,-2-6 1 0,0 1 4 0,-2 1-4 0,-1-8 2 15,0 1-3-15,-4 2 2 0,0 1 0 0,-1-6 1 16,0-2 1-16,-2 0 3 0,-2-1-1 0,1 0-1 15,-2 1-1-15,-2-3 3 0,1-1-2 0,-1 1 0 16,-1-3 1-16,0 1-1 0,0 1 2 0,-2-4 2 16,2-1-1-16,-4 1 1 0,1-2 1 0,1 0 1 15,-6-1-2-15,-3 1 3 0,8 0-2 0,-6-2 4 16,5-2-6-16,0 1 3 0,-1-5 2 0,2 0 3 16,0-1 4-16,-4-2-3 0,-2-2 0 0,5 4 0 15,2-2-2-15,-2 0 2 0,2-2-6 0,-2-5 0 16,1 4-3-16,4-3-7 0,0 1-20 0,-5-5-28 15,7 2-34-15,3-3-67 0,2 1-52 0,-3-9-170 16,4 1-404-16,6 6 180 0</inkml:trace>
  <inkml:trace contextRef="#ctx0" brushRef="#br1" timeOffset="-27247.79">29803 14664 117 0,'-5'-9'176'0,"5"9"-13"15,-5-8-20-15,5 8-4 0,-1-8-17 0,1 8-17 16,0 0-8-16,0 0-12 0,5-10-8 0,-5 10-6 16,0 0-7-16,0 0-8 0,20 14-6 0,-8-1-6 15,-2 3-8-15,2 1-2 0,-1 5 0 0,-2 1-6 16,-3-3-2-16,1-2-1 0,-1 1 0 0,-1 0 7 0,-2-2 10 15,-1-1 11-15,1-7 16 0,0 3 17 16,-1-4 18-16,-1 0 20 0,-1-1 9 0,0-7 14 16,2 9 13-16,-2-9 17 0,2 5 14 0,-2-5-7 0,0 0-13 15,0 0-9-15,0 0-18 0,0 0-11 0,0 0-16 16,-2-35-12-16,0 24-13 0,4-5-9 16,-1-2-2-16,0-10-16 0,1 4-11 0,1-2-16 0,4-2-9 15,0-4-39-15,1 3-15 0,3 1-18 0,0 4-23 16,0 2-15-16,-1 6-16 0,-2 5-23 0,0 4-24 15,0 1-24-15,-1 2-25 0,1 7-5 0,-8-3-20 16,19 8-16-16,-6 4-24 0,-2 2-182 0,-3 4-477 16,2 0 212-16</inkml:trace>
  <inkml:trace contextRef="#ctx0" brushRef="#br1" timeOffset="-26753.21">30139 14847 8 0,'0'0'211'0,"0"0"-13"0,0 0-15 16,0 0-3-16,12-12-7 0,-7 2-3 0,1 1-7 15,5-5-12-15,-2-2-13 0,0-1-12 0,1-1-7 16,-1 1-3-16,1-7 3 0,-4 5-4 0,1 2-5 16,-2-2-5-16,-1 1 3 0,-3 3-3 0,-1 2-6 15,-1 3-9-15,1 2-7 0,0 8-9 0,-4-11-11 0,2 5-7 16,2 6-10-16,-10-1-3 0,10 1-3 0,-16 16-5 16,7-1-2-16,-3 3-2 0,1 3-3 15,0 2-9-15,3 1-19 0,2-4-11 0,6-1-5 16,0-2-12-16,4-1-11 0,4 1-7 0,2-5-8 0,4-1 0 15,3-2-15-15,2-2-8 0,8-3-10 0,5-4 3 16,-1-6-11-16,4 0-24 0,0-3-5 0,-5-3-2 16,2-3-3-16,2 0 2 0,-4-1 0 0,0-5 7 15,-4 5 1-15,-4-6 11 0,-3 2 13 0,-2-1 5 16,-4-1 14-16,-7 3 19 0,1-1 18 0,-2-4 19 16,-5-1 23-16,-1 0 26 0,-2 6 21 0,-2-2 13 15,-3-4 15-15,-1 1 16 0,-1 8 25 0,2-1 2 16,-2 0 7-16,-4 4 6 0,1 0 6 0,3 3-12 15,4 4-8-15,-1-1-4 0,2 2-13 0,0 1-12 16,5 4-12-16,-10-4-3 0,10 4-11 0,0 0-1 16,-12 11-7-16,10 1 5 0,0 5-10 0,2 8 1 15,4 2 6-15,1 9 1 0,7 13-2 0,-2 0-8 16,-1 4 1-16,0 1-4 0,6 4-1 0,4 23-1 16,-11-25-2-16,6 3-4 0,-2-1 1 0,-2 1-2 15,-1-5 2-15,1-1-13 0,-2 1 1 0,-1-3-7 16,1-6-1-16,-3-13-6 0,0 0-24 0,-1 1-22 15,-1-7-25-15,1-2-24 0,-6-5-22 0,1-2-24 0,0-6-24 16,-2 1-28-16,2-3-38 0,-3-5-35 0,0-1-206 16,4-3-495-16,0 0 219 0</inkml:trace>
  <inkml:trace contextRef="#ctx0" brushRef="#br1" timeOffset="-26185.01">30562 14990 31 0,'0'-10'238'15,"-1"2"-5"-15,1-2-17 0,0 10-12 0,1-10-23 0,2-1-17 16,3 4-14-16,-1-4-16 0,6 0-11 0,1 0-13 16,1-3-11-16,4-1-10 0,2-5-8 0,3 2-4 15,1-2-11-15,0 1-6 0,1-3-9 0,0 3 1 16,1-2-7-16,-2 0-3 0,-3 0-2 0,-1 3 9 16,-5 3 10-16,-2 3 5 0,-3-1 7 0,-4 2 6 15,-1-2-4-15,-3 6-6 0,-2-2 0 0,1 9-7 16,-5-11-8-16,-1 5-7 0,-1 3-1 0,-5 3-9 15,-1 1-3-15,-4 6-1 0,1 3 0 0,0 1-7 16,2 2-3-16,-6 5-2 0,9 0-1 0,-2 4-2 16,4 2-5-16,3-1-8 0,-1 3-12 0,5-8-14 15,2 9-14-15,4-7-13 0,-1-2-6 0,5 0 2 16,0-1 1-16,6-2 4 0,-1-6 2 0,3-1 5 16,1-3 5-16,1-2 6 0,0-2 1 0,1-4 1 0,0-3 10 15,0-3 9-15,-1-2 17 0,-1 0 15 16,2-8 7-16,-9 5 15 0,8-7 5 0,-10 6 2 15,-2-1 4-15,2-2 3 0,-5-1-4 0,0-2-6 16,-2 3-2-16,-1-9-4 0,-1 9-5 0,-2 0 18 0,2 6 2 16,1 1-15-16,-2 0-2 0,2 6-7 0,0 5-4 15,0-15-5-15,0 15-4 0,2-5-4 0,-2 5-3 16,0 0 1-16,12 14-2 0,-4-5 3 16,4 4-8-16,0 2-2 0,-1-4 3 0,2 3 0 0,-1 2-2 15,-2-1-1-15,-3-2 8 0,-1 0 10 0,-3-1 16 16,1 0 25-16,-1 0 16 0,-1-2 2 0,0 0-1 15,-4-1 5-15,2-9 8 0,-2 11-1 0,2-3-9 16,0-8 5-16,-4 9 8 0,4-9-6 0,-4 7-3 16,4-7-10-16,0 0-3 0,0 0-13 0,0 0-14 15,-13-22-28-15,12 5-57 0,4-2-41 0,0-8-30 16,6-1-41-16,4-2-41 0,-1 1-34 0,2 2-26 16,5 4-28-16,3 2-13 0,-1 5-18 0,-4 4-4 15,-2 7-186-15,4-1-540 0,-1 6 240 0</inkml:trace>
  <inkml:trace contextRef="#ctx0" brushRef="#br1" timeOffset="-25918.34">31343 14698 166 0,'0'0'266'0,"0"0"-2"16,0 0-14-16,0 0-27 0,-9-21-18 0,9 12-14 16,3-3-20-16,1 2-17 0,1-7-9 0,0-2-2 15,-1 2-15-15,0-8-16 0,0 9 0 0,3-3-7 16,-1 0-2-16,-3-2 2 0,-2 5-8 0,-1-2-11 15,-1 6 2-15,1 2-1 0,-4 1-8 0,2 2-9 0,2 7-12 16,-9-7-8-16,9 7-5 0,-13 0 0 0,13 0-7 16,-20 13-8-16,7-1 4 0,-1 2-7 0,3 3-1 15,1 2-4-15,-4 3-1 0,6 3-3 0,2 0 0 16,2-5-8-16,3-1-4 0,2-1-24 0,3-2-25 16,0 2-15-16,2-2-12 0,6-1-29 0,-1-1-27 15,1-1-28-15,12-1-18 0,-4-5-29 0,9 1-41 16,-9-5-195-16,8 1-471 0,-1-2 209 0</inkml:trace>
  <inkml:trace contextRef="#ctx0" brushRef="#br1" timeOffset="-25260.13">31595 14519 60 0,'0'0'245'15,"-8"-7"-18"-15,3 4-23 0,5 3-8 0,-9-1-5 16,9 1-2-16,-10 6-15 0,6 2-16 0,-2 0-15 15,1 1-13-15,2-2-9 0,1 5-11 0,0 0-10 16,1 0-7-16,2 3-13 0,1-3-9 0,2 3-8 16,-1-3-2-16,2-1 7 0,0 0-24 0,3-1 1 15,-3-1-7-15,2-2 0 0,-1 0-5 0,-1-3-3 16,2 0-3-16,-2-1 1 0,1-3-2 0,-6 0-6 0,11 0-1 16,-11 0-3-16,12-4 0 0,-7 1-6 0,-5 3-3 15,10-9-3-15,-6 6 1 0,-4 3-3 0,8-6 0 16,-4 5-7-16,-4 1-7 0,6-3 3 0,-6 3-4 15,0 0 2-15,15 1 0 0,-15-1-4 0,13 3 0 16,-5-1 0-16,2 0 0 0,2 0 4 16,0 1 3-16,1-2 3 0,0-1-3 0,2 0 1 0,-3-3 2 15,6 0-1-15,-2-2 2 0,2-3 2 0,0-2 1 16,-1 1-3-16,-1-6 2 0,-4 2 4 0,3-3-3 16,-2 1-2-16,0-2 3 0,-3 2 3 0,-2-3-2 15,-1 0 2-15,0 1-1 0,0 1 8 0,-3-1-5 16,-1 3 8-16,-1 1 1 0,-2 3-1 0,0 4-3 15,0 6-2-15,2-13-6 0,-2 13 2 0,0 0 4 16,-8-4-8-16,8 4 0 0,0 0 1 0,-14 17-1 16,9-6 2-16,-2 5 1 0,3 1-2 0,1 1 1 15,-1 2-1-15,1 3-2 0,3-4 6 0,5 8-2 16,-1-10-2-16,3 1-2 0,4 6 3 0,2-9-6 0,0 2 2 16,3-5-4-16,7 2-2 0,4-2-2 0,1-3-9 15,2 0-2-15,0-7-4 0,2-1-9 0,0-2-14 16,-4-1-6-16,0-7-6 0,-2 1-7 0,-8 0 0 15,6-7 5-15,-1 0-5 0,-2-3 5 0,-3-4 6 16,-3 0 9-16,-4 1 9 0,-4 5 8 0,-1 1-2 16,-2-2 15-16,-5 4 3 0,-4 0 6 0,1 2 5 15,-5 0-3-15,0 2 12 0,-4 2 2 0,-4 3 1 16,-3 2 2-16,-2 6 6 0,3 4-3 0,-8 2 0 16,0 8 1-16,13-3-4 0,2 0 0 0,3 9-4 15,5-7-7-15,4 0 6 0,5-1 3 0,7 2-2 16,7 1 0-16,4-3 1 0,1 0 1 0,8-4-1 15,1 1-18-15,16-2-17 0,-12-2-16 0,4-4-39 16,15-4-29-16,-17 3-43 0,11-2-164 0,-15 1-344 16,-35-3 152-16</inkml:trace>
  <inkml:trace contextRef="#ctx0" brushRef="#br1" timeOffset="-24942.68">30633 15175 1881 0,'-66'12'58'0,"1"0"-32"16,8-2 0-16,2 3 16 0,4-3 48 0,15-5 24 0,7 5-4 15,8-6-14-15,4-1-6 0,5-2-7 0,4 0-4 16,8-1-1-16,0 0-8 0,0 0 1 0,35 0 0 15,17-1-7-15,39-7-5 0,8-5-7 0,18 0-2 16,7-4-8-16,12 3-3 0,2-2-8 0,7 0-1 16,-5-1-4-16,-2-3-9 0,-6 4-9 0,-2 2-10 15,-11 0-23-15,-13-1-16 0,-2 0-18 0,-39 6-22 16,-2 2-14-16,-2-1-26 0,-6 1-12 0,-4 3-29 16,-18-2-9-16,-3-1-12 0,-2 1-24 0,-8 2-148 15,-7-1-382-15,0 1 169 0</inkml:trace>
  <inkml:trace contextRef="#ctx0" brushRef="#br1" timeOffset="-14050.75">30375 15256 61 0,'-9'-1'178'0,"9"1"-13"0,-11-1-11 0,11 1-6 15,-15 1-10-15,7-2-15 0,-2 1-11 0,-3 1 0 16,0 2-1-16,0 0-8 0,-5 2-6 0,0 0-12 15,-5 0-3-15,3-2-6 0,1 3-6 0,-2-3-4 16,0 0 0-16,-2 1-2 0,-4 1-8 0,6-1 2 16,-4 2-9-16,2-4-4 0,2 0-4 0,-2 0-4 15,1 0 0-15,-5-4-2 0,5 1-3 0,1 1-4 16,-5-1 3-16,3-1-4 0,1 0-4 0,-4-3 3 16,-4 2-3-16,8 0 0 0,-5-3-5 0,-1-2 0 15,2 0 1-15,4 2-7 0,-5-2 3 0,8-1-1 16,0-1 2-16,-7-2-1 0,3-4-4 0,0 4 3 0,3-7 0 15,2-1-3-15,2-2-3 0,2-5 3 0,0 0-2 16,3-3-4-16,3-2-4 0,2-2 0 0,2-16-8 16,3 3-2-16,2-2-5 0,2 1-2 15,3-4-4-15,1 2 0 0,2 2 0 0,4 3-2 0,4 0 3 16,-6 12 2-16,3 0 2 0,3 2 4 0,2 2-5 16,3-4 5-16,3 5 0 0,-1 2-2 0,11-5 2 15,-7 6 3-15,2 1-5 0,16-2 7 0,-5 0-6 16,7 1 5-16,-2 0-6 0,8 1 5 0,3-1-4 15,2 0 1-15,27-10 0 0,-26 13 1 0,31-12-6 16,-6 7 4-16,-21 10-3 0,33-8 0 0,-3 3 2 16,-2 0 1-16,0 6-1 0,9 0-5 0,-7 3-3 15,-1 4 2-15,5-5 3 0,1 1 4 0,10 2 3 16,2 4-5-16,5-2 3 0,3 2 4 0,1 0-3 0,-3-1-7 16,0 2-14-16,-2 2-14 0,-1 1-13 15,-5-1-23-15,-3 8-5 0,-4-1-11 0,-11 6-21 16,-29-3-2-16,0 3 9 0,-5 2 4 0,-3 2 8 0,-4 1 11 15,-13 0 9-15,-3 0 7 0,-2 4 18 0,-5 0 3 16,-5 3 11-16,1-3 9 0,-5 1 18 0,-3 3 15 16,-15-22-4-16,19 31 15 0,-19-31-4 0,10 33 13 15,-10-33-5-15,6 37 3 0,-6-37 13 0,-3 50-1 16,3-50 10-16,-4 46 2 0,4-46-6 0,-8 38 4 16,8-38 7-16,-13 44 6 0,5-20 13 0,-1 0 7 15,9-24 1-15,-17 37-1 0,6-16 3 0,-1 2 3 16,12-23-7-16,-22 40-5 0,8-18 2 0,2 2 0 15,-4 0-11-15,0-4 1 0,-2 2-7 0,0-1-3 16,1 2-4-16,-1-5-8 0,-1 3 1 0,-4 0-3 16,3-3 0-16,-5 3-5 0,0-2-6 0,-2-2 1 15,-4 1-3-15,1-5-2 0,-5 6-2 0,-10 4-1 0,-2-1-4 16,-1-4 3-16,2 2-4 0,-4-1-7 16,1-3-11-16,-4 2-20 0,2-1-6 0,-2-3-25 15,-1 1-26-15,1 0-26 0,0-1-41 0,0-2-48 16,-5 1-131-16,7-1-353 0,-4-4 156 0</inkml:trace>
  <inkml:trace contextRef="#ctx0" brushRef="#br1" timeOffset="20556.16">29720 13541 117 0,'0'0'271'0,"0"0"-26"0,-6-4-22 16,6 4-12-16,0 0-17 0,-13 14-3 0,8-4-9 15,0 7-16-15,-2 7-15 0,0 1-15 0,-1 1-13 16,2 4-13-16,2-2-6 0,0 4-11 0,3-5-7 15,-3-1-10-15,3-3-10 0,1-3-4 0,-2-5-4 16,2 1-4-16,2-3-11 0,-1-5-3 0,-1 1-1 0,1-3-6 16,-1-6 1-16,0 12 4 0,0-12 21 0,0 0 2 15,0 0-5-15,0 0-1 0,0 0-4 16,0 0-9-16,0 0-4 0,-5-35 0 0,5 16-5 0,-3-9-3 16,1-1-4-16,2-4 2 0,-1 0-9 0,2-13 2 15,-4 10-2-15,2-11-4 0,-1 12 3 0,3 4-6 16,0 1 6-16,2 5 6 0,-3 11-1 0,0 2 4 15,0 3-6-15,0 3 2 0,0 6-14 0,0-10 1 16,0 10-2-16,0 0 1 0,0 0-9 0,16 21 9 16,-8-5-3-16,2 1-4 0,2 7 6 0,3-2-11 15,-1 2-14-15,-1-2-16 0,2 3-15 0,1-2-21 16,0 0-25-16,-2-1-10 0,5-2-7 0,-2 1-15 16,0-2-6-16,-3-3-6 0,-2-3-15 0,0 0-16 15,-1-1 4-15,-4-3-5 0,-2-1 17 0,-2-3 8 16,-2 1 5-16,-1-6 12 0,-1 11-9 0,-6-7-3 0,-1 0 7 15,-3-3 1-15,-2 3 18 0,-1-5 10 16,-1-2 13-16,-3-1 14 0,0-1 20 0,-2-3 24 0,2 0 30 16,1 1 14-16,-1 0 24 0,7 2 6 0,-1 1 15 15,1 0 18-15,0-1 15 0,4 1 25 0,-1 1 3 16,8 3-13-16,-9-2-5 0,9 2-14 0,-8-3-7 16,8 3-10-16,-5-4-6 0,5 4-9 0,0 0-2 15,0 0-6-15,0 0-1 0,0 0-5 0,31-4-6 16,-13 1-10-16,2 0-7 0,7-7-17 0,2 3-11 15,-3-3-12-15,5 0-5 0,-1-2-9 0,-3 0-12 16,3-1 4-16,-1-3 0 0,-1 1 7 0,2 2 0 16,-5-3 8-16,-1 0-3 0,-4-2 10 0,-1-1-1 15,-4 3 12-15,-6 0 5 0,0-1 8 0,-1 4 11 0,-6 1 18 16,1-1 5-16,-3 3 2 0,-3 0-5 16,1 4-1-16,2 6 4 0,-8-11-2 0,3 10-2 15,5 1 0-15,-19 4 2 0,7 2-4 0,2 2 0 0,-4 5-4 16,4 3-2-16,-5 5 0 0,4-3-5 0,2-2-2 15,4 4 0-15,0-4-2 0,1 2 4 0,4-6-6 16,-1 1-3-16,4 0 1 0,0-3-4 0,4 1-5 16,-2-3-5-16,2-1 1 0,1-1 1 0,0-4 5 15,-1 0-4-15,4-3 5 0,-1 0-2 0,1-3 2 16,0-2-4-16,0 0-1 0,2-4 4 0,-5 1-4 16,-1-1 7-16,1-2-2 0,0-3 0 0,-3-4-3 15,0-5 3-15,-4-4-3 0,-2 2 2 0,-2-3 0 16,-1-2-4-16,-2-1 2 0,0 0 0 0,-3 2-2 15,-2-1 4-15,1 3 18 0,0 1 5 0,-1 4 7 16,1 6 13-16,3 6 8 0,1 1 1 0,-1-1 5 16,-1 2-3-16,5 5-11 0,-1 0-7 0,4 4-2 0,0 0-6 15,0 0-3-15,-18 16-3 0,13-2-2 0,1 5 4 16,3 7-8-16,1 2 3 0,5 5-10 16,4-3-12-16,-1 0-17 0,5 2-19 0,4-5-25 0,1 1-18 15,2 0-10-15,0-3-7 0,4 0-8 0,0-3-7 16,2-2 1-16,-1-3-4 0,5-2 10 0,-3-3 5 15,-1-4 7-15,-5-2 2 0,-1-1-9 0,-1-2-2 16,2-3 4-16,-4-3 1 0,2 0 6 0,0-3 11 16,-4-4 13-16,-2-2 20 0,1-3 4 0,-2-7 16 15,-4-2 4-15,-3-3 13 0,-3-3-4 0,-5-1 15 16,-1-2 11-16,-4 1 13 0,-4 1 8 0,4 1 7 16,-3 3 16-16,-1 1 14 0,3 9 13 0,1 2 2 15,0 6-1-15,0-2-7 0,0 7-9 0,1 1-5 0,7 3-9 16,-16 6-5-16,7 2-5 0,-2 5-1 15,-3 9-9-15,0 3 0 0,4 1-3 0,-1 2-5 16,5 0-2-16,2-2-5 0,4-1-3 0,0-5-8 0,4-1 5 16,1-2-4-16,1-3 0 0,1-3 0 0,1 0-11 15,2-3 3-15,-1 1-2 0,2-5 3 16,1 1 1-16,-2-3 1 0,-2-3-1 0,-8 1-2 0,17-6 4 16,-6-2 7-16,-5-1 1 0,2-2-2 0,-4-6 4 15,-1-9 10-15,-4 1-2 0,-3-6 2 0,2-1-2 16,-8-2 2-16,-5-11 0 0,4 12 7 0,0 0 16 15,-9-14 6-15,9 18 17 0,-2 2 5 0,2 10 16 16,2 1 3-16,1 0 7 0,0 7-6 0,3 0-7 16,0 1-11-16,1 2-13 0,4 6-5 0,0 0-7 15,0 0-4-15,0 0-7 0,-11 27-4 0,9-9-5 16,6 10 3-16,1-1-9 0,4 3-2 0,-1 2-5 16,6-1-20-16,-1 0-28 0,1 1-34 0,3-2-33 0,3 1-32 15,-1-4-34-15,2 2-29 0,-4-4-12 0,4-2 13 16,-1-3 9-16,1-3 14 0,-7-5 12 0,2-2-8 15,-5-4 14-15,-1-1-4 0,0-2-102 16,-2-2-273-16,-2-2 883 0,-6 1-424 0,13-8 29 0,-9 0 12 16,0-4 29-16,-4-4-2 0,0-3 12 0,-4-6 6 15,-3-3 5-15,0-1 24 0,-1-1 16 0,0 0 10 16,2 2 7-16,-3-1 9 0,5 10 15 0,0 4 3 16,-1 2 2-16,1 3-10 0,1 1-11 0,1 3-10 15,2 6-9-15,-1-7-11 0,1 7-7 0,0 0 0 16,0 0-9-16,19 22-1 0,-7-6-4 0,1-2-4 15,4 5-14-15,1 5-12 0,1-5-10 0,-3 1-5 16,3-1 3-16,-6-4-4 0,2 0 6 0,1-3 2 0,-3 0 1 16,-2 1-4-16,-2-6 9 0,1 2-1 15,-4-3 7-15,-1-3 5 0,-1 4 13 0,0-6 19 16,-4-1 11-16,8 5 3 0,-8-5-6 0,0 0-4 16,0 0-7-16,0 0-4 0,0-16-3 0,-2 7-2 0,0-9-14 15,2 0-12-15,0-1-9 0,0-7-15 0,0-4-4 16,4 3-3-16,-2 2 2 0,3 6-2 0,1 1-5 15,0 2-4-15,0 7-1 0,1 1-2 0,-2 4-4 16,0 1-4-16,3 2 6 0,-8 1-2 0,15 4 4 16,-7-3 4-16,-2 2 4 0,2 0 1 0,-2 1 4 15,0-2 6-15,1 0 8 0,-1 0 11 0,-6-2 6 16,13 1 7-16,-13-1 1 0,10-4 3 0,-3 1 6 16,0-2 6-16,2-2 1 0,-1-2 5 0,-2-2-3 15,2-3-5-15,0 3-1 0,-3-5 0 0,-1 4 5 16,-1-4 2-16,0 5 1 0,-3-6 5 0,1 7-4 15,-2 1-8-15,0 2-3 0,1 7-5 0,-3-7-2 16,3 7 0-16,0 0-5 0,0 0-3 0,-20 16 1 0,13-6-2 16,0 7-3-16,0-2-2 0,1 4-6 15,-2 4-2-15,6-3-12 0,-1-1-2 0,2 0-11 16,2-1 8-16,0-1-4 0,5-1 0 0,1 0 3 0,-1-7 0 16,2 1 0-16,0-2 2 0,7 1-1 0,-2-3 5 15,3-3 0-15,-3-1 2 0,1-4 0 0,-1 1 2 16,0-4 1-16,4-1 1 0,0-4 2 0,-2-2-2 15,1 1-3-15,-3-7 7 0,0 2-5 0,-1-6 3 16,-1-1 1-16,-5 4 1 0,2-7 0 0,-4 7 0 16,-3 3 0-16,0 5 6 0,-1-1 4 0,0 1 1 15,1 5-5-15,-1 6-4 0,0-12-3 0,0 12 2 16,0 0-5-16,3-6 6 0,-3 6 1 0,0 0 0 16,0 0 0-16,6 26-2 0,-2-15-6 0,3 0 1 15,-1 3-5-15,2 0-1 0,1 0 2 0,-2-4 4 16,7-1-3-16,-5 0 5 0,3-3 3 0,-2-2-5 15,2-2 4-15,0-2 1 0,8-5-2 0,-1 1 3 0,1-5 0 16,7-4-3-16,-1 0-2 0,0-1 2 0,0-1-3 16,-2 4-5-16,-1-4-9 0,-5 8-12 0,1 1-6 15,-1-1-11-15,-1 3-3 0,-3 2-20 0,-2 2-14 16,0 1-16-16,-2 3 0 0,2-2-11 0,-2 4-4 16,-1 1-16-16,0 0-20 0,-5 5-120 0,0-1-294 15,-4 1 131-15</inkml:trace>
  <inkml:trace contextRef="#ctx0" brushRef="#br1" timeOffset="20784.39">30018 13941 220 0,'-4'0'233'0,"4"0"-16"15,0 0-20-15,0 0-23 0,41-7-14 0,-5-2-20 16,21-7-12-16,28-15-15 0,3 0-14 0,4-2-12 16,7-7-6-16,3 0-31 0,6 1-40 0,6-4-40 15,3 2-41-15,-4-4-42 0,-2 1-56 0,-7-1-86 16,-2 2-276-16,-10 0 124 0</inkml:trace>
  <inkml:trace contextRef="#ctx0" brushRef="#br1" timeOffset="23481.12">32543 6307 127 0,'0'0'163'0,"0"0"1"0,0 0 6 0,0 0-4 16,0 0-6-16,3 37 2 0,1-14-9 0,0 6 3 15,-1 3-1-15,6 13-3 0,-2 4-1 0,-2 0-7 16,1 5-12-16,-3 0-10 0,-3 2-11 0,2 4-10 15,1-3-5-15,-7 1-11 0,3 1-9 0,-2-6-7 16,2-1-3-16,2-1-5 0,2-4-5 0,1-15-4 16,0 2-9-16,3 0-3 0,-1-4 0 0,1-4-3 15,-2 3-7-15,-1-10-2 0,1-1-2 0,3 1-1 16,-3-4-8-16,-1 1-8 0,-1-6-11 0,-1 2-10 0,0-6-11 16,0 0-2-16,0-1-6 0,-2-5-12 15,1 8-6-15,-1-8-12 0,4 6-20 0,-4-6-21 16,0 0-24-16,0 0-12 0,0 0-17 0,4-25-7 15,-4 10-17-15,0-3-10 0,0-10 1 0,1-3-109 0,0-2-321 16,-1-14 142-16</inkml:trace>
  <inkml:trace contextRef="#ctx0" brushRef="#br1" timeOffset="23735.08">32693 6647 95 0,'-19'-1'104'0,"-2"1"1"0,2 1-5 16,-8 5 4-16,-2 2-6 0,8 0-1 0,-5 3-8 15,0 0 0-15,3 1-5 0,3-4 3 0,4 1-4 16,1-1 0-16,3-2-1 0,2-2-3 0,2 0 3 16,3-4 0-16,5 0 4 0,-9 5 1 0,9-5-3 15,0 0-6-15,0 0-8 0,0 0-7 0,16-19-4 16,-1 4-6-16,6-1-3 0,0-3-8 0,3-3-5 16,-1 0-3-16,3-1-6 0,0 2-1 0,-1-1-6 15,3 2-4-15,-1 3-6 0,-1 2-2 0,-4 1-5 16,-22 14-11-16,31-16-13 0,-31 16-14 0,0 0-19 15,36-5-4-15,-36 5-14 0,0 0-18 0,0 0-30 0,38 33-31 16,-38-33-151-16,11 36-326 0,-7-10 145 16</inkml:trace>
  <inkml:trace contextRef="#ctx0" brushRef="#br1" timeOffset="28831.5">30239 13897 57 0,'0'0'158'0,"0"0"-2"0,0 0-13 15,0 0-9-15,0 0-14 0,0 0-11 0,0 0-10 0,0 0-10 16,0 0-7-16,0 0-3 0,0 0-9 0,0 0-6 16,0 0-8-16,0 0-3 0,0 0-8 0,0 0 0 15,0 0 2-15,0 0-2 0,0 0 6 0,-5 5-2 16,5-5-7-16,0 0 3 0,-9 6-5 0,9-6 1 16,-4 6-5-16,4-6 8 0,-6 4 1 0,1 0-6 15,-1-1-5-15,1 2 0 0,-3-2-3 0,0 3-6 16,-1-4-1-16,-1 4-4 0,-1-2-2 0,0 2-1 15,-2-3 1-15,2 3-2 0,-6-1-2 0,0 0-1 16,-2 0-5-16,-1-1 2 0,-1 0-1 0,-2-2-1 16,5 2 0-16,-3-2-2 0,-9-1 2 0,4-1-3 15,3 0-1-15,-7 0 2 0,-2-1-3 0,3-1 1 0,-4-3 0 16,2 1 0-16,-1-3 1 0,0-1-3 16,0-1 3-16,0-1-2 0,0-1 0 0,1 0 3 0,-1-1-4 15,2-1-1-15,2-2-3 0,1-3 2 0,1 1 1 16,4-2-2-16,0-2 0 0,1-5-1 0,7-2-6 15,-1-2-2-15,5 0-7 0,2-16-5 0,3 0-3 16,5-5-6-16,2-5-10 0,7-2-3 0,13-24 1 16,-4 26-2-16,14-24-2 0,5 2 4 0,5 2 4 15,-9 25-1-15,25-23 1 0,3 7 8 0,8 1 2 16,4 4 2-16,1 1-4 0,10 5-7 0,-2 1-4 16,3 4 6-16,-4 4 4 0,3-2-12 0,-4 0-4 15,-1 10 7-15,-2-1-4 0,6-1-2 0,-2 4 7 0,4 11 2 16,-22 7 6-16,26-1-1 0,-24 8 1 0,27-1 1 15,-28 4-5-15,2 3 3 0,23 5-16 0,-26-1 5 16,1 4-1-16,-2 2-3 0,1 4-11 0,2-1 4 16,0 3 3-16,-2 0 2 0,25 11-4 0,-33-6 11 15,2 9 7-15,1 0 11 0,-7 3 3 0,-2 1 13 16,-1 4 1-16,-7-1 7 0,2 5 9 0,-11 3 23 16,-5 3 6-16,-8 0 9 0,-1 3-7 0,-5 0 12 15,-6 2-14-15,-5-11 21 0,-2 13-10 0,-2-13 3 16,-2 11-8-16,-2-14 2 0,-1 16 3 0,-5-1 0 15,2-15-5-15,-7 12-6 0,-3 0 7 0,4-13-6 0,-3 1 0 16,-6 6-7-16,3-8-1 0,-8 7-4 0,3-12-3 16,-12 10 4-16,0-3-4 0,-2-1-4 15,-6-1-2-15,-3 0-6 0,0 0 0 0,-3-3-5 0,-3 2-3 16,-1-3-5-16,-4-1-7 0,2-4-8 0,-27 10 11 16,25-10-10-16,0-1 1 0,0-2-8 0,1 0-4 15,-1-8-5-15,3 1-16 0,2-6-15 0,3-1-24 16,-1 1-21-16,13-9-86 0,-8-6-209 0,11 0 92 15</inkml:trace>
  <inkml:trace contextRef="#ctx0" brushRef="#br1" timeOffset="39734.45">20302 16447 59 0,'-11'-1'185'16,"11"1"-9"-16,0 0-9 0,-10-4-13 0,10 4-23 16,0 0-9-16,0 0-13 0,0 0-12 0,0 0-6 15,0 0-8-15,25-8-7 0,5 3-5 0,10 1-5 16,11-3-5-16,8-2-1 0,33 1-8 0,-3 0-8 15,-24 2-4-15,34-8-4 0,-6 0-2 0,7 3 0 0,-5 0-7 16,0 0-12-16,-3 2-18 0,-3-4-14 0,-25 7-23 16,-1 1-12-16,-2-1-16 0,-1-1-12 0,-7 0-3 15,-15 2-7-15,-2 3 10 0,-1-2 9 16,-5 0 6-16,-3 0-7 0,-5 0 9 0,-4 2 8 0,-3-2 1 16,-4 2 12-16,2-1 2 0,-13 3 10 0,14-4 16 15,-14 4 3-15,12-1 8 0,-12 1 6 16,0 0 4-16,0 0 19 0,0 0-2 0,0 0 12 15,0 0-5-15,-37 3 11 0,18-1 3 0,-7 5-6 0,-5-3-1 16,-4 2 3-16,-4 5-7 0,-18 1-7 0,-3 1 5 16,-26 8-6-16,25-4 2 0,-2 1 2 0,-29 5 4 15,28-7 5-15,-27 12 4 0,33-13-1 0,-4 2 4 16,2-2 1-16,7 2-2 0,4-3 0 0,16-3-6 16,0-6-2-16,4 3-3 0,9-2-7 0,7-2 0 15,3-1-2-15,2-2-11 0,4-1-5 0,4 0-4 16,0 0-2-16,0 0-18 0,34-11-13 0,1 0-28 15,19-9-28-15,5-4-30 0,29-10-38 0,7 1-111 16,-6 2-286-16,3 1 127 0</inkml:trace>
  <inkml:trace contextRef="#ctx0" brushRef="#br1" timeOffset="54046.85">20438 1703 8 0,'-11'-7'169'0,"-3"-1"-4"0,0-3-10 0,-6 4-5 16,-6-1-9-16,0-2-15 0,-5 3-4 0,2 0-7 16,-5 0-16-16,-2 0-9 0,1 4-9 0,-6-1-5 15,-7 3-19-15,-7 4-9 0,1 2-1 0,-2 6-10 16,1 4-11-16,-4 1-3 0,-1 2-10 0,1 5-9 0,-26 12-2 16,29-7-8-16,-1 1 0 0,-18 14 4 15,23-14-4-15,0 7-2 0,-19 12-1 0,26-14-8 16,-5 6 10-16,4-4-12 0,-1 8 2 0,-13 18 4 15,20-13 3-15,-13 17 6 0,14-19-3 0,-3 26 5 16,4 0-8-16,-1 4 3 0,19-20 6 0,-11 28 2 16,6-3-4-16,2 2 11 0,6 4-8 0,4 2 9 15,3 0 0-15,2 1 0 0,15 2 5 0,7-4 0 0,6-6-3 16,5-1-1-16,8-4 5 0,8-5-5 0,10 4-2 16,6-9 3-16,6-6 3 0,10-5-5 0,0-5 0 15,7-4-1-15,2-12-1 0,7 0 0 16,2-14-4-16,4-5 1 0,4-6 3 0,2-9 1 0,2-8-5 15,0-6 2-15,-6-5-2 0,8-11 5 0,-1-5-6 16,-2-5 3-16,-1-8 1 0,-1-1-4 0,-3-10 2 16,-5 2 0-16,-5-5-3 0,-7-8 0 0,-3 0-8 15,-6-4 2-15,-7-3 6 0,-4-4-2 0,-7-2 5 16,-5-2 5-16,-6-7 2 0,-2 3 5 0,-9-1 10 16,-8-5-3-16,-4 0 2 0,-3-4-7 0,-7-3 6 15,-3 1 3-15,-6 0-1 0,-2 2-3 0,-7 5 5 16,-1 6-5-16,-9-7 0 0,-5 0-1 0,-10 7-2 15,-3 9-3-15,3 26 2 0,-15-20-3 0,11 25 5 16,-11 4 1-16,-4 7 1 0,-27-11-6 0,-1 11-6 0,-7 12-2 16,2 3-4-16,-5 11-15 0,-5 9-12 15,3 12-15-15,-4 2-24 0,2 1-20 0,3 9-7 16,0 3-15-16,3 3-21 0,25-9-23 0,-19 12-20 16,21-10-85-16,5 5-271 0,1-3 121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3T03:27:55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 14672 90 0,'0'0'168'0,"0"0"-2"0,0 0 0 0,0 0-5 16,0 0-4-16,0-8-4 0,0 8-7 0,0 0-6 15,0 0-9-15,0 0-5 0,0 0-7 0,0 0-7 16,0 0-11-16,0 0-11 0,0 0-8 0,0 0-12 0,0 0-7 16,0 0-7-16,0 0-7 0,0 0-5 15,0 0-5-15,0 0-1 0,0 0-5 0,0 0-3 16,2 29-1-16,-1-18-4 0,2-1-3 0,-3 1-3 16,0-2-3-16,1 3 0 0,0-1-2 0,-1 1-1 0,1 3 0 15,1-4-3-15,-1 2-3 0,0-1 3 16,2-3-1-16,-3 2 0 0,1 1 1 0,0-1-1 15,0-2-2-15,1-2 0 0,0 2 2 0,0-3-1 0,-1 1-1 16,2 0-1-16,-3-7 1 0,2 8 1 0,1-3-3 16,-3-5-1-16,6 6 2 0,-2 0 0 0,2-4-1 15,-1 3 3-15,-5-5-2 0,13 3 2 0,-1-1-2 16,-2 0-1-16,3-2-1 0,-1 2 3 0,5-2-4 16,1 0-1-16,-4 3 4 0,6-3-3 0,1 0 0 15,-1 0-1-15,9 0 3 0,1-2 0 0,-9 2-1 16,8-3 1-16,2-1 1 0,-2 1-4 0,-1 1 3 15,0 0-4-15,-1 0 1 0,-6 1 2 0,0-2-2 16,0 0-1-16,-2 0 6 0,3 0-8 0,-1 2 7 16,9-1-1-16,-10 0 0 0,1 1-2 0,7-1 4 15,-9 1 2-15,0 1 0 0,-1-1-2 0,-1-1 3 16,0 2-2-16,0 0-2 0,2 0 1 0,-3 0 3 16,4 0-7-16,-2-1 4 0,-1 1-4 0,2 1 6 15,-6-2-2-15,6 1-1 0,-6 0 2 0,0-2-2 16,4 2-2-16,2-2-2 0,-2 2 2 0,1 0 3 15,0 0-6-15,0-2 0 0,-4 2 2 0,-2 0-1 16,6 2 2-16,-1-2 1 0,-3 1-3 0,0 2 0 16,4-3 2-16,-1 1-3 0,0-1 2 0,0 2 2 0,-3-1-1 15,0-1-2-15,0 1 0 0,0-1 1 0,-1-1 0 16,0 2-3-16,0-2 1 0,-1 0 2 16,1-1-2-16,0 1 0 0,-2 1 1 0,1-3 2 15,-1 2-1-15,1-2-2 0,-2 0 2 0,4 2 0 0,-3 0-2 16,-1-2 1-16,0 0-2 0,-2 1 3 0,3 0-1 15,-2-2-1-15,1 1 1 0,-1 1-1 0,3-1-2 16,-2 0 1-16,-2 1-1 0,0-1 1 0,0 2 1 16,0 0 0-16,3-2 0 0,0 0 0 0,-2-1-2 15,0 0 2-15,3 1 1 0,-5 3-1 0,0-4-1 16,3 1 1-16,0-1-1 0,-4 2 2 0,0 0 0 16,2-1 3-16,1-1-4 0,-1 1 0 0,-1 2-3 15,1-4-2-15,0 4 0 0,-2-3 1 0,2 1-3 16,-1 0 1-16,1 0-2 0,-2 2-5 0,1-3 0 15,-7 4 2-15,12-4-2 0,-6 2 7 0,0 1-4 16,-6 1 1-16,10-6 0 0,-3 3 2 0,-7 3 1 16,7-5 1-16,-7 5 1 0,11-4-2 0,-5 3 0 15,-6 1 5-15,9-5-2 0,-5 1 1 0,-4 4-1 16,9-5 1-16,-9 5 1 0,5-8 2 0,-5 8-5 0,5-5 1 16,-5 5 4-16,7-4 0 0,-7 4 3 15,4-5 3-15,-4 5-3 0,0 0 4 0,0 0-1 16,0 0 1-16,4-6-1 0,-4 6 0 0,0 0-3 15,0 0 1-15,0 0-2 0,0 0-2 0,4-7-1 0,-4 7 1 16,0 0 1-16,0 0 0 0,3-6 0 16,-3 6 4-16,0 0-9 0,2-9 3 0,2 4 1 15,-4 5 3-15,1-11-5 0,-1 11 1 0,2-11-1 0,-2 11 0 16,1-8 0-16,-1 8 0 0,0-14 1 0,0 14 1 16,2-11 4-16,-2 11-4 0,0-13 2 0,0 13 2 15,-3-12-5-15,3 12 3 0,0 0-1 16,0-18 0-16,0 18-1 0,-2-18 1 0,2 18-2 0,-1-16 0 15,-1 10 2-15,3-5 5 0,-4 2-4 0,2 4-2 16,-2-6 0-16,1 4 6 0,-1-3 13 0,1 1 1 16,-1 4-5-16,3 5 0 0,-6-16-2 0,2 8 1 15,-1 0-1-15,1 1-4 0,-1-3 7 0,0 1 0 16,1 3-3-16,-4-5 4 0,3 3-5 0,0-2 1 16,-1-1-3-16,-1 1 0 0,0-1-1 0,2 3-2 15,-3-1-1-15,1 0-1 0,1 0 1 0,-3 0-5 16,4-1 5-16,0 4-1 0,-2-2 6 0,2 2-1 15,0-1-2-15,-1 5-3 0,1-5 3 0,0 3-2 16,-3-2-1-16,0 2-2 0,1-2-1 0,0 3 3 16,1 1-4-16,-4-2-2 0,1 1 1 0,1 2 2 15,-2-1-4-15,-2 0-1 0,1 1-2 0,-3 0 4 16,2-1-2-16,-1 2-6 0,1-2 4 0,-1 0-1 16,-2 1-4-16,-1 1 0 0,-2 0-3 0,-1 0 1 0,1 0-1 15,0 0-1-15,0 1-2 0,-2 2 7 16,0-3-8-16,3 3 0 0,-3-3 3 0,1 2-2 15,4-1 2-15,2-1 5 0,-6 1-7 0,-1-1 4 16,3 0-1-16,2 2 2 0,-3-2-5 0,0 1-3 0,4-1 3 16,-4 2-2-16,0-2 6 0,0 1-1 0,4 3-2 15,-4-3-1-15,4-1 2 0,0 2 0 0,-4-1 2 16,4 2-3-16,-2-1 1 0,-3-2 2 0,1 2 2 16,1-1-5-16,2 1 1 0,2-1-3 0,-7 1 1 15,5-2 1-15,-1 2-1 0,3-1 1 0,-2-1 1 16,-3 0 0-16,-1 1-9 0,2 0 5 0,-2-1 1 15,0 0-1-15,2 0-1 0,-2 0 4 0,1 1 0 16,3-1 2-16,-2 0 1 0,-1 2 1 0,0-2 2 16,2 2-2-16,-2 0 2 0,5-2 2 0,-2 1-1 15,2 1 2-15,-6-2-2 0,2 2 2 0,2-2-1 16,-3 3-1-16,4-1 5 0,-4-2-1 0,0 0 0 16,5 1 0-16,-6-1 0 0,6 0 5 0,-5 0-6 15,-1 0 3-15,3 0 0 0,-3-1-3 0,2 1 1 16,3-2-1-16,-4-1 4 0,4 3-1 0,1-1-4 15,-2 0 2-15,2 1-1 0,0 0 2 0,2-2-1 16,-1 2 0-16,-1 0-2 0,3 0 1 0,0-1 1 16,-3-1 1-16,4 4 0 0,-1-2 0 0,-1 0 4 15,0 0-6-15,2 1 0 0,-2-1 2 0,1 2-1 0,-1-2 2 16,0 0-2-16,1 0 0 0,-3 0 0 16,4 0 1-16,-1 1 0 0,-2 0-1 0,5-1-1 15,7 0 1-15,-17 3 1 0,8-1 0 0,9-2 0 0,-14 1-3 16,7 0 0-16,0 0 4 0,7-1-3 0,-12 3 1 15,6-2 0-15,-1 1 2 0,7-2-1 0,-11 4-2 16,5-1 2-16,6-3-1 0,-11 4 2 0,6-2 0 16,-2 2-1-16,-4 0-3 0,5 0 4 0,0-1 0 15,-2 1 3-15,2-1-6 0,-1 0 2 0,-1-1-1 16,1 3-2-16,2-2 2 0,-2 2 0 0,7-5-2 16,-7 6 3-16,7-6 0 0,-9 5-4 0,5 0 5 15,0-2-2-15,4-3 0 0,-5 12 1 0,1-8-1 16,3 2 0-16,-2 0 1 0,1 3 1 0,2-9 0 15,0 13-2-15,2-4 0 0,-3 0 1 0,1-1 0 16,1 4 0-16,2-4-1 0,1 3-1 0,-2-2 2 16,2 0-2-16,1 0 4 0,2 1 1 0,-2-2-2 15,0-1 1-15,1 1-1 0,1 1-1 0,0 3 1 16,1-4-3-16,0 1 3 0,-2 0 2 0,3 2-4 0,-1-1 1 16,-1 0-2-16,0 1 4 0,4 0 1 15,-3 3-1-15,-2-4 1 0,1 1-1 0,3 1-1 16,-4-1 0-16,1 5 0 0,-1-7 1 0,4 5 0 15,-5-3-3-15,0 1 4 0,2-4-1 0,2 7-9 0,-3-5-24 16,2 1-29-16,0-3-33 0,-1 3-45 0,6-4-37 16,1 2-38-16,-1-5-132 0,4-2-374 15,4-4 166-15</inkml:trace>
  <inkml:trace contextRef="#ctx0" brushRef="#br0" timeOffset="2970.83">2975 6118 3 0,'0'0'191'0,"-7"-5"-17"0,7 5-14 16,-7-6-13-16,7 6-11 0,-8-3-7 0,8 3-9 16,-5-5-9-16,5 5-16 0,0 0-10 0,0 0-9 15,0 0-8-15,0 0-5 0,0 0-4 0,-9 12-12 0,9-12-2 16,1 17-4-16,2-11-3 0,-1 4-3 0,1-1-3 16,-1 2-9-16,0 0 3 0,-2 0-4 15,1 0-3-15,0 2 0 0,1-4 1 0,-2 2-3 0,0 0 6 16,0-2-1-16,0 0-3 0,0-9-4 0,0 14-2 15,0-8-2-15,0 1 1 0,0-7-3 0,1 10 2 16,-1-10-3-16,1 8 1 0,-1-8 0 0,8 7-3 16,-4-5 5-16,3-1-1 0,-7-1-3 0,13 3-2 15,-5-3-3-15,2 0 0 0,1-1-14 0,1-2 7 16,-1 1 0-16,6-2 3 0,-3 0-10 0,2-2-6 16,0 0 1-16,2 1-3 0,-1 1-5 0,-1-4 4 15,3 2-1-15,2 1 6 0,-2-1-8 0,3-2 3 0,3 2-2 16,-4 2 1-16,3-6 0 0,-5 5-1 0,3 0 3 15,-2-1-1-15,2 2 5 0,0 0 0 16,-4 0-2-16,3 0 7 0,-2 1 3 0,1 2 2 0,1-3-2 16,1 3 0-16,-3-1-2 0,2 2 3 0,-2 0 2 15,-1-1 2-15,1 2-1 0,-2 1-3 0,1-1-2 16,-4 2 8-16,0-2-5 0,2 3 12 0,2 1-12 16,0-1 6-16,-1 1 0 0,0 0 2 0,2 1-8 15,1 0 5-15,0-2-2 0,0 3 5 0,-1-1-2 16,0-2 4-16,0 1-6 0,1 1 5 0,-2 1-1 15,3-1-3-15,-3 0-6 0,0-1 3 0,1 0 3 16,-1 2-1-16,0-3 2 0,-2 0 1 0,-2 2 1 16,-1-3-1-16,1 0 4 0,-2-2-2 0,-1 4 0 15,-1-5-4-15,1 4 3 0,0-1 0 0,-5 0 3 16,2-1-2-16,-1-1 0 0,-7-1 4 0,10 4-2 0,-10-4 7 16,9 1 0-16,-9-1 6 0,7 2 1 0,-7-2 4 15,0 0 2-15,9 0 5 0,-9 0 1 0,0 0 3 16,0 0 6-16,0 0 1 0,0 0-3 0,0 0 1 15,8-10 1-15,-8 10 1 0,1-9 8 0,-1 9 13 16,1-10-3-16,-2 0-4 0,2-1 1 0,-3 3-3 16,2-5-3-16,-3 1-2 0,2-4 0 0,-1 4 3 15,0-2 4-15,0 0-2 0,-1 2-2 0,-1-3-4 16,0 3-2-16,-2 1-7 0,1 2 3 0,-1-1 11 16,1 0-10-16,1 2-3 0,-3-1-2 0,-1-2-8 15,1 4-4-15,3-3-5 0,0 4-3 0,0-1-14 16,-1 2-24-16,1-1-33 0,4 6-41 0,-6-11-38 15,2 6-41-15,4 5-30 0,-2-11-40 0,-1 5-154 0,3 6-429 16,1-11 191-16</inkml:trace>
  <inkml:trace contextRef="#ctx0" brushRef="#br0" timeOffset="11141.17">713 14924 116 0,'0'0'240'16,"0"0"-20"-16,0 0-24 0,0 0-24 0,0 0-16 15,0 0-18-15,0 0-14 0,0 0-10 0,0 0-14 0,0 0-15 16,27-16-3-16,-7 24-9 0,-2 3-7 0,4 2-11 16,-3-1 5-16,-2-2-12 0,-1 5-4 15,-3-5-9-15,1 0 3 0,0 1 8 0,-4-3 5 16,-2-1 7-16,-2-1 3 0,1-2 32 0,-1-1 14 0,-1 1 15 16,0-1 16-16,-5-3 19 0,6 5 21 0,-6-5 12 15,0 0 9-15,0 0-11 0,0 0-27 0,0 0-9 16,0 0-18-16,0 0-13 0,-18-15-15 15,7 3-12-15,0-1-20 0,-3-8-40 0,1-2-19 0,-1-4-33 16,3-2-42-16,11 29-30 0,-16-58-28 0,10 33-24 16,4 6-29-16,2 2-32 0,1 0-33 0,4 2-29 15,1 4-28-15,2 2-215 0,-2 5-550 0,3 0 243 16</inkml:trace>
  <inkml:trace contextRef="#ctx0" brushRef="#br0" timeOffset="11655.6">1058 14854 6 0,'0'0'221'0,"0"0"-21"0,0-21-12 0,0 9-12 15,-2-1-11-15,0-5-14 0,0 0-6 0,0-8-12 16,-3 0-8-16,3 6 3 0,-3-4-5 0,-2-3-2 16,3 7 4-16,-3 5-4 0,0-2 0 0,-3 4 6 15,3 2 5-15,0 3-10 0,3 2-9 0,-1 3-10 16,5 3-18-16,-7-4-8 0,7 4-8 0,-9 10-10 15,4 0-5-15,3 8-6 0,-2 2-3 0,4-1-3 16,0 11-8-16,5 1-2 0,1-6-5 0,6 3 0 16,-3-3-11-16,4 0-17 0,-1-8-7 0,0-2-17 15,3-1-1-15,2-6-1 0,1-3-10 0,2-2-12 16,-2-6-16-16,9-4-9 0,1-5-15 0,-4-7-6 16,-2-2-7-16,1 0-8 0,-5-4-5 0,-1-4 0 15,-3 0-4-15,-3-1 2 0,-4 3 21 0,-3-3 8 16,2 1 12-16,-6 3 14 0,-8 0 11 0,3-4 20 15,-5 7 18-15,-2-4 17 0,-3 1 17 0,2 2 18 16,-5-3 17-16,-1 3 16 0,2 2 24 0,0 1 12 16,-3 2 10-16,5 6 12 0,2 0 9 0,1 2-4 15,1 3 8-15,2 2-2 0,2 0-3 0,2 3-12 16,-1 0-8-16,6 3-16 0,-7-6-9 0,7 6-9 16,0 0-28-16,0 0 4 0,0 0 1 0,2 31-1 15,7-16 4-15,3 9-2 0,3 0 2 0,4 3 9 16,-2 1 3-16,5 3-4 0,2 13-2 0,4-4-11 15,-4 8 3-15,4-1-19 0,1-1 2 0,4-2-4 16,-3 5-4-16,-1-7-4 0,1 2-5 0,3-4-1 16,-12-11-22-16,1-5-25 0,-1 1-31 0,2-1-43 15,-2-5-36-15,-3-1-39 0,-3-3-39 0,-3-5-44 16,3-3-50-16,-6 0-36 0,-4-5-207 0,0 0-590 16,-5-2 261-16</inkml:trace>
  <inkml:trace contextRef="#ctx0" brushRef="#br0" timeOffset="12285.53">1363 14783 25 0,'-10'-3'343'0,"10"3"-14"16,-4-4-27-16,4 4-33 0,-5-4-28 0,5 4-25 0,-5-11-24 15,5 11-20-15,3-18-17 0,3 2-16 0,-1-1-11 16,5-9-16-16,0 4-10 0,1-7-11 15,0 3-4-15,1 0-13 0,-1-3-10 0,0 6-10 16,2-6-7-16,-6 2 0 0,0 3-7 0,-1 5-1 16,-3 3-4-16,0-2-5 0,-2 2-4 0,0 4 3 0,-2 3-2 15,-1-1-1-15,-1 1-1 0,-1 2 1 0,-1 2-1 16,5 5-2-16,-12-5-1 0,12 5-5 16,-16 4-2-16,7 0-3 0,0 2-2 0,0 3 3 15,2 0-5-15,1 0 0 0,-1 5 2 0,5-1-9 0,1-2 5 16,2-1-3-16,1 0-1 0,2 1-2 0,-2-3 1 15,5 2-4-15,4 4-19 0,-3-7-9 0,7 0-24 16,-5-2-12-16,2-3-7 0,1 1-7 0,-1-3-30 16,1-2-21-16,-13 2-12 0,23-8-14 0,-10 4 4 15,-1-3 4-15,-1 3-2 0,-1-7 17 0,-2 1 11 16,-2 1 14-16,-3-3 15 0,1 4 28 0,-1-6 29 16,0 5 27-16,-2-4 26 0,-3 1 17 0,-3-2 17 15,1-4 26-15,0 4 22 0,-1 2 1 0,0-5 6 16,-4 4 11-16,4 1 3 0,1 1 5 0,-3 3-8 15,2 0-3-15,3-1-8 0,-4 3-7 0,6 6-19 16,-2-8-7-16,2 8-10 0,0 0-8 0,0 0-6 16,10-4-1-16,-10 4-6 0,17 3-2 0,-4 0-5 15,3 2 3-15,3 2-10 0,-2-2-2 0,10 4-1 16,-11-4-1-16,2-1-5 0,0 4 2 0,-3-1-2 16,-1-1-8-16,-3 0 1 0,0 1-2 0,-2 0 8 15,-2-2 14-15,-1-1 23 0,-1-2-1 0,-3 4 13 16,-2-6 17-16,8 5 13 0,-8-5 15 0,4 4-3 15,-4-4-14-15,0 0-8 0,0 0 1 0,0 0-12 16,0 0-15-16,0 0-27 0,0 0-13 0,-29-15-36 16,20 1-59-16,-1 0-29 0,0-10-31 0,2-1-19 15,-1-1-41-15,5-2-23 0,0 5-16 0,3-1-8 16,4 5-14-16,-1 2-7 0,2 7-3 0,2 1-162 16,-3 2-465-16,0 1 205 0</inkml:trace>
  <inkml:trace contextRef="#ctx0" brushRef="#br0" timeOffset="12549.71">1825 14112 81 0,'3'7'178'0,"-3"-7"24"0,0 0 6 16,5 3-1-16,-5-3-24 0,0 0-15 0,0 0-16 15,3-15-8-15,1 2-15 0,-3 2-11 0,0-1 0 16,1-5-7-16,-2 2 0 0,3-4 0 0,-5 2-10 16,1 1-4-16,-3 5 3 0,-2-10-5 0,-1 10-1 15,2 1-10-15,-1 1 2 0,-3 0-5 0,1 4-5 16,2 3-6-16,-1-1-7 0,7 3-4 0,-16 2-13 15,9 1-4-15,-2 5-3 0,3 0-1 0,-1 5-7 0,2-1-1 16,3 0-3-16,0 3-2 0,2-3-5 0,4 6 0 16,1-2-4-16,3-1 0 0,2-1-2 15,-1-3 1-15,5 1-12 0,-1-5-19 0,6 2-22 16,-2-2-29-16,2-2-31 0,0-2-35 0,-1-3-33 16,4-3-42-16,-2-2-37 0,-3 2-195 0,-4 0-477 0,-2-2 212 15</inkml:trace>
  <inkml:trace contextRef="#ctx0" brushRef="#br0" timeOffset="13375.15">1864 13859 211 0,'0'0'315'0,"-9"-4"-23"0,9 4-29 0,0 0-31 16,0 0-22-16,0 0-22 0,0 0-19 0,0 0-9 16,-4 14-14-16,7-5-17 0,1 2-7 15,5 3-3-15,-2 1-3 0,1 0-8 0,1-1-8 0,1 3-14 16,-1-3-11-16,-1-5-5 0,0 2-6 0,2 2-7 16,-5-3-4-16,3 1-5 0,-2-4-5 0,1-3-2 15,-3 1-6-15,0 1-1 0,-4-6 4 16,7 4 2-16,-7-4 8 0,5 6 8 0,-5-6 9 0,5 2 8 15,-5-2 10-15,0 0-10 0,0 0-3 0,0 0-20 16,4-19 12-16,-2 9-7 0,-4 0-14 0,2-2 1 16,0 0-2-16,-2-5 3 0,1-1-13 0,0 1 1 15,-3-1-9-15,1-1 2 0,2 7-4 0,-1-4-7 16,0 4 1-16,1 3 3 0,1 2 5 0,-1-2-15 16,1 9-1-16,0-9-7 0,0 9 0 0,4-6 1 15,-4 6-4-15,0 0 3 0,16 3 0 0,-7 4-1 16,1-2-1-16,2 1-9 0,-2 3-5 0,2-3-19 15,-2 0-31-15,7 1-18 0,-5 0-20 0,-3-2-22 16,4 0-18-16,-3-3-19 0,0-2-22 0,-1-4-5 16,3 0-8-16,-5-3-26 0,1-3-7 0,-1-1-3 15,1-3 3-15,-2-2 15 0,0-4 15 0,-1 4 19 16,-1 0 19-16,0-2 32 0,-3 0 19 0,-1 1 20 16,-1 0 43-16,-3 0 10 0,-1 0 14 0,2 2 30 15,-2-1 27-15,0 6 22 0,-3-5 12 0,2 5 14 16,-2-1 12-16,3 4 16 0,0 1-2 0,1 2-5 0,4 4-8 15,-9-5-9-15,9 5-7 0,0 0-10 16,0 0-5-16,0 0-5 0,-9 14-8 0,11-3-2 16,0-1-5-16,2 2-4 0,5 3-5 0,-3 0-1 15,1-5-1-15,1 1-5 0,4 1-4 0,-3-4 0 0,1 1-3 16,2-3 0-16,-1-1 1 0,1-2-2 0,2-4-1 16,-4 0-2-16,4-1 2 0,-4-2-4 15,2-5-1-15,-2 1 1 0,3-3 2 0,-3-3-6 16,0 0 2-16,-1-3 4 0,-2 0-8 0,0-1-1 0,-2 1 0 15,-1-2 0-15,-2 2-1 0,-2-1-1 0,-2-1 2 16,1 5-3-16,-3-4 3 0,0 6-3 0,-2 2-2 16,2 0 0-16,-1-1-2 0,0 7 2 15,0-3-5-15,5 7 0 0,-13-1-1 0,13 1 0 0,-11 5 2 16,4 1-1-16,5 0 2 0,-1 1 3 0,-1 2-6 16,3 1 3-16,1 1-2 0,5-3 3 0,-1 1 1 15,0 0 0-15,3-2 1 0,2-1 0 0,4-1 1 16,0-4 1-16,5 0-1 0,-1-3 0 0,3-4 0 15,5-4-16-15,2-1-16 0,-9 1-27 0,3 0-29 16,-5-1-13-16,0 0-26 0,-1-2-26 0,0 1-22 16,-3-1-149-16,-2 4-347 0,-2 1 153 0</inkml:trace>
  <inkml:trace contextRef="#ctx0" brushRef="#br0" timeOffset="13819.16">1814 14664 126 0,'-5'2'147'0,"5"-2"-11"0,-6 6-11 16,6-6-12-16,0 0-14 0,0 0-6 0,0 0-6 16,0 0-2-16,0 0-11 0,13-25 6 0,-2 10 1 0,8-7-1 15,3-2-4-15,1-1 3 0,8-10-5 0,4-2 3 16,4-5-1-16,-2 0 3 0,0 2-5 16,4-1-4-16,-2 1-6 0,1-1-7 0,5 0-1 15,-8 3-5-15,4 1-3 0,-3 0-3 0,0 3 0 0,-10 10-6 16,9-10-2-16,-11 13-2 0,1-4-2 0,-1 3-1 15,-1-2 3-15,-3 2 1 0,2 3 4 0,-5-2 3 16,3-1 1-16,-4 2-1 0,0 2-7 16,-2 4-4-16,-2-1-2 0,2 3-1 0,-3-3-4 0,-1 2-4 15,1 1 3-15,-5 6-6 0,0-1 0 0,-1 2-3 16,-3 0 2-16,1 2-8 0,-5 3 0 0,8-6-12 16,-6 3-7-16,-2 3-18 0,0 0-25 0,0 0-37 15,0 0-34-15,0 0-40 0,0 0-39 0,-28 12-184 16,14-5-420-16,1 1 186 0</inkml:trace>
  <inkml:trace contextRef="#ctx0" brushRef="#br0" timeOffset="20788.89">7360 14962 202 0,'-6'-3'242'0,"6"3"-15"16,-6-9-11-16,1 5-11 0,5 4-10 0,-5-6-15 16,5 6-12-16,-5-4-17 0,5 4-19 0,0 0-15 15,-5-7-10-15,5 7-10 0,0 0-9 0,0 0-13 16,0 0-5-16,0 0-11 0,0 0-5 0,0 0-2 15,0 20-6-15,0-20-7 0,1 19-4 0,-1-8 0 16,0 0-1-16,2 0-9 0,0 0-2 0,-2 0-1 16,2 1-1-16,-2-1-2 0,2-1-3 0,-2 0-3 0,0 1-1 15,0-1 0-15,1-3-3 0,-1-7-3 0,0 14 5 16,0-14-3-16,0 10 0 0,0-10-4 16,0 8 2-16,0-8-1 0,0 0 3 0,0 7-4 15,0-7 1-15,0 0-2 0,2 7 3 0,-2-7-3 0,0 0 2 16,14-3 0-16,-14 3-4 0,18-7-3 0,0 1 3 15,-4 0-6-15,4-1-4 0,1 0-1 0,-1 0-3 16,1 0-3-16,-1 3-2 0,1 0-5 0,2-1-2 16,-3 2-5-16,2-3 2 0,1 6-6 0,-3-3-5 15,2 2-2-15,2 1 3 0,-2 0 2 0,2 0 0 16,5 0 3-16,1 1 2 0,-8 0-5 0,10-1 7 16,-3 2 0-16,1-2-1 0,-7 4 3 0,2-4-2 15,3 5-1-15,-4-3-1 0,-2-1 6 0,-1 1 0 16,3-1 1-16,0 1-5 0,-4 0 2 0,2 1-5 15,-1-2 6-15,-2 2-1 0,-3 0 8 0,-3-3-6 16,2 0 5-16,1 2 2 0,-2-4-3 0,-2 2 4 16,-2 0 2-16,2-3 4 0,-4 0 9 0,2-1 8 0,-2 3-6 15,-1-3 21-15,1-1 14 0,-6 5 9 0,7-9 7 16,-2 4 6-16,-3 0 13 0,-2 5 5 16,3-12-2-16,-3 12-1 0,-3-13-8 0,0 7 0 0,3 6 8 15,-6-14 10-15,1 9-5 0,-1-6-6 0,0 4-11 16,0 0-4-16,-2-1-2 0,2-1-2 0,-2 4-3 15,3-4-4-15,-5 0-5 0,3 3-3 0,0 0-2 16,-1-2-4-16,0 3-3 0,4 0-4 0,-1 1-4 16,5 4 1-16,-7-5-4 0,3 0-4 0,4 5-17 15,-5-3-8-15,5 3-24 0,0 0-20 0,-8-6-33 16,8 6-30-16,0 0-36 0,0 0-30 0,0 0-38 16,0 0-220-16,0 0-479 0,0 0 213 0</inkml:trace>
  <inkml:trace contextRef="#ctx0" brushRef="#br0" timeOffset="23986.56">11043 15001 17 0,'-14'-2'200'0,"14"2"12"16,-11-2-14-16,11 2-9 0,-11-3-1 15,11 3-7-15,-9-1-10 0,9 1-9 0,0 0-19 16,-10-2-11-16,10 2-15 0,0 0-12 0,0 0-11 0,0 0-7 16,0 0-11-16,14-12-9 0,0 7-5 0,3-1-5 15,3 0-12-15,7 2 5 0,0-2-5 0,1 0-9 16,4 3-3-16,2 1 0 0,5 1-8 0,-1-2 0 16,18-1-2-16,-4 0-3 0,-1-3 3 0,1 3-4 15,2 1-8-15,-16-3-11 0,18-1-5 0,-16 3-10 16,-2 2-9-16,14-3-9 0,-14 2-9 0,-2 2-4 15,-2-2-8-15,-4 3-3 0,0 0-4 0,-11 2-1 16,1-1-1-16,-7 0-2 0,1 1 4 0,-2-1 2 16,-2 2 14-16,-4-1-2 0,0 0 4 0,-6-2 1 15,6 4 12-15,-6-4 9 0,0 0 4 0,0 0 13 16,0 0 8-16,-22 10 3 0,9-7 5 0,-4-3 0 16,-2 1 4-16,-4-2 2 0,-6 1 6 0,-4 0-1 0,-4-2 3 15,-1 2-3-15,-1-2 5 0,-11 2-2 0,0-3 2 16,12 7 5-16,-17 0-5 0,0-2 0 15,-2 4-9-15,-1 0 4 0,2 1 7 0,0 1 3 0,-2-1 7 16,6 2 1-16,-2-1-4 0,16-2 3 0,-2-1 0 16,3-1 3-16,3-1-8 0,4 0 7 0,2-2 0 15,8-1 3-15,3 3-3 0,3-3-3 0,4 0-8 16,3 2 0-16,7-2-6 0,0 0-3 0,-11 0-1 16,11 0-4-16,0 0-3 0,0 0-2 0,37-12-7 15,-13 10-10-15,6-5-19 0,5 3-12 0,0-2-13 16,3 1-19-16,15-1-7 0,-3-1-13 0,2 3-20 15,-12 1-19-15,13 1-14 0,-3 1-31 0,1 1-17 16,-16 1-141-16,2 1-356 0,-5 1 159 0</inkml:trace>
  <inkml:trace contextRef="#ctx0" brushRef="#br0" timeOffset="37736.05">4796 6367 104 0,'0'0'112'0,"0"0"-10"0,0 0-4 16,0 0-7-16,-8-3-7 0,8 3-6 0,0 0-7 0,0 0-5 15,0 0-8-15,0 0-5 0,0 0-10 16,0 0 7-16,0 0-13 0,0 0 2 0,0 0-3 16,25-10 1-16,-13 8 0 0,8-3-3 0,8-1-8 0,6 0 1 15,3-1 0-15,3 2 5 0,12-1-6 0,-1-5-4 16,4 3 0-16,-3 1-7 0,0 0-1 16,1-1 4-16,0 0-8 0,-14 4 3 0,1-1-3 0,12-4-12 15,-14 5-12-15,-4-1 7 0,2 0-7 0,-3 3-8 16,-4-1-21-16,1-1 5 0,-3-1-8 0,-8 2-11 15,0 1-3-15,-6 1-3 0,-4-2-4 0,2 1-2 16,-4 2-6-16,-2-5-16 0,-5 5-47 0,6-5-149 16,-6 5 66-16</inkml:trace>
  <inkml:trace contextRef="#ctx0" brushRef="#br0" timeOffset="38369.54">5151 5573 33 0,'0'0'46'16,"0"0"-7"-16,-10 0-3 0,10 0-4 0,0 0-7 0,0 0 0 15,0 0 0-15,0 0 1 0,0 0 8 0,0 0 1 16,0 0 5-16,0 0-6 0,37-1-1 0,-18-1 2 15,0-1 4-15,10-1 4 0,0 0-5 0,0-1 0 16,2 1-2-16,2-1-15 0,-2-2 9 0,1 3-3 16,0-2 3-16,0-2-3 0,0 2-4 0,0-2 1 15,1 0-13-15,-3 1 9 0,1 1-4 0,-5 1 7 16,-5 2-2-16,1-1-7 0,-4 0 0 0,-3 1-2 16,-3 1-6-16,-1 1 2 0,0-1 3 0,-5 1-5 15,-6 1-4-15,10-3 1 0,-10 3 9 0,10 2-7 16,-10-2-2-16,7-3 0 0,-7 3 4 0,0 0-5 15,0 0 3-15,0 0-4 0,0 0-1 0,8 5 4 16,-8-5-1-16,0 0-2 0,0 0-18 0,0 0-21 16,-6 13-31-16,6-13-92 0,-3 8-174 0,3-8 77 0</inkml:trace>
  <inkml:trace contextRef="#ctx0" brushRef="#br0" timeOffset="44161.02">21598 5814 157 0,'-13'-3'219'0,"13"3"-11"16,-9-1-8-16,9 1-9 0,0 0-29 0,0 0-10 0,-13 0-11 15,13 0-17-15,0 0-14 0,0 0-6 0,0 0-10 16,0 0 2-16,0 0-3 0,0 0-2 0,0 0-5 15,0 0-6-15,0 0-6 0,0 0 4 0,35 1-6 16,-22-2-3-16,3 1-5 0,3-1-7 0,3-3-5 0,-2 1-4 16,7-2-6-16,2 0-3 0,1 2-4 0,1-2-8 15,4-1-22-15,0 1-37 0,3-2-37 0,0 0-58 16,1-2-62-16,-1 1-237 0,13 0-461 0,-15-3 205 16</inkml:trace>
  <inkml:trace contextRef="#ctx0" brushRef="#br0" timeOffset="45119.75">24689 5848 194 0,'-10'2'191'16,"10"-2"-10"-16,0 0-5 0,-13-2-12 0,13 2-12 15,-8 2-4-15,8-2-9 0,-10-2-12 0,10 2-3 16,0 0-10-16,0 0-8 0,-11 0-6 0,11 0-15 16,0 0-3-16,0 0-8 0,0 0-6 0,0 0-4 15,0 0 14-15,0 0-3 0,0 0-6 0,36 3-5 16,-16-3-4-16,8-4-7 0,3 4-5 0,3-5-5 15,4-1-4-15,1 4-2 0,13-4-3 0,-13 0-11 0,12-1 4 16,-14 2-2-16,0 0-5 0,0 0-3 16,-1 1 0-16,-1 0 0 0,-3 1-3 0,-5-2 0 15,1 3-4-15,-7 0 4 0,-5 0-7 0,1 2 1 0,-4-1-1 16,-2-1 0-16,2 1-3 0,-1 0 5 0,-4 1-5 16,-8 0-1-16,14-1 3 0,-14 1-2 0,9-1 0 15,-9 1 1-15,0 0 3 0,8-1 3 0,-8 1-7 16,0 0 5-16,0 0-1 0,0 0-1 0,0 0 0 15,12 0-4-15,-12 0-18 0,0 0-21 0,0 0-30 16,0 0-38-16,0 0-38 0,0 0-55 0,0 0-59 16,13 1-144-16,-6-5-432 0,2 3 191 0</inkml:trace>
  <inkml:trace contextRef="#ctx0" brushRef="#br0" timeOffset="46567.8">28031 5826 104 0,'-11'0'136'15,"2"-3"-3"-15,-3 3 5 0,1-2-10 16,-1 1-4-16,2-1-7 0,2 0 4 0,-5 0-5 16,0 1 3-16,3-1-4 0,-3 0-2 0,3 0-6 0,-1-1 1 15,-1 2-3-15,4 0-3 0,1-1-1 0,-5 0-5 16,5 1-6-16,7 1-2 0,-18-2-12 0,13 0-2 15,5 2-14-15,-13-2-1 0,13 2 1 0,-13-2-4 16,13 2-6-16,-9-3-5 0,9 3-6 0,0 0-4 16,-9 0-1-16,9 0-5 0,0 0-3 0,0 0-4 15,0 0-1-15,0 0-1 0,0 0-3 0,0 0-1 16,0 0 2-16,25 14-4 0,-14-9-1 0,8-1-1 0,0-3-3 16,8 3 1-16,2-2-1 0,3 0 1 0,-5 1 0 15,4-2-4-15,2 0 2 0,-1 0-2 16,0 1-1-16,3-4 1 0,1 2-2 0,3-1-1 0,-3-1-4 15,2-1-2-15,-2 1 2 0,3 1-1 0,-3-1-2 16,-1-1-2-16,1 0-5 0,-3 0-4 0,-1-1-2 16,-2 2-3-16,1-3 3 0,-4 3-3 0,-4-3 3 15,-4 1 1-15,2 1 6 0,-1-1-3 0,-2 2 2 16,0-4 0-16,-5 5 0 0,-1-2 7 0,1 1-4 16,6-2 0-16,-6 1 0 0,1-1 3 0,-1 1-2 15,5 0 4-15,-5 1-1 0,-2-1 1 0,2 0-1 16,-2 2 3-16,2 0-4 0,-3-2 2 0,2 1 2 0,-3 1-3 15,0-2 4-15,-3 1-4 0,4 1 1 0,-1 1-2 16,-9 0 3-16,13-2-1 0,-6 2 3 16,-7 0-1-16,11-1-1 0,-11 1 0 0,13 0-1 0,-6-2 5 15,-7 2-2-15,12 0-2 0,-12 0 2 0,10-1 0 16,-10 1 0-16,14-2 0 0,-6 4 1 0,-8-2-3 16,13-2 4-16,-6 2-3 0,-7 0-1 0,14-1 3 15,-6 1-1-15,-8 0-2 0,15 0 1 0,-8 0-2 16,-7 0 4-16,14 0-1 0,-9 1-3 0,-5-1 2 15,13 0 2-15,-13 0 0 0,10-1-1 0,-10 1-1 16,10 1 1-16,-10-1-2 0,9 0 2 0,-9 0-1 16,0 0 1-16,6 2 0 0,-6-2-1 0,0 0 0 0,0 0 0 15,0 0 0-15,0 0 1 0,10 0 1 0,-10 0-1 16,0 0 1-16,0 0 3 0,0 0 0 0,0 0 1 16,0 0 1-16,0 0 0 0,0 0 2 0,0 0 0 15,0 0 2-15,0 0-4 0,0 0 3 0,0 0-1 16,0 0 2-16,0 0-1 0,0 0 1 0,0 0-4 15,0 0 0-15,0 0 5 0,0 0-3 0,0 0-1 16,0 0 1-16,0 0-2 0,0 0-2 0,0 0 1 16,0 0 1-16,0 0-4 0,0 0 5 0,0 0-3 15,0 0-1-15,0 0-1 0,0 0 2 0,0 0-3 16,0 0-6-16,0 0-5 0,0 0-14 0,0 0-10 0,0 0-16 16,0 0-18-16,0 0-19 0,-21 6-21 0,21-6-15 15,0 0-26-15,-14 0-21 0,14 0-25 0,-12 0-139 16,12 0-361-16,-20 0 160 0</inkml:trace>
  <inkml:trace contextRef="#ctx0" brushRef="#br0" timeOffset="48542.99">17709 5792 64 0,'0'0'191'0,"0"0"-20"0,-7-2-17 16,7 2-14-16,0 0-15 0,0 0-13 0,0 0-14 15,0 0-10-15,0 0-11 0,0 0-5 0,0 0-6 16,0 0-13-16,-1 10 1 0,1-10-5 0,0 10-5 16,0-10-2-16,2 13-7 0,0-4 11 0,-2 0-1 15,1-2-3-15,-1 4-6 0,0-3-4 0,-1 3 2 0,1-3-4 16,-2 3-2-16,1-2-2 0,-2 1-5 0,2-2 0 15,0 0-1-15,0 0-5 0,1-8 1 0,-2 13 1 16,0-7-2-16,2-6-6 0,-1 11 4 0,1-11-4 16,0 0 4-16,0 11-5 0,0-11 2 0,5 4-3 15,1-3 9-15,-6-1-4 0,19-2 1 0,-1-1-1 16,12-5 0-16,-5-1-4 0,6 0 1 0,-2 0-3 16,4-1 1-16,1-1-1 0,1 2-4 0,0-1 2 15,1 1-2-15,1 1-3 0,-2 0-3 0,1 0-1 0,0 4-6 16,-3-1-1-16,2 0 1 0,-3 3-3 15,0-1 1-15,2 0 3 0,1 0 3 0,-2 2-2 0,-1-1 2 16,5-1-1-16,3 1 3 0,11-2 4 0,-14 2-2 16,3-3 4-16,11 2-7 0,1-3 2 0,-1 1-2 15,0-1 5-15,0 0-3 0,-12 2 2 0,12-2-3 16,-14 3 4-16,0-1-4 0,-3 3 4 0,0 0 2 16,-2-1-4-16,-6 1 2 0,-4 0 3 0,-3 1-3 15,2 1 1-15,-2-1-3 0,-8 0 2 0,1 1 2 16,-2-1-2-16,-2 2-3 0,-2-1 1 0,-6-1 0 15,12 1 1-15,-12-1 3 0,7 0 0 0,-7 0-1 0,0 0 2 16,8 4-1-16,-8-4-1 0,0 0 1 16,0 0 3-16,0 0-4 0,0 0 0 0,0 0 3 15,0 0-1-15,0 0 1 0,0 0-1 0,0 0 0 0,0 0 1 16,-22 5-9-16,22-5-20 0,0 0-23 0,0 0-32 16,0 0-42-16,0 0-181 0,0 0-330 0,0 0 146 15</inkml:trace>
  <inkml:trace contextRef="#ctx0" brushRef="#br0" timeOffset="65027.05">19735 7486 17 0,'-5'-5'149'0,"5"5"-6"0,-7-5 0 16,7 5-4-16,-4-7-7 0,4 7-11 0,-7-3 2 16,7 3-9-16,-5-6-13 0,5 6-7 0,-5-6-3 15,5 6-14-15,-5-4-12 0,5 4 8 0,0 0-8 0,-6-4-7 16,6 4-8-16,0 0-1 0,-5-4-9 16,5 4-6-16,0 0 1 0,0 0-1 0,0 0-8 15,0 0-5-15,0 0-4 0,-6-7 4 0,6 7-3 0,0 0-1 16,0 0-3-16,0 0 0 0,0 0-3 0,0 0 1 15,0 0-5-15,17-4-4 0,-17 4 3 0,10-2-1 16,-2 0-4-16,1 0 7 0,2 1-5 0,1-1 0 16,3-1-1-16,2 0 1 0,3 0 0 0,1 1 0 15,6-2-2-15,-8 2-1 0,9-1 2 0,-1-2-1 16,-6 2-2-16,6-1 4 0,2-1-5 0,-8 2 3 16,10-1-1-16,-3 0 0 0,0 2 0 0,0-1-4 0,0 1 0 15,2-2 4-15,2-1 1 0,-1 3-3 16,1-1 3-16,-1-1-9 0,-3 2 8 0,3-1 2 15,-3 1-1-15,0 1 1 0,0-4-2 0,-6 5-1 0,0-4-2 16,-6 4-5-16,5 0-6 0,-2-3 6 0,-1 2 0 16,0 1-5-16,-5 0 1 0,1-1 0 0,-2-1-11 15,-1 1 6-15,1 1-2 0,-5 0 2 0,1-2-3 16,-8 2 0-16,13-1 1 0,-13 1-3 0,11-1 5 0,-11 1 4 16,8-1-7-16,-8 1 10 0,0 0-5 15,0 0 7-15,11 0-3 0,-11 0 5 0,0 0 1 16,0 0-3-16,0 0 2 0,0 0 1 0,0 0 3 0,0 0-1 15,0 0-1-15,0 0 2 0,0 0-3 0,0 0 4 16,0 0-4-16,0 0 7 0,0 0-4 16,0 0-2-16,0 0-10 0,0 0-2 0,0 0-12 0,0 0-1 15,0 0-22-15,0 0-1 0,0 0-24 0,0 0-4 16,0 0-20-16,0 0-122 0,0 0-239 0,-32 2 106 16</inkml:trace>
  <inkml:trace contextRef="#ctx0" brushRef="#br0" timeOffset="66190.92">22743 7290 152 0,'0'0'175'0,"0"0"-12"15,0 0-12-15,0 0-11 0,0 0-18 0,0 0-9 16,0 0-12-16,0 0-15 0,-13 2-4 0,13-2-10 0,0 0-9 16,0 0-3-16,0 0-8 0,0 0-5 15,0 0-4-15,32 10 4 0,-18-8-11 0,4 1 3 0,3 0 4 16,7-2-1-16,2 4-2 0,3-2-1 0,4-2-3 16,2 0 18-16,-1 2-5 0,14 0-9 0,1-2 2 15,-16 2-9-15,2 0-1 0,1 1-3 0,-3 0-7 16,0 1-1-16,0-2-1 0,-1 1-1 0,0 0-10 15,-3 1 3-15,-4 1 3 0,-2-1-6 0,5-1-1 16,-11 0-1-16,0 2 1 0,0-3 1 0,-1 0-8 16,1 3-1-16,-3-2 4 0,1 2-7 0,0-3-1 0,-1 3-3 15,-6-3-5-15,5 2-10 0,-3-1-3 0,-1-1-6 16,0 1-5-16,-2 0-8 0,1 0-8 0,-2-1-6 16,0 2-5-16,-1-2-11 0,1 1-6 0,-2-1-19 15,-3-1-17-15,2 1-16 0,-2 0-124 0,-5-3-275 16,9 4 122-16</inkml:trace>
  <inkml:trace contextRef="#ctx0" brushRef="#br0" timeOffset="85281.8">28422 1935 146 0,'0'0'242'0,"-7"-8"-11"0,0 4-7 16,3 1-9-16,4 3-23 0,-9-5-15 0,9 5-22 15,-7-2-14-15,7 2-15 0,-9-3-9 0,9 3-16 16,0 0-13-16,0 0-10 0,-12 4-6 15,12-4-7-15,-1 9-7 0,1-9-5 0,1 12-3 0,4-1-7 16,0 0-4-16,6 2-6 0,0 0-1 0,4 3 0 16,3 2-5-16,-3-5-2 0,7 3-2 0,0 3-3 15,1-1-6-15,-2-1-8 0,3-2-2 0,-3 2 5 0,1-1-4 16,-9-4-2-16,11 2 1 0,-11-5 0 16,-1 0-3-16,-2-2 0 0,-4 1-2 0,3 0 5 15,-6-3 0-15,3 1-3 0,-2-1 0 0,-2-1 2 16,-2-4 3-16,5 9 6 0,-5-9 4 0,0 7 2 0,0-7 4 15,-10 7-2-15,3-5 0 0,-5 2-1 0,-4 1-3 16,-4-4-4-16,-2 2 2 0,-3-2-6 16,-3-2-7-16,-2-2-21 0,-2 3-15 0,4-5-20 15,1 3-21-15,6-2-14 0,1-1-31 0,2 1-16 0,2-6-33 16,3 1-26-16,2-3-163 0,-3-2-389 0,5-2 173 16</inkml:trace>
  <inkml:trace contextRef="#ctx0" brushRef="#br0" timeOffset="85481.55">28406 1891 59 0,'2'-8'233'0,"4"2"-15"16,-2-1-17-16,2 0-16 0,3-1-17 0,3-1-15 15,1-1-13-15,3-1-11 0,5 2-17 0,3-2-13 16,3 0-9-16,-1 1-7 0,6 3-21 0,-12 3-23 15,8 0-34-15,0 1-36 0,-6 6-37 0,-2-1-36 16,6 7-33-16,-8 0-136 0,-2 2-296 0,-3 2 131 16</inkml:trace>
  <inkml:trace contextRef="#ctx0" brushRef="#br0" timeOffset="85817.79">28253 2712 149 0,'0'0'248'0,"-5"1"-19"0,5-1-17 15,0 0-24-15,0 0-16 0,0 0-5 0,0 0-7 16,0 0-10-16,38-1-24 0,-3-4-11 0,3-2-13 15,14-2-10-15,1 3-9 0,-1-2-6 0,4 1-8 16,-1-1-6-16,2-2-5 0,0 3-7 0,-1-3-5 16,1 4-4-16,-4-2-4 0,-13 6-5 0,0-4-4 15,-5 1 0-15,2 2-6 0,-2 2 0 0,-4-2-3 16,-2 1-2-16,-2-1-1 0,-8 1-12 0,-1 2-12 16,-5-2-22-16,-1-1-4 0,-4 3-18 0,0-1-20 15,-8 1-28-15,10-2-37 0,-4-1-46 0,-6 3-189 16,0 0-403-16,0 0 179 0</inkml:trace>
  <inkml:trace contextRef="#ctx0" brushRef="#br0" timeOffset="86257.27">29774 2463 126 0,'0'0'192'0,"-13"-2"-9"0,13 2-6 0,-9 3-7 16,4 3-7-16,-3 1-14 0,0 2-10 0,-2 4-14 0,-1 9-8 15,-2 5-8-15,0-1-12 0,1 5-6 16,1 12-7-16,1 1-10 0,2-8-6 0,-3 12-20 16,2-3-38-16,0 1-45 0,-1 1-56 0,6 2-61 0,0-3-156 15,4-11-332-15,2-2 147 0</inkml:trace>
  <inkml:trace contextRef="#ctx0" brushRef="#br0" timeOffset="86949.19">30362 2257 81 0,'-9'10'156'16,"-4"2"-4"-16,5 0-3 0,-3 10-14 0,1-3-12 16,-1 6-9-16,2-1-18 0,-1-1-10 0,3 4-5 15,1-1 0-15,4-1-13 0,1-5-13 0,1-1-5 16,5-2 3-16,-1-6-7 0,1-1-1 0,1 0-7 16,4-3 5-16,-3-4 8 0,3-1 11 0,4-2 3 15,-1-2 3-15,3-2 5 0,1-2 1 0,-1-1-2 16,0-4 4-16,0-1 7 0,-1 0-3 0,-3-2-1 15,0-3 0-15,-3-2-10 0,2 3-3 0,-4-1-4 16,-1-3-1-16,1 0-8 0,0-5 5 0,-4 0-16 16,-1 9 3-16,1-3-9 0,-1-6-7 0,-3 7-1 15,-2 4 2-15,2 2-3 0,0 1-8 0,-2 1 3 16,0 2-6-16,0 3-5 0,-1-1-9 0,4 6-20 0,-7-8-18 16,7 8-21-16,-8 0-24 0,8 0-26 15,0 0-28-15,-13 11-25 0,11-5-25 0,0 2-28 16,0 4-154-16,4 3-397 0,5 0 176 0</inkml:trace>
  <inkml:trace contextRef="#ctx0" brushRef="#br0" timeOffset="87293.83">30810 2426 191 0,'0'0'279'0,"-14"-2"-11"16,8 2-7-16,6 0-6 0,-13-3-10 0,13 3-16 16,-6-2-9-16,6 2-29 0,0 0-23 0,-7-4-22 15,7 4 2-15,0 0-27 0,19-8-15 16,-6 5-8-16,14-5-12 0,5 1-9 0,3 2-7 0,2-2-3 16,14-1-8-16,0 3-11 0,-1-2-5 0,-16 2 1 15,7-1-8-15,-5 1-1 0,0 2-4 0,1-3-3 16,-3 0-2-16,0-1-4 0,-5 2 1 0,2 1-1 15,-2 1-8-15,0-2-1 0,-1 4-2 0,-7-1-1 16,-3-1 0-16,-4 3 0 0,-3 0-2 0,1 0-4 16,-5-1-8-16,-7 1-16 0,13-1-21 0,-7-1-25 15,-6 2-23-15,0 0-15 0,12 2-22 0,-12-2-24 16,7 2-26-16,-7-2-30 0,7 4-18 0,-2-2-21 16,-5-2-134-16,10 5-410 0,-2-5 181 0</inkml:trace>
  <inkml:trace contextRef="#ctx0" brushRef="#br0" timeOffset="87801.82">31778 2049 88 0,'-4'-5'278'0,"4"5"-11"0,-4-6-16 16,4 6-23-16,-6-6-24 0,6 6-20 0,0 0-23 15,-12 0-15-15,12 0-14 0,-6 9-15 0,2-1-13 16,1 3-6-16,-3 6-8 0,0 0-10 0,2 8-7 16,0-6-4-16,1 6-9 0,5 1-2 0,-1-5-8 15,2-5-4-15,0 2-3 0,5-3-6 0,1 0-4 16,2-3-2-16,2 0 4 0,3-5-8 0,1-4-2 16,0 2-2-16,2 1-7 0,-1-5-1 0,0-1-11 15,0-1 0-15,0 1-5 0,-2-6 2 0,-3 1 3 16,-1 2-2-16,2-8-2 0,-4 1 5 0,0-1-4 15,2-3 1-15,-3 1 1 0,-3 4-4 0,0-2-1 16,0 0 7-16,-3 0 7 0,1 1 1 0,-1-2 2 16,-2 1 22-16,2 3 4 0,-2-2 6 0,-1 3 0 15,0 7 10-15,0-12-17 0,0 12 11 0,-1-8-3 16,1 8 1-16,0 0-7 0,-3-11 1 0,3 11-6 16,0 0-13-16,-5-3 5 0,5 3-8 0,0 0 2 15,0 0-6-15,0 0 0 0,-12 15-3 0,7-4 3 16,4-1 0-16,-1 2 1 0,-2 5 3 0,1 10 2 15,3-2-2-15,-2-5-2 0,2 7-4 0,1 1 0 16,0-3-3-16,3 1 2 0,-3-2 3 0,2-3-3 16,4 4 0-16,0-2-2 0,-1-4-5 0,1-1-13 15,-1-1-23-15,3 1-20 0,-4 0-23 0,0-2-29 16,2 0-28-16,-2 0-29 0,1-2-38 0,-1 0-35 16,-1-1-36-16,-4-2-206 0,-1-3-513 0,1 3 226 0</inkml:trace>
  <inkml:trace contextRef="#ctx0" brushRef="#br0" timeOffset="88105.81">31628 2827 53 0,'-10'-1'315'0,"10"1"-9"16,0 0-18-16,-10-2-14 0,10 2-25 0,0 0-23 15,0 0-23-15,0 0-23 0,0 0-16 0,18-11-19 16,-5 6-14-16,7 1-5 0,8 1-10 0,5-2-14 16,-1 3-10-16,5-4-7 0,0 4-8 0,2-1-9 15,-2 0-5-15,-1 0-2 0,-1-1-12 0,0 0-1 16,-1 4-3-16,-4-3-5 0,0 1-8 0,4 1-1 16,-13-4-2-16,-2 5-7 0,1 0-2 0,-1 0-5 15,-6-1 1-15,-1 1 1 0,-1 0-3 0,-5 0-1 16,3-2-8-16,-9 2-10 0,13 0-19 0,-13 0-20 15,8-3-22-15,-8 3-33 0,0 0-51 0,0 0-54 16,0 0-51-16,0 0-225 0,0 0-518 0,-32-8 230 16</inkml:trace>
  <inkml:trace contextRef="#ctx0" brushRef="#br0" timeOffset="88722.83">30174 3135 126 0,'0'0'245'0,"0"0"-11"0,0 0-9 0,0 0-12 16,0 0-16-16,0 0-14 0,0 0-12 0,0 0-3 16,0 0-14-16,19-14-12 0,2 9-10 0,-2 1-14 0,7-3-4 15,5 1 2-15,1-2-8 0,0-1-10 16,6 1-10-16,-1 1-6 0,2-2-3 0,11-4-9 15,-16 6-8-15,1 0-3 0,-5-1-6 0,4 0-3 0,-5 3-6 16,-1-1-8-16,-8 4-4 0,-1-2-2 0,0 0 4 16,-2 0-11-16,-5 3 0 0,0-1-3 0,-4 0 4 15,0 1-10-15,-1-1 3 0,-7 2-3 0,10 0-5 16,-10 0 1-16,0 0-1 0,10-3 4 0,-10 3-3 16,0 0-2-16,0 0 1 0,6-1-2 0,-6 1-3 15,0 0-1-15,0 0-12 0,0 0-13 0,0 0-14 16,0 0-27-16,0 0-35 0,0 0-25 0,0 0-28 15,-25-2-36-15,25 2-27 0,0 0-35 0,0 0-173 16,0 0-456-16,0 0 202 0</inkml:trace>
  <inkml:trace contextRef="#ctx0" brushRef="#br0" timeOffset="90267.7">30386 3426 39 0,'0'0'105'0,"0"0"-12"0,0 0-7 0,0 0-10 15,0 0-1-15,0 0-6 0,0 0-6 0,0 0-9 16,-8-5-7-16,8 5-6 0,0 0 4 0,0 0-8 15,0 0 1-15,0 0-2 0,0 0 5 0,0 0-4 16,0 0-3-16,0 0-1 0,0 0 8 0,0 0-8 16,0 0 3-16,0 0-7 0,0 0 3 0,0 0-5 0,0 0 7 15,0 0 0-15,0 0 2 0,0 0-2 16,0 0 0-16,0 0-4 0,0 0-1 0,0 0-4 16,0 0 0-16,0 0-5 0,0 0 3 0,0 0-7 0,0 0 1 15,0 0-5-15,0 0 2 0,0 0-6 0,0 0 4 16,0 0 0-16,0 0-2 0,0 0-5 0,0 0 7 15,0 0-6-15,0 0 5 0,0 0-3 0,0 0-2 16,0 0 2-16,-9 0-2 0,9 0 2 0,0 0-1 16,0 0 1-16,0 0 4 0,0 0 1 0,0 0-2 15,0 0 4-15,0 0-4 0,0 0 0 0,0 0-3 16,0 0-2-16,0 0 0 0,0 0 1 0,0 0 1 16,0 0-1-16,0 0-4 0,0 0-1 0,0 0 1 15,0 0 3-15,0 0-3 0,0 0-5 0,0 0 5 16,0 0 1-16,0 0-1 0,0 0-1 0,0 0-2 15,0 0-2-15,0 0 1 0,0 0-1 0,0 0 5 16,0 0-6-16,0 0 6 0,0 0-5 0,0 0 1 16,0 0-2-16,0 0-2 0,0 0 0 0,0 0 4 0,0 0-2 15,-10 7 5-15,4-3-4 0,0 1-1 0,-2 3 4 16,-4 4 1-16,0 2 1 0,0 3-3 16,-6 4 1-16,3 2 3 0,-6 2-6 0,3-1 8 0,-1 1-3 15,0-2-1-15,1 3-1 0,-1 1 4 0,0-2-7 16,-3-1 3-16,2 1 0 0,3-2-1 0,-2-1 6 15,1-2-6-15,6-3 4 0,2-2 0 0,-1-3-5 16,2-4 2-16,1 1-10 0,3 0-7 0,1-2-17 16,-2-2-10-16,3 1-13 0,3-6-12 0,-2 7-25 15,2-7-14-15,0 0-29 0,0 0-90 0,0 0-245 16,0 0 110-16</inkml:trace>
  <inkml:trace contextRef="#ctx0" brushRef="#br0" timeOffset="92261.1">21098 8186 171 0,'0'0'203'0,"0"0"-10"0,-8-3-18 0,8 3-11 16,0 0-17-16,0 0-15 0,0 0-13 0,0 0-12 16,0 0-12-16,0 0-11 0,19-8-8 0,-6 4-8 15,5 1-8-15,0-2-2 0,2 2 10 0,11 0 0 16,0 0-1-16,3-2-4 0,2 2-4 0,2-1-4 15,13 0-1-15,-12 1-5 0,13 0-4 0,-15 2-7 16,0-1-1-16,2 2-3 0,0-1-4 0,-3-1-5 0,4 2 0 16,-3 0-7-16,2-2-3 0,0 2 2 15,-2 0-5-15,2 0 6 0,-2-2-1 0,3 0-7 0,-2 1 3 16,2 0-2-16,-1-4-8 0,-3 3 2 0,3-1 1 16,-2 0-3-16,1 1 5 0,-2-2 1 0,0 2-3 15,-1-2-2-15,0 1 1 0,0 1 1 0,-3 0-1 16,2 2-9-16,-5-3 8 0,0 2 1 0,-3 0-1 15,2 1 0-15,-6 0 0 0,-3-1-5 0,3 1 5 16,-3-1-3-16,0 2 1 0,2-2-3 0,-1 2 5 16,-2-1-4-16,0 1 1 0,-1 0 5 0,-3-2 0 15,-1 1-1-15,0 1 2 0,0-1 4 0,0 0-3 0,-3 0 3 16,-1-1-3-16,-9 1 6 0,16 2 3 16,-9 0 6-16,-7-2-6 0,12 1 7 0,-7-1-6 0,-5 0 0 15,11 0-3-15,-11 0-5 0,0 0 6 0,9 0-13 16,-9 0 9-16,7 2-4 0,-7-2-3 0,0 0 3 15,6 3 1-15,-6-3-3 0,0 0 0 0,8 3-3 16,-8-3-3-16,0 0-13 0,0 0-12 0,0 0-21 16,0 0-20-16,5 3-19 0,-5-3-29 0,0 0-51 15,0 0-91-15,0 0-130 0,0 0-417 0,0 0 185 16</inkml:trace>
  <inkml:trace contextRef="#ctx0" brushRef="#br0" timeOffset="93031.73">19054 8220 39 0,'0'0'204'15,"-15"-2"4"-15,9 2 3 0,6 0-6 0,-12-1-14 0,12 1-14 16,0 0-20-16,-9-4-19 0,9 4-13 0,0 0-8 16,0 0-9-16,37-14 1 0,-9 5-9 0,8 0-10 15,11-1-5-15,7-1-2 0,5 0-4 0,3 0-1 16,30-3-10-16,-26 6-5 0,27-5-8 0,-2 0-3 15,-26 4-7-15,27-3-4 0,-31 6-4 0,4 0-2 16,-1 0-5-16,0 2-3 0,-1 0-1 0,-4-1-1 16,1 2-4-16,-4 0-4 0,-5 0-1 0,-15 2 2 15,-2-2-3-15,0 2-7 0,-3-1 3 0,-2 0-3 0,-8 1-2 16,-1-2-1-16,-3 3 1 0,-5 0-1 16,-1-1 1-16,-2 1 0 0,-9 0 2 0,11-2 6 0,-11 2 7 15,10 2 3-15,-10-2 5 0,0 0-4 0,0 0-2 16,0 0 4-16,6-4-7 0,-6 4-6 0,0 0 0 15,0 0 3-15,0 0 0 0,0 0-1 0,0 0 0 16,0 0-5-16,0 0-4 0,-18-10 5 0,18 10-5 16,0 0-14-16,0 0-15 0,0 0-27 0,0 0-29 15,0 0-26-15,0 0-20 0,0 0-26 0,0 0-22 16,0 0-37-16,19-1-219 0,-19 1-463 0,16 0 206 16</inkml:trace>
  <inkml:trace contextRef="#ctx0" brushRef="#br0" timeOffset="116377.53">18561 8849 98 0,'0'0'144'0,"0"0"-12"0,0 0-13 0,0 0-11 16,0 0-15-16,0 0-7 0,0 0-7 0,0 0-4 16,0 0-12-16,17-8 12 0,-6 4-16 0,2 2-4 15,6-1-6-15,0 1 4 0,3 0-6 0,6-2-6 16,1 1 16-16,2 1-6 0,0 1-3 0,3 0-5 15,1-3-7-15,-2 3-5 0,4-1 0 0,1-1-4 16,1 2-3-16,0 1-1 0,0-3-5 0,2 1 3 16,-3 0-4-16,14 2 1 0,-16-2-6 0,1 1-1 15,0 2-6-15,-2 1 7 0,2-1 2 0,-1-1-2 0,-5 0-3 16,3 0-5-16,-2 1 5 0,-2-2-4 0,0 1 0 16,-2 0-1-16,-8 0 0 0,1 0-3 0,-1 0 6 15,0-1-5-15,-3 1 3 0,0-2-1 0,-3 2-3 16,-1-2 0-16,1 1 0 0,-4 1 0 0,0-1-1 15,2 1 4-15,-5 0-1 0,1-1 2 0,-8 1-7 16,13-2 5-16,-13 2-2 0,9-1-2 0,-9 1 6 16,8-1-3-16,-8 1 8 0,0 0 1 0,0 0 8 15,10-1 1-15,-10 1 2 0,0 0 5 0,0 0-3 0,0 0 1 16,0 0 1-16,0 0-7 0,0 0-2 16,0 0 3-16,0 0 2 0,7-3-3 0,-7 3 0 0,0 0 3 15,0 0-15-15,0 0 11 0,0 0-1 0,0 0 0 16,0 0 0-16,0 0 0 0,0 0 3 0,0 0-2 15,0 0 2-15,0 0 0 0,0 0-2 0,0 0-2 16,0 0 5-16,0 0-3 0,0 0-7 0,0 0 4 16,0 0-1-16,0 0 0 0,0 0 0 0,0 0-5 15,0 0 3-15,0 0-5 0,0 0 2 0,0 0-4 16,0 0 0-16,0 0 0 0,0 0 2 0,0 0-2 16,0 0-4-16,0 0-4 0,0 0 1 0,0 0 4 0,0 0-4 15,0 0 4-15,0 0 1 0,0 0 0 0,0 0 2 16,0 0-4-16,0 0 0 0,0 0 3 0,0 0-3 15,0 0 0-15,0 0 1 0,0 0-2 0,0 0 0 16,0 0 1-16,0 0 2 0,0 0 0 0,0 0-6 16,0 0 6-16,0 0-2 0,0 0 1 0,0 0-1 15,0 0-2-15,0 0-1 0,0 0 3 0,0 0 0 16,0 0-1-16,-24-3 1 0,24 3-1 0,0 0 0 0,0 0 2 16,0 0-3-16,0 0 0 0,0 0 3 15,0 0-1-15,0 0 2 0,0 0-4 0,0 0-1 16,0 0 1-16,0 0 4 0,0 0-4 0,0 0 2 0,0 0-3 15,0 0 2-15,0 0-6 0,0 0 6 0,0 0-1 16,0 0 1-16,0 0 2 0,0 0-8 0,0 0 8 16,0 0 0-16,0 0-1 0,-8-3-1 0,8 3 0 15,0 0-1-15,0 0 3 0,0 0-4 0,0 0 4 16,0 0-1-16,0 0-2 0,0 0-1 0,0 0 2 16,0 0-1-16,0 0 1 0,0 0 3 0,0 0-5 15,0 0 4-15,0 0-3 0,0 0-2 0,0 0 3 16,0 0-6-16,0 0 3 0,0 0-3 0,0 0-9 15,0 0-12-15,0 0-2 0,0 0-8 0,0 0-13 16,0 0-9-16,0 0-7 0,0 0-12 0,0 0-14 0,0 0-42 16,0 0-20-16,0 0-37 0,0 0-101 0,0 0-314 15,0 0 139-15</inkml:trace>
  <inkml:trace contextRef="#ctx0" brushRef="#br0" timeOffset="116832.81">19741 8618 220 0,'-6'-5'242'0,"0"1"-20"0,6 4-14 0,-11-6-13 0,7 3-18 16,4 3-17-16,0 0-19 0,-9-4-11 0,9 4-14 15,0 0-15-15,0 0-9 0,0 0-8 0,0 0-7 16,-3 14-12-16,3-14-3 0,8 15-9 0,-4-8-1 15,2 4-7-15,3-1-9 0,3 1 3 0,-1 1-8 16,0-1-12-16,2 2-7 0,0-1-3 0,1 0-2 16,-2-2-1-16,2 0 0 0,-1 2-2 0,-3-5-3 15,-1 2-3-15,0 0 2 0,-2-1 0 0,2 0-4 16,-2 1 4-16,-5-3 0 0,2 3 1 0,-4-2-4 16,1 0 6-16,-1-7-3 0,-6 16 8 0,-1-7 8 15,-1-1 5-15,0 0 0 0,-2 1 6 0,-1-1 0 0,-4 0 3 16,1 0-1-16,3-1 0 0,-4 2 1 0,3-3-10 15,-2 1 1-15,-3 1 1 0,4-3-4 0,2 2 2 16,-2-1-7-16,3-1 0 0,-2 1-3 0,3-1 3 16,3 0-3-16,-2-3 0 0,4 0 0 0,4-2 0 15,-11 5-2-15,7 0 1 0,4-5-5 0,-8 1 0 16,8-1 0-16,-5 4-3 0,5-4 0 0,0 0-1 16,0 0-5-16,0 0-5 0,0 0-9 0,-9 2-6 15,9-2-12-15,0 0-15 0,0 0-16 0,0 0-26 16,0 0-16-16,0 0-18 0,0 0-29 0,0 0-25 15,0 0-182-15,0 0-393 0,0 0 174 0</inkml:trace>
  <inkml:trace contextRef="#ctx0" brushRef="#br0" timeOffset="128034.33">20074 9232 52 0,'0'0'223'0,"-4"-7"-21"0,4 7-20 16,0 0-22-16,-5-4-14 0,5 4-19 0,0 0-10 16,0 0-12-16,3 22-11 0,0-10-7 0,1 3-12 15,1 3-4-15,2 0-8 0,-1 1 9 0,1-1-6 16,-1 7-7-16,0-1-7 0,0-9-1 0,-1 3-8 15,0-3-1-15,1 1-15 0,-3-4 4 0,-1-2-5 16,0-3-3-16,0-1 12 0,1 2 14 0,-3-8 22 0,1 8 16 16,-1-8 5-16,0 0-4 0,0 0-6 0,0 0-6 15,0 0-12-15,0 0-4 0,0 0-4 16,-6-36-1-16,4 20-6 0,-2-2-6 0,1 0-2 0,-4-6 0 16,5-2-7-16,-1 0-4 0,4 1-2 0,-1 0-2 15,0-3-4-15,3 10 3 0,1 0-2 0,-2 2 2 16,1 4-3-16,-2 2-7 0,3 1 0 0,-1-2-3 15,2 6-6-15,-1 1 4 0,-4 4-2 0,13-2 1 0,-13 2-6 16,17 6 2-16,-3-3 2 0,0 9-3 16,2-2-10-16,-1 3-17 0,4 5-19 0,-2 3-23 15,-3-6-25-15,3 5-26 0,3-2-23 0,-5-6-29 0,1 2-12 16,0-2-17-16,-2-2-20 0,-1 0-162 0,-2-4-410 16,-2-1 181-16</inkml:trace>
  <inkml:trace contextRef="#ctx0" brushRef="#br0" timeOffset="128805.75">20443 9117 104 0,'0'0'174'0,"-2"-7"-5"0,2 7-10 0,0 0-7 16,0 0-13-16,0 0-11 0,-8 20-16 0,8-9-9 0,5 4-12 15,-3 3-8-15,0 1-8 0,3-2-8 0,0-1-6 16,1 3-9-16,2-1-1 0,0-2-3 0,-3-5-6 15,3 0-4-15,2-2-10 0,-1-1 4 0,0-1-4 16,0-3-6-16,0-1 0 0,-3-3-1 0,-6 0 1 16,16-1-3-16,-9-5 2 0,-3 0-1 0,4-1 0 15,0-8 4-15,-1 0 3 0,-1-2-8 0,0 1 6 16,-3-8-2-16,-1 6 10 0,-2-7-4 0,0 6 8 0,-2-6-1 16,1 1-2-16,-3 9 8 0,2-2 6 15,2 7 1-15,-3 1-5 0,2 3-7 0,0-1-4 0,1 7-6 16,0 0-5-16,0 0-3 0,0 0-2 0,0 0 1 15,0 0-2-15,15 12 0 0,-8-2-1 0,4 2-1 16,0 3 0-16,1-1-1 0,-1 2-1 0,4-2-5 16,0-2 3-16,-1 4-3 0,1-6 0 0,-1 0-4 15,0 0 1-15,-1-4 0 0,0 4 1 0,-2-7-5 16,-3 2 4-16,-1-2 1 0,0-2 3 0,-7-1-5 16,10-1 2-16,-10 1-2 0,8-8-2 0,-5 1-1 0,-2-3 1 15,0 0-3-15,-1-1-2 0,0-3-7 0,-2-3-3 16,-2-1-1-16,0 1 2 0,-1-3-2 0,-7-4 0 15,5 6-4-15,0-1 7 0,-1 3 2 0,1 5 0 16,2 2-3-16,2 3 0 0,-1 0 1 0,1 1-5 16,3 5 1-16,0 0 1 0,0 0 1 0,0 0 3 15,0 0-1-15,0 0-5 0,0 0-5 0,10 33-5 16,-3-19-2-16,1 0-8 0,0 0-2 0,1 3-6 0,1-2 1 16,0-3 0-16,0 3 3 0,3-3 6 0,-4-4 0 15,1-1 5-15,2 0 10 0,-2-1 8 0,0 1 12 16,0-4 10-16,-2-1 7 0,0-2 11 0,-8 0 2 15,16-5 1-15,-5 0-2 0,-4-2 1 0,2-1 3 16,3-7 4-16,-2-1-6 0,-1-1-3 0,4-7-4 16,-4 2 0-16,0-5-7 0,-3-2 1 0,-2 0-7 15,0-1-4-15,-2-3 1 0,-2 0-3 0,-1-2 3 0,-2 3-4 16,-2 5-2-16,1 2 7 0,-3 7-1 16,-2 0 3-16,2 8-2 0,0 1-5 0,-3 3 1 15,-1 4 2-15,2 3 0 0,-3 3-1 0,-4 6 2 0,1 5 3 16,-3 7-1-16,3 1 3 0,1 3-3 0,3 0-1 15,4 0-3-15,0 3 2 0,6-4-3 0,2 3 2 16,2-3 1-16,3 3 1 0,6-3-3 0,1 0 3 16,3 0-5-16,2-3 4 0,6 0-4 0,2-1 3 15,3 1 0-15,3-4-8 0,2-1-6 0,0-1-17 16,1-3-19-16,-3-4-22 0,0 3-21 0,-2-4-20 16,-2 3-14-16,-2-5-26 0,-6-2-45 0,-8-1-150 0,-1 1-368 15,-2-3 163-15</inkml:trace>
  <inkml:trace contextRef="#ctx0" brushRef="#br0" timeOffset="129014.32">20518 9637 63 0,'-27'13'231'0,"10"-6"-5"0,7-2-4 15,1 1-13-15,3-2-6 0,2 0-3 0,4-4-3 16,0 0-14-16,0 0-9 0,42-5-19 0,-5-4-11 0,23-10-18 15,30-9-8-15,0-2-13 0,-2-4-17 0,2 3-12 16,2-1-21-16,-4 0-33 0,-4 0-20 0,-24 8-32 16,29-11-25-16,-29 13-43 0,-1-3-21 0,-2-4-32 15,-3 4-33-15,-6 1-177 0,-2-3-390 0,-16 8 173 16</inkml:trace>
  <inkml:trace contextRef="#ctx0" brushRef="#br0" timeOffset="145913.34">3036 15405 208 0,'-5'-4'201'16,"5"4"-14"-16,0 0-15 0,-4-8-15 0,4 8-16 15,0 0-14-15,0 0-16 0,0 0-11 0,0 0-13 16,0 0-6-16,0 0-9 0,0 0-5 0,0 0-7 15,0 0-8-15,0 0 0 0,0 0-14 0,5 30-2 16,-1-21-1-16,-2 2-8 0,0-2 2 0,0 3-6 16,2-2-3-16,-1 0-3 0,-1 0-5 0,1 2-4 15,0-2-5-15,-1 1 8 0,1 2-1 0,0-3-1 16,1 1-3-16,-1 0-2 0,1-4-1 0,-2-2 4 16,1 2-7-16,-1 0 5 0,2-1 0 0,0-2-3 15,6 0 3-15,-1 0 0 0,0-2-1 0,3 0-3 0,0-1 2 16,1 1-1-16,8-2 2 0,0-2 0 15,1-1-1-15,-1 3-1 0,8-5-1 0,0 3-1 16,1-3-6-16,-1 3 0 0,0-3-2 0,2-1-1 16,1 2-2-16,1-2 5 0,1 2-2 0,-2-1-1 0,0 2-3 15,-3 0 9-15,3-3-7 0,-3 6 1 0,-2-2 2 16,0 2-2-16,1 1 3 0,-9 0 3 16,3 1-5-16,-3-1 1 0,0 2 2 0,2 2 2 0,-2 1-4 15,0-2 6-15,1 3 0 0,0 1-2 0,8 0-4 16,-4 1 4-16,-4-1 0 0,7 0 5 0,0 1-3 15,-6-4 0-15,11 2 1 0,-4 0-1 0,1-2-2 16,2 0 6-16,3-2-2 0,6 0 1 0,-3-1 5 16,14-2-13-16,-15 2 10 0,2-1 1 0,-2-1-3 15,4 1-3-15,-1 1 0 0,-3 0 6 0,0 0-5 16,-3 2-4-16,2-1 6 0,-3 4 1 0,-2-3 6 16,0 0-11-16,2 3 5 0,-4 1 0 0,1-3-2 15,-1 3 0-15,-2-2 2 0,0-1-4 0,1 2 2 16,-7-4 0-16,2 0 3 0,0 1 0 0,6-3-12 15,-1 1 11-15,0-2 0 0,-5 2 4 0,6-2 0 16,1 0-6-16,-1 0 3 0,-1-2-1 0,-5 0 3 16,6-2-3-16,-1 1-3 0,0 0 2 0,-6-1 1 15,9 4-2-15,-10-1-1 0,2-1 4 0,0 1-2 16,-3-1-1-16,1 2-6 0,-1-1 5 0,1-1-3 16,0 2 8-16,-1 0-2 0,-2 0-2 0,2 2-1 15,0-2-1-15,2 0 4 0,-2 1-2 0,0 1 4 16,0 1-4-16,2-2-8 0,-3 2 12 0,1-2-1 15,-6 2 4-15,2-2-10 0,2 1 4 0,0 0-2 16,-4 0 6-16,5 0-4 0,-4 0-1 0,-1-2 4 16,1 1-2-16,0 1-3 0,3-1 4 0,-3-2 1 15,-2-1-1-15,6 1 2 0,-5-1-5 0,4-1 2 16,-1 2 0-16,0-2-3 0,0 0 5 0,2 0-1 0,1-3 1 16,-1 2-5-16,10-3 8 0,-10 3-7 15,0-1-1-15,0 2 2 0,-1-3 0 0,-3 2 1 16,2-3-2-16,2 3 0 0,-6-2 6 0,6 0-3 15,-3 0-1-15,0-1-4 0,1-1 3 0,-1 1 0 0,-4 1 1 16,5-1-2-16,-1 0-3 0,-5 1 4 0,3 0-2 16,3-4-1-16,0-1 8 0,-2 1-3 0,4-1 6 15,-3 3-5-15,-1-2 2 0,-1 5-4 0,-3-1-1 16,1 2 1-16,-2 0-2 0,-2-1 0 0,2-1 2 16,-2 3 0-16,-2 0 5 0,1 0-8 0,2 1 0 15,-8 2 4-15,11-8 2 0,-6 5-2 0,-1 0 0 16,-4 3 0-16,8-7 5 0,-4 2 5 0,1 1 1 15,0 0 7-15,-5 4 5 0,5-11 1 0,-2 7 4 16,-3 4-1-16,4-14 2 0,-4 9-2 0,0 5 1 16,1-12-3-16,-1 6-1 0,0 6 2 0,0 0-2 15,-1-23-5-15,1 23 2 0,-2-13 5 0,2 13 0 16,-4-17-2-16,1 11-1 0,1-5-3 0,2 11 3 16,-4-15-4-16,2 6 16 0,2 9-3 0,-3-11 3 15,3 11 0-15,-7-12-4 0,7 12 0 0,-5-11 2 16,5 11 4-16,-7-11 0 0,7 11 1 0,-4-7-9 15,4 7-2-15,0 0-6 0,-4-10 2 0,4 10-5 16,0 0-1-16,0 0 2 0,0 0-7 0,-5-9 0 16,5 9-3-16,0 0-12 0,0 0-7 0,-6-4-14 0,6 4-11 15,0 0-19-15,0 0-26 0,-4-4-24 0,4 4-22 16,0 0-27-16,0 0-47 0,0 0-35 0,0 0-201 16,0 0-467-16,0 0 208 0</inkml:trace>
  <inkml:trace contextRef="#ctx0" brushRef="#br0" timeOffset="147940.19">9352 15579 40 0,'0'0'148'0,"-4"-11"6"15,4 11 0-15,-4-7-10 0,4 7-7 0,0 0-10 16,-2-6-15-16,2 6-15 0,0 0-8 0,0 0-14 16,0 0-4-16,0 0-14 0,0 0-1 0,0 0-6 15,0 0-4-15,0 0-3 0,0 0 1 0,7 28 0 16,-4-15-1-16,-2-1-6 0,0 0-4 0,3 3 1 15,-2 0 0-15,-2-3-7 0,0 0-2 0,-2 0 0 16,2-1-4-16,2 0 2 0,-2-1-1 0,1 1-5 0,-1-5-2 16,0 2-1-16,2-3 3 0,-2-5-12 0,3 10 7 15,-3-10-2-15,4 7 3 0,1-6-6 16,4 1 2-16,-9-2 2 0,22-3-5 0,-3-2 5 0,2 0-3 16,6-2-3-16,5-4-2 0,0 3 1 0,1 0 2 15,1-2-2-15,1 3-3 0,1-1 2 0,0 1 3 16,1 2-5-16,-4 1-5 0,3 1 0 0,-5 0-1 15,1 0-5-15,0 3 4 0,-2 0-4 0,0 2-2 16,-1-1-1-16,-8 0-5 0,0 1 3 0,1 1-4 16,-3 0 8-16,0-2-3 0,0-1 4 0,-2 1 0 15,-4-1 1-15,-3 1 0 0,1-2 4 0,-1 2 1 16,-10-1 2-16,14 0 5 0,-14 0 12 0,7-1 1 16,-7 1 5-16,0 0 2 0,9-1 12 0,-9 1 4 15,0 0 4-15,0 0 1 0,0 0 0 0,0 0 2 16,-15-16-2-16,9 11-1 0,-3 0 0 0,-1-1 4 15,0-1 6-15,-4-2-4 0,-1 3-3 0,3-3-1 16,-4-1-9-16,3-2-2 0,-1 3-6 0,1-2-2 16,-1 0-1-16,5 3 2 0,-1 0-3 0,1 2-6 0,4 0-3 15,-3 0 2-15,3 1-3 0,5 5-3 16,-9-8-6-16,4 5-11 0,5 3-21 0,0 0-18 16,0 0-23-16,0 0-21 0,-13 9-36 0,13-9-28 15,-2 10-36-15,3-4-31 0,-1 6-125 0,0-3-373 0,1 3 165 16</inkml:trace>
  <inkml:trace contextRef="#ctx0" brushRef="#br0" timeOffset="149142.91">14148 15509 201 0,'-2'-7'187'0,"2"7"-16"16,0-15-14-16,0 9-9 0,0 6-15 0,0 0-11 15,-2-12-14-15,2 12-12 0,0 0-12 0,0 0-5 16,2-7-10-16,-2 7-3 0,0 0-10 0,0 0-3 16,0 0-4-16,0 0-1 0,0 0-4 0,7 24 0 15,-7-17 2-15,3-1 2 0,-3-6-2 0,0 17-6 16,1-6 1-16,-1-2-7 0,-1 2-1 0,-1-1 2 0,2-3 4 16,0 5-2-16,-1-4-3 0,-2 4-4 0,3-4-2 15,-2 0-10-15,2 1 4 0,0 1-5 16,0-10 0-16,0 12-3 0,0-5 2 0,0-7-4 15,5 9 2-15,-2-4-4 0,1 2 0 0,2-4 0 0,3 0-2 16,5 1 0-16,1-1 0 0,6-3-3 0,8 1 2 16,3-2 2-16,6 0-2 0,0-3-1 0,13-3 5 15,-1-1-6-15,3 3 0 0,2-4-2 0,-3 2 1 16,2 0-1-16,-4 0 5 0,2-2-6 0,1 1 5 16,-1 5-5-16,1 0 0 0,0-1-1 0,-2 0-4 15,2 4 2-15,3 1-7 0,-2 4 4 0,-3-1-8 16,0 3 3-16,0 1-1 0,-2 0-5 0,3 2 6 15,-14-1 1-15,14 2-6 0,-14-3-8 0,12 7 0 16,-17-8 0-16,1 3-1 0,-2-3-3 0,-1 1 1 16,-3-1 2-16,1-1 5 0,-2-4-1 0,-7 2 4 15,-1-2 4-15,-3-2 6 0,2-3-6 0,-5 0 3 16,7-1 8-16,-2-2-2 0,-1-3 7 0,-1-1 6 0,1-1 0 16,-2-3 5-16,0 2 3 0,6-4 2 0,-8 3 0 15,1 0-5-15,-1-2 5 0,0 1 1 0,-2 0-1 16,-1 2-5-16,0 2 3 0,-3 0 0 15,-2 0-2-15,-2-1-1 0,1 2 1 0,-2 0-3 0,1 2-5 16,-5-2-4-16,2 9-9 0,0-13-15 0,-3 6-13 16,0 0-31-16,-1 2-9 0,-1-2-28 0,1-3-28 15,-1 3-31-15,-4 0-187 0,4 0-373 0,-1-1 165 16</inkml:trace>
  <inkml:trace contextRef="#ctx0" brushRef="#br0" timeOffset="152121.51">14503 16318 48 0,'-4'5'190'15,"2"1"-12"-15,2-6-15 0,-5 8-13 0,5-8-9 16,-5 6-19-16,5-6-6 0,0 0-9 0,-4 5-6 16,4-5-10-16,0 0 2 0,0 0-5 0,0 0-5 15,0 0-2-15,0 0-4 0,0 0-5 0,13-31-2 16,-6 13-3-16,0-6-12 0,5-2 6 0,-1 0-2 0,0-6 5 16,2 3-4-16,-4-3-7 0,2 1-7 0,1-2-1 15,-1 1-9-15,-2-2 0 0,3 2-5 16,-4 1-1-16,-3 6-4 0,1-2-1 0,2 10-7 0,-6 1 1 15,0 4-10-15,0-1-23 0,-2 4-23 0,2-3-16 16,-2 5-20-16,0 7-27 0,0-10-29 0,0 10-33 16,0-8-31-16,0 8-132 0,0 0-353 0,0 0 156 15</inkml:trace>
  <inkml:trace contextRef="#ctx0" brushRef="#br0" timeOffset="152435.26">14405 16018 151 0,'-3'6'165'0,"2"-1"-17"16,1-5-2-16,-6 8-12 0,6-8-1 0,-4 6-3 16,4-6-3-16,0 0-9 0,0 0-6 0,0 0-13 0,0 0-9 15,0 0-6-15,10-34-2 0,-4 16-9 16,5-5-1-16,-1-3-3 0,3-2-3 0,0 1-4 15,0-2-4-15,3 2-4 0,-2 1-4 0,-1 2-2 16,1 2-5-16,-1 6-4 0,-2 0-2 0,3 1 0 0,-4 4-1 16,-3 1-3-16,3 3-7 0,0 3 0 0,-1-1-4 15,1 2-2-15,1 2 0 0,0 1-3 16,3 2-1-16,-1 2-3 0,6 4 1 0,-5-2-4 0,1 7-14 16,0-4-30-16,1 5-18 0,0 0-44 0,-1 1-30 15,0 6-47-15,2 0-194 0,-4 0-395 0,-1 1 175 16</inkml:trace>
  <inkml:trace contextRef="#ctx0" brushRef="#br0" timeOffset="155197.34">5356 15974 77 0,'0'0'148'0,"-12"11"-13"16,10-4-1-16,2 5-3 0,-2 7-6 0,2 10-10 15,2 6-3-15,1 1-8 0,2 14-12 16,-2 3-6-16,1-2-4 0,0 3-9 0,2 1-4 0,-3-3 2 15,2 0-4-15,-1-5-7 0,-2 1-4 0,-1-15-2 16,3-2-9-16,0 1-7 0,-3-2-6 0,1-10 2 16,0 5-7-16,1-5 3 0,-2-4-6 0,-1-4-3 15,3-4-1-15,-2 3 5 0,0-5-6 0,-1-6-2 16,3 8-8-16,-3-8-16 0,0 0-14 0,0 0-24 16,0 0-8-16,0 0-15 0,-4-31-9 0,4 12-21 15,-4-6-8-15,2-1-14 0,-4 1-16 0,1-5 1 16,0 1-76-16,-5-2-230 0,0-2 102 0</inkml:trace>
  <inkml:trace contextRef="#ctx0" brushRef="#br0" timeOffset="155480.4">5188 16202 64 0,'0'0'104'0,"-6"-4"-5"0,6 4 0 15,0 0-9-15,-10-2-16 0,10 2 4 0,0 0-5 16,-8-3 2-16,8 3-9 0,0 0-1 0,0 0 2 15,-9-4-2-15,9 4 2 0,-4-6-15 0,4 6-8 16,-1-9 1-16,1 9-3 0,-3-16-9 0,5 4-1 16,0-4-4-16,3-3-3 0,0 0-3 0,0 0-1 15,3 1-2-15,-1 0 7 0,-1 2-6 0,1 4-2 0,-1 2 6 16,0 2 1-16,1-2-5 0,-2 2-5 16,2 4 1-16,1-2 6 0,-2 2 0 0,5 1-1 15,0 3-2-15,-2 2-1 0,4 2 1 0,-3 0-1 16,0 3-3-16,2 0-1 0,-2 0 3 0,2 4-8 0,0 1-26 15,0 1-21-15,-1 0-36 0,1 3-45 0,-2 6-142 16,-1-3-281-16,2-3 126 0</inkml:trace>
  <inkml:trace contextRef="#ctx0" brushRef="#br0" timeOffset="156371.91">5439 17248 45 0,'-8'-6'253'0,"8"6"-16"16,-4-5-21-16,4 5-25 0,0 0-16 0,0 0-20 15,-11 15-17-15,8-3-11 0,-1 5-14 0,3 3-8 16,1 5-12-16,1 4-7 0,-1 0-10 0,4 1-8 0,0-1-6 16,2 1-8-16,2 1-2 0,2-2-6 15,-1-3-6-15,-2-6-18 0,2-2-6 0,1-5-5 16,-3-3-11-16,1 0-9 0,1-3-12 0,0-3-4 15,3-4-4-15,-1-2-10 0,-1-2-6 0,2-2 8 16,0-9-2-16,0 0 7 0,1-3 2 0,-6 2 9 0,5-9 6 16,-4 2 17-16,-2 4 10 0,-4 1 10 0,2 0 13 15,-2 0 3-15,-2 1 20 0,-2 2-1 16,1 2 8-16,1 3 5 0,-1 1 4 0,1 0 1 16,0 9-12-16,0-11-9 0,0 11-7 0,-3-6-6 15,3 6-3-15,0 0-4 0,0 0-5 0,0 0-4 0,0 0 0 16,22 13-5-16,-14-10 3 0,2 1-2 0,0 1-2 15,0-1-2-15,2 0-2 0,-2-4-1 0,1 3-1 16,0-3-2-16,0-1 4 0,3-1-3 16,-3-1-2-16,-1-1-1 0,-1 0 5 0,-2-1 1 0,0 1 20 15,-2-1 10-15,1-2 10 0,-2 1 10 0,-1 0 5 16,-3 6-5-16,0-17 5 0,-4 8 10 0,1 0-1 16,-3 0-6-16,2 1 6 0,-4 0-3 0,-1 1-14 15,-1 1 1-15,-1-2-15 0,-3 2-3 16,-3 1-7-16,4 2-7 0,-1 0-2 0,3 1-4 0,-2 4-17 15,1-2-29-15,5 3-24 0,-1 1-40 0,1 2-38 16,0 3-32-16,1 3-39 0,2 0-59 0,2-1-45 16,1 6-219-16,2-5-559 0,2-1 248 0</inkml:trace>
  <inkml:trace contextRef="#ctx0" brushRef="#br0" timeOffset="157205.81">5896 17060 249 0,'-5'-6'241'0,"5"6"-28"0,0 0-18 15,0 0-21-15,0 0-14 0,0 0-21 0,13 27-11 16,-4-9-13-16,7 6-12 0,1 1-8 0,-2 1-10 15,2 2-11-15,1-1-4 0,1 0-8 0,-2-4-7 16,-1-3-5-16,0-4-5 0,-2-2-6 0,-2-2-1 16,0 1-6-16,-2-5-1 0,2-2-4 0,-2 2 0 15,-2-1-5-15,-2-3 1 0,-1 1 13 0,-1-4 14 16,-4-1 0-16,0 0-1 0,0 0-1 0,0 0 3 16,9-12-2-16,-9 12-2 0,-5-14-5 0,2 3-5 15,-6-2-2-15,0-4-3 0,2 1-3 0,-1-1-2 16,-5-9-7-16,2 1 0 0,0 0-5 0,-1-5-1 15,1 3 1-15,0-2-4 0,0 2 0 0,3-1 2 16,0 0-6-16,4 9 1 0,-1 3-2 0,3 3 1 16,0 2 2-16,2 2-8 0,-1 0-1 0,4 3 1 15,-1-1-4-15,-2 7 5 0,12-9-6 0,-1 9-1 16,1 3 4-16,-1 0 4 0,6 3-5 0,-1 1-1 16,1 2 3-16,0 1-1 0,7 4 0 0,-9 0-4 15,1-2-3-15,4 5-3 0,-6-3-11 0,1 1-1 16,-1-1-6-16,-1-3 1 0,-1-3 1 0,1 3 5 15,-2-3-5-15,-2-2-2 0,0-1 2 0,0-2-3 16,-2 0 3-16,0-1 6 0,-7-2-9 0,12-3-9 16,-12 3-5-16,10-10-3 0,-8 2 4 0,1-3-1 15,-1-5 6-15,0 0 7 0,-2-1 2 0,0-1 3 16,-3-8 5-16,-1 1 4 0,0-1 12 0,-1 1 5 16,2 6 2-16,-1 0 12 0,0 1 3 0,1 1 0 15,1 8 1-15,0-2 5 0,1 4-8 0,1 7-2 16,-3-10-2-16,3 10-5 0,2-8 1 0,-2 8-2 15,9-1 1-15,-9 1-1 0,16 7 0 0,-4-1-1 0,2 6 2 16,0-1-3-16,0 3 4 0,0-1-3 0,0 4-1 16,0-4 2-16,-2-1-2 0,1 1 1 15,-3-4-15-15,1 2-19 0,-2-2-21 0,0-4-21 16,0-2-13-16,-4-1-28 0,5-2-21 0,-10 0-10 0,20-10-3 16,-13 1-3-16,3-7 11 0,-2-1 12 0,-3 0 14 15,0-1 26-15,2-1 16 0,-3-5 21 16,-4 0 18-16,-2 5 25 0,-3-8 21 0,-1 2 31 15,-2-4 25-15,7 2 22 0,-7 0 18 0,1 0 19 16,0 8 9-16,-1 3 16 0,1 2 8 0,2 5 2 0,0 1-7 16,0 2-14-16,3 0-20 0,2 6-13 0,0 0-10 15,0 0-11-15,0 0-12 0,0 0-5 16,3 28-6-16,1-11-7 0,4 7-4 0,1 0-7 16,4 2-3-16,3 2-5 0,-1-1-23 0,3 1-31 0,-3-5-25 15,7-1-21-15,-2-1-24 0,5-6-34 0,-1-1-33 16,-1-3-44-16,2-1-36 0,-7-4-185 0,-2 0-451 15,-2-6 200-15</inkml:trace>
  <inkml:trace contextRef="#ctx0" brushRef="#br0" timeOffset="157364.28">6609 16856 28 0,'-7'-5'247'16,"7"5"-26"-16,-3-9-21 0,2-2-21 0,5 1-24 15,6-5-46-15,0-1-42 0,8-6-54 0,3-6-45 16,1 0-42-16,3 0-31 0,0 0-63 0,7-7-182 16,1 0 80-16</inkml:trace>
  <inkml:trace contextRef="#ctx0" brushRef="#br0" timeOffset="158005.79">6950 16465 36 0,'-8'8'197'0,"1"0"-16"16,1 4-17-16,3 0-16 0,-2 4-16 0,1 0-11 15,-1 3-11-15,4 1-8 0,0-2-15 0,1 3-7 16,0-3-16-16,2-3-20 0,5 1-21 0,-1-6-17 16,-1-3-4-16,3-1 1 0,-2-3-3 0,3-3-3 15,1-1 1-15,-2-2 6 0,1-3-3 0,-1-3 2 16,-1 0 5-16,0-2 9 0,3-3 14 0,-4-2 16 15,-2 4 14-15,-1 1 6 0,-1 0 10 0,1 1 4 16,-3 5 3-16,1-2-10 0,-1 7-10 0,1-9-12 16,-1 9-1-16,7-4-6 0,-7 4-5 0,10 0-3 15,-10 0-3-15,13 4-19 0,-8 0-14 0,2-1-21 16,1 0-24-16,1 0-17 0,-2 0-21 0,3-3-22 16,0 1-10-16,0-3 4 0,3-2-8 0,1-3 3 15,-1-2-2-15,0-2 8 0,-2-2 14 0,-2-2 11 16,-1 1 16-16,-2 0 21 0,-2 3 29 0,1-2 18 15,-2-1 29-15,-1 1 9 0,1 1 23 0,-3 0 21 16,0 1 11-16,0 0 5 0,0 11 2 0,-3-11-1 16,3 11-6-16,-1-8-13 0,1 8-10 0,0 0-9 15,0 0-1-15,0 0-8 0,0 0-6 0,0 0-4 16,0 0-1-16,0 0-16 0,19 19-12 0,-11-10-11 16,-2-3 3-16,3 1-7 0,0-1-4 0,2 0-1 15,0-3-2-15,-1-1 4 0,4-2 2 0,-4-1 3 16,3 0-5-16,-4-5 7 0,1-1-3 0,0-2 4 15,2-4 0-15,-6 4 6 0,2-7 9 0,1 0 11 16,-7-2 6-16,-2 1 1 0,3 0 16 0,-2 1 5 16,-1-1 15-16,0 5 16 0,-2 0-5 0,-3-2 2 15,-2-2 0-15,2 5 3 0,0 0 9 0,1 0 2 16,0 4-12-16,4 7-5 0,-6-10-15 0,6 10-4 16,-3-7-11-16,3 7-6 0,0 0-3 0,0 0-2 15,0 0-6-15,0 0-3 0,14 31-3 0,-3-18-1 16,0 3-5-16,1-2 3 0,4-1-11 0,-2 2-7 15,5-3-23-15,7 3-15 0,-3-3-25 0,5-4-19 16,0-3-22-16,0-3-22 0,1-2-28 0,-7-3-25 16,5-4-36-16,-7 1-28 0,-3-1-22 0,-2-2-152 15,-5 0-441-15,0-3 195 0</inkml:trace>
  <inkml:trace contextRef="#ctx0" brushRef="#br0" timeOffset="158163.75">7512 16198 25 0,'-27'8'226'15,"8"-2"17"-15,2 0 12 0,3-3 6 0,5 0-2 16,3-2-8-16,-1 0-15 0,7-1-27 0,0 0-20 16,0 0-21-16,-7-18-19 0,7 18-24 0,20-35-38 0,-5 11-36 15,7-3-40-15,4 1-42 0,8-11-53 16,6 4-44-16,-2 0-46 0,-7 11-51 0,-3-1-126 0,2 6-379 16,0 0 167-16</inkml:trace>
  <inkml:trace contextRef="#ctx0" brushRef="#br0" timeOffset="158547.34">6407 18067 2 0,'-30'-11'303'0,"2"0"-13"0,0-4-27 16,6-4-21-16,1 0-23 0,7-5-20 0,5-1-22 15,7 7-18-15,3-2-18 0,6 4-11 16,3 1-17-16,4 0-9 0,10 1-13 0,4 6-10 16,3 1-11-16,2 3-5 0,-2 2-6 0,-1 2-4 15,1 6-11-15,-3 1 5 0,-10 2 5 0,1-1 0 0,-1 0 13 16,-1 3-5-16,-6-4 7 0,3 2 16 0,-7-1 0 15,0 0 6-15,0-3-6 0,-5-1 2 0,2 2 6 16,0-2 16-16,-4-4-1 0,5 6-3 0,-5-6-15 16,0 0-11-16,0 0-9 0,0 0-23 15,-15-24-38-15,6 1-47 0,2-4-37 0,4-5-49 0,0-17-45 16,4-1-33-16,2-2-52 0,6-5-13 0,3 3-7 16,4 9-210-16,-2 12-524 0,0 5 232 0</inkml:trace>
  <inkml:trace contextRef="#ctx0" brushRef="#br0" timeOffset="159045.34">6864 17606 157 0,'0'0'267'15,"1"10"5"-15,-1-10-19 0,0 0-17 16,1 7-24-16,-1-7-10 0,0 0-30 0,0 0-15 16,8-23-22-16,-3 9-9 0,0-5-13 0,-1 0-13 15,1-6-11-15,-4-3-10 0,1 1-7 0,-2 1-6 0,-4 1-9 16,-1 7-4-16,0 3-7 0,-2-1 1 0,1 4-12 15,-2 4-7-15,2 4-3 0,-4 1-1 0,10 3-8 16,-13 7 2-16,4 0-6 0,1 8 2 16,2 10-8-16,3 0 9 0,2 5-7 0,6 3-3 15,1-5-5-15,5 3 1 0,0-6-6 0,8-3-3 0,1-1-2 16,5-8-3-16,2-2 3 0,2-9 1 0,4-7-2 16,-2 0-1-16,1-7-3 0,1-4 2 15,-2-5-6-15,-2-2 1 0,-2-2 0 0,6-11-2 16,-12 9 6-16,-3-6-6 0,-2 1 4 0,-4 1 2 15,-6-3-2-15,-1-1 7 0,-7 2-2 0,-3 1 3 0,-3-2 3 16,-5 6 3-16,-2-3-2 0,-3 2 10 0,-5 4 2 16,0 1 8-16,-4 2 8 0,2 4 9 15,0 3 8-15,6 5 6 0,1 3-2 0,2 0-1 16,3 1-3-16,3 2-3 0,2 3-10 0,8 1 0 16,0 0-1-16,-17 9-1 0,16 0 3 0,1-9-1 15,8 27-1-15,1-4 6 0,4-1-1 0,6 6 2 0,0-3 6 16,5 5 14-16,2-3-20 0,8 13-2 0,1-7 2 15,-1 6-10-15,2-2 7 0,0 1-1 0,1-2 1 16,0-4-7-16,0 1 3 0,1-1-6 16,-3 2 0-16,-8-9-11 0,-4 0-22 0,-3-4-22 15,0-1-25-15,-1 2-20 0,-3-1-27 0,-4-5-24 0,-2-3-28 16,-1-1-26-16,-3-5-20 0,-2-1-13 0,-4-6-8 16,4 8-5-16,-4-8-142 0,0 0-402 0,0 0 178 15</inkml:trace>
  <inkml:trace contextRef="#ctx0" brushRef="#br0" timeOffset="159967.54">7628 17705 1277 0,'-13'-15'-100'16,"-1"-7"36"-16,-2 2 18 0,-3 3 26 0,-1-1 26 15,-3 2 23-15,4 0 12 0,1 3 20 0,3 4 18 0,-3-1 17 16,1 1 13-16,6 3 19 0,0-1 10 0,0 0 5 16,3-3-5-16,1 2-11 0,-1-2-16 0,0-1-10 15,3-3-4-15,1-4-9 0,4 0-6 16,-1-8-13-16,4 0-1 0,1-4-9 0,-1 0-5 16,2-2-8-16,0 0-2 0,2-2-9 0,1 1 1 0,-2 1-5 15,2 3-3-15,-3 4-2 0,0 0-1 0,-3 8-3 16,1 5 5-16,-2 2-2 0,-1 10-2 15,2-12-3-15,-2 12-3 0,0-10-2 0,0 10-4 0,0 0 0 16,0 0 3-16,0 0 3 0,0 0-11 16,-16 35 3-16,14-18-1 0,-3 8-2 0,7-6-3 0,-1 10-1 15,2-4 2-15,3 0-1 0,-1-1-6 0,4-6 0 16,0-3-8-16,0-1-4 0,-2-3 0 0,2-3-6 16,1 0 3-16,0-2-7 0,5-2 0 0,-3-4-3 15,-12 0 2-15,23-10-5 0,-13 2 3 16,2-6 2-16,-1-2 4 0,-2-2 6 0,1-6-6 0,-2 0 7 15,-2-3 6-15,-3 6 10 0,-1 2 6 0,-3-1 8 16,1-5 1-16,-1 0-4 0,-2 8 1 0,1-3-1 16,-1 3 3-16,1 0-4 0,0 2 0 0,0 2-4 15,2 13 0-15,-3-19-1 0,3 19 2 0,-1-15-7 16,1 15 12-16,0 0-13 0,6-16 2 0,-6 16-2 16,13-8 4-16,-13 8-5 0,14-3 2 0,-14 3-6 15,22 0 6-15,-12 2-3 0,3 1 2 0,-3 5 6 16,3-1-9-16,-4 2 3 0,0 0 0 0,2 2-1 15,-4-2-1-15,-1 3 1 0,1-2 4 0,-2-1-4 16,0-2 0-16,-5-7 2 0,6 9 4 0,-6-9-2 16,7 6 0-16,-7-6-1 0,0 0-4 0,0 0-4 15,12-22 3-15,-5 13-4 0,-5-3 0 0,2-1 1 16,0-3-2-16,1-3 2 0,-2-1 4 0,-2 2 0 16,3-1-1-16,-4 4 3 0,1-1-1 0,-1 5 11 15,1 3 0-15,-1 8 2 0,2-12-5 0,-2 12-4 16,0 0 0-16,0 0 1 0,0 0-1 0,0 0-2 15,0 0 4-15,0 0-4 0,23 17 5 0,-16-11-3 16,3 8 5-16,-1-6-2 0,0-2-1 0,3 3 1 16,-3-4-1-16,2-1 0 0,3 0-1 0,-14-4 1 15,25 0 2-15,-25 0-2 0,20-8-1 0,-9 3 2 16,0-4 0-16,-3 0-8 0,3-4-2 0,-2 0 0 16,-1-3 2-16,-1 0-3 0,2-2-9 0,-1 0 1 15,-3 2 0-15,1 0 0 0,-3 0-1 0,1 1-7 16,-2 3-4-16,-1 1-6 0,-1 2 0 0,0 9 0 15,2-15-5-15,-2 15-8 0,1-9-15 0,-1 9-12 16,0 0-3-16,3-12 10 0,-3 12-1 0,0 0 8 16,0 0 9-16,10-2 0 0,-10 2 0 0,0 0-1 15,15 0 5-15,-15 0-14 0,0 0-3 0,18-5-4 16,-18 5 0-16,17-6-4 0,-8 0 2 0,0 2 9 16,1-5 10-16,1-3 11 0,2 1 0 0,0-4 2 15,-1 0 13-15,-2 0 11 0,-1 2 6 0,-3-4 11 16,-1 1 14-16,0 4 4 0,0 1 3 0,-3-1 9 15,-2 12 3-15,3-19 10 0,-3 19 13 0,-1-14-4 16,1 14 0-16,-4-13-10 0,4 13-4 0,0 0-5 16,0 0-3-16,-10-8-2 0,10 8-3 0,0 0 4 15,0 0-8-15,0 0-1 0,0 0-3 0,0 0 0 16,0 0 0-16,0 0-4 0,0 0-6 0,22 26 4 16,-22-26 4-16,19 0-6 0,-19 0-12 0,24-3-6 15,-11 1-7-15,1-3-8 0,-1 2-15 0,0-1-23 16,-3 0-21-16,-10 4-29 0,24-5-47 0,-24 5-50 15,14 2-116-15,-14-2-345 0,0 0 153 0</inkml:trace>
  <inkml:trace contextRef="#ctx0" brushRef="#br0" timeOffset="160210.34">7155 18358 2343 0,'0'0'29'0,"0"0"-8"0,0 0-62 16,0 0 15-16,0 0 13 0,61-103 6 0,-20 58 7 16,14-20 4-16,3-5-2 0,2 0 1 0,4-1 4 15,1-2-7-15,4-1-7 0,-3 4-21 0,3 2-20 0,-2 2-30 16,-7 3-28-16,1 1-23 0,-21 21-25 0,2-3-142 15,-5 0-319-15,-2 2 141 0</inkml:trace>
  <inkml:trace contextRef="#ctx0" brushRef="#br0" timeOffset="164565.78">8969 17067 7 0,'-11'-6'269'0,"2"0"-5"0,-2 3-15 16,4-1-14-16,1 0-17 0,6 4-23 0,-11-4-19 16,11 4-19-16,-7-5-18 0,7 5-18 0,0 0-11 15,0 0-13-15,0 0-8 0,19-9-10 0,-7 10-1 16,3 2-13-16,4 1-6 0,2 0-6 0,-1 3-10 16,0 0-3-16,-1 1-2 0,0 0-2 0,3 5-7 15,-7-1-2-15,-2-3 0 0,-2 0-4 0,-2-3 2 16,-1 1-6-16,-2 0 15 0,-1-4 3 0,-1 2 14 15,0-1 9-15,-4-4 1 0,4 6 10 0,-4-6 5 16,0 0 5-16,2 7 2 0,-2-7-14 0,0 0-9 16,0 0-2-16,0 0-4 0,0 0-7 0,0 0-5 15,0 0-14-15,-23-20-25 0,16 2-11 0,-1-5-34 16,-1-4-28-16,4-4-20 0,-4-14-14 0,6 9-18 16,3 1-16-16,3 1-25 0,2 2-14 0,4 0-28 15,2 2-21-15,4 5-20 0,-3 8-137 0,4-4-412 0,-1 9 182 16</inkml:trace>
  <inkml:trace contextRef="#ctx0" brushRef="#br0" timeOffset="164848.34">9438 16949 191 0,'0'0'220'0,"0"0"-20"15,0 0-19-15,0 0-14 0,3-23-21 0,-1 14-4 16,-2-4-6-16,-2 1-2 0,2-5-11 0,0-2-15 15,-3 8 13-15,0-1-5 0,1 2 5 0,-1-2-13 16,-2 2-8-16,0 2-5 0,1 2-3 0,-1 0-14 16,-4 1-5-16,2 2-8 0,7 3-2 0,-15 0-10 15,4 6-6-15,2 2-4 0,-3 6-4 0,1 3-3 16,-1-2-3-16,6 3-7 0,-2 0 0 0,2 0-3 16,3-1-4-16,3-4-14 0,4 0-9 0,0 0-16 15,3-4-21-15,1-2-12 0,4-2-20 0,4-1-31 16,2-5-17-16,5-2-23 0,6-2 8 0,1-8-10 15,4-4-5-15,9-11-3 0,1-3-8 0,-3 5-142 16,-4-4-329-16,-9 6 146 0</inkml:trace>
  <inkml:trace contextRef="#ctx0" brushRef="#br0" timeOffset="165134.75">9733 16585 75 0,'-13'9'203'0,"-4"1"-9"0,3-2-16 15,-1 3-12-15,5 2-15 0,-3-1-12 0,7-2-16 0,0 0-8 16,1 5-15-16,3-2-12 0,0-4-4 0,2 3-28 16,2-5-12-16,0 0-21 0,2-1-11 15,3-1-14-15,-1-1-12 0,3-4-8 0,-9 0 0 0,18-5-8 16,-7 0-2-16,1-2-4 0,-3-3-5 0,1 1 17 16,0-3-12-16,-2 1 6 0,-3 3 4 0,3-3 4 15,-3 4 11-15,-4 2 10 0,3 0-3 16,-4 5-4-16,5-6 6 0,-5 6-1 0,10-2-1 0,-10 2-1 15,10 0 10-15,1 2-4 0,-1 1-2 0,4 1-2 16,4 0-16-16,2-4 14 0,8 0-13 0,1-2-15 16,-1-4-29-16,0 0-10 0,4-7-11 0,-3 1-21 15,0-4-60-15,0-4-178 0,-4-3 80 0</inkml:trace>
  <inkml:trace contextRef="#ctx0" brushRef="#br0" timeOffset="165506.37">10226 16312 89 0,'-10'-13'147'16,"-4"0"11"-16,1 2 15 0,-6 0 3 0,1 5-8 15,-4 0 0-15,3 3-3 0,0 1-4 0,1 2-11 16,0 1-10-16,1 1-13 0,5 2-17 0,2 3-6 16,2 3-15-16,3-1-12 0,3 3-2 0,2 5-7 15,3 1-7-15,3 0-7 0,10 4-13 0,2-2-15 16,3-1-13-16,1-6-13 0,2 1-9 0,3-9-7 16,0-1-9-16,2-5-5 0,2-2-6 0,-3-5-16 15,2-3-5-15,-4-3-14 0,0-1 3 0,-3-2-3 16,-1-5 1-16,-2 0 0 0,-6 1-1 0,-1-3 15 15,-5-2 12-15,-1 2-2 0,-5 7 3 0,-5-9 11 16,-1 1 3-16,-5-1 33 0,-2 4 17 0,-2-2 8 16,-6-2 10-16,1 2 18 0,-4 1 21 0,-1 0 4 15,-2 2 6-15,2-1 15 0,-2 4 0 0,1 2 0 16,1 0 12-16,8 9 6 0,1-1-1 0,3 2-7 16,2-1-5-16,2 6-12 0,1-2-16 0,6 3-3 15,0 0-14-15,0 0-5 0,-12 8-6 0,15 1-4 16,3 6-6-16,7-2-3 0,5 6-2 0,5 0-4 0,3 4-4 15,5-3 0-15,0 2-9 0,11 8-14 0,1 0-13 16,-2-5-28-16,-9-4-24 0,7 11-35 0,-1-2-38 16,-11-4-51-16,9 8-47 0,-12-8-30 15,0 1-180-15,-2 0-476 0,-4 2 211 0</inkml:trace>
  <inkml:trace contextRef="#ctx0" brushRef="#br0" timeOffset="165767.64">9766 17502 149 0,'-28'16'293'16,"11"-8"-1"-16,2 2-24 0,5-6-26 0,3-2-23 15,2-1-18-15,5-1-21 0,0 0-17 0,22-19-8 16,6-3-8-16,19-16-3 0,22-14-15 0,11-4-16 15,4-7-5-15,2-4-14 0,-3 3-9 0,-3 6-7 16,-3 3-5-16,-4 0-8 0,-22 17-20 0,-3 3-25 16,1-2-14-16,-6 2-42 0,-13 13-49 0,11-7-45 15,-16 8-50-15,0-2-40 0,-2 5-217 0,-8-1-472 16,0 6 209-16</inkml:trace>
  <inkml:trace contextRef="#ctx0" brushRef="#br0" timeOffset="166496.94">9845 17784 152 0,'0'18'179'0,"1"1"-19"0,5 6 5 0,0 2-10 15,1 0-12-15,3 2-17 0,2-4-12 0,0 4-9 16,2-6-13-16,0 0-7 0,4-4-6 0,-18-19-10 15,28 25-11-15,-28-25 0 0,35 18-5 0,-35-18-8 16,37 7-1-16,-37-7-4 0,0 0-8 0,43-6 1 16,-33 0 3-16,-1-1 7 0,3-2 2 0,-7 0 20 15,3-7 16-15,-5 7 5 0,-1-4 17 0,-2 1 3 16,-2-1 10-16,-4-5-5 0,-1 1-7 0,-3 2 6 16,-2-3-11-16,-8 0-8 0,6 4-11 0,-6-3-1 15,4 3-6-15,0 3-8 0,-1 3-3 0,2-3-15 16,5 5-7-16,-3 4-1 0,4-4-8 0,4 4-31 15,-2 1-30-15,7 1-27 0,0 0-19 0,-12 9-21 16,12-1-31-16,1 3-32 0,3-1-56 0,5 6-38 16,-2-1-194-16,3 0-483 0,3-1 214 0</inkml:trace>
  <inkml:trace contextRef="#ctx0" brushRef="#br0" timeOffset="166922.81">10241 17811 183 0,'0'0'188'0,"-14"2"-19"15,14-2-15-15,-1 8-20 0,1-8-5 0,1 10-11 16,5-2-14-16,-1 1-9 0,1-1-5 16,-2 1-2-16,3-1-3 0,3 0-5 0,0-2-12 0,-3 2-16 15,4-3-10-15,0-3 1 0,-1 2-8 0,1-4-5 16,-3 0-1-16,-8 0-3 0,16-6 0 0,-7 0-1 16,-3-1-5-16,0-4 10 0,-3-1 10 0,1 0 8 15,-4-4 19-15,0-3 7 0,-3 3 7 0,-1-4-2 16,1 2 1-16,-5-1 5 0,2 4 8 0,-1-3-8 15,2 6-7-15,0 2-9 0,-1 0-4 0,3 4-11 16,2 0-5-16,1 6-8 0,-3-9-4 0,3 9-4 16,0 0-2-16,14-3-5 0,-14 3-5 0,22 7-19 15,-9-2-17-15,5 1-16 0,-2 2-16 0,0-2-19 16,2 0-8-16,-3 2-38 0,-2-3-36 0,6-3-32 16,-6-2-32-16,-1-2-188 0,0 2-432 0,-3-4 191 15</inkml:trace>
  <inkml:trace contextRef="#ctx0" brushRef="#br0" timeOffset="167695.37">10401 17376 177 0,'-6'-3'199'15,"6"3"-17"-15,0 0 3 0,0 0-8 0,4 20-16 16,3-5-7-16,2 2-18 0,3 0-12 0,2 4-12 15,-3-4-13-15,7 5-3 0,1 0-15 0,-2 2-11 16,3-4-5-16,-2-1-5 0,3-1-21 0,0-3-5 16,-3-6-7-16,8 1-13 0,1-6-10 0,0 1-5 15,-6-10-2-15,0 1 6 0,-1-4 0 0,6-5-2 16,-8-6 1-16,0-1 1 0,-3-3-5 0,-4-2 1 16,-3-1 1-16,-3 0 6 0,-5-3 8 0,-2 2 5 15,0-1 10-15,-5 0 7 0,0 2-1 0,1 8 6 16,-2 0 7-16,2 0 7 0,2 10 0 0,1-4-7 15,1 7-5-15,-2-1-5 0,4 6-11 0,0 0 1 16,0 0-3-16,0 0-4 0,0 0-3 0,15 23 0 16,-4-8 1-16,4 8-8 0,-1-3-8 0,0-3-10 15,3 2-9-15,-1 0-3 0,-3-5-6 0,4-3-1 16,0-1 8-16,0 0-3 0,1-5 2 0,-1-2 4 16,1-3 3-16,-2 2 1 0,-7-7 3 0,4-1 2 0,-4-3 0 15,0-1-2-15,0-6 6 0,-4-2-2 16,-3-2 3-16,1-7 2 0,-4-1 9 0,-1 3 1 15,-1-2 16-15,-1 0 9 0,0 8 0 0,-2-5 11 16,-1 5 1-16,1 1 10 0,-1 3-4 0,1 5 8 0,0 0 7 16,2 2-10-16,0 3-5 0,1 0-14 0,3 5 3 15,-6-6-8-15,6 6-6 0,0 0-1 16,0 0-2-16,0 0-6 0,8 33 2 0,2-19-2 16,4 10-4-16,6 0-3 0,0-3 0 0,5 2-1 0,2 0-8 15,2 0-1-15,14 8-3 0,1 1-5 0,4-2-12 16,-6 0 3-16,0-3-8 0,-2 0-5 0,3 1-3 15,-11-6-5-15,1-1-7 0,7 10 2 0,-12-11-3 16,-1 0 6-16,2 0-4 0,-7-1 4 0,2-4 1 16,-6 4 4-16,-5-9 4 0,1 2 2 0,-5-5 0 15,-5-1 6-15,1-2 15 0,-3 2 11 0,1-1 7 16,-3-5 1-16,0 0 4 0,-14 8 6 0,1-8-1 16,-7 0-2-16,-1-2-3 0,-6-7 0 0,-2 1-6 15,2-6-12-15,-4-4-25 0,-12-8-15 0,7-4-28 16,-4-5-2-16,7-3-36 0,1-6-27 0,5-7-27 15,6-1-11-15,8-6-1 0,3 4 9 0,6 1 5 16,4 6 19-16,4 2 9 0,1 12 14 0,4 2 18 16,0 2 12-16,0-1 27 0,1 5 10 0,-2 7 23 15,-1-1 18-15,0 8 16 0,0 2 9 0,-3-3 17 16,3 6 14-16,-1-2 6 0,-2 2-5 0,1 0-5 16,-5 6-6-16,7-6-3 0,-2 1-2 0,-5 5-8 15,8-7-26-15,-8 7-34 0,11-7-44 0,-3 4-56 16,-4 0-77-16,-4 3-230 0,0 0 101 0</inkml:trace>
  <inkml:trace contextRef="#ctx0" brushRef="#br0" timeOffset="167905.33">11002 18048 2299 0,'-36'32'71'16,"11"-8"5"-16,-4-5-35 0,1 1 27 15,3-1 46-15,0-2 4 0,25-17-3 0,-33 19-9 16,33-19-18-16,-19 10-9 0,19-10-11 0,0 0-6 0,0 0-8 16,0 0-11-16,18-47-22 0,14-1-24 0,22-22-24 15,12-6-35-15,0 1-45 0,3 1-45 16,6 6-68-16,-4 2-256 0,-4 5-514 0,-3 2 227 16</inkml:trace>
  <inkml:trace contextRef="#ctx0" brushRef="#br0" timeOffset="169630.81">10261 17452 180 0,'-17'-21'176'0,"7"4"-7"0,-2-5-18 16,2-2-7-16,-3-2-14 0,4 1 0 0,0 0-14 16,3 6-12-16,1 0-14 0,2 2 0 0,1 3-14 15,-2 3-6-15,3 3-8 0,-1 2-10 0,2 6-3 16,2-13-5-16,-2 13-6 0,7-6-6 0,-7 6 0 15,17 5-1-15,-4 4-4 0,2 4-4 0,0 1-4 16,7 8 5-16,-3 3-11 0,2 2-29 0,-1 2-32 16,-3 0-15-16,3 2-43 0,8 11-38 0,-16-11-139 15,1 5-306-15,-4-4 135 0</inkml:trace>
  <inkml:trace contextRef="#ctx0" brushRef="#br0" timeOffset="175227.81">31430 11211 89 0,'-9'-3'260'0,"9"3"-10"0,0 0-10 16,-10-3-15-16,10 3-14 0,-9-2-18 0,9 2-14 15,0 0-13-15,-13-2-16 0,13 2-16 0,0 0-12 16,-7-1-12-16,7 1-10 0,0 0-14 0,0 0-3 15,0 0-10-15,0 0-9 0,0 0-5 0,0 0-7 16,0 0-5-16,0 0-2 0,0 0-4 0,42 3-4 0,-13-1-4 16,6-4-2-16,5 2-6 0,18-3-2 15,5 0-3-15,1 1-1 0,-1-1-5 0,3 3 0 0,-1 0-1 16,0 0-2-16,0 2-3 0,-1-1 0 0,1 4 2 16,-1-4-3-16,-4 1-1 0,-1 0 2 0,0 1-5 15,-5-3 2-15,-2 6-3 0,-15-5 0 0,0-1-2 16,-1 2-4-16,2-1-1 0,-38-1-1 0,65 1-1 15,-37 0-2-15,-28-1-2 0,49-1 2 0,-49 1 2 16,38-1-3-16,-38 1 1 0,37-1 3 0,-37 1 1 16,0 0 0-16,40-3 1 0,-40 3-1 0,0 0 0 15,0 0 1-15,40-6-1 0,-40 6 3 0,0 0-1 16,0 0-1-16,0 0 3 0,0 0-3 0,36-2 4 16,-36 2-4-16,0 0 3 0,0 0 0 0,0 0-5 15,0 0 7-15,0 0-3 0,0 0 1 0,36-3-7 0,-36 3-13 16,0 0-13-16,0 0-16 0,0 0-15 0,0 0-17 15,0 0-21-15,0 0-29 0,0 0-21 0,0 0-24 16,0 0-209-16,0 0-416 0,0 0 185 0</inkml:trace>
  <inkml:trace contextRef="#ctx0" brushRef="#br0" timeOffset="176930.83">17684 11367 128 0,'0'0'152'0,"0"0"-15"0,0 0-4 16,-4-5-19-16,4 5-6 0,0 0-10 0,0 0-9 16,0 0-9-16,0 0-12 0,8-9-7 0,1 6-4 15,0-1-9-15,3 0 0 0,7-2-9 0,0 1-3 16,9-3 18-16,3 4-4 0,-2-3-7 0,4-1-2 16,4 2-6-16,2-2-3 0,10-3 2 0,3 1-10 15,0 1 1-15,3-2-5 0,-1-1 1 0,-2 1 0 16,3 0-4-16,-1 1-4 0,-3-2-1 0,4 0 2 15,1-1-4-15,-1 2 0 0,-1-2-2 0,-2 4-3 0,0-4 1 16,-3 6 1-16,2-3-3 0,-15 3-3 0,3 0 3 16,10-2 2-16,-14 2-5 0,-1 0-4 0,2 1 11 15,0-3-4-15,-1 2 0 0,4 0-3 0,-5-1 4 16,1 1-4-16,3-2 4 0,-4 3-3 0,18-3 3 16,-15 2-4-16,-3 1-3 0,-1 1 0 0,2-2 1 15,1 3 5-15,-4-1-1 0,2 1 1 0,0 1-11 16,-2 0 5-16,-1 0 4 0,-1 0-6 0,-7 2 2 15,5 1 4-15,-1-2 1 0,-6 2 0 0,0 0-4 16,2 0 2-16,-1 0 1 0,-3-1-3 0,3 1 0 16,-1 0 4-16,-1 0-2 0,2-2 3 0,-2 1 0 0,1 1-2 15,1 0 3-15,-2 0-4 0,-2 0-1 0,2 1-1 16,-3-2 2-16,1 2-2 0,0 1-1 0,-4-1 5 16,0 1-3-16,-2-2-2 0,-1 1 0 0,2 0 4 15,0-1-3-15,0 2-2 0,-2 0 3 0,0-1-2 16,1 0 4-16,-2 1-5 0,1 1 7 0,-1-1-5 15,-2-1-2-15,1 2-3 0,-1-2 2 0,0 1-5 16,0-1 3-16,-2 1 1 0,-6-2 0 0,12 4 3 0,-9-1-2 16,-3-3-1-16,11 1-5 0,-11-1-5 0,6 5-2 15,-6-5 6-15,4 3-8 0,-4-3 1 16,0 0 6-16,0 0-5 0,5 4-7 0,-5-4-9 0,0 0-14 16,0 0-28-16,0 0-26 0,0 0-39 0,-11 10-89 15,11-10-249-15,-9 3 110 0</inkml:trace>
  <inkml:trace contextRef="#ctx0" brushRef="#br0" timeOffset="178902.21">28694 11391 81 0,'-8'-4'162'0,"8"4"-7"15,0 0-11-15,0 0-6 0,0 0-10 0,0 0-10 16,0 0-7-16,0 0-14 0,-9-3-6 0,9 3-17 15,0 0-2-15,0 0-5 0,0 0-10 0,0 0-3 16,0 0-4-16,0 0-3 0,27-4-7 0,-8 2 0 0,2-1-7 16,8 0-4-16,5-1-3 0,2-2 2 0,14-1-1 15,4-3-5-15,1 2 1 0,5-3 4 16,1 3-9-16,2-3 1 0,1 1 1 0,1 0-3 0,0-1-8 16,-2 3 2-16,2-1 1 0,-1 1 2 0,-4 1-6 15,1 0 1-15,-2-2 1 0,0 1-3 0,-2 2 1 16,-3-1-2-16,0 1-1 0,-2 2-1 0,0 1 1 15,-12 2-1-15,11-5-1 0,-11 3 0 0,-2 0-2 0,-1-2 2 16,2 2 2-16,-5 0-5 0,1-2 3 16,-2 2 0-16,-4-2-3 0,1 4 1 0,-9-2 3 15,1 1-5-15,-3 1-3 0,-2-5 6 0,2 3-1 0,-5 2 0 16,-2 0-2-16,-2-3 1 0,1 1 1 0,-4 3 0 16,0-1 0-16,-7 1 0 0,11-3 5 0,-11 3 7 15,10-4 6-15,-10 4-10 0,0 0-1 0,8-2 0 16,-8 2 1-16,0 0-3 0,0 0 1 0,6-1-4 15,-6 1 2-15,0 0-4 0,0 0 2 0,0 0-3 16,0 0-8-16,0 0-5 0,0 0-10 0,0 0-6 16,0 0-11-16,0 0-4 0,0 0-5 0,0 0-12 15,10 4-7-15,-10-4-8 0,0 0-31 0,0 0-21 0,3 7-26 16,-3-7-88-16,0 0-263 0,0 0 117 16</inkml:trace>
  <inkml:trace contextRef="#ctx0" brushRef="#br0" timeOffset="181541.75">30860 11847 196 0,'0'0'306'0,"-4"-6"-14"16,4 6-23-16,0 0-31 0,0 0-20 0,0 0-21 15,0 0 2-15,-16 12-20 0,11 1-7 0,-3 5-14 16,-2 8-12-16,0 1-10 0,-1-2-10 0,0 3-10 16,-1-2-9-16,3 3-3 0,2-2-6 0,-2-3-5 15,2-5-11-15,2 0-14 0,-1-4-4 0,1-2 7 16,2-4-20-16,-2 1 1 0,4-2-9 0,-2-2-1 15,3-6-3-15,-2 8-2 0,2-8 6 0,-3 6-9 16,3-6 2-16,0 0-2 0,0 0-9 0,0 0-5 16,8-26 6-16,-1 8-14 0,5-6 5 0,-2-1-9 0,4-2-5 15,-2 0 4-15,-2-4-6 0,4-1-1 16,1-12 2-16,-2 9 3 0,-4 4-1 0,0-3 1 0,2 5-2 16,-3 4 4-16,-3 7-3 0,-1 2 6 0,-1 6 2 15,0 0-5-15,0 3 3 0,-2 1-8 0,-1 6-3 16,0 0-2-16,0 0 5 0,0 0-4 0,13 13 4 15,-10 4 1-15,2 1 3 0,-1-2-4 0,2 11-2 16,-2-8 0-16,0 8-2 0,1-4 5 0,-1-5-3 16,0 1 5-16,-1 0-20 0,2-1-23 0,-1 0-13 15,1-3-25-15,0 2-32 0,-2-3-23 0,1 1-27 16,0-3-27-16,-2-2-24 0,-2-2-21 0,3 1-18 16,-3-9-4-16,-5 11-173 0,2-5-461 0,3-6 203 0</inkml:trace>
  <inkml:trace contextRef="#ctx0" brushRef="#br0" timeOffset="181706.39">30809 12087 22 0,'-13'-3'141'16,"3"0"5"-16,-3-1 18 0,3 2 10 0,0-1 15 16,1 1 10-16,2 0 1 0,7 2-5 0,-11-4-14 15,11 4-15-15,-9-2-19 0,9 2-13 0,0 0-11 16,-6-4-12-16,6 4-12 0,0 0-9 0,0 0-15 16,25-7-11-16,-12 3-23 0,6-2-27 0,3 2-23 15,6-2-27-15,-1 0-20 0,0 0-42 0,1-1-30 16,1-2-29-16,2 2-24 0,-3 0-154 0,-1-1-364 15,1-1 162-15</inkml:trace>
  <inkml:trace contextRef="#ctx0" brushRef="#br0" timeOffset="181914.2">31287 11824 109 0,'0'0'267'15,"-8"-5"-6"-15,1 4-15 0,7 1-22 0,-11 0-18 16,11 0-21-16,-14 4-11 0,6 2-13 0,-3 0-14 15,2 1-14-15,0 3-11 0,-1 4-12 0,-1 4-8 16,-3 3-14-16,5-4-8 0,-3 8-9 0,2 1-7 16,2-1-7-16,-2 0-13 0,1 0-23 0,1-1-25 15,5-5-30-15,0-1-27 0,3 1-18 0,0-5-29 0,4 4-24 16,0-9-16-16,2 1-21 0,3-5-21 16,0-1-135-16,1-2-352 0,4 0 157 0</inkml:trace>
  <inkml:trace contextRef="#ctx0" brushRef="#br0" timeOffset="182115.78">31397 11950 122 0,'-3'-7'250'0,"0"3"-2"0,-1-3-13 16,4 7-18-16,-9-9-17 0,4 8-14 0,5 1-16 16,-13 1-11-16,13-1-13 0,-17 9-15 0,8-2-14 15,4 2-6-15,-2 7-18 0,0-2-6 0,2 2-8 16,-1 2-6-16,2 1-8 0,1-3-5 0,2 1-6 15,2 0-19-15,3-2-27 0,1 3-25 0,3-2-28 16,0 0-30-16,-2 0-37 0,5-6-32 0,1 3-45 16,6-2-189-16,-4-1-409 0,2-6 181 0</inkml:trace>
  <inkml:trace contextRef="#ctx0" brushRef="#br0" timeOffset="183279.91">31536 12147 130 0,'0'0'247'0,"-6"-1"-11"0,6 1-14 15,0 0-19-15,0 0-19 0,0 0-20 0,0 0-15 16,0 0-15-16,0 0-12 0,0 0-13 0,9-13-10 16,0 8-15-16,2-1-6 0,1-2-6 0,3-1-11 0,-1-1-7 15,1 1-4-15,2-2-4 0,0-2-2 0,-1 2-5 16,0-1-6-16,0 1-3 0,1-2-2 0,-4 1-5 15,-2 0 7-15,-3 1-4 0,-2 2-1 0,-1-1-5 16,-2 0 1-16,0 0-5 0,-3 1 3 0,0 9-4 16,-4-11 0-16,0 6-4 0,4 5-4 0,-13-6-1 15,-1 5-2-15,2 2 0 0,-2 3 2 0,-2 2-6 16,-2 3 5-16,1 1-1 0,2 2 1 0,3 2-8 16,-2 2 7-16,2 6 1 0,6-6-2 0,0 2-1 15,0 1 1-15,3-3 0 0,5 1-1 0,-1-1-4 16,0-5-1-16,4 1 0 0,0 0-3 0,4 1-5 0,0-4 1 15,2-5-15-15,2 2-4 0,5-3-3 0,2 0 4 16,0-3-3-16,-2-3 2 0,0 0-3 0,-1-3 0 16,2 2-3-16,0-5 9 0,-2 3-7 0,-2-2 12 15,-5 0 3-15,5-2 1 0,-3 0 3 0,-5 2 2 16,3-2 2-16,-3 0 2 0,-2-1 2 0,3-3 2 16,-1 3 0-16,-2 1-2 0,-1-1 4 0,-1 0-4 15,2-1 0-15,0 2 1 0,1 1 3 0,-3 3-1 16,1 0 2-16,-4 6-4 0,2-7-2 0,-2 7 5 15,6-4-1-15,-6 4-2 0,0 0 0 0,0 0-2 16,15 4 0-16,-11 3 6 0,-1-1 6 0,3 3 3 16,-4 1 4-16,3 1 7 0,-2-1 5 0,-2 1 0 0,1 1 0 15,-2 0-3-15,1 0 1 0,0 0-6 0,0 4 0 16,-1-6 0-16,3 1-1 0,-3-3-7 0,1-2 6 16,2 2 6-16,-2-3-3 0,-1-5-3 0,5 9 2 15,0-7-2-15,-5-2-1 0,12-3-5 0,-1 0-5 16,-1-2-8-16,1-2-5 0,4-2-6 0,-2-2-9 15,2 2-6-15,-2-3-9 0,0 1 0 0,-1-1-10 16,2 0-12-16,-1 1 7 0,0-1 1 0,0 1 0 0,-4 3 3 16,0 4 9-16,-2-2 0 0,-2 3 5 15,2 3-3-15,-7 0 4 0,11 0 4 0,-11 0 9 16,10 7 3-16,-3 1 5 0,-6-1 1 0,1 0 9 0,1 2 4 16,-1 1 2-16,-1-1 7 0,0 3-2 0,1-5 7 15,1 3 2-15,2-5 4 0,-2 1 9 16,2 0-2-16,-1 0 1 0,2-2 3 0,2 2 2 0,2-1 0 15,0-4 6-15,1 1 0 0,1-2 0 0,0 0-1 16,1-3-2-16,-2-2-1 0,2 2-6 0,1-2-1 16,0-4-3-16,0-1-6 0,0 1 2 0,-1-2-5 15,0 0-7-15,-5 3-3 0,0-2-4 0,-3 1 2 16,1-2-7-16,-5 6 1 0,-1 5-8 0,2-9 4 16,-2 9-6-16,0 0 2 0,0 0 1 0,-9-9 3 15,9 9-6-15,-12 3 5 0,0 3 1 0,2-2 0 0,-1 4 3 16,-4 1-2-16,6-1 1 0,-2 2-1 0,3-3-2 15,2 3-1-15,-2-1-15 0,5 1-9 0,-1-2-19 16,4 2-18-16,-2-1-9 0,2 1-15 0,3-3-12 16,1-2-7-16,5 0-8 0,1 0 6 0,1-4 8 15,5 2 8-15,0 0 15 0,4-3 24 0,0 2 12 16,-2-4 18-16,2 2 7 0,2-3 20 0,-1 0 10 16,-1-3 1-16,-2 2 10 0,-18 4 1 0,0 0 15 15,51-15 8-15,-51 15 2 0,29-10 6 0,-29 10-8 16,25-12-2-16,-25 12-3 0,28-11 0 0,-28 11-3 15,0 0-1-15,34-13-4 0,-34 13 1 0,0 0-14 16,32-8 8-16,-32 8-2 0,0 0-1 0,0 0 1 0,0 0-2 16,47 3 3-16,-47-3-3 0,0 0 10 0,30 13 0 15,-30-13-1-15,0 0 6 0,23 18 4 16,-23-18 13-16,0 0 10 0,0 0 2 0,22 22 4 0,-22-22 10 16,0 0 16-16,14 19 7 0,-14-19 4 0,0 0 2 15,0 0 6-15,0 0 9 0,0 0 12 0,0 0-2 16,12 23 13-16,-12-23 6 0,0 0-1 0,0 0 6 15,0 0 1-15,0 0-5 0,0 0-7 0,0 0-19 16,0 0-11-16,0 0-11 0,0 0-19 0,0 0-28 0,0 0-34 16,0 0-40-16,55-58-34 0,-33 39-35 15,1-4-41-15,4 4-48 0,-2-2-54 0,2 0-49 16,0-1-36-16,-2 3-262 0,1 0-624 0,-1 5 276 0</inkml:trace>
  <inkml:trace contextRef="#ctx0" brushRef="#br0" timeOffset="183513.14">31601 12628 36 0,'-16'6'406'16,"3"-4"-42"-16,3 1-37 0,1-1-33 0,4 2-26 15,5-4-13-15,0 0-25 0,0 0-26 0,44-14-9 16,6-1-35-16,10 4-26 0,34-8-39 0,7-3-49 16,-3 1-59-16,-1 4-60 0,-1 1-64 0,-7-3-57 15,-27 14-240-15,0-4-468 0,2 1 208 0</inkml:trace>
  <inkml:trace contextRef="#ctx0" brushRef="#br0" timeOffset="183668.18">32984 12447 49 0,'0'0'230'0,"0"0"7"0,0 0 0 16,0 0-5-16,0 0-24 0,0 0-16 0,0 0-23 15,0 0-18-15,0 0-16 0,0 0-22 0,0 0-28 16,0 0-33-16,0 0-40 0,0 0-40 0,0 0-48 16,0 0-45-16,0 0-193 0,0 0-338 0,0 0 150 15</inkml:trace>
  <inkml:trace contextRef="#ctx0" brushRef="#br0" timeOffset="185557.34">29925 5374 47 0,'0'0'228'0,"0"0"-25"0,0 0-19 0,0 0-21 15,0 0-14-15,0 0-1 0,-13 18-6 0,10-1-14 16,2 2-28-16,1 0-12 0,1 6-5 0,-1-6-8 15,2 0-6-15,0 6-8 0,2-1-4 0,0-5-3 16,1-3-2-16,0 0-8 0,-1-5-6 0,-2 0-4 16,0-1-4-16,0-4 1 0,1 0 2 0,-3-6 3 15,2 9 19-15,-2-9 20 0,2 5 13 0,-2-5-2 16,0 0-7-16,0 0-8 0,0 0-7 0,0 0-7 16,5-32 0-16,-7 21-9 0,-1-7 1 0,0 0-8 0,-1-5-5 15,0 4-2-15,1-10-2 0,-4 3-9 0,-2-5 3 16,7 5-5-16,-3-3-1 0,1 4-7 0,-1 5-3 15,2 2 0-15,2 6-1 0,-1 0 1 0,1 3-2 16,1-1-5-16,0 10-1 0,1-8-4 0,-1 8 4 16,0 0-3-16,12 2 3 0,-12-2-2 0,18 11 6 15,-3 1-12-15,1 2-6 0,0 7 1 0,2-1-2 16,0-1 1-16,-4-4-3 0,3 4 1 0,-2 1 4 16,2-1-1-16,-5-5 2 0,-3-1 1 0,3-1 1 0,-3 1 0 15,-3-3 3-15,-1-2-2 0,1 0 4 16,-3-2-3-16,1 0 0 0,-1-1 1 0,-3-5 15 15,5 8 12-15,-5-8 14 0,1 6 8 0,-1-6 10 0,0 0 0 16,0 0-7-16,0 0 0 0,0 0-6 0,0 0-3 16,0 0-2-16,-18-17 2 0,13 8-11 0,0-4-2 15,-2-4-4-15,1 0 1 0,1-2-9 0,4-1 3 16,1-5-6-16,1 8 3 0,4-2 4 0,-1 4-11 16,0 4-1-16,2 1-1 0,-1 1-2 0,3 3-6 15,2 0 4-15,-2 4-1 0,1 3-3 0,4 3-2 16,-2-1 3-16,4 7 0 0,-3-3 2 0,1 5 0 15,2 1 2-15,-3 2-2 0,5 4-13 0,-5-5-4 16,-1 2-14-16,1 1-17 0,0 6-13 0,-4-8-15 16,0-1-12-16,-2-3-12 0,1 4-12 0,-1-5-3 15,1-1-6-15,-1-2-7 0,-2-2-1 0,1 0-16 0,0-3 24 16,-5-2 5-16,9 1 4 0,-9-1 17 0,0 0 6 16,13-7 11-16,-9 3 16 0,-2-4 14 0,2 2 17 15,-3-2 26-15,3-5 14 0,-3 4 9 0,-1-4 22 16,2 1 12-16,0 1 9 0,-1 4 13 0,-1-2 8 15,0 9-6-15,0-11-5 0,0 11-10 0,0-10-5 16,0 10-5-16,0 0-10 0,0 0-7 0,0 0-1 16,0 0-2-16,0 0-2 0,15 16-6 0,-8-7 3 15,1 0-4-15,2 2-2 0,2 1-1 0,2 2-2 16,1-4-3-16,2 1-1 0,-2-3 1 0,2 1-2 16,0-1-2-16,-5-2 2 0,1-2-1 0,1-1 4 15,0-2 3-15,-1-1 11 0,-2 0 14 0,0 0 15 0,0-1 16 16,-2-2 8-16,-3 1 16 0,1-2-8 0,-2-2-4 15,0 0 19-15,-3 0-8 0,1-5-11 0,-2 0 1 16,-2 1-12-16,2-2-4 0,-2 1-11 0,-2-2-3 16,1 1-4-16,-2-5-8 0,0 9-11 0,-1-3-1 15,1 2-1-15,3 2-10 0,1 7-18 0,-5-9-24 16,5 9-27-16,-3-7-29 0,3 7-35 0,0 0-33 16,-1-7-36-16,1 7-31 0,0 0-15 0,0 0-19 15,0 0-20-15,0 0-208 0,12-2-510 0,-12 2 226 16</inkml:trace>
  <inkml:trace contextRef="#ctx0" brushRef="#br0" timeOffset="185772.23">30919 5216 228 0,'0'0'291'16,"-3"-12"0"-16,3 12-17 0,-2-11-24 0,2 11-16 0,0 0-27 15,-2-7-24-15,2 7-21 0,0 0-22 0,0 0-6 16,0 0-14-16,0 0-7 0,6 29-16 0,-1-12-9 15,0 2-8-15,5 6-10 0,-1 3-5 0,1 2-5 16,4-4-12-16,-1-2-12 0,2 2-20 0,0-2-22 16,1-3-31-16,-3 2-28 0,-3-8-23 0,0 2-32 15,-2-3-29-15,0 0-22 0,-2-4-47 0,0 1-172 16,-3-4-421-16,0-1 188 0</inkml:trace>
  <inkml:trace contextRef="#ctx0" brushRef="#br0" timeOffset="185938.11">30887 5480 64 0,'-12'-5'231'0,"2"2"0"0,4 0-11 0,-1 1-22 15,7 2-17-15,-10-6-23 0,10 6-11 16,-3-2-17-16,3 2-11 0,0 0-25 0,31-5-27 0,-2 1-39 16,3-1-49-16,7 2-33 0,14-7-42 0,0 3-57 15,-13 2-105-15,11-2-279 0,0 0 124 0</inkml:trace>
  <inkml:trace contextRef="#ctx0" brushRef="#br0" timeOffset="186271.83">31495 5317 217 0,'-21'-3'226'0,"0"2"-10"0,3-1-9 16,-2 2-12-16,-3 3-16 0,6 0-16 0,1 4-15 15,0-3-13-15,1 4-14 0,-1 5-11 0,0-3-14 16,4 1-9-16,0 1-11 0,3-3-21 0,4 1-15 0,1 0-17 16,1 1-23-16,2-1-11 0,0 0-5 0,3-4 1 15,2 1-6-15,2-2 1 0,4-4 4 0,1 2 0 16,-1-3 0-16,4-1 5 0,-1-1-1 0,-1-5 1 16,-1 1 2-16,4 0 16 0,-3-1 5 0,-3 1 11 15,0 2 2-15,-4 2 0 0,2 1-5 0,0-2-3 16,-7 3 1-16,11 0-3 0,-3 4-1 0,3 1-1 15,0-1-1-15,5 3 0 0,-2 1-3 0,3-2 0 16,0 1 2-16,3-1-4 0,2-1-9 0,5-3-23 16,1-2-22-16,3-2-21 0,-1-3-27 0,0-5-18 15,0 1-16-15,1-4-7 0,-2-2-33 0,-1-3-96 16,-1 1-285-16,-3-1 126 0</inkml:trace>
  <inkml:trace contextRef="#ctx0" brushRef="#br0" timeOffset="186448.23">31935 5294 572 0,'9'-16'1'0,"0"-2"36"0,-3 1 20 15,-2 2 5-15,-3-4 23 0,-1 1 7 0,-1 0 15 16,-2 1 21-16,-2-3 9 0,-2 6 12 0,-2-2 12 15,4 7 7-15,-2-2 1 0,0 3-3 0,-1 1-9 16,2 2-12-16,-1 0-13 0,1 3-10 0,6 2-15 16,-14 2-12-16,14-2-8 0,-13 13-6 0,4 1-3 15,4 1-9-15,0 2-3 0,4 2-8 0,-1 1-2 16,5 6-7-16,1-2-2 0,2 2-4 0,3-2-20 16,0 3-21-16,1 0-24 0,0-4-19 0,1 4-36 15,-2-5-32-15,-1-3-32 0,-1-3-42 0,-2-5-32 16,1 0-34-16,-2 1-164 0,0-5-445 0,0-1 198 0</inkml:trace>
  <inkml:trace contextRef="#ctx0" brushRef="#br0" timeOffset="186847.31">31765 5286 25 0,'14'-5'102'0,"3"-3"-15"0,2 2-10 0,1-2-14 16,7-3-6-16,-9 3-7 0,9 0-2 0,-7-1-11 15,-2 1 2-15,-1 2 2 0,-4 0-8 0,-2 1 4 16,-2 3 3-16,-1 1 6 0,-2-1 8 0,-6 2 18 16,14 3 9-16,-7-1 8 0,-1 2 1 0,-1 0-8 15,1 3-4-15,-2-3-7 0,4 5 2 0,-3-1-2 16,2 0-5-16,0 3-10 0,1-4-6 0,-2 0 4 0,2 1 10 15,2-2-8-15,3 4 3 0,-2-6-2 16,2-1 4-16,3 3 24 0,4-5 10 0,0-1 10 16,-7-1 13-16,2 1 12 0,-4-1 7 0,-1 0-2 0,1-3 9 15,-4 3-14-15,-1-4 13 0,-2 1-8 0,-4 4-10 16,3-10-21-16,-3 10-9 0,-6-14-1 0,0 6-16 16,-2 0-7-16,-2-1-11 0,0 1-10 0,1 1-6 15,-1 3-7-15,2-2-24 0,-1 1-30 0,7 1-26 16,-6 1-39-16,8 3-31 0,-10-4-36 0,5 2-33 15,5 2-35-15,0 0-27 0,-7-5-17 0,7 5-220 16,0 0-522-16,0 0 231 0</inkml:trace>
  <inkml:trace contextRef="#ctx0" brushRef="#br0" timeOffset="187115.46">32354 5072 185 0,'4'-5'195'0,"-4"5"-8"15,6-6-13-15,-6 6-12 0,7-5-20 0,-7 5-14 0,9 3-12 16,-9-3-9-16,16 7-14 0,-5-2-8 0,-1 0-8 15,1 3-3-15,3 1-12 0,2 2-2 0,-2 1-7 16,1-2-7-16,0 2-2 0,2-2-6 0,-5-1-4 16,0-2-4-16,-3 2 8 0,0-3 11 0,-1 1 18 15,-3-2 12-15,-1-1 20 0,0-2 11 0,-4-2 20 16,5 5 24-16,-5-5 11 0,0 0 11 0,0 0-4 16,0 0-8-16,0 0-8 0,0 0 3 0,0 0 6 15,0 0 0-15,0 0-30 0,-8-22-14 0,8 22-16 16,5-19-11-16,2 6-26 0,4-3-33 0,1 0-38 15,-12 16-37-15,47-44-40 0,-20 23-44 0,1-1-38 16,0 3-26-16,0 6-42 0,-1 2-32 0,-27 11-33 16,43-11-258-16,-43 11-598 0,0 0 265 0</inkml:trace>
  <inkml:trace contextRef="#ctx0" brushRef="#br0" timeOffset="187350.96">31241 5761 274 0,'-10'2'275'0,"3"1"-27"0,2-2-23 16,5-1-21-16,0 0-23 0,0 0-16 0,26-7-12 15,8-1-22-15,21-6-12 0,36-5-14 0,7 4-17 16,2-3-46-16,-3 3-34 0,4-1-42 0,-4-3-42 15,-2-1-47-15,1-1-60 0,-8-1-118 0,2 2-325 16,-4 1 144-16</inkml:trace>
  <inkml:trace contextRef="#ctx0" brushRef="#br0" timeOffset="192265.65">17626 11414 34 0,'0'0'78'0,"0"0"-5"16,0 0-8-16,0 0-3 0,0 0 1 0,0 0-9 15,0 0-2-15,0 0 0 0,0 0 0 0,0 0-6 0,0 0 1 16,0 0-1-16,0 0 4 0,0 0-11 16,0 0 4-16,0 0 2 0,0 0-3 0,0 0 4 0,0 0-3 15,0 0 1-15,0 0-6 0,0 0 14 0,0 0-4 16,0 0 7-16,0 0-12 0,0 0-4 0,-16 4 0 15,16-4-2-15,0 0 0 0,-13 0 4 0,13 0 2 16,0 0 9-16,-12-4-1 0,12 4-2 0,-12-4 11 0,4 1 21 16,1 1-8-16,7 2 4 0,-16-8-4 15,6 4-5-15,1-5-2 0,0 3-8 0,-2-2-3 16,2 2 3-16,1-5-8 0,-5 1 3 0,2-2-5 0,2-2-7 16,-4-2-6-16,0 0 2 0,3-1-1 0,-4-5-6 15,1-5 2-15,-1 0-8 0,4-3-2 0,0-1-2 16,1-3-4-16,2-1-1 0,1-1-1 0,0 3 1 15,-1-13-4-15,7 13-4 0,-2 0-1 0,-1 1 1 16,1 1 4-16,0-1-5 0,0 4 1 0,1 1 0 16,-5-1-3-16,2 1-3 0,2 10-3 0,-3 1 0 15,2-1 7-15,1 2 2 0,-3 3 2 0,2 1-2 16,2 1 1-16,-2 3 0 0,3 7-2 0,-2-12-2 16,0 6 2-16,2 6-3 0,-3-9-3 0,3 9 1 15,0 0-4-15,0-9-4 0,0 9 6 0,0 0 1 0,11-7-2 16,-1 7 3-16,4-3 0 0,7 2-3 0,7-2-1 15,4 0 0-15,5-3 4 0,1 0 1 0,17 0-3 16,0-1-3-16,12-3 1 0,22-6-1 0,-28 5 4 16,29-5-6-16,-2 0 1 0,2-1-5 0,-1 3 1 15,-1-5 0-15,-24 8-8 0,27-3 5 0,1-2 1 16,2 5-3-16,-28 1-3 0,31-5-2 0,-1 7-2 16,-3 0-5-16,-27 5 8 0,28-4 2 0,-32 5 1 15,29 0-4-15,-30 2 6 0,30-2-3 0,-28 0 2 16,27 1 0-16,-28 2 1 0,27-1-1 0,-27 0 1 15,0-4 4-15,-2-1-1 0,0 2 3 0,1-1 0 0,-5 0-2 16,-1-2 1-16,2-2 4 0,-1 0 1 0,-4-5-5 16,1 6 2-16,-3-1 0 0,-14 2-7 0,14-3 3 15,-15 2 3-15,-1 1 3 0,-3-1 0 0,0 3 0 16,-1-1-2-16,-10 0-1 0,1 4 2 0,-7-2-1 16,0 1-3-16,-1 1 4 0,-2-2 1 0,0 3 2 15,-2-2-5-15,-1 2 5 0,-8 0 0 0,12 0 5 16,-12 0 3-16,11 4-10 0,-11-4 8 0,10 2 2 15,-6 0-3-15,-4-2 0 0,5 5 1 0,-5-5 0 0,5 6 2 16,-2-1-3-16,0 1 3 0,-3-6-1 16,3 12-5-16,1-3 8 0,-1 1-2 0,-1 0-2 0,3 2 3 15,-1 2 0-15,1 0-2 0,0 2 3 0,2 0-1 16,-3 1-1-16,2-2-1 0,-1 2 0 0,0 2-4 16,2 0 3-16,0-2 3 0,0 1-4 0,-1 6 2 15,-2-5-2-15,2 5 4 0,2 0 3 0,-3-5 2 16,4 6 2-16,-5 0-3 0,2 0 0 0,-1-6 0 15,0 0-2-15,1 0-1 0,-1 4 1 0,-1-3-2 16,-1 5-2-16,4-6 5 0,-4-1-6 0,0 2 4 16,1-3-3-16,-1 1 1 0,0-2 1 0,-1 1-1 0,0-5-5 15,2 3 5-15,-1-3-8 0,5 4 4 0,-4-4 1 16,1 0 2-16,-2-1-3 0,1-1 3 0,0 1-3 16,1-1-3-16,-4 1 2 0,3-1 1 0,-2 0-1 15,0-1 3-15,-1-2-5 0,0 2 6 0,-1-1-6 16,0-8 2-16,-4 14 1 0,3-6-1 0,0-2 4 15,-2 0-2-15,-2 0-4 0,2 1 5 0,-3-1 2 16,1-1-1-16,0 0 2 0,0-1 0 0,-5 2 0 16,1-2 0-16,0 0 0 0,-1-1 0 0,-3-1 0 15,0 2 3-15,-5-1-3 0,-3 1-1 0,-9-3-1 16,-2 2 0-16,-6-3-1 0,-1 1 0 0,-16-1-1 0,-1 2 0 16,-1-2-2-16,-6 1-1 0,1 3 0 0,-4 1 2 15,6-4-5-15,-1 4 8 0,2-1 4 16,3 3 8-16,2-1-3 0,2 2 0 0,1 0 1 0,1 1 4 15,10-2 9-15,-10 1 3 0,12-1 2 0,-1 0 4 16,-11 3 3-16,10-4 1 0,6 1-1 0,-4 1 3 16,4-4 1-16,3 2-4 0,3-2-3 0,-1 0 1 15,8 1-2-15,2-2-4 0,3 0-10 0,1-2 5 16,4 2-6-16,1-1 0 0,3-1-4 0,1 0-2 16,6-1 2-16,-13 2-1 0,13-2-5 0,0 0-1 15,-9 0-1-15,9 0 2 0,0 0-3 0,-6 3 0 0,6-3-7 16,0 0 0-16,0 0 0 0,0 0 3 0,0 0 0 15,0 0 3-15,-10 0-5 0,10 0 5 0,0 0-5 16,0 0-1-16,0 0-9 0,0 0-15 0,0 0-16 16,0 0-28-16,0 0-33 0,0 0-35 0,0 0-17 15,0 0-37-15,0 0-36 0,0 0-245 0,0 0-508 16,0 0 225-16</inkml:trace>
  <inkml:trace contextRef="#ctx0" brushRef="#br0" timeOffset="193831.05">17940 12012 158 0,'-9'-15'180'0,"-1"1"-9"16,1 2-14-16,-1-1-7 0,2 5-4 0,-1-1-15 16,0 1-11-16,1 1-11 0,2 3-9 0,1 2-9 15,5 2-12-15,-13-2-12 0,13 2-1 0,-19 8-11 16,5 3-7-16,1 3-2 0,-6 9 0 0,2 2-9 0,-2 5-1 16,2 3-3-16,-4 8-4 0,4 2-6 0,7 1 0 15,2-8-1-15,-1-3 0 0,3 13-2 0,2-12-5 16,4 0 1-16,1-1-2 0,1 1 2 0,1-2-8 15,1 2-1-15,3-3 3 0,-1-2-3 0,-1 1 0 16,4-4 1-16,-1 2-5 0,1-2 0 0,-3-2 0 16,-1-5-3-16,4 5 7 0,-3 1 8 0,0 0 5 15,0 1-5-15,1 1 7 0,-1-2 4 0,-1 1-3 16,-1 5 6-16,1 1 1 0,-4-1 4 0,2 3-1 16,2 0-5-16,-3 11 6 0,5-9 0 0,-2 11 0 15,1-2 1-15,-1 0-5 0,1 2-3 0,-3-12-2 0,1 10-3 16,0-9-5-16,1 13 2 0,-4-4-3 0,4 0 1 15,3 4-1-15,-5-13 0 0,6 15 0 0,-6 2-3 16,3-5 1-16,-6 2 1 0,1 0 0 0,1 0 7 16,4 0-4-16,-1 0-8 0,0 0-2 0,-1-2 4 15,2-4-2-15,0 3-2 0,-2-12-1 0,1-1 2 16,3 3-1-16,-2-2-3 0,3 10-1 0,3 1 4 16,-3-15-5-16,1 0 0 0,5-4-12 0,1 1-11 0,4 0-18 15,1-5-25-15,3-4-29 0,4-2-40 16,3-6-52-16,1 2-50 0,0-1-157 0,0-10-423 15,2-2 188-15</inkml:trace>
  <inkml:trace contextRef="#ctx0" brushRef="#br0" timeOffset="198734.84">26497 11285 13 0,'-11'-1'228'16,"11"1"-1"-16,0 0-11 0,0 0-10 0,-9-2-15 0,9 2-20 15,0 0-17-15,0 0-17 0,0 0-13 0,0 0-14 16,0 0-15-16,0 0-5 0,0 0-11 0,0 0-5 16,22 7-10-16,-4-5-2 0,3 0-7 0,10-1-6 15,7-1-4-15,2-1-6 0,14 2-5 0,3-2 0 16,3 1-9-16,1-2-4 0,2-2-22 0,2 1 0 15,0-2-18-15,2 0-31 0,21 0-27 0,-28 0-36 16,1 0-49-16,-4-1-192 0,-1 0-383 0,-3 3 170 16</inkml:trace>
  <inkml:trace contextRef="#ctx0" brushRef="#br0" timeOffset="212588.95">21330 871 143 0,'0'0'192'16,"0"0"-8"-16,0 0-21 0,0 0-26 0,0 0-10 15,0 0 3-15,0 0-19 0,0 0-7 0,0 0-7 16,22 15 1-16,-14 1-2 0,-2 1-11 0,2 0-4 16,-2-1 1-16,1 2 0 0,0 0-10 0,0-4-1 15,-2 4-9-15,-1-2 8 0,1-2-4 0,-4-3-8 16,3 1-4-16,-2-2-8 0,1-1-2 0,-2-2-5 15,0-1 0-15,1 0-1 0,-2-6-5 0,1 9-2 0,-1-9 7 16,1 9 10-16,-1-9 4 0,0 0 1 16,0 0-6-16,0 0-7 0,0 0-1 0,0 0-9 15,0 0-3-15,0 0-1 0,-17-21-6 0,14 9-1 16,2 2 2-16,1-7-7 0,-2 0-1 0,2 17-3 0,0 0-2 16,6-64-1-16,-6 64-3 0,8-44 2 0,-8 44-7 15,11-33 1-15,-11 33 6 0,14-30-7 0,-14 30-4 16,11-18 4-16,-11 18-1 0,0 0-3 15,0 0 2-15,36-14 0 0,-36 14 6 0,0 0-10 0,0 0 2 16,0 0 2-16,59 22 1 0,-59-22-3 0,16 18 4 16,-6-9 0-16,-2 1-3 0,3 2 5 0,-6 0-3 15,0-2 0-15,-2-1 1 0,1 1 1 0,-1-2-4 16,-1 0 4-16,0-2 2 0,0 2 2 0,-2-8-5 16,4 10 1-16,-2-6 0 0,-2-4 2 0,2 8 4 15,-2-8 2-15,0 0 4 0,4 7 14 0,-4-7 1 16,0 0 2-16,0 0-12 0,0 0 4 0,0 0-5 15,0 0-5-15,0 0 0 0,0 0 11 0,0 0-14 16,0 0-1-16,0 0 1 0,4-81-3 0,-4 81-1 16,11-32 1-16,-11 32-3 0,14-25-4 0,-14 25 2 15,16-22-2-15,-16 22 0 0,0 0 0 0,22-18 8 16,-22 18-11-16,0 0 1 0,0 0-1 0,0 0 5 16,45 4-7-16,-45-4-6 0,0 0-10 0,0 0-10 15,34 37-27-15,-31-25-22 0,5 1-33 0,-6 2-24 16,4-5-37-16,-2 2-32 0,-2 0-27 0,-1-2-141 15,2 0-407-15,1 1 180 0</inkml:trace>
  <inkml:trace contextRef="#ctx0" brushRef="#br0" timeOffset="213180.31">21880 811 110 0,'0'0'160'15,"0"0"-5"-15,0 0-23 0,0 0-13 0,0 0-10 16,0 0-9-16,0 0-3 0,0 0-17 0,0 0-6 16,0 0-11-16,19 84-1 0,-12-76-10 0,-7-8-5 15,12 12-8-15,-4-6 3 0,1 0-14 0,-3-3-15 16,2 1-20-16,-8-4 0 0,0 0-20 0,0 0-1 15,0 0-16-15,0 0 12 0,73-14-7 0,-73 14 7 16,21-13-1-16,-21 13 7 0,0 0 10 0,21-24 4 16,-21 24 11-16,0 0 11 0,11-31 4 0,-11 31 22 15,0 0 8-15,0 0 14 0,2-33 0 0,-2 33 19 16,0 0 14-16,0 0-7 0,0 0-4 0,0 0 3 16,0 0 6-16,-13-46 3 0,13 46-6 0,0 0-7 15,0 0-8-15,0 0-14 0,0 0-3 0,0 0-10 16,0 0-4-16,0 0-7 0,0 0-5 0,0 0 2 0,0 0-3 15,0 0-5-15,0 0 0 0,0 0-3 16,0 0-2-16,0 0 0 0,0 0 1 0,0 0-6 0,0 0 4 16,22 105-5-16,-16-77 3 0,0-4-4 15,-2 4 3-15,4 0-5 0,-3-1-2 0,2 0 2 16,3 2 0-16,-4-2-3 0,3-2 2 0,-4 5 1 16,3-5-3-16,-3 0-1 0,1 0 5 0,-3-6-5 0,1-1 3 15,0 1-1-15,-3-5-4 0,3 3 2 16,-6-6 2-16,2 3-4 0,2-6 2 0,-2 3-2 15,0-2 5-15,0-1-1 0,0-8-1 0,-3 10 6 0,1-5-5 16,-4 0 6-16,1-1-4 0,5-4-3 0,-16 2 3 16,4-1-3-16,1-1 5 0,-1-5-10 0,-3 0 7 15,-3-3-10-15,1-1-6 0,-4-6-11 0,3 2-34 16,5-2-16-16,-2-8-20 0,2-2-13 0,3 0-25 16,3-5-5-16,6-2-32 0,2-4-21 0,6 2-142 15,-1-12-356-15,0 12 158 0</inkml:trace>
  <inkml:trace contextRef="#ctx0" brushRef="#br0" timeOffset="213555.86">22257 748 2 0,'0'0'162'0,"0"0"-4"0,23 62 4 0,-23-62-1 16,1 51-10-16,-2-20-5 0,1 0-2 0,0 1-12 15,0-2-9-15,1-2-1 0,2 1-2 0,-3-2-7 16,2-8-10-16,2 1-7 0,-3-4-12 0,1-4-9 15,2 3-7-15,-2-3-5 0,-1-2-5 0,1-1-5 16,-1-3 1-16,0 1-11 0,-1-7 2 0,2 8-5 16,-2-8-2-16,0 0-1 0,0 0-6 0,0 0-2 15,0 0-1-15,0 0-6 0,0 0-2 0,-11-24-4 16,9 14-3-16,-1-7-3 0,-2-2-5 0,0-6 3 16,1-2-7-16,4 27-3 0,-5-60 0 0,5 27 0 15,-1 0-3-15,1-14 0 0,0 47-1 0,2-56-1 16,1 31 0-16,-3 25 7 0,0 0-2 0,9-39-2 15,-9 39-3-15,0 0 3 0,11-21-1 0,-11 21-1 16,0 0-3-16,0 0 5 0,0 0-1 0,0 0 3 0,0 0-1 16,0 0 5-16,72 56-1 0,-56-33 0 15,-1 1 1-15,-3 1 1 0,0 1-3 0,3 2 5 16,-3-3-15-16,-2 2-35 0,0-5-27 0,-2 0-29 16,-2-2-38-16,1-4-33 0,-2-1-31 0,-2 2-118 15,0-6-346-15,-2 1 153 0</inkml:trace>
  <inkml:trace contextRef="#ctx0" brushRef="#br0" timeOffset="213714.78">22357 1073 12 0,'29'-9'34'15,"-1"3"-42"-15,-7 0-9 0,6-2 5 0</inkml:trace>
  <inkml:trace contextRef="#ctx0" brushRef="#br0" timeOffset="214255.87">22571 849 11 0,'0'0'134'0,"0"0"8"0,0 0-4 16,0 0-17-16,5 43-14 0,4-29-10 0,4 1-6 16,0 1-9-16,0-1-13 0,-1 0-5 0,-1-1-3 15,0 1-10-15,1 1-14 0,-2-5 8 0,-4-1-8 16,2-1 2-16,-3-3 8 0,-1 2-18 0,-1-2 10 15,-1-2 1-15,-2-4 13 0,8 8 7 0,-8-8 7 16,1 4 0-16,-1-4-11 0,0 0-3 0,0 0-3 16,-13 6-6-16,13-6-7 0,0 0 0 0,-15-6-10 15,7 3 3-15,8 3-2 0,-6-13-5 0,2 3-6 16,0 0 0-16,2-3-3 0,2 13-7 0,0 0-2 16,0 0-5-16,1-66 6 0,-1 66-6 0,11-33 0 15,-11 33 1-15,14-24 0 0,-14 24-1 0,0 0 1 16,26-21 2-16,-26 21-6 0,0 0 1 0,32-9 0 15,-32 9-2-15,0 0-1 0,0 0 6 0,0 0-5 16,60 20 3-16,-50-11 6 0,3 1-6 0,-3-2-1 16,0-2 0-16,-3 3 2 0,-1-1 3 0,-1-1-3 15,2 1 3-15,-5-3 9 0,1 0 12 0,-3-5 18 16,4 12 20-16,-4-12 11 0,0 8 13 0,0-8 11 16,0 0 10-16,-4 8 14 0,4-8-2 0,0 0-7 15,0 0 6-15,-8 3-30 0,8-3-5 0,0 0-6 16,-12-8-9-16,12 8-5 0,0 0 7 0,0 0-19 15,0 0-10-15,0 0-12 0,-13-64-27 0,13 64-21 0,5-40-32 16,-5 40-36-16,15-44-40 0,-15 44-48 0,27-34-44 16,-12 20-25-16,-15 14-26 0,33-22-151 15,-33 22-456-15,38-11 202 0</inkml:trace>
  <inkml:trace contextRef="#ctx0" brushRef="#br0" timeOffset="-214262.81">23330 707 88 0,'0'0'190'0,"0"0"-11"0,0 0-6 0,-39-18-20 16,39 18-13-16,0 0-10 0,0 0-16 0,0 0-3 16,-64 28-14-16,50-13-5 0,14-15-10 0,-28 24-10 15,13-2-4-15,0-1-5 0,15-21-10 0,-17 33-1 16,17-33-9-16,-12 26-3 0,8-11-4 0,4-15-10 16,-1 21-3-16,1-21-6 0,2 13-8 0,-2-13 1 15,0 0-1-15,0 0-1 0,0 0-14 0,0 0-9 16,0 0 5-16,0 0-11 0,0 0-1 0,87-29 9 15,-87 29-5-15,25-23 0 0,-25 23 2 0,20-29 4 16,-11 11 5-16,-9 18-3 0,11-26 1 0,-11 26 4 16,0 0 9-16,8-32-1 0,-8 32 9 0,0 0 1 0,0 0-4 15,0 0 1-15,0 0-1 0,0 0-5 16,0 0 7-16,0 0-2 0,0 0-4 0,0 0-1 0,0 0 4 16,0 0-6-16,0 0-1 0,0 0 2 15,0 0 4-15,0 0-2 0,19 77-3 0,-19-77 1 0,14 21-2 16,-14-21 1-16,0 0 0 0,29 23-3 0,-29-23-1 15,0 0 1-15,0 0 4 0,33 6-6 0,-33-6-9 16,0 0 5-16,0 0 4 0,0 0-3 0,48-33-2 16,-48 33 4-16,21-28 1 0,-21 28-2 0,19-26 2 15,-19 26 4-15,14-27-2 0,-14 27 2 0,0 0-2 16,13-30 2-16,-13 30 7 0,0 0-5 0,0 0-6 16,0 0-2-16,10-25 5 0,-10 25-5 0,0 0 2 15,0 0 4-15,0 0-3 0,0 0-3 0,0 0 0 16,0 0 7-16,0 0-3 0,0 0-2 0,15 75 7 15,-15-75-2-15,0 0-2 0,17 27 3 0,-17-27-5 16,0 0 3-16,24 16 1 0,-24-16 0 0,0 0-2 16,0 0 3-16,39 3 1 0,-39-3 2 0,0 0-2 15,0 0 4-15,44-22 3 0,-44 22 6 0,22-19-3 16,-22 19 6-16,26-25 5 0,-26 25 10 0,14-25-6 16,-14 25 5-16,0 0-2 0,16-30 3 0,-16 30 0 15,8-20 7-15,-8 20-4 0,0 0 2 0,0 0-2 16,4-37-3-16,-4 37-2 0,0 0-3 0,0 0-8 15,0 0-2-15,0 0-2 0,0 0-2 0,0 0-7 16,0 0 2-16,0 0-1 0,0 0 0 0,0 0-5 16,0 0 2-16,0 0-2 0,0 0 1 0,0 0-1 15,0 0 2-15,0 0-4 0,10 108 4 0,-1-79-1 16,-5 0-1-16,6 0-7 0,1 2-6 0,-3 3 4 16,1-1-3-16,1 0 3 0,6 11 4 0,-5-9-1 15,1-5-1-15,0-2-4 0,-3 4 7 0,4-5-4 16,-3-2 3-16,-1 0-2 0,-1-2 4 0,-3-5-4 15,-4 0 2-15,3-6-1 0,-1-4 1 0,1 9 3 16,-4-7 3-16,1-1 8 0,-1-2 17 0,0-7 14 16,-4 12 22-16,3-7 17 0,-4-1 7 0,5-4 7 0,-14 4-4 15,3-3 27-15,11-1-12 0,-21-7 3 16,4 2-13-16,2-2 3 0,-2-1-13 0,4-3 2 0,-3-3 2 16,0-7-8-16,0-3-8 0,2-1-10 15,5-3-10-15,1-4-7 0,2-5-8 0,4-12-18 0,8 4-37 16,4 10-29-16,1-11-37 0,2 14-30 0,6 1-48 15,3 2-58-15,0 4-48 0,3-2-37 0,2 2-241 16,1 5-584-16,3 1 259 0</inkml:trace>
  <inkml:trace contextRef="#ctx0" brushRef="#br0" timeOffset="-213437.49">22886 1729 150 0,'-5'-10'216'16,"1"4"-20"-16,-1 0-5 0,5 6-4 0,-7-8-15 16,7 8-20-16,-5-7-18 0,5 7-14 0,0 0-3 15,-5 19 3-15,4-3-1 0,-1 14-3 0,1 4-3 16,0 16-14-16,2 7-2 0,0 23 4 0,-1 6-10 15,11 7-9-15,-5 2-2 0,2 5-6 0,-3 2-8 0,4-3-2 16,-3-3-6-16,4-6-6 0,1-2-4 0,1-2-3 16,0-29 3-16,3 21-6 0,-2-25-5 15,4-4-5-15,-1-5-2 0,-2-15-10 0,0-4-18 16,2-2-33-16,-2-6-33 0,-1-5-29 0,1-3-27 0,-2-4-26 16,-1-3-23-16,3-4-38 0,-3-3-31 0,-2-3-130 15,1-9-398-15,-2-7 177 0</inkml:trace>
  <inkml:trace contextRef="#ctx0" brushRef="#br0" timeOffset="-212916.44">22796 1669 107 0,'18'-24'172'0,"8"0"-7"15,13-6-7-15,7 0-13 0,11 1-8 0,24-9-8 16,4 2-26-16,7 4-1 0,-2-2-12 0,5 0-13 16,3-1-2-16,1 8-11 0,3 1-6 0,3 1-7 15,-5 0-6-15,1 3 2 0,-6 3-12 0,-28 6-3 16,20-1-2-16,-28 8-8 0,-5 1 2 0,3 2-9 16,-19 4-1-16,-5 4 0 0,-2 0 3 0,-4 4-4 15,-8-1-6-15,-8 7-1 0,-2-1 5 0,-2 5-3 16,-6 1-3-16,-5 9 0 0,-2 2 5 0,-4 1-4 15,-6 17 2-15,6-4 6 0,-4 1-3 0,5 3 7 16,-1 0 1-16,2 1 1 0,4-1 2 0,-1 1-3 16,5 0-1-16,8-1 3 0,5 0 1 0,2 0-2 0,0-4-4 15,6 3 3-15,3-2-5 0,0-3 3 16,5 3-5-16,1 4 4 0,1-5-4 0,0-2-10 16,2 0-4-16,0 2-14 0,3-5-13 0,-3 1-10 15,-2 2-14-15,-2-2-4 0,-3-1-11 0,-5-9-5 0,2 8-12 16,-8-9-13-16,-1 1-1 0,-5-4 15 0,-4 3 10 15,-4-2 13-15,-2 0 5 0,-6-2 7 16,-2-1 11-16,-10-1 29 0,0 1 2 0,-8-3 22 16,-12 7 11-16,-5-3 18 0,-2-2 21 0,-10-3 6 0,-6-1-1 15,-28 4 5-15,1-1 2 0,-4-5-2 0,-2 1-6 16,-7-2 0-16,4-3-4 0,-4 2-8 0,3-4-3 16,-3 3-7-16,10 1-7 0,28-7-21 0,-27 1-30 15,26-3-30-15,1-3-37 0,2-1-18 0,3-3-33 16,6-3-18-16,14-2-146 0,6-4-318 0,6-6 140 15</inkml:trace>
  <inkml:trace contextRef="#ctx0" brushRef="#br0" timeOffset="-212665.38">23374 2471 149 0,'0'0'275'0,"1"-8"-24"0,-1 8-28 0,0 0-24 16,0 0-1-16,0 0-5 0,0 0-8 0,11 32-11 16,-8-7-8-16,6 6-9 0,0 14-11 0,0 1-16 15,2 1-9-15,-1 0-11 0,-1-1-10 0,3 3-7 16,-2-3-10-16,-2-10-10 0,5 9-1 0,-4-12-9 16,0-1-14-16,0-5-24 0,-2-3-24 0,1 0-32 0,-4-6-34 15,2-2-26-15,-1-4-30 0,-2-3-44 0,-1-2-11 16,1 0-31-16,1-5 3 0,-4-2-159 15,0 0-393-15,0 0 174 0</inkml:trace>
  <inkml:trace contextRef="#ctx0" brushRef="#br0" timeOffset="-212445.48">23485 2619 8 0,'1'-18'225'15,"1"6"-11"-15,1 1-18 0,0 2-23 0,1-2-10 16,1 3-11-16,4 2-12 0,4 2-3 0,0 2-5 15,4 1-17-15,0 1-6 0,2 4-13 16,0 1-3-16,1 3-11 0,-3 2-3 0,1 1-8 0,-2 2-8 16,-5 0-3-16,1 2-13 0,-6 1 11 0,-2 1-7 15,-3 1-4-15,-1-1-2 0,-8 7-3 0,-5-1-3 16,2-6-6-16,-2-2-11 0,1 1-30 0,-3-4-39 16,3-1-34-16,0-5-56 0,3-1-58 0,2-2-176 15,0-3-402-15,7 0 179 0</inkml:trace>
  <inkml:trace contextRef="#ctx0" brushRef="#br0" timeOffset="-212262.95">23742 2412 102 0,'0'0'290'0,"9"14"-7"0,-5-2-11 0,-2 0-14 16,5 5-14-16,0 7-15 0,0 4-4 15,1-1-20-15,2 2-17 0,0 0-21 0,1 0-19 16,1 0-16-16,-2-1-8 0,0 1-29 0,2-4-33 0,2 0-35 15,1-3-40-15,-3-6-44 0,-1-2-52 0,6-1-41 16,-1-3-47-16,-3-1-225 0,-4-4-455 16,3 0 202-16</inkml:trace>
  <inkml:trace contextRef="#ctx0" brushRef="#br0" timeOffset="-211879.96">23782 2703 173 0,'-7'-3'221'0,"2"1"-27"0,5 2-25 0,-5-10-12 16,5 10-24-16,8-11-17 0,1 4-26 0,8-5-41 16,8 0-33-16,-1-4-20 0,2 0-25 0,0-2-9 15,3-2-8-15,-1 1 2 0,-2 1 3 0,1 0-1 16,-4-2 6-16,0 1 13 0,-2 3 5 0,-6 1 15 16,0 3 24-16,-3 0 11 0,1-1 16 0,-4 0 11 15,-4 2 17-15,0 0 26 0,-2 5 10 0,0-2 2 16,-1 0 0-16,-2 8-4 0,3-11-17 0,-3 11-10 15,4-2-12-15,-4 2-9 0,0 0-6 0,9 13-5 16,-5-1-5-16,5 3-2 0,0 2-7 0,0 6 2 0,4 1-6 16,-1-2-4-16,0 3 3 0,-3-7 1 15,2-4 11-15,-3 4 10 0,-1-5 8 0,0-1 12 16,-3-3-1-16,0 1 5 0,-2-4 9 0,1 0 9 16,-3-6 22-16,1 7 15 0,-1-7 17 0,0 0-1 0,0 0-14 15,0 0-22-15,0 0-7 0,0 0-9 16,0 0-10-16,-13-25-24 0,8 11-36 0,2-2-40 15,-1 0-36-15,4-4-35 0,0 1-35 0,5-8-30 0,4 1-37 16,3 1-36-16,4-1-26 0,0 3-31 0,0 9-203 16,0 3-521-16,2 0 230 0</inkml:trace>
  <inkml:trace contextRef="#ctx0" brushRef="#br0" timeOffset="-209489.41">23074 7513 109 0,'0'0'149'0,"0"0"-10"0,0 0-11 16,0 0-10-16,0 0-13 0,0 0-8 0,0 0-8 0,0 0-8 15,0 0-10-15,0 0-8 0,0 0-3 16,0 0-8-16,0 0-1 0,0 0-8 0,0 0-5 0,0 0 11 16,0 0 2-16,0 0-1 0,0 0-2 0,0 0-2 15,0 0-3-15,0 0-12 0,0 0 2 0,0 0 6 16,0 0 7-16,-23-16-6 0,19 12 0 0,-3-1 0 16,-2 0 3-16,-2 0-5 0,1-1-2 0,-2 0-2 15,-4-4-4-15,1 0-5 0,-4 0-5 0,-4-2 8 16,0-2-5-16,-1 1-3 0,0 1 3 0,0-1-3 0,-2 2 4 15,2 0 0-15,-1 0-3 0,-1 0-1 0,0 2-28 16,-1-3 4-16,3 2 4 0,-3-1 0 0,-2 4-1 16,0 0-1-16,-1-2-4 0,-6 1 4 0,0 3 3 15,1-4-7-15,-1 1 1 0,0 3 1 0,-4-1 3 16,3 0-1-16,-13-6 1 0,12 5-1 0,-16-5 1 0,-1 5-2 16,4-4 0-16,12 5 2 0,2-1-4 15,-2 2 10-15,0-2-6 0,2 3 0 0,1 0 4 0,1 1 3 16,1 3-1-16,-1 1 1 0,1 5-3 0,2-4 1 15,1 4-3-15,-2 2 5 0,2-1-4 0,3 4 0 16,0-2 3-16,0 2-3 0,2 1 2 0,1 0-2 16,7-3 2-16,-4 4-2 0,3-1-2 0,5-1 2 15,-1 5-1-15,0-3-1 0,0 1-1 0,-2 4-2 16,4-1 4-16,1-3-2 0,-4 8 0 0,-3-3 0 16,0 2 3-16,4-2-3 0,1-3 3 0,2 0-2 15,-7 4 4-15,4 1 2 0,-3 0-2 0,3 0 1 16,-4-3 1-16,2 6 2 0,2-2 3 0,-2-1 4 0,7-3 2 15,-2-2 2-15,-4 5-4 0,4 1-2 0,-1 2 0 16,3-6 1-16,1-1-2 0,-1 9 6 0,4-3 1 16,-1-4-2-16,2 6 1 0,2-6-7 0,0 1 0 15,3 6 2-15,0-5-4 0,0 2 0 0,1-2-2 16,1-3 0-16,5 5 1 0,-1-4 1 0,1-3-2 16,2 1-3-16,-2 0-1 0,2-1 1 0,0-3-2 15,3 2-1-15,-1-1 1 0,4 1 1 0,-2-2 1 0,0-1-1 16,1 0-2-16,0-1 0 0,4-1 2 0,2-2 0 15,6 5-1-15,-8-5-3 0,1 3 4 0,-1-3 1 16,9 0-1-16,-7-1 2 0,1 0-2 0,-2 1 2 16,8-2-4-16,-7 0-2 0,1-1 0 0,0 0 0 15,8-1 4-15,-3 3-3 0,1 1 4 0,-8-5-3 16,7 4 3-16,-4-3-2 0,-1-1-1 0,6-1 1 0,-5 4-1 16,0-2-1-16,-1 2 0 0,4 2 1 0,-4-4 2 15,1-3-2-15,5 2 0 0,-8 0-1 16,4-3 2-16,-2 0-1 0,5 1 2 0,-5-1-3 0,2-4-2 15,-1 1-1-15,-2 2 2 0,3-3 3 0,5-1 1 16,-1-1-3-16,-5 2-1 0,5-3-2 0,-6 2 5 16,1 0-2-16,0 1 3 0,-2 1-2 0,8 1-2 15,-7 0 4-15,-2 0-3 0,1 0 0 0,-1 0-2 16,2-1 3-16,-1 1-2 0,1-3 0 0,-1 2-1 16,2 0 2-16,6 1-1 0,-7-2 1 0,4-2-2 0,-2 3-5 15,4-1 2-15,0-1-2 0,-5 1 4 0,-2 1 2 16,7-6 1-16,-7 4-5 0,3 1 4 0,-3 0-2 15,1 0 0-15,0-2 3 0,-1 1 3 0,1-2-7 16,0 2 5-16,-1 0-4 0,1 0 3 0,5-2-1 16,-8 2-1-16,2-2 0 0,0-2 2 0,-1 4 2 15,-2-2-4-15,0-3-1 0,1 1 3 0,-3 1-4 16,4-3 2-16,-1 2 2 0,-4 1-3 0,3-3 1 0,-3 0-1 16,3 2 0-16,-5-1-1 0,4-1 2 0,-3 2 0 15,3-2 1-15,-4 1 0 0,2-1 0 0,0 1-5 16,-4 1 4-16,5-1 2 0,-2-1-3 0,-1-2 4 15,2 1 0-15,-3-1 0 0,1 1 0 0,-1-1 2 16,1-1-2-16,0 0 1 0,-1 3 1 0,-2-3 0 16,2 2 0-16,-3-1 1 0,0 2 2 0,-1-3-3 15,-2 3 1-15,0-1 2 0,0 1 4 0,1 1 16 16,-1-1 11-16,1 0 11 0,-1 0-5 0,0-6-3 16,2 2-4-16,-3 5 0 0,1-8-5 0,0 1-7 0,-4 6-2 15,0-8 0-15,-1 3-3 0,0 0-4 0,-4-2-10 16,1-1-5-16,-4 1-1 0,0-6-5 0,-2-1-8 15,-2-3-2-15,2 3-6 0,-2 0-5 0,1 5-5 16,2 2-11-16,2 1-10 0,-2 3-16 0,-1 0-30 0,1 5-23 16,1 1-22-16,0-3-25 0,0 4-32 15,-1 1-157-15,0 1-386 0,2 2 171 0</inkml:trace>
  <inkml:trace contextRef="#ctx0" brushRef="#br0" timeOffset="-208104.76">24611 2541 14 0,'0'0'183'16,"-6"-2"-9"-16,6 2 5 0,-7-4-3 0,7 4-4 16,-9-2-5-16,9 2-8 0,0 0-4 0,0 0-6 15,-6-6-8-15,6 6-10 0,0 0-7 0,0 0-4 16,3-11-2-16,-3 11-6 0,15-12-6 0,-6 4-6 16,6-3-4-16,4-7-7 0,6 1-9 0,1-4-9 0,6 2-7 15,11-6-7-15,2-3 1 0,0-2-10 16,2 2-5-16,-2 4-4 0,2 0 3 0,-2 0-1 15,-11 9-9-15,-4-2-4 0,-2 2-12 0,-2 2-37 0,-7 6-32 16,-6 0-26-16,-2 4-20 0,-2-3 2 0,-4 3-6 16,0 0 1-16,-5 3-13 0,8-5-22 0,-8 5-24 15,0 0-28-15,-2-8-16 0,2 8-116 0,0 0-347 16,-20-10 153-16</inkml:trace>
  <inkml:trace contextRef="#ctx0" brushRef="#br0" timeOffset="-207891.15">25067 1966 14 0,'-2'-7'155'16,"2"7"-15"-16,-3-8-20 0,3 8 6 0,0 0-6 16,0 0-4-16,15 0 2 0,-15 0 10 0,18 4-13 15,-6 0 11-15,6 2-3 0,-3 0-12 0,1 1-3 16,-1 3-2-16,1-2-3 0,2 3 1 0,-1-1-3 16,-3 0-4-16,1 4 2 0,-2-3-10 0,-3 3-9 0,0 3 0 15,-4 1-9-15,1 6-6 0,-5-5-3 16,-4 6-7-16,2 1-6 0,-6-2-12 0,1 1-27 15,1-9-36-15,-5-1-40 0,1-6-44 0,5 1-47 0,0-4-51 16,-3-2-170-16,0-1-408 0,6-3 182 0</inkml:trace>
  <inkml:trace contextRef="#ctx0" brushRef="#br0" timeOffset="-207671.29">25242 1738 253 0,'0'0'239'15,"0"-11"-12"-15,0 11-6 0,0 0-15 16,0 0 12-16,0 0-7 0,0 0-5 0,21 14-8 0,-10 3-16 16,6 6-6-16,3 4-19 0,1 3-6 0,7 9-17 15,5 0-14-15,0 4-8 0,-1-4-12 0,1 1-10 16,-1-7-6-16,1 5-22 0,0-3-33 0,-9-9-29 16,-1 0-22-16,-2-1-31 0,0-8-24 0,0 2-33 15,-5-5-32-15,-3-2-26 0,-1-4-17 0,-1-5-16 16,-2-3-6-16,-2 0-162 0,-7 0-399 0,0 0 176 15</inkml:trace>
  <inkml:trace contextRef="#ctx0" brushRef="#br0" timeOffset="-207071.28">25162 1663 156 0,'-3'-10'211'0,"2"-1"-18"0,4-2-11 0,3-4-9 15,9-12-8-15,6-1-5 0,11-9-14 0,10-2-8 16,7 1-8-16,24-16-8 0,-1 5-18 0,1-1-11 16,9-1-8-16,3-3-9 0,3-2 10 0,4-1-9 15,0 2-13-15,-7 2-5 0,7-4-8 0,2 1-8 0,1 0-9 16,2-1-12-16,-3 1-8 0,-4 3-9 0,-2-1-5 16,-8 4-3-16,1-2-3 0,-5 6-3 15,-24 17 1-15,4-2 3 0,-1 2 0 0,-7 3 1 16,-4 5 1-16,-13 7 0 0,-5 0 6 0,-1 3 4 0,-25 13 6 15,31-15 8-15,-31 15 0 0,21-12 2 0,-21 12 1 16,0 0-5-16,0 0 1 0,0 0-5 0,27-12 0 16,-27 12 1-16,0 0 0 0,0 0 1 0,0 0-4 15,0 0-18-15,0 0 3 0,56 28 0 0,-32-13 4 16,4 1-2-16,1 0 3 0,16 12 0 0,-13-9 1 16,6 10-3-16,-7-7-4 0,9 6-11 0,-13-5-6 15,0 2-2-15,7 8 2 0,-9-9-8 0,-3 0-14 16,-4 2-14-16,3-3-9 0,-6 3-5 0,-2-1 5 15,-2-2 1-15,-11-23 3 0,16 50 6 0,-13-25 4 16,-3-25 1-16,-4 50 7 0,4-50 8 0,-19 49 2 16,1-23 5-16,4-1 12 0,-6 0 9 0,-4 0 10 15,-3 3 9-15,-12 6 2 0,1-2 16 0,-6 5 0 16,-4-6-1-16,-3 0 6 0,2 1-1 0,-8-1 6 16,-19 15 1-16,20-13 3 0,-23 6-1 0,22-10 0 15,-23 12-5-15,24-16-6 0,-30 13-1 0,6 5 0 16,-1 1-3-16,-1-6-8 0,2 3-3 0,22-9 1 15,-30 10-6-15,29-14 0 0,-33 18 2 0,2-5-1 16,7 0-1-16,26-12 8 0,-20 11-8 0,20-12-2 16,1 0-3-16,3 2 2 0,1-2 0 0,2-3-1 15,6 0 2-15,14-9-3 0,1-3-1 0,4 0-1 16,6-5-12-16,7-2-13 0,1-1-21 0,2-2-33 16,9-3-34-16,0 0-48 0,-14-1-48 0,14 1-149 15,0 0-380-15,3-27 169 0</inkml:trace>
  <inkml:trace contextRef="#ctx0" brushRef="#br0" timeOffset="-206791.41">25668 1274 76 0,'0'0'249'0,"0"-11"-21"0,0 11-17 16,0-8-25-16,0 8-16 0,5-6-8 0,-5 6-2 16,13 0-12-16,-2 4 2 0,7 3-9 0,8 4-6 15,1 6-6-15,2 3-3 0,11 9-17 0,-2 0-10 16,-1 7-2-16,5 1-13 0,-7 5-7 0,1-7-7 16,-2-1-5-16,-1 2-8 0,-10-12-18 0,0 3-34 15,-1-6-25-15,0 1-33 0,3-4-46 0,-6-2-33 16,-2-6-42-16,2-5-35 0,-2-1-172 0,-5-7-413 15,5-3 182-15</inkml:trace>
  <inkml:trace contextRef="#ctx0" brushRef="#br0" timeOffset="-206548.84">26197 1014 21 0,'-1'-7'207'0,"1"7"-11"0,0 0-1 0,0 0-6 16,0 0 2-16,24 18-10 0,-10-2-4 0,4 4-13 16,2 2-13-16,3 2-13 0,2 1-10 0,4-2-14 15,-3 3-10-15,13 6-13 0,-9-7-8 0,1-3-6 0,0 1-9 16,-1-4-12-16,-1-4-21 0,-3 1-22 16,1-3-25-16,-6-6-19 0,-3 2-19 0,-1-5-18 15,-3-1-17-15,-3-3-33 0,0-2-24 0,-1-2-14 0,-1-1-13 16,-3-2-123-16,-2-3-315 0,-1-2 139 0</inkml:trace>
  <inkml:trace contextRef="#ctx0" brushRef="#br0" timeOffset="-206367.33">26735 594 57 0,'0'0'152'0,"0"0"10"0,0 0-8 0,0 0-2 0,0 0-19 16,69 23-9-16,-46 1-7 0,2-5-12 0,0 3-11 15,0 1-1-15,1-1-19 0,1 3-5 0,14 5-12 16,-13-4-24-16,2-4-27 0,-4 2-26 0,12 7-25 16,-12-8-34-16,-2 2-29 0,-1 1-114 0,0 0-240 15,-1 1 106-15</inkml:trace>
  <inkml:trace contextRef="#ctx0" brushRef="#br0" timeOffset="-204008.45">24640 6414 171 0,'11'-17'220'0,"-5"1"-14"0,4 2-18 16,2 4-22-16,-2 1-11 0,1 3-14 0,2 4-17 0,1 2-9 15,4 2-18-15,0 3-3 0,0 5-11 0,-1 2-5 16,3 8-6-16,-3 0-6 0,1 5-5 0,-3-2-6 16,-1 4-6-16,-3-1-2 0,-2 0-6 0,0 2 2 15,0 0 2-15,-2 2-2 0,-2 1-4 0,0-2-2 16,-1 2-1-16,-2 1-2 0,2 2-5 0,-3 12-1 16,2-10-3-16,2 0-6 0,3 12-1 0,-2-12 0 15,1 11-3-15,-1-15 5 0,4 14-7 0,-2-12 2 0,3 1-4 16,-4-1 0-16,4 0 0 0,1 11-2 15,-2-11 2-15,2 0 1 0,1 0-7 0,-3 0 2 16,1-1-1-16,-2-2-3 0,2-2 2 0,0 3 2 0,-2-2 1 16,1-1 0-16,-4-2-7 0,1-3 7 0,-1-5-5 15,-2 0 3-15,1-1-1 0,0-2 1 0,-3 0-4 16,1-5 2-16,-2 3-1 0,-1-4 7 0,3 1-1 16,-3-1 4-16,-3-2 8 0,1 2 13 0,-2-3-3 15,-4 1 2-15,2-1 4 0,-3-3-2 0,-1 3-3 16,-4-3-9-16,-2 1 3 0,-2 0-1 0,-5-3-5 15,2 0-2-15,-7-2-11 0,-1-3-24 0,0-1-22 0,1-3-40 16,8 2-54-16,2-5-52 0,-6-5-279 16,6-6-502-16,5-4 223 0</inkml:trace>
  <inkml:trace contextRef="#ctx0" brushRef="#br0" timeOffset="-203500.54">25834 6772 2213 0,'-2'-8'93'16,"-4"0"-61"-16,4 1 10 0,-3 2 33 0,5 5-6 15,-7-8-1-15,7 8-11 0,-6-4-1 16,6 4 1-16,0 0 16 0,-5 15 9 0,3-3 8 0,0 7-1 16,2 9 0-16,2 4 3 0,2 15-5 0,-1-1-8 15,7 2-8-15,0 3-3 0,1-3-6 0,2 3-4 16,-1-2-7-16,3-3-6 0,1 2-4 0,-3-17-12 15,3 2-20-15,0-3-27 0,4-4-37 0,-7 1-42 16,3-4-43-16,-5-8-25 0,5-1-28 0,-7-7-17 16,4 0-36-16,-3-4-214 0,-4-1-496 0,1-4 220 15</inkml:trace>
  <inkml:trace contextRef="#ctx0" brushRef="#br0" timeOffset="-203265.29">26000 7374 120 0,'-17'-21'142'0,"-4"-4"-9"0,3-1 5 0,-3-1 6 0,2-2 10 16,4-1 1-16,-3-2-1 0,5 0-5 0,3 1 0 15,3-1-13-15,3 3-9 0,1 4-12 0,3 0 0 16,3 6-11-16,3 3-1 0,3 1-13 0,10-6-8 16,1 4-8-16,7 2-7 0,-1 4-10 0,1 1-12 15,-4 9-2-15,4 0-7 0,0 1-1 0,-7 2 2 16,0 3-5-16,-1 2-2 0,-7-1-3 0,2 6-4 16,-3-5-1-16,-2 8 3 0,-5-5 2 0,2 3-3 15,-9 3 4-15,3 1-3 0,-4 2 0 0,-1-1-3 0,-6-2-1 16,1 3-5-16,-2-6 1 0,0 4-23 0,1-4-24 15,4-5-40-15,0 0-39 0,1-2-36 0,2-3-35 16,4-3-71-16,0 0-129 0,0 0-411 0,0 0 182 16</inkml:trace>
  <inkml:trace contextRef="#ctx0" brushRef="#br0" timeOffset="-203092.03">26340 6753 151 0,'0'0'243'16,"0"0"-4"-16,0 0-3 0,2 18-10 0,0-7 2 15,3 5-18-15,-5 5-12 0,5 4-15 0,-5 4-19 0,4 1-12 16,2 1-18-16,1-1-13 0,3 0-9 0,-2 1-15 16,3-2-18-16,-1 1-34 0,-1 0-31 15,-3-2-47-15,3 2-55 0,1-5-36 0,0-3-48 0,-3-5-55 16,-3 0-138-16,-2-5-396 0,4-1 176 0</inkml:trace>
  <inkml:trace contextRef="#ctx0" brushRef="#br0" timeOffset="-202749.28">26358 7041 166 0,'-7'-30'211'0,"0"3"-6"0,2 2 3 16,3 8-19-16,0-2-15 0,6 6-19 0,1 1-16 15,0 2-15-15,4 4-10 0,0 0-14 0,1-2-10 0,7 3-6 16,3-1-12-16,-2 3-11 0,4-1-17 0,3 1-1 16,4 0-21-16,-9-3-2 0,9 4-9 0,-8 1-9 15,2-2-2-15,-2 0 4 0,-2 3-2 0,-1 0 2 16,-1 0-5-16,-3 1-2 0,-1 1 3 0,-1 2-1 15,-1 2-1-15,2 2 2 0,-1 6-4 0,-3 0 3 16,2 0 4-16,-5 3-4 0,4-1 7 0,-3 3 9 16,1-2 2-16,0 3 11 0,-4-2 1 0,2-2 7 0,1 0 6 15,-3-5 9-15,-1 1 7 0,-1-3 9 16,3 0 5-16,-3-3 21 0,0 0 6 0,-2-6 19 16,1 7 17-16,-1-7 11 0,0 0 8 0,0 8 2 0,0-8-16 15,0 0-3-15,0 0-25 0,0 0 0 0,-19-21-8 16,13 13-10-16,1-2-14 0,1 0-12 0,-2-5-3 15,2 2-20-15,2-6-17 0,6-9-39 0,4 0-52 16,1-2-43-16,6 1-46 0,5 0-62 0,10-8-68 16,-6 9-338-16,12-7-669 0,-6 11 296 0</inkml:trace>
  <inkml:trace contextRef="#ctx0" brushRef="#br0" timeOffset="-202029.19">27279 6815 213 0,'0'0'247'0,"0"0"-21"0,0 0-15 0,0 0-2 16,0 0-21-16,13 31-7 0,-5-6-15 0,2 5-17 15,-3-3-14-15,4 4-13 0,0-2-13 0,1 1-11 16,-2-1-5-16,4-2-13 0,-5-2-6 0,0 0-9 0,1-9-11 16,-2-2 0-16,-2-2-2 0,-1-1-10 15,0-2 2-15,-1-3 1 0,-1 1 21 0,-1-3 10 0,-2-4 13 16,6 4 15-16,-6-4-5 0,0 0 6 0,0 0-1 15,0 0-11-15,0 0-4 0,5-21-9 0,-7 13-13 16,1-9 4-16,1 6-21 0,-1-7 7 0,1 0 1 16,0 1-7-16,2-8-7 0,0 0-4 0,0-1-3 15,3 1-12-15,2 6-2 0,2-5 11 0,-3 9-10 16,3 2-5-16,0 4-9 0,-4 0 3 0,5 3 0 16,-3 2-6-16,3 1 0 0,1 1-2 0,1 7-21 15,-1-2-15-15,0 1-25 0,0 2-21 0,3 4-24 0,-2 4-34 16,0-1-15-16,-1 0-33 0,-2 2-26 0,5-1-27 15,-5 0-29-15,2-1-228 0,-2-1-535 0,-1-2 237 16</inkml:trace>
  <inkml:trace contextRef="#ctx0" brushRef="#br0" timeOffset="-201350.8">27796 7041 95 0,'2'-6'168'16,"-2"6"3"-16,2-18 14 0,-2 8-8 0,-2-1 15 16,2 0-8-16,-2-1 16 0,0 2-21 0,1 0-2 15,0-1-2-15,1 11-12 0,0-11-13 0,0 11-24 16,-1-9-8-16,1 9-16 0,0 0-7 0,0 0-15 15,0 0-6-15,0 0-6 0,17 20-8 0,-12-8-3 0,2 3-6 16,-3-3-7-16,4 1-7 0,-4 0-17 0,2-2-8 16,-1 1-10-16,-1-2 1 0,3 1-4 15,0-3 5-15,1-1-3 0,2-3-5 0,-1 0 3 0,2-3 2 16,-2-2 0-16,1-1 3 0,2-3-5 0,-3-3 3 16,1 0 2-16,1-7 2 0,1 3 6 0,-1-1-3 15,-3-2 15-15,-2 0 3 0,1-2 5 0,-1 1 11 16,-2 6-4-16,-4-5 1 0,5 3-4 0,-4 2-1 15,-1 0 3-15,2 4-4 0,-2 6-3 0,2-10-5 0,-2 10-4 16,1-7-5-16,-1 7-1 0,0 0-3 16,0 0 1-16,0 0-7 0,6 18 0 0,-3-7 3 0,1 1-3 15,-1-1 3-15,-1 1-4 0,2 0-6 0,0 0-3 16,-1-1 0-16,4 0-1 0,-1 0 0 0,2-1 1 16,-4-3 1-16,4 0-3 0,-3 2 5 0,2-3-5 15,-3-2 3-15,-4-4-1 0,11 3 3 0,-11-3-2 16,11 0 4-16,-11 0 1 0,17-4-3 0,-11-2 0 15,1-4-3-15,4 1 3 0,-3-1 0 0,-2 0 0 16,1-1 0-16,0 0-4 0,-1 1 2 0,0-6 3 16,-5 4-6-16,3 3 5 0,0-2 0 0,-2 3 0 0,-1-2-1 15,1 6-2-15,3-2-6 0,-5 6 1 16,0 0 0-16,2-9 1 0,-2 9 3 0,0 0-5 0,0 0 4 16,7 19-8-16,-5-9-6 0,0 2-7 0,0-2 3 15,2 4-3-15,-1-4-3 0,3 1-7 0,-2-2-3 16,2 0 0-16,3 2 4 0,1-3 0 0,3-1 5 15,4-3 5-15,1 0 2 0,-1-7 0 0,0 2 4 16,5-6 0-16,2-5 3 0,-1-3 1 0,0-4 6 16,0-1-2-16,-5 0 2 0,1-2 6 0,-4-2-3 15,-4 2 2-15,-1-3 5 0,0 0-8 0,-4 2 8 16,-3-2 2-16,-3 1 11 0,0 4 0 0,-3 1 8 0,1-1 11 16,-2 1 5-16,-3 1-4 0,1 3 2 0,1 3-6 15,1 3-2-15,-1 1-3 0,1 3-1 16,-1 1 0-16,5 4-8 0,0 0-1 0,-14 9 7 0,8-1-7 15,1 6-7-15,-2 1-6 0,4 3-15 0,1 0-21 16,1-2-23-16,2 3-20 0,2 8-28 0,-1-1-30 16,7-1-21-16,-1 1-25 0,4-5 4 0,4 2 5 15,2-2-9-15,4-3-27 0,3-3-127 0,0-2-363 16,-9-6 161-16</inkml:trace>
  <inkml:trace contextRef="#ctx0" brushRef="#br0" timeOffset="-201074.08">28874 6693 171 0,'4'-17'235'0,"0"-3"0"16,-4 0 2-16,0 3 3 0,1 7 8 0,-2-1-8 16,2 2-15-16,-1 4-24 0,0 5-23 0,3-9-15 15,-3 9-22-15,0 0-12 0,0 0-10 0,0 0-15 16,0 0 1-16,0 38-13 0,0-12-5 0,0 3-9 16,-4 3-6-16,2 3-11 0,1 16-4 0,1 3-5 15,3 0 2-15,2 0-12 0,1 2-2 0,1 0 0 16,5-2-5-16,-1-2-7 0,4-1-2 0,-1-5 0 15,3 0-15-15,-6-14-17 0,1-1-23 0,-1-3-13 16,1-3-10-16,-2 0-1 0,-2-8-2 0,-1-2-13 0,-2-4-7 16,-2-5-1-16,0 1-6 0,-1-3-7 0,-2-4-10 15,0 0-23-15,0 0-21 0,0 0-18 0,0 0-1 16,-11-25-7-16,5 8 7 0,-1-1-6 0,-5-5-6 16,2-4-3-16,1-2-91 0,-1-4-291 0,0-11 129 15</inkml:trace>
  <inkml:trace contextRef="#ctx0" brushRef="#br0" timeOffset="-200891.92">28960 7207 825 0,'-5'-51'-13'0,"1"-3"28"16,0 1 23-16,3 5 8 0,-1-5 2 0,2 6 17 15,0 2 9-15,0 11 11 0,3 0 5 0,0 2 6 16,2 4 8-16,-1 2 0 0,-1 9 6 0,1 1-12 16,1 4-8-16,-1 2-2 0,1 4-8 0,0 1-5 15,1 1-5-15,-6 4-9 0,16 0-4 0,-7 4-3 0,0 2-2 16,2 2-8-16,-2 2-1 0,-1 3-2 0,2 2-6 16,-4 2-3-16,1-1-1 0,-4 2-5 0,-2 0-1 15,-1 1-10-15,-1-2 1 0,-3-1-1 0,0 0-15 16,-4 1-24-16,3-7-21 0,-4-2-24 0,3 1-18 15,1 0-14-15,0-5-31 0,5-4-33 0,-9 0-38 16,9 0-116-16,0 0-344 0,-7-18 152 0</inkml:trace>
  <inkml:trace contextRef="#ctx0" brushRef="#br0" timeOffset="-200716.72">29116 6524 98 0,'9'-27'200'0,"-2"3"13"0,0 8 12 15,-3 1-5-15,-2 7-5 0,1 2-35 0,-2 0-23 0,-1 6-15 16,0 0-7-16,0 0 9 0,0 0-6 0,20 20-6 15,-12-3-11-15,3 5-8 0,-2 6-10 0,3-2-13 16,2 2-9-16,-1 0-7 0,1 1-6 0,-3 1-6 16,3 0-20-16,-1 1-32 0,0-1-39 0,1 0-34 15,-4-3-38-15,2 3-31 0,-2-6-38 0,-2-5-33 16,-2-2-175-16,-1-2-409 0,-2-1 182 0</inkml:trace>
  <inkml:trace contextRef="#ctx0" brushRef="#br0" timeOffset="-200366.8">29148 6697 144 0,'5'-17'150'0,"2"1"-10"16,9-2-17-16,-2 1-9 0,0 2-17 0,6-2 0 0,2-1-13 16,0 2-9-16,3 1-5 0,-3-1-7 0,4 5-1 15,-8 3-7-15,1 0-10 0,-3 2 1 0,-2 2-10 16,-2 1-4-16,1 3 2 0,-3 2-6 0,-1 1-6 15,0 2 6-15,-2 2 2 0,-1 0-9 0,1 1 4 16,-3 4 4-16,1-1-6 0,-1 1 1 0,-3 1 1 16,-1 0-1-16,0 4 0 0,-1-8 1 0,0 4 15 15,-1-2 0-15,2 0 2 0,-1-3 11 0,1 1 10 16,1-3 13-16,-1-6 8 0,2 11 6 0,-2-11 11 0,1 8 7 16,-1-8 6-16,0 0-4 0,9 0-5 0,-9 0-3 15,12-8-11-15,-2 1-8 0,-1-3-8 16,3 0-6-16,9-8-10 0,-6 3-4 0,3-5-12 0,1 2-7 15,2-1-18-15,3-2-22 0,-5 0-26 0,3 2-38 16,-3 1-24-16,0 0-24 0,-6 5-36 0,2-1-26 16,-2 3-30-16,-4 2-27 0,0 6-161 0,-3 1-427 15,-6 2 190-15</inkml:trace>
  <inkml:trace contextRef="#ctx0" brushRef="#br0" timeOffset="-199982.75">27746 7388 71 0,'0'0'292'0,"11"-20"-8"0,-2 13-20 15,6-1-8-15,4-2-17 0,10-2-18 0,5-2-15 16,19-4-21-16,4 2-13 0,6-2-18 0,29-5-12 15,0 2-15-15,2 3-17 0,0 1-9 0,-5 5-14 16,-23 3-20-16,27-2-25 0,-4 1-24 0,-26 4-30 0,-1 0-30 16,-2 2-34-16,1-2-26 0,-4 0-37 15,-5 0-31-15,-13 2-38 0,-7-2-174 0,-2 2-414 0,-11 0 184 16</inkml:trace>
  <inkml:trace contextRef="#ctx0" brushRef="#br0" timeOffset="-199250.1">27151 7272 1 0,'4'-2'172'0,"-4"2"-16"0,0 0-14 15,0 0-14-15,0 0-10 0,0 27-13 16,-2-11-10-16,-2 3-8 0,-4 7-28 0,2 2-41 0,-1-1-58 16,1-1-134-16,0 1-188 0,-5-2 84 0</inkml:trace>
  <inkml:trace contextRef="#ctx0" brushRef="#br0" timeOffset="-198867.28">25938 7947 59 0,'-3'-6'222'16,"3"6"-13"-16,0 0-7 0,0 0-11 0,19-13-12 16,-2 6-4-16,12 0-3 0,7-3-10 0,20-1-2 15,35-4-14-15,9-2-9 0,4 3-10 0,6 5-13 16,9-3-7-16,4 5-15 0,3-2-8 0,11 1-9 15,0-1-11-15,5 4 1 0,1-1-11 0,1 3-17 0,-4-1-18 16,-4-1-25-16,-5 3-22 0,0-3-37 0,-10 3-40 16,-9-1-33-16,-9-1-35 0,-8-1-217 0,-34 1-422 15,-1-3 187-15</inkml:trace>
  <inkml:trace contextRef="#ctx0" brushRef="#br0" timeOffset="-189321.42">25210 1129 131 0,'0'0'134'0,"-5"-9"3"15,5 9-13-15,-5-6-14 0,5 6 4 0,0 0-11 16,-4-4-12-16,4 4-13 0,0 0-8 0,0 0-8 15,0 0-9-15,0 0-2 0,0 0-4 0,0 0-1 16,-4 16-11-16,6-6-2 0,-1 0-2 0,2 4 0 16,2 3-3-16,-3 2-6 0,3-1 3 0,2 1-4 15,-1-2 4-15,3 2-12 0,-4-3 2 0,5-2-7 16,0 2 1-16,-2-4 10 0,1-1-12 0,-1-3-1 16,1 2 2-16,2-3 3 0,-2 0-5 0,2-4-1 15,-5-1 2-15,5-2-1 0,-1-4 6 0,-1 0 3 16,2-1-6-16,-3-4-2 0,2 0 17 0,-4-2-3 15,2-5 14-15,1 1 10 0,-5-2-1 0,-2 1-2 16,1-3 13-16,-4 3 8 0,-1 1-6 0,-2 3 10 16,0 0-4-16,-1 1-7 0,1 1-5 0,-6 2-6 15,1 2-3-15,-1 1-7 0,-2 4-6 0,1 1-19 16,-8 4-13-16,4 2-39 0,-1 0-21 0,1 3-51 16,6 1-24-16,1-3-16 0,2 5-27 0,2-1-128 15,4-5-335-15,0-6 148 0</inkml:trace>
  <inkml:trace contextRef="#ctx0" brushRef="#br0" timeOffset="-189074.68">25688 841 110 0,'0'0'245'0,"0"0"-28"16,0 0-23-16,0 0-26 0,0 0-14 0,0 0-15 16,0 0-18-16,0 0-7 0,0 0 6 0,0 0-13 15,0 0-10-15,18 35-7 0,-8-11-8 0,0 0-15 16,0-2-49-16,-1 1-43 0,-1-4-46 0,4-4-37 16,-1 2-31-16,-2-1-145 0,-5-7-306 0,6 2 135 15</inkml:trace>
  <inkml:trace contextRef="#ctx0" brushRef="#br0" timeOffset="-188758.25">26025 435 95 0,'0'0'152'0,"0"0"-15"16,0 0-15-16,0 0-9 0,0 0-12 0,0 0-13 0,0 0-10 15,0 0-2-15,0 0-10 0,0 0-4 16,86 29 1-16,-86-29-13 0,17 30 2 0,-17-30-6 0,10 23-9 16,-10-23-10-16,6 28 7 0,-6-28 0 15,0 0-6-15,3 35 3 0,-3-35-9 0,0 0-2 16,0 0-3-16,4 31 0 0,-4-31-2 0,0 0-2 0,0 0-5 15,0 0 3-15,0 0-20 0,31 5-38 16,-31-5-18-16,0 0-28 0,70-45-20 0,-41 26-102 16,2 0-233-16,-3-4 104 0</inkml:trace>
  <inkml:trace contextRef="#ctx0" brushRef="#br0" timeOffset="-188508.42">26751 39 129 0,'0'0'144'16,"0"0"-15"-16,0 0-13 0,0 0-12 0,0 0-12 15,0 0-17-15,63-19-1 0,-63 19-3 0,0 0-15 16,42-6 4-16,-42 6 2 0,0 0-24 0,38 0-15 15,-38 0-15-15,0 0-18 0,0 0-22 0,0 0-7 16,0 0-8-16,0 0-14 0,44 12-16 0,-44-12-76 0,0 0-165 16,0 0 73-16</inkml:trace>
  <inkml:trace contextRef="#ctx0" brushRef="#br0" timeOffset="-188190.91">27786 417 1411 0,'0'0'16'0,"0"0"0"15,0 0-6-15,0 0 15 0,-46 10-6 0,46-10 34 16,0 0-2-16,0 0 1 0,-40 4-4 0,40-4 6 16,0 0-2-16,0 0-12 0,0 0-1 0,0 0-11 15,0 0 1-15,0 0-4 0,0 0-8 0,0 0-15 16,0 0-19-16,0 0-25 0,0 0-22 0,0 0-21 16,91-48-23-16,-65 37-10 0,0 1-2 0,-26 10-9 15,37-13-89-15,-37 13-235 0,31-10 104 0</inkml:trace>
  <inkml:trace contextRef="#ctx0" brushRef="#br0" timeOffset="-188050.32">27936 330 563 0,'0'0'-20'15,"0"0"28"-15,0 0 17 0,0 0 13 0,0 0 40 16,0 0 11-16,0 0 21 0,0 0 9 0,0 0 11 16,0 0-3-16,0 0-9 0,0 0-9 0,0 0-13 15,0 0-11-15,0 0-9 0,30-24-9 0,-30 24-7 16,0 0-8-16,0 0-6 0,27-23-7 0,-27 23-20 0,25-13-24 16,-25 13-29-16,33-18-34 0,-33 18-18 15,45-19-27-15,-20 8-25 0,-25 11-8 0,38-12-95 16,-38 12-261-16,29-8 116 0</inkml:trace>
  <inkml:trace contextRef="#ctx0" brushRef="#br0" timeOffset="-187829.27">28363 169 91 0,'0'0'117'0,"0"0"-12"0,0 0-3 0,48-17-16 16,-48 17-16-16,36-14 2 0,-36 14-25 0,40-12-4 15,-12 5-20-15,-28 7-12 0,41-10-19 0,-41 10-6 16,42-7 2-16,-42 7 1 0,37-5-2 0,-37 5 9 15,32-7 2-15,-32 7 17 0,0 0 30 0,40-4 12 16,-40 4 20-16,0 0 21 0,33-8 15 0,-33 8 10 16,0 0 6-16,0 0 0 0,30-7-8 0,-30 7-5 15,0 0-9-15,0 0-15 0,0 0-7 0,0 0-15 16,0 0-5-16,0 0-29 0,38-4-42 0,-38 4-61 16,0 0-63-16,0 0-200 0,0 0-357 0,0 0 158 15</inkml:trace>
  <inkml:trace contextRef="#ctx0" brushRef="#br0" timeOffset="-186043.32">22644 7902 44 0,'2'-11'38'0,"-2"11"-8"16,0-9-12-16,0 9-13 0,0 0-28 0,0 0-24 15,-2-12 11-15</inkml:trace>
  <inkml:trace contextRef="#ctx0" brushRef="#br0" timeOffset="-184304.35">25976 1386 36 0,'-9'-5'175'0,"9"5"-12"0,-5-8-22 16,1 2-3-16,4 6-19 0,-6-10-5 16,6 10-17-16,-2-11-3 0,2 11-11 0,4-17-10 15,2 7-3-15,1-5-10 0,2-1-4 0,2 2-6 16,7-3-4-16,2-2-9 0,1 0 0 0,4-1-4 0,-1 3-6 16,0 2-6-16,4 2 5 0,3 3-4 15,0-1-4-15,1 4 3 0,-1 1-9 0,1 5 0 16,1 1 3-16,-3 0-3 0,1 4-5 0,-2 2 3 15,0 4-5-15,1 3 3 0,-3-1-2 0,0 3 2 0,-2 2 2 16,-3 1-6-16,-2 0 5 0,1 0-7 0,-2 2 7 16,-3 2-2-16,2-1-6 0,-8-5 3 0,2 7-2 15,-3 0 2-15,-1-4-2 0,-2 6 9 0,-3-6-5 16,-1 1 4-16,-4 5-6 0,1-1 0 0,-5-5-4 16,-1 7 6-16,-2-1-5 0,-2 0 5 0,-5 0-1 15,-2-1-4-15,-2-2 1 0,-1 3 3 0,-1-4-7 16,-2-2 8-16,1 1-1 0,-2-1-10 15,1-4 4-15,-1 2 4 0,-2 0 0 0,-2-2-3 0,2-4 8 16,0 1-10-16,-1 0 11 0,-5-5-7 0,1 1-2 16,1-3 1-16,0 0 10 0,-1-5-6 0,1-2 2 15,1-2-4-15,-1-3-2 0,6-4 8 0,-4 0-4 16,0-4 4-16,5-4-4 0,-3-1 8 0,0-4-9 16,4-6 0-16,5 2 4 0,-2-16-11 0,0-2 8 15,9 13 0-15,2-14 0 0,2 2-1 0,4 11-3 16,1-14-7-16,6 14 6 0,6-12-4 0,-3 12 2 15,10-11 14-15,-3 13-1 0,3-1-3 0,4 1-3 16,6-7-5-16,-4 14 0 0,2 0 4 0,1 2-7 16,1 0 11-16,2 6-5 0,2 5-3 0,1-3 0 15,4 5-1-15,0 5-6 0,2 1 7 0,0 2-4 16,-2 2-3-16,5 0 3 0,-5 6 1 0,2 3 0 16,-5 0-3-16,-1 4 2 0,-1 0-3 0,1 2 6 15,-5 7-3-15,0-3 0 0,-4 5 3 0,-1 2 1 16,-2-1-1-16,-5 3 2 0,-5 0-3 0,1 2 1 15,-3-1 0-15,-4 0-2 0,0 3 9 0,-2-1-5 16,-4-5-4-16,-5 6 4 0,2 0-2 0,-4-1-5 16,-2-3 2-16,-2 2 0 0,-3-4 2 0,2 0-3 15,-3-2 3-15,-4 0 0 0,-1-2-5 0,2 0 8 16,-1-2-4-16,-3-2 2 0,1-2-4 0,1-3 5 16,-3 2 0-16,-2-2-2 0,-2-5 2 15,-3 3 5-15,3-1-8 0,-7-3 7 0,3-3 2 0,-3-1-4 16,-3-2 2-16,4-2 1 0,-1-2-1 0,2-5 11 15,1-1-10-15,-1-3 1 0,4-1 2 0,1-5 1 16,4-6-3-16,0 1 0 0,8-2-4 0,1-9-2 16,7 0-1-16,1 0 3 0,3-14-3 0,7 2 4 15,2 0-6-15,7-1 0 0,10 3-1 0,-1-2-2 16,7-3-5-16,4 2 4 0,3 2-7 0,3 3 0 16,2 4-2-16,2 6-9 0,-8 11-18 0,11-1-32 15,-9 8-21-15,-3 4-26 0,-1 9-21 0,1 5-114 16,-3 6-276-16,-2 6 123 0</inkml:trace>
  <inkml:trace contextRef="#ctx0" brushRef="#br0" timeOffset="-183291.25">26310 1946 2 0,'-6'-6'138'0,"6"6"-20"0,0 0-9 16,0 0-15-16,0 0-5 0,0 0-10 0,0 0-7 15,0 0-2-15,0 0 0 0,0 0-8 0,22 19-10 16,-11-9 1-16,3 2 3 0,2 7 4 0,0 1-11 15,-3 1-3-15,1-4-1 0,-1 7 2 0,-2 2-4 16,-1-1 4-16,0 0 7 0,-5 3-3 0,-3 5-2 0,-4-1 3 16,-1 3-3-16,-3-1-6 0,-8-2-1 0,-1 12-1 15,-1-12-2-15,0-2 11 0,-2 1-7 16,-9 7-1-16,7-11-1 0,0-2-1 0,-3-2-5 16,3 1-4-16,-2-4-2 0,-1-4-7 0,6-5-2 0,1 1-10 15,0 1-14-15,-2-5-38 0,1-1-20 0,3-5-41 16,-2 2-38-16,2-3-26 0,3-1-111 0,-1-1-301 15,0-4 134-15</inkml:trace>
  <inkml:trace contextRef="#ctx0" brushRef="#br0" timeOffset="-183070.69">25979 2635 112 0,'2'11'126'0,"0"8"-9"0,0-5-13 0,0 2-12 16,3-4-7-16,-1 0-7 0,0-2-4 0,3 0-13 16,1 0-11-16,2-2 7 0,-1-2-11 0,3-2 3 15,-1-1-6-15,0 0 0 0,5-2-7 0,-5-2-4 16,3-2-4-16,-1 2 0 0,1-4-10 0,-3 2-20 16,-1-1-35-16,2 1-40 0,-5-1-118 0,-3-1-209 15,-4 5 93-15</inkml:trace>
  <inkml:trace contextRef="#ctx0" brushRef="#br0" timeOffset="-181396.36">17582 5904 157 0,'-4'-7'211'0,"-5"1"-19"0,3-3-10 16,-3-4-2-16,0 0-13 0,-2-1 6 0,-1 0-15 16,2 0-24-16,-4-2-10 0,-1-5-7 0,-1 0-12 15,-1 1-5-15,1-2-11 0,0-1-10 0,1-1-6 16,2 2-8-16,-1-3-6 0,3-3-6 0,-2 2-9 0,5-2-3 15,1-1-7-15,1-2-8 0,1-2 3 0,4-1-4 16,2-1-3-16,1-1-3 0,4 1-3 0,6-10-2 16,-1 13-6-16,4 1-1 0,2-2-16 0,9-8-3 15,-3 13-2-15,3 3 4 0,1 0-5 16,13-7-2-16,-8 11 1 0,-1 2-1 0,14 2 0 0,4 2 0 16,-12 5 1-16,16-1-3 0,-2 2-6 0,2 2-6 15,1 5 5-15,4 1-3 0,-1-2 2 0,4 2-5 16,2 2 5-16,-3 3-2 0,4-4-7 0,-4 2 4 15,1 3-3-15,3-4-1 0,-5 5 5 0,-3 1 0 16,-17-1-5-16,-2 0-6 0,0-1 5 0,-2 3 8 0,-4-2-7 16,0 4-1-16,-3-1 4 0,-1 2 10 15,-9-1 2-15,1 1-2 0,0 5 4 0,-6-2 5 16,-3 2 3-16,-1 0-1 0,-1 2 2 0,-5 1 2 0,-1 0-2 16,-2 10 1-16,-2-2 5 0,-3 3-3 0,-1-1-3 15,-2 5 10-15,3-1-4 0,0-2 0 0,-3 0 4 16,2-1 2-16,5-2-1 0,0-1-1 0,3-2-1 15,4-2-4-15,2-3 1 0,4 3 1 0,4-2-7 16,-4-4-10-16,7 0-8 0,-6-1-3 0,3-2 4 16,-3 0-5-16,4-2 3 0,-5 2 4 0,4-1-1 15,-6-1 5-15,-1 1 6 0,0 1-3 0,-1-3 4 16,-3 0 4-16,0 2-2 0,-4-2 11 0,-1 1-7 0,-1-1 15 16,-4 0 16-16,0 2 5 0,-7 0 7 0,-1 1 2 15,-2-1 1-15,-8 1 1 0,-3 1 4 0,-3-2-10 16,-7-1 0-16,2 3-19 0,-19-1-33 0,0 3-28 15,-1-4-21-15,4-1-49 0,-4 1-117 0,-2-1-253 16,0-5 112-16</inkml:trace>
  <inkml:trace contextRef="#ctx0" brushRef="#br0" timeOffset="-110082.39">21426 8147 224 0,'-9'-1'246'0,"-1"-3"-10"0,0 3-24 0,3-2-10 16,7 3 1-16,-15-2-9 0,15 2-12 0,-10-2-21 15,10 2-13-15,0 0-19 0,-9-2-12 0,9 2-11 16,0 0-11-16,0 0-10 0,32 0-8 0,-3-1-7 0,7-2-7 16,2 0-9-16,19 2-3 0,-4-1-15 0,7-1 1 15,-1 0-10-15,6 0-7 0,2-4-16 0,22-2-7 16,-24 2-12-16,-1 3-10 0,27-2-16 0,-31 2-11 16,0 0-7-16,-1 1-9 0,-3 3-8 0,-5-1-8 15,-14 1-6-15,-1 0-4 0,-1 0-1 0,-6 4 6 16,-6-4 0-16,-1 2 8 0,-4 0 5 0,-4-2 10 15,-3 3 6-15,-2-2 4 0,0 0 16 0,-9-1 15 0,9 2 7 16,-9-2 17-16,0 0 4 0,0 0 10 16,0 0 6-16,0 0 2 0,0 0 6 0,-27 8 3 0,9-5-8 15,-3 0 11-15,-10-3 1 0,-1 3-1 0,0-2-6 16,-5 3-4-16,-17-3 3 0,1 1-2 0,3 1-4 16,-4 1 1-16,-1-1-4 0,0-2 0 0,-3 0-1 15,1 3-2-15,2-2-3 0,3 1 1 0,1 0 0 16,12-3-2-16,2-1 2 0,0 2-1 0,5-1 6 15,2 0 2-15,9-1 0 0,6 2 3 0,5-1-2 16,2 0-4-16,8 0-2 0,-8 0-5 0,8 0 1 0,0 0 5 16,0 0-4-16,44-6-3 0,-15 4-13 0,6 0-1 15,16-4-10-15,2 0-20 0,5-3-14 16,3 3-22-16,-1-1-24 0,1 0-28 0,-1-2-36 0,-7 3-141 16,3 3-324-16,-17 0 144 0</inkml:trace>
  <inkml:trace contextRef="#ctx0" brushRef="#br0" timeOffset="-108913.06">17859 5992 81 0,'0'0'169'0,"0"0"-4"0,0 0-12 0,0 0 13 16,39-7-6-16,-13 6-13 0,5-4-10 0,4 4-11 16,17-3-14-16,4 0-9 0,3-1-10 15,4-1-7-15,2 0-11 0,24-6-6 0,2 0-8 0,-3 3-18 16,-21 0-7-16,21-4 1 0,-24 7-15 0,25-5-7 15,-27 5-9-15,-1-2-13 0,-2 1-11 0,-3 0-10 16,1 2-2-16,-18-1-18 0,0 4 0 0,-3-2-7 16,-3 2 3-16,-2-3-1 0,1 2 9 0,-10 1 4 15,-6 1 2-15,-3-1 8 0,-1 1 13 0,-6-2-3 16,-6 3-2-16,4-4 13 0,-4 4 8 0,0 0 7 16,-22-8 0-16,4 6-6 0,-9 1 7 0,-4-2 10 15,-5 2-10-15,-15 2 6 0,-6-1-4 0,-6 4 3 0,-1-2-2 16,-30 4 5-16,4 4-7 0,0 1 4 0,-2-2-7 15,-4 0 4-15,4 5-3 0,0-2 1 0,0 3-6 16,27-4 8-16,-32 3-1 0,6 1-3 0,31-3 1 16,-3 0 12-16,5 1 7 0,4 0 14 0,17-6-4 15,8-3 3-15,9-1 2 0,6 0-10 0,7-1-4 16,3 1-1-16,4-3-2 0,0 0 2 0,43-2 1 16,-4-2-2-16,18-3-11 0,33-4 9 0,2-1-8 0,4-3-1 15,3-3-15-15,-2-2-23 0,7-2-22 16,3 5-29-16,-5-5-35 0,-3 5-50 0,-9 1-122 15,-28 3-306-15,-3 2 136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D1350-4065-49E6-A26A-87F3B0348FC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F03A-ABA5-4E69-9860-3B182458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6F03A-ABA5-4E69-9860-3B1824588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A050-8834-492B-8EA3-8D76B494B6E2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4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C180-D482-406C-9BE8-06D3771211F5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12CE-A93B-4BB4-8046-339F048FB011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9A73-1BBB-4DB1-9847-823158F0723A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C3-B4D4-4784-AFF9-C40941A8DDAF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3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89B7-BE82-4E81-89D1-806D2D5B5457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0FD-8481-4395-85E3-ADE3252DA4C5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3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2D92-EEE3-4DD3-B1A2-F25EF7842DCB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8442-C745-4878-9633-6D7188319C78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5AF1-23B9-455F-B6D8-DA9C916C99B9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B19D-9373-4B46-AA1C-7A6AAA28E2E8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0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customXml" Target="../ink/ink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20.xml"/><Relationship Id="rId42" Type="http://schemas.openxmlformats.org/officeDocument/2006/relationships/image" Target="../media/image30.png"/><Relationship Id="rId47" Type="http://schemas.openxmlformats.org/officeDocument/2006/relationships/customXml" Target="../ink/ink33.xml"/><Relationship Id="rId63" Type="http://schemas.openxmlformats.org/officeDocument/2006/relationships/customXml" Target="../ink/ink41.xml"/><Relationship Id="rId68" Type="http://schemas.openxmlformats.org/officeDocument/2006/relationships/image" Target="../media/image43.png"/><Relationship Id="rId84" Type="http://schemas.openxmlformats.org/officeDocument/2006/relationships/image" Target="../media/image51.png"/><Relationship Id="rId89" Type="http://schemas.openxmlformats.org/officeDocument/2006/relationships/customXml" Target="../ink/ink54.xml"/><Relationship Id="rId112" Type="http://schemas.openxmlformats.org/officeDocument/2006/relationships/image" Target="../media/image65.png"/><Relationship Id="rId16" Type="http://schemas.openxmlformats.org/officeDocument/2006/relationships/image" Target="../media/image17.png"/><Relationship Id="rId107" Type="http://schemas.openxmlformats.org/officeDocument/2006/relationships/customXml" Target="../ink/ink63.xml"/><Relationship Id="rId11" Type="http://schemas.openxmlformats.org/officeDocument/2006/relationships/customXml" Target="../ink/ink15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28.xml"/><Relationship Id="rId40" Type="http://schemas.openxmlformats.org/officeDocument/2006/relationships/image" Target="../media/image29.png"/><Relationship Id="rId45" Type="http://schemas.openxmlformats.org/officeDocument/2006/relationships/customXml" Target="../ink/ink32.xml"/><Relationship Id="rId53" Type="http://schemas.openxmlformats.org/officeDocument/2006/relationships/customXml" Target="../ink/ink36.xml"/><Relationship Id="rId58" Type="http://schemas.openxmlformats.org/officeDocument/2006/relationships/image" Target="../media/image38.png"/><Relationship Id="rId66" Type="http://schemas.openxmlformats.org/officeDocument/2006/relationships/image" Target="../media/image42.png"/><Relationship Id="rId74" Type="http://schemas.openxmlformats.org/officeDocument/2006/relationships/image" Target="../media/image46.png"/><Relationship Id="rId79" Type="http://schemas.openxmlformats.org/officeDocument/2006/relationships/customXml" Target="../ink/ink49.xml"/><Relationship Id="rId87" Type="http://schemas.openxmlformats.org/officeDocument/2006/relationships/customXml" Target="../ink/ink53.xml"/><Relationship Id="rId102" Type="http://schemas.openxmlformats.org/officeDocument/2006/relationships/image" Target="../media/image60.png"/><Relationship Id="rId110" Type="http://schemas.openxmlformats.org/officeDocument/2006/relationships/image" Target="../media/image64.png"/><Relationship Id="rId115" Type="http://schemas.openxmlformats.org/officeDocument/2006/relationships/customXml" Target="../ink/ink67.xml"/><Relationship Id="rId5" Type="http://schemas.openxmlformats.org/officeDocument/2006/relationships/customXml" Target="../ink/ink12.xml"/><Relationship Id="rId61" Type="http://schemas.openxmlformats.org/officeDocument/2006/relationships/customXml" Target="../ink/ink40.xml"/><Relationship Id="rId82" Type="http://schemas.openxmlformats.org/officeDocument/2006/relationships/image" Target="../media/image50.png"/><Relationship Id="rId90" Type="http://schemas.openxmlformats.org/officeDocument/2006/relationships/image" Target="../media/image54.png"/><Relationship Id="rId95" Type="http://schemas.openxmlformats.org/officeDocument/2006/relationships/customXml" Target="../ink/ink57.xml"/><Relationship Id="rId19" Type="http://schemas.openxmlformats.org/officeDocument/2006/relationships/customXml" Target="../ink/ink19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23.xml"/><Relationship Id="rId30" Type="http://schemas.openxmlformats.org/officeDocument/2006/relationships/image" Target="../media/image24.png"/><Relationship Id="rId35" Type="http://schemas.openxmlformats.org/officeDocument/2006/relationships/customXml" Target="../ink/ink27.xml"/><Relationship Id="rId43" Type="http://schemas.openxmlformats.org/officeDocument/2006/relationships/customXml" Target="../ink/ink31.xml"/><Relationship Id="rId48" Type="http://schemas.openxmlformats.org/officeDocument/2006/relationships/image" Target="../media/image33.png"/><Relationship Id="rId56" Type="http://schemas.openxmlformats.org/officeDocument/2006/relationships/image" Target="../media/image37.png"/><Relationship Id="rId64" Type="http://schemas.openxmlformats.org/officeDocument/2006/relationships/image" Target="../media/image41.png"/><Relationship Id="rId69" Type="http://schemas.openxmlformats.org/officeDocument/2006/relationships/customXml" Target="../ink/ink44.xml"/><Relationship Id="rId77" Type="http://schemas.openxmlformats.org/officeDocument/2006/relationships/customXml" Target="../ink/ink48.xml"/><Relationship Id="rId100" Type="http://schemas.openxmlformats.org/officeDocument/2006/relationships/image" Target="../media/image59.png"/><Relationship Id="rId105" Type="http://schemas.openxmlformats.org/officeDocument/2006/relationships/customXml" Target="../ink/ink62.xml"/><Relationship Id="rId113" Type="http://schemas.openxmlformats.org/officeDocument/2006/relationships/customXml" Target="../ink/ink66.xml"/><Relationship Id="rId8" Type="http://schemas.openxmlformats.org/officeDocument/2006/relationships/image" Target="../media/image13.png"/><Relationship Id="rId51" Type="http://schemas.openxmlformats.org/officeDocument/2006/relationships/customXml" Target="../ink/ink35.xml"/><Relationship Id="rId72" Type="http://schemas.openxmlformats.org/officeDocument/2006/relationships/image" Target="../media/image45.png"/><Relationship Id="rId80" Type="http://schemas.openxmlformats.org/officeDocument/2006/relationships/image" Target="../media/image49.png"/><Relationship Id="rId85" Type="http://schemas.openxmlformats.org/officeDocument/2006/relationships/customXml" Target="../ink/ink52.xml"/><Relationship Id="rId93" Type="http://schemas.openxmlformats.org/officeDocument/2006/relationships/customXml" Target="../ink/ink56.xml"/><Relationship Id="rId98" Type="http://schemas.openxmlformats.org/officeDocument/2006/relationships/image" Target="../media/image58.png"/><Relationship Id="rId3" Type="http://schemas.openxmlformats.org/officeDocument/2006/relationships/customXml" Target="../ink/ink11.xml"/><Relationship Id="rId12" Type="http://schemas.openxmlformats.org/officeDocument/2006/relationships/image" Target="../media/image15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customXml" Target="../ink/ink39.xml"/><Relationship Id="rId67" Type="http://schemas.openxmlformats.org/officeDocument/2006/relationships/customXml" Target="../ink/ink43.xml"/><Relationship Id="rId103" Type="http://schemas.openxmlformats.org/officeDocument/2006/relationships/customXml" Target="../ink/ink61.xml"/><Relationship Id="rId108" Type="http://schemas.openxmlformats.org/officeDocument/2006/relationships/image" Target="../media/image63.png"/><Relationship Id="rId116" Type="http://schemas.openxmlformats.org/officeDocument/2006/relationships/image" Target="../media/image67.png"/><Relationship Id="rId20" Type="http://schemas.openxmlformats.org/officeDocument/2006/relationships/image" Target="../media/image19.png"/><Relationship Id="rId41" Type="http://schemas.openxmlformats.org/officeDocument/2006/relationships/customXml" Target="../ink/ink30.xml"/><Relationship Id="rId54" Type="http://schemas.openxmlformats.org/officeDocument/2006/relationships/image" Target="../media/image36.png"/><Relationship Id="rId62" Type="http://schemas.openxmlformats.org/officeDocument/2006/relationships/image" Target="../media/image40.png"/><Relationship Id="rId70" Type="http://schemas.openxmlformats.org/officeDocument/2006/relationships/image" Target="../media/image44.png"/><Relationship Id="rId75" Type="http://schemas.openxmlformats.org/officeDocument/2006/relationships/customXml" Target="../ink/ink47.xml"/><Relationship Id="rId83" Type="http://schemas.openxmlformats.org/officeDocument/2006/relationships/customXml" Target="../ink/ink51.xml"/><Relationship Id="rId88" Type="http://schemas.openxmlformats.org/officeDocument/2006/relationships/image" Target="../media/image53.png"/><Relationship Id="rId91" Type="http://schemas.openxmlformats.org/officeDocument/2006/relationships/customXml" Target="../ink/ink55.xml"/><Relationship Id="rId96" Type="http://schemas.openxmlformats.org/officeDocument/2006/relationships/image" Target="../media/image57.png"/><Relationship Id="rId111" Type="http://schemas.openxmlformats.org/officeDocument/2006/relationships/customXml" Target="../ink/ink65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34.xml"/><Relationship Id="rId57" Type="http://schemas.openxmlformats.org/officeDocument/2006/relationships/customXml" Target="../ink/ink38.xml"/><Relationship Id="rId106" Type="http://schemas.openxmlformats.org/officeDocument/2006/relationships/image" Target="../media/image62.png"/><Relationship Id="rId114" Type="http://schemas.openxmlformats.org/officeDocument/2006/relationships/image" Target="../media/image66.png"/><Relationship Id="rId10" Type="http://schemas.openxmlformats.org/officeDocument/2006/relationships/image" Target="../media/image14.png"/><Relationship Id="rId31" Type="http://schemas.openxmlformats.org/officeDocument/2006/relationships/customXml" Target="../ink/ink25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image" Target="../media/image39.png"/><Relationship Id="rId65" Type="http://schemas.openxmlformats.org/officeDocument/2006/relationships/customXml" Target="../ink/ink42.xml"/><Relationship Id="rId73" Type="http://schemas.openxmlformats.org/officeDocument/2006/relationships/customXml" Target="../ink/ink46.xml"/><Relationship Id="rId78" Type="http://schemas.openxmlformats.org/officeDocument/2006/relationships/image" Target="../media/image48.png"/><Relationship Id="rId81" Type="http://schemas.openxmlformats.org/officeDocument/2006/relationships/customXml" Target="../ink/ink50.xml"/><Relationship Id="rId86" Type="http://schemas.openxmlformats.org/officeDocument/2006/relationships/image" Target="../media/image52.png"/><Relationship Id="rId94" Type="http://schemas.openxmlformats.org/officeDocument/2006/relationships/image" Target="../media/image56.png"/><Relationship Id="rId99" Type="http://schemas.openxmlformats.org/officeDocument/2006/relationships/customXml" Target="../ink/ink59.xml"/><Relationship Id="rId101" Type="http://schemas.openxmlformats.org/officeDocument/2006/relationships/customXml" Target="../ink/ink60.xml"/><Relationship Id="rId4" Type="http://schemas.openxmlformats.org/officeDocument/2006/relationships/image" Target="../media/image11.png"/><Relationship Id="rId9" Type="http://schemas.openxmlformats.org/officeDocument/2006/relationships/customXml" Target="../ink/ink14.xml"/><Relationship Id="rId13" Type="http://schemas.openxmlformats.org/officeDocument/2006/relationships/customXml" Target="../ink/ink16.xml"/><Relationship Id="rId18" Type="http://schemas.openxmlformats.org/officeDocument/2006/relationships/image" Target="../media/image18.png"/><Relationship Id="rId39" Type="http://schemas.openxmlformats.org/officeDocument/2006/relationships/customXml" Target="../ink/ink29.xml"/><Relationship Id="rId109" Type="http://schemas.openxmlformats.org/officeDocument/2006/relationships/customXml" Target="../ink/ink64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37.xml"/><Relationship Id="rId76" Type="http://schemas.openxmlformats.org/officeDocument/2006/relationships/image" Target="../media/image47.png"/><Relationship Id="rId97" Type="http://schemas.openxmlformats.org/officeDocument/2006/relationships/customXml" Target="../ink/ink58.xml"/><Relationship Id="rId104" Type="http://schemas.openxmlformats.org/officeDocument/2006/relationships/image" Target="../media/image61.png"/><Relationship Id="rId7" Type="http://schemas.openxmlformats.org/officeDocument/2006/relationships/customXml" Target="../ink/ink13.xml"/><Relationship Id="rId71" Type="http://schemas.openxmlformats.org/officeDocument/2006/relationships/customXml" Target="../ink/ink45.xml"/><Relationship Id="rId9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99CB38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Object Oriented Programming 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99CB38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lang="en-US" sz="6000" b="1" dirty="0">
                <a:solidFill>
                  <a:srgbClr val="0070C0"/>
                </a:solidFill>
              </a:rPr>
              <a:t>C++ </a:t>
            </a:r>
            <a:r>
              <a:rPr lang="en-US" b="1" dirty="0">
                <a:solidFill>
                  <a:srgbClr val="FF0000"/>
                </a:solidFill>
              </a:rPr>
              <a:t>Operator Overloading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586" y="35099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Abeeda Akram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99C3-21C8-401D-BC40-84A19BA9C887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E54D81F-EC07-49B7-83D3-B6E5AAE778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Operator </a:t>
            </a:r>
            <a:r>
              <a:rPr lang="en-US" b="1" dirty="0">
                <a:solidFill>
                  <a:srgbClr val="FF0000"/>
                </a:solidFill>
              </a:rPr>
              <a:t>Subscript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[ 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9" y="1529410"/>
            <a:ext cx="5509846" cy="45236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myArray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size;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Array size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Pointer for dynamic 1-D Array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myArray</a:t>
            </a:r>
            <a:r>
              <a:rPr lang="fr-FR" sz="2000" dirty="0">
                <a:latin typeface="Consolas" panose="020B0609020204030204" pitchFamily="49" charset="0"/>
              </a:rPr>
              <a:t>() { </a:t>
            </a:r>
            <a:r>
              <a:rPr lang="en-US" sz="2000" dirty="0">
                <a:latin typeface="Consolas" panose="020B0609020204030204" pitchFamily="49" charset="0"/>
              </a:rPr>
              <a:t>size</a:t>
            </a:r>
            <a:r>
              <a:rPr lang="fr-FR" sz="2000" dirty="0">
                <a:latin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fr-FR" sz="2000" dirty="0">
                <a:latin typeface="Consolas" panose="020B0609020204030204" pitchFamily="49" charset="0"/>
              </a:rPr>
              <a:t>=</a:t>
            </a:r>
            <a:r>
              <a:rPr lang="fr-FR" sz="2000" dirty="0" err="1">
                <a:latin typeface="Consolas" panose="020B0609020204030204" pitchFamily="49" charset="0"/>
              </a:rPr>
              <a:t>nullptr</a:t>
            </a:r>
            <a:r>
              <a:rPr lang="fr-FR" sz="2000" dirty="0">
                <a:latin typeface="Consolas" panose="020B0609020204030204" pitchFamily="49" charset="0"/>
              </a:rPr>
              <a:t>; }</a:t>
            </a:r>
          </a:p>
          <a:p>
            <a:pPr marL="457200" lvl="1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myArray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size) { 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latin typeface="Consolas" panose="020B0609020204030204" pitchFamily="49" charset="0"/>
              </a:rPr>
              <a:t>-&gt;size=size;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(size&gt;0)</a:t>
            </a:r>
            <a:r>
              <a:rPr lang="nn-NO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nn-NO" sz="2000" dirty="0">
                <a:latin typeface="Consolas" panose="020B0609020204030204" pitchFamily="49" charset="0"/>
              </a:rPr>
              <a:t>		ptr = new int[size];</a:t>
            </a:r>
          </a:p>
          <a:p>
            <a:pPr marL="457200" lvl="1" indent="0">
              <a:buNone/>
            </a:pPr>
            <a:r>
              <a:rPr lang="nn-NO" sz="2000" dirty="0">
                <a:latin typeface="Consolas" panose="020B0609020204030204" pitchFamily="49" charset="0"/>
              </a:rPr>
              <a:t>		</a:t>
            </a:r>
            <a:r>
              <a:rPr lang="nn-NO" sz="21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latin typeface="Consolas" panose="020B0609020204030204" pitchFamily="49" charset="0"/>
              </a:rPr>
              <a:t> (</a:t>
            </a:r>
            <a:r>
              <a:rPr lang="nn-NO" sz="21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latin typeface="Consolas" panose="020B0609020204030204" pitchFamily="49" charset="0"/>
              </a:rPr>
              <a:t> i = 0; i &lt; size; i++)</a:t>
            </a:r>
          </a:p>
          <a:p>
            <a:pPr marL="457200" lvl="1" indent="0">
              <a:buNone/>
            </a:pPr>
            <a:r>
              <a:rPr lang="nn-NO" sz="2000" dirty="0">
                <a:latin typeface="Consolas" panose="020B0609020204030204" pitchFamily="49" charset="0"/>
              </a:rPr>
              <a:t>			ptr[i] = i + 1;</a:t>
            </a:r>
          </a:p>
          <a:p>
            <a:pPr marL="457200" lvl="1" indent="0">
              <a:buNone/>
            </a:pPr>
            <a:r>
              <a:rPr lang="nn-NO" sz="2000" dirty="0">
                <a:latin typeface="Consolas" panose="020B0609020204030204" pitchFamily="49" charset="0"/>
              </a:rPr>
              <a:t>	}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fr-FR" sz="2000" dirty="0">
                <a:latin typeface="Consolas" panose="020B0609020204030204" pitchFamily="49" charset="0"/>
              </a:rPr>
              <a:t>=</a:t>
            </a:r>
            <a:r>
              <a:rPr lang="fr-FR" sz="2000" dirty="0" err="1">
                <a:latin typeface="Consolas" panose="020B0609020204030204" pitchFamily="49" charset="0"/>
              </a:rPr>
              <a:t>nullptr</a:t>
            </a:r>
            <a:r>
              <a:rPr lang="fr-FR" sz="2000" dirty="0">
                <a:latin typeface="Consolas" panose="020B0609020204030204" pitchFamily="49" charset="0"/>
              </a:rPr>
              <a:t>; 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latin typeface="Consolas" panose="020B0609020204030204" pitchFamily="49" charset="0"/>
              </a:rPr>
              <a:t>[](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&amp; </a:t>
            </a:r>
            <a:r>
              <a:rPr lang="en-US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latin typeface="Consolas" panose="020B0609020204030204" pitchFamily="49" charset="0"/>
              </a:rPr>
              <a:t>[](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10118" y="1531861"/>
            <a:ext cx="5907901" cy="4826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//implementation for Normal object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 &amp;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</a:rPr>
              <a:t>myArray</a:t>
            </a:r>
            <a:r>
              <a:rPr lang="en-US" sz="1900" dirty="0">
                <a:latin typeface="Consolas" panose="020B0609020204030204" pitchFamily="49" charset="0"/>
              </a:rPr>
              <a:t>::</a:t>
            </a:r>
            <a:r>
              <a:rPr lang="en-US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1900" dirty="0">
                <a:latin typeface="Consolas" panose="020B0609020204030204" pitchFamily="49" charset="0"/>
              </a:rPr>
              <a:t>[](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  // check if index </a:t>
            </a:r>
            <a:r>
              <a:rPr lang="en-US" sz="19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 is in range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900" dirty="0">
                <a:latin typeface="Consolas" panose="020B0609020204030204" pitchFamily="49" charset="0"/>
              </a:rPr>
              <a:t> ( </a:t>
            </a:r>
            <a:r>
              <a:rPr lang="en-US" sz="1900" dirty="0" err="1">
                <a:latin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</a:rPr>
              <a:t>&gt;=0 &amp;&amp; </a:t>
            </a:r>
            <a:r>
              <a:rPr lang="en-US" sz="1900" dirty="0" err="1">
                <a:latin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</a:rPr>
              <a:t>&lt;size)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return </a:t>
            </a:r>
            <a:r>
              <a:rPr lang="en-US" sz="1900" dirty="0" err="1">
                <a:latin typeface="Consolas" panose="020B0609020204030204" pitchFamily="49" charset="0"/>
              </a:rPr>
              <a:t>ptr</a:t>
            </a:r>
            <a:r>
              <a:rPr lang="en-US" sz="1900" dirty="0">
                <a:latin typeface="Consolas" panose="020B0609020204030204" pitchFamily="49" charset="0"/>
              </a:rPr>
              <a:t>[</a:t>
            </a:r>
            <a:r>
              <a:rPr lang="en-US" sz="1900" dirty="0" err="1">
                <a:latin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 return element by reference as </a:t>
            </a:r>
            <a:r>
              <a:rPr lang="en-US" sz="1900" dirty="0" err="1">
                <a:solidFill>
                  <a:srgbClr val="00B050"/>
                </a:solidFill>
                <a:latin typeface="Consolas" panose="020B0609020204030204" pitchFamily="49" charset="0"/>
              </a:rPr>
              <a:t>lvalue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//implementation accessor for Constant object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 &amp; </a:t>
            </a:r>
            <a:r>
              <a:rPr lang="en-US" sz="1900" dirty="0" err="1">
                <a:latin typeface="Consolas" panose="020B0609020204030204" pitchFamily="49" charset="0"/>
              </a:rPr>
              <a:t>myArray</a:t>
            </a:r>
            <a:r>
              <a:rPr lang="en-US" sz="1900" dirty="0">
                <a:latin typeface="Consolas" panose="020B0609020204030204" pitchFamily="49" charset="0"/>
              </a:rPr>
              <a:t>::</a:t>
            </a:r>
            <a:r>
              <a:rPr lang="en-US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1900" dirty="0">
                <a:latin typeface="Consolas" panose="020B0609020204030204" pitchFamily="49" charset="0"/>
              </a:rPr>
              <a:t>[](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</a:rPr>
              <a:t>) </a:t>
            </a:r>
            <a:r>
              <a:rPr lang="en-US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  // check if index </a:t>
            </a:r>
            <a:r>
              <a:rPr lang="en-US" sz="19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 is in range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900" dirty="0">
                <a:latin typeface="Consolas" panose="020B0609020204030204" pitchFamily="49" charset="0"/>
              </a:rPr>
              <a:t> ( </a:t>
            </a:r>
            <a:r>
              <a:rPr lang="en-US" sz="1900" dirty="0" err="1">
                <a:latin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</a:rPr>
              <a:t>&gt;=0 &amp;&amp; </a:t>
            </a:r>
            <a:r>
              <a:rPr lang="en-US" sz="1900" dirty="0" err="1">
                <a:latin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</a:rPr>
              <a:t>&lt;size)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return </a:t>
            </a:r>
            <a:r>
              <a:rPr lang="en-US" sz="1900" dirty="0" err="1">
                <a:latin typeface="Consolas" panose="020B0609020204030204" pitchFamily="49" charset="0"/>
              </a:rPr>
              <a:t>ptr</a:t>
            </a:r>
            <a:r>
              <a:rPr lang="en-US" sz="1900" dirty="0">
                <a:latin typeface="Consolas" panose="020B0609020204030204" pitchFamily="49" charset="0"/>
              </a:rPr>
              <a:t>[</a:t>
            </a:r>
            <a:r>
              <a:rPr lang="en-US" sz="1900" dirty="0" err="1">
                <a:latin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 return element by reference as constant </a:t>
            </a:r>
            <a:r>
              <a:rPr lang="en-US" sz="1900" dirty="0" err="1">
                <a:solidFill>
                  <a:srgbClr val="00B050"/>
                </a:solidFill>
                <a:latin typeface="Consolas" panose="020B0609020204030204" pitchFamily="49" charset="0"/>
              </a:rPr>
              <a:t>rvalue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54487" y="1473104"/>
            <a:ext cx="36135" cy="48832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88A28E-88D3-4B1F-800B-03C6D50E62D3}"/>
                  </a:ext>
                </a:extLst>
              </p14:cNvPr>
              <p14:cNvContentPartPr/>
              <p14:nvPr/>
            </p14:nvContentPartPr>
            <p14:xfrm>
              <a:off x="256680" y="5040"/>
              <a:ext cx="11706480" cy="6604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88A28E-88D3-4B1F-800B-03C6D50E62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20" y="-4320"/>
                <a:ext cx="11725200" cy="66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9C96CF-A7CB-4F2E-8192-C69A055EC988}"/>
                  </a:ext>
                </a:extLst>
              </p14:cNvPr>
              <p14:cNvContentPartPr/>
              <p14:nvPr/>
            </p14:nvContentPartPr>
            <p14:xfrm>
              <a:off x="1657800" y="2204640"/>
              <a:ext cx="4964400" cy="4074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9C96CF-A7CB-4F2E-8192-C69A055EC9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8440" y="2195280"/>
                <a:ext cx="4983120" cy="4093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8983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Operator </a:t>
            </a:r>
            <a:r>
              <a:rPr lang="en-US" b="1" dirty="0">
                <a:solidFill>
                  <a:srgbClr val="FF0000"/>
                </a:solidFill>
              </a:rPr>
              <a:t>Subscript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[ 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399136"/>
            <a:ext cx="10515600" cy="4795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/>
            <a:r>
              <a:rPr lang="en-US" sz="2300" dirty="0"/>
              <a:t>Subscript operator call for array inside object</a:t>
            </a:r>
          </a:p>
          <a:p>
            <a:pPr lvl="1" indent="0">
              <a:buNone/>
            </a:pPr>
            <a:r>
              <a:rPr lang="en-US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myArray</a:t>
            </a:r>
            <a:r>
              <a:rPr lang="en-US" sz="1900" dirty="0">
                <a:latin typeface="Consolas" panose="020B0609020204030204" pitchFamily="49" charset="0"/>
              </a:rPr>
              <a:t> a1(5); 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 creates array inside object</a:t>
            </a:r>
            <a:endParaRPr lang="en-US" sz="19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a1[0] = 100; 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 return reference to </a:t>
            </a:r>
            <a:r>
              <a:rPr lang="en-US" sz="19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 element 1 of array</a:t>
            </a:r>
            <a:endParaRPr lang="en-US" sz="19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 store 100 in element 1 </a:t>
            </a:r>
            <a:endParaRPr lang="en-US" sz="19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a1[1] = a1[0]; 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 copy element 1 to element 2 </a:t>
            </a:r>
          </a:p>
          <a:p>
            <a:pPr lvl="1" indent="0">
              <a:buNone/>
            </a:pPr>
            <a:r>
              <a:rPr lang="en-US" sz="1900" dirty="0" err="1">
                <a:latin typeface="Consolas" panose="020B0609020204030204" pitchFamily="49" charset="0"/>
              </a:rPr>
              <a:t>cout</a:t>
            </a:r>
            <a:r>
              <a:rPr lang="en-US" sz="1900" dirty="0">
                <a:latin typeface="Consolas" panose="020B0609020204030204" pitchFamily="49" charset="0"/>
              </a:rPr>
              <a:t>&lt;&lt; a1[1]; 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 print value of element 2</a:t>
            </a:r>
            <a:endParaRPr lang="en-US" sz="19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endParaRPr lang="en-US" sz="19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myArray</a:t>
            </a:r>
            <a:r>
              <a:rPr lang="en-US" sz="1900" dirty="0">
                <a:latin typeface="Consolas" panose="020B0609020204030204" pitchFamily="49" charset="0"/>
              </a:rPr>
              <a:t> a2(3); 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 creates array of size 3 inside constant object</a:t>
            </a:r>
            <a:endParaRPr lang="en-US" sz="19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sz="1900" dirty="0" err="1">
                <a:latin typeface="Consolas" panose="020B0609020204030204" pitchFamily="49" charset="0"/>
              </a:rPr>
              <a:t>cout</a:t>
            </a:r>
            <a:r>
              <a:rPr lang="en-US" sz="1900" dirty="0">
                <a:latin typeface="Consolas" panose="020B0609020204030204" pitchFamily="49" charset="0"/>
              </a:rPr>
              <a:t>&lt;&lt; a2[1]; </a:t>
            </a:r>
            <a:r>
              <a:rPr lang="en-US" sz="19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 return constant reference (read only) to </a:t>
            </a:r>
            <a:r>
              <a:rPr lang="en-US" sz="19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a2[1] = 10;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// wrong as constant reference is returned for constant object</a:t>
            </a:r>
          </a:p>
          <a:p>
            <a:pPr marL="685800" indent="-457200"/>
            <a:r>
              <a:rPr lang="en-US" sz="2300" dirty="0"/>
              <a:t>Not work on pointers to objects directly</a:t>
            </a:r>
          </a:p>
          <a:p>
            <a:pPr lvl="1" indent="0">
              <a:buNone/>
            </a:pPr>
            <a:r>
              <a:rPr lang="en-US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myArray</a:t>
            </a:r>
            <a:r>
              <a:rPr lang="en-US" sz="1900" dirty="0">
                <a:latin typeface="Consolas" panose="020B0609020204030204" pitchFamily="49" charset="0"/>
              </a:rPr>
              <a:t> *</a:t>
            </a:r>
            <a:r>
              <a:rPr lang="en-US" sz="1900" dirty="0" err="1">
                <a:latin typeface="Consolas" panose="020B0609020204030204" pitchFamily="49" charset="0"/>
              </a:rPr>
              <a:t>aptr</a:t>
            </a:r>
            <a:r>
              <a:rPr lang="en-US" sz="1900" dirty="0">
                <a:latin typeface="Consolas" panose="020B0609020204030204" pitchFamily="49" charset="0"/>
              </a:rPr>
              <a:t> = </a:t>
            </a:r>
            <a:r>
              <a:rPr lang="en-US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myArray</a:t>
            </a:r>
            <a:r>
              <a:rPr lang="en-US" sz="1900" dirty="0">
                <a:latin typeface="Consolas" panose="020B0609020204030204" pitchFamily="49" charset="0"/>
              </a:rPr>
              <a:t>(5); 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 creates array inside object</a:t>
            </a:r>
          </a:p>
          <a:p>
            <a:pPr lvl="1" indent="0">
              <a:buNone/>
            </a:pPr>
            <a:r>
              <a:rPr lang="en-US" sz="1900" dirty="0" err="1">
                <a:latin typeface="Consolas" panose="020B0609020204030204" pitchFamily="49" charset="0"/>
              </a:rPr>
              <a:t>aptr</a:t>
            </a:r>
            <a:r>
              <a:rPr lang="en-US" sz="1900" dirty="0">
                <a:latin typeface="Consolas" panose="020B0609020204030204" pitchFamily="49" charset="0"/>
              </a:rPr>
              <a:t>[3] = 100;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// wrong as </a:t>
            </a: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aptr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 is pointer</a:t>
            </a:r>
          </a:p>
          <a:p>
            <a:pPr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(*</a:t>
            </a:r>
            <a:r>
              <a:rPr lang="en-US" sz="1900" dirty="0" err="1">
                <a:latin typeface="Consolas" panose="020B0609020204030204" pitchFamily="49" charset="0"/>
              </a:rPr>
              <a:t>aptr</a:t>
            </a:r>
            <a:r>
              <a:rPr lang="en-US" sz="1900" dirty="0">
                <a:latin typeface="Consolas" panose="020B0609020204030204" pitchFamily="49" charset="0"/>
              </a:rPr>
              <a:t>)[3] = 100;</a:t>
            </a:r>
            <a:r>
              <a:rPr lang="en-US" sz="19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//first dereference the pointer then access data</a:t>
            </a:r>
          </a:p>
          <a:p>
            <a:pPr lvl="1" indent="0">
              <a:buNone/>
            </a:pPr>
            <a:r>
              <a:rPr lang="en-US" sz="1900" dirty="0" err="1">
                <a:latin typeface="Consolas" panose="020B0609020204030204" pitchFamily="49" charset="0"/>
              </a:rPr>
              <a:t>aptr</a:t>
            </a:r>
            <a:r>
              <a:rPr lang="en-US" sz="1900" dirty="0">
                <a:latin typeface="Consolas" panose="020B0609020204030204" pitchFamily="49" charset="0"/>
              </a:rPr>
              <a:t>[0][3] = 100;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52A59D-614C-40D2-A53E-6B0CD6FB9086}"/>
                  </a:ext>
                </a:extLst>
              </p14:cNvPr>
              <p14:cNvContentPartPr/>
              <p14:nvPr/>
            </p14:nvContentPartPr>
            <p14:xfrm>
              <a:off x="1106280" y="558360"/>
              <a:ext cx="10671480" cy="189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52A59D-614C-40D2-A53E-6B0CD6FB90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920" y="549000"/>
                <a:ext cx="10690200" cy="19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DA30A4-F2D1-4CAF-878F-125E8DEB349B}"/>
                  </a:ext>
                </a:extLst>
              </p14:cNvPr>
              <p14:cNvContentPartPr/>
              <p14:nvPr/>
            </p14:nvContentPartPr>
            <p14:xfrm>
              <a:off x="286560" y="999720"/>
              <a:ext cx="11903400" cy="5759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DA30A4-F2D1-4CAF-878F-125E8DEB34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200" y="990360"/>
                <a:ext cx="11922120" cy="57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B70A5B9-AA9A-4AE8-8909-972BF1027661}"/>
                  </a:ext>
                </a:extLst>
              </p14:cNvPr>
              <p14:cNvContentPartPr/>
              <p14:nvPr/>
            </p14:nvContentPartPr>
            <p14:xfrm>
              <a:off x="500798" y="4961793"/>
              <a:ext cx="305640" cy="321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B70A5B9-AA9A-4AE8-8909-972BF10276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2158" y="4952793"/>
                <a:ext cx="3232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47C9E6-7B7C-4D0F-ABF6-60B77C8894D5}"/>
                  </a:ext>
                </a:extLst>
              </p14:cNvPr>
              <p14:cNvContentPartPr/>
              <p14:nvPr/>
            </p14:nvContentPartPr>
            <p14:xfrm>
              <a:off x="1824518" y="4314873"/>
              <a:ext cx="115560" cy="11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47C9E6-7B7C-4D0F-ABF6-60B77C8894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15878" y="4306233"/>
                <a:ext cx="133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EB56D89-DAFE-44C4-A0FE-FFC6017291B6}"/>
                  </a:ext>
                </a:extLst>
              </p14:cNvPr>
              <p14:cNvContentPartPr/>
              <p14:nvPr/>
            </p14:nvContentPartPr>
            <p14:xfrm>
              <a:off x="484238" y="5631033"/>
              <a:ext cx="401400" cy="562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EB56D89-DAFE-44C4-A0FE-FFC6017291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5238" y="5622393"/>
                <a:ext cx="419040" cy="57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E02B0A4-D970-4D24-8D46-45E17537D47A}"/>
              </a:ext>
            </a:extLst>
          </p:cNvPr>
          <p:cNvGrpSpPr/>
          <p:nvPr/>
        </p:nvGrpSpPr>
        <p:grpSpPr>
          <a:xfrm>
            <a:off x="79238" y="2959113"/>
            <a:ext cx="2007360" cy="3003480"/>
            <a:chOff x="79238" y="2959113"/>
            <a:chExt cx="2007360" cy="30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032280-1B92-452B-BB63-47DE35A7EA9A}"/>
                    </a:ext>
                  </a:extLst>
                </p14:cNvPr>
                <p14:cNvContentPartPr/>
                <p14:nvPr/>
              </p14:nvContentPartPr>
              <p14:xfrm>
                <a:off x="101198" y="4407033"/>
                <a:ext cx="230040" cy="20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032280-1B92-452B-BB63-47DE35A7EA9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198" y="4398393"/>
                  <a:ext cx="247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E6201B-3263-4659-96A9-8B014978DDE9}"/>
                    </a:ext>
                  </a:extLst>
                </p14:cNvPr>
                <p14:cNvContentPartPr/>
                <p14:nvPr/>
              </p14:nvContentPartPr>
              <p14:xfrm>
                <a:off x="239078" y="4333233"/>
                <a:ext cx="216000" cy="175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E6201B-3263-4659-96A9-8B014978DD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0438" y="4324593"/>
                  <a:ext cx="233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EE5F26-070E-4826-85B3-B69009313CC8}"/>
                    </a:ext>
                  </a:extLst>
                </p14:cNvPr>
                <p14:cNvContentPartPr/>
                <p14:nvPr/>
              </p14:nvContentPartPr>
              <p14:xfrm>
                <a:off x="451118" y="4270233"/>
                <a:ext cx="58320" cy="5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EE5F26-070E-4826-85B3-B69009313C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2478" y="4261233"/>
                  <a:ext cx="75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2CB6E3-4327-4BBD-9654-676010592C50}"/>
                    </a:ext>
                  </a:extLst>
                </p14:cNvPr>
                <p14:cNvContentPartPr/>
                <p14:nvPr/>
              </p14:nvContentPartPr>
              <p14:xfrm>
                <a:off x="533918" y="4144233"/>
                <a:ext cx="150480" cy="112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2CB6E3-4327-4BBD-9654-676010592C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5278" y="4135233"/>
                  <a:ext cx="168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9E6BF7-B9F8-4ECE-9917-753B9B4C8713}"/>
                    </a:ext>
                  </a:extLst>
                </p14:cNvPr>
                <p14:cNvContentPartPr/>
                <p14:nvPr/>
              </p14:nvContentPartPr>
              <p14:xfrm>
                <a:off x="598358" y="4060713"/>
                <a:ext cx="277560" cy="187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9E6BF7-B9F8-4ECE-9917-753B9B4C871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9358" y="4051713"/>
                  <a:ext cx="2952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F99AB0-2838-43D1-BC12-D6F5BE782D3C}"/>
                    </a:ext>
                  </a:extLst>
                </p14:cNvPr>
                <p14:cNvContentPartPr/>
                <p14:nvPr/>
              </p14:nvContentPartPr>
              <p14:xfrm>
                <a:off x="699158" y="4075473"/>
                <a:ext cx="61200" cy="11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F99AB0-2838-43D1-BC12-D6F5BE782D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0518" y="4066473"/>
                  <a:ext cx="78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D6DE0E-43D8-4C70-BB73-CAE71CB15F7E}"/>
                    </a:ext>
                  </a:extLst>
                </p14:cNvPr>
                <p14:cNvContentPartPr/>
                <p14:nvPr/>
              </p14:nvContentPartPr>
              <p14:xfrm>
                <a:off x="748478" y="4014633"/>
                <a:ext cx="89280" cy="9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D6DE0E-43D8-4C70-BB73-CAE71CB15F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9838" y="4005633"/>
                  <a:ext cx="106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ADBA29-DE4B-4A36-AA69-47E9A8C516A2}"/>
                    </a:ext>
                  </a:extLst>
                </p14:cNvPr>
                <p14:cNvContentPartPr/>
                <p14:nvPr/>
              </p14:nvContentPartPr>
              <p14:xfrm>
                <a:off x="785558" y="3916353"/>
                <a:ext cx="100440" cy="93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ADBA29-DE4B-4A36-AA69-47E9A8C516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6558" y="3907713"/>
                  <a:ext cx="118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976CAF-7128-448C-B53A-23C73E985558}"/>
                    </a:ext>
                  </a:extLst>
                </p14:cNvPr>
                <p14:cNvContentPartPr/>
                <p14:nvPr/>
              </p14:nvContentPartPr>
              <p14:xfrm>
                <a:off x="879518" y="3773073"/>
                <a:ext cx="183240" cy="20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976CAF-7128-448C-B53A-23C73E98555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0518" y="3764073"/>
                  <a:ext cx="200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03FC55-CF75-4B13-9CAF-AE65263350A6}"/>
                    </a:ext>
                  </a:extLst>
                </p14:cNvPr>
                <p14:cNvContentPartPr/>
                <p14:nvPr/>
              </p14:nvContentPartPr>
              <p14:xfrm>
                <a:off x="971318" y="3774513"/>
                <a:ext cx="39960" cy="101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03FC55-CF75-4B13-9CAF-AE65263350A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2678" y="3765513"/>
                  <a:ext cx="57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AFE198-B38D-40C7-950F-8F4939335720}"/>
                    </a:ext>
                  </a:extLst>
                </p14:cNvPr>
                <p14:cNvContentPartPr/>
                <p14:nvPr/>
              </p14:nvContentPartPr>
              <p14:xfrm>
                <a:off x="1037558" y="3755793"/>
                <a:ext cx="82800" cy="6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AFE198-B38D-40C7-950F-8F49393357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8918" y="3746793"/>
                  <a:ext cx="100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3C74E10-00D6-4E35-B584-44D30DB21F6A}"/>
                    </a:ext>
                  </a:extLst>
                </p14:cNvPr>
                <p14:cNvContentPartPr/>
                <p14:nvPr/>
              </p14:nvContentPartPr>
              <p14:xfrm>
                <a:off x="1066718" y="3569673"/>
                <a:ext cx="131040" cy="173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3C74E10-00D6-4E35-B584-44D30DB21F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8078" y="3560673"/>
                  <a:ext cx="148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8A97FC7-828D-42F6-8BD0-C69931D09B94}"/>
                    </a:ext>
                  </a:extLst>
                </p14:cNvPr>
                <p14:cNvContentPartPr/>
                <p14:nvPr/>
              </p14:nvContentPartPr>
              <p14:xfrm>
                <a:off x="1159238" y="3480753"/>
                <a:ext cx="212760" cy="162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8A97FC7-828D-42F6-8BD0-C69931D09B9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50598" y="3471753"/>
                  <a:ext cx="230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0CFCDF-5D03-477E-8847-0E608366FD8E}"/>
                    </a:ext>
                  </a:extLst>
                </p14:cNvPr>
                <p14:cNvContentPartPr/>
                <p14:nvPr/>
              </p14:nvContentPartPr>
              <p14:xfrm>
                <a:off x="1214678" y="3395433"/>
                <a:ext cx="28080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0CFCDF-5D03-477E-8847-0E608366FD8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05678" y="3386793"/>
                  <a:ext cx="298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563F68-593B-4B0B-B875-EF9F8E8F2DD4}"/>
                    </a:ext>
                  </a:extLst>
                </p14:cNvPr>
                <p14:cNvContentPartPr/>
                <p14:nvPr/>
              </p14:nvContentPartPr>
              <p14:xfrm>
                <a:off x="1361198" y="3200673"/>
                <a:ext cx="243720" cy="18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563F68-593B-4B0B-B875-EF9F8E8F2D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52198" y="3192033"/>
                  <a:ext cx="261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186A43-B64B-4ABE-93CB-A719468C1BFE}"/>
                    </a:ext>
                  </a:extLst>
                </p14:cNvPr>
                <p14:cNvContentPartPr/>
                <p14:nvPr/>
              </p14:nvContentPartPr>
              <p14:xfrm>
                <a:off x="1460198" y="3216873"/>
                <a:ext cx="146160" cy="75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186A43-B64B-4ABE-93CB-A719468C1BF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451198" y="3208233"/>
                  <a:ext cx="163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8667C70-B962-49D9-B271-EBB8336A8FA9}"/>
                    </a:ext>
                  </a:extLst>
                </p14:cNvPr>
                <p14:cNvContentPartPr/>
                <p14:nvPr/>
              </p14:nvContentPartPr>
              <p14:xfrm>
                <a:off x="1451558" y="3114633"/>
                <a:ext cx="196560" cy="155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8667C70-B962-49D9-B271-EBB8336A8FA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42558" y="3105633"/>
                  <a:ext cx="214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711AB5-E8FD-4C1B-A84F-5A7E4C3DC70C}"/>
                    </a:ext>
                  </a:extLst>
                </p14:cNvPr>
                <p14:cNvContentPartPr/>
                <p14:nvPr/>
              </p14:nvContentPartPr>
              <p14:xfrm>
                <a:off x="1670078" y="3072513"/>
                <a:ext cx="8640" cy="3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711AB5-E8FD-4C1B-A84F-5A7E4C3DC7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61078" y="3063873"/>
                  <a:ext cx="26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52B3B1-2167-4C51-97EC-55BE0ACB5677}"/>
                    </a:ext>
                  </a:extLst>
                </p14:cNvPr>
                <p14:cNvContentPartPr/>
                <p14:nvPr/>
              </p14:nvContentPartPr>
              <p14:xfrm>
                <a:off x="1774478" y="3139473"/>
                <a:ext cx="117720" cy="13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52B3B1-2167-4C51-97EC-55BE0ACB56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65478" y="3130833"/>
                  <a:ext cx="135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6484811-FEBD-4713-BA14-FC95FC920694}"/>
                    </a:ext>
                  </a:extLst>
                </p14:cNvPr>
                <p14:cNvContentPartPr/>
                <p14:nvPr/>
              </p14:nvContentPartPr>
              <p14:xfrm>
                <a:off x="267878" y="2959113"/>
                <a:ext cx="1606320" cy="1694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6484811-FEBD-4713-BA14-FC95FC92069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9238" y="2950113"/>
                  <a:ext cx="1623960" cy="171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4E857D-6E7E-4326-9997-91A646BAFBB5}"/>
                    </a:ext>
                  </a:extLst>
                </p14:cNvPr>
                <p14:cNvContentPartPr/>
                <p14:nvPr/>
              </p14:nvContentPartPr>
              <p14:xfrm>
                <a:off x="1559198" y="4269513"/>
                <a:ext cx="289440" cy="61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4E857D-6E7E-4326-9997-91A646BAFBB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50558" y="4260513"/>
                  <a:ext cx="307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9B938C-2F9F-4C62-90CB-5654ADB25D15}"/>
                    </a:ext>
                  </a:extLst>
                </p14:cNvPr>
                <p14:cNvContentPartPr/>
                <p14:nvPr/>
              </p14:nvContentPartPr>
              <p14:xfrm>
                <a:off x="1857998" y="4323873"/>
                <a:ext cx="228600" cy="43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9B938C-2F9F-4C62-90CB-5654ADB25D1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48998" y="4315233"/>
                  <a:ext cx="246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1E3AB2-3B87-48BD-B6E5-931A96E99E55}"/>
                    </a:ext>
                  </a:extLst>
                </p14:cNvPr>
                <p14:cNvContentPartPr/>
                <p14:nvPr/>
              </p14:nvContentPartPr>
              <p14:xfrm>
                <a:off x="196598" y="5109033"/>
                <a:ext cx="230760" cy="133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1E3AB2-3B87-48BD-B6E5-931A96E99E5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7958" y="5100393"/>
                  <a:ext cx="248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934646-C312-4438-8993-1BE2662EAC23}"/>
                    </a:ext>
                  </a:extLst>
                </p14:cNvPr>
                <p14:cNvContentPartPr/>
                <p14:nvPr/>
              </p14:nvContentPartPr>
              <p14:xfrm>
                <a:off x="385598" y="5186793"/>
                <a:ext cx="55080" cy="130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934646-C312-4438-8993-1BE2662EAC2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6598" y="5178153"/>
                  <a:ext cx="72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96EA33-8257-41D0-B396-29F16AAC48DB}"/>
                    </a:ext>
                  </a:extLst>
                </p14:cNvPr>
                <p14:cNvContentPartPr/>
                <p14:nvPr/>
              </p14:nvContentPartPr>
              <p14:xfrm>
                <a:off x="326918" y="4851633"/>
                <a:ext cx="324000" cy="276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96EA33-8257-41D0-B396-29F16AAC48D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8278" y="4842993"/>
                  <a:ext cx="341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046EF1-1757-49BB-A9DB-BAFD7952EA0B}"/>
                    </a:ext>
                  </a:extLst>
                </p14:cNvPr>
                <p14:cNvContentPartPr/>
                <p14:nvPr/>
              </p14:nvContentPartPr>
              <p14:xfrm>
                <a:off x="497558" y="4927953"/>
                <a:ext cx="155520" cy="11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046EF1-1757-49BB-A9DB-BAFD7952EA0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8918" y="4918953"/>
                  <a:ext cx="173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0FEE64-287F-420F-94A6-2672493F8623}"/>
                    </a:ext>
                  </a:extLst>
                </p14:cNvPr>
                <p14:cNvContentPartPr/>
                <p14:nvPr/>
              </p14:nvContentPartPr>
              <p14:xfrm>
                <a:off x="527798" y="4808433"/>
                <a:ext cx="142200" cy="100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0FEE64-287F-420F-94A6-2672493F86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19158" y="4799433"/>
                  <a:ext cx="159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83C4CD-A32D-4C9C-B7A5-7C23BD0633B5}"/>
                    </a:ext>
                  </a:extLst>
                </p14:cNvPr>
                <p14:cNvContentPartPr/>
                <p14:nvPr/>
              </p14:nvContentPartPr>
              <p14:xfrm>
                <a:off x="537878" y="4630953"/>
                <a:ext cx="316800" cy="242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83C4CD-A32D-4C9C-B7A5-7C23BD0633B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8878" y="4621953"/>
                  <a:ext cx="334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FD235D-72E5-4851-9049-CEA757DA2F83}"/>
                    </a:ext>
                  </a:extLst>
                </p14:cNvPr>
                <p14:cNvContentPartPr/>
                <p14:nvPr/>
              </p14:nvContentPartPr>
              <p14:xfrm>
                <a:off x="646958" y="5062593"/>
                <a:ext cx="79920" cy="9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FD235D-72E5-4851-9049-CEA757DA2F8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8318" y="5053593"/>
                  <a:ext cx="97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C433D2-A454-4E67-970C-ED7CDDA9B7CE}"/>
                    </a:ext>
                  </a:extLst>
                </p14:cNvPr>
                <p14:cNvContentPartPr/>
                <p14:nvPr/>
              </p14:nvContentPartPr>
              <p14:xfrm>
                <a:off x="383438" y="5263113"/>
                <a:ext cx="124200" cy="241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C433D2-A454-4E67-970C-ED7CDDA9B7C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4438" y="5254473"/>
                  <a:ext cx="141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7A9110-7B0B-4E56-A6E2-1D5C7CB35BA1}"/>
                    </a:ext>
                  </a:extLst>
                </p14:cNvPr>
                <p14:cNvContentPartPr/>
                <p14:nvPr/>
              </p14:nvContentPartPr>
              <p14:xfrm>
                <a:off x="235478" y="5522313"/>
                <a:ext cx="551160" cy="44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7A9110-7B0B-4E56-A6E2-1D5C7CB35BA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6838" y="5513313"/>
                  <a:ext cx="5688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B69683-6418-4932-8124-5A71482C9D42}"/>
                    </a:ext>
                  </a:extLst>
                </p14:cNvPr>
                <p14:cNvContentPartPr/>
                <p14:nvPr/>
              </p14:nvContentPartPr>
              <p14:xfrm>
                <a:off x="587558" y="5513313"/>
                <a:ext cx="43200" cy="164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B69683-6418-4932-8124-5A71482C9D4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8918" y="5504313"/>
                  <a:ext cx="60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D45B8B-361A-477F-9D88-49FF7CE57A7E}"/>
                    </a:ext>
                  </a:extLst>
                </p14:cNvPr>
                <p14:cNvContentPartPr/>
                <p14:nvPr/>
              </p14:nvContentPartPr>
              <p14:xfrm>
                <a:off x="527438" y="4999953"/>
                <a:ext cx="507240" cy="73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D45B8B-361A-477F-9D88-49FF7CE57A7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8438" y="4990953"/>
                  <a:ext cx="52488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9383827-C467-475F-8EC8-BDBB8F4FB495}"/>
                    </a:ext>
                  </a:extLst>
                </p14:cNvPr>
                <p14:cNvContentPartPr/>
                <p14:nvPr/>
              </p14:nvContentPartPr>
              <p14:xfrm>
                <a:off x="79238" y="4525113"/>
                <a:ext cx="1231560" cy="1418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9383827-C467-475F-8EC8-BDBB8F4FB49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598" y="4516113"/>
                  <a:ext cx="1249200" cy="143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3F7D02-295B-4550-828D-14101C2E9AA9}"/>
              </a:ext>
            </a:extLst>
          </p:cNvPr>
          <p:cNvGrpSpPr/>
          <p:nvPr/>
        </p:nvGrpSpPr>
        <p:grpSpPr>
          <a:xfrm>
            <a:off x="6625478" y="36993"/>
            <a:ext cx="2118960" cy="660600"/>
            <a:chOff x="6625478" y="36993"/>
            <a:chExt cx="211896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D315BAE-4351-422F-9EC3-01A55A46E12D}"/>
                    </a:ext>
                  </a:extLst>
                </p14:cNvPr>
                <p14:cNvContentPartPr/>
                <p14:nvPr/>
              </p14:nvContentPartPr>
              <p14:xfrm>
                <a:off x="6625478" y="307353"/>
                <a:ext cx="88920" cy="128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D315BAE-4351-422F-9EC3-01A55A46E12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16838" y="298713"/>
                  <a:ext cx="106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0724C2-6A99-4DB5-897B-D36269A2942C}"/>
                    </a:ext>
                  </a:extLst>
                </p14:cNvPr>
                <p14:cNvContentPartPr/>
                <p14:nvPr/>
              </p14:nvContentPartPr>
              <p14:xfrm>
                <a:off x="6760838" y="183513"/>
                <a:ext cx="104040" cy="266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0724C2-6A99-4DB5-897B-D36269A2942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51838" y="174513"/>
                  <a:ext cx="121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6FAE8C-D5CA-405D-9927-2D025D02C772}"/>
                    </a:ext>
                  </a:extLst>
                </p14:cNvPr>
                <p14:cNvContentPartPr/>
                <p14:nvPr/>
              </p14:nvContentPartPr>
              <p14:xfrm>
                <a:off x="6890798" y="295833"/>
                <a:ext cx="80280" cy="188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6FAE8C-D5CA-405D-9927-2D025D02C77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81798" y="286833"/>
                  <a:ext cx="97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F88A15-92D2-42C3-981B-7E1EC9C219B0}"/>
                    </a:ext>
                  </a:extLst>
                </p14:cNvPr>
                <p14:cNvContentPartPr/>
                <p14:nvPr/>
              </p14:nvContentPartPr>
              <p14:xfrm>
                <a:off x="6888638" y="221313"/>
                <a:ext cx="59760" cy="42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F88A15-92D2-42C3-981B-7E1EC9C219B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79638" y="212673"/>
                  <a:ext cx="774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41F741-ADE7-438E-9E44-7564D8A959A9}"/>
                    </a:ext>
                  </a:extLst>
                </p14:cNvPr>
                <p14:cNvContentPartPr/>
                <p14:nvPr/>
              </p14:nvContentPartPr>
              <p14:xfrm>
                <a:off x="7006718" y="128793"/>
                <a:ext cx="338040" cy="276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41F741-ADE7-438E-9E44-7564D8A959A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97718" y="119793"/>
                  <a:ext cx="355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BEE5E2-1D2A-423F-A943-FF93E6A7D9A7}"/>
                    </a:ext>
                  </a:extLst>
                </p14:cNvPr>
                <p14:cNvContentPartPr/>
                <p14:nvPr/>
              </p14:nvContentPartPr>
              <p14:xfrm>
                <a:off x="7223798" y="274233"/>
                <a:ext cx="111600" cy="66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BEE5E2-1D2A-423F-A943-FF93E6A7D9A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14798" y="265593"/>
                  <a:ext cx="129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E7E6BE-02F2-41B4-8F98-29F34332FE64}"/>
                    </a:ext>
                  </a:extLst>
                </p14:cNvPr>
                <p14:cNvContentPartPr/>
                <p14:nvPr/>
              </p14:nvContentPartPr>
              <p14:xfrm>
                <a:off x="7414238" y="251913"/>
                <a:ext cx="170280" cy="138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E7E6BE-02F2-41B4-8F98-29F34332FE6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05598" y="243273"/>
                  <a:ext cx="187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7E40C7-D65D-4507-BFEF-372E5C42DB5A}"/>
                    </a:ext>
                  </a:extLst>
                </p14:cNvPr>
                <p14:cNvContentPartPr/>
                <p14:nvPr/>
              </p14:nvContentPartPr>
              <p14:xfrm>
                <a:off x="7568678" y="222033"/>
                <a:ext cx="96120" cy="105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7E40C7-D65D-4507-BFEF-372E5C42DB5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59678" y="213033"/>
                  <a:ext cx="113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FC5A74-ED09-4D67-9984-B3CC3C9A242D}"/>
                    </a:ext>
                  </a:extLst>
                </p14:cNvPr>
                <p14:cNvContentPartPr/>
                <p14:nvPr/>
              </p14:nvContentPartPr>
              <p14:xfrm>
                <a:off x="7690358" y="181353"/>
                <a:ext cx="277920" cy="189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FC5A74-ED09-4D67-9984-B3CC3C9A242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81718" y="172353"/>
                  <a:ext cx="295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6BB43DF-7B20-439F-B17F-97E5BE8F0FA1}"/>
                    </a:ext>
                  </a:extLst>
                </p14:cNvPr>
                <p14:cNvContentPartPr/>
                <p14:nvPr/>
              </p14:nvContentPartPr>
              <p14:xfrm>
                <a:off x="7161878" y="467913"/>
                <a:ext cx="863640" cy="131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6BB43DF-7B20-439F-B17F-97E5BE8F0FA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52878" y="458913"/>
                  <a:ext cx="881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3A8A555-8C34-4CD0-9D4D-0D85C1CAC555}"/>
                    </a:ext>
                  </a:extLst>
                </p14:cNvPr>
                <p14:cNvContentPartPr/>
                <p14:nvPr/>
              </p14:nvContentPartPr>
              <p14:xfrm>
                <a:off x="8151878" y="36993"/>
                <a:ext cx="119520" cy="479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3A8A555-8C34-4CD0-9D4D-0D85C1CAC55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43238" y="28353"/>
                  <a:ext cx="1371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38FDD0-F00D-4811-A7ED-13DB1BCC2B66}"/>
                    </a:ext>
                  </a:extLst>
                </p14:cNvPr>
                <p14:cNvContentPartPr/>
                <p14:nvPr/>
              </p14:nvContentPartPr>
              <p14:xfrm>
                <a:off x="8379038" y="61113"/>
                <a:ext cx="187200" cy="43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38FDD0-F00D-4811-A7ED-13DB1BCC2B6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70398" y="52113"/>
                  <a:ext cx="2048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5367BE-B90F-46EB-876F-F2A115A64CD1}"/>
                    </a:ext>
                  </a:extLst>
                </p14:cNvPr>
                <p14:cNvContentPartPr/>
                <p14:nvPr/>
              </p14:nvContentPartPr>
              <p14:xfrm>
                <a:off x="8052878" y="591033"/>
                <a:ext cx="556560" cy="106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5367BE-B90F-46EB-876F-F2A115A64CD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43878" y="582033"/>
                  <a:ext cx="574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DB49096-E7A5-4323-A32F-F22C734D40F6}"/>
                    </a:ext>
                  </a:extLst>
                </p14:cNvPr>
                <p14:cNvContentPartPr/>
                <p14:nvPr/>
              </p14:nvContentPartPr>
              <p14:xfrm>
                <a:off x="8308838" y="333273"/>
                <a:ext cx="145440" cy="204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DB49096-E7A5-4323-A32F-F22C734D40F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300198" y="324273"/>
                  <a:ext cx="163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EC08F3F-4FCF-4E23-B3C6-410DBFBD0C5C}"/>
                    </a:ext>
                  </a:extLst>
                </p14:cNvPr>
                <p14:cNvContentPartPr/>
                <p14:nvPr/>
              </p14:nvContentPartPr>
              <p14:xfrm>
                <a:off x="8266718" y="189273"/>
                <a:ext cx="70200" cy="7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EC08F3F-4FCF-4E23-B3C6-410DBFBD0C5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258078" y="180633"/>
                  <a:ext cx="87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5A4994-603C-4685-9B22-C8C5AAB43587}"/>
                    </a:ext>
                  </a:extLst>
                </p14:cNvPr>
                <p14:cNvContentPartPr/>
                <p14:nvPr/>
              </p14:nvContentPartPr>
              <p14:xfrm>
                <a:off x="8723918" y="153633"/>
                <a:ext cx="8640" cy="18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5A4994-603C-4685-9B22-C8C5AAB4358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15278" y="144633"/>
                  <a:ext cx="26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A4F513-25B1-49DA-AC32-D6190E14EE69}"/>
                    </a:ext>
                  </a:extLst>
                </p14:cNvPr>
                <p14:cNvContentPartPr/>
                <p14:nvPr/>
              </p14:nvContentPartPr>
              <p14:xfrm>
                <a:off x="8739398" y="338313"/>
                <a:ext cx="5040" cy="315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A4F513-25B1-49DA-AC32-D6190E14EE6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730398" y="329673"/>
                  <a:ext cx="226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81B8265-0760-4049-9848-A5AE69A5A243}"/>
                    </a:ext>
                  </a:extLst>
                </p14:cNvPr>
                <p14:cNvContentPartPr/>
                <p14:nvPr/>
              </p14:nvContentPartPr>
              <p14:xfrm>
                <a:off x="8013278" y="554673"/>
                <a:ext cx="547920" cy="100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81B8265-0760-4049-9848-A5AE69A5A24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004638" y="546033"/>
                  <a:ext cx="565560" cy="11772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3317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744"/>
            <a:ext cx="10515600" cy="4871388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Can be defined inside class as member or just add prototype and define outside as normal member functions.</a:t>
            </a:r>
          </a:p>
          <a:p>
            <a:r>
              <a:rPr lang="en-US" sz="3600" dirty="0"/>
              <a:t>Operators that must be overloaded through member functions are: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=, [], (), -&gt;, &amp;(address of operator)</a:t>
            </a:r>
          </a:p>
          <a:p>
            <a:r>
              <a:rPr lang="en-US" altLang="en-US" sz="3600" b="1" dirty="0"/>
              <a:t>Binary operators: </a:t>
            </a:r>
          </a:p>
          <a:p>
            <a:pPr lvl="1"/>
            <a:r>
              <a:rPr lang="en-US" altLang="en-US" sz="3600" dirty="0"/>
              <a:t>Member function, needs one argument right operand can be class object or other datatype.</a:t>
            </a:r>
          </a:p>
          <a:p>
            <a:pPr lvl="1"/>
            <a:r>
              <a:rPr lang="en-US" altLang="en-US" sz="3600" dirty="0"/>
              <a:t>Left operand must be class object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3600" dirty="0"/>
              <a:t>All operators can be overloaded through member functions in which left operand is class object for example: </a:t>
            </a:r>
          </a:p>
          <a:p>
            <a:pPr marL="457200" lvl="1" indent="0">
              <a:buNone/>
            </a:pPr>
            <a:r>
              <a:rPr lang="en-US" sz="3500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p1, p2(2, 3);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p1 </a:t>
            </a:r>
            <a:r>
              <a:rPr lang="en-US" sz="3200" dirty="0">
                <a:latin typeface="Consolas" panose="020B0609020204030204" pitchFamily="49" charset="0"/>
              </a:rPr>
              <a:t>+ p2; 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//both are class objects of Point class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p1</a:t>
            </a:r>
            <a:r>
              <a:rPr lang="en-US" sz="3200" dirty="0">
                <a:latin typeface="Consolas" panose="020B0609020204030204" pitchFamily="49" charset="0"/>
              </a:rPr>
              <a:t>++;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p1 </a:t>
            </a:r>
            <a:r>
              <a:rPr lang="en-US" sz="3200" dirty="0">
                <a:latin typeface="Consolas" panose="020B0609020204030204" pitchFamily="49" charset="0"/>
              </a:rPr>
              <a:t>= p2;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//left operand is class object member function will work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p1 </a:t>
            </a:r>
            <a:r>
              <a:rPr lang="en-US" sz="3200" dirty="0">
                <a:latin typeface="Consolas" panose="020B0609020204030204" pitchFamily="49" charset="0"/>
              </a:rPr>
              <a:t>+ 3;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3C22FC-0054-4921-B851-9D4ADCC20E7D}"/>
                  </a:ext>
                </a:extLst>
              </p14:cNvPr>
              <p14:cNvContentPartPr/>
              <p14:nvPr/>
            </p14:nvContentPartPr>
            <p14:xfrm>
              <a:off x="548280" y="2217240"/>
              <a:ext cx="11501640" cy="4028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3C22FC-0054-4921-B851-9D4ADCC20E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920" y="2207880"/>
                <a:ext cx="11520360" cy="40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6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Operator </a:t>
            </a:r>
            <a:r>
              <a:rPr lang="en-US" b="1" dirty="0">
                <a:solidFill>
                  <a:srgbClr val="FF0000"/>
                </a:solidFill>
              </a:rPr>
              <a:t>Addition (+)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619" y="1529410"/>
            <a:ext cx="5350635" cy="4523659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Both operands are class objects.</a:t>
            </a:r>
          </a:p>
          <a:p>
            <a:r>
              <a:rPr lang="en-US" sz="2400" dirty="0"/>
              <a:t>Member function </a:t>
            </a:r>
            <a:r>
              <a:rPr lang="en-US" sz="2400" b="1" dirty="0">
                <a:solidFill>
                  <a:srgbClr val="FFC000"/>
                </a:solidFill>
              </a:rPr>
              <a:t>takes right operand </a:t>
            </a:r>
            <a:r>
              <a:rPr lang="en-US" sz="2400" dirty="0"/>
              <a:t>of operation as one </a:t>
            </a:r>
            <a:r>
              <a:rPr lang="en-US" altLang="en-US" sz="2400" dirty="0"/>
              <a:t>argument</a:t>
            </a:r>
            <a:r>
              <a:rPr lang="en-US" sz="2400" dirty="0"/>
              <a:t>.</a:t>
            </a:r>
          </a:p>
          <a:p>
            <a:r>
              <a:rPr lang="en-US" sz="2400" dirty="0"/>
              <a:t>Called on left operand must be class object.</a:t>
            </a:r>
          </a:p>
          <a:p>
            <a:r>
              <a:rPr lang="en-US" sz="2400" dirty="0"/>
              <a:t>Can be called in two ways.</a:t>
            </a:r>
          </a:p>
          <a:p>
            <a:pPr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p1(3, 4), p2(3, 2);</a:t>
            </a:r>
          </a:p>
          <a:p>
            <a:pPr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p1.operator+(p2);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called on p1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Or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p1+p2;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called on p1, p2 passed as argument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p3 = p1+p2;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cascaded call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78073" y="1529410"/>
            <a:ext cx="5331853" cy="4826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Point {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x, 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Point(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a=0,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b=0) { x=a; y=b;}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Point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1800" dirty="0">
                <a:latin typeface="Consolas" panose="020B0609020204030204" pitchFamily="49" charset="0"/>
              </a:rPr>
              <a:t>+ 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US" sz="1800" dirty="0">
                <a:latin typeface="Consolas" panose="020B0609020204030204" pitchFamily="49" charset="0"/>
              </a:rPr>
              <a:t>Point&amp;);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//implementation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Point </a:t>
            </a:r>
            <a:r>
              <a:rPr lang="en-US" sz="1800" dirty="0" err="1">
                <a:latin typeface="Consolas" panose="020B0609020204030204" pitchFamily="49" charset="0"/>
              </a:rPr>
              <a:t>Point</a:t>
            </a:r>
            <a:r>
              <a:rPr lang="en-US" sz="1800" dirty="0">
                <a:latin typeface="Consolas" panose="020B0609020204030204" pitchFamily="49" charset="0"/>
              </a:rPr>
              <a:t>::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1800" dirty="0">
                <a:latin typeface="Consolas" panose="020B0609020204030204" pitchFamily="49" charset="0"/>
              </a:rPr>
              <a:t>+(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US" sz="1800" dirty="0">
                <a:latin typeface="Consolas" panose="020B0609020204030204" pitchFamily="49" charset="0"/>
              </a:rPr>
              <a:t>Point&amp; p){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sz="1800" dirty="0"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R.x</a:t>
            </a:r>
            <a:r>
              <a:rPr lang="en-US" sz="1800" dirty="0">
                <a:latin typeface="Consolas" panose="020B0609020204030204" pitchFamily="49" charset="0"/>
              </a:rPr>
              <a:t> = x + </a:t>
            </a:r>
            <a:r>
              <a:rPr lang="en-US" sz="1800" dirty="0" err="1">
                <a:latin typeface="Consolas" panose="020B0609020204030204" pitchFamily="49" charset="0"/>
              </a:rPr>
              <a:t>p.x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R.y</a:t>
            </a:r>
            <a:r>
              <a:rPr lang="en-US" sz="1800" dirty="0">
                <a:latin typeface="Consolas" panose="020B0609020204030204" pitchFamily="49" charset="0"/>
              </a:rPr>
              <a:t> = y + </a:t>
            </a:r>
            <a:r>
              <a:rPr lang="en-US" sz="1800" dirty="0" err="1">
                <a:latin typeface="Consolas" panose="020B0609020204030204" pitchFamily="49" charset="0"/>
              </a:rPr>
              <a:t>p.y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210119" y="1564447"/>
            <a:ext cx="36135" cy="479190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E34EFB-540E-4427-BD4D-871F07729EC9}"/>
                  </a:ext>
                </a:extLst>
              </p14:cNvPr>
              <p14:cNvContentPartPr/>
              <p14:nvPr/>
            </p14:nvContentPartPr>
            <p14:xfrm>
              <a:off x="1451520" y="211680"/>
              <a:ext cx="10626120" cy="6643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E34EFB-540E-4427-BD4D-871F07729E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2160" y="202320"/>
                <a:ext cx="10644840" cy="66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0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Operator</a:t>
            </a:r>
            <a:r>
              <a:rPr lang="en-US" b="1" dirty="0">
                <a:solidFill>
                  <a:srgbClr val="FF0000"/>
                </a:solidFill>
              </a:rPr>
              <a:t> Addition (+)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619" y="1529410"/>
            <a:ext cx="5350635" cy="4523659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One operand left one is class object</a:t>
            </a:r>
            <a:r>
              <a:rPr lang="en-US" sz="2200" dirty="0"/>
              <a:t>.</a:t>
            </a:r>
          </a:p>
          <a:p>
            <a:r>
              <a:rPr lang="en-US" sz="2200" dirty="0"/>
              <a:t>Member function </a:t>
            </a:r>
            <a:r>
              <a:rPr lang="en-US" sz="2200" b="1" dirty="0">
                <a:solidFill>
                  <a:srgbClr val="FFC000"/>
                </a:solidFill>
              </a:rPr>
              <a:t>takes right operand </a:t>
            </a:r>
            <a:r>
              <a:rPr lang="en-US" sz="2200" dirty="0"/>
              <a:t>of operation as one </a:t>
            </a:r>
            <a:r>
              <a:rPr lang="en-US" altLang="en-US" sz="2200" dirty="0"/>
              <a:t>argument</a:t>
            </a:r>
            <a:r>
              <a:rPr lang="en-US" sz="2200" dirty="0"/>
              <a:t>.</a:t>
            </a:r>
          </a:p>
          <a:p>
            <a:r>
              <a:rPr lang="en-US" sz="2200" dirty="0"/>
              <a:t>Called on left operand must be class object.</a:t>
            </a:r>
          </a:p>
          <a:p>
            <a:r>
              <a:rPr lang="en-US" sz="2400" dirty="0"/>
              <a:t>Can be called in two ways.</a:t>
            </a:r>
          </a:p>
          <a:p>
            <a:pPr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p1(3, 4);</a:t>
            </a:r>
          </a:p>
          <a:p>
            <a:pPr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p1.operator+(3);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called on p1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p1+10;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called on p1,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10 is passed as argument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a = 10;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p3 = p1+a;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cascaded call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78073" y="1529410"/>
            <a:ext cx="5331853" cy="4826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Point {</a:t>
            </a:r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x, y;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Point(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</a:rPr>
              <a:t> a=0, </a:t>
            </a:r>
            <a:r>
              <a:rPr lang="en-US" sz="21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</a:rPr>
              <a:t>b=0) { x=a; y=b;}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2200" dirty="0">
                <a:latin typeface="Consolas" panose="020B0609020204030204" pitchFamily="49" charset="0"/>
              </a:rPr>
              <a:t>+ (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Point&amp;); 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2200" dirty="0">
                <a:latin typeface="Consolas" panose="020B0609020204030204" pitchFamily="49" charset="0"/>
              </a:rPr>
              <a:t>+ (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// with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//implementation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Point </a:t>
            </a:r>
            <a:r>
              <a:rPr lang="en-US" sz="2200" dirty="0" err="1">
                <a:latin typeface="Consolas" panose="020B0609020204030204" pitchFamily="49" charset="0"/>
              </a:rPr>
              <a:t>Point</a:t>
            </a:r>
            <a:r>
              <a:rPr lang="en-US" sz="2200" dirty="0">
                <a:latin typeface="Consolas" panose="020B0609020204030204" pitchFamily="49" charset="0"/>
              </a:rPr>
              <a:t>:: </a:t>
            </a:r>
            <a:r>
              <a:rPr lang="en-US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2200" dirty="0">
                <a:latin typeface="Consolas" panose="020B0609020204030204" pitchFamily="49" charset="0"/>
              </a:rPr>
              <a:t>+(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n){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Point R;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R.x</a:t>
            </a:r>
            <a:r>
              <a:rPr lang="en-US" sz="2200" dirty="0">
                <a:latin typeface="Consolas" panose="020B0609020204030204" pitchFamily="49" charset="0"/>
              </a:rPr>
              <a:t> = x + n;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R.y</a:t>
            </a:r>
            <a:r>
              <a:rPr lang="en-US" sz="2200" dirty="0">
                <a:latin typeface="Consolas" panose="020B0609020204030204" pitchFamily="49" charset="0"/>
              </a:rPr>
              <a:t> = y + n;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210119" y="1564447"/>
            <a:ext cx="36135" cy="470739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6D62C8-043B-45FB-BE54-A772589D47F7}"/>
                  </a:ext>
                </a:extLst>
              </p14:cNvPr>
              <p14:cNvContentPartPr/>
              <p14:nvPr/>
            </p14:nvContentPartPr>
            <p14:xfrm>
              <a:off x="1230480" y="215640"/>
              <a:ext cx="10946880" cy="6114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6D62C8-043B-45FB-BE54-A772589D47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1120" y="206280"/>
                <a:ext cx="10965600" cy="61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1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Operator </a:t>
            </a:r>
            <a:r>
              <a:rPr lang="en-US" b="1" dirty="0">
                <a:solidFill>
                  <a:srgbClr val="FF0000"/>
                </a:solidFill>
              </a:rPr>
              <a:t>is equal to (==)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619" y="1529410"/>
            <a:ext cx="5350635" cy="4523659"/>
          </a:xfrm>
        </p:spPr>
        <p:txBody>
          <a:bodyPr>
            <a:normAutofit/>
          </a:bodyPr>
          <a:lstStyle/>
          <a:p>
            <a:r>
              <a:rPr lang="en-US" sz="2400" dirty="0"/>
              <a:t>Both operands should be class objects.</a:t>
            </a:r>
          </a:p>
          <a:p>
            <a:r>
              <a:rPr lang="en-US" sz="2400" dirty="0"/>
              <a:t>Member function takes right operand of operation as one </a:t>
            </a:r>
            <a:r>
              <a:rPr lang="en-US" altLang="en-US" sz="2400" dirty="0"/>
              <a:t>argument</a:t>
            </a:r>
            <a:r>
              <a:rPr lang="en-US" sz="2400" dirty="0"/>
              <a:t>.</a:t>
            </a:r>
          </a:p>
          <a:p>
            <a:r>
              <a:rPr lang="en-US" sz="2400" dirty="0"/>
              <a:t>Called on left operand must be class object.</a:t>
            </a:r>
          </a:p>
          <a:p>
            <a:r>
              <a:rPr lang="en-US" sz="2400" dirty="0"/>
              <a:t>Can be called in two ways.</a:t>
            </a:r>
          </a:p>
          <a:p>
            <a:pPr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p1(3, 4), p2(3, 2);</a:t>
            </a:r>
          </a:p>
          <a:p>
            <a:pPr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p1.operator==(p2);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called on p1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(p1==p2);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03673" y="1377769"/>
            <a:ext cx="5647921" cy="482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900" dirty="0">
                <a:latin typeface="Consolas" panose="020B0609020204030204" pitchFamily="49" charset="0"/>
              </a:rPr>
              <a:t> Point {</a:t>
            </a:r>
          </a:p>
          <a:p>
            <a:pPr marL="457200" lvl="1" indent="0">
              <a:buNone/>
            </a:pP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x, y;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Point(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a=0,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b=0) { x=a; y=b;}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1900" dirty="0">
                <a:latin typeface="Consolas" panose="020B0609020204030204" pitchFamily="49" charset="0"/>
              </a:rPr>
              <a:t>==(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US" sz="1900" dirty="0">
                <a:latin typeface="Consolas" panose="020B0609020204030204" pitchFamily="49" charset="0"/>
              </a:rPr>
              <a:t>Point&amp;);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  <a:latin typeface="Consolas" panose="020B0609020204030204" pitchFamily="49" charset="0"/>
              </a:rPr>
              <a:t>//implementation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900" dirty="0">
                <a:latin typeface="Consolas" panose="020B0609020204030204" pitchFamily="49" charset="0"/>
              </a:rPr>
              <a:t> Point::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1900" dirty="0">
                <a:latin typeface="Consolas" panose="020B0609020204030204" pitchFamily="49" charset="0"/>
              </a:rPr>
              <a:t>==(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US" sz="1900" dirty="0">
                <a:latin typeface="Consolas" panose="020B0609020204030204" pitchFamily="49" charset="0"/>
              </a:rPr>
              <a:t>Point&amp; p){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900" dirty="0">
                <a:latin typeface="Consolas" panose="020B0609020204030204" pitchFamily="49" charset="0"/>
              </a:rPr>
              <a:t>(x == </a:t>
            </a:r>
            <a:r>
              <a:rPr lang="en-US" sz="1900" dirty="0" err="1">
                <a:latin typeface="Consolas" panose="020B0609020204030204" pitchFamily="49" charset="0"/>
              </a:rPr>
              <a:t>p.x</a:t>
            </a:r>
            <a:r>
              <a:rPr lang="en-US" sz="1900" dirty="0">
                <a:latin typeface="Consolas" panose="020B0609020204030204" pitchFamily="49" charset="0"/>
              </a:rPr>
              <a:t> &amp;&amp; y == </a:t>
            </a:r>
            <a:r>
              <a:rPr lang="en-US" sz="1900" dirty="0" err="1">
                <a:latin typeface="Consolas" panose="020B0609020204030204" pitchFamily="49" charset="0"/>
              </a:rPr>
              <a:t>p.y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		return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		return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10119" y="1564447"/>
            <a:ext cx="36135" cy="448862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DE268F-D26A-4FBE-8BA9-E93311D6A7E8}"/>
                  </a:ext>
                </a:extLst>
              </p14:cNvPr>
              <p14:cNvContentPartPr/>
              <p14:nvPr/>
            </p14:nvContentPartPr>
            <p14:xfrm>
              <a:off x="1315080" y="174240"/>
              <a:ext cx="10604160" cy="6356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DE268F-D26A-4FBE-8BA9-E93311D6A7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5720" y="164880"/>
                <a:ext cx="10622880" cy="63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11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Operator </a:t>
            </a:r>
            <a:r>
              <a:rPr lang="en-US" b="1" dirty="0">
                <a:solidFill>
                  <a:srgbClr val="FF0000"/>
                </a:solidFill>
              </a:rPr>
              <a:t>is not equal to (!=)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619" y="1529410"/>
            <a:ext cx="5350635" cy="4523659"/>
          </a:xfrm>
        </p:spPr>
        <p:txBody>
          <a:bodyPr>
            <a:normAutofit/>
          </a:bodyPr>
          <a:lstStyle/>
          <a:p>
            <a:r>
              <a:rPr lang="en-US" sz="2400" dirty="0"/>
              <a:t>Both operands should be class objects.</a:t>
            </a:r>
          </a:p>
          <a:p>
            <a:r>
              <a:rPr lang="en-US" sz="2400" dirty="0"/>
              <a:t>Member function takes right operand of operation one </a:t>
            </a:r>
            <a:r>
              <a:rPr lang="en-US" altLang="en-US" sz="2400" dirty="0"/>
              <a:t>argument</a:t>
            </a:r>
            <a:r>
              <a:rPr lang="en-US" sz="2400" dirty="0"/>
              <a:t>.</a:t>
            </a:r>
          </a:p>
          <a:p>
            <a:r>
              <a:rPr lang="en-US" sz="2400" dirty="0"/>
              <a:t>Called on left operand must be class object.</a:t>
            </a:r>
          </a:p>
          <a:p>
            <a:r>
              <a:rPr lang="en-US" sz="2400" dirty="0"/>
              <a:t>Can be called in two ways.</a:t>
            </a:r>
          </a:p>
          <a:p>
            <a:pPr lvl="1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p1(3, 4), p2(3, 2);</a:t>
            </a:r>
          </a:p>
          <a:p>
            <a:pPr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p1.operator!=(p2); </a:t>
            </a:r>
          </a:p>
          <a:p>
            <a:pPr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called on p1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(p1!=p2);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78073" y="1529410"/>
            <a:ext cx="5473521" cy="482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Point {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x, 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Point(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a=0,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b=0) { x=a; y=b;}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1800" dirty="0">
                <a:latin typeface="Consolas" panose="020B0609020204030204" pitchFamily="49" charset="0"/>
              </a:rPr>
              <a:t>==(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Point&amp;);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1800" dirty="0">
                <a:latin typeface="Consolas" panose="020B0609020204030204" pitchFamily="49" charset="0"/>
              </a:rPr>
              <a:t>!=(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Point&amp;);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//Reuse == operator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</a:rPr>
              <a:t> Point::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1800" dirty="0">
                <a:latin typeface="Consolas" panose="020B0609020204030204" pitchFamily="49" charset="0"/>
              </a:rPr>
              <a:t>!=(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Point&amp; p){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return !((*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latin typeface="Consolas" panose="020B0609020204030204" pitchFamily="49" charset="0"/>
              </a:rPr>
              <a:t>) == p)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210119" y="1564447"/>
            <a:ext cx="36135" cy="433226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F75036-51B9-4D75-A87D-4C0760ACF963}"/>
                  </a:ext>
                </a:extLst>
              </p14:cNvPr>
              <p14:cNvContentPartPr/>
              <p14:nvPr/>
            </p14:nvContentPartPr>
            <p14:xfrm>
              <a:off x="2862000" y="1234440"/>
              <a:ext cx="9183240" cy="5252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F75036-51B9-4D75-A87D-4C0760ACF9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2640" y="1225080"/>
                <a:ext cx="9201960" cy="52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93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Operator </a:t>
            </a:r>
            <a:r>
              <a:rPr lang="en-US" b="1" dirty="0">
                <a:solidFill>
                  <a:srgbClr val="FF0000"/>
                </a:solidFill>
              </a:rPr>
              <a:t>Assignment (=)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261"/>
            <a:ext cx="10772640" cy="482694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Member function is compulsory for assignment.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Both operands should be class objects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Member function takes right operand of operation as </a:t>
            </a:r>
            <a:r>
              <a:rPr lang="en-US" altLang="en-US" sz="2400" b="1" dirty="0">
                <a:solidFill>
                  <a:srgbClr val="0070C0"/>
                </a:solidFill>
              </a:rPr>
              <a:t>argument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Called on left operand that must be class object.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Check state of both left and right object’s data members carefully.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If they are pointers address issues, due to different constructors, </a:t>
            </a:r>
            <a:r>
              <a:rPr lang="en-US" sz="2000" dirty="0" err="1"/>
              <a:t>nullptr</a:t>
            </a:r>
            <a:r>
              <a:rPr lang="en-US" sz="2000" dirty="0"/>
              <a:t> or valid memory address.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Dynamic arrays size mismatch issues.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Self assignment issue with  pointer data members.</a:t>
            </a:r>
          </a:p>
          <a:p>
            <a:r>
              <a:rPr lang="en-US" sz="2400" dirty="0"/>
              <a:t>Can be called in two ways.</a:t>
            </a:r>
          </a:p>
          <a:p>
            <a:pPr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p1(3, 4), p2(3, 2), p3;</a:t>
            </a:r>
          </a:p>
          <a:p>
            <a:pPr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p1.operator=(p2); </a:t>
            </a:r>
          </a:p>
          <a:p>
            <a:pPr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called on p1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p1=p2;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called on p1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p1=p2=p3;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cascaded call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82C623-092F-4216-8ECE-4C695994C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04461"/>
              </p:ext>
            </p:extLst>
          </p:nvPr>
        </p:nvGraphicFramePr>
        <p:xfrm>
          <a:off x="5719439" y="4094216"/>
          <a:ext cx="5782322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1161">
                  <a:extLst>
                    <a:ext uri="{9D8B030D-6E8A-4147-A177-3AD203B41FA5}">
                      <a16:colId xmlns:a16="http://schemas.microsoft.com/office/drawing/2014/main" val="2723505100"/>
                    </a:ext>
                  </a:extLst>
                </a:gridCol>
                <a:gridCol w="2891161">
                  <a:extLst>
                    <a:ext uri="{9D8B030D-6E8A-4147-A177-3AD203B41FA5}">
                      <a16:colId xmlns:a16="http://schemas.microsoft.com/office/drawing/2014/main" val="382643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150"/>
                  </a:ext>
                </a:extLst>
              </a:tr>
              <a:tr h="3456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nullptr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nullptr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37000"/>
                  </a:ext>
                </a:extLst>
              </a:tr>
              <a:tr h="3456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nullptr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467439"/>
                  </a:ext>
                </a:extLst>
              </a:tr>
              <a:tr h="345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nullptr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776897"/>
                  </a:ext>
                </a:extLst>
              </a:tr>
              <a:tr h="345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(Single Variable)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 (Single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207101"/>
                  </a:ext>
                </a:extLst>
              </a:tr>
              <a:tr h="3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 (Array Size Check)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 (Array Size Check)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513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018EC9-346E-4193-A535-973110DF1F7A}"/>
                  </a:ext>
                </a:extLst>
              </p14:cNvPr>
              <p14:cNvContentPartPr/>
              <p14:nvPr/>
            </p14:nvContentPartPr>
            <p14:xfrm>
              <a:off x="1329120" y="296640"/>
              <a:ext cx="10727280" cy="651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018EC9-346E-4193-A535-973110DF1F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9760" y="287280"/>
                <a:ext cx="10746000" cy="65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8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Operator </a:t>
            </a:r>
            <a:r>
              <a:rPr lang="en-US" b="1" dirty="0">
                <a:solidFill>
                  <a:srgbClr val="FF0000"/>
                </a:solidFill>
              </a:rPr>
              <a:t>Assignment (=)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014" y="1500477"/>
            <a:ext cx="5920915" cy="4992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//implementation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Point&amp; Point:: </a:t>
            </a:r>
            <a:r>
              <a:rPr lang="en-US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1900" dirty="0">
                <a:latin typeface="Consolas" panose="020B0609020204030204" pitchFamily="49" charset="0"/>
              </a:rPr>
              <a:t>=(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US" sz="1900" dirty="0">
                <a:latin typeface="Consolas" panose="020B0609020204030204" pitchFamily="49" charset="0"/>
              </a:rPr>
              <a:t>Point&amp; p){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900" dirty="0">
                <a:latin typeface="Consolas" panose="020B0609020204030204" pitchFamily="49" charset="0"/>
              </a:rPr>
              <a:t> (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1900" dirty="0">
                <a:latin typeface="Consolas" panose="020B0609020204030204" pitchFamily="49" charset="0"/>
              </a:rPr>
              <a:t> != &amp;p) {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x = </a:t>
            </a:r>
            <a:r>
              <a:rPr lang="en-US" sz="1900" dirty="0" err="1">
                <a:latin typeface="Consolas" panose="020B0609020204030204" pitchFamily="49" charset="0"/>
              </a:rPr>
              <a:t>p.x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900" dirty="0">
                <a:latin typeface="Consolas" panose="020B0609020204030204" pitchFamily="49" charset="0"/>
              </a:rPr>
              <a:t>(y==</a:t>
            </a:r>
            <a:r>
              <a:rPr lang="en-US" sz="1900" dirty="0" err="1">
                <a:latin typeface="Consolas" panose="020B0609020204030204" pitchFamily="49" charset="0"/>
              </a:rPr>
              <a:t>nullptr</a:t>
            </a:r>
            <a:r>
              <a:rPr lang="en-US" sz="1900" dirty="0">
                <a:latin typeface="Consolas" panose="020B0609020204030204" pitchFamily="49" charset="0"/>
              </a:rPr>
              <a:t> &amp;&amp; </a:t>
            </a:r>
            <a:r>
              <a:rPr lang="en-US" sz="1900" dirty="0" err="1">
                <a:latin typeface="Consolas" panose="020B0609020204030204" pitchFamily="49" charset="0"/>
              </a:rPr>
              <a:t>p.y</a:t>
            </a:r>
            <a:r>
              <a:rPr lang="en-US" sz="1900" dirty="0">
                <a:latin typeface="Consolas" panose="020B0609020204030204" pitchFamily="49" charset="0"/>
              </a:rPr>
              <a:t>!=</a:t>
            </a:r>
            <a:r>
              <a:rPr lang="en-US" sz="1900" dirty="0" err="1">
                <a:latin typeface="Consolas" panose="020B0609020204030204" pitchFamily="49" charset="0"/>
              </a:rPr>
              <a:t>nullptr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		y =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(*(</a:t>
            </a:r>
            <a:r>
              <a:rPr lang="en-US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p.y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    else if</a:t>
            </a:r>
            <a:r>
              <a:rPr lang="en-US" sz="1900" dirty="0">
                <a:latin typeface="Consolas" panose="020B0609020204030204" pitchFamily="49" charset="0"/>
              </a:rPr>
              <a:t>(y!=</a:t>
            </a:r>
            <a:r>
              <a:rPr lang="en-US" sz="1900" dirty="0" err="1">
                <a:latin typeface="Consolas" panose="020B0609020204030204" pitchFamily="49" charset="0"/>
              </a:rPr>
              <a:t>nullptr</a:t>
            </a:r>
            <a:r>
              <a:rPr lang="en-US" sz="1900" dirty="0">
                <a:latin typeface="Consolas" panose="020B0609020204030204" pitchFamily="49" charset="0"/>
              </a:rPr>
              <a:t> &amp;&amp; </a:t>
            </a:r>
            <a:r>
              <a:rPr lang="en-US" sz="1900" dirty="0" err="1">
                <a:latin typeface="Consolas" panose="020B0609020204030204" pitchFamily="49" charset="0"/>
              </a:rPr>
              <a:t>p.y</a:t>
            </a:r>
            <a:r>
              <a:rPr lang="en-US" sz="1900" dirty="0">
                <a:latin typeface="Consolas" panose="020B0609020204030204" pitchFamily="49" charset="0"/>
              </a:rPr>
              <a:t>==</a:t>
            </a:r>
            <a:r>
              <a:rPr lang="en-US" sz="1900" dirty="0" err="1">
                <a:latin typeface="Consolas" panose="020B0609020204030204" pitchFamily="49" charset="0"/>
              </a:rPr>
              <a:t>nullptr</a:t>
            </a:r>
            <a:r>
              <a:rPr lang="en-US" sz="1900" dirty="0"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		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 y;</a:t>
            </a:r>
          </a:p>
          <a:p>
            <a:pPr marL="457200" lvl="1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		y = </a:t>
            </a:r>
            <a:r>
              <a:rPr lang="en-US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    else if</a:t>
            </a:r>
            <a:r>
              <a:rPr lang="en-US" sz="1900" dirty="0">
                <a:latin typeface="Consolas" panose="020B0609020204030204" pitchFamily="49" charset="0"/>
              </a:rPr>
              <a:t>(y!=</a:t>
            </a:r>
            <a:r>
              <a:rPr lang="en-US" sz="1900" dirty="0" err="1">
                <a:latin typeface="Consolas" panose="020B0609020204030204" pitchFamily="49" charset="0"/>
              </a:rPr>
              <a:t>nullptr</a:t>
            </a:r>
            <a:r>
              <a:rPr lang="en-US" sz="1900" dirty="0">
                <a:latin typeface="Consolas" panose="020B0609020204030204" pitchFamily="49" charset="0"/>
              </a:rPr>
              <a:t> &amp;&amp; </a:t>
            </a:r>
            <a:r>
              <a:rPr lang="en-US" sz="1900" dirty="0" err="1">
                <a:latin typeface="Consolas" panose="020B0609020204030204" pitchFamily="49" charset="0"/>
              </a:rPr>
              <a:t>p.y</a:t>
            </a:r>
            <a:r>
              <a:rPr lang="en-US" sz="1900" dirty="0">
                <a:latin typeface="Consolas" panose="020B0609020204030204" pitchFamily="49" charset="0"/>
              </a:rPr>
              <a:t>!=</a:t>
            </a:r>
            <a:r>
              <a:rPr lang="en-US" sz="1900" dirty="0" err="1">
                <a:latin typeface="Consolas" panose="020B0609020204030204" pitchFamily="49" charset="0"/>
              </a:rPr>
              <a:t>nullptr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		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*y = *(</a:t>
            </a:r>
            <a:r>
              <a:rPr lang="en-US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p.y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if arrays deep copy using loops</a:t>
            </a: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return *</a:t>
            </a:r>
            <a:r>
              <a:rPr lang="en-US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29411"/>
            <a:ext cx="4881631" cy="482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Point {</a:t>
            </a: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x, *y;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Point() { x=0; y=</a:t>
            </a:r>
            <a:r>
              <a:rPr lang="fr-FR" sz="1800" dirty="0" err="1">
                <a:latin typeface="Consolas" panose="020B0609020204030204" pitchFamily="49" charset="0"/>
              </a:rPr>
              <a:t>nullptr</a:t>
            </a:r>
            <a:r>
              <a:rPr lang="fr-FR" sz="1800" dirty="0">
                <a:latin typeface="Consolas" panose="020B0609020204030204" pitchFamily="49" charset="0"/>
              </a:rPr>
              <a:t>; }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Point(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x,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y) { 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this</a:t>
            </a:r>
            <a:r>
              <a:rPr lang="en-US" sz="1800" dirty="0">
                <a:latin typeface="Consolas" panose="020B0609020204030204" pitchFamily="49" charset="0"/>
              </a:rPr>
              <a:t>-&gt;x=x; 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this</a:t>
            </a:r>
            <a:r>
              <a:rPr lang="en-US" sz="1800" dirty="0">
                <a:latin typeface="Consolas" panose="020B0609020204030204" pitchFamily="49" charset="0"/>
              </a:rPr>
              <a:t>-&gt;y=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(y); 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Point&amp;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operator</a:t>
            </a:r>
            <a:r>
              <a:rPr lang="en-US" sz="1800" dirty="0">
                <a:latin typeface="Consolas" panose="020B0609020204030204" pitchFamily="49" charset="0"/>
              </a:rPr>
              <a:t>=(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US" sz="1800" dirty="0">
                <a:latin typeface="Consolas" panose="020B0609020204030204" pitchFamily="49" charset="0"/>
              </a:rPr>
              <a:t>Point&amp; p);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719831" y="1486625"/>
            <a:ext cx="0" cy="45742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77019AD-43D4-40C1-B80C-C96ED3D87933}"/>
                  </a:ext>
                </a:extLst>
              </p14:cNvPr>
              <p14:cNvContentPartPr/>
              <p14:nvPr/>
            </p14:nvContentPartPr>
            <p14:xfrm>
              <a:off x="1213200" y="1312200"/>
              <a:ext cx="10449720" cy="4857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77019AD-43D4-40C1-B80C-C96ED3D879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840" y="1302840"/>
                <a:ext cx="10468440" cy="48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15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371"/>
            <a:ext cx="10515600" cy="1325563"/>
          </a:xfrm>
        </p:spPr>
        <p:txBody>
          <a:bodyPr/>
          <a:lstStyle/>
          <a:p>
            <a:r>
              <a:rPr lang="en-US" b="1" dirty="0"/>
              <a:t>Binary Operator </a:t>
            </a:r>
            <a:r>
              <a:rPr lang="en-US" b="1" dirty="0">
                <a:solidFill>
                  <a:srgbClr val="FF0000"/>
                </a:solidFill>
              </a:rPr>
              <a:t>Subscript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[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2984"/>
            <a:ext cx="10772640" cy="5240216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Member function is compulsory for subscript operator.</a:t>
            </a:r>
            <a:endParaRPr lang="en-US" sz="3300" b="1" dirty="0">
              <a:solidFill>
                <a:srgbClr val="FFC000"/>
              </a:solidFill>
            </a:endParaRPr>
          </a:p>
          <a:p>
            <a:r>
              <a:rPr lang="en-US" sz="3300" b="1" dirty="0">
                <a:solidFill>
                  <a:srgbClr val="00B050"/>
                </a:solidFill>
              </a:rPr>
              <a:t>Left operand should be class object and right should be int.</a:t>
            </a:r>
          </a:p>
          <a:p>
            <a:r>
              <a:rPr lang="en-US" sz="3300" b="1" dirty="0">
                <a:solidFill>
                  <a:srgbClr val="7030A0"/>
                </a:solidFill>
              </a:rPr>
              <a:t>Member function takes right operand of operation as argument and called on left operand.</a:t>
            </a:r>
          </a:p>
          <a:p>
            <a:r>
              <a:rPr lang="en-US" sz="3300" b="1" dirty="0">
                <a:solidFill>
                  <a:srgbClr val="FF0000"/>
                </a:solidFill>
              </a:rPr>
              <a:t>It provides access to elements of arrays defined inside objects as private data members.</a:t>
            </a:r>
          </a:p>
          <a:p>
            <a:r>
              <a:rPr lang="en-US" sz="2900" dirty="0"/>
              <a:t>For example: a class </a:t>
            </a:r>
            <a:r>
              <a:rPr lang="en-US" sz="2900" dirty="0" err="1"/>
              <a:t>myArray</a:t>
            </a:r>
            <a:r>
              <a:rPr lang="en-US" sz="2900" dirty="0"/>
              <a:t> is defined here.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myArray</a:t>
            </a:r>
            <a:r>
              <a:rPr lang="en-US" sz="26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size;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// Array size</a:t>
            </a:r>
            <a:endParaRPr lang="en-US" sz="2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*</a:t>
            </a:r>
            <a:r>
              <a:rPr lang="en-US" sz="2600" dirty="0" err="1">
                <a:latin typeface="Consolas" panose="020B0609020204030204" pitchFamily="49" charset="0"/>
              </a:rPr>
              <a:t>ptr</a:t>
            </a:r>
            <a:r>
              <a:rPr lang="en-US" sz="2600" dirty="0">
                <a:latin typeface="Consolas" panose="020B0609020204030204" pitchFamily="49" charset="0"/>
              </a:rPr>
              <a:t>;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// Pointer for dynamic 1-D Array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myArray</a:t>
            </a:r>
            <a:r>
              <a:rPr lang="fr-FR" sz="2600" dirty="0">
                <a:latin typeface="Consolas" panose="020B0609020204030204" pitchFamily="49" charset="0"/>
              </a:rPr>
              <a:t>() { </a:t>
            </a:r>
            <a:r>
              <a:rPr lang="en-US" sz="2600" dirty="0">
                <a:latin typeface="Consolas" panose="020B0609020204030204" pitchFamily="49" charset="0"/>
              </a:rPr>
              <a:t>size</a:t>
            </a:r>
            <a:r>
              <a:rPr lang="fr-FR" sz="2600" dirty="0">
                <a:latin typeface="Consolas" panose="020B0609020204030204" pitchFamily="49" charset="0"/>
              </a:rPr>
              <a:t>=0; </a:t>
            </a:r>
            <a:r>
              <a:rPr lang="en-US" sz="2600" dirty="0" err="1">
                <a:latin typeface="Consolas" panose="020B0609020204030204" pitchFamily="49" charset="0"/>
              </a:rPr>
              <a:t>ptr</a:t>
            </a:r>
            <a:r>
              <a:rPr lang="fr-FR" sz="2600" dirty="0">
                <a:latin typeface="Consolas" panose="020B0609020204030204" pitchFamily="49" charset="0"/>
              </a:rPr>
              <a:t>=</a:t>
            </a:r>
            <a:r>
              <a:rPr lang="fr-FR" sz="2600" dirty="0" err="1">
                <a:latin typeface="Consolas" panose="020B0609020204030204" pitchFamily="49" charset="0"/>
              </a:rPr>
              <a:t>nullptr</a:t>
            </a:r>
            <a:r>
              <a:rPr lang="fr-FR" sz="2600" dirty="0">
                <a:latin typeface="Consolas" panose="020B0609020204030204" pitchFamily="49" charset="0"/>
              </a:rPr>
              <a:t>; }</a:t>
            </a:r>
          </a:p>
          <a:p>
            <a:pPr marL="457200" lvl="1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myArray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</a:rPr>
              <a:t> size) { 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600" dirty="0">
                <a:latin typeface="Consolas" panose="020B0609020204030204" pitchFamily="49" charset="0"/>
              </a:rPr>
              <a:t>-&gt;size=size;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>
                <a:latin typeface="Consolas" panose="020B0609020204030204" pitchFamily="49" charset="0"/>
              </a:rPr>
              <a:t>(size&gt;0)</a:t>
            </a:r>
            <a:r>
              <a:rPr lang="nn-NO" sz="26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nn-NO" sz="2600" dirty="0">
                <a:latin typeface="Consolas" panose="020B0609020204030204" pitchFamily="49" charset="0"/>
              </a:rPr>
              <a:t>		ptr = new int[size];</a:t>
            </a:r>
          </a:p>
          <a:p>
            <a:pPr marL="457200" lvl="1" indent="0">
              <a:buNone/>
            </a:pPr>
            <a:r>
              <a:rPr lang="nn-NO" sz="2600" dirty="0">
                <a:latin typeface="Consolas" panose="020B0609020204030204" pitchFamily="49" charset="0"/>
              </a:rPr>
              <a:t>		</a:t>
            </a:r>
            <a:r>
              <a:rPr lang="nn-NO" sz="25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600" dirty="0">
                <a:latin typeface="Consolas" panose="020B0609020204030204" pitchFamily="49" charset="0"/>
              </a:rPr>
              <a:t> (</a:t>
            </a:r>
            <a:r>
              <a:rPr lang="nn-NO" sz="25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600" dirty="0">
                <a:latin typeface="Consolas" panose="020B0609020204030204" pitchFamily="49" charset="0"/>
              </a:rPr>
              <a:t> i = 0; i &lt; size; i++)</a:t>
            </a:r>
          </a:p>
          <a:p>
            <a:pPr marL="457200" lvl="1" indent="0">
              <a:buNone/>
            </a:pPr>
            <a:r>
              <a:rPr lang="nn-NO" sz="2600" dirty="0">
                <a:latin typeface="Consolas" panose="020B0609020204030204" pitchFamily="49" charset="0"/>
              </a:rPr>
              <a:t>			ptr[i] = i + 1;</a:t>
            </a:r>
          </a:p>
          <a:p>
            <a:pPr marL="457200" lvl="1" indent="0">
              <a:buNone/>
            </a:pPr>
            <a:r>
              <a:rPr lang="nn-NO" sz="2600" dirty="0">
                <a:latin typeface="Consolas" panose="020B0609020204030204" pitchFamily="49" charset="0"/>
              </a:rPr>
              <a:t>	}</a:t>
            </a:r>
            <a:endParaRPr lang="en-US" sz="2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	</a:t>
            </a:r>
            <a:r>
              <a:rPr lang="en-US" sz="2600" dirty="0" err="1">
                <a:latin typeface="Consolas" panose="020B0609020204030204" pitchFamily="49" charset="0"/>
              </a:rPr>
              <a:t>ptr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fr-FR" sz="2600" dirty="0">
                <a:latin typeface="Consolas" panose="020B0609020204030204" pitchFamily="49" charset="0"/>
              </a:rPr>
              <a:t>= </a:t>
            </a:r>
            <a:r>
              <a:rPr lang="fr-FR" sz="2600" dirty="0" err="1">
                <a:latin typeface="Consolas" panose="020B0609020204030204" pitchFamily="49" charset="0"/>
              </a:rPr>
              <a:t>nullptr</a:t>
            </a:r>
            <a:r>
              <a:rPr lang="fr-FR" sz="2600" dirty="0">
                <a:latin typeface="Consolas" panose="020B0609020204030204" pitchFamily="49" charset="0"/>
              </a:rPr>
              <a:t>; </a:t>
            </a:r>
            <a:endParaRPr lang="en-US" sz="2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};</a:t>
            </a:r>
            <a:endParaRPr lang="en-US" sz="26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5512" y="3067118"/>
            <a:ext cx="5473521" cy="263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274425" y="2885268"/>
            <a:ext cx="2146" cy="338057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6472169" y="2672713"/>
            <a:ext cx="4881631" cy="351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If subscript operator is overloaded, then we can access the elements of private array in following way.</a:t>
            </a:r>
          </a:p>
          <a:p>
            <a:pPr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myArray</a:t>
            </a:r>
            <a:r>
              <a:rPr lang="en-US" sz="1800" dirty="0">
                <a:latin typeface="Consolas" panose="020B0609020204030204" pitchFamily="49" charset="0"/>
              </a:rPr>
              <a:t> a1(5); </a:t>
            </a:r>
          </a:p>
          <a:p>
            <a:pPr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creates array inside object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Subscript operator call for array inside object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a1[0] = 100; </a:t>
            </a:r>
          </a:p>
          <a:p>
            <a:pPr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store 100 in element 1 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a1[1] = a1[0];</a:t>
            </a:r>
          </a:p>
          <a:p>
            <a:pPr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copy element 1 to element 2 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A964D9-63FB-45B4-9A8C-B01D9F62E663}"/>
                  </a:ext>
                </a:extLst>
              </p14:cNvPr>
              <p14:cNvContentPartPr/>
              <p14:nvPr/>
            </p14:nvContentPartPr>
            <p14:xfrm>
              <a:off x="1211760" y="59040"/>
              <a:ext cx="10980720" cy="661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A964D9-63FB-45B4-9A8C-B01D9F62E6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400" y="49680"/>
                <a:ext cx="10999440" cy="6630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962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6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1|51.6|3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83.3|6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</TotalTime>
  <Words>1746</Words>
  <Application>Microsoft Office PowerPoint</Application>
  <PresentationFormat>Widescreen</PresentationFormat>
  <Paragraphs>271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Office Theme</vt:lpstr>
      <vt:lpstr>Object Oriented Programming  C++ Operator Overloading</vt:lpstr>
      <vt:lpstr>Member Functions</vt:lpstr>
      <vt:lpstr>Binary Operator Addition (+)</vt:lpstr>
      <vt:lpstr>Binary Operator Addition (+)</vt:lpstr>
      <vt:lpstr>Binary Operator is equal to (==)</vt:lpstr>
      <vt:lpstr>Binary Operator is not equal to (!=)</vt:lpstr>
      <vt:lpstr>Binary Operator Assignment (=)</vt:lpstr>
      <vt:lpstr>Binary Operator Assignment (=)</vt:lpstr>
      <vt:lpstr>Binary Operator Subscript  [ ]</vt:lpstr>
      <vt:lpstr>Binary Operator Subscript  [ ]</vt:lpstr>
      <vt:lpstr>Binary Operator Subscript  [ 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Abeeda Akram</dc:creator>
  <cp:lastModifiedBy>Muhammad Usman Zahid</cp:lastModifiedBy>
  <cp:revision>272</cp:revision>
  <dcterms:created xsi:type="dcterms:W3CDTF">2015-08-20T07:34:47Z</dcterms:created>
  <dcterms:modified xsi:type="dcterms:W3CDTF">2021-05-06T19:18:23Z</dcterms:modified>
</cp:coreProperties>
</file>