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5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5534-843C-4BD9-9AE9-17239CBDE232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D7A33-8CF7-4EB5-B22D-090B5DE1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is *2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D7A33-8CF7-4EB5-B22D-090B5DE11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al, 10001111b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shl</a:t>
            </a:r>
            <a:r>
              <a:rPr lang="en-US" dirty="0" smtClean="0"/>
              <a:t> al, 1; CF=1 OF=1 because answer was 1 00011110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al, 10001111b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shr</a:t>
            </a:r>
            <a:r>
              <a:rPr lang="en-US" dirty="0" smtClean="0"/>
              <a:t> al, 1; CF=1 OF=1 answer was 01000111 1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clc</a:t>
            </a:r>
            <a:endParaRPr lang="en-US" dirty="0" smtClean="0"/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01001101b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shl</a:t>
            </a:r>
            <a:r>
              <a:rPr lang="en-US" dirty="0" smtClean="0"/>
              <a:t> al, 1; CF=0 OF=1 because answer was 0 10011010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01001101b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shr</a:t>
            </a:r>
            <a:r>
              <a:rPr lang="en-US" dirty="0" smtClean="0"/>
              <a:t> al, 1; CF=1 OF=0 answer was 01000111 00100110 1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00001100b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shl</a:t>
            </a:r>
            <a:r>
              <a:rPr lang="en-US" dirty="0" smtClean="0"/>
              <a:t> al, 1; CF=0 OF=0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00001100b	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shr</a:t>
            </a:r>
            <a:r>
              <a:rPr lang="en-US" dirty="0" smtClean="0"/>
              <a:t> al, 1; CF=0 OF=0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D7A33-8CF7-4EB5-B22D-090B5DE11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E41B-DCDC-41A3-955F-C9513667C524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Manipulation </a:t>
            </a:r>
            <a:br>
              <a:rPr lang="en-US" dirty="0" smtClean="0"/>
            </a:br>
            <a:r>
              <a:rPr lang="en-US" dirty="0" smtClean="0"/>
              <a:t>&amp; Integer </a:t>
            </a:r>
            <a:r>
              <a:rPr lang="en-US" dirty="0" err="1" smtClean="0"/>
              <a:t>Arithmetics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Through Carry Left (RCL)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carry flag is inserted from the right</a:t>
            </a:r>
          </a:p>
          <a:p>
            <a:r>
              <a:rPr lang="en-US" dirty="0" smtClean="0"/>
              <a:t>Every bit moves one position to the left.</a:t>
            </a:r>
          </a:p>
          <a:p>
            <a:r>
              <a:rPr lang="en-US" dirty="0" smtClean="0"/>
              <a:t>The left most bit is dropped in the carry flag.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64" y="4957372"/>
            <a:ext cx="60198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39" y="3833031"/>
            <a:ext cx="5724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Overflow flag is set if the act of shifting or rotating a signed integer by one bit position generates a value outside the signed integer range of the destination operand.</a:t>
            </a:r>
          </a:p>
          <a:p>
            <a:r>
              <a:rPr lang="en-US" sz="2000" dirty="0" smtClean="0"/>
              <a:t>To put it another way, the number’s sign is reversed.</a:t>
            </a:r>
          </a:p>
          <a:p>
            <a:r>
              <a:rPr lang="en-US" sz="2000" dirty="0" smtClean="0"/>
              <a:t>Examples</a:t>
            </a:r>
          </a:p>
          <a:p>
            <a:pPr lvl="1"/>
            <a:r>
              <a:rPr lang="en-US" sz="1600" dirty="0" smtClean="0"/>
              <a:t>a positive integer (+127) stored in an 8-bit register becomes negative (-2) when rotated left: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When –128 is shifted one position to the right, the Overflow flag is set. The result in AL (+64) has the opposite sign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The value of the Overflow flag is undefined when the shift or rotation count is greater than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805" y="3681254"/>
            <a:ext cx="8599337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805" y="4733029"/>
            <a:ext cx="897904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2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Rotate Instructions (7.1.1 to 7.1.8 KI, Chapter 4 BH)</a:t>
            </a:r>
          </a:p>
          <a:p>
            <a:r>
              <a:rPr lang="en-US" dirty="0" smtClean="0"/>
              <a:t>Applications of Shift and Rotate (7.2.1 and 7.2.2 KI </a:t>
            </a:r>
            <a:r>
              <a:rPr lang="en-US" dirty="0" smtClean="0"/>
              <a:t>Chapter 4 BH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Extended Addition/Subtraction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8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and 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shifting means to move bits right and left inside an operand.</a:t>
            </a:r>
          </a:p>
          <a:p>
            <a:r>
              <a:rPr lang="en-US" dirty="0" smtClean="0"/>
              <a:t>Instructions  are shown in table</a:t>
            </a:r>
          </a:p>
          <a:p>
            <a:r>
              <a:rPr lang="en-US" dirty="0"/>
              <a:t>A</a:t>
            </a:r>
            <a:r>
              <a:rPr lang="en-US" dirty="0" smtClean="0"/>
              <a:t>ll these instructions effect the Overflow and Carry flags.</a:t>
            </a:r>
          </a:p>
          <a:p>
            <a:r>
              <a:rPr lang="en-US" dirty="0" smtClean="0"/>
              <a:t>Syntax </a:t>
            </a:r>
          </a:p>
          <a:p>
            <a:pPr lvl="1"/>
            <a:r>
              <a:rPr lang="en-US" dirty="0" smtClean="0"/>
              <a:t>&lt;shift operation &gt; &lt;destination&gt;, &lt;count&gt;</a:t>
            </a:r>
          </a:p>
          <a:p>
            <a:pPr lvl="1"/>
            <a:r>
              <a:rPr lang="en-US" dirty="0" smtClean="0"/>
              <a:t>Where count specified the number of shift/rotations</a:t>
            </a:r>
          </a:p>
          <a:p>
            <a:pPr lvl="1"/>
            <a:r>
              <a:rPr lang="en-US" dirty="0" smtClean="0"/>
              <a:t>Destination can be </a:t>
            </a:r>
            <a:r>
              <a:rPr lang="en-US" dirty="0" err="1" smtClean="0"/>
              <a:t>reg</a:t>
            </a:r>
            <a:r>
              <a:rPr lang="en-US" dirty="0" smtClean="0"/>
              <a:t> or mem</a:t>
            </a:r>
          </a:p>
          <a:p>
            <a:pPr lvl="1"/>
            <a:r>
              <a:rPr lang="en-US" dirty="0" smtClean="0"/>
              <a:t>Count can be </a:t>
            </a:r>
            <a:r>
              <a:rPr lang="en-US" dirty="0" err="1" smtClean="0"/>
              <a:t>imme</a:t>
            </a:r>
            <a:r>
              <a:rPr lang="en-US" dirty="0" smtClean="0"/>
              <a:t> or CL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573"/>
          <a:stretch/>
        </p:blipFill>
        <p:spPr>
          <a:xfrm>
            <a:off x="8157451" y="3423835"/>
            <a:ext cx="3629025" cy="28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Logical Right (SHR)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 a zero from the left and moves every bit one position to the right and copies the rightmost bit in the carry flag.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14" y="5617853"/>
            <a:ext cx="627697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130242"/>
            <a:ext cx="492442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3798888"/>
            <a:ext cx="4086225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1" y="4677746"/>
            <a:ext cx="6524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9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Logical Left (SHL) / Shift Arithmetic Left (SAL)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ero bit is inserted from the right and every bit moves one position to its left with the most significant bit dropping into the carry flag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640292"/>
            <a:ext cx="624840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94" y="2743502"/>
            <a:ext cx="55911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94" y="3284920"/>
            <a:ext cx="594360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4" y="3913298"/>
            <a:ext cx="593407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09" y="4489546"/>
            <a:ext cx="4229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6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Arithmetic Right (SAR)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handle the signed numbers to retain MSB i.e. sign bit</a:t>
            </a:r>
          </a:p>
          <a:p>
            <a:r>
              <a:rPr lang="en-US" dirty="0" smtClean="0"/>
              <a:t>Shifts every bit one place to the right with a copy of the most significant bit left at the most significant place. </a:t>
            </a:r>
          </a:p>
          <a:p>
            <a:r>
              <a:rPr lang="en-US" dirty="0" smtClean="0"/>
              <a:t>The bit dropped from the right is caught in the carry basket.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33" y="5159375"/>
            <a:ext cx="589597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4" y="4660106"/>
            <a:ext cx="53911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24" y="3838972"/>
            <a:ext cx="6638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Right (ROR)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bit moves one position to the right and the bit dropped from the right is inserted at the left. </a:t>
            </a:r>
          </a:p>
          <a:p>
            <a:r>
              <a:rPr lang="en-US" dirty="0" smtClean="0"/>
              <a:t>This bit is also copied into the carry flag.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94" y="5148263"/>
            <a:ext cx="573405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8" y="3329782"/>
            <a:ext cx="596265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58" y="4568825"/>
            <a:ext cx="597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Left (ROL)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bit moves one position to the left and the MSB dropped from the right is inserted at the right. </a:t>
            </a:r>
          </a:p>
          <a:p>
            <a:r>
              <a:rPr lang="en-US" dirty="0" smtClean="0"/>
              <a:t>This bit is also copied into the carry flag.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130800"/>
            <a:ext cx="593407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01" y="3586957"/>
            <a:ext cx="593407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01" y="4825207"/>
            <a:ext cx="600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5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Through Carry Right (RCR)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carry flag is inserted from the left</a:t>
            </a:r>
          </a:p>
          <a:p>
            <a:r>
              <a:rPr lang="en-US" dirty="0" smtClean="0"/>
              <a:t>Every bit moves one position to the right.</a:t>
            </a:r>
          </a:p>
          <a:p>
            <a:r>
              <a:rPr lang="en-US" dirty="0"/>
              <a:t>T</a:t>
            </a:r>
            <a:r>
              <a:rPr lang="en-US" dirty="0" smtClean="0"/>
              <a:t>he right most bit is dropped in the carry flag.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983" y="5119688"/>
            <a:ext cx="591502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86" y="4001294"/>
            <a:ext cx="5905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488</Words>
  <Application>Microsoft Office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Bit Manipulation  &amp; Integer Arithmetics </vt:lpstr>
      <vt:lpstr>Outline</vt:lpstr>
      <vt:lpstr>Shift and Rotate Instructions</vt:lpstr>
      <vt:lpstr>Shift Logical Right (SHR) </vt:lpstr>
      <vt:lpstr>Shift Logical Left (SHL) / Shift Arithmetic Left (SAL) </vt:lpstr>
      <vt:lpstr>Shift Arithmetic Right (SAR) </vt:lpstr>
      <vt:lpstr>Rotate Right (ROR) </vt:lpstr>
      <vt:lpstr>Rotate Left (ROL) </vt:lpstr>
      <vt:lpstr>Rotate Through Carry Right (RCR) </vt:lpstr>
      <vt:lpstr>Rotate Through Carry Left (RCL) </vt:lpstr>
      <vt:lpstr>Signed Overflow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Manipulation  &amp; Integer Arithmetics </dc:title>
  <dc:creator>noshaba nasir</dc:creator>
  <cp:lastModifiedBy>noshaba nasir</cp:lastModifiedBy>
  <cp:revision>7</cp:revision>
  <dcterms:created xsi:type="dcterms:W3CDTF">2019-09-11T03:38:45Z</dcterms:created>
  <dcterms:modified xsi:type="dcterms:W3CDTF">2019-09-11T05:56:56Z</dcterms:modified>
</cp:coreProperties>
</file>