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MJpftTxe9W7F8zhWrKFF5NI/R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016517-2F8C-4752-8AC1-6308070C0B5A}">
  <a:tblStyle styleId="{79016517-2F8C-4752-8AC1-6308070C0B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cs.uni.edu/~fienup/cs240s05/lectures/lec5_1-25-05_web.htm" TargetMode="External"/><Relationship Id="rId4" Type="http://schemas.openxmlformats.org/officeDocument/2006/relationships/hyperlink" Target="http://faculty.cse.tamu.edu/djimenez/614-spring14/bpred.html" TargetMode="External"/><Relationship Id="rId5" Type="http://schemas.openxmlformats.org/officeDocument/2006/relationships/hyperlink" Target="http://faculty.cse.tamu.edu/djimenez/614-spring14/bpre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Pipeline II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Hazards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Write after write (WAW), or output dependency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instructions both write to the same location.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hazard occurs if the write operations take place in the reverse order of the intended sequence.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I: write to location X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J: write to location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Incorrect answer if J finishes before 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Hazard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Stalling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Logic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Forwarding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Used in RAW dependency, data is forwarded to next instruction as soon as its available so that next instruction doesn’t have to wait for write operand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Needs changes in hardware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52" y="4776788"/>
            <a:ext cx="64674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Hazard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control hazard, also known as a branch hazard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Occurs when the pipeline makes the wrong decision on a branch prediction and therefore brings instructions into the pipeline that must subsequently be discarded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4932607"/>
            <a:ext cx="10515600" cy="1244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instruction 3 was conditional branching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Until the instruction is actually executed, it is impossible to determine whether the branch will be taken or not.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I3 takes jump to  I15, all the work done for i4-i7 is wasted 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3339" y="365125"/>
            <a:ext cx="5240589" cy="358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Dealing with Branches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variety of approaches have been taken for dealing with conditional branches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streams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Pre-fetch branch target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Loop buffer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Branch prediction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Delayed branch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 Prediction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Predict never taken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Predict always taken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Predict by opcode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Taken/not taken switch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■ Branch history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 14.4 (Pipeline Hazards) from  Computer Organization and Architecture Designing for Performance Tenth Edition, by William Stalling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http://www.cs.uni.edu/~fienup/cs240s05/lectures/lec5_1-25-05_web.htm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</a:t>
            </a:r>
            <a:r>
              <a:rPr lang="en-US" u="sng">
                <a:solidFill>
                  <a:schemeClr val="hlink"/>
                </a:solidFill>
                <a:hlinkClick r:id="rId5"/>
              </a:rPr>
              <a:t>://faculty.cse.tamu.edu/djimenez/614-spring14/bpred.html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Real World Analogy:: Resources Hazard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4095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 are three different types of hazard relate to pipelining one of these  hazards is explained using Car Manufacture pipeline example.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Assume that we one have one employee that assembles and paints the car as well.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LHS table shows the ideal case, but there is a conflict of resource here, P and A cannot be done at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is called </a:t>
            </a:r>
            <a:r>
              <a:rPr b="1" lang="en-US" sz="1800"/>
              <a:t>resource hazard </a:t>
            </a:r>
            <a:r>
              <a:rPr lang="en-US" sz="1800"/>
              <a:t>with one object cannot proceed in pipeline because the resource need by it is busy with other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RHS table show that one solution can be that car 2 waits for A until P of car1 is complete (Car 3 waits for A till P of Car 2 is complete)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Another solution can be to add more resources, in this case hire another employee for paint job</a:t>
            </a:r>
            <a:endParaRPr sz="1800"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708337" y="5044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{79016517-2F8C-4752-8AC1-6308070C0B5A}</a:tableStyleId>
              </a:tblPr>
              <a:tblGrid>
                <a:gridCol w="678750"/>
                <a:gridCol w="678750"/>
                <a:gridCol w="678750"/>
                <a:gridCol w="678750"/>
                <a:gridCol w="678750"/>
                <a:gridCol w="678750"/>
              </a:tblGrid>
              <a:tr h="48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Time line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r>
                        <a:rPr baseline="30000" lang="en-US" sz="1400"/>
                        <a:t>st</a:t>
                      </a:r>
                      <a:r>
                        <a:rPr lang="en-US" sz="1400"/>
                        <a:t> 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r>
                        <a:rPr baseline="30000" lang="en-US" sz="1400"/>
                        <a:t>nd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r>
                        <a:rPr baseline="30000" lang="en-US" sz="1400"/>
                        <a:t>rd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7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</a:t>
                      </a:r>
                      <a:r>
                        <a:rPr lang="en-US" sz="1400"/>
                        <a:t>r 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P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T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7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 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P</a:t>
                      </a:r>
                      <a:endParaRPr b="1"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7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 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6570230" y="5044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{79016517-2F8C-4752-8AC1-6308070C0B5A}</a:tableStyleId>
              </a:tblPr>
              <a:tblGrid>
                <a:gridCol w="645300"/>
                <a:gridCol w="645300"/>
                <a:gridCol w="645300"/>
                <a:gridCol w="645300"/>
                <a:gridCol w="645300"/>
                <a:gridCol w="645300"/>
                <a:gridCol w="645300"/>
                <a:gridCol w="645300"/>
              </a:tblGrid>
              <a:tr h="46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Time line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r>
                        <a:rPr baseline="30000" lang="en-US" sz="1400"/>
                        <a:t>st</a:t>
                      </a:r>
                      <a:r>
                        <a:rPr lang="en-US" sz="1400"/>
                        <a:t> 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r>
                        <a:rPr baseline="30000" lang="en-US" sz="1400"/>
                        <a:t>nd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r>
                        <a:rPr baseline="30000" lang="en-US" sz="1400"/>
                        <a:t>rd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r>
                        <a:rPr baseline="30000" lang="en-US" sz="1400"/>
                        <a:t>th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hour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7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</a:t>
                      </a:r>
                      <a:r>
                        <a:rPr lang="en-US" sz="1400"/>
                        <a:t>r 1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T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 2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idle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P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7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Car 3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C00000"/>
                          </a:solidFill>
                        </a:rPr>
                        <a:t>idle</a:t>
                      </a:r>
                      <a:endParaRPr sz="1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A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 Hazard in Computer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pipeline hazard occurs when the pipeline, or some portion of the pipeline, must stall because conditions do not permit continued execution.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a pipeline stall is also referred to as a pipeline bubble.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Hazard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Structural/Resource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same resource is needed multiple times in the same cycle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Instruction depends on result of prior instruction still in the pipeline data dependencies limit pipelining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Next executed instruction may not be the next specified instruction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 Hazard in Computer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4400"/>
              <a:buNone/>
            </a:pPr>
            <a:r>
              <a:rPr lang="en-US" sz="4400">
                <a:solidFill>
                  <a:srgbClr val="FF0000"/>
                </a:solidFill>
              </a:rPr>
              <a:t>Can always resolve hazards by stalling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More stall cycles = more CPU time = less performance</a:t>
            </a:r>
            <a:endParaRPr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Increase performance = decrease stall cycles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Structural/Resource Hazard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resource hazard occurs when two (or more) instructions that are already in the pipeline need the same resource.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result is that the instructions must be executed in serial rather than parallel for a portion of the pipeline.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accesses to a single ported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operations need the same function unit</a:t>
            </a:r>
            <a:br>
              <a:rPr lang="en-US"/>
            </a:br>
            <a:r>
              <a:rPr lang="en-US"/>
              <a:t>at the same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operations need the same function unit</a:t>
            </a:r>
            <a:br>
              <a:rPr lang="en-US"/>
            </a:br>
            <a:r>
              <a:rPr lang="en-US"/>
              <a:t>in successive cycles, but the unit is not pipelined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Solutions: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stalling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more hardware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Structural/Resource Hazard:: Example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160654" y="1825625"/>
            <a:ext cx="41931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Assume the there is only single port to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 of I1 and FI of I3, both require reading from memory at cycle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Assume that for operand for rest of the Instructions are registers.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resource conflict between I1 and I3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I3 must wait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16228" l="0" r="0" t="0"/>
          <a:stretch/>
        </p:blipFill>
        <p:spPr>
          <a:xfrm>
            <a:off x="838200" y="1486694"/>
            <a:ext cx="4648200" cy="210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2292439" y="1825625"/>
            <a:ext cx="334851" cy="55696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2292438" y="2756458"/>
            <a:ext cx="334851" cy="41174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3967072"/>
            <a:ext cx="4762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Hazards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hazards occur when the pipeline changes the order of read/write accesses to operands so that the order differs from the order seen by sequentially executing instructions on an unpipelined processor.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types of data dependencies defined in terms of how succeeding instruction depends on preceding instruction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RAW</a:t>
            </a:r>
            <a:r>
              <a:rPr lang="en-US"/>
              <a:t>: Read after Write or Flow dependency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WAR</a:t>
            </a:r>
            <a:r>
              <a:rPr lang="en-US"/>
              <a:t>: Write after Read or anti-dependency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WAW</a:t>
            </a:r>
            <a:r>
              <a:rPr lang="en-US"/>
              <a:t>: Write after Write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RAW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Read After Write (RAW) </a:t>
            </a:r>
            <a:br>
              <a:rPr lang="en-US"/>
            </a:br>
            <a:r>
              <a:rPr lang="en-US"/>
              <a:t>	Instr</a:t>
            </a:r>
            <a:r>
              <a:rPr baseline="-25000" lang="en-US"/>
              <a:t>J</a:t>
            </a:r>
            <a:r>
              <a:rPr lang="en-US"/>
              <a:t> tries to read operand before Instr</a:t>
            </a:r>
            <a:r>
              <a:rPr baseline="-25000" lang="en-US"/>
              <a:t>I </a:t>
            </a:r>
            <a:r>
              <a:rPr lang="en-US"/>
              <a:t>writes 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I: ADD AX, BX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J: SUB CX, AX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606" y="3661759"/>
            <a:ext cx="58293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 rot="10800000">
            <a:off x="1262129" y="2764665"/>
            <a:ext cx="468313" cy="457200"/>
          </a:xfrm>
          <a:custGeom>
            <a:rect b="b" l="l" r="r" t="t"/>
            <a:pathLst>
              <a:path extrusionOk="0" fill="none" h="43200" w="24532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extrusionOk="0" h="43200" w="24532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Write after read (WAR) or antidependency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instruction reads a register or memory location and a succeeding instruction writes to the location.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hazard occurs if the write operation completes before the read operation takes place.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I: read from location X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J: write to location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Incorrect answer if J finishes before 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2019-11-13T09:00:52Z</dcterms:created>
  <dc:creator>noshaba nasir</dc:creator>
</cp:coreProperties>
</file>