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fJVcOVOxKcXxD0Aev1wWxpljY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cs.cmu.edu/~cburch/survey/recurse/hanoiimpl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RECURSION IN ASSEMBLY LANGUAGE </a:t>
            </a:r>
            <a:endParaRPr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0527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Instructor: Noshaba Nasir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example will show all these steps for Factorial Calculating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n-US">
                <a:solidFill>
                  <a:srgbClr val="2E75B5"/>
                </a:solidFill>
              </a:rPr>
              <a:t>int factorial(int n){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n-US">
                <a:solidFill>
                  <a:srgbClr val="2E75B5"/>
                </a:solidFill>
              </a:rPr>
              <a:t>	if(n==0 || n==1) ; </a:t>
            </a:r>
            <a:r>
              <a:rPr i="1" lang="en-US">
                <a:solidFill>
                  <a:srgbClr val="2E75B5"/>
                </a:solidFill>
              </a:rPr>
              <a:t>Base Condition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</a:rPr>
              <a:t>		</a:t>
            </a:r>
            <a:r>
              <a:rPr b="1" lang="en-US">
                <a:solidFill>
                  <a:srgbClr val="2E75B5"/>
                </a:solidFill>
              </a:rPr>
              <a:t>return 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n-US">
                <a:solidFill>
                  <a:srgbClr val="2E75B5"/>
                </a:solidFill>
              </a:rPr>
              <a:t>	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n-US">
                <a:solidFill>
                  <a:srgbClr val="2E75B5"/>
                </a:solidFill>
              </a:rPr>
              <a:t>		return n*factorial(n-1); </a:t>
            </a:r>
            <a:r>
              <a:rPr i="1" lang="en-US">
                <a:solidFill>
                  <a:srgbClr val="2E75B5"/>
                </a:solidFill>
              </a:rPr>
              <a:t>Non Base Condition</a:t>
            </a:r>
            <a:endParaRPr b="1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n-US">
                <a:solidFill>
                  <a:srgbClr val="2E75B5"/>
                </a:solidFill>
              </a:rPr>
              <a:t>}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594" y="1976437"/>
            <a:ext cx="4426643" cy="410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826394" y="3136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 ). First Write your Main </a:t>
            </a:r>
            <a:endParaRPr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348803" y="1761230"/>
            <a:ext cx="893686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main: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push ax  ; </a:t>
            </a:r>
            <a:r>
              <a:rPr i="1" lang="en-US">
                <a:solidFill>
                  <a:srgbClr val="2E75B5"/>
                </a:solidFill>
              </a:rPr>
              <a:t>Step 1 :Create Space for Result on Stack (Result space)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push 3   ; </a:t>
            </a:r>
            <a:r>
              <a:rPr i="1" lang="en-US">
                <a:solidFill>
                  <a:srgbClr val="2E75B5"/>
                </a:solidFill>
              </a:rPr>
              <a:t>Step 2 : Push input parameters on the stack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call fact ; </a:t>
            </a:r>
            <a:r>
              <a:rPr i="1" lang="en-US">
                <a:solidFill>
                  <a:srgbClr val="2E75B5"/>
                </a:solidFill>
              </a:rPr>
              <a:t>Step 3: Call your Recursive Function (Subroutine)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pop ax   ; </a:t>
            </a:r>
            <a:r>
              <a:rPr i="1" lang="en-US">
                <a:solidFill>
                  <a:srgbClr val="2E75B5"/>
                </a:solidFill>
              </a:rPr>
              <a:t>Step 4: Use the results (Pop from stack)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   ;ax will have the result of fact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mov ax,0x4c00 ; Terminate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int 21h</a:t>
            </a:r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-5237" l="0" r="0" t="5237"/>
          <a:stretch/>
        </p:blipFill>
        <p:spPr>
          <a:xfrm>
            <a:off x="8332094" y="2878763"/>
            <a:ext cx="3490712" cy="4562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B). Write your Subroutine</a:t>
            </a:r>
            <a:endParaRPr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i="1" lang="en-US" sz="2800">
                <a:solidFill>
                  <a:srgbClr val="2E75B5"/>
                </a:solidFill>
              </a:rPr>
              <a:t>Step a. Save all registers used in this function/Subroutine on to the stack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push bp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mov bp,sp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push 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push dx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None/>
            </a:pPr>
            <a:r>
              <a:rPr i="1" lang="en-US">
                <a:solidFill>
                  <a:srgbClr val="C55A11"/>
                </a:solidFill>
              </a:rPr>
              <a:t>Note: You can modify this step on end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None/>
            </a:pPr>
            <a:r>
              <a:rPr i="1" lang="en-US">
                <a:solidFill>
                  <a:srgbClr val="C55A11"/>
                </a:solidFill>
              </a:rPr>
              <a:t>once you finalize which registers you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None/>
            </a:pPr>
            <a:r>
              <a:rPr i="1" lang="en-US">
                <a:solidFill>
                  <a:srgbClr val="C55A11"/>
                </a:solidFill>
              </a:rPr>
              <a:t>will be using in your subroutine</a:t>
            </a:r>
            <a:endParaRPr i="1">
              <a:solidFill>
                <a:srgbClr val="C55A11"/>
              </a:solidFill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8845" y="2587446"/>
            <a:ext cx="43243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645017" y="489397"/>
            <a:ext cx="10515600" cy="585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800" u="sng">
              <a:solidFill>
                <a:srgbClr val="2E75B5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i="1" lang="en-US" sz="2800">
                <a:solidFill>
                  <a:srgbClr val="FF0000"/>
                </a:solidFill>
              </a:rPr>
              <a:t>In C++</a:t>
            </a:r>
            <a:endParaRPr b="1" i="1" sz="2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if(n==0 || n==1) ; Base Condition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return 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i="1" lang="en-US">
                <a:solidFill>
                  <a:srgbClr val="FF0000"/>
                </a:solidFill>
              </a:rPr>
              <a:t>In Assembly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cmp word [bp+4] , 1 ; </a:t>
            </a:r>
            <a:r>
              <a:rPr i="1" lang="en-US" sz="2400">
                <a:solidFill>
                  <a:srgbClr val="2E75B5"/>
                </a:solidFill>
              </a:rPr>
              <a:t>if n==1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je exit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cmp word [bp+4] , 0 ; </a:t>
            </a:r>
            <a:r>
              <a:rPr i="1" lang="en-US" sz="2400">
                <a:solidFill>
                  <a:srgbClr val="2E75B5"/>
                </a:solidFill>
              </a:rPr>
              <a:t>if n==0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je exit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exit: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mov word [bp+6], 1  ; </a:t>
            </a:r>
            <a:r>
              <a:rPr i="1" lang="en-US" sz="2400">
                <a:solidFill>
                  <a:srgbClr val="2E75B5"/>
                </a:solidFill>
              </a:rPr>
              <a:t>Return 1 (Placing 1 at result position) Step 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2E75B5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800">
              <a:solidFill>
                <a:srgbClr val="2E75B5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 txBox="1"/>
          <p:nvPr/>
        </p:nvSpPr>
        <p:spPr>
          <a:xfrm>
            <a:off x="645017" y="266095"/>
            <a:ext cx="59828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Step b. Write your base Condition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457" y="489397"/>
            <a:ext cx="4212464" cy="516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rgbClr val="2E75B5"/>
                </a:solidFill>
              </a:rPr>
              <a:t>Step c . Write your non base condition in which you call the same subroutine again(next call using step 1 to 3) </a:t>
            </a:r>
            <a:br>
              <a:rPr lang="en-US" sz="2400"/>
            </a:br>
            <a:endParaRPr sz="1600"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838200" y="1413501"/>
            <a:ext cx="10515600" cy="257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sub sp, 2   ; </a:t>
            </a:r>
            <a:r>
              <a:rPr i="1" lang="en-US" sz="2400">
                <a:solidFill>
                  <a:srgbClr val="2E75B5"/>
                </a:solidFill>
              </a:rPr>
              <a:t>Step 1 Create Space for Result on Stack (Result space)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mov ax, [bp+4] ; Creating the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dec 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push ax     ; </a:t>
            </a:r>
            <a:r>
              <a:rPr i="1" lang="en-US" sz="2400">
                <a:solidFill>
                  <a:srgbClr val="2E75B5"/>
                </a:solidFill>
              </a:rPr>
              <a:t>Step 2 : Push input parameters on the stack (n-1)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call fact     ;</a:t>
            </a:r>
            <a:r>
              <a:rPr i="1" lang="en-US" sz="2400">
                <a:solidFill>
                  <a:srgbClr val="2E75B5"/>
                </a:solidFill>
              </a:rPr>
              <a:t> Step 3: Call your Recursive Function (Subroutine)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838200" y="3701424"/>
            <a:ext cx="10920211" cy="922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Step d . Use the results from this call (Pop the result do all the necessary calculations)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838200" y="4408688"/>
            <a:ext cx="105156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ax      ; </a:t>
            </a:r>
            <a:r>
              <a:rPr i="1"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returned result</a:t>
            </a:r>
            <a:endParaRPr i="1"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dx,0 ; </a:t>
            </a:r>
            <a:r>
              <a:rPr i="1"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Initialization for MUL</a:t>
            </a:r>
            <a:endParaRPr i="1"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 word [bp+4]  ; </a:t>
            </a:r>
            <a:r>
              <a:rPr i="1"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ax= n* f(n-1) i.e. [bp+4] * ax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: BP+4 was the input for this call </a:t>
            </a:r>
            <a:endParaRPr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/>
        </p:nvSpPr>
        <p:spPr>
          <a:xfrm>
            <a:off x="154546" y="177128"/>
            <a:ext cx="844019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Step e. Push the result in stack (on Result space created in step 1)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-309093" y="735289"/>
            <a:ext cx="4065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[bp+6], ax  ; </a:t>
            </a:r>
            <a:r>
              <a:rPr b="0" i="1" lang="en-US" sz="2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1800" u="sng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279292" y="1686926"/>
            <a:ext cx="819070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Step f. restore all registers back from the stack(Saved in Step 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154546" y="2425589"/>
            <a:ext cx="8654603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exit2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exit2: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dx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ax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bp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 Note this is in reverse order as of Step a where we push bp first then ax and rhen dx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154546" y="5269149"/>
            <a:ext cx="104581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Step g. release/pop the stack and Return (Except for the Result - step 1 and 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838200" y="365125"/>
            <a:ext cx="10186115" cy="1051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Summing Up all the code</a:t>
            </a:r>
            <a:endParaRPr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16676"/>
            <a:ext cx="9464521" cy="482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744" y="303726"/>
            <a:ext cx="7204757" cy="390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701" y="336651"/>
            <a:ext cx="7083381" cy="633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Recursion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recursive subroutine is one that calls itself, either directly or indirectly. Recursion, the practice of calling recursive subroutines, can be a powerful tool when working with data structures that have repeating patterns. Examples are linked lists and various types of connected graphs where a program must retrace its path.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Exercise 1  : Fibonacci</a:t>
            </a:r>
            <a:endParaRPr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Go through all these steps to create a recursive function FIB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b="1" lang="en-US">
                <a:solidFill>
                  <a:srgbClr val="2E75B5"/>
                </a:solidFill>
              </a:rPr>
              <a:t>int fibo(int x){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b="1" lang="en-US">
                <a:solidFill>
                  <a:srgbClr val="2E75B5"/>
                </a:solidFill>
              </a:rPr>
              <a:t>if (x==1 || x==0)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b="1" lang="en-US">
                <a:solidFill>
                  <a:srgbClr val="2E75B5"/>
                </a:solidFill>
              </a:rPr>
              <a:t>	return 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2E75B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b="1" lang="en-US">
                <a:solidFill>
                  <a:srgbClr val="2E75B5"/>
                </a:solidFill>
              </a:rPr>
              <a:t>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b="1" lang="en-US">
                <a:solidFill>
                  <a:srgbClr val="2E75B5"/>
                </a:solidFill>
              </a:rPr>
              <a:t>	return fib(x-1)+fib(x-2);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b="1" lang="en-US">
                <a:solidFill>
                  <a:srgbClr val="2E75B5"/>
                </a:solidFill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Exercise 2  : Palindrome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838200" y="1587964"/>
            <a:ext cx="9758954" cy="36933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this recursive function in Assembly language following 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given in slides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int palindrome(char* str, int length) { </a:t>
            </a:r>
            <a:br>
              <a:rPr b="1" i="0" lang="en-US" sz="2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    if (length&lt;=1) </a:t>
            </a:r>
            <a:br>
              <a:rPr b="1" i="0" lang="en-US" sz="2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        return 1; </a:t>
            </a:r>
            <a:br>
              <a:rPr b="1" i="0" lang="en-US" sz="2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    else </a:t>
            </a:r>
            <a:br>
              <a:rPr b="1" i="0" lang="en-US" sz="2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        return (palindrome(str+1, length-2) &amp;&amp; (*str== *(str+length-1))); </a:t>
            </a:r>
            <a:br>
              <a:rPr b="1" i="0" lang="en-US" sz="2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Exercise 3 : Tower of Hanoi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Follow the link to understand the problem of tower of Hanoi and using the given pseudo code on link write an assembly language code to solve this problem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https://www.cs.cmu.edu/~cburch/survey/recurse/hanoiimpl.html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Endless Recursion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most obvious type of recursion occurs when a subroutine calls itself. The following program, for example, has a procedure named Endless that calls itself repeatedly without ever stopping: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Endless: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Mov ax, bx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Call endless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start: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call endless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mov ax, 0x4c00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21h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Useful recursive subroutines</a:t>
            </a:r>
            <a:r>
              <a:rPr lang="en-US"/>
              <a:t> 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Useful recursive subroutines</a:t>
            </a:r>
            <a:r>
              <a:rPr lang="en-US"/>
              <a:t> always contain a terminating condition. When the terminating condition becomes true, the stack unwinds when the program executes all pending RET instructions.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are two cases in recursion: base case and recursive case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illustrate, let’s consider the recursive procedure named CalcSum, which sums the integers 1 to n,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calsum(int n)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 n=0 ; // termination condution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 0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x=callsum(n-1) // recursive call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 n+x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Useful recursive subroutines</a:t>
            </a:r>
            <a:r>
              <a:rPr lang="en-US"/>
              <a:t> 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Code in assembly: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Consider array is global and  n is an input parameter passed in CX. CalcSum returns the sum in AX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calSum: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cmp cx,0 ; check  termination condition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je l2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add ax, cx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dec cx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call calSum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l2: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Start: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Mov cx, size of array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Mov ax, 0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Call calSum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L1: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Mov ax, 4C00h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Int 21h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and Registers on Calls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Calls if n =5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ax=0 cx=5 and L1 is pushed on stack (first call to calSum(5))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ax=5 cx=4 and L2 is pushed on stack (recursive call to calSum(4))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ax=9 cx=3 and L2 is pushed on stack (recursive call to calSum(3))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ax=12 cx=2 and L2 is pushed on stack (recursive  call to calSum(2))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ax=14 cx=1 and L2 is pushed on stack (recursive call to calSum(1))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ax=15 cx=0 and L2 is pushed on stack (recursive call to calSum(0))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 by calSum(0), ax=15 cx=0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 by calSum(1), ax=15 cx=0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 by calSum(2), ax=15 cx=0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 by calSum(3), ax=15 cx=0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 by calSum(4), ax=15 cx=0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 by calSum(5), ax=15 cx=0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Final answer is in ax=15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STEPS : How to Call the Recursive Function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2257358"/>
            <a:ext cx="9851265" cy="3885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Create Space for Result on Stack (Result space)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Prepare and Push input parameters on the stack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Call your Recursive Function (Subroutine)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Use the results (Pop from stack)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3111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/>
          </a:p>
          <a:p>
            <a:pPr indent="-3365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STEPS : </a:t>
            </a:r>
            <a:r>
              <a:rPr b="1" lang="en-US" sz="3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To Write the Recursive Function /Subroutine</a:t>
            </a:r>
            <a:endParaRPr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838200" y="1690688"/>
            <a:ext cx="10373139" cy="510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all registers used in this function/Subroutine on to the stack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Write your base Condition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(go to step e after this)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non base condition in which you call the same subroutine again(next call using step 1 to 3) 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Use the results from this call (Pop the result from stack and do all the necessary calculations)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the result in stack (on Result space created in step 1)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restore all registers back from the stack(Saved in Step a)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release/pop the stack  (Except for the Result - step 1 and e)  and 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en-US" sz="3600">
                <a:solidFill>
                  <a:srgbClr val="FF0000"/>
                </a:solidFill>
              </a:rPr>
              <a:t>Note: DO ALL THIS WHILE KEEPING IN MIND THE POSITION OF VARIABLES ON STACK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en-US" sz="3600">
                <a:solidFill>
                  <a:srgbClr val="FF0000"/>
                </a:solidFill>
              </a:rPr>
              <a:t>SO that you can access your variables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2014-10-09T15:23:48Z</dcterms:created>
  <dc:creator>Admin</dc:creator>
</cp:coreProperties>
</file>