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Layouts/slideLayout3.xml" ContentType="application/vnd.openxmlformats-officedocument.presentationml.slideLayout+xml"/>
  <Override PartName="/ppt/theme/theme4.xml" ContentType="application/vnd.openxmlformats-officedocument.theme+xml"/>
  <Override PartName="/ppt/slideLayouts/slideLayout4.xml" ContentType="application/vnd.openxmlformats-officedocument.presentationml.slideLayout+xml"/>
  <Override PartName="/ppt/theme/theme5.xml" ContentType="application/vnd.openxmlformats-officedocument.theme+xml"/>
  <Override PartName="/ppt/slideLayouts/slideLayout5.xml" ContentType="application/vnd.openxmlformats-officedocument.presentationml.slideLayout+xml"/>
  <Override PartName="/ppt/theme/theme6.xml" ContentType="application/vnd.openxmlformats-officedocument.theme+xml"/>
  <Override PartName="/ppt/slideLayouts/slideLayout6.xml" ContentType="application/vnd.openxmlformats-officedocument.presentationml.slideLayout+xml"/>
  <Override PartName="/ppt/theme/theme7.xml" ContentType="application/vnd.openxmlformats-officedocument.theme+xml"/>
  <Override PartName="/ppt/slideLayouts/slideLayout7.xml" ContentType="application/vnd.openxmlformats-officedocument.presentationml.slideLayout+xml"/>
  <Override PartName="/ppt/theme/theme8.xml" ContentType="application/vnd.openxmlformats-officedocument.theme+xml"/>
  <Override PartName="/ppt/slideLayouts/slideLayout8.xml" ContentType="application/vnd.openxmlformats-officedocument.presentationml.slideLayout+xml"/>
  <Override PartName="/ppt/theme/theme9.xml" ContentType="application/vnd.openxmlformats-officedocument.theme+xml"/>
  <Override PartName="/ppt/slideLayouts/slideLayout9.xml" ContentType="application/vnd.openxmlformats-officedocument.presentationml.slideLayout+xml"/>
  <Override PartName="/ppt/theme/theme10.xml" ContentType="application/vnd.openxmlformats-officedocument.theme+xml"/>
  <Override PartName="/ppt/slideLayouts/slideLayout10.xml" ContentType="application/vnd.openxmlformats-officedocument.presentationml.slideLayout+xml"/>
  <Override PartName="/ppt/theme/theme11.xml" ContentType="application/vnd.openxmlformats-officedocument.theme+xml"/>
  <Override PartName="/ppt/slideLayouts/slideLayout11.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 id="2147483660" r:id="rId2"/>
    <p:sldMasterId id="2147483661" r:id="rId3"/>
    <p:sldMasterId id="2147483662" r:id="rId4"/>
    <p:sldMasterId id="2147483663" r:id="rId5"/>
    <p:sldMasterId id="2147483664" r:id="rId6"/>
    <p:sldMasterId id="2147483665" r:id="rId7"/>
    <p:sldMasterId id="2147483666" r:id="rId8"/>
    <p:sldMasterId id="2147483667" r:id="rId9"/>
    <p:sldMasterId id="2147483668" r:id="rId10"/>
    <p:sldMasterId id="2147483669" r:id="rId11"/>
    <p:sldMasterId id="2147483670" r:id="rId12"/>
  </p:sldMasterIdLst>
  <p:notesMasterIdLst>
    <p:notesMasterId r:id="rId36"/>
  </p:notes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2D200454-40CA-4A62-9FC3-DE9A4176ACB9}">
      <p15:notesGuideLst xmlns:p15="http://schemas.microsoft.com/office/powerpoint/2012/main">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1500" y="52"/>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9" Type="http://schemas.openxmlformats.org/officeDocument/2006/relationships/theme" Target="theme/theme1.xml"/><Relationship Id="rId21" Type="http://schemas.openxmlformats.org/officeDocument/2006/relationships/slide" Target="slides/slide9.xml"/><Relationship Id="rId34" Type="http://schemas.openxmlformats.org/officeDocument/2006/relationships/slide" Target="slides/slide22.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slide" Target="slides/slide2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2.xml"/><Relationship Id="rId32" Type="http://schemas.openxmlformats.org/officeDocument/2006/relationships/slide" Target="slides/slide2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notesMaster" Target="notesMasters/notesMaster1.xml"/><Relationship Id="rId10" Type="http://schemas.openxmlformats.org/officeDocument/2006/relationships/slideMaster" Target="slideMasters/slideMaster10.xml"/><Relationship Id="rId19" Type="http://schemas.openxmlformats.org/officeDocument/2006/relationships/slide" Target="slides/slide7.xml"/><Relationship Id="rId31" Type="http://schemas.openxmlformats.org/officeDocument/2006/relationships/slide" Target="slides/slide19.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slide" Target="slides/slide23.xml"/><Relationship Id="rId8" Type="http://schemas.openxmlformats.org/officeDocument/2006/relationships/slideMaster" Target="slideMasters/slideMaster8.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a:t>
            </a:fld>
            <a:endParaRPr/>
          </a:p>
        </p:txBody>
      </p:sp>
    </p:spTree>
    <p:extLst>
      <p:ext uri="{BB962C8B-B14F-4D97-AF65-F5344CB8AC3E}">
        <p14:creationId xmlns:p14="http://schemas.microsoft.com/office/powerpoint/2010/main" val="187372145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1</a:t>
            </a:fld>
            <a:endParaRPr/>
          </a:p>
        </p:txBody>
      </p:sp>
      <p:sp>
        <p:nvSpPr>
          <p:cNvPr id="131" name="Google Shape;131;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2" name="Google Shape;132;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11</a:t>
            </a:fld>
            <a:endParaRPr/>
          </a:p>
        </p:txBody>
      </p:sp>
      <p:sp>
        <p:nvSpPr>
          <p:cNvPr id="216" name="Google Shape;21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7" name="Google Shape;217;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12</a:t>
            </a:fld>
            <a:endParaRPr/>
          </a:p>
        </p:txBody>
      </p:sp>
      <p:sp>
        <p:nvSpPr>
          <p:cNvPr id="225" name="Google Shape;225;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6" name="Google Shape;226;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1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13</a:t>
            </a:fld>
            <a:endParaRPr/>
          </a:p>
        </p:txBody>
      </p:sp>
      <p:sp>
        <p:nvSpPr>
          <p:cNvPr id="234" name="Google Shape;234;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5" name="Google Shape;235;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14</a:t>
            </a:fld>
            <a:endParaRPr/>
          </a:p>
        </p:txBody>
      </p:sp>
      <p:sp>
        <p:nvSpPr>
          <p:cNvPr id="243" name="Google Shape;243;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4" name="Google Shape;244;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1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15</a:t>
            </a:fld>
            <a:endParaRPr/>
          </a:p>
        </p:txBody>
      </p:sp>
      <p:sp>
        <p:nvSpPr>
          <p:cNvPr id="252" name="Google Shape;252;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3" name="Google Shape;253;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1" name="Google Shape;261;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1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17</a:t>
            </a:fld>
            <a:endParaRPr/>
          </a:p>
        </p:txBody>
      </p:sp>
      <p:sp>
        <p:nvSpPr>
          <p:cNvPr id="269" name="Google Shape;269;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0" name="Google Shape;270;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1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18</a:t>
            </a:fld>
            <a:endParaRPr/>
          </a:p>
        </p:txBody>
      </p:sp>
      <p:sp>
        <p:nvSpPr>
          <p:cNvPr id="278" name="Google Shape;278;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9" name="Google Shape;279;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7" name="Google Shape;287;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2</a:t>
            </a:fld>
            <a:endParaRPr/>
          </a:p>
        </p:txBody>
      </p:sp>
      <p:sp>
        <p:nvSpPr>
          <p:cNvPr id="138" name="Google Shape;138;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9" name="Google Shape;13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5" name="Google Shape;295;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3" name="Google Shape;303;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1" name="Google Shape;311;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9" name="Google Shape;319;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3</a:t>
            </a:fld>
            <a:endParaRPr/>
          </a:p>
        </p:txBody>
      </p:sp>
      <p:sp>
        <p:nvSpPr>
          <p:cNvPr id="147" name="Google Shape;147;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4</a:t>
            </a:fld>
            <a:endParaRPr/>
          </a:p>
        </p:txBody>
      </p:sp>
      <p:sp>
        <p:nvSpPr>
          <p:cNvPr id="156" name="Google Shape;15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7" name="Google Shape;157;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5</a:t>
            </a:fld>
            <a:endParaRPr/>
          </a:p>
        </p:txBody>
      </p:sp>
      <p:sp>
        <p:nvSpPr>
          <p:cNvPr id="165" name="Google Shape;165;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6" name="Google Shape;166;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6</a:t>
            </a:fld>
            <a:endParaRPr/>
          </a:p>
        </p:txBody>
      </p:sp>
      <p:sp>
        <p:nvSpPr>
          <p:cNvPr id="174" name="Google Shape;174;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5" name="Google Shape;175;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7</a:t>
            </a:fld>
            <a:endParaRPr/>
          </a:p>
        </p:txBody>
      </p:sp>
      <p:sp>
        <p:nvSpPr>
          <p:cNvPr id="183" name="Google Shape;183;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4" name="Google Shape;184;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3124200"/>
            <a:ext cx="7772400" cy="838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44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371600" y="4191000"/>
            <a:ext cx="6248400" cy="990600"/>
          </a:xfrm>
          <a:prstGeom prst="rect">
            <a:avLst/>
          </a:prstGeom>
          <a:noFill/>
          <a:ln>
            <a:noFill/>
          </a:ln>
        </p:spPr>
        <p:txBody>
          <a:bodyPr spcFirstLastPara="1" wrap="square" lIns="91425" tIns="45700" rIns="91425" bIns="45700" anchor="t" anchorCtr="0">
            <a:noAutofit/>
          </a:bodyPr>
          <a:lstStyle>
            <a:lvl1pPr lvl="0" algn="ctr">
              <a:spcBef>
                <a:spcPts val="860"/>
              </a:spcBef>
              <a:spcAft>
                <a:spcPts val="0"/>
              </a:spcAft>
              <a:buClr>
                <a:srgbClr val="222222"/>
              </a:buClr>
              <a:buSzPts val="4300"/>
              <a:buFont typeface="Arial"/>
              <a:buNone/>
              <a:defRPr sz="4300" b="1"/>
            </a:lvl1pPr>
            <a:lvl2pPr lvl="1" algn="l">
              <a:spcBef>
                <a:spcPts val="360"/>
              </a:spcBef>
              <a:spcAft>
                <a:spcPts val="0"/>
              </a:spcAft>
              <a:buClr>
                <a:srgbClr val="222222"/>
              </a:buClr>
              <a:buSzPts val="1800"/>
              <a:buChar char="–"/>
              <a:defRPr/>
            </a:lvl2pPr>
            <a:lvl3pPr lvl="2" algn="l">
              <a:spcBef>
                <a:spcPts val="360"/>
              </a:spcBef>
              <a:spcAft>
                <a:spcPts val="0"/>
              </a:spcAft>
              <a:buClr>
                <a:srgbClr val="222222"/>
              </a:buClr>
              <a:buSzPts val="1800"/>
              <a:buChar char="•"/>
              <a:defRPr/>
            </a:lvl3pPr>
            <a:lvl4pPr lvl="3" algn="l">
              <a:spcBef>
                <a:spcPts val="360"/>
              </a:spcBef>
              <a:spcAft>
                <a:spcPts val="0"/>
              </a:spcAft>
              <a:buClr>
                <a:srgbClr val="222222"/>
              </a:buClr>
              <a:buSzPts val="1800"/>
              <a:buChar char="–"/>
              <a:defRPr/>
            </a:lvl4pPr>
            <a:lvl5pPr lvl="4" algn="l">
              <a:spcBef>
                <a:spcPts val="360"/>
              </a:spcBef>
              <a:spcAft>
                <a:spcPts val="0"/>
              </a:spcAft>
              <a:buClr>
                <a:schemeClr val="dk1"/>
              </a:buClr>
              <a:buSzPts val="1800"/>
              <a:buChar char="»"/>
              <a:defRPr/>
            </a:lvl5pPr>
            <a:lvl6pPr lvl="5" algn="l">
              <a:spcBef>
                <a:spcPts val="360"/>
              </a:spcBef>
              <a:spcAft>
                <a:spcPts val="0"/>
              </a:spcAft>
              <a:buClr>
                <a:schemeClr val="dk1"/>
              </a:buClr>
              <a:buSzPts val="1800"/>
              <a:buChar char="»"/>
              <a:defRPr/>
            </a:lvl6pPr>
            <a:lvl7pPr lvl="6" algn="l">
              <a:spcBef>
                <a:spcPts val="360"/>
              </a:spcBef>
              <a:spcAft>
                <a:spcPts val="0"/>
              </a:spcAft>
              <a:buClr>
                <a:schemeClr val="dk1"/>
              </a:buClr>
              <a:buSzPts val="1800"/>
              <a:buChar char="»"/>
              <a:defRPr/>
            </a:lvl7pPr>
            <a:lvl8pPr lvl="7" algn="l">
              <a:spcBef>
                <a:spcPts val="360"/>
              </a:spcBef>
              <a:spcAft>
                <a:spcPts val="0"/>
              </a:spcAft>
              <a:buClr>
                <a:schemeClr val="dk1"/>
              </a:buClr>
              <a:buSzPts val="1800"/>
              <a:buChar char="»"/>
              <a:defRPr/>
            </a:lvl8pPr>
            <a:lvl9pPr lvl="8" algn="l">
              <a:spcBef>
                <a:spcPts val="360"/>
              </a:spcBef>
              <a:spcAft>
                <a:spcPts val="0"/>
              </a:spcAft>
              <a:buClr>
                <a:schemeClr val="dk1"/>
              </a:buClr>
              <a:buSzPts val="1800"/>
              <a:buChar char="»"/>
              <a:defRPr/>
            </a:lvl9pPr>
          </a:lstStyle>
          <a:p>
            <a:endParaRPr/>
          </a:p>
        </p:txBody>
      </p:sp>
      <p:sp>
        <p:nvSpPr>
          <p:cNvPr id="18" name="Google Shape;18;p2"/>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22222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4"/>
        <p:cNvGrpSpPr/>
        <p:nvPr/>
      </p:nvGrpSpPr>
      <p:grpSpPr>
        <a:xfrm>
          <a:off x="0" y="0"/>
          <a:ext cx="0" cy="0"/>
          <a:chOff x="0" y="0"/>
          <a:chExt cx="0" cy="0"/>
        </a:xfrm>
      </p:grpSpPr>
      <p:sp>
        <p:nvSpPr>
          <p:cNvPr id="115" name="Google Shape;115;p21"/>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16" name="Google Shape;116;p21"/>
          <p:cNvSpPr txBox="1">
            <a:spLocks noGrp="1"/>
          </p:cNvSpPr>
          <p:nvPr>
            <p:ph type="body" idx="1"/>
          </p:nvPr>
        </p:nvSpPr>
        <p:spPr>
          <a:xfrm rot="5400000">
            <a:off x="2286000" y="-76200"/>
            <a:ext cx="4572000" cy="80772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rgbClr val="222222"/>
              </a:buClr>
              <a:buSzPts val="1800"/>
              <a:buChar char="•"/>
              <a:defRPr/>
            </a:lvl1pPr>
            <a:lvl2pPr marL="914400" lvl="1" indent="-342900" algn="l">
              <a:spcBef>
                <a:spcPts val="360"/>
              </a:spcBef>
              <a:spcAft>
                <a:spcPts val="0"/>
              </a:spcAft>
              <a:buClr>
                <a:srgbClr val="222222"/>
              </a:buClr>
              <a:buSzPts val="1800"/>
              <a:buChar char="–"/>
              <a:defRPr/>
            </a:lvl2pPr>
            <a:lvl3pPr marL="1371600" lvl="2" indent="-342900" algn="l">
              <a:spcBef>
                <a:spcPts val="360"/>
              </a:spcBef>
              <a:spcAft>
                <a:spcPts val="0"/>
              </a:spcAft>
              <a:buClr>
                <a:srgbClr val="222222"/>
              </a:buClr>
              <a:buSzPts val="1800"/>
              <a:buChar char="•"/>
              <a:defRPr/>
            </a:lvl3pPr>
            <a:lvl4pPr marL="1828800" lvl="3" indent="-342900" algn="l">
              <a:spcBef>
                <a:spcPts val="360"/>
              </a:spcBef>
              <a:spcAft>
                <a:spcPts val="0"/>
              </a:spcAft>
              <a:buClr>
                <a:srgbClr val="222222"/>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17" name="Google Shape;117;p21"/>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8" name="Google Shape;118;p21"/>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4"/>
        <p:cNvGrpSpPr/>
        <p:nvPr/>
      </p:nvGrpSpPr>
      <p:grpSpPr>
        <a:xfrm>
          <a:off x="0" y="0"/>
          <a:ext cx="0" cy="0"/>
          <a:chOff x="0" y="0"/>
          <a:chExt cx="0" cy="0"/>
        </a:xfrm>
      </p:grpSpPr>
      <p:sp>
        <p:nvSpPr>
          <p:cNvPr id="125" name="Google Shape;125;p23"/>
          <p:cNvSpPr txBox="1">
            <a:spLocks noGrp="1"/>
          </p:cNvSpPr>
          <p:nvPr>
            <p:ph type="title"/>
          </p:nvPr>
        </p:nvSpPr>
        <p:spPr>
          <a:xfrm rot="5400000">
            <a:off x="4667250" y="2305050"/>
            <a:ext cx="5867400" cy="20193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26" name="Google Shape;126;p23"/>
          <p:cNvSpPr txBox="1">
            <a:spLocks noGrp="1"/>
          </p:cNvSpPr>
          <p:nvPr>
            <p:ph type="body" idx="1"/>
          </p:nvPr>
        </p:nvSpPr>
        <p:spPr>
          <a:xfrm rot="5400000">
            <a:off x="552450" y="361950"/>
            <a:ext cx="5867400" cy="59055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rgbClr val="222222"/>
              </a:buClr>
              <a:buSzPts val="1800"/>
              <a:buChar char="•"/>
              <a:defRPr/>
            </a:lvl1pPr>
            <a:lvl2pPr marL="914400" lvl="1" indent="-342900" algn="l">
              <a:spcBef>
                <a:spcPts val="360"/>
              </a:spcBef>
              <a:spcAft>
                <a:spcPts val="0"/>
              </a:spcAft>
              <a:buClr>
                <a:srgbClr val="222222"/>
              </a:buClr>
              <a:buSzPts val="1800"/>
              <a:buChar char="–"/>
              <a:defRPr/>
            </a:lvl2pPr>
            <a:lvl3pPr marL="1371600" lvl="2" indent="-342900" algn="l">
              <a:spcBef>
                <a:spcPts val="360"/>
              </a:spcBef>
              <a:spcAft>
                <a:spcPts val="0"/>
              </a:spcAft>
              <a:buClr>
                <a:srgbClr val="222222"/>
              </a:buClr>
              <a:buSzPts val="1800"/>
              <a:buChar char="•"/>
              <a:defRPr/>
            </a:lvl3pPr>
            <a:lvl4pPr marL="1828800" lvl="3" indent="-342900" algn="l">
              <a:spcBef>
                <a:spcPts val="360"/>
              </a:spcBef>
              <a:spcAft>
                <a:spcPts val="0"/>
              </a:spcAft>
              <a:buClr>
                <a:srgbClr val="222222"/>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7" name="Google Shape;127;p23"/>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8" name="Google Shape;128;p23"/>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4"/>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8" name="Google Shape;28;p4"/>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rgbClr val="222222"/>
              </a:buClr>
              <a:buSzPts val="1800"/>
              <a:buChar char="•"/>
              <a:defRPr/>
            </a:lvl1pPr>
            <a:lvl2pPr marL="914400" lvl="1" indent="-342900" algn="l">
              <a:spcBef>
                <a:spcPts val="360"/>
              </a:spcBef>
              <a:spcAft>
                <a:spcPts val="0"/>
              </a:spcAft>
              <a:buClr>
                <a:srgbClr val="222222"/>
              </a:buClr>
              <a:buSzPts val="1800"/>
              <a:buChar char="–"/>
              <a:defRPr/>
            </a:lvl2pPr>
            <a:lvl3pPr marL="1371600" lvl="2" indent="-342900" algn="l">
              <a:spcBef>
                <a:spcPts val="360"/>
              </a:spcBef>
              <a:spcAft>
                <a:spcPts val="0"/>
              </a:spcAft>
              <a:buClr>
                <a:srgbClr val="222222"/>
              </a:buClr>
              <a:buSzPts val="1800"/>
              <a:buChar char="•"/>
              <a:defRPr/>
            </a:lvl3pPr>
            <a:lvl4pPr marL="1828800" lvl="3" indent="-342900" algn="l">
              <a:spcBef>
                <a:spcPts val="360"/>
              </a:spcBef>
              <a:spcAft>
                <a:spcPts val="0"/>
              </a:spcAft>
              <a:buClr>
                <a:srgbClr val="222222"/>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 name="Google Shape;29;p4"/>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1"/>
        <p:cNvGrpSpPr/>
        <p:nvPr/>
      </p:nvGrpSpPr>
      <p:grpSpPr>
        <a:xfrm>
          <a:off x="0" y="0"/>
          <a:ext cx="0" cy="0"/>
          <a:chOff x="0" y="0"/>
          <a:chExt cx="0" cy="0"/>
        </a:xfrm>
      </p:grpSpPr>
      <p:sp>
        <p:nvSpPr>
          <p:cNvPr id="42" name="Google Shape;42;p7"/>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3" name="Google Shape;43;p7"/>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222222"/>
              </a:buClr>
              <a:buSzPts val="2000"/>
              <a:buFont typeface="Arial"/>
              <a:buNone/>
              <a:defRPr sz="2000"/>
            </a:lvl1pPr>
            <a:lvl2pPr marL="914400" lvl="1" indent="-228600" algn="l">
              <a:spcBef>
                <a:spcPts val="360"/>
              </a:spcBef>
              <a:spcAft>
                <a:spcPts val="0"/>
              </a:spcAft>
              <a:buClr>
                <a:srgbClr val="222222"/>
              </a:buClr>
              <a:buSzPts val="1800"/>
              <a:buFont typeface="Arial"/>
              <a:buNone/>
              <a:defRPr sz="1800"/>
            </a:lvl2pPr>
            <a:lvl3pPr marL="1371600" lvl="2" indent="-228600" algn="l">
              <a:spcBef>
                <a:spcPts val="320"/>
              </a:spcBef>
              <a:spcAft>
                <a:spcPts val="0"/>
              </a:spcAft>
              <a:buClr>
                <a:srgbClr val="222222"/>
              </a:buClr>
              <a:buSzPts val="1600"/>
              <a:buFont typeface="Arial"/>
              <a:buNone/>
              <a:defRPr sz="1600"/>
            </a:lvl3pPr>
            <a:lvl4pPr marL="1828800" lvl="3" indent="-228600" algn="l">
              <a:spcBef>
                <a:spcPts val="280"/>
              </a:spcBef>
              <a:spcAft>
                <a:spcPts val="0"/>
              </a:spcAft>
              <a:buClr>
                <a:srgbClr val="222222"/>
              </a:buClr>
              <a:buSzPts val="1400"/>
              <a:buFont typeface="Arial"/>
              <a:buNone/>
              <a:defRPr sz="1400"/>
            </a:lvl4pPr>
            <a:lvl5pPr marL="2286000" lvl="4" indent="-228600" algn="l">
              <a:spcBef>
                <a:spcPts val="280"/>
              </a:spcBef>
              <a:spcAft>
                <a:spcPts val="0"/>
              </a:spcAft>
              <a:buClr>
                <a:schemeClr val="dk1"/>
              </a:buClr>
              <a:buSzPts val="1400"/>
              <a:buFont typeface="Arial"/>
              <a:buNone/>
              <a:defRPr sz="1400"/>
            </a:lvl5pPr>
            <a:lvl6pPr marL="2743200" lvl="5" indent="-228600" algn="l">
              <a:spcBef>
                <a:spcPts val="280"/>
              </a:spcBef>
              <a:spcAft>
                <a:spcPts val="0"/>
              </a:spcAft>
              <a:buClr>
                <a:schemeClr val="dk1"/>
              </a:buClr>
              <a:buSzPts val="1400"/>
              <a:buFont typeface="Arial"/>
              <a:buNone/>
              <a:defRPr sz="1400"/>
            </a:lvl6pPr>
            <a:lvl7pPr marL="3200400" lvl="6" indent="-228600" algn="l">
              <a:spcBef>
                <a:spcPts val="280"/>
              </a:spcBef>
              <a:spcAft>
                <a:spcPts val="0"/>
              </a:spcAft>
              <a:buClr>
                <a:schemeClr val="dk1"/>
              </a:buClr>
              <a:buSzPts val="1400"/>
              <a:buFont typeface="Arial"/>
              <a:buNone/>
              <a:defRPr sz="1400"/>
            </a:lvl7pPr>
            <a:lvl8pPr marL="3657600" lvl="7" indent="-228600" algn="l">
              <a:spcBef>
                <a:spcPts val="280"/>
              </a:spcBef>
              <a:spcAft>
                <a:spcPts val="0"/>
              </a:spcAft>
              <a:buClr>
                <a:schemeClr val="dk1"/>
              </a:buClr>
              <a:buSzPts val="1400"/>
              <a:buFont typeface="Arial"/>
              <a:buNone/>
              <a:defRPr sz="1400"/>
            </a:lvl8pPr>
            <a:lvl9pPr marL="4114800" lvl="8" indent="-228600" algn="l">
              <a:spcBef>
                <a:spcPts val="280"/>
              </a:spcBef>
              <a:spcAft>
                <a:spcPts val="0"/>
              </a:spcAft>
              <a:buClr>
                <a:schemeClr val="dk1"/>
              </a:buClr>
              <a:buSzPts val="1400"/>
              <a:buFont typeface="Arial"/>
              <a:buNone/>
              <a:defRPr sz="1400"/>
            </a:lvl9pPr>
          </a:lstStyle>
          <a:p>
            <a:endParaRPr/>
          </a:p>
        </p:txBody>
      </p:sp>
      <p:sp>
        <p:nvSpPr>
          <p:cNvPr id="44" name="Google Shape;44;p7"/>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7"/>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1"/>
        <p:cNvGrpSpPr/>
        <p:nvPr/>
      </p:nvGrpSpPr>
      <p:grpSpPr>
        <a:xfrm>
          <a:off x="0" y="0"/>
          <a:ext cx="0" cy="0"/>
          <a:chOff x="0" y="0"/>
          <a:chExt cx="0" cy="0"/>
        </a:xfrm>
      </p:grpSpPr>
      <p:sp>
        <p:nvSpPr>
          <p:cNvPr id="52" name="Google Shape;52;p9"/>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3" name="Google Shape;53;p9"/>
          <p:cNvSpPr txBox="1">
            <a:spLocks noGrp="1"/>
          </p:cNvSpPr>
          <p:nvPr>
            <p:ph type="body" idx="1"/>
          </p:nvPr>
        </p:nvSpPr>
        <p:spPr>
          <a:xfrm>
            <a:off x="533400" y="1676400"/>
            <a:ext cx="3962400" cy="45720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rgbClr val="222222"/>
              </a:buClr>
              <a:buSzPts val="2800"/>
              <a:buFont typeface="Arial"/>
              <a:buChar char="•"/>
              <a:defRPr sz="2800"/>
            </a:lvl1pPr>
            <a:lvl2pPr marL="914400" lvl="1" indent="-381000" algn="l">
              <a:spcBef>
                <a:spcPts val="480"/>
              </a:spcBef>
              <a:spcAft>
                <a:spcPts val="0"/>
              </a:spcAft>
              <a:buClr>
                <a:srgbClr val="222222"/>
              </a:buClr>
              <a:buSzPts val="2400"/>
              <a:buFont typeface="Arial"/>
              <a:buChar char="–"/>
              <a:defRPr sz="2400"/>
            </a:lvl2pPr>
            <a:lvl3pPr marL="1371600" lvl="2" indent="-355600" algn="l">
              <a:spcBef>
                <a:spcPts val="400"/>
              </a:spcBef>
              <a:spcAft>
                <a:spcPts val="0"/>
              </a:spcAft>
              <a:buClr>
                <a:srgbClr val="222222"/>
              </a:buClr>
              <a:buSzPts val="2000"/>
              <a:buFont typeface="Arial"/>
              <a:buChar char="•"/>
              <a:defRPr sz="2000"/>
            </a:lvl3pPr>
            <a:lvl4pPr marL="1828800" lvl="3" indent="-342900" algn="l">
              <a:spcBef>
                <a:spcPts val="360"/>
              </a:spcBef>
              <a:spcAft>
                <a:spcPts val="0"/>
              </a:spcAft>
              <a:buClr>
                <a:srgbClr val="222222"/>
              </a:buClr>
              <a:buSzPts val="1800"/>
              <a:buFont typeface="Arial"/>
              <a:buChar char="–"/>
              <a:defRPr sz="1800"/>
            </a:lvl4pPr>
            <a:lvl5pPr marL="2286000" lvl="4" indent="-342900" algn="l">
              <a:spcBef>
                <a:spcPts val="36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Font typeface="Arial"/>
              <a:buChar char="»"/>
              <a:defRPr sz="1800"/>
            </a:lvl6pPr>
            <a:lvl7pPr marL="3200400" lvl="6" indent="-342900" algn="l">
              <a:spcBef>
                <a:spcPts val="360"/>
              </a:spcBef>
              <a:spcAft>
                <a:spcPts val="0"/>
              </a:spcAft>
              <a:buClr>
                <a:schemeClr val="dk1"/>
              </a:buClr>
              <a:buSzPts val="1800"/>
              <a:buFont typeface="Arial"/>
              <a:buChar char="»"/>
              <a:defRPr sz="1800"/>
            </a:lvl7pPr>
            <a:lvl8pPr marL="3657600" lvl="7" indent="-342900" algn="l">
              <a:spcBef>
                <a:spcPts val="360"/>
              </a:spcBef>
              <a:spcAft>
                <a:spcPts val="0"/>
              </a:spcAft>
              <a:buClr>
                <a:schemeClr val="dk1"/>
              </a:buClr>
              <a:buSzPts val="1800"/>
              <a:buFont typeface="Arial"/>
              <a:buChar char="»"/>
              <a:defRPr sz="1800"/>
            </a:lvl8pPr>
            <a:lvl9pPr marL="4114800" lvl="8" indent="-342900" algn="l">
              <a:spcBef>
                <a:spcPts val="360"/>
              </a:spcBef>
              <a:spcAft>
                <a:spcPts val="0"/>
              </a:spcAft>
              <a:buClr>
                <a:schemeClr val="dk1"/>
              </a:buClr>
              <a:buSzPts val="1800"/>
              <a:buFont typeface="Arial"/>
              <a:buChar char="»"/>
              <a:defRPr sz="1800"/>
            </a:lvl9pPr>
          </a:lstStyle>
          <a:p>
            <a:endParaRPr/>
          </a:p>
        </p:txBody>
      </p:sp>
      <p:sp>
        <p:nvSpPr>
          <p:cNvPr id="54" name="Google Shape;54;p9"/>
          <p:cNvSpPr txBox="1">
            <a:spLocks noGrp="1"/>
          </p:cNvSpPr>
          <p:nvPr>
            <p:ph type="body" idx="2"/>
          </p:nvPr>
        </p:nvSpPr>
        <p:spPr>
          <a:xfrm>
            <a:off x="4648200" y="1676400"/>
            <a:ext cx="3962400" cy="45720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rgbClr val="222222"/>
              </a:buClr>
              <a:buSzPts val="2800"/>
              <a:buFont typeface="Arial"/>
              <a:buChar char="•"/>
              <a:defRPr sz="2800"/>
            </a:lvl1pPr>
            <a:lvl2pPr marL="914400" lvl="1" indent="-381000" algn="l">
              <a:spcBef>
                <a:spcPts val="480"/>
              </a:spcBef>
              <a:spcAft>
                <a:spcPts val="0"/>
              </a:spcAft>
              <a:buClr>
                <a:srgbClr val="222222"/>
              </a:buClr>
              <a:buSzPts val="2400"/>
              <a:buFont typeface="Arial"/>
              <a:buChar char="–"/>
              <a:defRPr sz="2400"/>
            </a:lvl2pPr>
            <a:lvl3pPr marL="1371600" lvl="2" indent="-355600" algn="l">
              <a:spcBef>
                <a:spcPts val="400"/>
              </a:spcBef>
              <a:spcAft>
                <a:spcPts val="0"/>
              </a:spcAft>
              <a:buClr>
                <a:srgbClr val="222222"/>
              </a:buClr>
              <a:buSzPts val="2000"/>
              <a:buFont typeface="Arial"/>
              <a:buChar char="•"/>
              <a:defRPr sz="2000"/>
            </a:lvl3pPr>
            <a:lvl4pPr marL="1828800" lvl="3" indent="-342900" algn="l">
              <a:spcBef>
                <a:spcPts val="360"/>
              </a:spcBef>
              <a:spcAft>
                <a:spcPts val="0"/>
              </a:spcAft>
              <a:buClr>
                <a:srgbClr val="222222"/>
              </a:buClr>
              <a:buSzPts val="1800"/>
              <a:buFont typeface="Arial"/>
              <a:buChar char="–"/>
              <a:defRPr sz="1800"/>
            </a:lvl4pPr>
            <a:lvl5pPr marL="2286000" lvl="4" indent="-342900" algn="l">
              <a:spcBef>
                <a:spcPts val="36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Font typeface="Arial"/>
              <a:buChar char="»"/>
              <a:defRPr sz="1800"/>
            </a:lvl6pPr>
            <a:lvl7pPr marL="3200400" lvl="6" indent="-342900" algn="l">
              <a:spcBef>
                <a:spcPts val="360"/>
              </a:spcBef>
              <a:spcAft>
                <a:spcPts val="0"/>
              </a:spcAft>
              <a:buClr>
                <a:schemeClr val="dk1"/>
              </a:buClr>
              <a:buSzPts val="1800"/>
              <a:buFont typeface="Arial"/>
              <a:buChar char="»"/>
              <a:defRPr sz="1800"/>
            </a:lvl7pPr>
            <a:lvl8pPr marL="3657600" lvl="7" indent="-342900" algn="l">
              <a:spcBef>
                <a:spcPts val="360"/>
              </a:spcBef>
              <a:spcAft>
                <a:spcPts val="0"/>
              </a:spcAft>
              <a:buClr>
                <a:schemeClr val="dk1"/>
              </a:buClr>
              <a:buSzPts val="1800"/>
              <a:buFont typeface="Arial"/>
              <a:buChar char="»"/>
              <a:defRPr sz="1800"/>
            </a:lvl8pPr>
            <a:lvl9pPr marL="4114800" lvl="8" indent="-342900" algn="l">
              <a:spcBef>
                <a:spcPts val="360"/>
              </a:spcBef>
              <a:spcAft>
                <a:spcPts val="0"/>
              </a:spcAft>
              <a:buClr>
                <a:schemeClr val="dk1"/>
              </a:buClr>
              <a:buSzPts val="1800"/>
              <a:buFont typeface="Arial"/>
              <a:buChar char="»"/>
              <a:defRPr sz="1800"/>
            </a:lvl9pPr>
          </a:lstStyle>
          <a:p>
            <a:endParaRPr/>
          </a:p>
        </p:txBody>
      </p:sp>
      <p:sp>
        <p:nvSpPr>
          <p:cNvPr id="55" name="Google Shape;55;p9"/>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9"/>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2"/>
        <p:cNvGrpSpPr/>
        <p:nvPr/>
      </p:nvGrpSpPr>
      <p:grpSpPr>
        <a:xfrm>
          <a:off x="0" y="0"/>
          <a:ext cx="0" cy="0"/>
          <a:chOff x="0" y="0"/>
          <a:chExt cx="0" cy="0"/>
        </a:xfrm>
      </p:grpSpPr>
      <p:sp>
        <p:nvSpPr>
          <p:cNvPr id="63" name="Google Shape;63;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4" name="Google Shape;64;p11"/>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rgbClr val="222222"/>
              </a:buClr>
              <a:buSzPts val="2400"/>
              <a:buFont typeface="Arial"/>
              <a:buNone/>
              <a:defRPr sz="2400" b="1"/>
            </a:lvl1pPr>
            <a:lvl2pPr marL="914400" lvl="1" indent="-228600" algn="l">
              <a:spcBef>
                <a:spcPts val="400"/>
              </a:spcBef>
              <a:spcAft>
                <a:spcPts val="0"/>
              </a:spcAft>
              <a:buClr>
                <a:srgbClr val="222222"/>
              </a:buClr>
              <a:buSzPts val="2000"/>
              <a:buFont typeface="Arial"/>
              <a:buNone/>
              <a:defRPr sz="2000" b="1"/>
            </a:lvl2pPr>
            <a:lvl3pPr marL="1371600" lvl="2" indent="-228600" algn="l">
              <a:spcBef>
                <a:spcPts val="360"/>
              </a:spcBef>
              <a:spcAft>
                <a:spcPts val="0"/>
              </a:spcAft>
              <a:buClr>
                <a:srgbClr val="222222"/>
              </a:buClr>
              <a:buSzPts val="1800"/>
              <a:buFont typeface="Arial"/>
              <a:buNone/>
              <a:defRPr sz="1800" b="1"/>
            </a:lvl3pPr>
            <a:lvl4pPr marL="1828800" lvl="3" indent="-228600" algn="l">
              <a:spcBef>
                <a:spcPts val="320"/>
              </a:spcBef>
              <a:spcAft>
                <a:spcPts val="0"/>
              </a:spcAft>
              <a:buClr>
                <a:srgbClr val="222222"/>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65" name="Google Shape;65;p11"/>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rgbClr val="222222"/>
              </a:buClr>
              <a:buSzPts val="2400"/>
              <a:buFont typeface="Arial"/>
              <a:buChar char="•"/>
              <a:defRPr sz="2400"/>
            </a:lvl1pPr>
            <a:lvl2pPr marL="914400" lvl="1" indent="-355600" algn="l">
              <a:spcBef>
                <a:spcPts val="400"/>
              </a:spcBef>
              <a:spcAft>
                <a:spcPts val="0"/>
              </a:spcAft>
              <a:buClr>
                <a:srgbClr val="222222"/>
              </a:buClr>
              <a:buSzPts val="2000"/>
              <a:buFont typeface="Arial"/>
              <a:buChar char="–"/>
              <a:defRPr sz="2000"/>
            </a:lvl2pPr>
            <a:lvl3pPr marL="1371600" lvl="2" indent="-342900" algn="l">
              <a:spcBef>
                <a:spcPts val="360"/>
              </a:spcBef>
              <a:spcAft>
                <a:spcPts val="0"/>
              </a:spcAft>
              <a:buClr>
                <a:srgbClr val="222222"/>
              </a:buClr>
              <a:buSzPts val="1800"/>
              <a:buFont typeface="Arial"/>
              <a:buChar char="•"/>
              <a:defRPr sz="1800"/>
            </a:lvl3pPr>
            <a:lvl4pPr marL="1828800" lvl="3" indent="-330200" algn="l">
              <a:spcBef>
                <a:spcPts val="320"/>
              </a:spcBef>
              <a:spcAft>
                <a:spcPts val="0"/>
              </a:spcAft>
              <a:buClr>
                <a:srgbClr val="222222"/>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
        <p:nvSpPr>
          <p:cNvPr id="66" name="Google Shape;66;p11"/>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rgbClr val="222222"/>
              </a:buClr>
              <a:buSzPts val="2400"/>
              <a:buFont typeface="Arial"/>
              <a:buNone/>
              <a:defRPr sz="2400" b="1"/>
            </a:lvl1pPr>
            <a:lvl2pPr marL="914400" lvl="1" indent="-228600" algn="l">
              <a:spcBef>
                <a:spcPts val="400"/>
              </a:spcBef>
              <a:spcAft>
                <a:spcPts val="0"/>
              </a:spcAft>
              <a:buClr>
                <a:srgbClr val="222222"/>
              </a:buClr>
              <a:buSzPts val="2000"/>
              <a:buFont typeface="Arial"/>
              <a:buNone/>
              <a:defRPr sz="2000" b="1"/>
            </a:lvl2pPr>
            <a:lvl3pPr marL="1371600" lvl="2" indent="-228600" algn="l">
              <a:spcBef>
                <a:spcPts val="360"/>
              </a:spcBef>
              <a:spcAft>
                <a:spcPts val="0"/>
              </a:spcAft>
              <a:buClr>
                <a:srgbClr val="222222"/>
              </a:buClr>
              <a:buSzPts val="1800"/>
              <a:buFont typeface="Arial"/>
              <a:buNone/>
              <a:defRPr sz="1800" b="1"/>
            </a:lvl3pPr>
            <a:lvl4pPr marL="1828800" lvl="3" indent="-228600" algn="l">
              <a:spcBef>
                <a:spcPts val="320"/>
              </a:spcBef>
              <a:spcAft>
                <a:spcPts val="0"/>
              </a:spcAft>
              <a:buClr>
                <a:srgbClr val="222222"/>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67" name="Google Shape;67;p11"/>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rgbClr val="222222"/>
              </a:buClr>
              <a:buSzPts val="2400"/>
              <a:buFont typeface="Arial"/>
              <a:buChar char="•"/>
              <a:defRPr sz="2400"/>
            </a:lvl1pPr>
            <a:lvl2pPr marL="914400" lvl="1" indent="-355600" algn="l">
              <a:spcBef>
                <a:spcPts val="400"/>
              </a:spcBef>
              <a:spcAft>
                <a:spcPts val="0"/>
              </a:spcAft>
              <a:buClr>
                <a:srgbClr val="222222"/>
              </a:buClr>
              <a:buSzPts val="2000"/>
              <a:buFont typeface="Arial"/>
              <a:buChar char="–"/>
              <a:defRPr sz="2000"/>
            </a:lvl2pPr>
            <a:lvl3pPr marL="1371600" lvl="2" indent="-342900" algn="l">
              <a:spcBef>
                <a:spcPts val="360"/>
              </a:spcBef>
              <a:spcAft>
                <a:spcPts val="0"/>
              </a:spcAft>
              <a:buClr>
                <a:srgbClr val="222222"/>
              </a:buClr>
              <a:buSzPts val="1800"/>
              <a:buFont typeface="Arial"/>
              <a:buChar char="•"/>
              <a:defRPr sz="1800"/>
            </a:lvl3pPr>
            <a:lvl4pPr marL="1828800" lvl="3" indent="-330200" algn="l">
              <a:spcBef>
                <a:spcPts val="320"/>
              </a:spcBef>
              <a:spcAft>
                <a:spcPts val="0"/>
              </a:spcAft>
              <a:buClr>
                <a:srgbClr val="222222"/>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
        <p:nvSpPr>
          <p:cNvPr id="68" name="Google Shape;68;p11"/>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11"/>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5"/>
        <p:cNvGrpSpPr/>
        <p:nvPr/>
      </p:nvGrpSpPr>
      <p:grpSpPr>
        <a:xfrm>
          <a:off x="0" y="0"/>
          <a:ext cx="0" cy="0"/>
          <a:chOff x="0" y="0"/>
          <a:chExt cx="0" cy="0"/>
        </a:xfrm>
      </p:grpSpPr>
      <p:sp>
        <p:nvSpPr>
          <p:cNvPr id="76" name="Google Shape;76;p13"/>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7" name="Google Shape;77;p13"/>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3"/>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
        <p:nvSpPr>
          <p:cNvPr id="85" name="Google Shape;85;p15"/>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5"/>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94" name="Google Shape;94;p17"/>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rgbClr val="222222"/>
              </a:buClr>
              <a:buSzPts val="3200"/>
              <a:buFont typeface="Arial"/>
              <a:buChar char="•"/>
              <a:defRPr sz="3200"/>
            </a:lvl1pPr>
            <a:lvl2pPr marL="914400" lvl="1" indent="-406400" algn="l">
              <a:spcBef>
                <a:spcPts val="560"/>
              </a:spcBef>
              <a:spcAft>
                <a:spcPts val="0"/>
              </a:spcAft>
              <a:buClr>
                <a:srgbClr val="222222"/>
              </a:buClr>
              <a:buSzPts val="2800"/>
              <a:buFont typeface="Arial"/>
              <a:buChar char="–"/>
              <a:defRPr sz="2800"/>
            </a:lvl2pPr>
            <a:lvl3pPr marL="1371600" lvl="2" indent="-381000" algn="l">
              <a:spcBef>
                <a:spcPts val="480"/>
              </a:spcBef>
              <a:spcAft>
                <a:spcPts val="0"/>
              </a:spcAft>
              <a:buClr>
                <a:srgbClr val="222222"/>
              </a:buClr>
              <a:buSzPts val="2400"/>
              <a:buFont typeface="Arial"/>
              <a:buChar char="•"/>
              <a:defRPr sz="2400"/>
            </a:lvl3pPr>
            <a:lvl4pPr marL="1828800" lvl="3" indent="-355600" algn="l">
              <a:spcBef>
                <a:spcPts val="400"/>
              </a:spcBef>
              <a:spcAft>
                <a:spcPts val="0"/>
              </a:spcAft>
              <a:buClr>
                <a:srgbClr val="222222"/>
              </a:buClr>
              <a:buSzPts val="2000"/>
              <a:buFont typeface="Arial"/>
              <a:buChar char="–"/>
              <a:defRPr sz="2000"/>
            </a:lvl4pPr>
            <a:lvl5pPr marL="2286000" lvl="4" indent="-355600" algn="l">
              <a:spcBef>
                <a:spcPts val="400"/>
              </a:spcBef>
              <a:spcAft>
                <a:spcPts val="0"/>
              </a:spcAft>
              <a:buClr>
                <a:schemeClr val="dk1"/>
              </a:buClr>
              <a:buSzPts val="2000"/>
              <a:buFont typeface="Arial"/>
              <a:buChar char="»"/>
              <a:defRPr sz="2000"/>
            </a:lvl5pPr>
            <a:lvl6pPr marL="2743200" lvl="5" indent="-355600" algn="l">
              <a:spcBef>
                <a:spcPts val="400"/>
              </a:spcBef>
              <a:spcAft>
                <a:spcPts val="0"/>
              </a:spcAft>
              <a:buClr>
                <a:schemeClr val="dk1"/>
              </a:buClr>
              <a:buSzPts val="2000"/>
              <a:buFont typeface="Arial"/>
              <a:buChar char="»"/>
              <a:defRPr sz="2000"/>
            </a:lvl6pPr>
            <a:lvl7pPr marL="3200400" lvl="6" indent="-355600" algn="l">
              <a:spcBef>
                <a:spcPts val="400"/>
              </a:spcBef>
              <a:spcAft>
                <a:spcPts val="0"/>
              </a:spcAft>
              <a:buClr>
                <a:schemeClr val="dk1"/>
              </a:buClr>
              <a:buSzPts val="2000"/>
              <a:buFont typeface="Arial"/>
              <a:buChar char="»"/>
              <a:defRPr sz="2000"/>
            </a:lvl7pPr>
            <a:lvl8pPr marL="3657600" lvl="7" indent="-355600" algn="l">
              <a:spcBef>
                <a:spcPts val="400"/>
              </a:spcBef>
              <a:spcAft>
                <a:spcPts val="0"/>
              </a:spcAft>
              <a:buClr>
                <a:schemeClr val="dk1"/>
              </a:buClr>
              <a:buSzPts val="2000"/>
              <a:buFont typeface="Arial"/>
              <a:buChar char="»"/>
              <a:defRPr sz="2000"/>
            </a:lvl8pPr>
            <a:lvl9pPr marL="4114800" lvl="8" indent="-355600" algn="l">
              <a:spcBef>
                <a:spcPts val="400"/>
              </a:spcBef>
              <a:spcAft>
                <a:spcPts val="0"/>
              </a:spcAft>
              <a:buClr>
                <a:schemeClr val="dk1"/>
              </a:buClr>
              <a:buSzPts val="2000"/>
              <a:buFont typeface="Arial"/>
              <a:buChar char="»"/>
              <a:defRPr sz="2000"/>
            </a:lvl9pPr>
          </a:lstStyle>
          <a:p>
            <a:endParaRPr/>
          </a:p>
        </p:txBody>
      </p:sp>
      <p:sp>
        <p:nvSpPr>
          <p:cNvPr id="95" name="Google Shape;95;p17"/>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rgbClr val="222222"/>
              </a:buClr>
              <a:buSzPts val="1400"/>
              <a:buFont typeface="Arial"/>
              <a:buNone/>
              <a:defRPr sz="1400"/>
            </a:lvl1pPr>
            <a:lvl2pPr marL="914400" lvl="1" indent="-228600" algn="l">
              <a:spcBef>
                <a:spcPts val="240"/>
              </a:spcBef>
              <a:spcAft>
                <a:spcPts val="0"/>
              </a:spcAft>
              <a:buClr>
                <a:srgbClr val="222222"/>
              </a:buClr>
              <a:buSzPts val="1200"/>
              <a:buFont typeface="Arial"/>
              <a:buNone/>
              <a:defRPr sz="1200"/>
            </a:lvl2pPr>
            <a:lvl3pPr marL="1371600" lvl="2" indent="-228600" algn="l">
              <a:spcBef>
                <a:spcPts val="200"/>
              </a:spcBef>
              <a:spcAft>
                <a:spcPts val="0"/>
              </a:spcAft>
              <a:buClr>
                <a:srgbClr val="222222"/>
              </a:buClr>
              <a:buSzPts val="1000"/>
              <a:buFont typeface="Arial"/>
              <a:buNone/>
              <a:defRPr sz="1000"/>
            </a:lvl3pPr>
            <a:lvl4pPr marL="1828800" lvl="3" indent="-228600" algn="l">
              <a:spcBef>
                <a:spcPts val="180"/>
              </a:spcBef>
              <a:spcAft>
                <a:spcPts val="0"/>
              </a:spcAft>
              <a:buClr>
                <a:srgbClr val="222222"/>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
        <p:nvSpPr>
          <p:cNvPr id="96" name="Google Shape;96;p17"/>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17"/>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3"/>
        <p:cNvGrpSpPr/>
        <p:nvPr/>
      </p:nvGrpSpPr>
      <p:grpSpPr>
        <a:xfrm>
          <a:off x="0" y="0"/>
          <a:ext cx="0" cy="0"/>
          <a:chOff x="0" y="0"/>
          <a:chExt cx="0" cy="0"/>
        </a:xfrm>
      </p:grpSpPr>
      <p:sp>
        <p:nvSpPr>
          <p:cNvPr id="104" name="Google Shape;104;p19"/>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05" name="Google Shape;105;p19"/>
          <p:cNvSpPr>
            <a:spLocks noGrp="1"/>
          </p:cNvSpPr>
          <p:nvPr>
            <p:ph type="pic" idx="2"/>
          </p:nvPr>
        </p:nvSpPr>
        <p:spPr>
          <a:xfrm>
            <a:off x="1792288" y="612775"/>
            <a:ext cx="5486400" cy="4114800"/>
          </a:xfrm>
          <a:prstGeom prst="rect">
            <a:avLst/>
          </a:prstGeom>
          <a:noFill/>
          <a:ln>
            <a:noFill/>
          </a:ln>
        </p:spPr>
      </p:sp>
      <p:sp>
        <p:nvSpPr>
          <p:cNvPr id="106" name="Google Shape;106;p19"/>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rgbClr val="222222"/>
              </a:buClr>
              <a:buSzPts val="1400"/>
              <a:buFont typeface="Arial"/>
              <a:buNone/>
              <a:defRPr sz="1400"/>
            </a:lvl1pPr>
            <a:lvl2pPr marL="914400" lvl="1" indent="-228600" algn="l">
              <a:spcBef>
                <a:spcPts val="240"/>
              </a:spcBef>
              <a:spcAft>
                <a:spcPts val="0"/>
              </a:spcAft>
              <a:buClr>
                <a:srgbClr val="222222"/>
              </a:buClr>
              <a:buSzPts val="1200"/>
              <a:buFont typeface="Arial"/>
              <a:buNone/>
              <a:defRPr sz="1200"/>
            </a:lvl2pPr>
            <a:lvl3pPr marL="1371600" lvl="2" indent="-228600" algn="l">
              <a:spcBef>
                <a:spcPts val="200"/>
              </a:spcBef>
              <a:spcAft>
                <a:spcPts val="0"/>
              </a:spcAft>
              <a:buClr>
                <a:srgbClr val="222222"/>
              </a:buClr>
              <a:buSzPts val="1000"/>
              <a:buFont typeface="Arial"/>
              <a:buNone/>
              <a:defRPr sz="1000"/>
            </a:lvl3pPr>
            <a:lvl4pPr marL="1828800" lvl="3" indent="-228600" algn="l">
              <a:spcBef>
                <a:spcPts val="180"/>
              </a:spcBef>
              <a:spcAft>
                <a:spcPts val="0"/>
              </a:spcAft>
              <a:buClr>
                <a:srgbClr val="222222"/>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
        <p:nvSpPr>
          <p:cNvPr id="107" name="Google Shape;107;p19"/>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8" name="Google Shape;108;p19"/>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9.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10.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1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3.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4.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5.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6.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7.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600" b="0" i="0" u="none" strike="noStrike" cap="none">
                <a:solidFill>
                  <a:srgbClr val="222222"/>
                </a:solidFill>
                <a:latin typeface="Arial"/>
                <a:ea typeface="Arial"/>
                <a:cs typeface="Arial"/>
                <a:sym typeface="Arial"/>
              </a:defRPr>
            </a:lvl1pPr>
            <a:lvl2pPr marR="0" lvl="1" algn="ctr" rtl="0">
              <a:spcBef>
                <a:spcPts val="0"/>
              </a:spcBef>
              <a:spcAft>
                <a:spcPts val="0"/>
              </a:spcAft>
              <a:buSzPts val="1400"/>
              <a:buNone/>
              <a:defRPr sz="3600" b="0" i="0" u="none" strike="noStrike" cap="none">
                <a:solidFill>
                  <a:srgbClr val="222222"/>
                </a:solidFill>
                <a:latin typeface="Arial"/>
                <a:ea typeface="Arial"/>
                <a:cs typeface="Arial"/>
                <a:sym typeface="Arial"/>
              </a:defRPr>
            </a:lvl2pPr>
            <a:lvl3pPr marR="0" lvl="2" algn="ctr" rtl="0">
              <a:spcBef>
                <a:spcPts val="0"/>
              </a:spcBef>
              <a:spcAft>
                <a:spcPts val="0"/>
              </a:spcAft>
              <a:buSzPts val="1400"/>
              <a:buNone/>
              <a:defRPr sz="3600" b="0" i="0" u="none" strike="noStrike" cap="none">
                <a:solidFill>
                  <a:srgbClr val="222222"/>
                </a:solidFill>
                <a:latin typeface="Arial"/>
                <a:ea typeface="Arial"/>
                <a:cs typeface="Arial"/>
                <a:sym typeface="Arial"/>
              </a:defRPr>
            </a:lvl3pPr>
            <a:lvl4pPr marR="0" lvl="3" algn="ctr" rtl="0">
              <a:spcBef>
                <a:spcPts val="0"/>
              </a:spcBef>
              <a:spcAft>
                <a:spcPts val="0"/>
              </a:spcAft>
              <a:buSzPts val="1400"/>
              <a:buNone/>
              <a:defRPr sz="3600" b="0" i="0" u="none" strike="noStrike" cap="none">
                <a:solidFill>
                  <a:srgbClr val="222222"/>
                </a:solidFill>
                <a:latin typeface="Arial"/>
                <a:ea typeface="Arial"/>
                <a:cs typeface="Arial"/>
                <a:sym typeface="Arial"/>
              </a:defRPr>
            </a:lvl4pPr>
            <a:lvl5pPr marR="0" lvl="4" algn="ctr" rtl="0">
              <a:spcBef>
                <a:spcPts val="0"/>
              </a:spcBef>
              <a:spcAft>
                <a:spcPts val="0"/>
              </a:spcAft>
              <a:buSzPts val="1400"/>
              <a:buNone/>
              <a:defRPr sz="3600" b="0" i="0" u="none" strike="noStrike" cap="none">
                <a:solidFill>
                  <a:srgbClr val="222222"/>
                </a:solidFill>
                <a:latin typeface="Arial"/>
                <a:ea typeface="Arial"/>
                <a:cs typeface="Arial"/>
                <a:sym typeface="Arial"/>
              </a:defRPr>
            </a:lvl5pPr>
            <a:lvl6pPr marR="0" lvl="5" algn="ctr" rtl="0">
              <a:spcBef>
                <a:spcPts val="0"/>
              </a:spcBef>
              <a:spcAft>
                <a:spcPts val="0"/>
              </a:spcAft>
              <a:buSzPts val="1400"/>
              <a:buNone/>
              <a:defRPr sz="3600" b="0" i="0" u="none" strike="noStrike" cap="none">
                <a:solidFill>
                  <a:srgbClr val="222222"/>
                </a:solidFill>
                <a:latin typeface="Arial"/>
                <a:ea typeface="Arial"/>
                <a:cs typeface="Arial"/>
                <a:sym typeface="Arial"/>
              </a:defRPr>
            </a:lvl6pPr>
            <a:lvl7pPr marR="0" lvl="6" algn="ctr" rtl="0">
              <a:spcBef>
                <a:spcPts val="0"/>
              </a:spcBef>
              <a:spcAft>
                <a:spcPts val="0"/>
              </a:spcAft>
              <a:buSzPts val="1400"/>
              <a:buNone/>
              <a:defRPr sz="3600" b="0" i="0" u="none" strike="noStrike" cap="none">
                <a:solidFill>
                  <a:srgbClr val="222222"/>
                </a:solidFill>
                <a:latin typeface="Arial"/>
                <a:ea typeface="Arial"/>
                <a:cs typeface="Arial"/>
                <a:sym typeface="Arial"/>
              </a:defRPr>
            </a:lvl7pPr>
            <a:lvl8pPr marR="0" lvl="7" algn="ctr" rtl="0">
              <a:spcBef>
                <a:spcPts val="0"/>
              </a:spcBef>
              <a:spcAft>
                <a:spcPts val="0"/>
              </a:spcAft>
              <a:buSzPts val="1400"/>
              <a:buNone/>
              <a:defRPr sz="3600" b="0" i="0" u="none" strike="noStrike" cap="none">
                <a:solidFill>
                  <a:srgbClr val="222222"/>
                </a:solidFill>
                <a:latin typeface="Arial"/>
                <a:ea typeface="Arial"/>
                <a:cs typeface="Arial"/>
                <a:sym typeface="Arial"/>
              </a:defRPr>
            </a:lvl8pPr>
            <a:lvl9pPr marR="0" lvl="8" algn="ctr" rtl="0">
              <a:spcBef>
                <a:spcPts val="0"/>
              </a:spcBef>
              <a:spcAft>
                <a:spcPts val="0"/>
              </a:spcAft>
              <a:buSzPts val="1400"/>
              <a:buNone/>
              <a:defRPr sz="3600" b="0" i="0" u="none" strike="noStrike" cap="none">
                <a:solidFill>
                  <a:srgbClr val="222222"/>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13" name="Google Shape;13;p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SzPts val="1400"/>
              <a:buNone/>
              <a:defRPr sz="1400" b="0" i="0" u="none" strike="noStrike" cap="none">
                <a:solidFill>
                  <a:srgbClr val="222222"/>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14" name="Google Shape;14;p1"/>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8"/>
        <p:cNvGrpSpPr/>
        <p:nvPr/>
      </p:nvGrpSpPr>
      <p:grpSpPr>
        <a:xfrm>
          <a:off x="0" y="0"/>
          <a:ext cx="0" cy="0"/>
          <a:chOff x="0" y="0"/>
          <a:chExt cx="0" cy="0"/>
        </a:xfrm>
      </p:grpSpPr>
      <p:sp>
        <p:nvSpPr>
          <p:cNvPr id="99" name="Google Shape;99;p18"/>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600" b="0" i="0" u="none" strike="noStrike" cap="none">
                <a:solidFill>
                  <a:srgbClr val="222222"/>
                </a:solidFill>
                <a:latin typeface="Arial"/>
                <a:ea typeface="Arial"/>
                <a:cs typeface="Arial"/>
                <a:sym typeface="Arial"/>
              </a:defRPr>
            </a:lvl1pPr>
            <a:lvl2pPr marR="0" lvl="1" algn="ctr" rtl="0">
              <a:spcBef>
                <a:spcPts val="0"/>
              </a:spcBef>
              <a:spcAft>
                <a:spcPts val="0"/>
              </a:spcAft>
              <a:buSzPts val="1400"/>
              <a:buNone/>
              <a:defRPr sz="3600" b="0" i="0" u="none" strike="noStrike" cap="none">
                <a:solidFill>
                  <a:srgbClr val="222222"/>
                </a:solidFill>
                <a:latin typeface="Arial"/>
                <a:ea typeface="Arial"/>
                <a:cs typeface="Arial"/>
                <a:sym typeface="Arial"/>
              </a:defRPr>
            </a:lvl2pPr>
            <a:lvl3pPr marR="0" lvl="2" algn="ctr" rtl="0">
              <a:spcBef>
                <a:spcPts val="0"/>
              </a:spcBef>
              <a:spcAft>
                <a:spcPts val="0"/>
              </a:spcAft>
              <a:buSzPts val="1400"/>
              <a:buNone/>
              <a:defRPr sz="3600" b="0" i="0" u="none" strike="noStrike" cap="none">
                <a:solidFill>
                  <a:srgbClr val="222222"/>
                </a:solidFill>
                <a:latin typeface="Arial"/>
                <a:ea typeface="Arial"/>
                <a:cs typeface="Arial"/>
                <a:sym typeface="Arial"/>
              </a:defRPr>
            </a:lvl3pPr>
            <a:lvl4pPr marR="0" lvl="3" algn="ctr" rtl="0">
              <a:spcBef>
                <a:spcPts val="0"/>
              </a:spcBef>
              <a:spcAft>
                <a:spcPts val="0"/>
              </a:spcAft>
              <a:buSzPts val="1400"/>
              <a:buNone/>
              <a:defRPr sz="3600" b="0" i="0" u="none" strike="noStrike" cap="none">
                <a:solidFill>
                  <a:srgbClr val="222222"/>
                </a:solidFill>
                <a:latin typeface="Arial"/>
                <a:ea typeface="Arial"/>
                <a:cs typeface="Arial"/>
                <a:sym typeface="Arial"/>
              </a:defRPr>
            </a:lvl4pPr>
            <a:lvl5pPr marR="0" lvl="4" algn="ctr" rtl="0">
              <a:spcBef>
                <a:spcPts val="0"/>
              </a:spcBef>
              <a:spcAft>
                <a:spcPts val="0"/>
              </a:spcAft>
              <a:buSzPts val="1400"/>
              <a:buNone/>
              <a:defRPr sz="3600" b="0" i="0" u="none" strike="noStrike" cap="none">
                <a:solidFill>
                  <a:srgbClr val="222222"/>
                </a:solidFill>
                <a:latin typeface="Arial"/>
                <a:ea typeface="Arial"/>
                <a:cs typeface="Arial"/>
                <a:sym typeface="Arial"/>
              </a:defRPr>
            </a:lvl5pPr>
            <a:lvl6pPr marR="0" lvl="5" algn="ctr" rtl="0">
              <a:spcBef>
                <a:spcPts val="0"/>
              </a:spcBef>
              <a:spcAft>
                <a:spcPts val="0"/>
              </a:spcAft>
              <a:buSzPts val="1400"/>
              <a:buNone/>
              <a:defRPr sz="3600" b="0" i="0" u="none" strike="noStrike" cap="none">
                <a:solidFill>
                  <a:srgbClr val="222222"/>
                </a:solidFill>
                <a:latin typeface="Arial"/>
                <a:ea typeface="Arial"/>
                <a:cs typeface="Arial"/>
                <a:sym typeface="Arial"/>
              </a:defRPr>
            </a:lvl6pPr>
            <a:lvl7pPr marR="0" lvl="6" algn="ctr" rtl="0">
              <a:spcBef>
                <a:spcPts val="0"/>
              </a:spcBef>
              <a:spcAft>
                <a:spcPts val="0"/>
              </a:spcAft>
              <a:buSzPts val="1400"/>
              <a:buNone/>
              <a:defRPr sz="3600" b="0" i="0" u="none" strike="noStrike" cap="none">
                <a:solidFill>
                  <a:srgbClr val="222222"/>
                </a:solidFill>
                <a:latin typeface="Arial"/>
                <a:ea typeface="Arial"/>
                <a:cs typeface="Arial"/>
                <a:sym typeface="Arial"/>
              </a:defRPr>
            </a:lvl7pPr>
            <a:lvl8pPr marR="0" lvl="7" algn="ctr" rtl="0">
              <a:spcBef>
                <a:spcPts val="0"/>
              </a:spcBef>
              <a:spcAft>
                <a:spcPts val="0"/>
              </a:spcAft>
              <a:buSzPts val="1400"/>
              <a:buNone/>
              <a:defRPr sz="3600" b="0" i="0" u="none" strike="noStrike" cap="none">
                <a:solidFill>
                  <a:srgbClr val="222222"/>
                </a:solidFill>
                <a:latin typeface="Arial"/>
                <a:ea typeface="Arial"/>
                <a:cs typeface="Arial"/>
                <a:sym typeface="Arial"/>
              </a:defRPr>
            </a:lvl8pPr>
            <a:lvl9pPr marR="0" lvl="8" algn="ctr" rtl="0">
              <a:spcBef>
                <a:spcPts val="0"/>
              </a:spcBef>
              <a:spcAft>
                <a:spcPts val="0"/>
              </a:spcAft>
              <a:buSzPts val="1400"/>
              <a:buNone/>
              <a:defRPr sz="3600" b="0" i="0" u="none" strike="noStrike" cap="none">
                <a:solidFill>
                  <a:srgbClr val="222222"/>
                </a:solidFill>
                <a:latin typeface="Arial"/>
                <a:ea typeface="Arial"/>
                <a:cs typeface="Arial"/>
                <a:sym typeface="Arial"/>
              </a:defRPr>
            </a:lvl9pPr>
          </a:lstStyle>
          <a:p>
            <a:endParaRPr/>
          </a:p>
        </p:txBody>
      </p:sp>
      <p:sp>
        <p:nvSpPr>
          <p:cNvPr id="100" name="Google Shape;100;p18"/>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01" name="Google Shape;101;p18"/>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102" name="Google Shape;102;p18"/>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6"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9"/>
        <p:cNvGrpSpPr/>
        <p:nvPr/>
      </p:nvGrpSpPr>
      <p:grpSpPr>
        <a:xfrm>
          <a:off x="0" y="0"/>
          <a:ext cx="0" cy="0"/>
          <a:chOff x="0" y="0"/>
          <a:chExt cx="0" cy="0"/>
        </a:xfrm>
      </p:grpSpPr>
      <p:sp>
        <p:nvSpPr>
          <p:cNvPr id="110" name="Google Shape;110;p20"/>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600" b="0" i="0" u="none" strike="noStrike" cap="none">
                <a:solidFill>
                  <a:srgbClr val="222222"/>
                </a:solidFill>
                <a:latin typeface="Arial"/>
                <a:ea typeface="Arial"/>
                <a:cs typeface="Arial"/>
                <a:sym typeface="Arial"/>
              </a:defRPr>
            </a:lvl1pPr>
            <a:lvl2pPr marR="0" lvl="1" algn="ctr" rtl="0">
              <a:spcBef>
                <a:spcPts val="0"/>
              </a:spcBef>
              <a:spcAft>
                <a:spcPts val="0"/>
              </a:spcAft>
              <a:buSzPts val="1400"/>
              <a:buNone/>
              <a:defRPr sz="3600" b="0" i="0" u="none" strike="noStrike" cap="none">
                <a:solidFill>
                  <a:srgbClr val="222222"/>
                </a:solidFill>
                <a:latin typeface="Arial"/>
                <a:ea typeface="Arial"/>
                <a:cs typeface="Arial"/>
                <a:sym typeface="Arial"/>
              </a:defRPr>
            </a:lvl2pPr>
            <a:lvl3pPr marR="0" lvl="2" algn="ctr" rtl="0">
              <a:spcBef>
                <a:spcPts val="0"/>
              </a:spcBef>
              <a:spcAft>
                <a:spcPts val="0"/>
              </a:spcAft>
              <a:buSzPts val="1400"/>
              <a:buNone/>
              <a:defRPr sz="3600" b="0" i="0" u="none" strike="noStrike" cap="none">
                <a:solidFill>
                  <a:srgbClr val="222222"/>
                </a:solidFill>
                <a:latin typeface="Arial"/>
                <a:ea typeface="Arial"/>
                <a:cs typeface="Arial"/>
                <a:sym typeface="Arial"/>
              </a:defRPr>
            </a:lvl3pPr>
            <a:lvl4pPr marR="0" lvl="3" algn="ctr" rtl="0">
              <a:spcBef>
                <a:spcPts val="0"/>
              </a:spcBef>
              <a:spcAft>
                <a:spcPts val="0"/>
              </a:spcAft>
              <a:buSzPts val="1400"/>
              <a:buNone/>
              <a:defRPr sz="3600" b="0" i="0" u="none" strike="noStrike" cap="none">
                <a:solidFill>
                  <a:srgbClr val="222222"/>
                </a:solidFill>
                <a:latin typeface="Arial"/>
                <a:ea typeface="Arial"/>
                <a:cs typeface="Arial"/>
                <a:sym typeface="Arial"/>
              </a:defRPr>
            </a:lvl4pPr>
            <a:lvl5pPr marR="0" lvl="4" algn="ctr" rtl="0">
              <a:spcBef>
                <a:spcPts val="0"/>
              </a:spcBef>
              <a:spcAft>
                <a:spcPts val="0"/>
              </a:spcAft>
              <a:buSzPts val="1400"/>
              <a:buNone/>
              <a:defRPr sz="3600" b="0" i="0" u="none" strike="noStrike" cap="none">
                <a:solidFill>
                  <a:srgbClr val="222222"/>
                </a:solidFill>
                <a:latin typeface="Arial"/>
                <a:ea typeface="Arial"/>
                <a:cs typeface="Arial"/>
                <a:sym typeface="Arial"/>
              </a:defRPr>
            </a:lvl5pPr>
            <a:lvl6pPr marR="0" lvl="5" algn="ctr" rtl="0">
              <a:spcBef>
                <a:spcPts val="0"/>
              </a:spcBef>
              <a:spcAft>
                <a:spcPts val="0"/>
              </a:spcAft>
              <a:buSzPts val="1400"/>
              <a:buNone/>
              <a:defRPr sz="3600" b="0" i="0" u="none" strike="noStrike" cap="none">
                <a:solidFill>
                  <a:srgbClr val="222222"/>
                </a:solidFill>
                <a:latin typeface="Arial"/>
                <a:ea typeface="Arial"/>
                <a:cs typeface="Arial"/>
                <a:sym typeface="Arial"/>
              </a:defRPr>
            </a:lvl6pPr>
            <a:lvl7pPr marR="0" lvl="6" algn="ctr" rtl="0">
              <a:spcBef>
                <a:spcPts val="0"/>
              </a:spcBef>
              <a:spcAft>
                <a:spcPts val="0"/>
              </a:spcAft>
              <a:buSzPts val="1400"/>
              <a:buNone/>
              <a:defRPr sz="3600" b="0" i="0" u="none" strike="noStrike" cap="none">
                <a:solidFill>
                  <a:srgbClr val="222222"/>
                </a:solidFill>
                <a:latin typeface="Arial"/>
                <a:ea typeface="Arial"/>
                <a:cs typeface="Arial"/>
                <a:sym typeface="Arial"/>
              </a:defRPr>
            </a:lvl7pPr>
            <a:lvl8pPr marR="0" lvl="7" algn="ctr" rtl="0">
              <a:spcBef>
                <a:spcPts val="0"/>
              </a:spcBef>
              <a:spcAft>
                <a:spcPts val="0"/>
              </a:spcAft>
              <a:buSzPts val="1400"/>
              <a:buNone/>
              <a:defRPr sz="3600" b="0" i="0" u="none" strike="noStrike" cap="none">
                <a:solidFill>
                  <a:srgbClr val="222222"/>
                </a:solidFill>
                <a:latin typeface="Arial"/>
                <a:ea typeface="Arial"/>
                <a:cs typeface="Arial"/>
                <a:sym typeface="Arial"/>
              </a:defRPr>
            </a:lvl8pPr>
            <a:lvl9pPr marR="0" lvl="8" algn="ctr" rtl="0">
              <a:spcBef>
                <a:spcPts val="0"/>
              </a:spcBef>
              <a:spcAft>
                <a:spcPts val="0"/>
              </a:spcAft>
              <a:buSzPts val="1400"/>
              <a:buNone/>
              <a:defRPr sz="3600" b="0" i="0" u="none" strike="noStrike" cap="none">
                <a:solidFill>
                  <a:srgbClr val="222222"/>
                </a:solidFill>
                <a:latin typeface="Arial"/>
                <a:ea typeface="Arial"/>
                <a:cs typeface="Arial"/>
                <a:sym typeface="Arial"/>
              </a:defRPr>
            </a:lvl9pPr>
          </a:lstStyle>
          <a:p>
            <a:endParaRPr/>
          </a:p>
        </p:txBody>
      </p:sp>
      <p:sp>
        <p:nvSpPr>
          <p:cNvPr id="111" name="Google Shape;111;p20"/>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12" name="Google Shape;112;p20"/>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113" name="Google Shape;113;p20"/>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7"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9"/>
        <p:cNvGrpSpPr/>
        <p:nvPr/>
      </p:nvGrpSpPr>
      <p:grpSpPr>
        <a:xfrm>
          <a:off x="0" y="0"/>
          <a:ext cx="0" cy="0"/>
          <a:chOff x="0" y="0"/>
          <a:chExt cx="0" cy="0"/>
        </a:xfrm>
      </p:grpSpPr>
      <p:sp>
        <p:nvSpPr>
          <p:cNvPr id="120" name="Google Shape;120;p22"/>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600" b="0" i="0" u="none" strike="noStrike" cap="none">
                <a:solidFill>
                  <a:srgbClr val="222222"/>
                </a:solidFill>
                <a:latin typeface="Arial"/>
                <a:ea typeface="Arial"/>
                <a:cs typeface="Arial"/>
                <a:sym typeface="Arial"/>
              </a:defRPr>
            </a:lvl1pPr>
            <a:lvl2pPr marR="0" lvl="1" algn="ctr" rtl="0">
              <a:spcBef>
                <a:spcPts val="0"/>
              </a:spcBef>
              <a:spcAft>
                <a:spcPts val="0"/>
              </a:spcAft>
              <a:buSzPts val="1400"/>
              <a:buNone/>
              <a:defRPr sz="3600" b="0" i="0" u="none" strike="noStrike" cap="none">
                <a:solidFill>
                  <a:srgbClr val="222222"/>
                </a:solidFill>
                <a:latin typeface="Arial"/>
                <a:ea typeface="Arial"/>
                <a:cs typeface="Arial"/>
                <a:sym typeface="Arial"/>
              </a:defRPr>
            </a:lvl2pPr>
            <a:lvl3pPr marR="0" lvl="2" algn="ctr" rtl="0">
              <a:spcBef>
                <a:spcPts val="0"/>
              </a:spcBef>
              <a:spcAft>
                <a:spcPts val="0"/>
              </a:spcAft>
              <a:buSzPts val="1400"/>
              <a:buNone/>
              <a:defRPr sz="3600" b="0" i="0" u="none" strike="noStrike" cap="none">
                <a:solidFill>
                  <a:srgbClr val="222222"/>
                </a:solidFill>
                <a:latin typeface="Arial"/>
                <a:ea typeface="Arial"/>
                <a:cs typeface="Arial"/>
                <a:sym typeface="Arial"/>
              </a:defRPr>
            </a:lvl3pPr>
            <a:lvl4pPr marR="0" lvl="3" algn="ctr" rtl="0">
              <a:spcBef>
                <a:spcPts val="0"/>
              </a:spcBef>
              <a:spcAft>
                <a:spcPts val="0"/>
              </a:spcAft>
              <a:buSzPts val="1400"/>
              <a:buNone/>
              <a:defRPr sz="3600" b="0" i="0" u="none" strike="noStrike" cap="none">
                <a:solidFill>
                  <a:srgbClr val="222222"/>
                </a:solidFill>
                <a:latin typeface="Arial"/>
                <a:ea typeface="Arial"/>
                <a:cs typeface="Arial"/>
                <a:sym typeface="Arial"/>
              </a:defRPr>
            </a:lvl4pPr>
            <a:lvl5pPr marR="0" lvl="4" algn="ctr" rtl="0">
              <a:spcBef>
                <a:spcPts val="0"/>
              </a:spcBef>
              <a:spcAft>
                <a:spcPts val="0"/>
              </a:spcAft>
              <a:buSzPts val="1400"/>
              <a:buNone/>
              <a:defRPr sz="3600" b="0" i="0" u="none" strike="noStrike" cap="none">
                <a:solidFill>
                  <a:srgbClr val="222222"/>
                </a:solidFill>
                <a:latin typeface="Arial"/>
                <a:ea typeface="Arial"/>
                <a:cs typeface="Arial"/>
                <a:sym typeface="Arial"/>
              </a:defRPr>
            </a:lvl5pPr>
            <a:lvl6pPr marR="0" lvl="5" algn="ctr" rtl="0">
              <a:spcBef>
                <a:spcPts val="0"/>
              </a:spcBef>
              <a:spcAft>
                <a:spcPts val="0"/>
              </a:spcAft>
              <a:buSzPts val="1400"/>
              <a:buNone/>
              <a:defRPr sz="3600" b="0" i="0" u="none" strike="noStrike" cap="none">
                <a:solidFill>
                  <a:srgbClr val="222222"/>
                </a:solidFill>
                <a:latin typeface="Arial"/>
                <a:ea typeface="Arial"/>
                <a:cs typeface="Arial"/>
                <a:sym typeface="Arial"/>
              </a:defRPr>
            </a:lvl6pPr>
            <a:lvl7pPr marR="0" lvl="6" algn="ctr" rtl="0">
              <a:spcBef>
                <a:spcPts val="0"/>
              </a:spcBef>
              <a:spcAft>
                <a:spcPts val="0"/>
              </a:spcAft>
              <a:buSzPts val="1400"/>
              <a:buNone/>
              <a:defRPr sz="3600" b="0" i="0" u="none" strike="noStrike" cap="none">
                <a:solidFill>
                  <a:srgbClr val="222222"/>
                </a:solidFill>
                <a:latin typeface="Arial"/>
                <a:ea typeface="Arial"/>
                <a:cs typeface="Arial"/>
                <a:sym typeface="Arial"/>
              </a:defRPr>
            </a:lvl7pPr>
            <a:lvl8pPr marR="0" lvl="7" algn="ctr" rtl="0">
              <a:spcBef>
                <a:spcPts val="0"/>
              </a:spcBef>
              <a:spcAft>
                <a:spcPts val="0"/>
              </a:spcAft>
              <a:buSzPts val="1400"/>
              <a:buNone/>
              <a:defRPr sz="3600" b="0" i="0" u="none" strike="noStrike" cap="none">
                <a:solidFill>
                  <a:srgbClr val="222222"/>
                </a:solidFill>
                <a:latin typeface="Arial"/>
                <a:ea typeface="Arial"/>
                <a:cs typeface="Arial"/>
                <a:sym typeface="Arial"/>
              </a:defRPr>
            </a:lvl8pPr>
            <a:lvl9pPr marR="0" lvl="8" algn="ctr" rtl="0">
              <a:spcBef>
                <a:spcPts val="0"/>
              </a:spcBef>
              <a:spcAft>
                <a:spcPts val="0"/>
              </a:spcAft>
              <a:buSzPts val="1400"/>
              <a:buNone/>
              <a:defRPr sz="3600" b="0" i="0" u="none" strike="noStrike" cap="none">
                <a:solidFill>
                  <a:srgbClr val="222222"/>
                </a:solidFill>
                <a:latin typeface="Arial"/>
                <a:ea typeface="Arial"/>
                <a:cs typeface="Arial"/>
                <a:sym typeface="Arial"/>
              </a:defRPr>
            </a:lvl9pPr>
          </a:lstStyle>
          <a:p>
            <a:endParaRPr/>
          </a:p>
        </p:txBody>
      </p:sp>
      <p:sp>
        <p:nvSpPr>
          <p:cNvPr id="121" name="Google Shape;121;p22"/>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2" name="Google Shape;122;p22"/>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123" name="Google Shape;123;p22"/>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8"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600" b="0" i="0" u="none" strike="noStrike" cap="none">
                <a:solidFill>
                  <a:srgbClr val="222222"/>
                </a:solidFill>
                <a:latin typeface="Arial"/>
                <a:ea typeface="Arial"/>
                <a:cs typeface="Arial"/>
                <a:sym typeface="Arial"/>
              </a:defRPr>
            </a:lvl1pPr>
            <a:lvl2pPr marR="0" lvl="1" algn="ctr" rtl="0">
              <a:spcBef>
                <a:spcPts val="0"/>
              </a:spcBef>
              <a:spcAft>
                <a:spcPts val="0"/>
              </a:spcAft>
              <a:buSzPts val="1400"/>
              <a:buNone/>
              <a:defRPr sz="3600" b="0" i="0" u="none" strike="noStrike" cap="none">
                <a:solidFill>
                  <a:srgbClr val="222222"/>
                </a:solidFill>
                <a:latin typeface="Arial"/>
                <a:ea typeface="Arial"/>
                <a:cs typeface="Arial"/>
                <a:sym typeface="Arial"/>
              </a:defRPr>
            </a:lvl2pPr>
            <a:lvl3pPr marR="0" lvl="2" algn="ctr" rtl="0">
              <a:spcBef>
                <a:spcPts val="0"/>
              </a:spcBef>
              <a:spcAft>
                <a:spcPts val="0"/>
              </a:spcAft>
              <a:buSzPts val="1400"/>
              <a:buNone/>
              <a:defRPr sz="3600" b="0" i="0" u="none" strike="noStrike" cap="none">
                <a:solidFill>
                  <a:srgbClr val="222222"/>
                </a:solidFill>
                <a:latin typeface="Arial"/>
                <a:ea typeface="Arial"/>
                <a:cs typeface="Arial"/>
                <a:sym typeface="Arial"/>
              </a:defRPr>
            </a:lvl3pPr>
            <a:lvl4pPr marR="0" lvl="3" algn="ctr" rtl="0">
              <a:spcBef>
                <a:spcPts val="0"/>
              </a:spcBef>
              <a:spcAft>
                <a:spcPts val="0"/>
              </a:spcAft>
              <a:buSzPts val="1400"/>
              <a:buNone/>
              <a:defRPr sz="3600" b="0" i="0" u="none" strike="noStrike" cap="none">
                <a:solidFill>
                  <a:srgbClr val="222222"/>
                </a:solidFill>
                <a:latin typeface="Arial"/>
                <a:ea typeface="Arial"/>
                <a:cs typeface="Arial"/>
                <a:sym typeface="Arial"/>
              </a:defRPr>
            </a:lvl4pPr>
            <a:lvl5pPr marR="0" lvl="4" algn="ctr" rtl="0">
              <a:spcBef>
                <a:spcPts val="0"/>
              </a:spcBef>
              <a:spcAft>
                <a:spcPts val="0"/>
              </a:spcAft>
              <a:buSzPts val="1400"/>
              <a:buNone/>
              <a:defRPr sz="3600" b="0" i="0" u="none" strike="noStrike" cap="none">
                <a:solidFill>
                  <a:srgbClr val="222222"/>
                </a:solidFill>
                <a:latin typeface="Arial"/>
                <a:ea typeface="Arial"/>
                <a:cs typeface="Arial"/>
                <a:sym typeface="Arial"/>
              </a:defRPr>
            </a:lvl5pPr>
            <a:lvl6pPr marR="0" lvl="5" algn="ctr" rtl="0">
              <a:spcBef>
                <a:spcPts val="0"/>
              </a:spcBef>
              <a:spcAft>
                <a:spcPts val="0"/>
              </a:spcAft>
              <a:buSzPts val="1400"/>
              <a:buNone/>
              <a:defRPr sz="3600" b="0" i="0" u="none" strike="noStrike" cap="none">
                <a:solidFill>
                  <a:srgbClr val="222222"/>
                </a:solidFill>
                <a:latin typeface="Arial"/>
                <a:ea typeface="Arial"/>
                <a:cs typeface="Arial"/>
                <a:sym typeface="Arial"/>
              </a:defRPr>
            </a:lvl6pPr>
            <a:lvl7pPr marR="0" lvl="6" algn="ctr" rtl="0">
              <a:spcBef>
                <a:spcPts val="0"/>
              </a:spcBef>
              <a:spcAft>
                <a:spcPts val="0"/>
              </a:spcAft>
              <a:buSzPts val="1400"/>
              <a:buNone/>
              <a:defRPr sz="3600" b="0" i="0" u="none" strike="noStrike" cap="none">
                <a:solidFill>
                  <a:srgbClr val="222222"/>
                </a:solidFill>
                <a:latin typeface="Arial"/>
                <a:ea typeface="Arial"/>
                <a:cs typeface="Arial"/>
                <a:sym typeface="Arial"/>
              </a:defRPr>
            </a:lvl7pPr>
            <a:lvl8pPr marR="0" lvl="7" algn="ctr" rtl="0">
              <a:spcBef>
                <a:spcPts val="0"/>
              </a:spcBef>
              <a:spcAft>
                <a:spcPts val="0"/>
              </a:spcAft>
              <a:buSzPts val="1400"/>
              <a:buNone/>
              <a:defRPr sz="3600" b="0" i="0" u="none" strike="noStrike" cap="none">
                <a:solidFill>
                  <a:srgbClr val="222222"/>
                </a:solidFill>
                <a:latin typeface="Arial"/>
                <a:ea typeface="Arial"/>
                <a:cs typeface="Arial"/>
                <a:sym typeface="Arial"/>
              </a:defRPr>
            </a:lvl8pPr>
            <a:lvl9pPr marR="0" lvl="8" algn="ctr" rtl="0">
              <a:spcBef>
                <a:spcPts val="0"/>
              </a:spcBef>
              <a:spcAft>
                <a:spcPts val="0"/>
              </a:spcAft>
              <a:buSzPts val="1400"/>
              <a:buNone/>
              <a:defRPr sz="3600" b="0" i="0" u="none" strike="noStrike" cap="none">
                <a:solidFill>
                  <a:srgbClr val="222222"/>
                </a:solidFill>
                <a:latin typeface="Arial"/>
                <a:ea typeface="Arial"/>
                <a:cs typeface="Arial"/>
                <a:sym typeface="Arial"/>
              </a:defRPr>
            </a:lvl9pPr>
          </a:lstStyle>
          <a:p>
            <a:endParaRPr/>
          </a:p>
        </p:txBody>
      </p:sp>
      <p:sp>
        <p:nvSpPr>
          <p:cNvPr id="23" name="Google Shape;23;p3"/>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4" name="Google Shape;24;p3"/>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25" name="Google Shape;25;p3"/>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600" b="0" i="0" u="none" strike="noStrike" cap="none">
                <a:solidFill>
                  <a:srgbClr val="222222"/>
                </a:solidFill>
                <a:latin typeface="Arial"/>
                <a:ea typeface="Arial"/>
                <a:cs typeface="Arial"/>
                <a:sym typeface="Arial"/>
              </a:defRPr>
            </a:lvl1pPr>
            <a:lvl2pPr marR="0" lvl="1" algn="ctr" rtl="0">
              <a:spcBef>
                <a:spcPts val="0"/>
              </a:spcBef>
              <a:spcAft>
                <a:spcPts val="0"/>
              </a:spcAft>
              <a:buSzPts val="1400"/>
              <a:buNone/>
              <a:defRPr sz="3600" b="0" i="0" u="none" strike="noStrike" cap="none">
                <a:solidFill>
                  <a:srgbClr val="222222"/>
                </a:solidFill>
                <a:latin typeface="Arial"/>
                <a:ea typeface="Arial"/>
                <a:cs typeface="Arial"/>
                <a:sym typeface="Arial"/>
              </a:defRPr>
            </a:lvl2pPr>
            <a:lvl3pPr marR="0" lvl="2" algn="ctr" rtl="0">
              <a:spcBef>
                <a:spcPts val="0"/>
              </a:spcBef>
              <a:spcAft>
                <a:spcPts val="0"/>
              </a:spcAft>
              <a:buSzPts val="1400"/>
              <a:buNone/>
              <a:defRPr sz="3600" b="0" i="0" u="none" strike="noStrike" cap="none">
                <a:solidFill>
                  <a:srgbClr val="222222"/>
                </a:solidFill>
                <a:latin typeface="Arial"/>
                <a:ea typeface="Arial"/>
                <a:cs typeface="Arial"/>
                <a:sym typeface="Arial"/>
              </a:defRPr>
            </a:lvl3pPr>
            <a:lvl4pPr marR="0" lvl="3" algn="ctr" rtl="0">
              <a:spcBef>
                <a:spcPts val="0"/>
              </a:spcBef>
              <a:spcAft>
                <a:spcPts val="0"/>
              </a:spcAft>
              <a:buSzPts val="1400"/>
              <a:buNone/>
              <a:defRPr sz="3600" b="0" i="0" u="none" strike="noStrike" cap="none">
                <a:solidFill>
                  <a:srgbClr val="222222"/>
                </a:solidFill>
                <a:latin typeface="Arial"/>
                <a:ea typeface="Arial"/>
                <a:cs typeface="Arial"/>
                <a:sym typeface="Arial"/>
              </a:defRPr>
            </a:lvl4pPr>
            <a:lvl5pPr marR="0" lvl="4" algn="ctr" rtl="0">
              <a:spcBef>
                <a:spcPts val="0"/>
              </a:spcBef>
              <a:spcAft>
                <a:spcPts val="0"/>
              </a:spcAft>
              <a:buSzPts val="1400"/>
              <a:buNone/>
              <a:defRPr sz="3600" b="0" i="0" u="none" strike="noStrike" cap="none">
                <a:solidFill>
                  <a:srgbClr val="222222"/>
                </a:solidFill>
                <a:latin typeface="Arial"/>
                <a:ea typeface="Arial"/>
                <a:cs typeface="Arial"/>
                <a:sym typeface="Arial"/>
              </a:defRPr>
            </a:lvl5pPr>
            <a:lvl6pPr marR="0" lvl="5" algn="ctr" rtl="0">
              <a:spcBef>
                <a:spcPts val="0"/>
              </a:spcBef>
              <a:spcAft>
                <a:spcPts val="0"/>
              </a:spcAft>
              <a:buSzPts val="1400"/>
              <a:buNone/>
              <a:defRPr sz="3600" b="0" i="0" u="none" strike="noStrike" cap="none">
                <a:solidFill>
                  <a:srgbClr val="222222"/>
                </a:solidFill>
                <a:latin typeface="Arial"/>
                <a:ea typeface="Arial"/>
                <a:cs typeface="Arial"/>
                <a:sym typeface="Arial"/>
              </a:defRPr>
            </a:lvl6pPr>
            <a:lvl7pPr marR="0" lvl="6" algn="ctr" rtl="0">
              <a:spcBef>
                <a:spcPts val="0"/>
              </a:spcBef>
              <a:spcAft>
                <a:spcPts val="0"/>
              </a:spcAft>
              <a:buSzPts val="1400"/>
              <a:buNone/>
              <a:defRPr sz="3600" b="0" i="0" u="none" strike="noStrike" cap="none">
                <a:solidFill>
                  <a:srgbClr val="222222"/>
                </a:solidFill>
                <a:latin typeface="Arial"/>
                <a:ea typeface="Arial"/>
                <a:cs typeface="Arial"/>
                <a:sym typeface="Arial"/>
              </a:defRPr>
            </a:lvl7pPr>
            <a:lvl8pPr marR="0" lvl="7" algn="ctr" rtl="0">
              <a:spcBef>
                <a:spcPts val="0"/>
              </a:spcBef>
              <a:spcAft>
                <a:spcPts val="0"/>
              </a:spcAft>
              <a:buSzPts val="1400"/>
              <a:buNone/>
              <a:defRPr sz="3600" b="0" i="0" u="none" strike="noStrike" cap="none">
                <a:solidFill>
                  <a:srgbClr val="222222"/>
                </a:solidFill>
                <a:latin typeface="Arial"/>
                <a:ea typeface="Arial"/>
                <a:cs typeface="Arial"/>
                <a:sym typeface="Arial"/>
              </a:defRPr>
            </a:lvl8pPr>
            <a:lvl9pPr marR="0" lvl="8" algn="ctr" rtl="0">
              <a:spcBef>
                <a:spcPts val="0"/>
              </a:spcBef>
              <a:spcAft>
                <a:spcPts val="0"/>
              </a:spcAft>
              <a:buSzPts val="1400"/>
              <a:buNone/>
              <a:defRPr sz="3600" b="0" i="0" u="none" strike="noStrike" cap="none">
                <a:solidFill>
                  <a:srgbClr val="222222"/>
                </a:solidFill>
                <a:latin typeface="Arial"/>
                <a:ea typeface="Arial"/>
                <a:cs typeface="Arial"/>
                <a:sym typeface="Arial"/>
              </a:defRPr>
            </a:lvl9pPr>
          </a:lstStyle>
          <a:p>
            <a:endParaRPr/>
          </a:p>
        </p:txBody>
      </p:sp>
      <p:sp>
        <p:nvSpPr>
          <p:cNvPr id="33" name="Google Shape;33;p5"/>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4" name="Google Shape;34;p5"/>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35" name="Google Shape;35;p5"/>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600" b="0" i="0" u="none" strike="noStrike" cap="none">
                <a:solidFill>
                  <a:srgbClr val="222222"/>
                </a:solidFill>
                <a:latin typeface="Arial"/>
                <a:ea typeface="Arial"/>
                <a:cs typeface="Arial"/>
                <a:sym typeface="Arial"/>
              </a:defRPr>
            </a:lvl1pPr>
            <a:lvl2pPr marR="0" lvl="1" algn="ctr" rtl="0">
              <a:spcBef>
                <a:spcPts val="0"/>
              </a:spcBef>
              <a:spcAft>
                <a:spcPts val="0"/>
              </a:spcAft>
              <a:buSzPts val="1400"/>
              <a:buNone/>
              <a:defRPr sz="3600" b="0" i="0" u="none" strike="noStrike" cap="none">
                <a:solidFill>
                  <a:srgbClr val="222222"/>
                </a:solidFill>
                <a:latin typeface="Arial"/>
                <a:ea typeface="Arial"/>
                <a:cs typeface="Arial"/>
                <a:sym typeface="Arial"/>
              </a:defRPr>
            </a:lvl2pPr>
            <a:lvl3pPr marR="0" lvl="2" algn="ctr" rtl="0">
              <a:spcBef>
                <a:spcPts val="0"/>
              </a:spcBef>
              <a:spcAft>
                <a:spcPts val="0"/>
              </a:spcAft>
              <a:buSzPts val="1400"/>
              <a:buNone/>
              <a:defRPr sz="3600" b="0" i="0" u="none" strike="noStrike" cap="none">
                <a:solidFill>
                  <a:srgbClr val="222222"/>
                </a:solidFill>
                <a:latin typeface="Arial"/>
                <a:ea typeface="Arial"/>
                <a:cs typeface="Arial"/>
                <a:sym typeface="Arial"/>
              </a:defRPr>
            </a:lvl3pPr>
            <a:lvl4pPr marR="0" lvl="3" algn="ctr" rtl="0">
              <a:spcBef>
                <a:spcPts val="0"/>
              </a:spcBef>
              <a:spcAft>
                <a:spcPts val="0"/>
              </a:spcAft>
              <a:buSzPts val="1400"/>
              <a:buNone/>
              <a:defRPr sz="3600" b="0" i="0" u="none" strike="noStrike" cap="none">
                <a:solidFill>
                  <a:srgbClr val="222222"/>
                </a:solidFill>
                <a:latin typeface="Arial"/>
                <a:ea typeface="Arial"/>
                <a:cs typeface="Arial"/>
                <a:sym typeface="Arial"/>
              </a:defRPr>
            </a:lvl4pPr>
            <a:lvl5pPr marR="0" lvl="4" algn="ctr" rtl="0">
              <a:spcBef>
                <a:spcPts val="0"/>
              </a:spcBef>
              <a:spcAft>
                <a:spcPts val="0"/>
              </a:spcAft>
              <a:buSzPts val="1400"/>
              <a:buNone/>
              <a:defRPr sz="3600" b="0" i="0" u="none" strike="noStrike" cap="none">
                <a:solidFill>
                  <a:srgbClr val="222222"/>
                </a:solidFill>
                <a:latin typeface="Arial"/>
                <a:ea typeface="Arial"/>
                <a:cs typeface="Arial"/>
                <a:sym typeface="Arial"/>
              </a:defRPr>
            </a:lvl5pPr>
            <a:lvl6pPr marR="0" lvl="5" algn="ctr" rtl="0">
              <a:spcBef>
                <a:spcPts val="0"/>
              </a:spcBef>
              <a:spcAft>
                <a:spcPts val="0"/>
              </a:spcAft>
              <a:buSzPts val="1400"/>
              <a:buNone/>
              <a:defRPr sz="3600" b="0" i="0" u="none" strike="noStrike" cap="none">
                <a:solidFill>
                  <a:srgbClr val="222222"/>
                </a:solidFill>
                <a:latin typeface="Arial"/>
                <a:ea typeface="Arial"/>
                <a:cs typeface="Arial"/>
                <a:sym typeface="Arial"/>
              </a:defRPr>
            </a:lvl6pPr>
            <a:lvl7pPr marR="0" lvl="6" algn="ctr" rtl="0">
              <a:spcBef>
                <a:spcPts val="0"/>
              </a:spcBef>
              <a:spcAft>
                <a:spcPts val="0"/>
              </a:spcAft>
              <a:buSzPts val="1400"/>
              <a:buNone/>
              <a:defRPr sz="3600" b="0" i="0" u="none" strike="noStrike" cap="none">
                <a:solidFill>
                  <a:srgbClr val="222222"/>
                </a:solidFill>
                <a:latin typeface="Arial"/>
                <a:ea typeface="Arial"/>
                <a:cs typeface="Arial"/>
                <a:sym typeface="Arial"/>
              </a:defRPr>
            </a:lvl7pPr>
            <a:lvl8pPr marR="0" lvl="7" algn="ctr" rtl="0">
              <a:spcBef>
                <a:spcPts val="0"/>
              </a:spcBef>
              <a:spcAft>
                <a:spcPts val="0"/>
              </a:spcAft>
              <a:buSzPts val="1400"/>
              <a:buNone/>
              <a:defRPr sz="3600" b="0" i="0" u="none" strike="noStrike" cap="none">
                <a:solidFill>
                  <a:srgbClr val="222222"/>
                </a:solidFill>
                <a:latin typeface="Arial"/>
                <a:ea typeface="Arial"/>
                <a:cs typeface="Arial"/>
                <a:sym typeface="Arial"/>
              </a:defRPr>
            </a:lvl8pPr>
            <a:lvl9pPr marR="0" lvl="8" algn="ctr" rtl="0">
              <a:spcBef>
                <a:spcPts val="0"/>
              </a:spcBef>
              <a:spcAft>
                <a:spcPts val="0"/>
              </a:spcAft>
              <a:buSzPts val="1400"/>
              <a:buNone/>
              <a:defRPr sz="3600" b="0" i="0" u="none" strike="noStrike" cap="none">
                <a:solidFill>
                  <a:srgbClr val="222222"/>
                </a:solidFill>
                <a:latin typeface="Arial"/>
                <a:ea typeface="Arial"/>
                <a:cs typeface="Arial"/>
                <a:sym typeface="Arial"/>
              </a:defRPr>
            </a:lvl9pPr>
          </a:lstStyle>
          <a:p>
            <a:endParaRPr/>
          </a:p>
        </p:txBody>
      </p:sp>
      <p:sp>
        <p:nvSpPr>
          <p:cNvPr id="38" name="Google Shape;38;p6"/>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9" name="Google Shape;39;p6"/>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40" name="Google Shape;40;p6"/>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0"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6"/>
        <p:cNvGrpSpPr/>
        <p:nvPr/>
      </p:nvGrpSpPr>
      <p:grpSpPr>
        <a:xfrm>
          <a:off x="0" y="0"/>
          <a:ext cx="0" cy="0"/>
          <a:chOff x="0" y="0"/>
          <a:chExt cx="0" cy="0"/>
        </a:xfrm>
      </p:grpSpPr>
      <p:sp>
        <p:nvSpPr>
          <p:cNvPr id="47" name="Google Shape;47;p8"/>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600" b="0" i="0" u="none" strike="noStrike" cap="none">
                <a:solidFill>
                  <a:srgbClr val="222222"/>
                </a:solidFill>
                <a:latin typeface="Arial"/>
                <a:ea typeface="Arial"/>
                <a:cs typeface="Arial"/>
                <a:sym typeface="Arial"/>
              </a:defRPr>
            </a:lvl1pPr>
            <a:lvl2pPr marR="0" lvl="1" algn="ctr" rtl="0">
              <a:spcBef>
                <a:spcPts val="0"/>
              </a:spcBef>
              <a:spcAft>
                <a:spcPts val="0"/>
              </a:spcAft>
              <a:buSzPts val="1400"/>
              <a:buNone/>
              <a:defRPr sz="3600" b="0" i="0" u="none" strike="noStrike" cap="none">
                <a:solidFill>
                  <a:srgbClr val="222222"/>
                </a:solidFill>
                <a:latin typeface="Arial"/>
                <a:ea typeface="Arial"/>
                <a:cs typeface="Arial"/>
                <a:sym typeface="Arial"/>
              </a:defRPr>
            </a:lvl2pPr>
            <a:lvl3pPr marR="0" lvl="2" algn="ctr" rtl="0">
              <a:spcBef>
                <a:spcPts val="0"/>
              </a:spcBef>
              <a:spcAft>
                <a:spcPts val="0"/>
              </a:spcAft>
              <a:buSzPts val="1400"/>
              <a:buNone/>
              <a:defRPr sz="3600" b="0" i="0" u="none" strike="noStrike" cap="none">
                <a:solidFill>
                  <a:srgbClr val="222222"/>
                </a:solidFill>
                <a:latin typeface="Arial"/>
                <a:ea typeface="Arial"/>
                <a:cs typeface="Arial"/>
                <a:sym typeface="Arial"/>
              </a:defRPr>
            </a:lvl3pPr>
            <a:lvl4pPr marR="0" lvl="3" algn="ctr" rtl="0">
              <a:spcBef>
                <a:spcPts val="0"/>
              </a:spcBef>
              <a:spcAft>
                <a:spcPts val="0"/>
              </a:spcAft>
              <a:buSzPts val="1400"/>
              <a:buNone/>
              <a:defRPr sz="3600" b="0" i="0" u="none" strike="noStrike" cap="none">
                <a:solidFill>
                  <a:srgbClr val="222222"/>
                </a:solidFill>
                <a:latin typeface="Arial"/>
                <a:ea typeface="Arial"/>
                <a:cs typeface="Arial"/>
                <a:sym typeface="Arial"/>
              </a:defRPr>
            </a:lvl4pPr>
            <a:lvl5pPr marR="0" lvl="4" algn="ctr" rtl="0">
              <a:spcBef>
                <a:spcPts val="0"/>
              </a:spcBef>
              <a:spcAft>
                <a:spcPts val="0"/>
              </a:spcAft>
              <a:buSzPts val="1400"/>
              <a:buNone/>
              <a:defRPr sz="3600" b="0" i="0" u="none" strike="noStrike" cap="none">
                <a:solidFill>
                  <a:srgbClr val="222222"/>
                </a:solidFill>
                <a:latin typeface="Arial"/>
                <a:ea typeface="Arial"/>
                <a:cs typeface="Arial"/>
                <a:sym typeface="Arial"/>
              </a:defRPr>
            </a:lvl5pPr>
            <a:lvl6pPr marR="0" lvl="5" algn="ctr" rtl="0">
              <a:spcBef>
                <a:spcPts val="0"/>
              </a:spcBef>
              <a:spcAft>
                <a:spcPts val="0"/>
              </a:spcAft>
              <a:buSzPts val="1400"/>
              <a:buNone/>
              <a:defRPr sz="3600" b="0" i="0" u="none" strike="noStrike" cap="none">
                <a:solidFill>
                  <a:srgbClr val="222222"/>
                </a:solidFill>
                <a:latin typeface="Arial"/>
                <a:ea typeface="Arial"/>
                <a:cs typeface="Arial"/>
                <a:sym typeface="Arial"/>
              </a:defRPr>
            </a:lvl6pPr>
            <a:lvl7pPr marR="0" lvl="6" algn="ctr" rtl="0">
              <a:spcBef>
                <a:spcPts val="0"/>
              </a:spcBef>
              <a:spcAft>
                <a:spcPts val="0"/>
              </a:spcAft>
              <a:buSzPts val="1400"/>
              <a:buNone/>
              <a:defRPr sz="3600" b="0" i="0" u="none" strike="noStrike" cap="none">
                <a:solidFill>
                  <a:srgbClr val="222222"/>
                </a:solidFill>
                <a:latin typeface="Arial"/>
                <a:ea typeface="Arial"/>
                <a:cs typeface="Arial"/>
                <a:sym typeface="Arial"/>
              </a:defRPr>
            </a:lvl7pPr>
            <a:lvl8pPr marR="0" lvl="7" algn="ctr" rtl="0">
              <a:spcBef>
                <a:spcPts val="0"/>
              </a:spcBef>
              <a:spcAft>
                <a:spcPts val="0"/>
              </a:spcAft>
              <a:buSzPts val="1400"/>
              <a:buNone/>
              <a:defRPr sz="3600" b="0" i="0" u="none" strike="noStrike" cap="none">
                <a:solidFill>
                  <a:srgbClr val="222222"/>
                </a:solidFill>
                <a:latin typeface="Arial"/>
                <a:ea typeface="Arial"/>
                <a:cs typeface="Arial"/>
                <a:sym typeface="Arial"/>
              </a:defRPr>
            </a:lvl8pPr>
            <a:lvl9pPr marR="0" lvl="8" algn="ctr" rtl="0">
              <a:spcBef>
                <a:spcPts val="0"/>
              </a:spcBef>
              <a:spcAft>
                <a:spcPts val="0"/>
              </a:spcAft>
              <a:buSzPts val="1400"/>
              <a:buNone/>
              <a:defRPr sz="3600" b="0" i="0" u="none" strike="noStrike" cap="none">
                <a:solidFill>
                  <a:srgbClr val="222222"/>
                </a:solidFill>
                <a:latin typeface="Arial"/>
                <a:ea typeface="Arial"/>
                <a:cs typeface="Arial"/>
                <a:sym typeface="Arial"/>
              </a:defRPr>
            </a:lvl9pPr>
          </a:lstStyle>
          <a:p>
            <a:endParaRPr/>
          </a:p>
        </p:txBody>
      </p:sp>
      <p:sp>
        <p:nvSpPr>
          <p:cNvPr id="48" name="Google Shape;48;p8"/>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49" name="Google Shape;49;p8"/>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50" name="Google Shape;50;p8"/>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1"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7"/>
        <p:cNvGrpSpPr/>
        <p:nvPr/>
      </p:nvGrpSpPr>
      <p:grpSpPr>
        <a:xfrm>
          <a:off x="0" y="0"/>
          <a:ext cx="0" cy="0"/>
          <a:chOff x="0" y="0"/>
          <a:chExt cx="0" cy="0"/>
        </a:xfrm>
      </p:grpSpPr>
      <p:sp>
        <p:nvSpPr>
          <p:cNvPr id="58" name="Google Shape;58;p10"/>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600" b="0" i="0" u="none" strike="noStrike" cap="none">
                <a:solidFill>
                  <a:srgbClr val="222222"/>
                </a:solidFill>
                <a:latin typeface="Arial"/>
                <a:ea typeface="Arial"/>
                <a:cs typeface="Arial"/>
                <a:sym typeface="Arial"/>
              </a:defRPr>
            </a:lvl1pPr>
            <a:lvl2pPr marR="0" lvl="1" algn="ctr" rtl="0">
              <a:spcBef>
                <a:spcPts val="0"/>
              </a:spcBef>
              <a:spcAft>
                <a:spcPts val="0"/>
              </a:spcAft>
              <a:buSzPts val="1400"/>
              <a:buNone/>
              <a:defRPr sz="3600" b="0" i="0" u="none" strike="noStrike" cap="none">
                <a:solidFill>
                  <a:srgbClr val="222222"/>
                </a:solidFill>
                <a:latin typeface="Arial"/>
                <a:ea typeface="Arial"/>
                <a:cs typeface="Arial"/>
                <a:sym typeface="Arial"/>
              </a:defRPr>
            </a:lvl2pPr>
            <a:lvl3pPr marR="0" lvl="2" algn="ctr" rtl="0">
              <a:spcBef>
                <a:spcPts val="0"/>
              </a:spcBef>
              <a:spcAft>
                <a:spcPts val="0"/>
              </a:spcAft>
              <a:buSzPts val="1400"/>
              <a:buNone/>
              <a:defRPr sz="3600" b="0" i="0" u="none" strike="noStrike" cap="none">
                <a:solidFill>
                  <a:srgbClr val="222222"/>
                </a:solidFill>
                <a:latin typeface="Arial"/>
                <a:ea typeface="Arial"/>
                <a:cs typeface="Arial"/>
                <a:sym typeface="Arial"/>
              </a:defRPr>
            </a:lvl3pPr>
            <a:lvl4pPr marR="0" lvl="3" algn="ctr" rtl="0">
              <a:spcBef>
                <a:spcPts val="0"/>
              </a:spcBef>
              <a:spcAft>
                <a:spcPts val="0"/>
              </a:spcAft>
              <a:buSzPts val="1400"/>
              <a:buNone/>
              <a:defRPr sz="3600" b="0" i="0" u="none" strike="noStrike" cap="none">
                <a:solidFill>
                  <a:srgbClr val="222222"/>
                </a:solidFill>
                <a:latin typeface="Arial"/>
                <a:ea typeface="Arial"/>
                <a:cs typeface="Arial"/>
                <a:sym typeface="Arial"/>
              </a:defRPr>
            </a:lvl4pPr>
            <a:lvl5pPr marR="0" lvl="4" algn="ctr" rtl="0">
              <a:spcBef>
                <a:spcPts val="0"/>
              </a:spcBef>
              <a:spcAft>
                <a:spcPts val="0"/>
              </a:spcAft>
              <a:buSzPts val="1400"/>
              <a:buNone/>
              <a:defRPr sz="3600" b="0" i="0" u="none" strike="noStrike" cap="none">
                <a:solidFill>
                  <a:srgbClr val="222222"/>
                </a:solidFill>
                <a:latin typeface="Arial"/>
                <a:ea typeface="Arial"/>
                <a:cs typeface="Arial"/>
                <a:sym typeface="Arial"/>
              </a:defRPr>
            </a:lvl5pPr>
            <a:lvl6pPr marR="0" lvl="5" algn="ctr" rtl="0">
              <a:spcBef>
                <a:spcPts val="0"/>
              </a:spcBef>
              <a:spcAft>
                <a:spcPts val="0"/>
              </a:spcAft>
              <a:buSzPts val="1400"/>
              <a:buNone/>
              <a:defRPr sz="3600" b="0" i="0" u="none" strike="noStrike" cap="none">
                <a:solidFill>
                  <a:srgbClr val="222222"/>
                </a:solidFill>
                <a:latin typeface="Arial"/>
                <a:ea typeface="Arial"/>
                <a:cs typeface="Arial"/>
                <a:sym typeface="Arial"/>
              </a:defRPr>
            </a:lvl6pPr>
            <a:lvl7pPr marR="0" lvl="6" algn="ctr" rtl="0">
              <a:spcBef>
                <a:spcPts val="0"/>
              </a:spcBef>
              <a:spcAft>
                <a:spcPts val="0"/>
              </a:spcAft>
              <a:buSzPts val="1400"/>
              <a:buNone/>
              <a:defRPr sz="3600" b="0" i="0" u="none" strike="noStrike" cap="none">
                <a:solidFill>
                  <a:srgbClr val="222222"/>
                </a:solidFill>
                <a:latin typeface="Arial"/>
                <a:ea typeface="Arial"/>
                <a:cs typeface="Arial"/>
                <a:sym typeface="Arial"/>
              </a:defRPr>
            </a:lvl7pPr>
            <a:lvl8pPr marR="0" lvl="7" algn="ctr" rtl="0">
              <a:spcBef>
                <a:spcPts val="0"/>
              </a:spcBef>
              <a:spcAft>
                <a:spcPts val="0"/>
              </a:spcAft>
              <a:buSzPts val="1400"/>
              <a:buNone/>
              <a:defRPr sz="3600" b="0" i="0" u="none" strike="noStrike" cap="none">
                <a:solidFill>
                  <a:srgbClr val="222222"/>
                </a:solidFill>
                <a:latin typeface="Arial"/>
                <a:ea typeface="Arial"/>
                <a:cs typeface="Arial"/>
                <a:sym typeface="Arial"/>
              </a:defRPr>
            </a:lvl8pPr>
            <a:lvl9pPr marR="0" lvl="8" algn="ctr" rtl="0">
              <a:spcBef>
                <a:spcPts val="0"/>
              </a:spcBef>
              <a:spcAft>
                <a:spcPts val="0"/>
              </a:spcAft>
              <a:buSzPts val="1400"/>
              <a:buNone/>
              <a:defRPr sz="3600" b="0" i="0" u="none" strike="noStrike" cap="none">
                <a:solidFill>
                  <a:srgbClr val="222222"/>
                </a:solidFill>
                <a:latin typeface="Arial"/>
                <a:ea typeface="Arial"/>
                <a:cs typeface="Arial"/>
                <a:sym typeface="Arial"/>
              </a:defRPr>
            </a:lvl9pPr>
          </a:lstStyle>
          <a:p>
            <a:endParaRPr/>
          </a:p>
        </p:txBody>
      </p:sp>
      <p:sp>
        <p:nvSpPr>
          <p:cNvPr id="59" name="Google Shape;59;p10"/>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60" name="Google Shape;60;p10"/>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61" name="Google Shape;61;p10"/>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2"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0"/>
        <p:cNvGrpSpPr/>
        <p:nvPr/>
      </p:nvGrpSpPr>
      <p:grpSpPr>
        <a:xfrm>
          <a:off x="0" y="0"/>
          <a:ext cx="0" cy="0"/>
          <a:chOff x="0" y="0"/>
          <a:chExt cx="0" cy="0"/>
        </a:xfrm>
      </p:grpSpPr>
      <p:sp>
        <p:nvSpPr>
          <p:cNvPr id="71" name="Google Shape;71;p12"/>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600" b="0" i="0" u="none" strike="noStrike" cap="none">
                <a:solidFill>
                  <a:srgbClr val="222222"/>
                </a:solidFill>
                <a:latin typeface="Arial"/>
                <a:ea typeface="Arial"/>
                <a:cs typeface="Arial"/>
                <a:sym typeface="Arial"/>
              </a:defRPr>
            </a:lvl1pPr>
            <a:lvl2pPr marR="0" lvl="1" algn="ctr" rtl="0">
              <a:spcBef>
                <a:spcPts val="0"/>
              </a:spcBef>
              <a:spcAft>
                <a:spcPts val="0"/>
              </a:spcAft>
              <a:buSzPts val="1400"/>
              <a:buNone/>
              <a:defRPr sz="3600" b="0" i="0" u="none" strike="noStrike" cap="none">
                <a:solidFill>
                  <a:srgbClr val="222222"/>
                </a:solidFill>
                <a:latin typeface="Arial"/>
                <a:ea typeface="Arial"/>
                <a:cs typeface="Arial"/>
                <a:sym typeface="Arial"/>
              </a:defRPr>
            </a:lvl2pPr>
            <a:lvl3pPr marR="0" lvl="2" algn="ctr" rtl="0">
              <a:spcBef>
                <a:spcPts val="0"/>
              </a:spcBef>
              <a:spcAft>
                <a:spcPts val="0"/>
              </a:spcAft>
              <a:buSzPts val="1400"/>
              <a:buNone/>
              <a:defRPr sz="3600" b="0" i="0" u="none" strike="noStrike" cap="none">
                <a:solidFill>
                  <a:srgbClr val="222222"/>
                </a:solidFill>
                <a:latin typeface="Arial"/>
                <a:ea typeface="Arial"/>
                <a:cs typeface="Arial"/>
                <a:sym typeface="Arial"/>
              </a:defRPr>
            </a:lvl3pPr>
            <a:lvl4pPr marR="0" lvl="3" algn="ctr" rtl="0">
              <a:spcBef>
                <a:spcPts val="0"/>
              </a:spcBef>
              <a:spcAft>
                <a:spcPts val="0"/>
              </a:spcAft>
              <a:buSzPts val="1400"/>
              <a:buNone/>
              <a:defRPr sz="3600" b="0" i="0" u="none" strike="noStrike" cap="none">
                <a:solidFill>
                  <a:srgbClr val="222222"/>
                </a:solidFill>
                <a:latin typeface="Arial"/>
                <a:ea typeface="Arial"/>
                <a:cs typeface="Arial"/>
                <a:sym typeface="Arial"/>
              </a:defRPr>
            </a:lvl4pPr>
            <a:lvl5pPr marR="0" lvl="4" algn="ctr" rtl="0">
              <a:spcBef>
                <a:spcPts val="0"/>
              </a:spcBef>
              <a:spcAft>
                <a:spcPts val="0"/>
              </a:spcAft>
              <a:buSzPts val="1400"/>
              <a:buNone/>
              <a:defRPr sz="3600" b="0" i="0" u="none" strike="noStrike" cap="none">
                <a:solidFill>
                  <a:srgbClr val="222222"/>
                </a:solidFill>
                <a:latin typeface="Arial"/>
                <a:ea typeface="Arial"/>
                <a:cs typeface="Arial"/>
                <a:sym typeface="Arial"/>
              </a:defRPr>
            </a:lvl5pPr>
            <a:lvl6pPr marR="0" lvl="5" algn="ctr" rtl="0">
              <a:spcBef>
                <a:spcPts val="0"/>
              </a:spcBef>
              <a:spcAft>
                <a:spcPts val="0"/>
              </a:spcAft>
              <a:buSzPts val="1400"/>
              <a:buNone/>
              <a:defRPr sz="3600" b="0" i="0" u="none" strike="noStrike" cap="none">
                <a:solidFill>
                  <a:srgbClr val="222222"/>
                </a:solidFill>
                <a:latin typeface="Arial"/>
                <a:ea typeface="Arial"/>
                <a:cs typeface="Arial"/>
                <a:sym typeface="Arial"/>
              </a:defRPr>
            </a:lvl6pPr>
            <a:lvl7pPr marR="0" lvl="6" algn="ctr" rtl="0">
              <a:spcBef>
                <a:spcPts val="0"/>
              </a:spcBef>
              <a:spcAft>
                <a:spcPts val="0"/>
              </a:spcAft>
              <a:buSzPts val="1400"/>
              <a:buNone/>
              <a:defRPr sz="3600" b="0" i="0" u="none" strike="noStrike" cap="none">
                <a:solidFill>
                  <a:srgbClr val="222222"/>
                </a:solidFill>
                <a:latin typeface="Arial"/>
                <a:ea typeface="Arial"/>
                <a:cs typeface="Arial"/>
                <a:sym typeface="Arial"/>
              </a:defRPr>
            </a:lvl7pPr>
            <a:lvl8pPr marR="0" lvl="7" algn="ctr" rtl="0">
              <a:spcBef>
                <a:spcPts val="0"/>
              </a:spcBef>
              <a:spcAft>
                <a:spcPts val="0"/>
              </a:spcAft>
              <a:buSzPts val="1400"/>
              <a:buNone/>
              <a:defRPr sz="3600" b="0" i="0" u="none" strike="noStrike" cap="none">
                <a:solidFill>
                  <a:srgbClr val="222222"/>
                </a:solidFill>
                <a:latin typeface="Arial"/>
                <a:ea typeface="Arial"/>
                <a:cs typeface="Arial"/>
                <a:sym typeface="Arial"/>
              </a:defRPr>
            </a:lvl8pPr>
            <a:lvl9pPr marR="0" lvl="8" algn="ctr" rtl="0">
              <a:spcBef>
                <a:spcPts val="0"/>
              </a:spcBef>
              <a:spcAft>
                <a:spcPts val="0"/>
              </a:spcAft>
              <a:buSzPts val="1400"/>
              <a:buNone/>
              <a:defRPr sz="3600" b="0" i="0" u="none" strike="noStrike" cap="none">
                <a:solidFill>
                  <a:srgbClr val="222222"/>
                </a:solidFill>
                <a:latin typeface="Arial"/>
                <a:ea typeface="Arial"/>
                <a:cs typeface="Arial"/>
                <a:sym typeface="Arial"/>
              </a:defRPr>
            </a:lvl9pPr>
          </a:lstStyle>
          <a:p>
            <a:endParaRPr/>
          </a:p>
        </p:txBody>
      </p:sp>
      <p:sp>
        <p:nvSpPr>
          <p:cNvPr id="72" name="Google Shape;72;p12"/>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73" name="Google Shape;73;p12"/>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74" name="Google Shape;74;p12"/>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3"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9"/>
        <p:cNvGrpSpPr/>
        <p:nvPr/>
      </p:nvGrpSpPr>
      <p:grpSpPr>
        <a:xfrm>
          <a:off x="0" y="0"/>
          <a:ext cx="0" cy="0"/>
          <a:chOff x="0" y="0"/>
          <a:chExt cx="0" cy="0"/>
        </a:xfrm>
      </p:grpSpPr>
      <p:sp>
        <p:nvSpPr>
          <p:cNvPr id="80" name="Google Shape;80;p14"/>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600" b="0" i="0" u="none" strike="noStrike" cap="none">
                <a:solidFill>
                  <a:srgbClr val="222222"/>
                </a:solidFill>
                <a:latin typeface="Arial"/>
                <a:ea typeface="Arial"/>
                <a:cs typeface="Arial"/>
                <a:sym typeface="Arial"/>
              </a:defRPr>
            </a:lvl1pPr>
            <a:lvl2pPr marR="0" lvl="1" algn="ctr" rtl="0">
              <a:spcBef>
                <a:spcPts val="0"/>
              </a:spcBef>
              <a:spcAft>
                <a:spcPts val="0"/>
              </a:spcAft>
              <a:buSzPts val="1400"/>
              <a:buNone/>
              <a:defRPr sz="3600" b="0" i="0" u="none" strike="noStrike" cap="none">
                <a:solidFill>
                  <a:srgbClr val="222222"/>
                </a:solidFill>
                <a:latin typeface="Arial"/>
                <a:ea typeface="Arial"/>
                <a:cs typeface="Arial"/>
                <a:sym typeface="Arial"/>
              </a:defRPr>
            </a:lvl2pPr>
            <a:lvl3pPr marR="0" lvl="2" algn="ctr" rtl="0">
              <a:spcBef>
                <a:spcPts val="0"/>
              </a:spcBef>
              <a:spcAft>
                <a:spcPts val="0"/>
              </a:spcAft>
              <a:buSzPts val="1400"/>
              <a:buNone/>
              <a:defRPr sz="3600" b="0" i="0" u="none" strike="noStrike" cap="none">
                <a:solidFill>
                  <a:srgbClr val="222222"/>
                </a:solidFill>
                <a:latin typeface="Arial"/>
                <a:ea typeface="Arial"/>
                <a:cs typeface="Arial"/>
                <a:sym typeface="Arial"/>
              </a:defRPr>
            </a:lvl3pPr>
            <a:lvl4pPr marR="0" lvl="3" algn="ctr" rtl="0">
              <a:spcBef>
                <a:spcPts val="0"/>
              </a:spcBef>
              <a:spcAft>
                <a:spcPts val="0"/>
              </a:spcAft>
              <a:buSzPts val="1400"/>
              <a:buNone/>
              <a:defRPr sz="3600" b="0" i="0" u="none" strike="noStrike" cap="none">
                <a:solidFill>
                  <a:srgbClr val="222222"/>
                </a:solidFill>
                <a:latin typeface="Arial"/>
                <a:ea typeface="Arial"/>
                <a:cs typeface="Arial"/>
                <a:sym typeface="Arial"/>
              </a:defRPr>
            </a:lvl4pPr>
            <a:lvl5pPr marR="0" lvl="4" algn="ctr" rtl="0">
              <a:spcBef>
                <a:spcPts val="0"/>
              </a:spcBef>
              <a:spcAft>
                <a:spcPts val="0"/>
              </a:spcAft>
              <a:buSzPts val="1400"/>
              <a:buNone/>
              <a:defRPr sz="3600" b="0" i="0" u="none" strike="noStrike" cap="none">
                <a:solidFill>
                  <a:srgbClr val="222222"/>
                </a:solidFill>
                <a:latin typeface="Arial"/>
                <a:ea typeface="Arial"/>
                <a:cs typeface="Arial"/>
                <a:sym typeface="Arial"/>
              </a:defRPr>
            </a:lvl5pPr>
            <a:lvl6pPr marR="0" lvl="5" algn="ctr" rtl="0">
              <a:spcBef>
                <a:spcPts val="0"/>
              </a:spcBef>
              <a:spcAft>
                <a:spcPts val="0"/>
              </a:spcAft>
              <a:buSzPts val="1400"/>
              <a:buNone/>
              <a:defRPr sz="3600" b="0" i="0" u="none" strike="noStrike" cap="none">
                <a:solidFill>
                  <a:srgbClr val="222222"/>
                </a:solidFill>
                <a:latin typeface="Arial"/>
                <a:ea typeface="Arial"/>
                <a:cs typeface="Arial"/>
                <a:sym typeface="Arial"/>
              </a:defRPr>
            </a:lvl6pPr>
            <a:lvl7pPr marR="0" lvl="6" algn="ctr" rtl="0">
              <a:spcBef>
                <a:spcPts val="0"/>
              </a:spcBef>
              <a:spcAft>
                <a:spcPts val="0"/>
              </a:spcAft>
              <a:buSzPts val="1400"/>
              <a:buNone/>
              <a:defRPr sz="3600" b="0" i="0" u="none" strike="noStrike" cap="none">
                <a:solidFill>
                  <a:srgbClr val="222222"/>
                </a:solidFill>
                <a:latin typeface="Arial"/>
                <a:ea typeface="Arial"/>
                <a:cs typeface="Arial"/>
                <a:sym typeface="Arial"/>
              </a:defRPr>
            </a:lvl7pPr>
            <a:lvl8pPr marR="0" lvl="7" algn="ctr" rtl="0">
              <a:spcBef>
                <a:spcPts val="0"/>
              </a:spcBef>
              <a:spcAft>
                <a:spcPts val="0"/>
              </a:spcAft>
              <a:buSzPts val="1400"/>
              <a:buNone/>
              <a:defRPr sz="3600" b="0" i="0" u="none" strike="noStrike" cap="none">
                <a:solidFill>
                  <a:srgbClr val="222222"/>
                </a:solidFill>
                <a:latin typeface="Arial"/>
                <a:ea typeface="Arial"/>
                <a:cs typeface="Arial"/>
                <a:sym typeface="Arial"/>
              </a:defRPr>
            </a:lvl8pPr>
            <a:lvl9pPr marR="0" lvl="8" algn="ctr" rtl="0">
              <a:spcBef>
                <a:spcPts val="0"/>
              </a:spcBef>
              <a:spcAft>
                <a:spcPts val="0"/>
              </a:spcAft>
              <a:buSzPts val="1400"/>
              <a:buNone/>
              <a:defRPr sz="3600" b="0" i="0" u="none" strike="noStrike" cap="none">
                <a:solidFill>
                  <a:srgbClr val="222222"/>
                </a:solidFill>
                <a:latin typeface="Arial"/>
                <a:ea typeface="Arial"/>
                <a:cs typeface="Arial"/>
                <a:sym typeface="Arial"/>
              </a:defRPr>
            </a:lvl9pPr>
          </a:lstStyle>
          <a:p>
            <a:endParaRPr/>
          </a:p>
        </p:txBody>
      </p:sp>
      <p:sp>
        <p:nvSpPr>
          <p:cNvPr id="81" name="Google Shape;81;p14"/>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82" name="Google Shape;82;p14"/>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83" name="Google Shape;83;p14"/>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4"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7"/>
        <p:cNvGrpSpPr/>
        <p:nvPr/>
      </p:nvGrpSpPr>
      <p:grpSpPr>
        <a:xfrm>
          <a:off x="0" y="0"/>
          <a:ext cx="0" cy="0"/>
          <a:chOff x="0" y="0"/>
          <a:chExt cx="0" cy="0"/>
        </a:xfrm>
      </p:grpSpPr>
      <p:sp>
        <p:nvSpPr>
          <p:cNvPr id="88" name="Google Shape;88;p16"/>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600" b="0" i="0" u="none" strike="noStrike" cap="none">
                <a:solidFill>
                  <a:srgbClr val="222222"/>
                </a:solidFill>
                <a:latin typeface="Arial"/>
                <a:ea typeface="Arial"/>
                <a:cs typeface="Arial"/>
                <a:sym typeface="Arial"/>
              </a:defRPr>
            </a:lvl1pPr>
            <a:lvl2pPr marR="0" lvl="1" algn="ctr" rtl="0">
              <a:spcBef>
                <a:spcPts val="0"/>
              </a:spcBef>
              <a:spcAft>
                <a:spcPts val="0"/>
              </a:spcAft>
              <a:buSzPts val="1400"/>
              <a:buNone/>
              <a:defRPr sz="3600" b="0" i="0" u="none" strike="noStrike" cap="none">
                <a:solidFill>
                  <a:srgbClr val="222222"/>
                </a:solidFill>
                <a:latin typeface="Arial"/>
                <a:ea typeface="Arial"/>
                <a:cs typeface="Arial"/>
                <a:sym typeface="Arial"/>
              </a:defRPr>
            </a:lvl2pPr>
            <a:lvl3pPr marR="0" lvl="2" algn="ctr" rtl="0">
              <a:spcBef>
                <a:spcPts val="0"/>
              </a:spcBef>
              <a:spcAft>
                <a:spcPts val="0"/>
              </a:spcAft>
              <a:buSzPts val="1400"/>
              <a:buNone/>
              <a:defRPr sz="3600" b="0" i="0" u="none" strike="noStrike" cap="none">
                <a:solidFill>
                  <a:srgbClr val="222222"/>
                </a:solidFill>
                <a:latin typeface="Arial"/>
                <a:ea typeface="Arial"/>
                <a:cs typeface="Arial"/>
                <a:sym typeface="Arial"/>
              </a:defRPr>
            </a:lvl3pPr>
            <a:lvl4pPr marR="0" lvl="3" algn="ctr" rtl="0">
              <a:spcBef>
                <a:spcPts val="0"/>
              </a:spcBef>
              <a:spcAft>
                <a:spcPts val="0"/>
              </a:spcAft>
              <a:buSzPts val="1400"/>
              <a:buNone/>
              <a:defRPr sz="3600" b="0" i="0" u="none" strike="noStrike" cap="none">
                <a:solidFill>
                  <a:srgbClr val="222222"/>
                </a:solidFill>
                <a:latin typeface="Arial"/>
                <a:ea typeface="Arial"/>
                <a:cs typeface="Arial"/>
                <a:sym typeface="Arial"/>
              </a:defRPr>
            </a:lvl4pPr>
            <a:lvl5pPr marR="0" lvl="4" algn="ctr" rtl="0">
              <a:spcBef>
                <a:spcPts val="0"/>
              </a:spcBef>
              <a:spcAft>
                <a:spcPts val="0"/>
              </a:spcAft>
              <a:buSzPts val="1400"/>
              <a:buNone/>
              <a:defRPr sz="3600" b="0" i="0" u="none" strike="noStrike" cap="none">
                <a:solidFill>
                  <a:srgbClr val="222222"/>
                </a:solidFill>
                <a:latin typeface="Arial"/>
                <a:ea typeface="Arial"/>
                <a:cs typeface="Arial"/>
                <a:sym typeface="Arial"/>
              </a:defRPr>
            </a:lvl5pPr>
            <a:lvl6pPr marR="0" lvl="5" algn="ctr" rtl="0">
              <a:spcBef>
                <a:spcPts val="0"/>
              </a:spcBef>
              <a:spcAft>
                <a:spcPts val="0"/>
              </a:spcAft>
              <a:buSzPts val="1400"/>
              <a:buNone/>
              <a:defRPr sz="3600" b="0" i="0" u="none" strike="noStrike" cap="none">
                <a:solidFill>
                  <a:srgbClr val="222222"/>
                </a:solidFill>
                <a:latin typeface="Arial"/>
                <a:ea typeface="Arial"/>
                <a:cs typeface="Arial"/>
                <a:sym typeface="Arial"/>
              </a:defRPr>
            </a:lvl6pPr>
            <a:lvl7pPr marR="0" lvl="6" algn="ctr" rtl="0">
              <a:spcBef>
                <a:spcPts val="0"/>
              </a:spcBef>
              <a:spcAft>
                <a:spcPts val="0"/>
              </a:spcAft>
              <a:buSzPts val="1400"/>
              <a:buNone/>
              <a:defRPr sz="3600" b="0" i="0" u="none" strike="noStrike" cap="none">
                <a:solidFill>
                  <a:srgbClr val="222222"/>
                </a:solidFill>
                <a:latin typeface="Arial"/>
                <a:ea typeface="Arial"/>
                <a:cs typeface="Arial"/>
                <a:sym typeface="Arial"/>
              </a:defRPr>
            </a:lvl7pPr>
            <a:lvl8pPr marR="0" lvl="7" algn="ctr" rtl="0">
              <a:spcBef>
                <a:spcPts val="0"/>
              </a:spcBef>
              <a:spcAft>
                <a:spcPts val="0"/>
              </a:spcAft>
              <a:buSzPts val="1400"/>
              <a:buNone/>
              <a:defRPr sz="3600" b="0" i="0" u="none" strike="noStrike" cap="none">
                <a:solidFill>
                  <a:srgbClr val="222222"/>
                </a:solidFill>
                <a:latin typeface="Arial"/>
                <a:ea typeface="Arial"/>
                <a:cs typeface="Arial"/>
                <a:sym typeface="Arial"/>
              </a:defRPr>
            </a:lvl8pPr>
            <a:lvl9pPr marR="0" lvl="8" algn="ctr" rtl="0">
              <a:spcBef>
                <a:spcPts val="0"/>
              </a:spcBef>
              <a:spcAft>
                <a:spcPts val="0"/>
              </a:spcAft>
              <a:buSzPts val="1400"/>
              <a:buNone/>
              <a:defRPr sz="3600" b="0" i="0" u="none" strike="noStrike" cap="none">
                <a:solidFill>
                  <a:srgbClr val="222222"/>
                </a:solidFill>
                <a:latin typeface="Arial"/>
                <a:ea typeface="Arial"/>
                <a:cs typeface="Arial"/>
                <a:sym typeface="Arial"/>
              </a:defRPr>
            </a:lvl9pPr>
          </a:lstStyle>
          <a:p>
            <a:endParaRPr/>
          </a:p>
        </p:txBody>
      </p:sp>
      <p:sp>
        <p:nvSpPr>
          <p:cNvPr id="89" name="Google Shape;89;p16"/>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90" name="Google Shape;90;p16"/>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91" name="Google Shape;91;p16"/>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5"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4"/>
          <p:cNvSpPr txBox="1">
            <a:spLocks noGrp="1"/>
          </p:cNvSpPr>
          <p:nvPr>
            <p:ph type="ctrTitle"/>
          </p:nvPr>
        </p:nvSpPr>
        <p:spPr>
          <a:xfrm>
            <a:off x="609600" y="1447800"/>
            <a:ext cx="8001000" cy="2209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4400"/>
              <a:buFont typeface="Arial"/>
              <a:buNone/>
            </a:pPr>
            <a:r>
              <a:rPr lang="en-US" sz="4400" b="0" i="0" u="none" dirty="0">
                <a:solidFill>
                  <a:srgbClr val="222222"/>
                </a:solidFill>
                <a:latin typeface="Arial"/>
                <a:ea typeface="Arial"/>
                <a:cs typeface="Arial"/>
                <a:sym typeface="Arial"/>
              </a:rPr>
              <a:t>Ethics in Information Technology, </a:t>
            </a:r>
            <a:r>
              <a:rPr lang="en-US" dirty="0"/>
              <a:t>Third</a:t>
            </a:r>
            <a:r>
              <a:rPr lang="en-US" sz="4400" b="0" i="0" u="none" dirty="0">
                <a:solidFill>
                  <a:srgbClr val="222222"/>
                </a:solidFill>
                <a:latin typeface="Arial"/>
                <a:ea typeface="Arial"/>
                <a:cs typeface="Arial"/>
                <a:sym typeface="Arial"/>
              </a:rPr>
              <a:t> Edition </a:t>
            </a:r>
            <a:endParaRPr dirty="0"/>
          </a:p>
        </p:txBody>
      </p:sp>
      <p:sp>
        <p:nvSpPr>
          <p:cNvPr id="135" name="Google Shape;135;p24"/>
          <p:cNvSpPr txBox="1">
            <a:spLocks noGrp="1"/>
          </p:cNvSpPr>
          <p:nvPr>
            <p:ph type="subTitle" idx="1"/>
          </p:nvPr>
        </p:nvSpPr>
        <p:spPr>
          <a:xfrm>
            <a:off x="609600" y="4419600"/>
            <a:ext cx="8077200" cy="14478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222222"/>
              </a:buClr>
              <a:buSzPts val="3200"/>
              <a:buFont typeface="Arial"/>
              <a:buNone/>
            </a:pPr>
            <a:r>
              <a:rPr lang="en-US" sz="3200" b="0" i="1" u="none">
                <a:solidFill>
                  <a:srgbClr val="222222"/>
                </a:solidFill>
                <a:latin typeface="Arial"/>
                <a:ea typeface="Arial"/>
                <a:cs typeface="Arial"/>
                <a:sym typeface="Arial"/>
              </a:rPr>
              <a:t>Chapter 6</a:t>
            </a:r>
            <a:endParaRPr/>
          </a:p>
          <a:p>
            <a:pPr marL="0" lvl="0" indent="0" algn="ctr" rtl="0">
              <a:lnSpc>
                <a:spcPct val="90000"/>
              </a:lnSpc>
              <a:spcBef>
                <a:spcPts val="640"/>
              </a:spcBef>
              <a:spcAft>
                <a:spcPts val="0"/>
              </a:spcAft>
              <a:buClr>
                <a:srgbClr val="222222"/>
              </a:buClr>
              <a:buSzPts val="3200"/>
              <a:buFont typeface="Arial"/>
              <a:buNone/>
            </a:pPr>
            <a:r>
              <a:rPr lang="en-US" sz="3200" b="0" i="1" u="none">
                <a:solidFill>
                  <a:srgbClr val="222222"/>
                </a:solidFill>
                <a:latin typeface="Arial"/>
                <a:ea typeface="Arial"/>
                <a:cs typeface="Arial"/>
                <a:sym typeface="Arial"/>
              </a:rPr>
              <a:t>Intellectual Property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3"/>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Copyrights (cont’d.)</a:t>
            </a:r>
            <a:endParaRPr/>
          </a:p>
        </p:txBody>
      </p:sp>
      <p:sp>
        <p:nvSpPr>
          <p:cNvPr id="211" name="Google Shape;211;p33"/>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strike="noStrike" cap="none">
                <a:solidFill>
                  <a:srgbClr val="222222"/>
                </a:solidFill>
                <a:latin typeface="Arial"/>
                <a:ea typeface="Arial"/>
                <a:cs typeface="Arial"/>
                <a:sym typeface="Arial"/>
              </a:rPr>
              <a:t>Copyright term</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Copyright law guarantees developers the rights to their works for a certain amount of time</a:t>
            </a:r>
            <a:endParaRPr/>
          </a:p>
          <a:p>
            <a:pPr marL="342900" marR="0" lvl="0" indent="-342900" algn="l" rtl="0">
              <a:lnSpc>
                <a:spcPct val="100000"/>
              </a:lnSpc>
              <a:spcBef>
                <a:spcPts val="520"/>
              </a:spcBef>
              <a:spcAft>
                <a:spcPts val="0"/>
              </a:spcAft>
              <a:buClr>
                <a:srgbClr val="222222"/>
              </a:buClr>
              <a:buSzPts val="2600"/>
              <a:buFont typeface="Arial"/>
              <a:buChar char="•"/>
            </a:pPr>
            <a:r>
              <a:rPr lang="en-US" sz="2600" b="0" i="0" u="none" strike="noStrike" cap="none">
                <a:solidFill>
                  <a:srgbClr val="222222"/>
                </a:solidFill>
                <a:latin typeface="Arial"/>
                <a:ea typeface="Arial"/>
                <a:cs typeface="Arial"/>
                <a:sym typeface="Arial"/>
              </a:rPr>
              <a:t>Sonny Bono Copyright Term Extension Act</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Created after 1/1/78, life of the author plus 70 years</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Created but not published or registered before 1/1/78, life of the author plus 70 years; no expiration before 12/31/2004</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Created before 1978 still in original or renewable term of copyright, 95 years from the date the copyright was originally secured</a:t>
            </a:r>
            <a:endParaRPr/>
          </a:p>
        </p:txBody>
      </p:sp>
      <p:sp>
        <p:nvSpPr>
          <p:cNvPr id="212" name="Google Shape;212;p33"/>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213" name="Google Shape;213;p33"/>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4"/>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Copyrights (cont’d.)</a:t>
            </a:r>
            <a:endParaRPr/>
          </a:p>
        </p:txBody>
      </p:sp>
      <p:sp>
        <p:nvSpPr>
          <p:cNvPr id="220" name="Google Shape;220;p34"/>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Types of work that can be copyrighted</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Architecture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Art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Audiovisual works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Choreography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Drama</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Graphics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Literature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Motion pictures</a:t>
            </a:r>
            <a:endParaRPr/>
          </a:p>
        </p:txBody>
      </p:sp>
      <p:sp>
        <p:nvSpPr>
          <p:cNvPr id="221" name="Google Shape;221;p34"/>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222" name="Google Shape;222;p34"/>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5"/>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229" name="Google Shape;229;p35"/>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12</a:t>
            </a:fld>
            <a:endParaRPr/>
          </a:p>
        </p:txBody>
      </p:sp>
      <p:sp>
        <p:nvSpPr>
          <p:cNvPr id="230" name="Google Shape;230;p35"/>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Copyrights (cont’d.)</a:t>
            </a:r>
            <a:endParaRPr/>
          </a:p>
        </p:txBody>
      </p:sp>
      <p:sp>
        <p:nvSpPr>
          <p:cNvPr id="231" name="Google Shape;231;p35"/>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Types of work that can be copyrighted (cont’d.)</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Music</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Pictures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Sculptures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Sound recordings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Other intellectual works: </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As described in Title 17 of U.S. Code</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Copyright laws flexible for new technologies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Software, games, multimedia, web pages etc</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6"/>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Copyrights (cont’d.)</a:t>
            </a:r>
            <a:endParaRPr/>
          </a:p>
        </p:txBody>
      </p:sp>
      <p:sp>
        <p:nvSpPr>
          <p:cNvPr id="238" name="Google Shape;238;p36"/>
          <p:cNvSpPr txBox="1">
            <a:spLocks noGrp="1"/>
          </p:cNvSpPr>
          <p:nvPr>
            <p:ph type="body" idx="1"/>
          </p:nvPr>
        </p:nvSpPr>
        <p:spPr>
          <a:xfrm>
            <a:off x="533400" y="1600200"/>
            <a:ext cx="8077200" cy="46482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Must fall within one of the preceding categories</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Must be original</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Evaluating originality can cause problems</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Works not eligible for copyright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Not fixed in tangible form</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Common terms, no original authorship</a:t>
            </a:r>
            <a:endParaRPr/>
          </a:p>
        </p:txBody>
      </p:sp>
      <p:sp>
        <p:nvSpPr>
          <p:cNvPr id="239" name="Google Shape;239;p36"/>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240" name="Google Shape;240;p36"/>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7"/>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Copyrights (cont’d.)</a:t>
            </a:r>
            <a:endParaRPr/>
          </a:p>
        </p:txBody>
      </p:sp>
      <p:sp>
        <p:nvSpPr>
          <p:cNvPr id="247" name="Google Shape;247;p37"/>
          <p:cNvSpPr txBox="1">
            <a:spLocks noGrp="1"/>
          </p:cNvSpPr>
          <p:nvPr>
            <p:ph type="body" idx="1"/>
          </p:nvPr>
        </p:nvSpPr>
        <p:spPr>
          <a:xfrm>
            <a:off x="533400" y="1600200"/>
            <a:ext cx="8077200" cy="46482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Fair use doctrine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Allows portions of copyrighted materials to be used without permission under certain circumstances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Maintains balance between protecting an author’s rights and enabling public access to copyrighted works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Factors to consider when evaluating the use of copyrighted material</a:t>
            </a:r>
            <a:endParaRPr/>
          </a:p>
        </p:txBody>
      </p:sp>
      <p:sp>
        <p:nvSpPr>
          <p:cNvPr id="248" name="Google Shape;248;p37"/>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249" name="Google Shape;249;p37"/>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8"/>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Copyrights (cont’d.)</a:t>
            </a:r>
            <a:endParaRPr/>
          </a:p>
        </p:txBody>
      </p:sp>
      <p:sp>
        <p:nvSpPr>
          <p:cNvPr id="256" name="Google Shape;256;p38"/>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Fair use doctrine factors include: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Purpose and character of the use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Nature of the copyrighted work</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Portion of the copyrighted work used</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Effect of the use upon the value of the copyrighted work</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Key concept: an idea cannot be copyrighted, but the expression of an idea can be</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No copyright infringement if two parties develop similar work</a:t>
            </a:r>
            <a:endParaRPr/>
          </a:p>
          <a:p>
            <a:pPr marL="342900" lvl="0" indent="-177800" algn="l" rtl="0">
              <a:spcBef>
                <a:spcPts val="520"/>
              </a:spcBef>
              <a:spcAft>
                <a:spcPts val="0"/>
              </a:spcAft>
              <a:buClr>
                <a:srgbClr val="222222"/>
              </a:buClr>
              <a:buSzPts val="2600"/>
              <a:buFont typeface="Arial"/>
              <a:buNone/>
            </a:pPr>
            <a:endParaRPr sz="2600" b="0" i="0" u="none">
              <a:solidFill>
                <a:srgbClr val="222222"/>
              </a:solidFill>
              <a:latin typeface="Arial"/>
              <a:ea typeface="Arial"/>
              <a:cs typeface="Arial"/>
              <a:sym typeface="Arial"/>
            </a:endParaRPr>
          </a:p>
        </p:txBody>
      </p:sp>
      <p:sp>
        <p:nvSpPr>
          <p:cNvPr id="257" name="Google Shape;257;p38"/>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258" name="Google Shape;258;p38"/>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9"/>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Copyrights (cont’d.)</a:t>
            </a:r>
            <a:endParaRPr/>
          </a:p>
        </p:txBody>
      </p:sp>
      <p:sp>
        <p:nvSpPr>
          <p:cNvPr id="264" name="Google Shape;264;p39"/>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strike="noStrike" cap="none">
                <a:solidFill>
                  <a:srgbClr val="222222"/>
                </a:solidFill>
                <a:latin typeface="Arial"/>
                <a:ea typeface="Arial"/>
                <a:cs typeface="Arial"/>
                <a:sym typeface="Arial"/>
              </a:rPr>
              <a:t>The Prioritizing Resources and Organization for Intellectual Property (PRO-IP) Act of 2008</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Increased enforcement and substantially increased penalties for infringement</a:t>
            </a:r>
            <a:endParaRPr/>
          </a:p>
          <a:p>
            <a:pPr marL="342900" marR="0" lvl="0" indent="-342900" algn="l" rtl="0">
              <a:lnSpc>
                <a:spcPct val="100000"/>
              </a:lnSpc>
              <a:spcBef>
                <a:spcPts val="520"/>
              </a:spcBef>
              <a:spcAft>
                <a:spcPts val="0"/>
              </a:spcAft>
              <a:buClr>
                <a:srgbClr val="222222"/>
              </a:buClr>
              <a:buSzPts val="2600"/>
              <a:buFont typeface="Arial"/>
              <a:buChar char="•"/>
            </a:pPr>
            <a:r>
              <a:rPr lang="en-US" sz="2600" b="0" i="0" u="none" strike="noStrike" cap="none">
                <a:solidFill>
                  <a:srgbClr val="222222"/>
                </a:solidFill>
                <a:latin typeface="Arial"/>
                <a:ea typeface="Arial"/>
                <a:cs typeface="Arial"/>
                <a:sym typeface="Arial"/>
              </a:rPr>
              <a:t>General Agreement on Tariffs and Trade (GATT)</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Trade agreement between 117 countries</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Created World Trade Organization (WTO)</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Despite GATT, copyright protection varies greatly from country to country</a:t>
            </a:r>
            <a:endParaRPr/>
          </a:p>
          <a:p>
            <a:pPr marL="342900" marR="0" lvl="0" indent="-190500" algn="l" rtl="0">
              <a:spcBef>
                <a:spcPts val="480"/>
              </a:spcBef>
              <a:spcAft>
                <a:spcPts val="0"/>
              </a:spcAft>
              <a:buClr>
                <a:srgbClr val="222222"/>
              </a:buClr>
              <a:buSzPts val="2400"/>
              <a:buFont typeface="Arial"/>
              <a:buNone/>
            </a:pPr>
            <a:endParaRPr sz="2400" b="0" i="0" u="none" strike="noStrike" cap="none">
              <a:solidFill>
                <a:srgbClr val="222222"/>
              </a:solidFill>
              <a:latin typeface="Arial"/>
              <a:ea typeface="Arial"/>
              <a:cs typeface="Arial"/>
              <a:sym typeface="Arial"/>
            </a:endParaRPr>
          </a:p>
        </p:txBody>
      </p:sp>
      <p:sp>
        <p:nvSpPr>
          <p:cNvPr id="265" name="Google Shape;265;p39"/>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266" name="Google Shape;266;p39"/>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40"/>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Copyrights (cont’d.)</a:t>
            </a:r>
            <a:endParaRPr/>
          </a:p>
        </p:txBody>
      </p:sp>
      <p:sp>
        <p:nvSpPr>
          <p:cNvPr id="273" name="Google Shape;273;p40"/>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The WTO and the WTO TRIPS Agreement (1994)</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Many nations recognize that intellectual property has become increasingly important in world trade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Established minimum levels of protection that each government must provide to the intellectual property of members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Covers copyright, patents, and trade secrets</a:t>
            </a:r>
            <a:endParaRPr/>
          </a:p>
          <a:p>
            <a:pPr marL="742950" lvl="1" indent="-133350" algn="l" rtl="0">
              <a:lnSpc>
                <a:spcPct val="100000"/>
              </a:lnSpc>
              <a:spcBef>
                <a:spcPts val="480"/>
              </a:spcBef>
              <a:spcAft>
                <a:spcPts val="0"/>
              </a:spcAft>
              <a:buClr>
                <a:srgbClr val="222222"/>
              </a:buClr>
              <a:buSzPts val="2400"/>
              <a:buFont typeface="Arial"/>
              <a:buNone/>
            </a:pPr>
            <a:endParaRPr sz="2400" b="0" i="0" u="none">
              <a:solidFill>
                <a:srgbClr val="222222"/>
              </a:solidFill>
              <a:latin typeface="Arial"/>
              <a:ea typeface="Arial"/>
              <a:cs typeface="Arial"/>
              <a:sym typeface="Arial"/>
            </a:endParaRPr>
          </a:p>
          <a:p>
            <a:pPr marL="342900" lvl="0" indent="-190500" algn="l" rtl="0">
              <a:spcBef>
                <a:spcPts val="480"/>
              </a:spcBef>
              <a:spcAft>
                <a:spcPts val="0"/>
              </a:spcAft>
              <a:buClr>
                <a:srgbClr val="222222"/>
              </a:buClr>
              <a:buSzPts val="2400"/>
              <a:buFont typeface="Arial"/>
              <a:buNone/>
            </a:pPr>
            <a:endParaRPr sz="2400" b="0" i="0" u="none">
              <a:solidFill>
                <a:srgbClr val="222222"/>
              </a:solidFill>
              <a:latin typeface="Arial"/>
              <a:ea typeface="Arial"/>
              <a:cs typeface="Arial"/>
              <a:sym typeface="Arial"/>
            </a:endParaRPr>
          </a:p>
        </p:txBody>
      </p:sp>
      <p:sp>
        <p:nvSpPr>
          <p:cNvPr id="274" name="Google Shape;274;p40"/>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275" name="Google Shape;275;p40"/>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41"/>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Copyrights (cont’d.)</a:t>
            </a:r>
            <a:endParaRPr/>
          </a:p>
        </p:txBody>
      </p:sp>
      <p:sp>
        <p:nvSpPr>
          <p:cNvPr id="282" name="Google Shape;282;p41"/>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283" name="Google Shape;283;p41"/>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18</a:t>
            </a:fld>
            <a:endParaRPr/>
          </a:p>
        </p:txBody>
      </p:sp>
      <p:pic>
        <p:nvPicPr>
          <p:cNvPr id="284" name="Google Shape;284;p41"/>
          <p:cNvPicPr preferRelativeResize="0"/>
          <p:nvPr/>
        </p:nvPicPr>
        <p:blipFill rotWithShape="1">
          <a:blip r:embed="rId3">
            <a:alphaModFix/>
          </a:blip>
          <a:srcRect/>
          <a:stretch/>
        </p:blipFill>
        <p:spPr>
          <a:xfrm>
            <a:off x="0" y="1366837"/>
            <a:ext cx="9061450" cy="472916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2"/>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Copyrights (cont’d.)</a:t>
            </a:r>
            <a:endParaRPr/>
          </a:p>
        </p:txBody>
      </p:sp>
      <p:sp>
        <p:nvSpPr>
          <p:cNvPr id="290" name="Google Shape;290;p42"/>
          <p:cNvSpPr txBox="1">
            <a:spLocks noGrp="1"/>
          </p:cNvSpPr>
          <p:nvPr>
            <p:ph type="body" idx="1"/>
          </p:nvPr>
        </p:nvSpPr>
        <p:spPr>
          <a:xfrm>
            <a:off x="457200" y="14478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World Intellectual Property Organization (WIPO)</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Agency of the United Nations</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Advocates for the interests of intellectual property owners</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WIPO Copyright Treaty provides additional copyright protections for electronic media</a:t>
            </a:r>
            <a:endParaRPr/>
          </a:p>
          <a:p>
            <a:pPr marL="1143000" marR="0" lvl="2" indent="-88900" algn="l" rtl="0">
              <a:lnSpc>
                <a:spcPct val="100000"/>
              </a:lnSpc>
              <a:spcBef>
                <a:spcPts val="440"/>
              </a:spcBef>
              <a:spcAft>
                <a:spcPts val="0"/>
              </a:spcAft>
              <a:buClr>
                <a:srgbClr val="222222"/>
              </a:buClr>
              <a:buSzPts val="2200"/>
              <a:buFont typeface="Arial"/>
              <a:buNone/>
            </a:pPr>
            <a:endParaRPr sz="2200" b="0" i="0" u="none" strike="noStrike" cap="none">
              <a:solidFill>
                <a:srgbClr val="222222"/>
              </a:solidFill>
              <a:latin typeface="Arial"/>
              <a:ea typeface="Arial"/>
              <a:cs typeface="Arial"/>
              <a:sym typeface="Arial"/>
            </a:endParaRPr>
          </a:p>
          <a:p>
            <a:pPr marL="342900" marR="0" lvl="0" indent="-203200" algn="l" rtl="0">
              <a:spcBef>
                <a:spcPts val="440"/>
              </a:spcBef>
              <a:spcAft>
                <a:spcPts val="0"/>
              </a:spcAft>
              <a:buClr>
                <a:srgbClr val="222222"/>
              </a:buClr>
              <a:buSzPts val="2200"/>
              <a:buFont typeface="Arial"/>
              <a:buNone/>
            </a:pPr>
            <a:endParaRPr sz="2200" b="0" i="0" u="none" strike="noStrike" cap="none">
              <a:solidFill>
                <a:srgbClr val="222222"/>
              </a:solidFill>
              <a:latin typeface="Arial"/>
              <a:ea typeface="Arial"/>
              <a:cs typeface="Arial"/>
              <a:sym typeface="Arial"/>
            </a:endParaRPr>
          </a:p>
        </p:txBody>
      </p:sp>
      <p:sp>
        <p:nvSpPr>
          <p:cNvPr id="291" name="Google Shape;291;p42"/>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292" name="Google Shape;292;p42"/>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5"/>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Objectives</a:t>
            </a:r>
            <a:endParaRPr/>
          </a:p>
        </p:txBody>
      </p:sp>
      <p:sp>
        <p:nvSpPr>
          <p:cNvPr id="142" name="Google Shape;142;p25"/>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As you read this chapter, consider the following questions:</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What does the term intellectual property encompass, and why are organizations so concerned about protecting intellectual property?</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What are the strengths and limitations of using copyrights, patents, and trade secret laws to protect intellectual property?</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What is plagiarism, and what can be done to combat it?</a:t>
            </a:r>
            <a:endParaRPr dirty="0"/>
          </a:p>
        </p:txBody>
      </p:sp>
      <p:sp>
        <p:nvSpPr>
          <p:cNvPr id="143" name="Google Shape;143;p25"/>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dirty="0">
                <a:solidFill>
                  <a:srgbClr val="222222"/>
                </a:solidFill>
                <a:latin typeface="Arial"/>
                <a:ea typeface="Arial"/>
                <a:cs typeface="Arial"/>
                <a:sym typeface="Arial"/>
              </a:rPr>
              <a:t>Ethics in Information Technology, Fourth Edition</a:t>
            </a:r>
            <a:endParaRPr dirty="0"/>
          </a:p>
        </p:txBody>
      </p:sp>
      <p:sp>
        <p:nvSpPr>
          <p:cNvPr id="144" name="Google Shape;144;p25"/>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3"/>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Copyrights (cont’d.)</a:t>
            </a:r>
            <a:endParaRPr/>
          </a:p>
        </p:txBody>
      </p:sp>
      <p:sp>
        <p:nvSpPr>
          <p:cNvPr id="298" name="Google Shape;298;p43"/>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Digital Millennium Copyright Act (DMCA)</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Implementation of WIPO treaty</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Civil and criminal penalties included</a:t>
            </a:r>
            <a:endParaRPr/>
          </a:p>
          <a:p>
            <a:pPr marL="742950" marR="0" lvl="1" indent="-285750" algn="l" rtl="0">
              <a:lnSpc>
                <a:spcPct val="100000"/>
              </a:lnSpc>
              <a:spcBef>
                <a:spcPts val="48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Governs distribution of tools and software that can be used to circumvent technological measures used to protect copyrighted works</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Provides safe harbors for ISPs whose customers/subscribers may be breaking copyright laws</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ISP must comply with “notice and takedown procedures” that grant copyright holders a process to halt access to alleged infringing content</a:t>
            </a:r>
            <a:endParaRPr/>
          </a:p>
          <a:p>
            <a:pPr marL="342900" marR="0" lvl="0" indent="-203200" algn="l" rtl="0">
              <a:spcBef>
                <a:spcPts val="440"/>
              </a:spcBef>
              <a:spcAft>
                <a:spcPts val="0"/>
              </a:spcAft>
              <a:buClr>
                <a:srgbClr val="222222"/>
              </a:buClr>
              <a:buSzPts val="2200"/>
              <a:buFont typeface="Arial"/>
              <a:buNone/>
            </a:pPr>
            <a:endParaRPr sz="2200" b="0" i="0" u="none" strike="noStrike" cap="none">
              <a:solidFill>
                <a:srgbClr val="222222"/>
              </a:solidFill>
              <a:latin typeface="Arial"/>
              <a:ea typeface="Arial"/>
              <a:cs typeface="Arial"/>
              <a:sym typeface="Arial"/>
            </a:endParaRPr>
          </a:p>
        </p:txBody>
      </p:sp>
      <p:sp>
        <p:nvSpPr>
          <p:cNvPr id="299" name="Google Shape;299;p43"/>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300" name="Google Shape;300;p43"/>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4"/>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Copyrights (cont’d.)</a:t>
            </a:r>
            <a:endParaRPr/>
          </a:p>
        </p:txBody>
      </p:sp>
      <p:sp>
        <p:nvSpPr>
          <p:cNvPr id="306" name="Google Shape;306;p44"/>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Digital Millennium Copyright Act (DMCA)</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The DMCA added new provisions, making it an offense to do the following: </a:t>
            </a:r>
            <a:endParaRPr/>
          </a:p>
          <a:p>
            <a:pPr marL="1143000" marR="0" lvl="2" indent="-228600" algn="l" rtl="0">
              <a:lnSpc>
                <a:spcPct val="100000"/>
              </a:lnSpc>
              <a:spcBef>
                <a:spcPts val="440"/>
              </a:spcBef>
              <a:spcAft>
                <a:spcPts val="0"/>
              </a:spcAft>
              <a:buClr>
                <a:schemeClr val="dk1"/>
              </a:buClr>
              <a:buSzPts val="2200"/>
              <a:buFont typeface="Arial"/>
              <a:buChar char="•"/>
            </a:pPr>
            <a:r>
              <a:rPr lang="en-US" sz="2200" b="0" i="0" u="none" strike="noStrike" cap="none">
                <a:solidFill>
                  <a:schemeClr val="dk1"/>
                </a:solidFill>
                <a:latin typeface="Arial"/>
                <a:ea typeface="Arial"/>
                <a:cs typeface="Arial"/>
                <a:sym typeface="Arial"/>
              </a:rPr>
              <a:t>Circumvent a technical protection </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Develop and provide tools that allow others to access a technologically protected work </a:t>
            </a:r>
            <a:endParaRPr/>
          </a:p>
          <a:p>
            <a:pPr marL="1143000" marR="0" lvl="2" indent="-228600" algn="l" rtl="0">
              <a:lnSpc>
                <a:spcPct val="100000"/>
              </a:lnSpc>
              <a:spcBef>
                <a:spcPts val="440"/>
              </a:spcBef>
              <a:spcAft>
                <a:spcPts val="0"/>
              </a:spcAft>
              <a:buClr>
                <a:schemeClr val="dk1"/>
              </a:buClr>
              <a:buSzPts val="2200"/>
              <a:buFont typeface="Arial"/>
              <a:buChar char="•"/>
            </a:pPr>
            <a:r>
              <a:rPr lang="en-US" sz="2200" b="0" i="0" u="none" strike="noStrike" cap="none">
                <a:solidFill>
                  <a:schemeClr val="dk1"/>
                </a:solidFill>
                <a:latin typeface="Arial"/>
                <a:ea typeface="Arial"/>
                <a:cs typeface="Arial"/>
                <a:sym typeface="Arial"/>
              </a:rPr>
              <a:t>Manufacture, import, provide, or traffic in tools that enable others to circumvent protection and copy a protected work </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Example to follow</a:t>
            </a:r>
            <a:br>
              <a:rPr lang="en-US" sz="2200" b="0" i="0" u="none" strike="noStrike" cap="none">
                <a:solidFill>
                  <a:srgbClr val="222222"/>
                </a:solidFill>
                <a:latin typeface="Arial"/>
                <a:ea typeface="Arial"/>
                <a:cs typeface="Arial"/>
                <a:sym typeface="Arial"/>
              </a:rPr>
            </a:br>
            <a:br>
              <a:rPr lang="en-US" sz="2200" b="0" i="0" u="none" strike="noStrike" cap="none">
                <a:solidFill>
                  <a:srgbClr val="222222"/>
                </a:solidFill>
                <a:latin typeface="Arial"/>
                <a:ea typeface="Arial"/>
                <a:cs typeface="Arial"/>
                <a:sym typeface="Arial"/>
              </a:rPr>
            </a:br>
            <a:br>
              <a:rPr lang="en-US" sz="2200" b="0" i="0" u="none" strike="noStrike" cap="none">
                <a:solidFill>
                  <a:srgbClr val="222222"/>
                </a:solidFill>
                <a:latin typeface="Arial"/>
                <a:ea typeface="Arial"/>
                <a:cs typeface="Arial"/>
                <a:sym typeface="Arial"/>
              </a:rPr>
            </a:br>
            <a:br>
              <a:rPr lang="en-US" sz="2200" b="0" i="0" u="none" strike="noStrike" cap="none">
                <a:solidFill>
                  <a:srgbClr val="222222"/>
                </a:solidFill>
                <a:latin typeface="Arial"/>
                <a:ea typeface="Arial"/>
                <a:cs typeface="Arial"/>
                <a:sym typeface="Arial"/>
              </a:rPr>
            </a:br>
            <a:r>
              <a:rPr lang="en-US" sz="2200" b="0" i="0" u="none" strike="noStrike" cap="none">
                <a:solidFill>
                  <a:srgbClr val="222222"/>
                </a:solidFill>
                <a:latin typeface="Arial"/>
                <a:ea typeface="Arial"/>
                <a:cs typeface="Arial"/>
                <a:sym typeface="Arial"/>
              </a:rPr>
              <a:t>	</a:t>
            </a:r>
            <a:endParaRPr/>
          </a:p>
        </p:txBody>
      </p:sp>
      <p:sp>
        <p:nvSpPr>
          <p:cNvPr id="307" name="Google Shape;307;p44"/>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308" name="Google Shape;308;p44"/>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5"/>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Copyrights (cont’d.)</a:t>
            </a:r>
            <a:endParaRPr/>
          </a:p>
        </p:txBody>
      </p:sp>
      <p:sp>
        <p:nvSpPr>
          <p:cNvPr id="314" name="Google Shape;314;p45"/>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315" name="Google Shape;315;p45"/>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22</a:t>
            </a:fld>
            <a:endParaRPr/>
          </a:p>
        </p:txBody>
      </p:sp>
      <p:pic>
        <p:nvPicPr>
          <p:cNvPr id="316" name="Google Shape;316;p45"/>
          <p:cNvPicPr preferRelativeResize="0"/>
          <p:nvPr/>
        </p:nvPicPr>
        <p:blipFill rotWithShape="1">
          <a:blip r:embed="rId3">
            <a:alphaModFix/>
          </a:blip>
          <a:srcRect/>
          <a:stretch/>
        </p:blipFill>
        <p:spPr>
          <a:xfrm>
            <a:off x="0" y="2133600"/>
            <a:ext cx="9144000" cy="32766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46"/>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Copyrights (cont’d.)</a:t>
            </a:r>
            <a:endParaRPr/>
          </a:p>
        </p:txBody>
      </p:sp>
      <p:sp>
        <p:nvSpPr>
          <p:cNvPr id="322" name="Google Shape;322;p46"/>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Digital Millennium Copyright Act (DMCA)</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Opponents of DMCA say that it gives holders of intellectual property so much power that it actually restricts the free flow of information. </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For example, under DMCA, Internet service providers (ISPs) are required to remove access to Web sites that allegedly break copyright law—even before infringement has been proven. </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Companies that provide Internet access to music and videos face legal action and the failure of their businesses if they do not gain approval to publish content from the music and movie industries. </a:t>
            </a:r>
            <a:br>
              <a:rPr lang="en-US" sz="2400" b="0" i="0" u="none" strike="noStrike" cap="none">
                <a:solidFill>
                  <a:srgbClr val="222222"/>
                </a:solidFill>
                <a:latin typeface="Arial"/>
                <a:ea typeface="Arial"/>
                <a:cs typeface="Arial"/>
                <a:sym typeface="Arial"/>
              </a:rPr>
            </a:br>
            <a:br>
              <a:rPr lang="en-US" sz="2400" b="0" i="0" u="none" strike="noStrike" cap="none">
                <a:solidFill>
                  <a:srgbClr val="222222"/>
                </a:solidFill>
                <a:latin typeface="Arial"/>
                <a:ea typeface="Arial"/>
                <a:cs typeface="Arial"/>
                <a:sym typeface="Arial"/>
              </a:rPr>
            </a:br>
            <a:br>
              <a:rPr lang="en-US" sz="2400" b="0" i="0" u="none" strike="noStrike" cap="none">
                <a:solidFill>
                  <a:srgbClr val="222222"/>
                </a:solidFill>
                <a:latin typeface="Arial"/>
                <a:ea typeface="Arial"/>
                <a:cs typeface="Arial"/>
                <a:sym typeface="Arial"/>
              </a:rPr>
            </a:br>
            <a:br>
              <a:rPr lang="en-US" sz="2400" b="0" i="0" u="none" strike="noStrike" cap="none">
                <a:solidFill>
                  <a:srgbClr val="222222"/>
                </a:solidFill>
                <a:latin typeface="Arial"/>
                <a:ea typeface="Arial"/>
                <a:cs typeface="Arial"/>
                <a:sym typeface="Arial"/>
              </a:rPr>
            </a:br>
            <a:br>
              <a:rPr lang="en-US" sz="2400" b="0" i="0" u="none" strike="noStrike" cap="none">
                <a:solidFill>
                  <a:srgbClr val="222222"/>
                </a:solidFill>
                <a:latin typeface="Arial"/>
                <a:ea typeface="Arial"/>
                <a:cs typeface="Arial"/>
                <a:sym typeface="Arial"/>
              </a:rPr>
            </a:br>
            <a:r>
              <a:rPr lang="en-US" sz="2400" b="0" i="0" u="none" strike="noStrike" cap="none">
                <a:solidFill>
                  <a:srgbClr val="222222"/>
                </a:solidFill>
                <a:latin typeface="Arial"/>
                <a:ea typeface="Arial"/>
                <a:cs typeface="Arial"/>
                <a:sym typeface="Arial"/>
              </a:rPr>
              <a:t>	</a:t>
            </a:r>
            <a:endParaRPr/>
          </a:p>
        </p:txBody>
      </p:sp>
      <p:sp>
        <p:nvSpPr>
          <p:cNvPr id="323" name="Google Shape;323;p46"/>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324" name="Google Shape;324;p46"/>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23</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6"/>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Objectives (cont’d.)</a:t>
            </a:r>
            <a:endParaRPr/>
          </a:p>
        </p:txBody>
      </p:sp>
      <p:sp>
        <p:nvSpPr>
          <p:cNvPr id="151" name="Google Shape;151;p26"/>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742950" lvl="1" indent="-285750" algn="l" rtl="0">
              <a:lnSpc>
                <a:spcPct val="100000"/>
              </a:lnSpc>
              <a:spcBef>
                <a:spcPts val="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What is reverse engineering, and what issues are associated with applying it to create a look-alike of a competitor’s software program?</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What is open source code, and what is the fundamental premise behind its use?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What is the essential difference between competitive intelligence and industrial espionage, and how is competitive intelligence gathered?</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What is cybersquatting, and what strategy should be used to protect an organization from it?</a:t>
            </a:r>
            <a:endParaRPr/>
          </a:p>
          <a:p>
            <a:pPr marL="342900" lvl="0" indent="-190500" algn="l" rtl="0">
              <a:spcBef>
                <a:spcPts val="480"/>
              </a:spcBef>
              <a:spcAft>
                <a:spcPts val="0"/>
              </a:spcAft>
              <a:buClr>
                <a:srgbClr val="222222"/>
              </a:buClr>
              <a:buSzPts val="2400"/>
              <a:buFont typeface="Arial"/>
              <a:buNone/>
            </a:pPr>
            <a:endParaRPr sz="2400" b="0" i="0" u="none">
              <a:solidFill>
                <a:srgbClr val="222222"/>
              </a:solidFill>
              <a:latin typeface="Arial"/>
              <a:ea typeface="Arial"/>
              <a:cs typeface="Arial"/>
              <a:sym typeface="Arial"/>
            </a:endParaRPr>
          </a:p>
        </p:txBody>
      </p:sp>
      <p:sp>
        <p:nvSpPr>
          <p:cNvPr id="152" name="Google Shape;152;p26"/>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153" name="Google Shape;153;p26"/>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7"/>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What Is Intellectual Property?</a:t>
            </a:r>
            <a:endParaRPr/>
          </a:p>
        </p:txBody>
      </p:sp>
      <p:sp>
        <p:nvSpPr>
          <p:cNvPr id="160" name="Google Shape;160;p27"/>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Term used to describe works of the mind</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Distinct and “owned” or created by a person or group</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Books-film-formulas-inventions-music-process</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Copyright law</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Protects authored works</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Patent law</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Protects inventions</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Trade secret law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Helps safeguard information critical to an organization’s success</a:t>
            </a:r>
            <a:endParaRPr/>
          </a:p>
        </p:txBody>
      </p:sp>
      <p:sp>
        <p:nvSpPr>
          <p:cNvPr id="161" name="Google Shape;161;p27"/>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162" name="Google Shape;162;p27"/>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8"/>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What Is Intellectual Property?</a:t>
            </a:r>
            <a:endParaRPr/>
          </a:p>
        </p:txBody>
      </p:sp>
      <p:sp>
        <p:nvSpPr>
          <p:cNvPr id="169" name="Google Shape;169;p28"/>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Together, copyright, patent, and trade secret legislation forms a complex body of law that addresses the ownership of intellectual property. </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Potential ethical problems with such laws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Stifle creativity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While inventors want to control and get compensation</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Million dollar question</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Should the need for ongoing innovation or the rights of property owners govern how intellectual</a:t>
            </a:r>
            <a:br>
              <a:rPr lang="en-US" sz="2400" b="0" i="0" u="none">
                <a:solidFill>
                  <a:srgbClr val="222222"/>
                </a:solidFill>
                <a:latin typeface="Arial"/>
                <a:ea typeface="Arial"/>
                <a:cs typeface="Arial"/>
                <a:sym typeface="Arial"/>
              </a:rPr>
            </a:br>
            <a:r>
              <a:rPr lang="en-US" sz="2400" b="0" i="0" u="none">
                <a:solidFill>
                  <a:srgbClr val="222222"/>
                </a:solidFill>
                <a:latin typeface="Arial"/>
                <a:ea typeface="Arial"/>
                <a:cs typeface="Arial"/>
                <a:sym typeface="Arial"/>
              </a:rPr>
              <a:t>property is used? </a:t>
            </a:r>
            <a:br>
              <a:rPr lang="en-US" sz="2400" b="0" i="0" u="none">
                <a:solidFill>
                  <a:srgbClr val="222222"/>
                </a:solidFill>
                <a:latin typeface="Arial"/>
                <a:ea typeface="Arial"/>
                <a:cs typeface="Arial"/>
                <a:sym typeface="Arial"/>
              </a:rPr>
            </a:br>
            <a:endParaRPr/>
          </a:p>
        </p:txBody>
      </p:sp>
      <p:sp>
        <p:nvSpPr>
          <p:cNvPr id="170" name="Google Shape;170;p28"/>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171" name="Google Shape;171;p28"/>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9"/>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What Is Intellectual Property?</a:t>
            </a:r>
            <a:endParaRPr/>
          </a:p>
        </p:txBody>
      </p:sp>
      <p:sp>
        <p:nvSpPr>
          <p:cNvPr id="178" name="Google Shape;178;p29"/>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Defining and controlling levels of access to IP are complex tasks</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Incase of software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Sometimes an expression, which is protected under copyright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Sometimes process of changing computer’s internal structure, protected under patent law</a:t>
            </a:r>
            <a:endParaRPr/>
          </a:p>
        </p:txBody>
      </p:sp>
      <p:sp>
        <p:nvSpPr>
          <p:cNvPr id="179" name="Google Shape;179;p29"/>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180" name="Google Shape;180;p29"/>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0"/>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Copyrights</a:t>
            </a:r>
            <a:endParaRPr/>
          </a:p>
        </p:txBody>
      </p:sp>
      <p:sp>
        <p:nvSpPr>
          <p:cNvPr id="187" name="Google Shape;187;p30"/>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Established in the U.S. Constitution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Article I, Section 8, Clause 8</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Grants creators of original works the exclusive right to: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Distribute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Display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Perform</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Reproduce work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Prepare derivative works based upon the work</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Author may grant exclusive right to others</a:t>
            </a:r>
            <a:endParaRPr/>
          </a:p>
        </p:txBody>
      </p:sp>
      <p:sp>
        <p:nvSpPr>
          <p:cNvPr id="188" name="Google Shape;188;p30"/>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189" name="Google Shape;189;p30"/>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1"/>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Copyrights (cont’d.)</a:t>
            </a:r>
            <a:endParaRPr/>
          </a:p>
        </p:txBody>
      </p:sp>
      <p:sp>
        <p:nvSpPr>
          <p:cNvPr id="195" name="Google Shape;195;p31"/>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strike="noStrike" cap="none">
                <a:solidFill>
                  <a:srgbClr val="222222"/>
                </a:solidFill>
                <a:latin typeface="Arial"/>
                <a:ea typeface="Arial"/>
                <a:cs typeface="Arial"/>
                <a:sym typeface="Arial"/>
              </a:rPr>
              <a:t>Copyright protection is granted to the creators of “original works of authorship in any tangible medium of expression, now known or later developed, from which they can be perceived, reproduced, or otherwise communicated, either directly or with the aid of a machine or device.”</a:t>
            </a:r>
            <a:endParaRPr/>
          </a:p>
          <a:p>
            <a:pPr marL="342900" marR="0" lvl="0" indent="-342900" algn="l" rtl="0">
              <a:lnSpc>
                <a:spcPct val="100000"/>
              </a:lnSpc>
              <a:spcBef>
                <a:spcPts val="520"/>
              </a:spcBef>
              <a:spcAft>
                <a:spcPts val="0"/>
              </a:spcAft>
              <a:buClr>
                <a:srgbClr val="222222"/>
              </a:buClr>
              <a:buSzPts val="2600"/>
              <a:buFont typeface="Arial"/>
              <a:buChar char="•"/>
            </a:pPr>
            <a:r>
              <a:rPr lang="en-US" sz="2600" b="0" i="0" u="none" strike="noStrike" cap="none">
                <a:solidFill>
                  <a:srgbClr val="222222"/>
                </a:solidFill>
                <a:latin typeface="Arial"/>
                <a:ea typeface="Arial"/>
                <a:cs typeface="Arial"/>
                <a:sym typeface="Arial"/>
              </a:rPr>
              <a:t>The author may grant this exclusive right to others.</a:t>
            </a:r>
            <a:br>
              <a:rPr lang="en-US" sz="2600" b="0" i="0" u="none" strike="noStrike" cap="none">
                <a:solidFill>
                  <a:srgbClr val="222222"/>
                </a:solidFill>
                <a:latin typeface="Arial"/>
                <a:ea typeface="Arial"/>
                <a:cs typeface="Arial"/>
                <a:sym typeface="Arial"/>
              </a:rPr>
            </a:br>
            <a:br>
              <a:rPr lang="en-US" sz="2600" b="0" i="0" u="none" strike="noStrike" cap="none">
                <a:solidFill>
                  <a:srgbClr val="222222"/>
                </a:solidFill>
                <a:latin typeface="Arial"/>
                <a:ea typeface="Arial"/>
                <a:cs typeface="Arial"/>
                <a:sym typeface="Arial"/>
              </a:rPr>
            </a:br>
            <a:endParaRPr/>
          </a:p>
        </p:txBody>
      </p:sp>
      <p:sp>
        <p:nvSpPr>
          <p:cNvPr id="196" name="Google Shape;196;p31"/>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197" name="Google Shape;197;p31"/>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2"/>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Copyrights (cont’d.)</a:t>
            </a:r>
            <a:endParaRPr/>
          </a:p>
        </p:txBody>
      </p:sp>
      <p:sp>
        <p:nvSpPr>
          <p:cNvPr id="203" name="Google Shape;203;p32"/>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strike="noStrike" cap="none">
                <a:solidFill>
                  <a:srgbClr val="222222"/>
                </a:solidFill>
                <a:latin typeface="Arial"/>
                <a:ea typeface="Arial"/>
                <a:cs typeface="Arial"/>
                <a:sym typeface="Arial"/>
              </a:rPr>
              <a:t>Copyright infringement </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is a violation of the rights secured by the owner of a copyright.</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Infringement occurs when someone copies a substantial and material part of another’s copyrighted work without permission. </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Piracy?</a:t>
            </a:r>
            <a:br>
              <a:rPr lang="en-US" sz="2400" b="0" i="0" u="none" strike="noStrike" cap="none">
                <a:solidFill>
                  <a:srgbClr val="222222"/>
                </a:solidFill>
                <a:latin typeface="Arial"/>
                <a:ea typeface="Arial"/>
                <a:cs typeface="Arial"/>
                <a:sym typeface="Arial"/>
              </a:rPr>
            </a:br>
            <a:br>
              <a:rPr lang="en-US" sz="2400" b="0" i="0" u="none" strike="noStrike" cap="none">
                <a:solidFill>
                  <a:srgbClr val="222222"/>
                </a:solidFill>
                <a:latin typeface="Arial"/>
                <a:ea typeface="Arial"/>
                <a:cs typeface="Arial"/>
                <a:sym typeface="Arial"/>
              </a:rPr>
            </a:br>
            <a:r>
              <a:rPr lang="en-US" sz="2400" b="0" i="0" u="none" strike="noStrike" cap="none">
                <a:solidFill>
                  <a:srgbClr val="222222"/>
                </a:solidFill>
                <a:latin typeface="Arial"/>
                <a:ea typeface="Arial"/>
                <a:cs typeface="Arial"/>
                <a:sym typeface="Arial"/>
              </a:rPr>
              <a:t>	</a:t>
            </a:r>
            <a:endParaRPr/>
          </a:p>
        </p:txBody>
      </p:sp>
      <p:sp>
        <p:nvSpPr>
          <p:cNvPr id="204" name="Google Shape;204;p32"/>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a:p>
        </p:txBody>
      </p:sp>
      <p:sp>
        <p:nvSpPr>
          <p:cNvPr id="205" name="Google Shape;205;p32"/>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9</a:t>
            </a:fld>
            <a:endParaRPr/>
          </a:p>
        </p:txBody>
      </p:sp>
    </p:spTree>
  </p:cSld>
  <p:clrMapOvr>
    <a:masterClrMapping/>
  </p:clrMapOvr>
</p:sld>
</file>

<file path=ppt/theme/theme1.xml><?xml version="1.0" encoding="utf-8"?>
<a:theme xmlns:a="http://schemas.openxmlformats.org/drawingml/2006/main" name="1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9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10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11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5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6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7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8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201</TotalTime>
  <Words>1357</Words>
  <Application>Microsoft Office PowerPoint</Application>
  <PresentationFormat>On-screen Show (4:3)</PresentationFormat>
  <Paragraphs>196</Paragraphs>
  <Slides>23</Slides>
  <Notes>23</Notes>
  <HiddenSlides>0</HiddenSlides>
  <MMClips>0</MMClips>
  <ScaleCrop>false</ScaleCrop>
  <HeadingPairs>
    <vt:vector size="6" baseType="variant">
      <vt:variant>
        <vt:lpstr>Fonts Used</vt:lpstr>
      </vt:variant>
      <vt:variant>
        <vt:i4>2</vt:i4>
      </vt:variant>
      <vt:variant>
        <vt:lpstr>Theme</vt:lpstr>
      </vt:variant>
      <vt:variant>
        <vt:i4>12</vt:i4>
      </vt:variant>
      <vt:variant>
        <vt:lpstr>Slide Titles</vt:lpstr>
      </vt:variant>
      <vt:variant>
        <vt:i4>23</vt:i4>
      </vt:variant>
    </vt:vector>
  </HeadingPairs>
  <TitlesOfParts>
    <vt:vector size="37" baseType="lpstr">
      <vt:lpstr>Arial</vt:lpstr>
      <vt:lpstr>Times New Roman</vt:lpstr>
      <vt:lpstr>1_Default Design</vt:lpstr>
      <vt:lpstr>2_Default Design</vt:lpstr>
      <vt:lpstr>Default Design</vt:lpstr>
      <vt:lpstr>3_Default Design</vt:lpstr>
      <vt:lpstr>4_Default Design</vt:lpstr>
      <vt:lpstr>5_Default Design</vt:lpstr>
      <vt:lpstr>6_Default Design</vt:lpstr>
      <vt:lpstr>7_Default Design</vt:lpstr>
      <vt:lpstr>8_Default Design</vt:lpstr>
      <vt:lpstr>9_Default Design</vt:lpstr>
      <vt:lpstr>10_Default Design</vt:lpstr>
      <vt:lpstr>11_Default Design</vt:lpstr>
      <vt:lpstr>Ethics in Information Technology, Third Edition </vt:lpstr>
      <vt:lpstr>Objectives</vt:lpstr>
      <vt:lpstr>Objectives (cont’d.)</vt:lpstr>
      <vt:lpstr>What Is Intellectual Property?</vt:lpstr>
      <vt:lpstr>What Is Intellectual Property?</vt:lpstr>
      <vt:lpstr>What Is Intellectual Property?</vt:lpstr>
      <vt:lpstr>Copyrights</vt:lpstr>
      <vt:lpstr>Copyrights (cont’d.)</vt:lpstr>
      <vt:lpstr>Copyrights (cont’d.)</vt:lpstr>
      <vt:lpstr>Copyrights (cont’d.)</vt:lpstr>
      <vt:lpstr>Copyrights (cont’d.)</vt:lpstr>
      <vt:lpstr>Copyrights (cont’d.)</vt:lpstr>
      <vt:lpstr>Copyrights (cont’d.)</vt:lpstr>
      <vt:lpstr>Copyrights (cont’d.)</vt:lpstr>
      <vt:lpstr>Copyrights (cont’d.)</vt:lpstr>
      <vt:lpstr>Copyrights (cont’d.)</vt:lpstr>
      <vt:lpstr>Copyrights (cont’d.)</vt:lpstr>
      <vt:lpstr>Copyrights (cont’d.)</vt:lpstr>
      <vt:lpstr>Copyrights (cont’d.)</vt:lpstr>
      <vt:lpstr>Copyrights (cont’d.)</vt:lpstr>
      <vt:lpstr>Copyrights (cont’d.)</vt:lpstr>
      <vt:lpstr>Copyrights (cont’d.)</vt:lpstr>
      <vt:lpstr>Copyrights (cont’d.)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Ethics in Information Technology, Fourth Edition</dc:title>
  <dc:creator>Waqas</dc:creator>
  <cp:lastModifiedBy>Rajeel Amjad</cp:lastModifiedBy>
  <cp:revision>5</cp:revision>
  <dcterms:modified xsi:type="dcterms:W3CDTF">2023-10-20T10:33:15Z</dcterms:modified>
</cp:coreProperties>
</file>