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3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252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Arial"/>
              <a:buNone/>
              <a:defRPr sz="4300" b="1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33400" y="2133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</a:t>
            </a:r>
            <a:r>
              <a:rPr lang="en-US" dirty="0"/>
              <a:t>Third </a:t>
            </a:r>
            <a:r>
              <a:rPr lang="en-US"/>
              <a:t>and Fifth</a:t>
            </a: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533400" y="4038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and Internet Crime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Pieces of programming code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Usually disguised as something else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Cause unexpected and undesirable behavior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Often attached to files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 a “payload”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Spread by actions of the “infected” computer user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Infected e-mail document attachments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Downloads of infected programs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Visits to infected Web sites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Harmful programs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Reside in active memory of a computer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Duplicate themselves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propagate without human intervention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Negative impact of worm attack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data and programs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productivity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Additional effort for IT workers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code hidden inside seemingly harmless programs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tricked into installing them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Delivered via email attachment, downloaded from a Web site, or contracted via a removable media device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pirated copies of this software contain a Trojan horse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Logic bomb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Executes when triggered by certain event</a:t>
            </a:r>
            <a:b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(DDoS) Attacks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hacker takes over computers on the Internet and causes them to flood a target site with demands for data and other small tasks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computers that are taken over are called zombies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Botnet is a very large group of such computers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Does not involve a break-in at the target computer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Target machine is busy responding to a stream of automated requests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 users cannot access target machine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Set of programs that enables its user to gain administrator-level access to a computer without the end user’s consent or knowledge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Attacker can gain full control of the system and even obscure the presence of the rootkit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Fundamental problem in detecting a rootkit is that the operating system currently running cannot be trusted to provide valid test results</a:t>
            </a: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symptoms of rootkit infections: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computer locks up or fails to respond to input from the keyboard or mouse.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screen saver changes without any action on the part of the user.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taskbar disappears.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Network activities function extremely slowly. 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Abuse of email systems to send unsolicited email to large numbers of people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Low-cost commercial advertising for questionable products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Method of marketing also used by many legitimate organizations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Controlling the Assault of Non-Solicited Pornography and Marketing (CAN-SPAM) Act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Legal to spam if basic requirements are met</a:t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Completely Automated Public Turing Test to Tell Computers and Humans Apart (CAPTCHA)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Software generates tests that humans can pass but computer programs cannot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 nearly five years, Edward Davidson ran a spamming, he managed a large network of computers that sent hundreds of thousands of spam e-mails,  promoted the sale of watches, perfume, and other items for nearly two dozen companies. Davidson and his subcontractors sent e-mail messages with header information that concealed the actual sender from the recipient of the e-mail—a violation of the federal CAN-SPAM Act. In April 2008, Edward Davidson was sentenced to serve 21 months in federal prison for violation of the CAN-SPAM Act. He was also ordered to pay $714,139 in restitution to the IRS for taxes on income from the operation that he failed to report.</a:t>
            </a: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Act of using email fraudulently to try to get the recipient to reveal personal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Legitimate-looking emails lead users to counterfeit Web sites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Spear-phishing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Fraudulent emails to an organization’s employees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Smishing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text messages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voice mail messages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075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you read this chapter, consider the following questions:</a:t>
            </a:r>
            <a:endParaRPr/>
          </a:p>
          <a:p>
            <a:pPr marL="8572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key trade-offs and ethical issues are associated with the safeguarding of data and information systems?</a:t>
            </a:r>
            <a:endParaRPr/>
          </a:p>
          <a:p>
            <a:pPr marL="8572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has there been a dramatic increase in the number of computer-related security incidents in recent years?</a:t>
            </a:r>
            <a:endParaRPr/>
          </a:p>
          <a:p>
            <a:pPr marL="8572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are the most common types of computer security attacks?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950" y="204787"/>
            <a:ext cx="5734050" cy="602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 (cont’d.)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Who are the primary perpetrators of computer crime, and what are their objectives?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are the key elements of a multilayer process for managing security vulnerabilities based on the concept of reasonable assurance?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actions must be taken in response to a security incident?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is computer forensics, and what role does it play in responding to a computer incident?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Security Incidents: A Major Concern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of information technology is of utmost importance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Safeguard: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Confidential business data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Private customer and employee data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Protect against malicious acts of theft or disruption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Balance against other business needs and issues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IT-related security incidents is increasing around the world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 complexity increases vulnerability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Computing environment is enormously complex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Continues to increase in complexity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entry points expands continuously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Cloud computing and virtualization software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Higher computer user expectations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help desks under intense pressure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Forget to verify users’ IDs or check authorizations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users share login IDs and passwords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Expanding/changing systems equal new risks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Network era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Personal computers connect to networks with millions of other computers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capable of sharing information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Information technology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 everywhere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Necessary tool for organizations to achieve goals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Increasingly difficult to match pace of technological change for risk assessment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Increased reliance on commercial software with known vulnerabilities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Exploit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 on information system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Takes advantage of system vulnerability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Due to poor system design or implementation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Patch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“Fix” to eliminate the problem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responsible for obtaining and installing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Delays expose users to security breaches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Zero-day attack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Before a vulnerability is discovered or fixed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U.S. companies rely on commercial software with known vulnerabilities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Exploits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Computers as well as smartphones can be target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attacks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 of service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(spear-phishing, smishing, and vishing)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11520</TotalTime>
  <Words>1138</Words>
  <Application>Microsoft Office PowerPoint</Application>
  <PresentationFormat>On-screen Show (4:3)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Times New Roman</vt:lpstr>
      <vt:lpstr>2_Default Design</vt:lpstr>
      <vt:lpstr>Default Design</vt:lpstr>
      <vt:lpstr>1_Default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Ethics in Information Technology, Third and Fifth Edition</vt:lpstr>
      <vt:lpstr>Objectives</vt:lpstr>
      <vt:lpstr>Objectives (cont’d.)</vt:lpstr>
      <vt:lpstr>IT Security Incidents: A Major Concern</vt:lpstr>
      <vt:lpstr>Why Computer Incidents Are So Prevalent</vt:lpstr>
      <vt:lpstr>Why Computer Incidents Are So Prevalent (cont’d.)</vt:lpstr>
      <vt:lpstr>Why Computer Incidents Are So Prevalent (cont’d.)</vt:lpstr>
      <vt:lpstr>Why Computer Incidents Are So Prevalent (cont’d.)</vt:lpstr>
      <vt:lpstr>Types of Exploits</vt:lpstr>
      <vt:lpstr>Viruses</vt:lpstr>
      <vt:lpstr>Worms</vt:lpstr>
      <vt:lpstr>Trojan Horses</vt:lpstr>
      <vt:lpstr>Distributed Denial-of-Service (DDoS) Attacks</vt:lpstr>
      <vt:lpstr>Rootkits</vt:lpstr>
      <vt:lpstr>Rootkits</vt:lpstr>
      <vt:lpstr>Spam</vt:lpstr>
      <vt:lpstr>Spam (cont’d.)</vt:lpstr>
      <vt:lpstr>Spam (cont’d.)</vt:lpstr>
      <vt:lpstr>Phishing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Technology, Fourth Edition</dc:title>
  <dc:creator>Amjad Hussain</dc:creator>
  <cp:lastModifiedBy>Rajeel Amjad</cp:lastModifiedBy>
  <cp:revision>3</cp:revision>
  <dcterms:modified xsi:type="dcterms:W3CDTF">2023-11-07T08:14:52Z</dcterms:modified>
</cp:coreProperties>
</file>