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26"/>
  </p:notesMasterIdLst>
  <p:sldIdLst>
    <p:sldId id="25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308" r:id="rId23"/>
    <p:sldId id="309" r:id="rId24"/>
    <p:sldId id="310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252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sz="4300" b="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</a:t>
            </a:r>
            <a:r>
              <a:rPr lang="en-US" dirty="0"/>
              <a:t>Third and Fifth</a:t>
            </a:r>
            <a:r>
              <a:rPr lang="en-US" sz="3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Federal Laws for Prosecuting Computer Attacks</a:t>
            </a:r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t="-21963" b="21963"/>
          <a:stretch/>
        </p:blipFill>
        <p:spPr>
          <a:xfrm>
            <a:off x="1143000" y="639762"/>
            <a:ext cx="7119937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34" name="Google Shape;534;p7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decisions in determining which information systems and data most need protection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computer exploits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attacks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Phishing, spear-fishing, smishing, vishing</a:t>
            </a:r>
            <a:endParaRPr/>
          </a:p>
        </p:txBody>
      </p:sp>
      <p:sp>
        <p:nvSpPr>
          <p:cNvPr id="535" name="Google Shape;535;p7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543" name="Google Shape;543;p7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550" name="Google Shape;550;p7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implement multilayer process for managing security vulnerabilities, including: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Assessment of threats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actions to address vulnerabilities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education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must lead the effort to implement: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policies and procedures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Hardware and software to prevent security breaches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forensics is key to fighting computer crime in a court of law</a:t>
            </a:r>
            <a:endParaRPr dirty="0"/>
          </a:p>
        </p:txBody>
      </p:sp>
      <p:sp>
        <p:nvSpPr>
          <p:cNvPr id="551" name="Google Shape;551;p7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Thrill seekers wanting a challenge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Common criminals looking for financial gain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 trying to gain an advantage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Terrorists seeking to cause destruction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Different objectives and access to varying resources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Willing to take different levels of risk to accomplish an objective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 (cont’d.)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1423987"/>
            <a:ext cx="8553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 and Crackers</a:t>
            </a:r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Test limitations of systems out of intellectual curiosity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smart and talented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Others inept; termed “lamers” or “script kiddies”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Cracking is a form of hacking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Clearly criminal activity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Insiders</a:t>
            </a:r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Major security concern for companies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 within an organization is usually due to weaknesses in internal control procedures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Collusion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Cooperation between an employee and an outsider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Insiders are not necessarily employees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also be consultants and contractors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Extremely difficult to detect or stop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Authorized to access the very systems they abuse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Negligent insiders have potential to cause damage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illegal means to obtain trade secrets from competitors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Trade secrets are protected by the Economic Espionage Act of 1996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Competitive intelligence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legal techniques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Gathers information available to the public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espionage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illegal means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Obtains information not available to the public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 into corporate computers to steal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Engage in all forms of computer fraud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Chargebacks are disputed transactions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Loss of customer trust has more impact than fraud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Hacktivists and Cyberterrorists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Hacking to achieve a political or social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Attacks computers or networks in an attempt to intimidate or coerce a government in order to advance certain political or social objectives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Seeks to cause harm rather than gather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techniques that destroy or disrupt services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494</Words>
  <Application>Microsoft Office PowerPoint</Application>
  <PresentationFormat>On-screen Show (4:3)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Times New Roman</vt:lpstr>
      <vt:lpstr>2_Default Design</vt:lpstr>
      <vt:lpstr>Default Design</vt:lpstr>
      <vt:lpstr>1_Default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Ethics in Information Technology, Third and Fifth Edition</vt:lpstr>
      <vt:lpstr>PowerPoint Presentation</vt:lpstr>
      <vt:lpstr>Types of Perpetrators</vt:lpstr>
      <vt:lpstr>Types of Perpetrators (cont’d.)</vt:lpstr>
      <vt:lpstr>Hackers and Crackers</vt:lpstr>
      <vt:lpstr>Malicious Insiders</vt:lpstr>
      <vt:lpstr>Industrial Spies</vt:lpstr>
      <vt:lpstr>Cybercriminals</vt:lpstr>
      <vt:lpstr>Hacktivists and Cyberterrorists</vt:lpstr>
      <vt:lpstr>Federal Laws for Prosecuting Computer Attacks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Fourth Edition</dc:title>
  <dc:creator>Amjad Hussain</dc:creator>
  <cp:lastModifiedBy>Rajeel Amjad</cp:lastModifiedBy>
  <cp:revision>3</cp:revision>
  <dcterms:modified xsi:type="dcterms:W3CDTF">2023-11-07T08:13:33Z</dcterms:modified>
</cp:coreProperties>
</file>