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953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lang="en-US" sz="3200" b="0" i="0" u="none" strike="noStrike" cap="none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7125" marR="0" lvl="0" indent="-23844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dirty="0"/>
          </a:p>
          <a:p>
            <a:pPr marL="355600" marR="0" lvl="0" indent="-342900" algn="l" rtl="0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dirty="0"/>
          </a:p>
          <a:p>
            <a:pPr marL="355600" marR="0" lvl="0" indent="-342900" algn="l" rtl="0"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dirty="0"/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 being taken over by a larger company B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 acquires all shares of A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By paying them in Cash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Or in its own shares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Mixture of both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Owners as directors, continue to work with new company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Reasons for selling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Convert paper money to real money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Need for further capital investment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 has intellectual property or have high level skills that compliments B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 -&gt; automatically carrying out failure mode analysis on electrical car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 -&gt; electronic design automation tools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1991 SD-Scicon British software house specialized in defense and other hi-tech systems 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-&gt; IT services to large organizations in health services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tookover SD-Scicon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SD-Scicon disappeared – EDS showed no interest in SD-Scicon’s traditional market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was acquired by Hewlett-Packard for 13.9billion dollars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-&gt; player of IT services market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retained its identity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Breaking EDS would lose purpose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Strict regulations to stop exploit situation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the customer base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provides services same as B, B to look for customers in different geographical area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its range of offerings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offering HR packages, B offers payroll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Acquiring new staff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Economies of scale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Vertical integration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strategy where a company expands its business operations into different steps on the same production path</a:t>
            </a:r>
            <a:endParaRPr>
              <a:solidFill>
                <a:srgbClr val="FF0000"/>
              </a:solidFill>
            </a:endParaRPr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Eliminating a competitor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New company is formed, which buys the shares of both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Bell Atlantic and GTE to form Verizon Communications Inc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Mergers on large scale can effect on competition and public interest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May subject to examination under monopolies act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2 years for above mentioned merger to take place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marL="114300" lvl="0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Conservative party to reduce civil servants and outsource IT services in UK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Difficulty of civil service to hire and retain good IT staff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Arguments for outsourcing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Cost of IT services more visible – easy to control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Specialist companies produce effective systems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More experience than user companies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Justify high qualified/specialists staff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Better career path for IT professionals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Overall it saves money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Outsourcing too much may lose control and understanding of their operations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private sector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more and more money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Directors run the company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Controlled by shareholders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public sector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public service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 good conditions of roads, providing good education etc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mechanism for management</a:t>
            </a: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become a legal entity;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is and why it is the preferred legal form for a commercial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dirty="0"/>
          </a:p>
          <a:p>
            <a:pPr marL="355600" marR="0" lvl="0" indent="-1651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3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/>
          </a:p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/>
          </a:p>
          <a:p>
            <a:pPr marL="749300" marR="0" lvl="1" indent="-279400" algn="l" rtl="0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/>
          </a:p>
          <a:p>
            <a:pPr marL="1155700" marR="0" lvl="2" indent="-228600" algn="l" rtl="0"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/>
          </a:p>
          <a:p>
            <a:pPr marL="749300" marR="0" lvl="1" indent="-2794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5700" marR="0" lvl="2" indent="-228600" algn="l" rtl="0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/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/>
          </a:p>
          <a:p>
            <a:pPr marL="749300" marR="0" lvl="1" indent="-279400" algn="l" rtl="0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/>
          </a:p>
          <a:p>
            <a:pPr marL="749300" marR="0" lvl="1" indent="-279400" algn="l" rtl="0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93139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444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/>
          </a:p>
          <a:p>
            <a:pPr marL="355600" marR="0" lvl="0" indent="-342900" algn="l" rtl="0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/>
          </a:p>
          <a:p>
            <a:pPr marL="355600" marR="0" lvl="0" indent="-342900" algn="l" rtl="0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/>
          </a:p>
          <a:p>
            <a:pPr marL="355600" marR="0" lvl="0" indent="-34290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marL="355600" marR="0" lvl="0" indent="-342900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technical.Covers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9903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dirty="0"/>
          </a:p>
          <a:p>
            <a:pPr marL="355600" marR="0" lvl="0" indent="-3429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dirty="0"/>
          </a:p>
          <a:p>
            <a:pPr marL="755650" marR="0" lvl="1" indent="-28575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dirty="0"/>
          </a:p>
          <a:p>
            <a:pPr marL="1155700" lvl="2" indent="-228600">
              <a:spcBef>
                <a:spcPts val="25"/>
              </a:spcBef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aware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ﬁnancial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company </a:t>
            </a:r>
            <a:r>
              <a:rPr lang="en-US" dirty="0">
                <a:latin typeface="+mj-lt"/>
              </a:rPr>
              <a:t>not allow it to continue to incur debts when they know or should have known that the company will be unable to repay them 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sz="1600" dirty="0"/>
          </a:p>
          <a:p>
            <a:pPr marL="355600" marR="0" lvl="0" indent="-342900" algn="l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act in good faith and for the benefit for the company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losing a contract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required to pay company the compensation</a:t>
            </a:r>
            <a:endParaRPr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must exercise the skill and care that is expected from their qualification and experience</a:t>
            </a:r>
            <a:endParaRPr/>
          </a:p>
          <a:p>
            <a:pPr marL="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signed a contract for computers not suitable for company</a:t>
            </a:r>
            <a:endParaRPr/>
          </a:p>
          <a:p>
            <a:pPr marL="11430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court may order to pay back cost of computer to company</a:t>
            </a:r>
            <a:endParaRPr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 interested to make a contract with a company (cleaning etc) should inform board of directors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the model article stipulate the director himself should not be  	allowed to vote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1579</Words>
  <Application>Microsoft Office PowerPoint</Application>
  <PresentationFormat>On-screen Show (4:3)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Adjacency</vt:lpstr>
      <vt:lpstr>PowerPoint Presentation</vt:lpstr>
      <vt:lpstr>Becoming a Legal Entity</vt:lpstr>
      <vt:lpstr>Becoming a Legal Entity</vt:lpstr>
      <vt:lpstr>Limited companies</vt:lpstr>
      <vt:lpstr>Limited companies</vt:lpstr>
      <vt:lpstr>Setting up a company</vt:lpstr>
      <vt:lpstr>Constitution of Limited Company</vt:lpstr>
      <vt:lpstr>Directors</vt:lpstr>
      <vt:lpstr>Directors</vt:lpstr>
      <vt:lpstr>PowerPoint Presentation</vt:lpstr>
      <vt:lpstr>Takeovers</vt:lpstr>
      <vt:lpstr>Takeovers</vt:lpstr>
      <vt:lpstr>Takeovers Reasons</vt:lpstr>
      <vt:lpstr>Mergers</vt:lpstr>
      <vt:lpstr>Management buyouts</vt:lpstr>
      <vt:lpstr>Outsourcing</vt:lpstr>
      <vt:lpstr>Non Commercial Bodies  Statutory bodies</vt:lpstr>
      <vt:lpstr>Non Commercial Bodies  Statutory bodies</vt:lpstr>
      <vt:lpstr>Non Commercial Bodies  Statutory bodies</vt:lpstr>
      <vt:lpstr>Other non-profit-making bodies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Hussain</dc:creator>
  <cp:lastModifiedBy>Rajeel Amjad</cp:lastModifiedBy>
  <cp:revision>9</cp:revision>
  <dcterms:modified xsi:type="dcterms:W3CDTF">2023-08-30T09:45:29Z</dcterms:modified>
</cp:coreProperties>
</file>