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77"/>
  </p:notesMasterIdLst>
  <p:handoutMasterIdLst>
    <p:handoutMasterId r:id="rId78"/>
  </p:handoutMasterIdLst>
  <p:sldIdLst>
    <p:sldId id="256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62" r:id="rId10"/>
    <p:sldId id="345" r:id="rId11"/>
    <p:sldId id="346" r:id="rId12"/>
    <p:sldId id="347" r:id="rId13"/>
    <p:sldId id="348" r:id="rId14"/>
    <p:sldId id="349" r:id="rId15"/>
    <p:sldId id="350" r:id="rId16"/>
    <p:sldId id="358" r:id="rId17"/>
    <p:sldId id="355" r:id="rId18"/>
    <p:sldId id="356" r:id="rId19"/>
    <p:sldId id="45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91" r:id="rId46"/>
    <p:sldId id="392" r:id="rId47"/>
    <p:sldId id="393" r:id="rId48"/>
    <p:sldId id="394" r:id="rId49"/>
    <p:sldId id="395" r:id="rId50"/>
    <p:sldId id="453" r:id="rId51"/>
    <p:sldId id="403" r:id="rId52"/>
    <p:sldId id="404" r:id="rId53"/>
    <p:sldId id="405" r:id="rId54"/>
    <p:sldId id="406" r:id="rId55"/>
    <p:sldId id="407" r:id="rId56"/>
    <p:sldId id="409" r:id="rId57"/>
    <p:sldId id="454" r:id="rId58"/>
    <p:sldId id="410" r:id="rId59"/>
    <p:sldId id="416" r:id="rId60"/>
    <p:sldId id="417" r:id="rId61"/>
    <p:sldId id="426" r:id="rId62"/>
    <p:sldId id="418" r:id="rId63"/>
    <p:sldId id="450" r:id="rId64"/>
    <p:sldId id="451" r:id="rId65"/>
    <p:sldId id="419" r:id="rId66"/>
    <p:sldId id="420" r:id="rId67"/>
    <p:sldId id="421" r:id="rId68"/>
    <p:sldId id="422" r:id="rId69"/>
    <p:sldId id="429" r:id="rId70"/>
    <p:sldId id="430" r:id="rId71"/>
    <p:sldId id="441" r:id="rId72"/>
    <p:sldId id="442" r:id="rId73"/>
    <p:sldId id="446" r:id="rId74"/>
    <p:sldId id="431" r:id="rId75"/>
    <p:sldId id="439" r:id="rId76"/>
  </p:sldIdLst>
  <p:sldSz cx="9144000" cy="6858000" type="screen4x3"/>
  <p:notesSz cx="6858000" cy="9144000"/>
  <p:custDataLst>
    <p:tags r:id="rId7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D00"/>
    <a:srgbClr val="FFFFFF"/>
    <a:srgbClr val="19C3FF"/>
    <a:srgbClr val="009BD2"/>
    <a:srgbClr val="CC6600"/>
    <a:srgbClr val="AA6022"/>
    <a:srgbClr val="CCC700"/>
    <a:srgbClr val="E3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4660"/>
  </p:normalViewPr>
  <p:slideViewPr>
    <p:cSldViewPr>
      <p:cViewPr varScale="1">
        <p:scale>
          <a:sx n="72" d="100"/>
          <a:sy n="72" d="100"/>
        </p:scale>
        <p:origin x="14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3C285F-F117-456B-9ED2-870AFE08A495}" type="doc">
      <dgm:prSet loTypeId="urn:microsoft.com/office/officeart/2005/8/layout/pyramid1" loCatId="pyramid" qsTypeId="urn:microsoft.com/office/officeart/2005/8/quickstyle/simple2" qsCatId="simple" csTypeId="urn:microsoft.com/office/officeart/2005/8/colors/accent1_4" csCatId="accent1" phldr="1"/>
      <dgm:spPr/>
    </dgm:pt>
    <dgm:pt modelId="{2B818385-7BEC-41F6-9FAC-EA75DEA90B6C}">
      <dgm:prSet phldrT="[Text]" custT="1"/>
      <dgm:spPr/>
      <dgm:t>
        <a:bodyPr/>
        <a:lstStyle/>
        <a:p>
          <a:r>
            <a:rPr lang="en-US" sz="1400" b="1" dirty="0"/>
            <a:t>Top Management</a:t>
          </a:r>
        </a:p>
      </dgm:t>
    </dgm:pt>
    <dgm:pt modelId="{4D863FA4-575D-43CE-B27C-AC5797DFD1FB}" type="parTrans" cxnId="{2A2F6C03-C00D-4281-AD8C-69E4A2F15B2C}">
      <dgm:prSet/>
      <dgm:spPr/>
      <dgm:t>
        <a:bodyPr/>
        <a:lstStyle/>
        <a:p>
          <a:endParaRPr lang="en-US" sz="1600" b="1"/>
        </a:p>
      </dgm:t>
    </dgm:pt>
    <dgm:pt modelId="{C229DB68-C1B2-4465-932D-857A7F14A81E}" type="sibTrans" cxnId="{2A2F6C03-C00D-4281-AD8C-69E4A2F15B2C}">
      <dgm:prSet/>
      <dgm:spPr/>
      <dgm:t>
        <a:bodyPr/>
        <a:lstStyle/>
        <a:p>
          <a:endParaRPr lang="en-US" sz="1600" b="1"/>
        </a:p>
      </dgm:t>
    </dgm:pt>
    <dgm:pt modelId="{4BCADD5A-0BEE-4CC5-9239-05EA71FC7CBA}">
      <dgm:prSet phldrT="[Text]" custT="1"/>
      <dgm:spPr/>
      <dgm:t>
        <a:bodyPr/>
        <a:lstStyle/>
        <a:p>
          <a:r>
            <a:rPr lang="en-US" sz="1400" b="1" dirty="0"/>
            <a:t>Middle Management</a:t>
          </a:r>
        </a:p>
      </dgm:t>
    </dgm:pt>
    <dgm:pt modelId="{C10B422C-2074-4D0A-8BAB-C3A92B67B595}" type="parTrans" cxnId="{D5D79B14-3D5D-4722-B9E3-CDDC91CDC2F8}">
      <dgm:prSet/>
      <dgm:spPr/>
      <dgm:t>
        <a:bodyPr/>
        <a:lstStyle/>
        <a:p>
          <a:endParaRPr lang="en-US" sz="1600" b="1"/>
        </a:p>
      </dgm:t>
    </dgm:pt>
    <dgm:pt modelId="{030E196B-7DDE-4F15-81DD-792D26CF451F}" type="sibTrans" cxnId="{D5D79B14-3D5D-4722-B9E3-CDDC91CDC2F8}">
      <dgm:prSet/>
      <dgm:spPr/>
      <dgm:t>
        <a:bodyPr/>
        <a:lstStyle/>
        <a:p>
          <a:endParaRPr lang="en-US" sz="1600" b="1"/>
        </a:p>
      </dgm:t>
    </dgm:pt>
    <dgm:pt modelId="{5927B51B-FFD5-41F2-B563-98FF09DC47E4}">
      <dgm:prSet phldrT="[Text]" custT="1"/>
      <dgm:spPr/>
      <dgm:t>
        <a:bodyPr/>
        <a:lstStyle/>
        <a:p>
          <a:r>
            <a:rPr lang="en-US" sz="1400" b="1" dirty="0"/>
            <a:t>Front-line people</a:t>
          </a:r>
        </a:p>
      </dgm:t>
    </dgm:pt>
    <dgm:pt modelId="{1F37D203-8E94-44EA-9A20-13335099418B}" type="parTrans" cxnId="{D03FD47D-433E-4F0E-85EB-0482E3180661}">
      <dgm:prSet/>
      <dgm:spPr/>
      <dgm:t>
        <a:bodyPr/>
        <a:lstStyle/>
        <a:p>
          <a:endParaRPr lang="en-US" sz="1600" b="1"/>
        </a:p>
      </dgm:t>
    </dgm:pt>
    <dgm:pt modelId="{C80E8C0D-0F89-4698-82B7-B5F227CA7003}" type="sibTrans" cxnId="{D03FD47D-433E-4F0E-85EB-0482E3180661}">
      <dgm:prSet/>
      <dgm:spPr/>
      <dgm:t>
        <a:bodyPr/>
        <a:lstStyle/>
        <a:p>
          <a:endParaRPr lang="en-US" sz="1600" b="1"/>
        </a:p>
      </dgm:t>
    </dgm:pt>
    <dgm:pt modelId="{4D8C2AAF-C033-47F5-9933-BB459A11B639}">
      <dgm:prSet phldrT="[Text]" custT="1"/>
      <dgm:spPr/>
      <dgm:t>
        <a:bodyPr/>
        <a:lstStyle/>
        <a:p>
          <a:r>
            <a:rPr lang="en-US" sz="1400" b="1" dirty="0"/>
            <a:t>CUSTOMERS</a:t>
          </a:r>
        </a:p>
      </dgm:t>
    </dgm:pt>
    <dgm:pt modelId="{DCD75794-012C-4641-A272-9CEAF1F75A9E}" type="parTrans" cxnId="{405E47DD-91F5-44D4-B136-BE54E5AA14EE}">
      <dgm:prSet/>
      <dgm:spPr/>
      <dgm:t>
        <a:bodyPr/>
        <a:lstStyle/>
        <a:p>
          <a:endParaRPr lang="en-US" sz="1600" b="1"/>
        </a:p>
      </dgm:t>
    </dgm:pt>
    <dgm:pt modelId="{D5745A68-696E-4C34-8644-9B8449FDF507}" type="sibTrans" cxnId="{405E47DD-91F5-44D4-B136-BE54E5AA14EE}">
      <dgm:prSet/>
      <dgm:spPr/>
      <dgm:t>
        <a:bodyPr/>
        <a:lstStyle/>
        <a:p>
          <a:endParaRPr lang="en-US" sz="1600" b="1"/>
        </a:p>
      </dgm:t>
    </dgm:pt>
    <dgm:pt modelId="{CE0C5875-892E-4932-8298-0B40DD1EAA8C}" type="pres">
      <dgm:prSet presAssocID="{E53C285F-F117-456B-9ED2-870AFE08A495}" presName="Name0" presStyleCnt="0">
        <dgm:presLayoutVars>
          <dgm:dir/>
          <dgm:animLvl val="lvl"/>
          <dgm:resizeHandles val="exact"/>
        </dgm:presLayoutVars>
      </dgm:prSet>
      <dgm:spPr/>
    </dgm:pt>
    <dgm:pt modelId="{80DAA154-2122-45E4-A15E-3F329653EC30}" type="pres">
      <dgm:prSet presAssocID="{2B818385-7BEC-41F6-9FAC-EA75DEA90B6C}" presName="Name8" presStyleCnt="0"/>
      <dgm:spPr/>
    </dgm:pt>
    <dgm:pt modelId="{A8759A61-B18C-4C7E-83BC-505FC418667A}" type="pres">
      <dgm:prSet presAssocID="{2B818385-7BEC-41F6-9FAC-EA75DEA90B6C}" presName="level" presStyleLbl="node1" presStyleIdx="0" presStyleCnt="4">
        <dgm:presLayoutVars>
          <dgm:chMax val="1"/>
          <dgm:bulletEnabled val="1"/>
        </dgm:presLayoutVars>
      </dgm:prSet>
      <dgm:spPr/>
    </dgm:pt>
    <dgm:pt modelId="{189D9DBD-34C7-4C7E-A69F-37B8A4233253}" type="pres">
      <dgm:prSet presAssocID="{2B818385-7BEC-41F6-9FAC-EA75DEA90B6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EBCE033-F21A-462C-BB3B-AF1F06C492CE}" type="pres">
      <dgm:prSet presAssocID="{4BCADD5A-0BEE-4CC5-9239-05EA71FC7CBA}" presName="Name8" presStyleCnt="0"/>
      <dgm:spPr/>
    </dgm:pt>
    <dgm:pt modelId="{8488B1B3-CB8D-4ED1-907D-1ABFAA2B7913}" type="pres">
      <dgm:prSet presAssocID="{4BCADD5A-0BEE-4CC5-9239-05EA71FC7CBA}" presName="level" presStyleLbl="node1" presStyleIdx="1" presStyleCnt="4">
        <dgm:presLayoutVars>
          <dgm:chMax val="1"/>
          <dgm:bulletEnabled val="1"/>
        </dgm:presLayoutVars>
      </dgm:prSet>
      <dgm:spPr/>
    </dgm:pt>
    <dgm:pt modelId="{FB5FCBE4-01C7-4FB2-8B6D-68320252BB4F}" type="pres">
      <dgm:prSet presAssocID="{4BCADD5A-0BEE-4CC5-9239-05EA71FC7CB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7C948B4-B2D8-4073-B54A-4DF40E0BC9BB}" type="pres">
      <dgm:prSet presAssocID="{5927B51B-FFD5-41F2-B563-98FF09DC47E4}" presName="Name8" presStyleCnt="0"/>
      <dgm:spPr/>
    </dgm:pt>
    <dgm:pt modelId="{026C4D79-1074-4064-A6A7-17E23CC6FEA9}" type="pres">
      <dgm:prSet presAssocID="{5927B51B-FFD5-41F2-B563-98FF09DC47E4}" presName="level" presStyleLbl="node1" presStyleIdx="2" presStyleCnt="4">
        <dgm:presLayoutVars>
          <dgm:chMax val="1"/>
          <dgm:bulletEnabled val="1"/>
        </dgm:presLayoutVars>
      </dgm:prSet>
      <dgm:spPr/>
    </dgm:pt>
    <dgm:pt modelId="{1F10DEA5-8D26-4D8A-8568-6E9184512C49}" type="pres">
      <dgm:prSet presAssocID="{5927B51B-FFD5-41F2-B563-98FF09DC47E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B8BEE63-9181-48C8-A318-7F6D9D5252D1}" type="pres">
      <dgm:prSet presAssocID="{4D8C2AAF-C033-47F5-9933-BB459A11B639}" presName="Name8" presStyleCnt="0"/>
      <dgm:spPr/>
    </dgm:pt>
    <dgm:pt modelId="{76242D15-EE26-4254-BC12-C6B9968F0F5C}" type="pres">
      <dgm:prSet presAssocID="{4D8C2AAF-C033-47F5-9933-BB459A11B639}" presName="level" presStyleLbl="node1" presStyleIdx="3" presStyleCnt="4">
        <dgm:presLayoutVars>
          <dgm:chMax val="1"/>
          <dgm:bulletEnabled val="1"/>
        </dgm:presLayoutVars>
      </dgm:prSet>
      <dgm:spPr/>
    </dgm:pt>
    <dgm:pt modelId="{78951F55-EAA7-4AB0-A344-2B6804C09172}" type="pres">
      <dgm:prSet presAssocID="{4D8C2AAF-C033-47F5-9933-BB459A11B63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2A2F6C03-C00D-4281-AD8C-69E4A2F15B2C}" srcId="{E53C285F-F117-456B-9ED2-870AFE08A495}" destId="{2B818385-7BEC-41F6-9FAC-EA75DEA90B6C}" srcOrd="0" destOrd="0" parTransId="{4D863FA4-575D-43CE-B27C-AC5797DFD1FB}" sibTransId="{C229DB68-C1B2-4465-932D-857A7F14A81E}"/>
    <dgm:cxn modelId="{D5D79B14-3D5D-4722-B9E3-CDDC91CDC2F8}" srcId="{E53C285F-F117-456B-9ED2-870AFE08A495}" destId="{4BCADD5A-0BEE-4CC5-9239-05EA71FC7CBA}" srcOrd="1" destOrd="0" parTransId="{C10B422C-2074-4D0A-8BAB-C3A92B67B595}" sibTransId="{030E196B-7DDE-4F15-81DD-792D26CF451F}"/>
    <dgm:cxn modelId="{1D6FDE29-49CC-485C-B756-A6389B12154E}" type="presOf" srcId="{2B818385-7BEC-41F6-9FAC-EA75DEA90B6C}" destId="{A8759A61-B18C-4C7E-83BC-505FC418667A}" srcOrd="0" destOrd="0" presId="urn:microsoft.com/office/officeart/2005/8/layout/pyramid1"/>
    <dgm:cxn modelId="{AAF1FA33-CAF4-40B7-BD23-C702F0722A0A}" type="presOf" srcId="{2B818385-7BEC-41F6-9FAC-EA75DEA90B6C}" destId="{189D9DBD-34C7-4C7E-A69F-37B8A4233253}" srcOrd="1" destOrd="0" presId="urn:microsoft.com/office/officeart/2005/8/layout/pyramid1"/>
    <dgm:cxn modelId="{C8A13F4D-B2D1-4C80-9902-129C2D6181CC}" type="presOf" srcId="{4D8C2AAF-C033-47F5-9933-BB459A11B639}" destId="{78951F55-EAA7-4AB0-A344-2B6804C09172}" srcOrd="1" destOrd="0" presId="urn:microsoft.com/office/officeart/2005/8/layout/pyramid1"/>
    <dgm:cxn modelId="{E60C9759-AEA3-4715-9FFD-5A790F022B8C}" type="presOf" srcId="{5927B51B-FFD5-41F2-B563-98FF09DC47E4}" destId="{026C4D79-1074-4064-A6A7-17E23CC6FEA9}" srcOrd="0" destOrd="0" presId="urn:microsoft.com/office/officeart/2005/8/layout/pyramid1"/>
    <dgm:cxn modelId="{D03FD47D-433E-4F0E-85EB-0482E3180661}" srcId="{E53C285F-F117-456B-9ED2-870AFE08A495}" destId="{5927B51B-FFD5-41F2-B563-98FF09DC47E4}" srcOrd="2" destOrd="0" parTransId="{1F37D203-8E94-44EA-9A20-13335099418B}" sibTransId="{C80E8C0D-0F89-4698-82B7-B5F227CA7003}"/>
    <dgm:cxn modelId="{DCFAC583-427A-4364-873E-C6FA60B9C965}" type="presOf" srcId="{4BCADD5A-0BEE-4CC5-9239-05EA71FC7CBA}" destId="{8488B1B3-CB8D-4ED1-907D-1ABFAA2B7913}" srcOrd="0" destOrd="0" presId="urn:microsoft.com/office/officeart/2005/8/layout/pyramid1"/>
    <dgm:cxn modelId="{9F3E58A5-7B67-470F-88BC-FAD670D1738B}" type="presOf" srcId="{5927B51B-FFD5-41F2-B563-98FF09DC47E4}" destId="{1F10DEA5-8D26-4D8A-8568-6E9184512C49}" srcOrd="1" destOrd="0" presId="urn:microsoft.com/office/officeart/2005/8/layout/pyramid1"/>
    <dgm:cxn modelId="{2B3A86CF-13B1-4264-BFA7-EB724C3A8FC6}" type="presOf" srcId="{4BCADD5A-0BEE-4CC5-9239-05EA71FC7CBA}" destId="{FB5FCBE4-01C7-4FB2-8B6D-68320252BB4F}" srcOrd="1" destOrd="0" presId="urn:microsoft.com/office/officeart/2005/8/layout/pyramid1"/>
    <dgm:cxn modelId="{405E47DD-91F5-44D4-B136-BE54E5AA14EE}" srcId="{E53C285F-F117-456B-9ED2-870AFE08A495}" destId="{4D8C2AAF-C033-47F5-9933-BB459A11B639}" srcOrd="3" destOrd="0" parTransId="{DCD75794-012C-4641-A272-9CEAF1F75A9E}" sibTransId="{D5745A68-696E-4C34-8644-9B8449FDF507}"/>
    <dgm:cxn modelId="{2A9B5BE3-4D69-4B07-B812-DFB392F340E5}" type="presOf" srcId="{4D8C2AAF-C033-47F5-9933-BB459A11B639}" destId="{76242D15-EE26-4254-BC12-C6B9968F0F5C}" srcOrd="0" destOrd="0" presId="urn:microsoft.com/office/officeart/2005/8/layout/pyramid1"/>
    <dgm:cxn modelId="{F3D748EC-0EBE-46D5-B836-CDFE30759491}" type="presOf" srcId="{E53C285F-F117-456B-9ED2-870AFE08A495}" destId="{CE0C5875-892E-4932-8298-0B40DD1EAA8C}" srcOrd="0" destOrd="0" presId="urn:microsoft.com/office/officeart/2005/8/layout/pyramid1"/>
    <dgm:cxn modelId="{787E72E2-1C98-4727-8BBA-6C2F24495AEA}" type="presParOf" srcId="{CE0C5875-892E-4932-8298-0B40DD1EAA8C}" destId="{80DAA154-2122-45E4-A15E-3F329653EC30}" srcOrd="0" destOrd="0" presId="urn:microsoft.com/office/officeart/2005/8/layout/pyramid1"/>
    <dgm:cxn modelId="{B3C2192E-29AD-4000-AF48-EFF28B949E77}" type="presParOf" srcId="{80DAA154-2122-45E4-A15E-3F329653EC30}" destId="{A8759A61-B18C-4C7E-83BC-505FC418667A}" srcOrd="0" destOrd="0" presId="urn:microsoft.com/office/officeart/2005/8/layout/pyramid1"/>
    <dgm:cxn modelId="{010D49AB-6F7E-4660-8549-1AB756178DF0}" type="presParOf" srcId="{80DAA154-2122-45E4-A15E-3F329653EC30}" destId="{189D9DBD-34C7-4C7E-A69F-37B8A4233253}" srcOrd="1" destOrd="0" presId="urn:microsoft.com/office/officeart/2005/8/layout/pyramid1"/>
    <dgm:cxn modelId="{72C872C3-FE08-47BD-999B-0BA33A6E7DB4}" type="presParOf" srcId="{CE0C5875-892E-4932-8298-0B40DD1EAA8C}" destId="{8EBCE033-F21A-462C-BB3B-AF1F06C492CE}" srcOrd="1" destOrd="0" presId="urn:microsoft.com/office/officeart/2005/8/layout/pyramid1"/>
    <dgm:cxn modelId="{8F70E398-1FB2-4BC4-8B48-EC582A82FE1E}" type="presParOf" srcId="{8EBCE033-F21A-462C-BB3B-AF1F06C492CE}" destId="{8488B1B3-CB8D-4ED1-907D-1ABFAA2B7913}" srcOrd="0" destOrd="0" presId="urn:microsoft.com/office/officeart/2005/8/layout/pyramid1"/>
    <dgm:cxn modelId="{91B07E03-B2A5-4D55-B9B7-416FEB3259EA}" type="presParOf" srcId="{8EBCE033-F21A-462C-BB3B-AF1F06C492CE}" destId="{FB5FCBE4-01C7-4FB2-8B6D-68320252BB4F}" srcOrd="1" destOrd="0" presId="urn:microsoft.com/office/officeart/2005/8/layout/pyramid1"/>
    <dgm:cxn modelId="{ECDB6460-D8F2-41D8-8F7B-4C2F63F0C8A5}" type="presParOf" srcId="{CE0C5875-892E-4932-8298-0B40DD1EAA8C}" destId="{C7C948B4-B2D8-4073-B54A-4DF40E0BC9BB}" srcOrd="2" destOrd="0" presId="urn:microsoft.com/office/officeart/2005/8/layout/pyramid1"/>
    <dgm:cxn modelId="{9954B3EF-1097-4349-B588-688FB1B8E854}" type="presParOf" srcId="{C7C948B4-B2D8-4073-B54A-4DF40E0BC9BB}" destId="{026C4D79-1074-4064-A6A7-17E23CC6FEA9}" srcOrd="0" destOrd="0" presId="urn:microsoft.com/office/officeart/2005/8/layout/pyramid1"/>
    <dgm:cxn modelId="{18695541-A445-4F61-9910-85B1CDB3BC1A}" type="presParOf" srcId="{C7C948B4-B2D8-4073-B54A-4DF40E0BC9BB}" destId="{1F10DEA5-8D26-4D8A-8568-6E9184512C49}" srcOrd="1" destOrd="0" presId="urn:microsoft.com/office/officeart/2005/8/layout/pyramid1"/>
    <dgm:cxn modelId="{6BD31063-CB84-44B7-8898-0D67FC6970E1}" type="presParOf" srcId="{CE0C5875-892E-4932-8298-0B40DD1EAA8C}" destId="{4B8BEE63-9181-48C8-A318-7F6D9D5252D1}" srcOrd="3" destOrd="0" presId="urn:microsoft.com/office/officeart/2005/8/layout/pyramid1"/>
    <dgm:cxn modelId="{815F1E22-80F6-4335-B640-818071BA5477}" type="presParOf" srcId="{4B8BEE63-9181-48C8-A318-7F6D9D5252D1}" destId="{76242D15-EE26-4254-BC12-C6B9968F0F5C}" srcOrd="0" destOrd="0" presId="urn:microsoft.com/office/officeart/2005/8/layout/pyramid1"/>
    <dgm:cxn modelId="{51177278-B82A-4B71-B1D0-60F486BAC2A7}" type="presParOf" srcId="{4B8BEE63-9181-48C8-A318-7F6D9D5252D1}" destId="{78951F55-EAA7-4AB0-A344-2B6804C09172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012A58-BD18-4D71-B86D-5847B6518713}" type="doc">
      <dgm:prSet loTypeId="urn:microsoft.com/office/officeart/2005/8/layout/pyramid3" loCatId="pyramid" qsTypeId="urn:microsoft.com/office/officeart/2005/8/quickstyle/3d5" qsCatId="3D" csTypeId="urn:microsoft.com/office/officeart/2005/8/colors/colorful1#1" csCatId="colorful" phldr="1"/>
      <dgm:spPr/>
    </dgm:pt>
    <dgm:pt modelId="{EC711CA4-C5DC-45BC-B0CD-DA31D18BDFB8}">
      <dgm:prSet phldrT="[Text]" custT="1"/>
      <dgm:spPr/>
      <dgm:t>
        <a:bodyPr/>
        <a:lstStyle/>
        <a:p>
          <a:r>
            <a:rPr lang="en-US" sz="1600" dirty="0"/>
            <a:t>CUSTOMERS</a:t>
          </a:r>
        </a:p>
      </dgm:t>
    </dgm:pt>
    <dgm:pt modelId="{3246D14C-504B-401E-B007-AB7AFDAAF4E0}" type="parTrans" cxnId="{3C42C7D4-8B26-4639-BF6A-552CF78600AC}">
      <dgm:prSet/>
      <dgm:spPr/>
      <dgm:t>
        <a:bodyPr/>
        <a:lstStyle/>
        <a:p>
          <a:endParaRPr lang="en-US" sz="1400"/>
        </a:p>
      </dgm:t>
    </dgm:pt>
    <dgm:pt modelId="{36938F14-4FEA-4EB1-B29E-3078BDC1C40D}" type="sibTrans" cxnId="{3C42C7D4-8B26-4639-BF6A-552CF78600AC}">
      <dgm:prSet/>
      <dgm:spPr/>
      <dgm:t>
        <a:bodyPr/>
        <a:lstStyle/>
        <a:p>
          <a:endParaRPr lang="en-US" sz="1400"/>
        </a:p>
      </dgm:t>
    </dgm:pt>
    <dgm:pt modelId="{ADEC057F-8ACA-4277-A583-BF97F7041C9E}">
      <dgm:prSet phldrT="[Text]" custT="1"/>
      <dgm:spPr/>
      <dgm:t>
        <a:bodyPr/>
        <a:lstStyle/>
        <a:p>
          <a:r>
            <a:rPr lang="en-US" sz="1600" dirty="0"/>
            <a:t>Front-line people</a:t>
          </a:r>
        </a:p>
      </dgm:t>
    </dgm:pt>
    <dgm:pt modelId="{C7DDFE5A-42A5-4856-B6FE-F2691E534FB7}" type="parTrans" cxnId="{EE2AC6D4-D9C6-4973-9E83-9EB205BE7DB9}">
      <dgm:prSet/>
      <dgm:spPr/>
      <dgm:t>
        <a:bodyPr/>
        <a:lstStyle/>
        <a:p>
          <a:endParaRPr lang="en-US" sz="1400"/>
        </a:p>
      </dgm:t>
    </dgm:pt>
    <dgm:pt modelId="{571019C6-A525-4C0F-8E8D-D56F05ADC2EA}" type="sibTrans" cxnId="{EE2AC6D4-D9C6-4973-9E83-9EB205BE7DB9}">
      <dgm:prSet/>
      <dgm:spPr/>
      <dgm:t>
        <a:bodyPr/>
        <a:lstStyle/>
        <a:p>
          <a:endParaRPr lang="en-US" sz="1400"/>
        </a:p>
      </dgm:t>
    </dgm:pt>
    <dgm:pt modelId="{C54BEE86-617A-44D3-8279-ABA57D814205}">
      <dgm:prSet phldrT="[Text]" custT="1"/>
      <dgm:spPr/>
      <dgm:t>
        <a:bodyPr/>
        <a:lstStyle/>
        <a:p>
          <a:r>
            <a:rPr lang="en-US" sz="1600" dirty="0"/>
            <a:t>Middle Management</a:t>
          </a:r>
        </a:p>
      </dgm:t>
    </dgm:pt>
    <dgm:pt modelId="{2E22C49D-8028-47FA-81C2-49F868555B72}" type="parTrans" cxnId="{36B0B99C-1862-44ED-A927-3830974748F2}">
      <dgm:prSet/>
      <dgm:spPr/>
      <dgm:t>
        <a:bodyPr/>
        <a:lstStyle/>
        <a:p>
          <a:endParaRPr lang="en-US" sz="1400"/>
        </a:p>
      </dgm:t>
    </dgm:pt>
    <dgm:pt modelId="{175CB47C-CCEF-482A-A567-5DA7E2A7A1A7}" type="sibTrans" cxnId="{36B0B99C-1862-44ED-A927-3830974748F2}">
      <dgm:prSet/>
      <dgm:spPr/>
      <dgm:t>
        <a:bodyPr/>
        <a:lstStyle/>
        <a:p>
          <a:endParaRPr lang="en-US" sz="1400"/>
        </a:p>
      </dgm:t>
    </dgm:pt>
    <dgm:pt modelId="{BE57E02E-9AB4-4261-869F-BE4843FE95B3}">
      <dgm:prSet phldrT="[Text]" custT="1"/>
      <dgm:spPr/>
      <dgm:t>
        <a:bodyPr/>
        <a:lstStyle/>
        <a:p>
          <a:r>
            <a:rPr lang="en-US" sz="1600" dirty="0"/>
            <a:t>Top Management</a:t>
          </a:r>
        </a:p>
      </dgm:t>
    </dgm:pt>
    <dgm:pt modelId="{6AEC0EC9-5F92-4734-A79B-E7A454E7EF16}" type="parTrans" cxnId="{527C08A7-0D8C-4F9B-8727-3D0997465AFC}">
      <dgm:prSet/>
      <dgm:spPr/>
      <dgm:t>
        <a:bodyPr/>
        <a:lstStyle/>
        <a:p>
          <a:endParaRPr lang="en-US" sz="1400"/>
        </a:p>
      </dgm:t>
    </dgm:pt>
    <dgm:pt modelId="{B496B283-5899-4CCD-B730-4E5D700A9413}" type="sibTrans" cxnId="{527C08A7-0D8C-4F9B-8727-3D0997465AFC}">
      <dgm:prSet/>
      <dgm:spPr/>
      <dgm:t>
        <a:bodyPr/>
        <a:lstStyle/>
        <a:p>
          <a:endParaRPr lang="en-US" sz="1400"/>
        </a:p>
      </dgm:t>
    </dgm:pt>
    <dgm:pt modelId="{407CDF26-BD70-473E-BF96-4828F3FF2D09}" type="pres">
      <dgm:prSet presAssocID="{8E012A58-BD18-4D71-B86D-5847B6518713}" presName="Name0" presStyleCnt="0">
        <dgm:presLayoutVars>
          <dgm:dir/>
          <dgm:animLvl val="lvl"/>
          <dgm:resizeHandles val="exact"/>
        </dgm:presLayoutVars>
      </dgm:prSet>
      <dgm:spPr/>
    </dgm:pt>
    <dgm:pt modelId="{EBC9191D-C291-42D9-9B28-B0EB724ED1CE}" type="pres">
      <dgm:prSet presAssocID="{EC711CA4-C5DC-45BC-B0CD-DA31D18BDFB8}" presName="Name8" presStyleCnt="0"/>
      <dgm:spPr/>
    </dgm:pt>
    <dgm:pt modelId="{0D02E65E-92C9-4203-843E-EBC01F9EAB63}" type="pres">
      <dgm:prSet presAssocID="{EC711CA4-C5DC-45BC-B0CD-DA31D18BDFB8}" presName="level" presStyleLbl="node1" presStyleIdx="0" presStyleCnt="4">
        <dgm:presLayoutVars>
          <dgm:chMax val="1"/>
          <dgm:bulletEnabled val="1"/>
        </dgm:presLayoutVars>
      </dgm:prSet>
      <dgm:spPr/>
    </dgm:pt>
    <dgm:pt modelId="{13D7842B-1FCD-4E07-8563-C3B0B53ED933}" type="pres">
      <dgm:prSet presAssocID="{EC711CA4-C5DC-45BC-B0CD-DA31D18BDFB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221584D-37DE-4F53-95A5-9A4F0962B022}" type="pres">
      <dgm:prSet presAssocID="{ADEC057F-8ACA-4277-A583-BF97F7041C9E}" presName="Name8" presStyleCnt="0"/>
      <dgm:spPr/>
    </dgm:pt>
    <dgm:pt modelId="{95AE9C32-FEDD-4DF3-AABB-3C5AB92FA95F}" type="pres">
      <dgm:prSet presAssocID="{ADEC057F-8ACA-4277-A583-BF97F7041C9E}" presName="level" presStyleLbl="node1" presStyleIdx="1" presStyleCnt="4">
        <dgm:presLayoutVars>
          <dgm:chMax val="1"/>
          <dgm:bulletEnabled val="1"/>
        </dgm:presLayoutVars>
      </dgm:prSet>
      <dgm:spPr/>
    </dgm:pt>
    <dgm:pt modelId="{6B575F5A-B574-4B6B-B4A9-674A55595AA2}" type="pres">
      <dgm:prSet presAssocID="{ADEC057F-8ACA-4277-A583-BF97F7041C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555F3BF-5F35-4AF7-9CCC-BC56C4C82988}" type="pres">
      <dgm:prSet presAssocID="{C54BEE86-617A-44D3-8279-ABA57D814205}" presName="Name8" presStyleCnt="0"/>
      <dgm:spPr/>
    </dgm:pt>
    <dgm:pt modelId="{85B77552-759D-4BA0-A375-C7EC626B8E91}" type="pres">
      <dgm:prSet presAssocID="{C54BEE86-617A-44D3-8279-ABA57D814205}" presName="level" presStyleLbl="node1" presStyleIdx="2" presStyleCnt="4">
        <dgm:presLayoutVars>
          <dgm:chMax val="1"/>
          <dgm:bulletEnabled val="1"/>
        </dgm:presLayoutVars>
      </dgm:prSet>
      <dgm:spPr/>
    </dgm:pt>
    <dgm:pt modelId="{503DDCDB-A820-4454-B677-4D3793927145}" type="pres">
      <dgm:prSet presAssocID="{C54BEE86-617A-44D3-8279-ABA57D81420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006D166-9A09-4109-BCBB-F69EB19023D9}" type="pres">
      <dgm:prSet presAssocID="{BE57E02E-9AB4-4261-869F-BE4843FE95B3}" presName="Name8" presStyleCnt="0"/>
      <dgm:spPr/>
    </dgm:pt>
    <dgm:pt modelId="{6EB1FA33-417A-4AD4-A6F1-A9F0B5B77D40}" type="pres">
      <dgm:prSet presAssocID="{BE57E02E-9AB4-4261-869F-BE4843FE95B3}" presName="level" presStyleLbl="node1" presStyleIdx="3" presStyleCnt="4">
        <dgm:presLayoutVars>
          <dgm:chMax val="1"/>
          <dgm:bulletEnabled val="1"/>
        </dgm:presLayoutVars>
      </dgm:prSet>
      <dgm:spPr/>
    </dgm:pt>
    <dgm:pt modelId="{636706B0-C09E-49E9-AC97-854C516D137E}" type="pres">
      <dgm:prSet presAssocID="{BE57E02E-9AB4-4261-869F-BE4843FE95B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1DD4F0C-283A-4D30-803B-4BF9F82BE1C4}" type="presOf" srcId="{EC711CA4-C5DC-45BC-B0CD-DA31D18BDFB8}" destId="{13D7842B-1FCD-4E07-8563-C3B0B53ED933}" srcOrd="1" destOrd="0" presId="urn:microsoft.com/office/officeart/2005/8/layout/pyramid3"/>
    <dgm:cxn modelId="{176F3A20-F5C1-434C-8EA3-ACD9D809BFB6}" type="presOf" srcId="{BE57E02E-9AB4-4261-869F-BE4843FE95B3}" destId="{636706B0-C09E-49E9-AC97-854C516D137E}" srcOrd="1" destOrd="0" presId="urn:microsoft.com/office/officeart/2005/8/layout/pyramid3"/>
    <dgm:cxn modelId="{B53C0835-B040-41AE-B151-01864FF2FE57}" type="presOf" srcId="{ADEC057F-8ACA-4277-A583-BF97F7041C9E}" destId="{6B575F5A-B574-4B6B-B4A9-674A55595AA2}" srcOrd="1" destOrd="0" presId="urn:microsoft.com/office/officeart/2005/8/layout/pyramid3"/>
    <dgm:cxn modelId="{3534653B-0811-4E7E-98CB-F3DD050C7C9B}" type="presOf" srcId="{C54BEE86-617A-44D3-8279-ABA57D814205}" destId="{503DDCDB-A820-4454-B677-4D3793927145}" srcOrd="1" destOrd="0" presId="urn:microsoft.com/office/officeart/2005/8/layout/pyramid3"/>
    <dgm:cxn modelId="{00774A3C-C90B-421E-92C6-149272DE7911}" type="presOf" srcId="{EC711CA4-C5DC-45BC-B0CD-DA31D18BDFB8}" destId="{0D02E65E-92C9-4203-843E-EBC01F9EAB63}" srcOrd="0" destOrd="0" presId="urn:microsoft.com/office/officeart/2005/8/layout/pyramid3"/>
    <dgm:cxn modelId="{4DF9D84A-D317-41E3-8384-630ED0594E55}" type="presOf" srcId="{ADEC057F-8ACA-4277-A583-BF97F7041C9E}" destId="{95AE9C32-FEDD-4DF3-AABB-3C5AB92FA95F}" srcOrd="0" destOrd="0" presId="urn:microsoft.com/office/officeart/2005/8/layout/pyramid3"/>
    <dgm:cxn modelId="{0CD7DE7E-7002-471C-9D5E-A15DC5A54909}" type="presOf" srcId="{8E012A58-BD18-4D71-B86D-5847B6518713}" destId="{407CDF26-BD70-473E-BF96-4828F3FF2D09}" srcOrd="0" destOrd="0" presId="urn:microsoft.com/office/officeart/2005/8/layout/pyramid3"/>
    <dgm:cxn modelId="{36B0B99C-1862-44ED-A927-3830974748F2}" srcId="{8E012A58-BD18-4D71-B86D-5847B6518713}" destId="{C54BEE86-617A-44D3-8279-ABA57D814205}" srcOrd="2" destOrd="0" parTransId="{2E22C49D-8028-47FA-81C2-49F868555B72}" sibTransId="{175CB47C-CCEF-482A-A567-5DA7E2A7A1A7}"/>
    <dgm:cxn modelId="{527C08A7-0D8C-4F9B-8727-3D0997465AFC}" srcId="{8E012A58-BD18-4D71-B86D-5847B6518713}" destId="{BE57E02E-9AB4-4261-869F-BE4843FE95B3}" srcOrd="3" destOrd="0" parTransId="{6AEC0EC9-5F92-4734-A79B-E7A454E7EF16}" sibTransId="{B496B283-5899-4CCD-B730-4E5D700A9413}"/>
    <dgm:cxn modelId="{EE2AC6D4-D9C6-4973-9E83-9EB205BE7DB9}" srcId="{8E012A58-BD18-4D71-B86D-5847B6518713}" destId="{ADEC057F-8ACA-4277-A583-BF97F7041C9E}" srcOrd="1" destOrd="0" parTransId="{C7DDFE5A-42A5-4856-B6FE-F2691E534FB7}" sibTransId="{571019C6-A525-4C0F-8E8D-D56F05ADC2EA}"/>
    <dgm:cxn modelId="{3C42C7D4-8B26-4639-BF6A-552CF78600AC}" srcId="{8E012A58-BD18-4D71-B86D-5847B6518713}" destId="{EC711CA4-C5DC-45BC-B0CD-DA31D18BDFB8}" srcOrd="0" destOrd="0" parTransId="{3246D14C-504B-401E-B007-AB7AFDAAF4E0}" sibTransId="{36938F14-4FEA-4EB1-B29E-3078BDC1C40D}"/>
    <dgm:cxn modelId="{D9B90FE1-3117-4A11-84FC-C1A2FD5A809C}" type="presOf" srcId="{BE57E02E-9AB4-4261-869F-BE4843FE95B3}" destId="{6EB1FA33-417A-4AD4-A6F1-A9F0B5B77D40}" srcOrd="0" destOrd="0" presId="urn:microsoft.com/office/officeart/2005/8/layout/pyramid3"/>
    <dgm:cxn modelId="{A7E7C4F7-0332-4E27-A953-8BA24676D442}" type="presOf" srcId="{C54BEE86-617A-44D3-8279-ABA57D814205}" destId="{85B77552-759D-4BA0-A375-C7EC626B8E91}" srcOrd="0" destOrd="0" presId="urn:microsoft.com/office/officeart/2005/8/layout/pyramid3"/>
    <dgm:cxn modelId="{FD8E3095-E305-4AC9-B5D0-66DA918D81B5}" type="presParOf" srcId="{407CDF26-BD70-473E-BF96-4828F3FF2D09}" destId="{EBC9191D-C291-42D9-9B28-B0EB724ED1CE}" srcOrd="0" destOrd="0" presId="urn:microsoft.com/office/officeart/2005/8/layout/pyramid3"/>
    <dgm:cxn modelId="{9F171AC8-EE21-4054-B44B-DF5AEA87AC45}" type="presParOf" srcId="{EBC9191D-C291-42D9-9B28-B0EB724ED1CE}" destId="{0D02E65E-92C9-4203-843E-EBC01F9EAB63}" srcOrd="0" destOrd="0" presId="urn:microsoft.com/office/officeart/2005/8/layout/pyramid3"/>
    <dgm:cxn modelId="{05DF37E4-B1D7-47C1-B2CF-89FA8803F734}" type="presParOf" srcId="{EBC9191D-C291-42D9-9B28-B0EB724ED1CE}" destId="{13D7842B-1FCD-4E07-8563-C3B0B53ED933}" srcOrd="1" destOrd="0" presId="urn:microsoft.com/office/officeart/2005/8/layout/pyramid3"/>
    <dgm:cxn modelId="{29B2BAE9-5610-42DD-9C8E-DCE2D0378DEC}" type="presParOf" srcId="{407CDF26-BD70-473E-BF96-4828F3FF2D09}" destId="{1221584D-37DE-4F53-95A5-9A4F0962B022}" srcOrd="1" destOrd="0" presId="urn:microsoft.com/office/officeart/2005/8/layout/pyramid3"/>
    <dgm:cxn modelId="{E60C1B7B-9FF0-4F38-B978-6593587FD0CB}" type="presParOf" srcId="{1221584D-37DE-4F53-95A5-9A4F0962B022}" destId="{95AE9C32-FEDD-4DF3-AABB-3C5AB92FA95F}" srcOrd="0" destOrd="0" presId="urn:microsoft.com/office/officeart/2005/8/layout/pyramid3"/>
    <dgm:cxn modelId="{EBE382F5-1A82-487A-8A5B-D3F0C2C5155D}" type="presParOf" srcId="{1221584D-37DE-4F53-95A5-9A4F0962B022}" destId="{6B575F5A-B574-4B6B-B4A9-674A55595AA2}" srcOrd="1" destOrd="0" presId="urn:microsoft.com/office/officeart/2005/8/layout/pyramid3"/>
    <dgm:cxn modelId="{9EF017D0-5C38-4AB1-94F2-62ADC7A22AB1}" type="presParOf" srcId="{407CDF26-BD70-473E-BF96-4828F3FF2D09}" destId="{1555F3BF-5F35-4AF7-9CCC-BC56C4C82988}" srcOrd="2" destOrd="0" presId="urn:microsoft.com/office/officeart/2005/8/layout/pyramid3"/>
    <dgm:cxn modelId="{73FCCBC6-115C-4252-8C5A-6344ABA6D4FF}" type="presParOf" srcId="{1555F3BF-5F35-4AF7-9CCC-BC56C4C82988}" destId="{85B77552-759D-4BA0-A375-C7EC626B8E91}" srcOrd="0" destOrd="0" presId="urn:microsoft.com/office/officeart/2005/8/layout/pyramid3"/>
    <dgm:cxn modelId="{66089C2F-5A41-4BB9-8DDD-C0452FEFB9B5}" type="presParOf" srcId="{1555F3BF-5F35-4AF7-9CCC-BC56C4C82988}" destId="{503DDCDB-A820-4454-B677-4D3793927145}" srcOrd="1" destOrd="0" presId="urn:microsoft.com/office/officeart/2005/8/layout/pyramid3"/>
    <dgm:cxn modelId="{C7904B93-BF99-41A9-B92C-391018A115ED}" type="presParOf" srcId="{407CDF26-BD70-473E-BF96-4828F3FF2D09}" destId="{6006D166-9A09-4109-BCBB-F69EB19023D9}" srcOrd="3" destOrd="0" presId="urn:microsoft.com/office/officeart/2005/8/layout/pyramid3"/>
    <dgm:cxn modelId="{277CAC29-DDE4-42DF-AB99-33FFAA87E208}" type="presParOf" srcId="{6006D166-9A09-4109-BCBB-F69EB19023D9}" destId="{6EB1FA33-417A-4AD4-A6F1-A9F0B5B77D40}" srcOrd="0" destOrd="0" presId="urn:microsoft.com/office/officeart/2005/8/layout/pyramid3"/>
    <dgm:cxn modelId="{8E71D34D-CF08-4465-9299-155C491CB955}" type="presParOf" srcId="{6006D166-9A09-4109-BCBB-F69EB19023D9}" destId="{636706B0-C09E-49E9-AC97-854C516D137E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A5523A-E3E7-4A8D-9D6C-80C8CA47A328}" type="doc">
      <dgm:prSet loTypeId="urn:microsoft.com/office/officeart/2005/8/layout/pyramid1" loCatId="pyramid" qsTypeId="urn:microsoft.com/office/officeart/2005/8/quickstyle/3d5" qsCatId="3D" csTypeId="urn:microsoft.com/office/officeart/2005/8/colors/colorful3" csCatId="colorful" phldr="1"/>
      <dgm:spPr/>
    </dgm:pt>
    <dgm:pt modelId="{8694AA3E-2D72-4885-87C4-BB70A88F79FE}">
      <dgm:prSet phldrT="[Text]" custT="1"/>
      <dgm:spPr/>
      <dgm:t>
        <a:bodyPr/>
        <a:lstStyle/>
        <a:p>
          <a:r>
            <a:rPr lang="en-US" sz="1600" b="1" dirty="0">
              <a:effectLst/>
            </a:rPr>
            <a:t>Self-Actualization Needs</a:t>
          </a:r>
          <a:br>
            <a:rPr lang="en-US" sz="1100" dirty="0"/>
          </a:br>
          <a:r>
            <a:rPr lang="en-US" sz="1100" dirty="0"/>
            <a:t>(self-development and realization)</a:t>
          </a:r>
        </a:p>
      </dgm:t>
    </dgm:pt>
    <dgm:pt modelId="{0028D887-2264-4BCF-959F-29FF3ED57DAF}" type="parTrans" cxnId="{5EE0C2A4-4695-4F92-8914-91294D03A199}">
      <dgm:prSet/>
      <dgm:spPr/>
      <dgm:t>
        <a:bodyPr/>
        <a:lstStyle/>
        <a:p>
          <a:endParaRPr lang="en-US" sz="2800"/>
        </a:p>
      </dgm:t>
    </dgm:pt>
    <dgm:pt modelId="{11075554-F1F1-450A-AD39-C88F96A1DA47}" type="sibTrans" cxnId="{5EE0C2A4-4695-4F92-8914-91294D03A199}">
      <dgm:prSet/>
      <dgm:spPr/>
      <dgm:t>
        <a:bodyPr/>
        <a:lstStyle/>
        <a:p>
          <a:endParaRPr lang="en-US" sz="2800"/>
        </a:p>
      </dgm:t>
    </dgm:pt>
    <dgm:pt modelId="{3B2AC3FA-7BFD-4FEB-88EF-86BC03AC9851}">
      <dgm:prSet phldrT="[Text]" custT="1"/>
      <dgm:spPr/>
      <dgm:t>
        <a:bodyPr/>
        <a:lstStyle/>
        <a:p>
          <a:r>
            <a:rPr lang="en-US" sz="2000" b="1" dirty="0"/>
            <a:t>Esteem Needs</a:t>
          </a:r>
          <a:br>
            <a:rPr lang="en-US" sz="2000" b="1" dirty="0"/>
          </a:br>
          <a:r>
            <a:rPr lang="en-US" sz="1200" dirty="0"/>
            <a:t>(Self-esteem, recognition, status)</a:t>
          </a:r>
        </a:p>
      </dgm:t>
    </dgm:pt>
    <dgm:pt modelId="{C1481FD4-F762-4927-96C3-5C6CAC486ABB}" type="parTrans" cxnId="{A12BEEC3-3862-4941-9693-1996C98C2E6C}">
      <dgm:prSet/>
      <dgm:spPr/>
      <dgm:t>
        <a:bodyPr/>
        <a:lstStyle/>
        <a:p>
          <a:endParaRPr lang="en-US" sz="2800"/>
        </a:p>
      </dgm:t>
    </dgm:pt>
    <dgm:pt modelId="{CC7217D2-C442-4017-94AD-F25EB5B6A3F0}" type="sibTrans" cxnId="{A12BEEC3-3862-4941-9693-1996C98C2E6C}">
      <dgm:prSet/>
      <dgm:spPr/>
      <dgm:t>
        <a:bodyPr/>
        <a:lstStyle/>
        <a:p>
          <a:endParaRPr lang="en-US" sz="2800"/>
        </a:p>
      </dgm:t>
    </dgm:pt>
    <dgm:pt modelId="{96C8BCEC-7396-48BA-93F5-A90B1E10CED0}">
      <dgm:prSet phldrT="[Text]" custT="1"/>
      <dgm:spPr/>
      <dgm:t>
        <a:bodyPr/>
        <a:lstStyle/>
        <a:p>
          <a:r>
            <a:rPr lang="en-US" sz="2000" b="1" dirty="0"/>
            <a:t>Social Needs</a:t>
          </a:r>
          <a:br>
            <a:rPr lang="en-US" sz="2000" b="1" dirty="0"/>
          </a:br>
          <a:r>
            <a:rPr lang="en-US" sz="1200" dirty="0"/>
            <a:t>(sense of belonging, love)</a:t>
          </a:r>
        </a:p>
      </dgm:t>
    </dgm:pt>
    <dgm:pt modelId="{2E3770F0-B66D-4203-8815-6A3AF38D73C6}" type="parTrans" cxnId="{3706002D-417D-41B4-8493-067F4938C6B0}">
      <dgm:prSet/>
      <dgm:spPr/>
      <dgm:t>
        <a:bodyPr/>
        <a:lstStyle/>
        <a:p>
          <a:endParaRPr lang="en-US" sz="2800"/>
        </a:p>
      </dgm:t>
    </dgm:pt>
    <dgm:pt modelId="{5430C124-3047-458A-9E20-4A7BD28C18C1}" type="sibTrans" cxnId="{3706002D-417D-41B4-8493-067F4938C6B0}">
      <dgm:prSet/>
      <dgm:spPr/>
      <dgm:t>
        <a:bodyPr/>
        <a:lstStyle/>
        <a:p>
          <a:endParaRPr lang="en-US" sz="2800"/>
        </a:p>
      </dgm:t>
    </dgm:pt>
    <dgm:pt modelId="{A90E341D-9043-4D4A-8475-0AF0DD665CCE}">
      <dgm:prSet phldrT="[Text]" custT="1"/>
      <dgm:spPr/>
      <dgm:t>
        <a:bodyPr/>
        <a:lstStyle/>
        <a:p>
          <a:r>
            <a:rPr lang="en-US" sz="2000" b="1" dirty="0"/>
            <a:t>Safety Needs</a:t>
          </a:r>
          <a:br>
            <a:rPr lang="en-US" sz="2000" b="1" dirty="0"/>
          </a:br>
          <a:r>
            <a:rPr lang="en-US" sz="1200" dirty="0"/>
            <a:t>(security, protection)</a:t>
          </a:r>
        </a:p>
      </dgm:t>
    </dgm:pt>
    <dgm:pt modelId="{3621AD8D-1C78-4CB8-8FAF-5C4BBE0927F1}" type="parTrans" cxnId="{869B236E-2C3D-4337-9446-5F20CC4BBF61}">
      <dgm:prSet/>
      <dgm:spPr/>
      <dgm:t>
        <a:bodyPr/>
        <a:lstStyle/>
        <a:p>
          <a:endParaRPr lang="en-US" sz="2800"/>
        </a:p>
      </dgm:t>
    </dgm:pt>
    <dgm:pt modelId="{6EB0B602-3943-4A03-9B58-85438C2BD140}" type="sibTrans" cxnId="{869B236E-2C3D-4337-9446-5F20CC4BBF61}">
      <dgm:prSet/>
      <dgm:spPr/>
      <dgm:t>
        <a:bodyPr/>
        <a:lstStyle/>
        <a:p>
          <a:endParaRPr lang="en-US" sz="2800"/>
        </a:p>
      </dgm:t>
    </dgm:pt>
    <dgm:pt modelId="{24E7761A-15F7-4B7A-A85E-DC48D35E2E84}">
      <dgm:prSet phldrT="[Text]" custT="1"/>
      <dgm:spPr/>
      <dgm:t>
        <a:bodyPr/>
        <a:lstStyle/>
        <a:p>
          <a:r>
            <a:rPr lang="en-US" sz="2000" b="1" dirty="0"/>
            <a:t>Physiological Needs</a:t>
          </a:r>
          <a:br>
            <a:rPr lang="en-US" sz="2000" b="1" dirty="0"/>
          </a:br>
          <a:r>
            <a:rPr lang="en-US" sz="1200" dirty="0"/>
            <a:t>(Food, Water, Shelter)</a:t>
          </a:r>
        </a:p>
      </dgm:t>
    </dgm:pt>
    <dgm:pt modelId="{FA7BABD9-E2D5-44E6-901A-B0770FB95533}" type="parTrans" cxnId="{7823FAE6-6BC6-4069-B3DD-194AE3B1F786}">
      <dgm:prSet/>
      <dgm:spPr/>
      <dgm:t>
        <a:bodyPr/>
        <a:lstStyle/>
        <a:p>
          <a:endParaRPr lang="en-US" sz="2800"/>
        </a:p>
      </dgm:t>
    </dgm:pt>
    <dgm:pt modelId="{C892AC8C-AF81-4557-951B-3A29E1511EEA}" type="sibTrans" cxnId="{7823FAE6-6BC6-4069-B3DD-194AE3B1F786}">
      <dgm:prSet/>
      <dgm:spPr/>
      <dgm:t>
        <a:bodyPr/>
        <a:lstStyle/>
        <a:p>
          <a:endParaRPr lang="en-US" sz="2800"/>
        </a:p>
      </dgm:t>
    </dgm:pt>
    <dgm:pt modelId="{44280B99-2E66-4BC4-B423-B0CE81CE422A}" type="pres">
      <dgm:prSet presAssocID="{24A5523A-E3E7-4A8D-9D6C-80C8CA47A328}" presName="Name0" presStyleCnt="0">
        <dgm:presLayoutVars>
          <dgm:dir/>
          <dgm:animLvl val="lvl"/>
          <dgm:resizeHandles val="exact"/>
        </dgm:presLayoutVars>
      </dgm:prSet>
      <dgm:spPr/>
    </dgm:pt>
    <dgm:pt modelId="{85B0A846-0045-4440-878A-3DED42EC8D85}" type="pres">
      <dgm:prSet presAssocID="{8694AA3E-2D72-4885-87C4-BB70A88F79FE}" presName="Name8" presStyleCnt="0"/>
      <dgm:spPr/>
    </dgm:pt>
    <dgm:pt modelId="{4D5B48F6-CA0C-4908-9C29-D110583BC631}" type="pres">
      <dgm:prSet presAssocID="{8694AA3E-2D72-4885-87C4-BB70A88F79FE}" presName="level" presStyleLbl="node1" presStyleIdx="0" presStyleCnt="5">
        <dgm:presLayoutVars>
          <dgm:chMax val="1"/>
          <dgm:bulletEnabled val="1"/>
        </dgm:presLayoutVars>
      </dgm:prSet>
      <dgm:spPr/>
    </dgm:pt>
    <dgm:pt modelId="{658FDFB6-9CBE-4E91-97ED-099426FF6826}" type="pres">
      <dgm:prSet presAssocID="{8694AA3E-2D72-4885-87C4-BB70A88F79F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E98D7FE-95FE-42DD-98C3-1DF58CE9D200}" type="pres">
      <dgm:prSet presAssocID="{3B2AC3FA-7BFD-4FEB-88EF-86BC03AC9851}" presName="Name8" presStyleCnt="0"/>
      <dgm:spPr/>
    </dgm:pt>
    <dgm:pt modelId="{0CC71E16-235D-43DD-AB2B-A216BAB98569}" type="pres">
      <dgm:prSet presAssocID="{3B2AC3FA-7BFD-4FEB-88EF-86BC03AC9851}" presName="level" presStyleLbl="node1" presStyleIdx="1" presStyleCnt="5">
        <dgm:presLayoutVars>
          <dgm:chMax val="1"/>
          <dgm:bulletEnabled val="1"/>
        </dgm:presLayoutVars>
      </dgm:prSet>
      <dgm:spPr/>
    </dgm:pt>
    <dgm:pt modelId="{15A55ED0-CFE1-4E64-8F1B-F26B3F4A6FDC}" type="pres">
      <dgm:prSet presAssocID="{3B2AC3FA-7BFD-4FEB-88EF-86BC03AC985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CC9FAD8-92D3-4FA8-AD84-8C93CECE9CC3}" type="pres">
      <dgm:prSet presAssocID="{96C8BCEC-7396-48BA-93F5-A90B1E10CED0}" presName="Name8" presStyleCnt="0"/>
      <dgm:spPr/>
    </dgm:pt>
    <dgm:pt modelId="{F36AC269-90DF-4B17-91B8-F4BAAFF7487B}" type="pres">
      <dgm:prSet presAssocID="{96C8BCEC-7396-48BA-93F5-A90B1E10CED0}" presName="level" presStyleLbl="node1" presStyleIdx="2" presStyleCnt="5">
        <dgm:presLayoutVars>
          <dgm:chMax val="1"/>
          <dgm:bulletEnabled val="1"/>
        </dgm:presLayoutVars>
      </dgm:prSet>
      <dgm:spPr/>
    </dgm:pt>
    <dgm:pt modelId="{FCF06DB2-85B0-4BEA-AE01-A3385BD7A3C3}" type="pres">
      <dgm:prSet presAssocID="{96C8BCEC-7396-48BA-93F5-A90B1E10CED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CF7794A-38F9-46B4-92AB-A56711D7AD4D}" type="pres">
      <dgm:prSet presAssocID="{A90E341D-9043-4D4A-8475-0AF0DD665CCE}" presName="Name8" presStyleCnt="0"/>
      <dgm:spPr/>
    </dgm:pt>
    <dgm:pt modelId="{28AC6507-EA1A-4A53-9385-E080292E13DB}" type="pres">
      <dgm:prSet presAssocID="{A90E341D-9043-4D4A-8475-0AF0DD665CCE}" presName="level" presStyleLbl="node1" presStyleIdx="3" presStyleCnt="5">
        <dgm:presLayoutVars>
          <dgm:chMax val="1"/>
          <dgm:bulletEnabled val="1"/>
        </dgm:presLayoutVars>
      </dgm:prSet>
      <dgm:spPr/>
    </dgm:pt>
    <dgm:pt modelId="{BA74855D-E05B-4A82-A1B4-ECCB884F9DB1}" type="pres">
      <dgm:prSet presAssocID="{A90E341D-9043-4D4A-8475-0AF0DD665CC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2CF4ADD-0325-4240-A580-27628E7CA0B8}" type="pres">
      <dgm:prSet presAssocID="{24E7761A-15F7-4B7A-A85E-DC48D35E2E84}" presName="Name8" presStyleCnt="0"/>
      <dgm:spPr/>
    </dgm:pt>
    <dgm:pt modelId="{8A5ED83C-A0DC-45B3-A183-31B4274A8AE1}" type="pres">
      <dgm:prSet presAssocID="{24E7761A-15F7-4B7A-A85E-DC48D35E2E84}" presName="level" presStyleLbl="node1" presStyleIdx="4" presStyleCnt="5" custLinFactY="100000" custLinFactNeighborX="37500" custLinFactNeighborY="156250">
        <dgm:presLayoutVars>
          <dgm:chMax val="1"/>
          <dgm:bulletEnabled val="1"/>
        </dgm:presLayoutVars>
      </dgm:prSet>
      <dgm:spPr/>
    </dgm:pt>
    <dgm:pt modelId="{1836EFBF-1319-4CE5-84AC-BA3935218622}" type="pres">
      <dgm:prSet presAssocID="{24E7761A-15F7-4B7A-A85E-DC48D35E2E8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B7CB901-653A-4BD7-B54A-CD733A46D522}" type="presOf" srcId="{24A5523A-E3E7-4A8D-9D6C-80C8CA47A328}" destId="{44280B99-2E66-4BC4-B423-B0CE81CE422A}" srcOrd="0" destOrd="0" presId="urn:microsoft.com/office/officeart/2005/8/layout/pyramid1"/>
    <dgm:cxn modelId="{D953471F-9517-4072-AEA6-AADD8E151F1F}" type="presOf" srcId="{8694AA3E-2D72-4885-87C4-BB70A88F79FE}" destId="{4D5B48F6-CA0C-4908-9C29-D110583BC631}" srcOrd="0" destOrd="0" presId="urn:microsoft.com/office/officeart/2005/8/layout/pyramid1"/>
    <dgm:cxn modelId="{3706002D-417D-41B4-8493-067F4938C6B0}" srcId="{24A5523A-E3E7-4A8D-9D6C-80C8CA47A328}" destId="{96C8BCEC-7396-48BA-93F5-A90B1E10CED0}" srcOrd="2" destOrd="0" parTransId="{2E3770F0-B66D-4203-8815-6A3AF38D73C6}" sibTransId="{5430C124-3047-458A-9E20-4A7BD28C18C1}"/>
    <dgm:cxn modelId="{83DF0038-DFC9-419E-BFFD-7E2F09C490C2}" type="presOf" srcId="{3B2AC3FA-7BFD-4FEB-88EF-86BC03AC9851}" destId="{15A55ED0-CFE1-4E64-8F1B-F26B3F4A6FDC}" srcOrd="1" destOrd="0" presId="urn:microsoft.com/office/officeart/2005/8/layout/pyramid1"/>
    <dgm:cxn modelId="{635C6061-A0D9-411B-BE8F-476E29CA5FE7}" type="presOf" srcId="{96C8BCEC-7396-48BA-93F5-A90B1E10CED0}" destId="{F36AC269-90DF-4B17-91B8-F4BAAFF7487B}" srcOrd="0" destOrd="0" presId="urn:microsoft.com/office/officeart/2005/8/layout/pyramid1"/>
    <dgm:cxn modelId="{869B236E-2C3D-4337-9446-5F20CC4BBF61}" srcId="{24A5523A-E3E7-4A8D-9D6C-80C8CA47A328}" destId="{A90E341D-9043-4D4A-8475-0AF0DD665CCE}" srcOrd="3" destOrd="0" parTransId="{3621AD8D-1C78-4CB8-8FAF-5C4BBE0927F1}" sibTransId="{6EB0B602-3943-4A03-9B58-85438C2BD140}"/>
    <dgm:cxn modelId="{5771918F-6AC4-414B-B9B7-112976DEA6A1}" type="presOf" srcId="{96C8BCEC-7396-48BA-93F5-A90B1E10CED0}" destId="{FCF06DB2-85B0-4BEA-AE01-A3385BD7A3C3}" srcOrd="1" destOrd="0" presId="urn:microsoft.com/office/officeart/2005/8/layout/pyramid1"/>
    <dgm:cxn modelId="{5EE0C2A4-4695-4F92-8914-91294D03A199}" srcId="{24A5523A-E3E7-4A8D-9D6C-80C8CA47A328}" destId="{8694AA3E-2D72-4885-87C4-BB70A88F79FE}" srcOrd="0" destOrd="0" parTransId="{0028D887-2264-4BCF-959F-29FF3ED57DAF}" sibTransId="{11075554-F1F1-450A-AD39-C88F96A1DA47}"/>
    <dgm:cxn modelId="{345FD3AE-E846-4B95-8C28-880595E1DD32}" type="presOf" srcId="{8694AA3E-2D72-4885-87C4-BB70A88F79FE}" destId="{658FDFB6-9CBE-4E91-97ED-099426FF6826}" srcOrd="1" destOrd="0" presId="urn:microsoft.com/office/officeart/2005/8/layout/pyramid1"/>
    <dgm:cxn modelId="{A12BEEC3-3862-4941-9693-1996C98C2E6C}" srcId="{24A5523A-E3E7-4A8D-9D6C-80C8CA47A328}" destId="{3B2AC3FA-7BFD-4FEB-88EF-86BC03AC9851}" srcOrd="1" destOrd="0" parTransId="{C1481FD4-F762-4927-96C3-5C6CAC486ABB}" sibTransId="{CC7217D2-C442-4017-94AD-F25EB5B6A3F0}"/>
    <dgm:cxn modelId="{3DDAA8D1-5A56-4122-B722-3CFEB02D625F}" type="presOf" srcId="{24E7761A-15F7-4B7A-A85E-DC48D35E2E84}" destId="{8A5ED83C-A0DC-45B3-A183-31B4274A8AE1}" srcOrd="0" destOrd="0" presId="urn:microsoft.com/office/officeart/2005/8/layout/pyramid1"/>
    <dgm:cxn modelId="{E73322DA-28D0-4DF3-8693-EC338909A677}" type="presOf" srcId="{24E7761A-15F7-4B7A-A85E-DC48D35E2E84}" destId="{1836EFBF-1319-4CE5-84AC-BA3935218622}" srcOrd="1" destOrd="0" presId="urn:microsoft.com/office/officeart/2005/8/layout/pyramid1"/>
    <dgm:cxn modelId="{B28AF2E0-1F76-4CC5-B8DD-6D4386FD585C}" type="presOf" srcId="{3B2AC3FA-7BFD-4FEB-88EF-86BC03AC9851}" destId="{0CC71E16-235D-43DD-AB2B-A216BAB98569}" srcOrd="0" destOrd="0" presId="urn:microsoft.com/office/officeart/2005/8/layout/pyramid1"/>
    <dgm:cxn modelId="{47A720E6-7AF5-438F-9AF7-7BE28979B267}" type="presOf" srcId="{A90E341D-9043-4D4A-8475-0AF0DD665CCE}" destId="{BA74855D-E05B-4A82-A1B4-ECCB884F9DB1}" srcOrd="1" destOrd="0" presId="urn:microsoft.com/office/officeart/2005/8/layout/pyramid1"/>
    <dgm:cxn modelId="{7823FAE6-6BC6-4069-B3DD-194AE3B1F786}" srcId="{24A5523A-E3E7-4A8D-9D6C-80C8CA47A328}" destId="{24E7761A-15F7-4B7A-A85E-DC48D35E2E84}" srcOrd="4" destOrd="0" parTransId="{FA7BABD9-E2D5-44E6-901A-B0770FB95533}" sibTransId="{C892AC8C-AF81-4557-951B-3A29E1511EEA}"/>
    <dgm:cxn modelId="{0E3627F6-3EB4-454B-8D00-628C5B0DDBDB}" type="presOf" srcId="{A90E341D-9043-4D4A-8475-0AF0DD665CCE}" destId="{28AC6507-EA1A-4A53-9385-E080292E13DB}" srcOrd="0" destOrd="0" presId="urn:microsoft.com/office/officeart/2005/8/layout/pyramid1"/>
    <dgm:cxn modelId="{E5DDE254-63C0-4DA5-A101-5CDBA8EB41ED}" type="presParOf" srcId="{44280B99-2E66-4BC4-B423-B0CE81CE422A}" destId="{85B0A846-0045-4440-878A-3DED42EC8D85}" srcOrd="0" destOrd="0" presId="urn:microsoft.com/office/officeart/2005/8/layout/pyramid1"/>
    <dgm:cxn modelId="{FD6AAA1B-A45C-489D-B5AC-E267FDDC2210}" type="presParOf" srcId="{85B0A846-0045-4440-878A-3DED42EC8D85}" destId="{4D5B48F6-CA0C-4908-9C29-D110583BC631}" srcOrd="0" destOrd="0" presId="urn:microsoft.com/office/officeart/2005/8/layout/pyramid1"/>
    <dgm:cxn modelId="{9E097D19-E3EE-4F1D-A224-DA7C0EB2450F}" type="presParOf" srcId="{85B0A846-0045-4440-878A-3DED42EC8D85}" destId="{658FDFB6-9CBE-4E91-97ED-099426FF6826}" srcOrd="1" destOrd="0" presId="urn:microsoft.com/office/officeart/2005/8/layout/pyramid1"/>
    <dgm:cxn modelId="{26A2F106-6124-4641-867C-D4FBFF56203A}" type="presParOf" srcId="{44280B99-2E66-4BC4-B423-B0CE81CE422A}" destId="{FE98D7FE-95FE-42DD-98C3-1DF58CE9D200}" srcOrd="1" destOrd="0" presId="urn:microsoft.com/office/officeart/2005/8/layout/pyramid1"/>
    <dgm:cxn modelId="{4FFC6B19-C72F-4A90-B926-10E5EA36791C}" type="presParOf" srcId="{FE98D7FE-95FE-42DD-98C3-1DF58CE9D200}" destId="{0CC71E16-235D-43DD-AB2B-A216BAB98569}" srcOrd="0" destOrd="0" presId="urn:microsoft.com/office/officeart/2005/8/layout/pyramid1"/>
    <dgm:cxn modelId="{5260C49B-19B2-4546-A199-4CFE3881BC76}" type="presParOf" srcId="{FE98D7FE-95FE-42DD-98C3-1DF58CE9D200}" destId="{15A55ED0-CFE1-4E64-8F1B-F26B3F4A6FDC}" srcOrd="1" destOrd="0" presId="urn:microsoft.com/office/officeart/2005/8/layout/pyramid1"/>
    <dgm:cxn modelId="{2B7C75F9-DF65-4FF6-8080-369EF1AE29CA}" type="presParOf" srcId="{44280B99-2E66-4BC4-B423-B0CE81CE422A}" destId="{3CC9FAD8-92D3-4FA8-AD84-8C93CECE9CC3}" srcOrd="2" destOrd="0" presId="urn:microsoft.com/office/officeart/2005/8/layout/pyramid1"/>
    <dgm:cxn modelId="{57F49656-5AFA-4C59-A3FE-65E4551EB393}" type="presParOf" srcId="{3CC9FAD8-92D3-4FA8-AD84-8C93CECE9CC3}" destId="{F36AC269-90DF-4B17-91B8-F4BAAFF7487B}" srcOrd="0" destOrd="0" presId="urn:microsoft.com/office/officeart/2005/8/layout/pyramid1"/>
    <dgm:cxn modelId="{9E53B7A4-CF75-4D43-B91A-16EDAE5EE335}" type="presParOf" srcId="{3CC9FAD8-92D3-4FA8-AD84-8C93CECE9CC3}" destId="{FCF06DB2-85B0-4BEA-AE01-A3385BD7A3C3}" srcOrd="1" destOrd="0" presId="urn:microsoft.com/office/officeart/2005/8/layout/pyramid1"/>
    <dgm:cxn modelId="{87EDC099-A836-4AAE-A5C3-01B05460F6E2}" type="presParOf" srcId="{44280B99-2E66-4BC4-B423-B0CE81CE422A}" destId="{1CF7794A-38F9-46B4-92AB-A56711D7AD4D}" srcOrd="3" destOrd="0" presId="urn:microsoft.com/office/officeart/2005/8/layout/pyramid1"/>
    <dgm:cxn modelId="{23CA794B-0CDF-4AB8-B56F-472CCDCE53F1}" type="presParOf" srcId="{1CF7794A-38F9-46B4-92AB-A56711D7AD4D}" destId="{28AC6507-EA1A-4A53-9385-E080292E13DB}" srcOrd="0" destOrd="0" presId="urn:microsoft.com/office/officeart/2005/8/layout/pyramid1"/>
    <dgm:cxn modelId="{01C40007-D907-4E7B-A52F-45DCA76E9ECE}" type="presParOf" srcId="{1CF7794A-38F9-46B4-92AB-A56711D7AD4D}" destId="{BA74855D-E05B-4A82-A1B4-ECCB884F9DB1}" srcOrd="1" destOrd="0" presId="urn:microsoft.com/office/officeart/2005/8/layout/pyramid1"/>
    <dgm:cxn modelId="{91F91F6A-8367-4884-81E0-A276902399AA}" type="presParOf" srcId="{44280B99-2E66-4BC4-B423-B0CE81CE422A}" destId="{82CF4ADD-0325-4240-A580-27628E7CA0B8}" srcOrd="4" destOrd="0" presId="urn:microsoft.com/office/officeart/2005/8/layout/pyramid1"/>
    <dgm:cxn modelId="{3EB5ED3B-0BAA-43BF-BA6D-7127E4D04265}" type="presParOf" srcId="{82CF4ADD-0325-4240-A580-27628E7CA0B8}" destId="{8A5ED83C-A0DC-45B3-A183-31B4274A8AE1}" srcOrd="0" destOrd="0" presId="urn:microsoft.com/office/officeart/2005/8/layout/pyramid1"/>
    <dgm:cxn modelId="{CE4F851B-39E3-44A2-9F02-C21C7F42F552}" type="presParOf" srcId="{82CF4ADD-0325-4240-A580-27628E7CA0B8}" destId="{1836EFBF-1319-4CE5-84AC-BA3935218622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825CE4-62C0-4984-B331-AB67560A2316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D5199928-6044-4E2C-B0B3-D77E5524B48A}">
      <dgm:prSet phldrT="[Text]" custT="1"/>
      <dgm:spPr/>
      <dgm:t>
        <a:bodyPr/>
        <a:lstStyle/>
        <a:p>
          <a:r>
            <a:rPr lang="en-US" sz="1800" dirty="0"/>
            <a:t>Problem Recognition</a:t>
          </a:r>
        </a:p>
      </dgm:t>
    </dgm:pt>
    <dgm:pt modelId="{2B1EC76D-1F67-465E-85C8-DFEC6735989F}" type="parTrans" cxnId="{A86E5BCE-C5B7-484D-98F0-F1160D85BD8A}">
      <dgm:prSet/>
      <dgm:spPr/>
      <dgm:t>
        <a:bodyPr/>
        <a:lstStyle/>
        <a:p>
          <a:endParaRPr lang="en-US" sz="2000"/>
        </a:p>
      </dgm:t>
    </dgm:pt>
    <dgm:pt modelId="{E00E595D-4BE6-4C4A-9BF9-048EAAA61F23}" type="sibTrans" cxnId="{A86E5BCE-C5B7-484D-98F0-F1160D85BD8A}">
      <dgm:prSet custT="1"/>
      <dgm:spPr/>
      <dgm:t>
        <a:bodyPr/>
        <a:lstStyle/>
        <a:p>
          <a:endParaRPr lang="en-US" sz="1050"/>
        </a:p>
      </dgm:t>
    </dgm:pt>
    <dgm:pt modelId="{6B7B5645-EEE4-4BC0-86BB-6CE5DA0743E4}">
      <dgm:prSet phldrT="[Text]" custT="1"/>
      <dgm:spPr/>
      <dgm:t>
        <a:bodyPr/>
        <a:lstStyle/>
        <a:p>
          <a:r>
            <a:rPr lang="en-US" sz="1800" dirty="0"/>
            <a:t>Information Search</a:t>
          </a:r>
        </a:p>
      </dgm:t>
    </dgm:pt>
    <dgm:pt modelId="{482DE786-F7E3-4CD8-A65B-D28E8F5FCBE4}" type="parTrans" cxnId="{3C313F8D-0231-4F3F-BCF2-8DA78661B1C2}">
      <dgm:prSet/>
      <dgm:spPr/>
      <dgm:t>
        <a:bodyPr/>
        <a:lstStyle/>
        <a:p>
          <a:endParaRPr lang="en-US" sz="2000"/>
        </a:p>
      </dgm:t>
    </dgm:pt>
    <dgm:pt modelId="{970878A0-F9D2-486C-99A8-A23EFEFA63E7}" type="sibTrans" cxnId="{3C313F8D-0231-4F3F-BCF2-8DA78661B1C2}">
      <dgm:prSet custT="1"/>
      <dgm:spPr/>
      <dgm:t>
        <a:bodyPr/>
        <a:lstStyle/>
        <a:p>
          <a:endParaRPr lang="en-US" sz="1050"/>
        </a:p>
      </dgm:t>
    </dgm:pt>
    <dgm:pt modelId="{90525F11-8AF9-4F86-A697-5DDB639E7F77}">
      <dgm:prSet phldrT="[Text]" custT="1"/>
      <dgm:spPr/>
      <dgm:t>
        <a:bodyPr/>
        <a:lstStyle/>
        <a:p>
          <a:r>
            <a:rPr lang="en-US" sz="1800" dirty="0"/>
            <a:t>Evaluation of Alternatives</a:t>
          </a:r>
        </a:p>
      </dgm:t>
    </dgm:pt>
    <dgm:pt modelId="{2C44B1D6-71F8-450E-8E88-05698C2B1458}" type="parTrans" cxnId="{5CF390A2-60CA-4C02-BD70-8CFDEEA4D0D6}">
      <dgm:prSet/>
      <dgm:spPr/>
      <dgm:t>
        <a:bodyPr/>
        <a:lstStyle/>
        <a:p>
          <a:endParaRPr lang="en-US" sz="2000"/>
        </a:p>
      </dgm:t>
    </dgm:pt>
    <dgm:pt modelId="{EA720D2D-8CAA-4FE8-8D87-C66935F6ECEB}" type="sibTrans" cxnId="{5CF390A2-60CA-4C02-BD70-8CFDEEA4D0D6}">
      <dgm:prSet custT="1"/>
      <dgm:spPr/>
      <dgm:t>
        <a:bodyPr/>
        <a:lstStyle/>
        <a:p>
          <a:endParaRPr lang="en-US" sz="1050"/>
        </a:p>
      </dgm:t>
    </dgm:pt>
    <dgm:pt modelId="{5640BF8E-C72C-45BF-9A7D-0B711B890CDE}">
      <dgm:prSet custT="1"/>
      <dgm:spPr/>
      <dgm:t>
        <a:bodyPr/>
        <a:lstStyle/>
        <a:p>
          <a:r>
            <a:rPr lang="en-US" sz="1800" dirty="0"/>
            <a:t>Purchase Decision</a:t>
          </a:r>
        </a:p>
      </dgm:t>
    </dgm:pt>
    <dgm:pt modelId="{FA64A8A3-5137-49C3-B048-8D4663D93AFC}" type="parTrans" cxnId="{148FEFF1-82CB-41D7-B03F-E8C21361928C}">
      <dgm:prSet/>
      <dgm:spPr/>
      <dgm:t>
        <a:bodyPr/>
        <a:lstStyle/>
        <a:p>
          <a:endParaRPr lang="en-US" sz="2000"/>
        </a:p>
      </dgm:t>
    </dgm:pt>
    <dgm:pt modelId="{65C72A99-4A40-4ED9-8BE6-05402C76652D}" type="sibTrans" cxnId="{148FEFF1-82CB-41D7-B03F-E8C21361928C}">
      <dgm:prSet custT="1"/>
      <dgm:spPr/>
      <dgm:t>
        <a:bodyPr/>
        <a:lstStyle/>
        <a:p>
          <a:endParaRPr lang="en-US" sz="1050"/>
        </a:p>
      </dgm:t>
    </dgm:pt>
    <dgm:pt modelId="{FDE598AE-1EAD-4BF3-B7DC-37E12B59D0DC}">
      <dgm:prSet custT="1"/>
      <dgm:spPr/>
      <dgm:t>
        <a:bodyPr/>
        <a:lstStyle/>
        <a:p>
          <a:r>
            <a:rPr lang="en-US" sz="1800" dirty="0"/>
            <a:t>Post-Purchase  Behavior</a:t>
          </a:r>
        </a:p>
      </dgm:t>
    </dgm:pt>
    <dgm:pt modelId="{D122B92A-D329-4900-B393-DD994D73B0ED}" type="parTrans" cxnId="{888B17E7-646E-4B8D-ADA0-D8F733762B35}">
      <dgm:prSet/>
      <dgm:spPr/>
      <dgm:t>
        <a:bodyPr/>
        <a:lstStyle/>
        <a:p>
          <a:endParaRPr lang="en-US" sz="2000"/>
        </a:p>
      </dgm:t>
    </dgm:pt>
    <dgm:pt modelId="{69C174F0-4D41-40E5-9123-39545BA0E35E}" type="sibTrans" cxnId="{888B17E7-646E-4B8D-ADA0-D8F733762B35}">
      <dgm:prSet/>
      <dgm:spPr/>
      <dgm:t>
        <a:bodyPr/>
        <a:lstStyle/>
        <a:p>
          <a:endParaRPr lang="en-US" sz="2000"/>
        </a:p>
      </dgm:t>
    </dgm:pt>
    <dgm:pt modelId="{474375DC-D67E-46D8-9DBD-3A3D246469A1}" type="pres">
      <dgm:prSet presAssocID="{63825CE4-62C0-4984-B331-AB67560A2316}" presName="linearFlow" presStyleCnt="0">
        <dgm:presLayoutVars>
          <dgm:resizeHandles val="exact"/>
        </dgm:presLayoutVars>
      </dgm:prSet>
      <dgm:spPr/>
    </dgm:pt>
    <dgm:pt modelId="{E6B5C1DC-1E81-4BF4-A778-48A91EE00DF7}" type="pres">
      <dgm:prSet presAssocID="{D5199928-6044-4E2C-B0B3-D77E5524B48A}" presName="node" presStyleLbl="node1" presStyleIdx="0" presStyleCnt="5">
        <dgm:presLayoutVars>
          <dgm:bulletEnabled val="1"/>
        </dgm:presLayoutVars>
      </dgm:prSet>
      <dgm:spPr/>
    </dgm:pt>
    <dgm:pt modelId="{3D5E9C01-AB94-426E-BF38-426DA3CFBFD8}" type="pres">
      <dgm:prSet presAssocID="{E00E595D-4BE6-4C4A-9BF9-048EAAA61F23}" presName="sibTrans" presStyleLbl="sibTrans2D1" presStyleIdx="0" presStyleCnt="4"/>
      <dgm:spPr/>
    </dgm:pt>
    <dgm:pt modelId="{BE76C6CC-7891-4E94-BFA3-E59675FEC0F6}" type="pres">
      <dgm:prSet presAssocID="{E00E595D-4BE6-4C4A-9BF9-048EAAA61F23}" presName="connectorText" presStyleLbl="sibTrans2D1" presStyleIdx="0" presStyleCnt="4"/>
      <dgm:spPr/>
    </dgm:pt>
    <dgm:pt modelId="{7B7C8D9B-EC19-4C35-A682-619BB3049AB4}" type="pres">
      <dgm:prSet presAssocID="{6B7B5645-EEE4-4BC0-86BB-6CE5DA0743E4}" presName="node" presStyleLbl="node1" presStyleIdx="1" presStyleCnt="5">
        <dgm:presLayoutVars>
          <dgm:bulletEnabled val="1"/>
        </dgm:presLayoutVars>
      </dgm:prSet>
      <dgm:spPr/>
    </dgm:pt>
    <dgm:pt modelId="{F8FF67F5-566D-49C7-BDBF-8BF05CB9AEAA}" type="pres">
      <dgm:prSet presAssocID="{970878A0-F9D2-486C-99A8-A23EFEFA63E7}" presName="sibTrans" presStyleLbl="sibTrans2D1" presStyleIdx="1" presStyleCnt="4"/>
      <dgm:spPr/>
    </dgm:pt>
    <dgm:pt modelId="{3DA150BF-3A26-4076-AECD-70BFDC62E0CC}" type="pres">
      <dgm:prSet presAssocID="{970878A0-F9D2-486C-99A8-A23EFEFA63E7}" presName="connectorText" presStyleLbl="sibTrans2D1" presStyleIdx="1" presStyleCnt="4"/>
      <dgm:spPr/>
    </dgm:pt>
    <dgm:pt modelId="{1C0DB6CF-31F3-441F-93F6-548F273AB7B2}" type="pres">
      <dgm:prSet presAssocID="{90525F11-8AF9-4F86-A697-5DDB639E7F77}" presName="node" presStyleLbl="node1" presStyleIdx="2" presStyleCnt="5">
        <dgm:presLayoutVars>
          <dgm:bulletEnabled val="1"/>
        </dgm:presLayoutVars>
      </dgm:prSet>
      <dgm:spPr/>
    </dgm:pt>
    <dgm:pt modelId="{00F69E03-9A68-426C-8B7B-1DA544E9B458}" type="pres">
      <dgm:prSet presAssocID="{EA720D2D-8CAA-4FE8-8D87-C66935F6ECEB}" presName="sibTrans" presStyleLbl="sibTrans2D1" presStyleIdx="2" presStyleCnt="4"/>
      <dgm:spPr/>
    </dgm:pt>
    <dgm:pt modelId="{ACC6DF60-8929-4FC1-BAB9-E294EB438339}" type="pres">
      <dgm:prSet presAssocID="{EA720D2D-8CAA-4FE8-8D87-C66935F6ECEB}" presName="connectorText" presStyleLbl="sibTrans2D1" presStyleIdx="2" presStyleCnt="4"/>
      <dgm:spPr/>
    </dgm:pt>
    <dgm:pt modelId="{7B72BAAF-1B68-4E2A-A365-DAF3439E68F8}" type="pres">
      <dgm:prSet presAssocID="{5640BF8E-C72C-45BF-9A7D-0B711B890CDE}" presName="node" presStyleLbl="node1" presStyleIdx="3" presStyleCnt="5">
        <dgm:presLayoutVars>
          <dgm:bulletEnabled val="1"/>
        </dgm:presLayoutVars>
      </dgm:prSet>
      <dgm:spPr/>
    </dgm:pt>
    <dgm:pt modelId="{D98B5EB0-1012-4736-A7C9-95A4AD4881CC}" type="pres">
      <dgm:prSet presAssocID="{65C72A99-4A40-4ED9-8BE6-05402C76652D}" presName="sibTrans" presStyleLbl="sibTrans2D1" presStyleIdx="3" presStyleCnt="4"/>
      <dgm:spPr/>
    </dgm:pt>
    <dgm:pt modelId="{7BEFE1C0-7AA8-4BCF-8809-1346306CD803}" type="pres">
      <dgm:prSet presAssocID="{65C72A99-4A40-4ED9-8BE6-05402C76652D}" presName="connectorText" presStyleLbl="sibTrans2D1" presStyleIdx="3" presStyleCnt="4"/>
      <dgm:spPr/>
    </dgm:pt>
    <dgm:pt modelId="{77617599-20B1-47D7-B474-183924256687}" type="pres">
      <dgm:prSet presAssocID="{FDE598AE-1EAD-4BF3-B7DC-37E12B59D0DC}" presName="node" presStyleLbl="node1" presStyleIdx="4" presStyleCnt="5">
        <dgm:presLayoutVars>
          <dgm:bulletEnabled val="1"/>
        </dgm:presLayoutVars>
      </dgm:prSet>
      <dgm:spPr/>
    </dgm:pt>
  </dgm:ptLst>
  <dgm:cxnLst>
    <dgm:cxn modelId="{59C47A1B-B555-4CD2-A069-23AE7FDE3E61}" type="presOf" srcId="{970878A0-F9D2-486C-99A8-A23EFEFA63E7}" destId="{3DA150BF-3A26-4076-AECD-70BFDC62E0CC}" srcOrd="1" destOrd="0" presId="urn:microsoft.com/office/officeart/2005/8/layout/process2"/>
    <dgm:cxn modelId="{71CCB82B-7110-4649-8536-6560C8F299BA}" type="presOf" srcId="{65C72A99-4A40-4ED9-8BE6-05402C76652D}" destId="{7BEFE1C0-7AA8-4BCF-8809-1346306CD803}" srcOrd="1" destOrd="0" presId="urn:microsoft.com/office/officeart/2005/8/layout/process2"/>
    <dgm:cxn modelId="{35F9FD69-21F1-4D88-BE3E-66F86BCBA38A}" type="presOf" srcId="{EA720D2D-8CAA-4FE8-8D87-C66935F6ECEB}" destId="{00F69E03-9A68-426C-8B7B-1DA544E9B458}" srcOrd="0" destOrd="0" presId="urn:microsoft.com/office/officeart/2005/8/layout/process2"/>
    <dgm:cxn modelId="{6214576F-BB17-49AD-BCB6-46D26377BA23}" type="presOf" srcId="{D5199928-6044-4E2C-B0B3-D77E5524B48A}" destId="{E6B5C1DC-1E81-4BF4-A778-48A91EE00DF7}" srcOrd="0" destOrd="0" presId="urn:microsoft.com/office/officeart/2005/8/layout/process2"/>
    <dgm:cxn modelId="{F159A371-9AC2-4175-9113-11DD7C39F276}" type="presOf" srcId="{63825CE4-62C0-4984-B331-AB67560A2316}" destId="{474375DC-D67E-46D8-9DBD-3A3D246469A1}" srcOrd="0" destOrd="0" presId="urn:microsoft.com/office/officeart/2005/8/layout/process2"/>
    <dgm:cxn modelId="{5ED96E74-1602-4868-B4FB-CA9B8E6FC8F6}" type="presOf" srcId="{E00E595D-4BE6-4C4A-9BF9-048EAAA61F23}" destId="{BE76C6CC-7891-4E94-BFA3-E59675FEC0F6}" srcOrd="1" destOrd="0" presId="urn:microsoft.com/office/officeart/2005/8/layout/process2"/>
    <dgm:cxn modelId="{D08EF254-4D71-46BB-BF91-0399E8E1E4CF}" type="presOf" srcId="{EA720D2D-8CAA-4FE8-8D87-C66935F6ECEB}" destId="{ACC6DF60-8929-4FC1-BAB9-E294EB438339}" srcOrd="1" destOrd="0" presId="urn:microsoft.com/office/officeart/2005/8/layout/process2"/>
    <dgm:cxn modelId="{3C313F8D-0231-4F3F-BCF2-8DA78661B1C2}" srcId="{63825CE4-62C0-4984-B331-AB67560A2316}" destId="{6B7B5645-EEE4-4BC0-86BB-6CE5DA0743E4}" srcOrd="1" destOrd="0" parTransId="{482DE786-F7E3-4CD8-A65B-D28E8F5FCBE4}" sibTransId="{970878A0-F9D2-486C-99A8-A23EFEFA63E7}"/>
    <dgm:cxn modelId="{1E78B59A-22FF-4370-A23D-9F62A48E3517}" type="presOf" srcId="{E00E595D-4BE6-4C4A-9BF9-048EAAA61F23}" destId="{3D5E9C01-AB94-426E-BF38-426DA3CFBFD8}" srcOrd="0" destOrd="0" presId="urn:microsoft.com/office/officeart/2005/8/layout/process2"/>
    <dgm:cxn modelId="{5CF390A2-60CA-4C02-BD70-8CFDEEA4D0D6}" srcId="{63825CE4-62C0-4984-B331-AB67560A2316}" destId="{90525F11-8AF9-4F86-A697-5DDB639E7F77}" srcOrd="2" destOrd="0" parTransId="{2C44B1D6-71F8-450E-8E88-05698C2B1458}" sibTransId="{EA720D2D-8CAA-4FE8-8D87-C66935F6ECEB}"/>
    <dgm:cxn modelId="{E8DDA1B0-ED68-455E-87E7-B0ED9D3F4428}" type="presOf" srcId="{FDE598AE-1EAD-4BF3-B7DC-37E12B59D0DC}" destId="{77617599-20B1-47D7-B474-183924256687}" srcOrd="0" destOrd="0" presId="urn:microsoft.com/office/officeart/2005/8/layout/process2"/>
    <dgm:cxn modelId="{1F8198B1-1C70-4BCB-8D4F-1C02B11A4535}" type="presOf" srcId="{6B7B5645-EEE4-4BC0-86BB-6CE5DA0743E4}" destId="{7B7C8D9B-EC19-4C35-A682-619BB3049AB4}" srcOrd="0" destOrd="0" presId="urn:microsoft.com/office/officeart/2005/8/layout/process2"/>
    <dgm:cxn modelId="{1BE211B3-F874-4AE7-8F0E-C9540038921A}" type="presOf" srcId="{90525F11-8AF9-4F86-A697-5DDB639E7F77}" destId="{1C0DB6CF-31F3-441F-93F6-548F273AB7B2}" srcOrd="0" destOrd="0" presId="urn:microsoft.com/office/officeart/2005/8/layout/process2"/>
    <dgm:cxn modelId="{0A0337BD-063A-4F0E-92D7-5FFF3684BA04}" type="presOf" srcId="{5640BF8E-C72C-45BF-9A7D-0B711B890CDE}" destId="{7B72BAAF-1B68-4E2A-A365-DAF3439E68F8}" srcOrd="0" destOrd="0" presId="urn:microsoft.com/office/officeart/2005/8/layout/process2"/>
    <dgm:cxn modelId="{A86E5BCE-C5B7-484D-98F0-F1160D85BD8A}" srcId="{63825CE4-62C0-4984-B331-AB67560A2316}" destId="{D5199928-6044-4E2C-B0B3-D77E5524B48A}" srcOrd="0" destOrd="0" parTransId="{2B1EC76D-1F67-465E-85C8-DFEC6735989F}" sibTransId="{E00E595D-4BE6-4C4A-9BF9-048EAAA61F23}"/>
    <dgm:cxn modelId="{9BAA23D9-436B-45B0-810C-92FF8095937E}" type="presOf" srcId="{970878A0-F9D2-486C-99A8-A23EFEFA63E7}" destId="{F8FF67F5-566D-49C7-BDBF-8BF05CB9AEAA}" srcOrd="0" destOrd="0" presId="urn:microsoft.com/office/officeart/2005/8/layout/process2"/>
    <dgm:cxn modelId="{D5E3BAE2-A9CA-4DD5-B281-E49E639BBA25}" type="presOf" srcId="{65C72A99-4A40-4ED9-8BE6-05402C76652D}" destId="{D98B5EB0-1012-4736-A7C9-95A4AD4881CC}" srcOrd="0" destOrd="0" presId="urn:microsoft.com/office/officeart/2005/8/layout/process2"/>
    <dgm:cxn modelId="{888B17E7-646E-4B8D-ADA0-D8F733762B35}" srcId="{63825CE4-62C0-4984-B331-AB67560A2316}" destId="{FDE598AE-1EAD-4BF3-B7DC-37E12B59D0DC}" srcOrd="4" destOrd="0" parTransId="{D122B92A-D329-4900-B393-DD994D73B0ED}" sibTransId="{69C174F0-4D41-40E5-9123-39545BA0E35E}"/>
    <dgm:cxn modelId="{148FEFF1-82CB-41D7-B03F-E8C21361928C}" srcId="{63825CE4-62C0-4984-B331-AB67560A2316}" destId="{5640BF8E-C72C-45BF-9A7D-0B711B890CDE}" srcOrd="3" destOrd="0" parTransId="{FA64A8A3-5137-49C3-B048-8D4663D93AFC}" sibTransId="{65C72A99-4A40-4ED9-8BE6-05402C76652D}"/>
    <dgm:cxn modelId="{7AA6E195-987F-4447-A184-AE36F3A9EF2B}" type="presParOf" srcId="{474375DC-D67E-46D8-9DBD-3A3D246469A1}" destId="{E6B5C1DC-1E81-4BF4-A778-48A91EE00DF7}" srcOrd="0" destOrd="0" presId="urn:microsoft.com/office/officeart/2005/8/layout/process2"/>
    <dgm:cxn modelId="{1CF8901C-C8C3-4B98-8355-0F9C4570323B}" type="presParOf" srcId="{474375DC-D67E-46D8-9DBD-3A3D246469A1}" destId="{3D5E9C01-AB94-426E-BF38-426DA3CFBFD8}" srcOrd="1" destOrd="0" presId="urn:microsoft.com/office/officeart/2005/8/layout/process2"/>
    <dgm:cxn modelId="{F1593E0C-1C5B-476C-800C-75B2DE3030A6}" type="presParOf" srcId="{3D5E9C01-AB94-426E-BF38-426DA3CFBFD8}" destId="{BE76C6CC-7891-4E94-BFA3-E59675FEC0F6}" srcOrd="0" destOrd="0" presId="urn:microsoft.com/office/officeart/2005/8/layout/process2"/>
    <dgm:cxn modelId="{1DAC8332-15D8-4049-A12E-7D81209030D1}" type="presParOf" srcId="{474375DC-D67E-46D8-9DBD-3A3D246469A1}" destId="{7B7C8D9B-EC19-4C35-A682-619BB3049AB4}" srcOrd="2" destOrd="0" presId="urn:microsoft.com/office/officeart/2005/8/layout/process2"/>
    <dgm:cxn modelId="{CEBEE62A-32FF-4F74-9FF5-FC91A1A10DAB}" type="presParOf" srcId="{474375DC-D67E-46D8-9DBD-3A3D246469A1}" destId="{F8FF67F5-566D-49C7-BDBF-8BF05CB9AEAA}" srcOrd="3" destOrd="0" presId="urn:microsoft.com/office/officeart/2005/8/layout/process2"/>
    <dgm:cxn modelId="{9834C1A8-714A-49EA-8E5E-AB1137D74845}" type="presParOf" srcId="{F8FF67F5-566D-49C7-BDBF-8BF05CB9AEAA}" destId="{3DA150BF-3A26-4076-AECD-70BFDC62E0CC}" srcOrd="0" destOrd="0" presId="urn:microsoft.com/office/officeart/2005/8/layout/process2"/>
    <dgm:cxn modelId="{51E71BA2-41E6-49F8-97EF-084A2FDD83BD}" type="presParOf" srcId="{474375DC-D67E-46D8-9DBD-3A3D246469A1}" destId="{1C0DB6CF-31F3-441F-93F6-548F273AB7B2}" srcOrd="4" destOrd="0" presId="urn:microsoft.com/office/officeart/2005/8/layout/process2"/>
    <dgm:cxn modelId="{858EAACF-36AB-4026-8768-1DB2CD9BF355}" type="presParOf" srcId="{474375DC-D67E-46D8-9DBD-3A3D246469A1}" destId="{00F69E03-9A68-426C-8B7B-1DA544E9B458}" srcOrd="5" destOrd="0" presId="urn:microsoft.com/office/officeart/2005/8/layout/process2"/>
    <dgm:cxn modelId="{2EB48BFC-CB7E-4AD8-826D-AAB92470A287}" type="presParOf" srcId="{00F69E03-9A68-426C-8B7B-1DA544E9B458}" destId="{ACC6DF60-8929-4FC1-BAB9-E294EB438339}" srcOrd="0" destOrd="0" presId="urn:microsoft.com/office/officeart/2005/8/layout/process2"/>
    <dgm:cxn modelId="{69164EB2-3453-4995-8EA5-959A553920AE}" type="presParOf" srcId="{474375DC-D67E-46D8-9DBD-3A3D246469A1}" destId="{7B72BAAF-1B68-4E2A-A365-DAF3439E68F8}" srcOrd="6" destOrd="0" presId="urn:microsoft.com/office/officeart/2005/8/layout/process2"/>
    <dgm:cxn modelId="{6D3DCC55-380C-415C-BA59-F8362644D6B6}" type="presParOf" srcId="{474375DC-D67E-46D8-9DBD-3A3D246469A1}" destId="{D98B5EB0-1012-4736-A7C9-95A4AD4881CC}" srcOrd="7" destOrd="0" presId="urn:microsoft.com/office/officeart/2005/8/layout/process2"/>
    <dgm:cxn modelId="{7206877B-87A1-46B3-A33C-7A7D92375B04}" type="presParOf" srcId="{D98B5EB0-1012-4736-A7C9-95A4AD4881CC}" destId="{7BEFE1C0-7AA8-4BCF-8809-1346306CD803}" srcOrd="0" destOrd="0" presId="urn:microsoft.com/office/officeart/2005/8/layout/process2"/>
    <dgm:cxn modelId="{A89199C6-ED69-4266-8FD0-58ECFE00C1E3}" type="presParOf" srcId="{474375DC-D67E-46D8-9DBD-3A3D246469A1}" destId="{77617599-20B1-47D7-B474-183924256687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E01EFF-F54D-4E17-9738-D379AFBB8FDF}" type="doc">
      <dgm:prSet loTypeId="urn:microsoft.com/office/officeart/2005/8/layout/hList1" loCatId="list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D030AE3-40F9-47FC-A62C-EA057A4C7E0E}">
      <dgm:prSet phldrT="[Text]" custT="1"/>
      <dgm:spPr/>
      <dgm:t>
        <a:bodyPr/>
        <a:lstStyle/>
        <a:p>
          <a:r>
            <a:rPr lang="en-US" sz="14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Total Set</a:t>
          </a:r>
        </a:p>
        <a:p>
          <a:r>
            <a:rPr lang="en-US" sz="14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ALL THE BRANDS</a:t>
          </a:r>
        </a:p>
      </dgm:t>
    </dgm:pt>
    <dgm:pt modelId="{C3E33701-9BC8-4065-ADC6-5260998BD1B1}" type="parTrans" cxnId="{75E7F7C9-0053-4ED8-BBDE-3DBA1C42D88E}">
      <dgm:prSet/>
      <dgm:spPr/>
      <dgm:t>
        <a:bodyPr/>
        <a:lstStyle/>
        <a:p>
          <a:endParaRPr lang="en-US" sz="4400"/>
        </a:p>
      </dgm:t>
    </dgm:pt>
    <dgm:pt modelId="{9F605A68-3F12-4C55-A9ED-FB59CE5BA299}" type="sibTrans" cxnId="{75E7F7C9-0053-4ED8-BBDE-3DBA1C42D88E}">
      <dgm:prSet/>
      <dgm:spPr/>
      <dgm:t>
        <a:bodyPr/>
        <a:lstStyle/>
        <a:p>
          <a:endParaRPr lang="en-US" sz="4400"/>
        </a:p>
      </dgm:t>
    </dgm:pt>
    <dgm:pt modelId="{DC3A0038-9B0B-472F-BAA7-3EA6FB43D95B}">
      <dgm:prSet phldrT="[Text]" custT="1"/>
      <dgm:spPr/>
      <dgm:t>
        <a:bodyPr/>
        <a:lstStyle/>
        <a:p>
          <a:r>
            <a:rPr lang="en-US" sz="14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Awareness Set</a:t>
          </a:r>
        </a:p>
        <a:p>
          <a:r>
            <a:rPr lang="en-US" sz="14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WHICH I KNOW</a:t>
          </a:r>
        </a:p>
      </dgm:t>
    </dgm:pt>
    <dgm:pt modelId="{FB0CBB64-5055-4F2E-A370-B115F932DBC7}" type="parTrans" cxnId="{DBCDABB6-34C9-4A24-B048-7A11D2CDECDF}">
      <dgm:prSet/>
      <dgm:spPr/>
      <dgm:t>
        <a:bodyPr/>
        <a:lstStyle/>
        <a:p>
          <a:endParaRPr lang="en-US" sz="4400"/>
        </a:p>
      </dgm:t>
    </dgm:pt>
    <dgm:pt modelId="{87FDB614-1561-4F88-8FBA-C6C94E9AA837}" type="sibTrans" cxnId="{DBCDABB6-34C9-4A24-B048-7A11D2CDECDF}">
      <dgm:prSet/>
      <dgm:spPr/>
      <dgm:t>
        <a:bodyPr/>
        <a:lstStyle/>
        <a:p>
          <a:endParaRPr lang="en-US" sz="4400"/>
        </a:p>
      </dgm:t>
    </dgm:pt>
    <dgm:pt modelId="{49AC9BCF-59C1-486E-9053-9FD063E3AE16}">
      <dgm:prSet phldrT="[Text]" custT="1"/>
      <dgm:spPr/>
      <dgm:t>
        <a:bodyPr/>
        <a:lstStyle/>
        <a:p>
          <a:r>
            <a:rPr lang="en-US" sz="1800" dirty="0"/>
            <a:t>Sony</a:t>
          </a:r>
        </a:p>
      </dgm:t>
    </dgm:pt>
    <dgm:pt modelId="{C2EB2A3B-D34D-4457-8ECA-92E5C3194674}" type="parTrans" cxnId="{C4323225-723B-4D97-80D4-B1FE968ABD0A}">
      <dgm:prSet/>
      <dgm:spPr/>
      <dgm:t>
        <a:bodyPr/>
        <a:lstStyle/>
        <a:p>
          <a:endParaRPr lang="en-US" sz="4400"/>
        </a:p>
      </dgm:t>
    </dgm:pt>
    <dgm:pt modelId="{11ACFD01-AF7A-4741-B977-E774E46447FE}" type="sibTrans" cxnId="{C4323225-723B-4D97-80D4-B1FE968ABD0A}">
      <dgm:prSet/>
      <dgm:spPr/>
      <dgm:t>
        <a:bodyPr/>
        <a:lstStyle/>
        <a:p>
          <a:endParaRPr lang="en-US" sz="4400"/>
        </a:p>
      </dgm:t>
    </dgm:pt>
    <dgm:pt modelId="{6DE4C314-ED7F-43EC-8C44-8DE06A80C957}">
      <dgm:prSet phldrT="[Text]" custT="1"/>
      <dgm:spPr/>
      <dgm:t>
        <a:bodyPr/>
        <a:lstStyle/>
        <a:p>
          <a:r>
            <a:rPr lang="en-US" sz="14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Consideration Set</a:t>
          </a:r>
        </a:p>
        <a:p>
          <a:r>
            <a:rPr lang="en-US" sz="14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WHICH I CAN BUY</a:t>
          </a:r>
        </a:p>
      </dgm:t>
    </dgm:pt>
    <dgm:pt modelId="{48863F32-9B7E-4EA9-9DAA-7E30754B2F28}" type="parTrans" cxnId="{5DC98B01-8546-42F6-B219-6370E191C8AE}">
      <dgm:prSet/>
      <dgm:spPr/>
      <dgm:t>
        <a:bodyPr/>
        <a:lstStyle/>
        <a:p>
          <a:endParaRPr lang="en-US" sz="4400"/>
        </a:p>
      </dgm:t>
    </dgm:pt>
    <dgm:pt modelId="{B19C425B-59EF-46B3-80C9-068DDC1245E3}" type="sibTrans" cxnId="{5DC98B01-8546-42F6-B219-6370E191C8AE}">
      <dgm:prSet/>
      <dgm:spPr/>
      <dgm:t>
        <a:bodyPr/>
        <a:lstStyle/>
        <a:p>
          <a:endParaRPr lang="en-US" sz="4400"/>
        </a:p>
      </dgm:t>
    </dgm:pt>
    <dgm:pt modelId="{01206E08-D85F-4656-96B7-DDCDD17448DD}">
      <dgm:prSet phldrT="[Text]" custT="1"/>
      <dgm:spPr/>
      <dgm:t>
        <a:bodyPr/>
        <a:lstStyle/>
        <a:p>
          <a:r>
            <a:rPr lang="en-US" sz="1800" dirty="0"/>
            <a:t>Sony</a:t>
          </a:r>
        </a:p>
      </dgm:t>
    </dgm:pt>
    <dgm:pt modelId="{D307591A-2446-4B4C-BD13-9B9CBB2E0E01}" type="parTrans" cxnId="{2767B0C5-719D-4BED-9485-BE1D9942A494}">
      <dgm:prSet/>
      <dgm:spPr/>
      <dgm:t>
        <a:bodyPr/>
        <a:lstStyle/>
        <a:p>
          <a:endParaRPr lang="en-US" sz="4400"/>
        </a:p>
      </dgm:t>
    </dgm:pt>
    <dgm:pt modelId="{D266937E-36F3-436B-82D6-07DB1BBBBED3}" type="sibTrans" cxnId="{2767B0C5-719D-4BED-9485-BE1D9942A494}">
      <dgm:prSet/>
      <dgm:spPr/>
      <dgm:t>
        <a:bodyPr/>
        <a:lstStyle/>
        <a:p>
          <a:endParaRPr lang="en-US" sz="4400"/>
        </a:p>
      </dgm:t>
    </dgm:pt>
    <dgm:pt modelId="{8B556D80-48DD-478B-AC4C-3C28C34A0D0F}">
      <dgm:prSet custT="1"/>
      <dgm:spPr/>
      <dgm:t>
        <a:bodyPr/>
        <a:lstStyle/>
        <a:p>
          <a:r>
            <a:rPr lang="en-US" sz="14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Choice Set</a:t>
          </a:r>
        </a:p>
        <a:p>
          <a:r>
            <a:rPr lang="en-US" sz="14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WHICH I “LIKE”</a:t>
          </a:r>
        </a:p>
      </dgm:t>
    </dgm:pt>
    <dgm:pt modelId="{CC3497BF-AD11-4BB1-AAAC-C21121D5D385}" type="parTrans" cxnId="{631AA8B6-8FED-4FA8-9ECF-E15796CC43A3}">
      <dgm:prSet/>
      <dgm:spPr/>
      <dgm:t>
        <a:bodyPr/>
        <a:lstStyle/>
        <a:p>
          <a:endParaRPr lang="en-US" sz="4400"/>
        </a:p>
      </dgm:t>
    </dgm:pt>
    <dgm:pt modelId="{90B7AFB5-26AF-476E-9778-E017754AA0BD}" type="sibTrans" cxnId="{631AA8B6-8FED-4FA8-9ECF-E15796CC43A3}">
      <dgm:prSet/>
      <dgm:spPr/>
      <dgm:t>
        <a:bodyPr/>
        <a:lstStyle/>
        <a:p>
          <a:endParaRPr lang="en-US" sz="4400"/>
        </a:p>
      </dgm:t>
    </dgm:pt>
    <dgm:pt modelId="{DE6A46C8-F99C-496F-97FC-B97F058CEA97}">
      <dgm:prSet custT="1"/>
      <dgm:spPr/>
      <dgm:t>
        <a:bodyPr/>
        <a:lstStyle/>
        <a:p>
          <a:r>
            <a:rPr lang="en-US" sz="14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Decision</a:t>
          </a:r>
        </a:p>
        <a:p>
          <a:r>
            <a:rPr lang="en-US" sz="14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MY FINAL PICK</a:t>
          </a:r>
        </a:p>
      </dgm:t>
    </dgm:pt>
    <dgm:pt modelId="{1518C8FD-7A79-4303-8D87-9AF59A632CE2}" type="parTrans" cxnId="{BCF07987-1C4D-4651-866A-184837AF6759}">
      <dgm:prSet/>
      <dgm:spPr/>
      <dgm:t>
        <a:bodyPr/>
        <a:lstStyle/>
        <a:p>
          <a:endParaRPr lang="en-US" sz="4400"/>
        </a:p>
      </dgm:t>
    </dgm:pt>
    <dgm:pt modelId="{76640919-C2D6-4809-A012-8CBF8E44F384}" type="sibTrans" cxnId="{BCF07987-1C4D-4651-866A-184837AF6759}">
      <dgm:prSet/>
      <dgm:spPr/>
      <dgm:t>
        <a:bodyPr/>
        <a:lstStyle/>
        <a:p>
          <a:endParaRPr lang="en-US" sz="4400"/>
        </a:p>
      </dgm:t>
    </dgm:pt>
    <dgm:pt modelId="{495ED83E-762F-4390-B0E6-D74BDC8DB602}">
      <dgm:prSet phldrT="[Text]" custT="1"/>
      <dgm:spPr/>
      <dgm:t>
        <a:bodyPr/>
        <a:lstStyle/>
        <a:p>
          <a:r>
            <a:rPr lang="en-US" sz="1800" dirty="0"/>
            <a:t>Samsung</a:t>
          </a:r>
        </a:p>
      </dgm:t>
    </dgm:pt>
    <dgm:pt modelId="{F8B5C911-537F-49BC-8328-07EA147565D4}" type="parTrans" cxnId="{09AD3797-8D7B-4B0D-AC2C-DA0D79B743A9}">
      <dgm:prSet/>
      <dgm:spPr/>
      <dgm:t>
        <a:bodyPr/>
        <a:lstStyle/>
        <a:p>
          <a:endParaRPr lang="en-US" sz="4400"/>
        </a:p>
      </dgm:t>
    </dgm:pt>
    <dgm:pt modelId="{C31DFE86-CAD9-40A4-AD12-071CC0E58731}" type="sibTrans" cxnId="{09AD3797-8D7B-4B0D-AC2C-DA0D79B743A9}">
      <dgm:prSet/>
      <dgm:spPr/>
      <dgm:t>
        <a:bodyPr/>
        <a:lstStyle/>
        <a:p>
          <a:endParaRPr lang="en-US" sz="4400"/>
        </a:p>
      </dgm:t>
    </dgm:pt>
    <dgm:pt modelId="{352DBF15-7C73-4F4D-8C3A-8D1CD6C6518D}">
      <dgm:prSet phldrT="[Text]" custT="1"/>
      <dgm:spPr/>
      <dgm:t>
        <a:bodyPr/>
        <a:lstStyle/>
        <a:p>
          <a:r>
            <a:rPr lang="en-US" sz="1800" dirty="0"/>
            <a:t>LG</a:t>
          </a:r>
        </a:p>
      </dgm:t>
    </dgm:pt>
    <dgm:pt modelId="{92972E51-96BB-4285-B5CF-B29A9ABEC13D}" type="parTrans" cxnId="{3D21A252-D29D-4EB2-94BE-1FE89537C9E4}">
      <dgm:prSet/>
      <dgm:spPr/>
      <dgm:t>
        <a:bodyPr/>
        <a:lstStyle/>
        <a:p>
          <a:endParaRPr lang="en-US" sz="4400"/>
        </a:p>
      </dgm:t>
    </dgm:pt>
    <dgm:pt modelId="{CC559E61-4C9E-474D-8CC8-1B9795A58E5B}" type="sibTrans" cxnId="{3D21A252-D29D-4EB2-94BE-1FE89537C9E4}">
      <dgm:prSet/>
      <dgm:spPr/>
      <dgm:t>
        <a:bodyPr/>
        <a:lstStyle/>
        <a:p>
          <a:endParaRPr lang="en-US" sz="4400"/>
        </a:p>
      </dgm:t>
    </dgm:pt>
    <dgm:pt modelId="{37B86C95-31C6-4646-A8D7-DC9105614F58}">
      <dgm:prSet phldrT="[Text]" custT="1"/>
      <dgm:spPr/>
      <dgm:t>
        <a:bodyPr/>
        <a:lstStyle/>
        <a:p>
          <a:r>
            <a:rPr lang="en-US" sz="1800" dirty="0"/>
            <a:t>Phillips</a:t>
          </a:r>
        </a:p>
      </dgm:t>
    </dgm:pt>
    <dgm:pt modelId="{1715D854-0136-4BF0-B2B7-2A70DA113A42}" type="parTrans" cxnId="{BCC564F9-EB0B-4B2C-A3E6-4957E5A7370F}">
      <dgm:prSet/>
      <dgm:spPr/>
      <dgm:t>
        <a:bodyPr/>
        <a:lstStyle/>
        <a:p>
          <a:endParaRPr lang="en-US" sz="4400"/>
        </a:p>
      </dgm:t>
    </dgm:pt>
    <dgm:pt modelId="{663373E5-EC75-497F-8780-718282B03DE4}" type="sibTrans" cxnId="{BCC564F9-EB0B-4B2C-A3E6-4957E5A7370F}">
      <dgm:prSet/>
      <dgm:spPr/>
      <dgm:t>
        <a:bodyPr/>
        <a:lstStyle/>
        <a:p>
          <a:endParaRPr lang="en-US" sz="4400"/>
        </a:p>
      </dgm:t>
    </dgm:pt>
    <dgm:pt modelId="{CD4073B4-DA47-4B9E-9A0C-D85D7E24612F}">
      <dgm:prSet custT="1"/>
      <dgm:spPr/>
      <dgm:t>
        <a:bodyPr/>
        <a:lstStyle/>
        <a:p>
          <a:r>
            <a:rPr lang="en-US" sz="1800" dirty="0"/>
            <a:t>Sony</a:t>
          </a:r>
        </a:p>
      </dgm:t>
    </dgm:pt>
    <dgm:pt modelId="{192C5BBF-1870-4C98-AE4A-C7341D001F4F}" type="parTrans" cxnId="{C80997E8-F048-40B4-A7BD-9BFF4401F136}">
      <dgm:prSet/>
      <dgm:spPr/>
      <dgm:t>
        <a:bodyPr/>
        <a:lstStyle/>
        <a:p>
          <a:endParaRPr lang="en-US" sz="4400"/>
        </a:p>
      </dgm:t>
    </dgm:pt>
    <dgm:pt modelId="{1EF5D4CC-025B-4717-BB04-1F41381DCC95}" type="sibTrans" cxnId="{C80997E8-F048-40B4-A7BD-9BFF4401F136}">
      <dgm:prSet/>
      <dgm:spPr/>
      <dgm:t>
        <a:bodyPr/>
        <a:lstStyle/>
        <a:p>
          <a:endParaRPr lang="en-US" sz="4400"/>
        </a:p>
      </dgm:t>
    </dgm:pt>
    <dgm:pt modelId="{E2A21907-241D-4A55-92D9-0B542B495E35}">
      <dgm:prSet custT="1"/>
      <dgm:spPr/>
      <dgm:t>
        <a:bodyPr/>
        <a:lstStyle/>
        <a:p>
          <a:r>
            <a:rPr lang="en-US" sz="1800" dirty="0"/>
            <a:t>FINAL DECISION</a:t>
          </a:r>
        </a:p>
      </dgm:t>
    </dgm:pt>
    <dgm:pt modelId="{6C78A3E8-105F-4B14-AC61-D9693DBB6B38}" type="parTrans" cxnId="{C24FE9E7-0725-464C-9750-6E9DEBFF9FF5}">
      <dgm:prSet/>
      <dgm:spPr/>
      <dgm:t>
        <a:bodyPr/>
        <a:lstStyle/>
        <a:p>
          <a:endParaRPr lang="en-US" sz="4400"/>
        </a:p>
      </dgm:t>
    </dgm:pt>
    <dgm:pt modelId="{248E178F-E2C3-4B2A-ABDB-9B20438FE665}" type="sibTrans" cxnId="{C24FE9E7-0725-464C-9750-6E9DEBFF9FF5}">
      <dgm:prSet/>
      <dgm:spPr/>
      <dgm:t>
        <a:bodyPr/>
        <a:lstStyle/>
        <a:p>
          <a:endParaRPr lang="en-US" sz="4400"/>
        </a:p>
      </dgm:t>
    </dgm:pt>
    <dgm:pt modelId="{47E12DBA-BF83-46B2-A57F-E34C4EE43DBD}">
      <dgm:prSet phldrT="[Text]" custT="1"/>
      <dgm:spPr/>
      <dgm:t>
        <a:bodyPr/>
        <a:lstStyle/>
        <a:p>
          <a:r>
            <a:rPr lang="en-US" sz="1800" dirty="0"/>
            <a:t>Nobel/TCL</a:t>
          </a:r>
        </a:p>
      </dgm:t>
    </dgm:pt>
    <dgm:pt modelId="{54AE1741-E69D-45CE-9C61-84905015EA38}" type="parTrans" cxnId="{A7825D66-466B-40FE-9E1B-456D8AE0FC8D}">
      <dgm:prSet/>
      <dgm:spPr/>
      <dgm:t>
        <a:bodyPr/>
        <a:lstStyle/>
        <a:p>
          <a:endParaRPr lang="en-US" sz="4400"/>
        </a:p>
      </dgm:t>
    </dgm:pt>
    <dgm:pt modelId="{AFA43C15-EF7C-4F10-853A-9070BE9B2FC8}" type="sibTrans" cxnId="{A7825D66-466B-40FE-9E1B-456D8AE0FC8D}">
      <dgm:prSet/>
      <dgm:spPr/>
      <dgm:t>
        <a:bodyPr/>
        <a:lstStyle/>
        <a:p>
          <a:endParaRPr lang="en-US" sz="4400"/>
        </a:p>
      </dgm:t>
    </dgm:pt>
    <dgm:pt modelId="{F2F4A1E3-E568-4832-896D-898EA1E7BD9A}">
      <dgm:prSet phldrT="[Text]" custT="1"/>
      <dgm:spPr/>
      <dgm:t>
        <a:bodyPr/>
        <a:lstStyle/>
        <a:p>
          <a:r>
            <a:rPr lang="en-US" sz="1800" dirty="0"/>
            <a:t>Panasonic</a:t>
          </a:r>
        </a:p>
      </dgm:t>
    </dgm:pt>
    <dgm:pt modelId="{9743802F-AA2F-4ACD-99E4-F8D16B24BB42}" type="parTrans" cxnId="{E6B7C9B0-BB98-4C5D-937F-1D01AE177148}">
      <dgm:prSet/>
      <dgm:spPr/>
      <dgm:t>
        <a:bodyPr/>
        <a:lstStyle/>
        <a:p>
          <a:endParaRPr lang="en-US" sz="4400"/>
        </a:p>
      </dgm:t>
    </dgm:pt>
    <dgm:pt modelId="{DDF1BC56-C385-4C28-88ED-DDD76598832A}" type="sibTrans" cxnId="{E6B7C9B0-BB98-4C5D-937F-1D01AE177148}">
      <dgm:prSet/>
      <dgm:spPr/>
      <dgm:t>
        <a:bodyPr/>
        <a:lstStyle/>
        <a:p>
          <a:endParaRPr lang="en-US" sz="4400"/>
        </a:p>
      </dgm:t>
    </dgm:pt>
    <dgm:pt modelId="{967884A8-25EF-47FE-B4AE-F68F8C08AEA9}">
      <dgm:prSet phldrT="[Text]" custT="1"/>
      <dgm:spPr/>
      <dgm:t>
        <a:bodyPr/>
        <a:lstStyle/>
        <a:p>
          <a:r>
            <a:rPr lang="en-US" sz="1800" dirty="0"/>
            <a:t>Acer</a:t>
          </a:r>
        </a:p>
      </dgm:t>
    </dgm:pt>
    <dgm:pt modelId="{DE42BC19-1F6A-46B1-B3E9-2304C6586D22}" type="parTrans" cxnId="{B4CD6047-7597-412B-B2CA-22AF8978E235}">
      <dgm:prSet/>
      <dgm:spPr/>
      <dgm:t>
        <a:bodyPr/>
        <a:lstStyle/>
        <a:p>
          <a:endParaRPr lang="en-US" sz="4400"/>
        </a:p>
      </dgm:t>
    </dgm:pt>
    <dgm:pt modelId="{DEF9489A-D510-4BCD-9E77-B9FE4E3C3370}" type="sibTrans" cxnId="{B4CD6047-7597-412B-B2CA-22AF8978E235}">
      <dgm:prSet/>
      <dgm:spPr/>
      <dgm:t>
        <a:bodyPr/>
        <a:lstStyle/>
        <a:p>
          <a:endParaRPr lang="en-US" sz="4400"/>
        </a:p>
      </dgm:t>
    </dgm:pt>
    <dgm:pt modelId="{7E9952A2-51EC-4811-A7AD-604FAA315857}">
      <dgm:prSet custT="1"/>
      <dgm:spPr/>
      <dgm:t>
        <a:bodyPr/>
        <a:lstStyle/>
        <a:p>
          <a:r>
            <a:rPr lang="en-US" sz="1800" dirty="0"/>
            <a:t>Samsung</a:t>
          </a:r>
        </a:p>
      </dgm:t>
    </dgm:pt>
    <dgm:pt modelId="{F86766B5-247F-4E6E-9B6D-9A8DD3960710}" type="parTrans" cxnId="{9C1CF621-978D-44DF-9E78-8960E8A6C292}">
      <dgm:prSet/>
      <dgm:spPr/>
      <dgm:t>
        <a:bodyPr/>
        <a:lstStyle/>
        <a:p>
          <a:endParaRPr lang="en-US" sz="4400"/>
        </a:p>
      </dgm:t>
    </dgm:pt>
    <dgm:pt modelId="{562D4C01-F83D-4930-A9AE-89AA003ED624}" type="sibTrans" cxnId="{9C1CF621-978D-44DF-9E78-8960E8A6C292}">
      <dgm:prSet/>
      <dgm:spPr/>
      <dgm:t>
        <a:bodyPr/>
        <a:lstStyle/>
        <a:p>
          <a:endParaRPr lang="en-US" sz="4400"/>
        </a:p>
      </dgm:t>
    </dgm:pt>
    <dgm:pt modelId="{5DA15E9E-CA80-49D6-B159-F98FB01B807A}">
      <dgm:prSet custT="1"/>
      <dgm:spPr/>
      <dgm:t>
        <a:bodyPr/>
        <a:lstStyle/>
        <a:p>
          <a:r>
            <a:rPr lang="en-US" sz="1800" dirty="0"/>
            <a:t>LG</a:t>
          </a:r>
        </a:p>
      </dgm:t>
    </dgm:pt>
    <dgm:pt modelId="{BFDB474F-0971-4C4D-B75E-E45F13A2F89F}" type="parTrans" cxnId="{7421A312-3BC7-4511-809E-DD313178B41D}">
      <dgm:prSet/>
      <dgm:spPr/>
      <dgm:t>
        <a:bodyPr/>
        <a:lstStyle/>
        <a:p>
          <a:endParaRPr lang="en-US" sz="4400"/>
        </a:p>
      </dgm:t>
    </dgm:pt>
    <dgm:pt modelId="{814D7B88-DA86-4D5F-B04D-DD009B984FF4}" type="sibTrans" cxnId="{7421A312-3BC7-4511-809E-DD313178B41D}">
      <dgm:prSet/>
      <dgm:spPr/>
      <dgm:t>
        <a:bodyPr/>
        <a:lstStyle/>
        <a:p>
          <a:endParaRPr lang="en-US" sz="4400"/>
        </a:p>
      </dgm:t>
    </dgm:pt>
    <dgm:pt modelId="{4CAC7F6A-F048-451E-8042-7F3C4A98B74D}">
      <dgm:prSet custT="1"/>
      <dgm:spPr/>
      <dgm:t>
        <a:bodyPr/>
        <a:lstStyle/>
        <a:p>
          <a:r>
            <a:rPr lang="en-US" sz="1800" dirty="0"/>
            <a:t>Phillips</a:t>
          </a:r>
        </a:p>
      </dgm:t>
    </dgm:pt>
    <dgm:pt modelId="{FFA1FEBE-66F3-4996-869A-A1DE2BBF21F3}" type="parTrans" cxnId="{592E6A64-7A3C-4A9B-8963-8E35BF1F0042}">
      <dgm:prSet/>
      <dgm:spPr/>
      <dgm:t>
        <a:bodyPr/>
        <a:lstStyle/>
        <a:p>
          <a:endParaRPr lang="en-US" sz="4400"/>
        </a:p>
      </dgm:t>
    </dgm:pt>
    <dgm:pt modelId="{3FB008B1-8FC3-49CE-9479-8560F6BB8F95}" type="sibTrans" cxnId="{592E6A64-7A3C-4A9B-8963-8E35BF1F0042}">
      <dgm:prSet/>
      <dgm:spPr/>
      <dgm:t>
        <a:bodyPr/>
        <a:lstStyle/>
        <a:p>
          <a:endParaRPr lang="en-US" sz="4400"/>
        </a:p>
      </dgm:t>
    </dgm:pt>
    <dgm:pt modelId="{8646A142-52C9-4CEA-97C1-3F46D5F4F3C6}">
      <dgm:prSet custT="1"/>
      <dgm:spPr/>
      <dgm:t>
        <a:bodyPr/>
        <a:lstStyle/>
        <a:p>
          <a:r>
            <a:rPr lang="en-US" sz="1800" dirty="0"/>
            <a:t>Nobel/TCL</a:t>
          </a:r>
        </a:p>
      </dgm:t>
    </dgm:pt>
    <dgm:pt modelId="{7F343DEF-621B-4EAA-A571-8FCB2C23C2FC}" type="parTrans" cxnId="{32D928FD-44A0-4503-BB27-F466990A191B}">
      <dgm:prSet/>
      <dgm:spPr/>
      <dgm:t>
        <a:bodyPr/>
        <a:lstStyle/>
        <a:p>
          <a:endParaRPr lang="en-US" sz="4400"/>
        </a:p>
      </dgm:t>
    </dgm:pt>
    <dgm:pt modelId="{D29345AE-992F-4091-96F1-B660CEE05C98}" type="sibTrans" cxnId="{32D928FD-44A0-4503-BB27-F466990A191B}">
      <dgm:prSet/>
      <dgm:spPr/>
      <dgm:t>
        <a:bodyPr/>
        <a:lstStyle/>
        <a:p>
          <a:endParaRPr lang="en-US" sz="4400"/>
        </a:p>
      </dgm:t>
    </dgm:pt>
    <dgm:pt modelId="{386BBBF4-45DB-41B6-A721-CC909785898D}">
      <dgm:prSet custT="1"/>
      <dgm:spPr/>
      <dgm:t>
        <a:bodyPr/>
        <a:lstStyle/>
        <a:p>
          <a:r>
            <a:rPr lang="en-US" sz="1800" dirty="0"/>
            <a:t>Samsung</a:t>
          </a:r>
        </a:p>
      </dgm:t>
    </dgm:pt>
    <dgm:pt modelId="{F4A70914-ABAD-440D-B6E1-9E7140E7040D}" type="parTrans" cxnId="{4857833E-2D1A-413B-B248-511074E19008}">
      <dgm:prSet/>
      <dgm:spPr/>
      <dgm:t>
        <a:bodyPr/>
        <a:lstStyle/>
        <a:p>
          <a:endParaRPr lang="en-US" sz="4400"/>
        </a:p>
      </dgm:t>
    </dgm:pt>
    <dgm:pt modelId="{F0680571-0790-4FA5-B2E3-DD6A55EE1B95}" type="sibTrans" cxnId="{4857833E-2D1A-413B-B248-511074E19008}">
      <dgm:prSet/>
      <dgm:spPr/>
      <dgm:t>
        <a:bodyPr/>
        <a:lstStyle/>
        <a:p>
          <a:endParaRPr lang="en-US" sz="4400"/>
        </a:p>
      </dgm:t>
    </dgm:pt>
    <dgm:pt modelId="{E4A2B4F9-4E7C-461E-87A5-6D2DD9B04DDF}">
      <dgm:prSet custT="1"/>
      <dgm:spPr/>
      <dgm:t>
        <a:bodyPr/>
        <a:lstStyle/>
        <a:p>
          <a:r>
            <a:rPr lang="en-US" sz="1800" dirty="0"/>
            <a:t>Phillips</a:t>
          </a:r>
        </a:p>
      </dgm:t>
    </dgm:pt>
    <dgm:pt modelId="{7D39C323-554E-4125-82E3-F17CC1FDE86F}" type="parTrans" cxnId="{D798BCC6-844E-4242-9BB2-7A95021F547D}">
      <dgm:prSet/>
      <dgm:spPr/>
      <dgm:t>
        <a:bodyPr/>
        <a:lstStyle/>
        <a:p>
          <a:endParaRPr lang="en-US" sz="4400"/>
        </a:p>
      </dgm:t>
    </dgm:pt>
    <dgm:pt modelId="{4B364CE6-1E2F-4A8C-83C8-46AD2F5D4D66}" type="sibTrans" cxnId="{D798BCC6-844E-4242-9BB2-7A95021F547D}">
      <dgm:prSet/>
      <dgm:spPr/>
      <dgm:t>
        <a:bodyPr/>
        <a:lstStyle/>
        <a:p>
          <a:endParaRPr lang="en-US" sz="4400"/>
        </a:p>
      </dgm:t>
    </dgm:pt>
    <dgm:pt modelId="{D2D435B0-6060-4689-9AE3-3A0695E3097A}">
      <dgm:prSet custT="1"/>
      <dgm:spPr/>
      <dgm:t>
        <a:bodyPr/>
        <a:lstStyle/>
        <a:p>
          <a:r>
            <a:rPr lang="en-US" sz="1800" dirty="0"/>
            <a:t>Nobel/TCL</a:t>
          </a:r>
        </a:p>
      </dgm:t>
    </dgm:pt>
    <dgm:pt modelId="{DC2EF846-D391-4084-AC4F-A59626A7EA26}" type="parTrans" cxnId="{CC9D024B-611B-4540-AD4D-53B65B9B1D1C}">
      <dgm:prSet/>
      <dgm:spPr/>
      <dgm:t>
        <a:bodyPr/>
        <a:lstStyle/>
        <a:p>
          <a:endParaRPr lang="en-US" sz="4400"/>
        </a:p>
      </dgm:t>
    </dgm:pt>
    <dgm:pt modelId="{A6F8005C-2F18-4975-B4C0-188513C4348F}" type="sibTrans" cxnId="{CC9D024B-611B-4540-AD4D-53B65B9B1D1C}">
      <dgm:prSet/>
      <dgm:spPr/>
      <dgm:t>
        <a:bodyPr/>
        <a:lstStyle/>
        <a:p>
          <a:endParaRPr lang="en-US" sz="4400"/>
        </a:p>
      </dgm:t>
    </dgm:pt>
    <dgm:pt modelId="{C9DF6EC4-A3DA-496D-A5B4-3CBF71924BEC}">
      <dgm:prSet custT="1"/>
      <dgm:spPr/>
      <dgm:t>
        <a:bodyPr/>
        <a:lstStyle/>
        <a:p>
          <a:r>
            <a:rPr lang="en-US" sz="1800" dirty="0"/>
            <a:t>Samsung</a:t>
          </a:r>
        </a:p>
      </dgm:t>
    </dgm:pt>
    <dgm:pt modelId="{F2AFE02D-05F5-442E-A959-24C095C42CF7}" type="parTrans" cxnId="{DBBF6A81-0AFF-4C94-A570-CC60B44C7899}">
      <dgm:prSet/>
      <dgm:spPr/>
      <dgm:t>
        <a:bodyPr/>
        <a:lstStyle/>
        <a:p>
          <a:endParaRPr lang="en-US" sz="4400"/>
        </a:p>
      </dgm:t>
    </dgm:pt>
    <dgm:pt modelId="{50E7A809-F218-4768-94BA-9D586263A9EA}" type="sibTrans" cxnId="{DBBF6A81-0AFF-4C94-A570-CC60B44C7899}">
      <dgm:prSet/>
      <dgm:spPr/>
      <dgm:t>
        <a:bodyPr/>
        <a:lstStyle/>
        <a:p>
          <a:endParaRPr lang="en-US" sz="4400"/>
        </a:p>
      </dgm:t>
    </dgm:pt>
    <dgm:pt modelId="{3478116B-587C-4D97-AB73-C30327CD7DFB}">
      <dgm:prSet phldrT="[Text]" custT="1"/>
      <dgm:spPr/>
      <dgm:t>
        <a:bodyPr/>
        <a:lstStyle/>
        <a:p>
          <a:r>
            <a:rPr lang="en-US" sz="1800" dirty="0"/>
            <a:t>Sony</a:t>
          </a:r>
        </a:p>
      </dgm:t>
    </dgm:pt>
    <dgm:pt modelId="{57C0F50E-F249-42F7-80A9-C98F9CB5FE69}" type="parTrans" cxnId="{EAF3DE4F-EA94-4A75-B5E8-14938503F4FA}">
      <dgm:prSet/>
      <dgm:spPr/>
      <dgm:t>
        <a:bodyPr/>
        <a:lstStyle/>
        <a:p>
          <a:endParaRPr lang="en-US" sz="4400"/>
        </a:p>
      </dgm:t>
    </dgm:pt>
    <dgm:pt modelId="{E4C2B59B-1DD7-414E-B31E-7620CF683BF6}" type="sibTrans" cxnId="{EAF3DE4F-EA94-4A75-B5E8-14938503F4FA}">
      <dgm:prSet/>
      <dgm:spPr/>
      <dgm:t>
        <a:bodyPr/>
        <a:lstStyle/>
        <a:p>
          <a:endParaRPr lang="en-US" sz="4400"/>
        </a:p>
      </dgm:t>
    </dgm:pt>
    <dgm:pt modelId="{AA5B384B-B5D8-4457-8922-2CC19A69A7B3}" type="pres">
      <dgm:prSet presAssocID="{00E01EFF-F54D-4E17-9738-D379AFBB8FDF}" presName="Name0" presStyleCnt="0">
        <dgm:presLayoutVars>
          <dgm:dir/>
          <dgm:animLvl val="lvl"/>
          <dgm:resizeHandles val="exact"/>
        </dgm:presLayoutVars>
      </dgm:prSet>
      <dgm:spPr/>
    </dgm:pt>
    <dgm:pt modelId="{76231782-FF6A-4E68-8F07-B71333CA8252}" type="pres">
      <dgm:prSet presAssocID="{7D030AE3-40F9-47FC-A62C-EA057A4C7E0E}" presName="composite" presStyleCnt="0"/>
      <dgm:spPr/>
    </dgm:pt>
    <dgm:pt modelId="{A9AE2BBD-9756-45CB-B62F-8F9763003F4A}" type="pres">
      <dgm:prSet presAssocID="{7D030AE3-40F9-47FC-A62C-EA057A4C7E0E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1D7C6530-616A-4A70-BD4B-C8A9594A02E3}" type="pres">
      <dgm:prSet presAssocID="{7D030AE3-40F9-47FC-A62C-EA057A4C7E0E}" presName="desTx" presStyleLbl="alignAccFollowNode1" presStyleIdx="0" presStyleCnt="5">
        <dgm:presLayoutVars>
          <dgm:bulletEnabled val="1"/>
        </dgm:presLayoutVars>
      </dgm:prSet>
      <dgm:spPr/>
    </dgm:pt>
    <dgm:pt modelId="{B8698EE0-4742-4A3D-9967-679F4AED3216}" type="pres">
      <dgm:prSet presAssocID="{9F605A68-3F12-4C55-A9ED-FB59CE5BA299}" presName="space" presStyleCnt="0"/>
      <dgm:spPr/>
    </dgm:pt>
    <dgm:pt modelId="{D7D5979E-8B98-4BDC-BF15-D2CCFF1D4832}" type="pres">
      <dgm:prSet presAssocID="{DC3A0038-9B0B-472F-BAA7-3EA6FB43D95B}" presName="composite" presStyleCnt="0"/>
      <dgm:spPr/>
    </dgm:pt>
    <dgm:pt modelId="{CAB125AC-59FF-44D9-B407-3BC1782C5BD2}" type="pres">
      <dgm:prSet presAssocID="{DC3A0038-9B0B-472F-BAA7-3EA6FB43D95B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385BC9F5-7566-47F3-B1D4-DC42B10FBC64}" type="pres">
      <dgm:prSet presAssocID="{DC3A0038-9B0B-472F-BAA7-3EA6FB43D95B}" presName="desTx" presStyleLbl="alignAccFollowNode1" presStyleIdx="1" presStyleCnt="5">
        <dgm:presLayoutVars>
          <dgm:bulletEnabled val="1"/>
        </dgm:presLayoutVars>
      </dgm:prSet>
      <dgm:spPr/>
    </dgm:pt>
    <dgm:pt modelId="{043F20C1-A4EB-4653-A054-C7B0E4B92602}" type="pres">
      <dgm:prSet presAssocID="{87FDB614-1561-4F88-8FBA-C6C94E9AA837}" presName="space" presStyleCnt="0"/>
      <dgm:spPr/>
    </dgm:pt>
    <dgm:pt modelId="{DC4FE12A-D561-418A-8895-7E726DFD0837}" type="pres">
      <dgm:prSet presAssocID="{6DE4C314-ED7F-43EC-8C44-8DE06A80C957}" presName="composite" presStyleCnt="0"/>
      <dgm:spPr/>
    </dgm:pt>
    <dgm:pt modelId="{73640F91-8471-4D11-82E8-FA03559FB654}" type="pres">
      <dgm:prSet presAssocID="{6DE4C314-ED7F-43EC-8C44-8DE06A80C957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DCE1CDE7-DBF6-47E3-9DD1-AAF78B40BA60}" type="pres">
      <dgm:prSet presAssocID="{6DE4C314-ED7F-43EC-8C44-8DE06A80C957}" presName="desTx" presStyleLbl="alignAccFollowNode1" presStyleIdx="2" presStyleCnt="5">
        <dgm:presLayoutVars>
          <dgm:bulletEnabled val="1"/>
        </dgm:presLayoutVars>
      </dgm:prSet>
      <dgm:spPr/>
    </dgm:pt>
    <dgm:pt modelId="{5C99388C-898C-4551-835C-12B0D88CA483}" type="pres">
      <dgm:prSet presAssocID="{B19C425B-59EF-46B3-80C9-068DDC1245E3}" presName="space" presStyleCnt="0"/>
      <dgm:spPr/>
    </dgm:pt>
    <dgm:pt modelId="{3EDE6587-2F6B-441C-90E4-CF424A034087}" type="pres">
      <dgm:prSet presAssocID="{8B556D80-48DD-478B-AC4C-3C28C34A0D0F}" presName="composite" presStyleCnt="0"/>
      <dgm:spPr/>
    </dgm:pt>
    <dgm:pt modelId="{0D75769D-0CEB-41C2-A214-BFC9AE468C13}" type="pres">
      <dgm:prSet presAssocID="{8B556D80-48DD-478B-AC4C-3C28C34A0D0F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32880153-8590-4996-8345-0AD078DB22C4}" type="pres">
      <dgm:prSet presAssocID="{8B556D80-48DD-478B-AC4C-3C28C34A0D0F}" presName="desTx" presStyleLbl="alignAccFollowNode1" presStyleIdx="3" presStyleCnt="5">
        <dgm:presLayoutVars>
          <dgm:bulletEnabled val="1"/>
        </dgm:presLayoutVars>
      </dgm:prSet>
      <dgm:spPr/>
    </dgm:pt>
    <dgm:pt modelId="{C632EADE-9CC1-45B9-821A-7962255DADE3}" type="pres">
      <dgm:prSet presAssocID="{90B7AFB5-26AF-476E-9778-E017754AA0BD}" presName="space" presStyleCnt="0"/>
      <dgm:spPr/>
    </dgm:pt>
    <dgm:pt modelId="{C9CA7A8C-55C4-4F27-BF4B-BBFD9EC09FBF}" type="pres">
      <dgm:prSet presAssocID="{DE6A46C8-F99C-496F-97FC-B97F058CEA97}" presName="composite" presStyleCnt="0"/>
      <dgm:spPr/>
    </dgm:pt>
    <dgm:pt modelId="{C570DB69-1C23-4A16-91D1-B8E71F33223C}" type="pres">
      <dgm:prSet presAssocID="{DE6A46C8-F99C-496F-97FC-B97F058CEA97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C657EAD7-8933-4C4A-84E9-99730893812C}" type="pres">
      <dgm:prSet presAssocID="{DE6A46C8-F99C-496F-97FC-B97F058CEA97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DC98B01-8546-42F6-B219-6370E191C8AE}" srcId="{00E01EFF-F54D-4E17-9738-D379AFBB8FDF}" destId="{6DE4C314-ED7F-43EC-8C44-8DE06A80C957}" srcOrd="2" destOrd="0" parTransId="{48863F32-9B7E-4EA9-9DAA-7E30754B2F28}" sibTransId="{B19C425B-59EF-46B3-80C9-068DDC1245E3}"/>
    <dgm:cxn modelId="{BAA0F608-251D-4134-BCEC-2D6E217CD664}" type="presOf" srcId="{47E12DBA-BF83-46B2-A57F-E34C4EE43DBD}" destId="{1D7C6530-616A-4A70-BD4B-C8A9594A02E3}" srcOrd="0" destOrd="4" presId="urn:microsoft.com/office/officeart/2005/8/layout/hList1"/>
    <dgm:cxn modelId="{23A17009-51F7-45D0-BB24-D07E82AD6A2E}" type="presOf" srcId="{49AC9BCF-59C1-486E-9053-9FD063E3AE16}" destId="{385BC9F5-7566-47F3-B1D4-DC42B10FBC64}" srcOrd="0" destOrd="0" presId="urn:microsoft.com/office/officeart/2005/8/layout/hList1"/>
    <dgm:cxn modelId="{8E883910-CEB6-4F5C-AFA3-EEE54C000658}" type="presOf" srcId="{5DA15E9E-CA80-49D6-B159-F98FB01B807A}" destId="{385BC9F5-7566-47F3-B1D4-DC42B10FBC64}" srcOrd="0" destOrd="2" presId="urn:microsoft.com/office/officeart/2005/8/layout/hList1"/>
    <dgm:cxn modelId="{7421A312-3BC7-4511-809E-DD313178B41D}" srcId="{DC3A0038-9B0B-472F-BAA7-3EA6FB43D95B}" destId="{5DA15E9E-CA80-49D6-B159-F98FB01B807A}" srcOrd="2" destOrd="0" parTransId="{BFDB474F-0971-4C4D-B75E-E45F13A2F89F}" sibTransId="{814D7B88-DA86-4D5F-B04D-DD009B984FF4}"/>
    <dgm:cxn modelId="{8CECA514-EFBA-4626-9F54-090C5483E6CA}" type="presOf" srcId="{01206E08-D85F-4656-96B7-DDCDD17448DD}" destId="{DCE1CDE7-DBF6-47E3-9DD1-AAF78B40BA60}" srcOrd="0" destOrd="0" presId="urn:microsoft.com/office/officeart/2005/8/layout/hList1"/>
    <dgm:cxn modelId="{5F39B420-A55F-4681-BA56-4517A8B2BFB6}" type="presOf" srcId="{DC3A0038-9B0B-472F-BAA7-3EA6FB43D95B}" destId="{CAB125AC-59FF-44D9-B407-3BC1782C5BD2}" srcOrd="0" destOrd="0" presId="urn:microsoft.com/office/officeart/2005/8/layout/hList1"/>
    <dgm:cxn modelId="{9C1CF621-978D-44DF-9E78-8960E8A6C292}" srcId="{DC3A0038-9B0B-472F-BAA7-3EA6FB43D95B}" destId="{7E9952A2-51EC-4811-A7AD-604FAA315857}" srcOrd="1" destOrd="0" parTransId="{F86766B5-247F-4E6E-9B6D-9A8DD3960710}" sibTransId="{562D4C01-F83D-4930-A9AE-89AA003ED624}"/>
    <dgm:cxn modelId="{F2F15B24-6098-4AAF-BE62-7CDCD2F189A8}" type="presOf" srcId="{C9DF6EC4-A3DA-496D-A5B4-3CBF71924BEC}" destId="{32880153-8590-4996-8345-0AD078DB22C4}" srcOrd="0" destOrd="1" presId="urn:microsoft.com/office/officeart/2005/8/layout/hList1"/>
    <dgm:cxn modelId="{C4323225-723B-4D97-80D4-B1FE968ABD0A}" srcId="{DC3A0038-9B0B-472F-BAA7-3EA6FB43D95B}" destId="{49AC9BCF-59C1-486E-9053-9FD063E3AE16}" srcOrd="0" destOrd="0" parTransId="{C2EB2A3B-D34D-4457-8ECA-92E5C3194674}" sibTransId="{11ACFD01-AF7A-4741-B977-E774E46447FE}"/>
    <dgm:cxn modelId="{3AC6E029-0F1A-48AD-8D55-E56D09928989}" type="presOf" srcId="{495ED83E-762F-4390-B0E6-D74BDC8DB602}" destId="{1D7C6530-616A-4A70-BD4B-C8A9594A02E3}" srcOrd="0" destOrd="1" presId="urn:microsoft.com/office/officeart/2005/8/layout/hList1"/>
    <dgm:cxn modelId="{4857833E-2D1A-413B-B248-511074E19008}" srcId="{6DE4C314-ED7F-43EC-8C44-8DE06A80C957}" destId="{386BBBF4-45DB-41B6-A721-CC909785898D}" srcOrd="1" destOrd="0" parTransId="{F4A70914-ABAD-440D-B6E1-9E7140E7040D}" sibTransId="{F0680571-0790-4FA5-B2E3-DD6A55EE1B95}"/>
    <dgm:cxn modelId="{592E6A64-7A3C-4A9B-8963-8E35BF1F0042}" srcId="{DC3A0038-9B0B-472F-BAA7-3EA6FB43D95B}" destId="{4CAC7F6A-F048-451E-8042-7F3C4A98B74D}" srcOrd="3" destOrd="0" parTransId="{FFA1FEBE-66F3-4996-869A-A1DE2BBF21F3}" sibTransId="{3FB008B1-8FC3-49CE-9479-8560F6BB8F95}"/>
    <dgm:cxn modelId="{A7825D66-466B-40FE-9E1B-456D8AE0FC8D}" srcId="{7D030AE3-40F9-47FC-A62C-EA057A4C7E0E}" destId="{47E12DBA-BF83-46B2-A57F-E34C4EE43DBD}" srcOrd="4" destOrd="0" parTransId="{54AE1741-E69D-45CE-9C61-84905015EA38}" sibTransId="{AFA43C15-EF7C-4F10-853A-9070BE9B2FC8}"/>
    <dgm:cxn modelId="{B4CD6047-7597-412B-B2CA-22AF8978E235}" srcId="{7D030AE3-40F9-47FC-A62C-EA057A4C7E0E}" destId="{967884A8-25EF-47FE-B4AE-F68F8C08AEA9}" srcOrd="6" destOrd="0" parTransId="{DE42BC19-1F6A-46B1-B3E9-2304C6586D22}" sibTransId="{DEF9489A-D510-4BCD-9E77-B9FE4E3C3370}"/>
    <dgm:cxn modelId="{A58F4A47-35AF-4A7D-AD91-25418F3E444F}" type="presOf" srcId="{D2D435B0-6060-4689-9AE3-3A0695E3097A}" destId="{DCE1CDE7-DBF6-47E3-9DD1-AAF78B40BA60}" srcOrd="0" destOrd="3" presId="urn:microsoft.com/office/officeart/2005/8/layout/hList1"/>
    <dgm:cxn modelId="{F23F3A49-A8F8-4D11-9662-E2B28EF0DB3C}" type="presOf" srcId="{8646A142-52C9-4CEA-97C1-3F46D5F4F3C6}" destId="{385BC9F5-7566-47F3-B1D4-DC42B10FBC64}" srcOrd="0" destOrd="4" presId="urn:microsoft.com/office/officeart/2005/8/layout/hList1"/>
    <dgm:cxn modelId="{CC9D024B-611B-4540-AD4D-53B65B9B1D1C}" srcId="{6DE4C314-ED7F-43EC-8C44-8DE06A80C957}" destId="{D2D435B0-6060-4689-9AE3-3A0695E3097A}" srcOrd="3" destOrd="0" parTransId="{DC2EF846-D391-4084-AC4F-A59626A7EA26}" sibTransId="{A6F8005C-2F18-4975-B4C0-188513C4348F}"/>
    <dgm:cxn modelId="{B997F54B-4CEA-434E-83C8-4545C15B381E}" type="presOf" srcId="{37B86C95-31C6-4646-A8D7-DC9105614F58}" destId="{1D7C6530-616A-4A70-BD4B-C8A9594A02E3}" srcOrd="0" destOrd="3" presId="urn:microsoft.com/office/officeart/2005/8/layout/hList1"/>
    <dgm:cxn modelId="{DD9E0A4F-24B4-40BB-82D0-97F0B23F162B}" type="presOf" srcId="{E2A21907-241D-4A55-92D9-0B542B495E35}" destId="{C657EAD7-8933-4C4A-84E9-99730893812C}" srcOrd="0" destOrd="0" presId="urn:microsoft.com/office/officeart/2005/8/layout/hList1"/>
    <dgm:cxn modelId="{EAF3DE4F-EA94-4A75-B5E8-14938503F4FA}" srcId="{7D030AE3-40F9-47FC-A62C-EA057A4C7E0E}" destId="{3478116B-587C-4D97-AB73-C30327CD7DFB}" srcOrd="0" destOrd="0" parTransId="{57C0F50E-F249-42F7-80A9-C98F9CB5FE69}" sibTransId="{E4C2B59B-1DD7-414E-B31E-7620CF683BF6}"/>
    <dgm:cxn modelId="{A5D48150-96CC-41BF-B5FA-3B92F6B5A593}" type="presOf" srcId="{CD4073B4-DA47-4B9E-9A0C-D85D7E24612F}" destId="{32880153-8590-4996-8345-0AD078DB22C4}" srcOrd="0" destOrd="0" presId="urn:microsoft.com/office/officeart/2005/8/layout/hList1"/>
    <dgm:cxn modelId="{9AA2B451-8579-45B3-939F-D15C0BEECE4A}" type="presOf" srcId="{8B556D80-48DD-478B-AC4C-3C28C34A0D0F}" destId="{0D75769D-0CEB-41C2-A214-BFC9AE468C13}" srcOrd="0" destOrd="0" presId="urn:microsoft.com/office/officeart/2005/8/layout/hList1"/>
    <dgm:cxn modelId="{3D21A252-D29D-4EB2-94BE-1FE89537C9E4}" srcId="{7D030AE3-40F9-47FC-A62C-EA057A4C7E0E}" destId="{352DBF15-7C73-4F4D-8C3A-8D1CD6C6518D}" srcOrd="2" destOrd="0" parTransId="{92972E51-96BB-4285-B5CF-B29A9ABEC13D}" sibTransId="{CC559E61-4C9E-474D-8CC8-1B9795A58E5B}"/>
    <dgm:cxn modelId="{DBBF6A81-0AFF-4C94-A570-CC60B44C7899}" srcId="{8B556D80-48DD-478B-AC4C-3C28C34A0D0F}" destId="{C9DF6EC4-A3DA-496D-A5B4-3CBF71924BEC}" srcOrd="1" destOrd="0" parTransId="{F2AFE02D-05F5-442E-A959-24C095C42CF7}" sibTransId="{50E7A809-F218-4768-94BA-9D586263A9EA}"/>
    <dgm:cxn modelId="{BCF07987-1C4D-4651-866A-184837AF6759}" srcId="{00E01EFF-F54D-4E17-9738-D379AFBB8FDF}" destId="{DE6A46C8-F99C-496F-97FC-B97F058CEA97}" srcOrd="4" destOrd="0" parTransId="{1518C8FD-7A79-4303-8D87-9AF59A632CE2}" sibTransId="{76640919-C2D6-4809-A012-8CBF8E44F384}"/>
    <dgm:cxn modelId="{338CB395-9205-4577-B390-4D9D3D1C0726}" type="presOf" srcId="{3478116B-587C-4D97-AB73-C30327CD7DFB}" destId="{1D7C6530-616A-4A70-BD4B-C8A9594A02E3}" srcOrd="0" destOrd="0" presId="urn:microsoft.com/office/officeart/2005/8/layout/hList1"/>
    <dgm:cxn modelId="{09AD3797-8D7B-4B0D-AC2C-DA0D79B743A9}" srcId="{7D030AE3-40F9-47FC-A62C-EA057A4C7E0E}" destId="{495ED83E-762F-4390-B0E6-D74BDC8DB602}" srcOrd="1" destOrd="0" parTransId="{F8B5C911-537F-49BC-8328-07EA147565D4}" sibTransId="{C31DFE86-CAD9-40A4-AD12-071CC0E58731}"/>
    <dgm:cxn modelId="{3880929C-ACA2-4FDA-883E-50573AAB0F2D}" type="presOf" srcId="{7D030AE3-40F9-47FC-A62C-EA057A4C7E0E}" destId="{A9AE2BBD-9756-45CB-B62F-8F9763003F4A}" srcOrd="0" destOrd="0" presId="urn:microsoft.com/office/officeart/2005/8/layout/hList1"/>
    <dgm:cxn modelId="{897D569D-4541-427C-A0A0-C63BD8B354B7}" type="presOf" srcId="{4CAC7F6A-F048-451E-8042-7F3C4A98B74D}" destId="{385BC9F5-7566-47F3-B1D4-DC42B10FBC64}" srcOrd="0" destOrd="3" presId="urn:microsoft.com/office/officeart/2005/8/layout/hList1"/>
    <dgm:cxn modelId="{ED807BA8-7E91-4067-83D5-BA0F504FC2D5}" type="presOf" srcId="{E4A2B4F9-4E7C-461E-87A5-6D2DD9B04DDF}" destId="{DCE1CDE7-DBF6-47E3-9DD1-AAF78B40BA60}" srcOrd="0" destOrd="2" presId="urn:microsoft.com/office/officeart/2005/8/layout/hList1"/>
    <dgm:cxn modelId="{E6B7C9B0-BB98-4C5D-937F-1D01AE177148}" srcId="{7D030AE3-40F9-47FC-A62C-EA057A4C7E0E}" destId="{F2F4A1E3-E568-4832-896D-898EA1E7BD9A}" srcOrd="5" destOrd="0" parTransId="{9743802F-AA2F-4ACD-99E4-F8D16B24BB42}" sibTransId="{DDF1BC56-C385-4C28-88ED-DDD76598832A}"/>
    <dgm:cxn modelId="{2E1B2EB2-681B-4191-9956-5C4348DFF223}" type="presOf" srcId="{F2F4A1E3-E568-4832-896D-898EA1E7BD9A}" destId="{1D7C6530-616A-4A70-BD4B-C8A9594A02E3}" srcOrd="0" destOrd="5" presId="urn:microsoft.com/office/officeart/2005/8/layout/hList1"/>
    <dgm:cxn modelId="{631AA8B6-8FED-4FA8-9ECF-E15796CC43A3}" srcId="{00E01EFF-F54D-4E17-9738-D379AFBB8FDF}" destId="{8B556D80-48DD-478B-AC4C-3C28C34A0D0F}" srcOrd="3" destOrd="0" parTransId="{CC3497BF-AD11-4BB1-AAAC-C21121D5D385}" sibTransId="{90B7AFB5-26AF-476E-9778-E017754AA0BD}"/>
    <dgm:cxn modelId="{DBCDABB6-34C9-4A24-B048-7A11D2CDECDF}" srcId="{00E01EFF-F54D-4E17-9738-D379AFBB8FDF}" destId="{DC3A0038-9B0B-472F-BAA7-3EA6FB43D95B}" srcOrd="1" destOrd="0" parTransId="{FB0CBB64-5055-4F2E-A370-B115F932DBC7}" sibTransId="{87FDB614-1561-4F88-8FBA-C6C94E9AA837}"/>
    <dgm:cxn modelId="{57061EBE-EDDF-4BDA-BC98-D6729DA5B9A0}" type="presOf" srcId="{967884A8-25EF-47FE-B4AE-F68F8C08AEA9}" destId="{1D7C6530-616A-4A70-BD4B-C8A9594A02E3}" srcOrd="0" destOrd="6" presId="urn:microsoft.com/office/officeart/2005/8/layout/hList1"/>
    <dgm:cxn modelId="{4C6ED1C4-5CC8-4238-BA05-31940267F240}" type="presOf" srcId="{386BBBF4-45DB-41B6-A721-CC909785898D}" destId="{DCE1CDE7-DBF6-47E3-9DD1-AAF78B40BA60}" srcOrd="0" destOrd="1" presId="urn:microsoft.com/office/officeart/2005/8/layout/hList1"/>
    <dgm:cxn modelId="{2767B0C5-719D-4BED-9485-BE1D9942A494}" srcId="{6DE4C314-ED7F-43EC-8C44-8DE06A80C957}" destId="{01206E08-D85F-4656-96B7-DDCDD17448DD}" srcOrd="0" destOrd="0" parTransId="{D307591A-2446-4B4C-BD13-9B9CBB2E0E01}" sibTransId="{D266937E-36F3-436B-82D6-07DB1BBBBED3}"/>
    <dgm:cxn modelId="{D798BCC6-844E-4242-9BB2-7A95021F547D}" srcId="{6DE4C314-ED7F-43EC-8C44-8DE06A80C957}" destId="{E4A2B4F9-4E7C-461E-87A5-6D2DD9B04DDF}" srcOrd="2" destOrd="0" parTransId="{7D39C323-554E-4125-82E3-F17CC1FDE86F}" sibTransId="{4B364CE6-1E2F-4A8C-83C8-46AD2F5D4D66}"/>
    <dgm:cxn modelId="{6C2A1FC8-EE0E-4DAE-A464-E234D3EE4FDA}" type="presOf" srcId="{6DE4C314-ED7F-43EC-8C44-8DE06A80C957}" destId="{73640F91-8471-4D11-82E8-FA03559FB654}" srcOrd="0" destOrd="0" presId="urn:microsoft.com/office/officeart/2005/8/layout/hList1"/>
    <dgm:cxn modelId="{75E7F7C9-0053-4ED8-BBDE-3DBA1C42D88E}" srcId="{00E01EFF-F54D-4E17-9738-D379AFBB8FDF}" destId="{7D030AE3-40F9-47FC-A62C-EA057A4C7E0E}" srcOrd="0" destOrd="0" parTransId="{C3E33701-9BC8-4065-ADC6-5260998BD1B1}" sibTransId="{9F605A68-3F12-4C55-A9ED-FB59CE5BA299}"/>
    <dgm:cxn modelId="{3C8A66CD-DA60-4F81-B079-A11FB2EE1F5C}" type="presOf" srcId="{7E9952A2-51EC-4811-A7AD-604FAA315857}" destId="{385BC9F5-7566-47F3-B1D4-DC42B10FBC64}" srcOrd="0" destOrd="1" presId="urn:microsoft.com/office/officeart/2005/8/layout/hList1"/>
    <dgm:cxn modelId="{0F1229D1-54BF-4ECB-99C1-98B6926C6D1D}" type="presOf" srcId="{352DBF15-7C73-4F4D-8C3A-8D1CD6C6518D}" destId="{1D7C6530-616A-4A70-BD4B-C8A9594A02E3}" srcOrd="0" destOrd="2" presId="urn:microsoft.com/office/officeart/2005/8/layout/hList1"/>
    <dgm:cxn modelId="{DA1FB9DD-529D-481C-AE06-8AC7CC1A3021}" type="presOf" srcId="{00E01EFF-F54D-4E17-9738-D379AFBB8FDF}" destId="{AA5B384B-B5D8-4457-8922-2CC19A69A7B3}" srcOrd="0" destOrd="0" presId="urn:microsoft.com/office/officeart/2005/8/layout/hList1"/>
    <dgm:cxn modelId="{C24FE9E7-0725-464C-9750-6E9DEBFF9FF5}" srcId="{DE6A46C8-F99C-496F-97FC-B97F058CEA97}" destId="{E2A21907-241D-4A55-92D9-0B542B495E35}" srcOrd="0" destOrd="0" parTransId="{6C78A3E8-105F-4B14-AC61-D9693DBB6B38}" sibTransId="{248E178F-E2C3-4B2A-ABDB-9B20438FE665}"/>
    <dgm:cxn modelId="{C80997E8-F048-40B4-A7BD-9BFF4401F136}" srcId="{8B556D80-48DD-478B-AC4C-3C28C34A0D0F}" destId="{CD4073B4-DA47-4B9E-9A0C-D85D7E24612F}" srcOrd="0" destOrd="0" parTransId="{192C5BBF-1870-4C98-AE4A-C7341D001F4F}" sibTransId="{1EF5D4CC-025B-4717-BB04-1F41381DCC95}"/>
    <dgm:cxn modelId="{963C8FE9-6D68-4C29-A365-CD872D3149A5}" type="presOf" srcId="{DE6A46C8-F99C-496F-97FC-B97F058CEA97}" destId="{C570DB69-1C23-4A16-91D1-B8E71F33223C}" srcOrd="0" destOrd="0" presId="urn:microsoft.com/office/officeart/2005/8/layout/hList1"/>
    <dgm:cxn modelId="{BCC564F9-EB0B-4B2C-A3E6-4957E5A7370F}" srcId="{7D030AE3-40F9-47FC-A62C-EA057A4C7E0E}" destId="{37B86C95-31C6-4646-A8D7-DC9105614F58}" srcOrd="3" destOrd="0" parTransId="{1715D854-0136-4BF0-B2B7-2A70DA113A42}" sibTransId="{663373E5-EC75-497F-8780-718282B03DE4}"/>
    <dgm:cxn modelId="{32D928FD-44A0-4503-BB27-F466990A191B}" srcId="{DC3A0038-9B0B-472F-BAA7-3EA6FB43D95B}" destId="{8646A142-52C9-4CEA-97C1-3F46D5F4F3C6}" srcOrd="4" destOrd="0" parTransId="{7F343DEF-621B-4EAA-A571-8FCB2C23C2FC}" sibTransId="{D29345AE-992F-4091-96F1-B660CEE05C98}"/>
    <dgm:cxn modelId="{3224D3F1-E1FC-4457-AB8F-545DD3B332DD}" type="presParOf" srcId="{AA5B384B-B5D8-4457-8922-2CC19A69A7B3}" destId="{76231782-FF6A-4E68-8F07-B71333CA8252}" srcOrd="0" destOrd="0" presId="urn:microsoft.com/office/officeart/2005/8/layout/hList1"/>
    <dgm:cxn modelId="{65DF3996-54CA-4342-ACC1-F383990E72F6}" type="presParOf" srcId="{76231782-FF6A-4E68-8F07-B71333CA8252}" destId="{A9AE2BBD-9756-45CB-B62F-8F9763003F4A}" srcOrd="0" destOrd="0" presId="urn:microsoft.com/office/officeart/2005/8/layout/hList1"/>
    <dgm:cxn modelId="{CC137B42-1ED5-4144-8635-4A51C1B35560}" type="presParOf" srcId="{76231782-FF6A-4E68-8F07-B71333CA8252}" destId="{1D7C6530-616A-4A70-BD4B-C8A9594A02E3}" srcOrd="1" destOrd="0" presId="urn:microsoft.com/office/officeart/2005/8/layout/hList1"/>
    <dgm:cxn modelId="{6175F83B-0BC4-4D2A-A419-ABB416C0E536}" type="presParOf" srcId="{AA5B384B-B5D8-4457-8922-2CC19A69A7B3}" destId="{B8698EE0-4742-4A3D-9967-679F4AED3216}" srcOrd="1" destOrd="0" presId="urn:microsoft.com/office/officeart/2005/8/layout/hList1"/>
    <dgm:cxn modelId="{3A77D4F1-94B4-4F08-B76A-FC24E581BA87}" type="presParOf" srcId="{AA5B384B-B5D8-4457-8922-2CC19A69A7B3}" destId="{D7D5979E-8B98-4BDC-BF15-D2CCFF1D4832}" srcOrd="2" destOrd="0" presId="urn:microsoft.com/office/officeart/2005/8/layout/hList1"/>
    <dgm:cxn modelId="{06049D3C-A63D-45A8-9013-5EC18B16A993}" type="presParOf" srcId="{D7D5979E-8B98-4BDC-BF15-D2CCFF1D4832}" destId="{CAB125AC-59FF-44D9-B407-3BC1782C5BD2}" srcOrd="0" destOrd="0" presId="urn:microsoft.com/office/officeart/2005/8/layout/hList1"/>
    <dgm:cxn modelId="{ECC88057-4060-4435-A5A9-8A2428948D8B}" type="presParOf" srcId="{D7D5979E-8B98-4BDC-BF15-D2CCFF1D4832}" destId="{385BC9F5-7566-47F3-B1D4-DC42B10FBC64}" srcOrd="1" destOrd="0" presId="urn:microsoft.com/office/officeart/2005/8/layout/hList1"/>
    <dgm:cxn modelId="{8C20FDE5-F4AF-4FAC-9131-5977B3CEA345}" type="presParOf" srcId="{AA5B384B-B5D8-4457-8922-2CC19A69A7B3}" destId="{043F20C1-A4EB-4653-A054-C7B0E4B92602}" srcOrd="3" destOrd="0" presId="urn:microsoft.com/office/officeart/2005/8/layout/hList1"/>
    <dgm:cxn modelId="{03FCF073-D246-42F2-AED2-0BA073919B68}" type="presParOf" srcId="{AA5B384B-B5D8-4457-8922-2CC19A69A7B3}" destId="{DC4FE12A-D561-418A-8895-7E726DFD0837}" srcOrd="4" destOrd="0" presId="urn:microsoft.com/office/officeart/2005/8/layout/hList1"/>
    <dgm:cxn modelId="{592F8A2E-9BA2-4330-9F97-EC345B3B58F4}" type="presParOf" srcId="{DC4FE12A-D561-418A-8895-7E726DFD0837}" destId="{73640F91-8471-4D11-82E8-FA03559FB654}" srcOrd="0" destOrd="0" presId="urn:microsoft.com/office/officeart/2005/8/layout/hList1"/>
    <dgm:cxn modelId="{00304EEE-C0DC-4866-8B1C-14A79EF9C10D}" type="presParOf" srcId="{DC4FE12A-D561-418A-8895-7E726DFD0837}" destId="{DCE1CDE7-DBF6-47E3-9DD1-AAF78B40BA60}" srcOrd="1" destOrd="0" presId="urn:microsoft.com/office/officeart/2005/8/layout/hList1"/>
    <dgm:cxn modelId="{A5781A92-BB6F-4168-94FD-912F09DA5C46}" type="presParOf" srcId="{AA5B384B-B5D8-4457-8922-2CC19A69A7B3}" destId="{5C99388C-898C-4551-835C-12B0D88CA483}" srcOrd="5" destOrd="0" presId="urn:microsoft.com/office/officeart/2005/8/layout/hList1"/>
    <dgm:cxn modelId="{D4CAEF53-7570-42EB-9DB5-8B46849D7C05}" type="presParOf" srcId="{AA5B384B-B5D8-4457-8922-2CC19A69A7B3}" destId="{3EDE6587-2F6B-441C-90E4-CF424A034087}" srcOrd="6" destOrd="0" presId="urn:microsoft.com/office/officeart/2005/8/layout/hList1"/>
    <dgm:cxn modelId="{4E5A7523-2F3B-487B-A5A1-6F2D276E2A4E}" type="presParOf" srcId="{3EDE6587-2F6B-441C-90E4-CF424A034087}" destId="{0D75769D-0CEB-41C2-A214-BFC9AE468C13}" srcOrd="0" destOrd="0" presId="urn:microsoft.com/office/officeart/2005/8/layout/hList1"/>
    <dgm:cxn modelId="{37723EC9-1AB9-4B73-BEDC-789168834C74}" type="presParOf" srcId="{3EDE6587-2F6B-441C-90E4-CF424A034087}" destId="{32880153-8590-4996-8345-0AD078DB22C4}" srcOrd="1" destOrd="0" presId="urn:microsoft.com/office/officeart/2005/8/layout/hList1"/>
    <dgm:cxn modelId="{ECF66EE2-C139-41E7-8634-714FCCBEBA8B}" type="presParOf" srcId="{AA5B384B-B5D8-4457-8922-2CC19A69A7B3}" destId="{C632EADE-9CC1-45B9-821A-7962255DADE3}" srcOrd="7" destOrd="0" presId="urn:microsoft.com/office/officeart/2005/8/layout/hList1"/>
    <dgm:cxn modelId="{8B18D93B-A10F-42E8-8BFD-A41C25F67EAF}" type="presParOf" srcId="{AA5B384B-B5D8-4457-8922-2CC19A69A7B3}" destId="{C9CA7A8C-55C4-4F27-BF4B-BBFD9EC09FBF}" srcOrd="8" destOrd="0" presId="urn:microsoft.com/office/officeart/2005/8/layout/hList1"/>
    <dgm:cxn modelId="{DECE1ADA-A5A2-49B6-B61A-C99F49FB0C9E}" type="presParOf" srcId="{C9CA7A8C-55C4-4F27-BF4B-BBFD9EC09FBF}" destId="{C570DB69-1C23-4A16-91D1-B8E71F33223C}" srcOrd="0" destOrd="0" presId="urn:microsoft.com/office/officeart/2005/8/layout/hList1"/>
    <dgm:cxn modelId="{28A549CB-0A3D-4850-B334-D45CEB1E8DAB}" type="presParOf" srcId="{C9CA7A8C-55C4-4F27-BF4B-BBFD9EC09FBF}" destId="{C657EAD7-8933-4C4A-84E9-99730893812C}" srcOrd="1" destOrd="0" presId="urn:microsoft.com/office/officeart/2005/8/layout/hList1"/>
  </dgm:cxnLst>
  <dgm:bg>
    <a:solidFill>
      <a:schemeClr val="bg1"/>
    </a:solidFill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20B4A4-81C6-41F3-BC04-1FEA82457D7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F6BB8E-44EF-4431-9894-CE488C00289B}">
      <dgm:prSet phldrT="[Text]" custT="1"/>
      <dgm:spPr>
        <a:solidFill>
          <a:srgbClr val="FFFFFF"/>
        </a:solidFill>
      </dgm:spPr>
      <dgm:t>
        <a:bodyPr/>
        <a:lstStyle/>
        <a:p>
          <a:r>
            <a:rPr lang="en-US" sz="2400" b="1" dirty="0">
              <a:solidFill>
                <a:schemeClr val="accent5">
                  <a:lumMod val="75000"/>
                </a:schemeClr>
              </a:solidFill>
            </a:rPr>
            <a:t>Straight Re-Buy</a:t>
          </a:r>
          <a:endParaRPr lang="en-US" sz="2400" dirty="0">
            <a:solidFill>
              <a:schemeClr val="accent5">
                <a:lumMod val="75000"/>
              </a:schemeClr>
            </a:solidFill>
          </a:endParaRPr>
        </a:p>
      </dgm:t>
    </dgm:pt>
    <dgm:pt modelId="{1703215C-FE5B-4A9E-BDFE-3FEE2B8BF8DE}" type="parTrans" cxnId="{3B574AD4-7AE4-47B8-B87F-8CADAAAE12CE}">
      <dgm:prSet/>
      <dgm:spPr/>
      <dgm:t>
        <a:bodyPr/>
        <a:lstStyle/>
        <a:p>
          <a:endParaRPr lang="en-US" sz="4400"/>
        </a:p>
      </dgm:t>
    </dgm:pt>
    <dgm:pt modelId="{2A2140E2-4F12-4D59-9B28-6795A4A13A99}" type="sibTrans" cxnId="{3B574AD4-7AE4-47B8-B87F-8CADAAAE12CE}">
      <dgm:prSet/>
      <dgm:spPr/>
      <dgm:t>
        <a:bodyPr/>
        <a:lstStyle/>
        <a:p>
          <a:endParaRPr lang="en-US" sz="4400"/>
        </a:p>
      </dgm:t>
    </dgm:pt>
    <dgm:pt modelId="{E0825C95-F7D1-41E0-9A18-6DD0F2F334EF}">
      <dgm:prSet custT="1"/>
      <dgm:spPr>
        <a:ln w="28575"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sz="1600" dirty="0"/>
            <a:t>Ordering again with same specs</a:t>
          </a:r>
        </a:p>
      </dgm:t>
    </dgm:pt>
    <dgm:pt modelId="{49D5D77E-EF73-42A0-B441-A9676DEAE3AF}" type="parTrans" cxnId="{F5F2C05C-3E50-4C78-A4BF-D389D55399E2}">
      <dgm:prSet/>
      <dgm:spPr/>
      <dgm:t>
        <a:bodyPr/>
        <a:lstStyle/>
        <a:p>
          <a:endParaRPr lang="en-US" sz="4400"/>
        </a:p>
      </dgm:t>
    </dgm:pt>
    <dgm:pt modelId="{0177BA2A-7244-49F4-AD23-E23A342B6BEB}" type="sibTrans" cxnId="{F5F2C05C-3E50-4C78-A4BF-D389D55399E2}">
      <dgm:prSet/>
      <dgm:spPr/>
      <dgm:t>
        <a:bodyPr/>
        <a:lstStyle/>
        <a:p>
          <a:endParaRPr lang="en-US" sz="4400"/>
        </a:p>
      </dgm:t>
    </dgm:pt>
    <dgm:pt modelId="{B9255D53-B9D1-4907-9CB9-3C1C3135FF19}">
      <dgm:prSet custT="1"/>
      <dgm:spPr>
        <a:solidFill>
          <a:srgbClr val="FFFFFF"/>
        </a:solidFill>
      </dgm:spPr>
      <dgm:t>
        <a:bodyPr/>
        <a:lstStyle/>
        <a:p>
          <a:r>
            <a:rPr lang="en-US" sz="2400" b="1" dirty="0">
              <a:solidFill>
                <a:srgbClr val="7030A0"/>
              </a:solidFill>
            </a:rPr>
            <a:t>Modified Re-Buy</a:t>
          </a:r>
        </a:p>
      </dgm:t>
    </dgm:pt>
    <dgm:pt modelId="{86441F09-5880-4E4E-B9EF-497B991325E5}" type="parTrans" cxnId="{0E9299B6-7646-4D16-BDB8-6E9686010710}">
      <dgm:prSet/>
      <dgm:spPr/>
      <dgm:t>
        <a:bodyPr/>
        <a:lstStyle/>
        <a:p>
          <a:endParaRPr lang="en-US" sz="4400"/>
        </a:p>
      </dgm:t>
    </dgm:pt>
    <dgm:pt modelId="{415F2826-D563-49A2-B5B8-06EB03A75C36}" type="sibTrans" cxnId="{0E9299B6-7646-4D16-BDB8-6E9686010710}">
      <dgm:prSet/>
      <dgm:spPr/>
      <dgm:t>
        <a:bodyPr/>
        <a:lstStyle/>
        <a:p>
          <a:endParaRPr lang="en-US" sz="4400"/>
        </a:p>
      </dgm:t>
    </dgm:pt>
    <dgm:pt modelId="{2113E9D1-482F-4F29-902D-8BEC91C76E42}">
      <dgm:prSet custT="1"/>
      <dgm:spPr>
        <a:ln w="28575">
          <a:solidFill>
            <a:srgbClr val="7030A0"/>
          </a:solidFill>
        </a:ln>
      </dgm:spPr>
      <dgm:t>
        <a:bodyPr/>
        <a:lstStyle/>
        <a:p>
          <a:r>
            <a:rPr lang="en-US" sz="1600" dirty="0"/>
            <a:t>Revised specs or requirements in any form</a:t>
          </a:r>
        </a:p>
      </dgm:t>
    </dgm:pt>
    <dgm:pt modelId="{01646E81-EC62-47C1-88F4-DD51214A86D1}" type="parTrans" cxnId="{D11B99A3-7E34-4049-9745-3C87545CCBD2}">
      <dgm:prSet/>
      <dgm:spPr/>
      <dgm:t>
        <a:bodyPr/>
        <a:lstStyle/>
        <a:p>
          <a:endParaRPr lang="en-US" sz="4400"/>
        </a:p>
      </dgm:t>
    </dgm:pt>
    <dgm:pt modelId="{D923A248-7C67-4D38-886F-8EC407EC3758}" type="sibTrans" cxnId="{D11B99A3-7E34-4049-9745-3C87545CCBD2}">
      <dgm:prSet/>
      <dgm:spPr/>
      <dgm:t>
        <a:bodyPr/>
        <a:lstStyle/>
        <a:p>
          <a:endParaRPr lang="en-US" sz="4400"/>
        </a:p>
      </dgm:t>
    </dgm:pt>
    <dgm:pt modelId="{0AC34E38-FF68-4539-A565-F5B7C080EC15}">
      <dgm:prSet custT="1"/>
      <dgm:spPr>
        <a:solidFill>
          <a:srgbClr val="FFFFFF"/>
        </a:solidFill>
      </dgm:spPr>
      <dgm:t>
        <a:bodyPr/>
        <a:lstStyle/>
        <a:p>
          <a:r>
            <a:rPr lang="en-US" sz="2400" b="1" dirty="0">
              <a:solidFill>
                <a:schemeClr val="accent5">
                  <a:lumMod val="50000"/>
                </a:schemeClr>
              </a:solidFill>
            </a:rPr>
            <a:t>New Task</a:t>
          </a:r>
        </a:p>
      </dgm:t>
    </dgm:pt>
    <dgm:pt modelId="{CDCAA350-0185-42C9-BC04-FA35EDB5D15B}" type="parTrans" cxnId="{822C4841-7CE8-4723-B398-FA1AB7BFAC21}">
      <dgm:prSet/>
      <dgm:spPr/>
      <dgm:t>
        <a:bodyPr/>
        <a:lstStyle/>
        <a:p>
          <a:endParaRPr lang="en-US" sz="4400"/>
        </a:p>
      </dgm:t>
    </dgm:pt>
    <dgm:pt modelId="{829ECE7D-11F3-4575-95D7-42D06A8F34B0}" type="sibTrans" cxnId="{822C4841-7CE8-4723-B398-FA1AB7BFAC21}">
      <dgm:prSet/>
      <dgm:spPr/>
      <dgm:t>
        <a:bodyPr/>
        <a:lstStyle/>
        <a:p>
          <a:endParaRPr lang="en-US" sz="4400"/>
        </a:p>
      </dgm:t>
    </dgm:pt>
    <dgm:pt modelId="{25CB7641-3C43-4B88-9691-BC1E0BF6F7B2}">
      <dgm:prSet custT="1"/>
      <dgm:spPr>
        <a:ln w="28575"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sz="1600" dirty="0"/>
            <a:t>Buying for the first time</a:t>
          </a:r>
        </a:p>
      </dgm:t>
    </dgm:pt>
    <dgm:pt modelId="{D8BBD473-474D-4BCC-AF9C-0A731FBF3379}" type="parTrans" cxnId="{1134637E-BF82-4E85-8E3B-6B2408846B19}">
      <dgm:prSet/>
      <dgm:spPr/>
      <dgm:t>
        <a:bodyPr/>
        <a:lstStyle/>
        <a:p>
          <a:endParaRPr lang="en-US" sz="4400"/>
        </a:p>
      </dgm:t>
    </dgm:pt>
    <dgm:pt modelId="{76071A29-B11E-42ED-AFA4-6A77EE31AEE7}" type="sibTrans" cxnId="{1134637E-BF82-4E85-8E3B-6B2408846B19}">
      <dgm:prSet/>
      <dgm:spPr/>
      <dgm:t>
        <a:bodyPr/>
        <a:lstStyle/>
        <a:p>
          <a:endParaRPr lang="en-US" sz="4400"/>
        </a:p>
      </dgm:t>
    </dgm:pt>
    <dgm:pt modelId="{814F055C-5FB4-4083-B298-7818B3E0E98F}">
      <dgm:prSet custT="1"/>
      <dgm:spPr>
        <a:ln w="28575"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sz="1600" dirty="0"/>
            <a:t>Generally to same seller or in-sellers</a:t>
          </a:r>
        </a:p>
      </dgm:t>
    </dgm:pt>
    <dgm:pt modelId="{A66D5330-B4C9-41EE-8431-6A10B529A6EB}" type="parTrans" cxnId="{4920C33F-4F14-4039-A06A-EB2090265D98}">
      <dgm:prSet/>
      <dgm:spPr/>
      <dgm:t>
        <a:bodyPr/>
        <a:lstStyle/>
        <a:p>
          <a:endParaRPr lang="en-US" sz="2000"/>
        </a:p>
      </dgm:t>
    </dgm:pt>
    <dgm:pt modelId="{078E9C44-740F-4B18-8667-EF217E844D01}" type="sibTrans" cxnId="{4920C33F-4F14-4039-A06A-EB2090265D98}">
      <dgm:prSet/>
      <dgm:spPr/>
      <dgm:t>
        <a:bodyPr/>
        <a:lstStyle/>
        <a:p>
          <a:endParaRPr lang="en-US" sz="2000"/>
        </a:p>
      </dgm:t>
    </dgm:pt>
    <dgm:pt modelId="{C0801381-38F3-4EBA-BA80-70D9C293024D}">
      <dgm:prSet custT="1"/>
      <dgm:spPr>
        <a:ln w="28575"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sz="1600" dirty="0"/>
            <a:t>What can out-sellers do? </a:t>
          </a:r>
          <a:r>
            <a:rPr lang="en-US" sz="1600" i="1" dirty="0"/>
            <a:t>Offer something “new” to enter</a:t>
          </a:r>
          <a:endParaRPr lang="en-US" sz="1600" dirty="0"/>
        </a:p>
      </dgm:t>
    </dgm:pt>
    <dgm:pt modelId="{9BA5297E-8DDB-4FF5-9B47-C9AB2DEA4BD1}" type="parTrans" cxnId="{A8132EAE-B4C5-4396-BB35-4DB41718A17A}">
      <dgm:prSet/>
      <dgm:spPr/>
      <dgm:t>
        <a:bodyPr/>
        <a:lstStyle/>
        <a:p>
          <a:endParaRPr lang="en-US" sz="2000"/>
        </a:p>
      </dgm:t>
    </dgm:pt>
    <dgm:pt modelId="{B548975F-E92B-4A3C-8056-D46F1AE6BD43}" type="sibTrans" cxnId="{A8132EAE-B4C5-4396-BB35-4DB41718A17A}">
      <dgm:prSet/>
      <dgm:spPr/>
      <dgm:t>
        <a:bodyPr/>
        <a:lstStyle/>
        <a:p>
          <a:endParaRPr lang="en-US" sz="2000"/>
        </a:p>
      </dgm:t>
    </dgm:pt>
    <dgm:pt modelId="{259FC59E-4C15-40A2-B223-7FD0A4AC01AB}">
      <dgm:prSet custT="1"/>
      <dgm:spPr>
        <a:ln w="28575">
          <a:solidFill>
            <a:srgbClr val="7030A0"/>
          </a:solidFill>
        </a:ln>
      </dgm:spPr>
      <dgm:t>
        <a:bodyPr/>
        <a:lstStyle/>
        <a:p>
          <a:r>
            <a:rPr lang="en-US" sz="1600" dirty="0"/>
            <a:t>Opportunity for New suppliers – they may be called</a:t>
          </a:r>
        </a:p>
      </dgm:t>
    </dgm:pt>
    <dgm:pt modelId="{5E23F2FD-0A15-42CA-A04A-718AD3A76E54}" type="parTrans" cxnId="{C6854DAE-4B16-435F-92FA-BDBAB2DA6E09}">
      <dgm:prSet/>
      <dgm:spPr/>
      <dgm:t>
        <a:bodyPr/>
        <a:lstStyle/>
        <a:p>
          <a:endParaRPr lang="en-US" sz="2000"/>
        </a:p>
      </dgm:t>
    </dgm:pt>
    <dgm:pt modelId="{3A108499-3BDE-4A76-9D33-80BB6E02E588}" type="sibTrans" cxnId="{C6854DAE-4B16-435F-92FA-BDBAB2DA6E09}">
      <dgm:prSet/>
      <dgm:spPr/>
      <dgm:t>
        <a:bodyPr/>
        <a:lstStyle/>
        <a:p>
          <a:endParaRPr lang="en-US" sz="2000"/>
        </a:p>
      </dgm:t>
    </dgm:pt>
    <dgm:pt modelId="{C6361EEA-414B-42BD-A6F9-B6FFC5DB4604}">
      <dgm:prSet custT="1"/>
      <dgm:spPr>
        <a:ln w="28575">
          <a:solidFill>
            <a:srgbClr val="7030A0"/>
          </a:solidFill>
        </a:ln>
      </dgm:spPr>
      <dgm:t>
        <a:bodyPr/>
        <a:lstStyle/>
        <a:p>
          <a:r>
            <a:rPr lang="en-US" sz="1600" dirty="0"/>
            <a:t>Challenge for In-Suppliers</a:t>
          </a:r>
        </a:p>
      </dgm:t>
    </dgm:pt>
    <dgm:pt modelId="{4C090F00-181E-4D66-BAFC-83D56600B370}" type="parTrans" cxnId="{718DE555-D211-490B-99D6-EF269D765A4A}">
      <dgm:prSet/>
      <dgm:spPr/>
      <dgm:t>
        <a:bodyPr/>
        <a:lstStyle/>
        <a:p>
          <a:endParaRPr lang="en-US" sz="2000"/>
        </a:p>
      </dgm:t>
    </dgm:pt>
    <dgm:pt modelId="{E8776619-CC35-423C-B8E7-BD7376B1D00F}" type="sibTrans" cxnId="{718DE555-D211-490B-99D6-EF269D765A4A}">
      <dgm:prSet/>
      <dgm:spPr/>
      <dgm:t>
        <a:bodyPr/>
        <a:lstStyle/>
        <a:p>
          <a:endParaRPr lang="en-US" sz="2000"/>
        </a:p>
      </dgm:t>
    </dgm:pt>
    <dgm:pt modelId="{44825427-21E4-4BFC-8879-3DA7FE4EF0E8}">
      <dgm:prSet custT="1"/>
      <dgm:spPr>
        <a:ln w="28575"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sz="1600" dirty="0"/>
            <a:t>Complete process is carried out starting from developing specs and requirements</a:t>
          </a:r>
        </a:p>
      </dgm:t>
    </dgm:pt>
    <dgm:pt modelId="{F489EF4B-C2D8-4193-9DD7-5F9DA8F69FA7}" type="parTrans" cxnId="{90995A67-396E-4D37-870A-DDD3A047012D}">
      <dgm:prSet/>
      <dgm:spPr/>
      <dgm:t>
        <a:bodyPr/>
        <a:lstStyle/>
        <a:p>
          <a:endParaRPr lang="en-US" sz="2000"/>
        </a:p>
      </dgm:t>
    </dgm:pt>
    <dgm:pt modelId="{8AF007A3-7163-4B06-91AA-34954152C2E7}" type="sibTrans" cxnId="{90995A67-396E-4D37-870A-DDD3A047012D}">
      <dgm:prSet/>
      <dgm:spPr/>
      <dgm:t>
        <a:bodyPr/>
        <a:lstStyle/>
        <a:p>
          <a:endParaRPr lang="en-US" sz="2000"/>
        </a:p>
      </dgm:t>
    </dgm:pt>
    <dgm:pt modelId="{4331382E-7090-45DA-87E4-FEB198A86357}">
      <dgm:prSet custT="1"/>
      <dgm:spPr>
        <a:ln w="28575"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sz="1600" dirty="0"/>
            <a:t>Strong evaluations and multiple reviews etc.</a:t>
          </a:r>
        </a:p>
      </dgm:t>
    </dgm:pt>
    <dgm:pt modelId="{FB95B4EA-CCC9-49C3-9FA9-082964B144C0}" type="parTrans" cxnId="{B74D41ED-6D59-4A65-BE60-6042D5A92268}">
      <dgm:prSet/>
      <dgm:spPr/>
      <dgm:t>
        <a:bodyPr/>
        <a:lstStyle/>
        <a:p>
          <a:endParaRPr lang="en-US" sz="2000"/>
        </a:p>
      </dgm:t>
    </dgm:pt>
    <dgm:pt modelId="{AA1F92DA-71BB-47BA-9895-587C262C571E}" type="sibTrans" cxnId="{B74D41ED-6D59-4A65-BE60-6042D5A92268}">
      <dgm:prSet/>
      <dgm:spPr/>
      <dgm:t>
        <a:bodyPr/>
        <a:lstStyle/>
        <a:p>
          <a:endParaRPr lang="en-US" sz="2000"/>
        </a:p>
      </dgm:t>
    </dgm:pt>
    <dgm:pt modelId="{3683714F-B86F-4B79-9576-D784EDFBCF3C}" type="pres">
      <dgm:prSet presAssocID="{1420B4A4-81C6-41F3-BC04-1FEA82457D71}" presName="linear" presStyleCnt="0">
        <dgm:presLayoutVars>
          <dgm:dir/>
          <dgm:animLvl val="lvl"/>
          <dgm:resizeHandles val="exact"/>
        </dgm:presLayoutVars>
      </dgm:prSet>
      <dgm:spPr/>
    </dgm:pt>
    <dgm:pt modelId="{DFD4FDCE-C420-4C5F-B2C6-BA7DB07B6541}" type="pres">
      <dgm:prSet presAssocID="{F6F6BB8E-44EF-4431-9894-CE488C00289B}" presName="parentLin" presStyleCnt="0"/>
      <dgm:spPr/>
    </dgm:pt>
    <dgm:pt modelId="{AA312EEE-BAB4-4F00-B97F-7D6352DA31F1}" type="pres">
      <dgm:prSet presAssocID="{F6F6BB8E-44EF-4431-9894-CE488C00289B}" presName="parentLeftMargin" presStyleLbl="node1" presStyleIdx="0" presStyleCnt="3"/>
      <dgm:spPr/>
    </dgm:pt>
    <dgm:pt modelId="{AA36FFB9-07BE-43A7-9F57-01E314028766}" type="pres">
      <dgm:prSet presAssocID="{F6F6BB8E-44EF-4431-9894-CE488C0028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88FDA29-3930-4504-BE2C-E16B87FA8677}" type="pres">
      <dgm:prSet presAssocID="{F6F6BB8E-44EF-4431-9894-CE488C00289B}" presName="negativeSpace" presStyleCnt="0"/>
      <dgm:spPr/>
    </dgm:pt>
    <dgm:pt modelId="{6059ABAC-5E6A-4711-AF14-DCB093BAFABA}" type="pres">
      <dgm:prSet presAssocID="{F6F6BB8E-44EF-4431-9894-CE488C00289B}" presName="childText" presStyleLbl="conFgAcc1" presStyleIdx="0" presStyleCnt="3">
        <dgm:presLayoutVars>
          <dgm:bulletEnabled val="1"/>
        </dgm:presLayoutVars>
      </dgm:prSet>
      <dgm:spPr/>
    </dgm:pt>
    <dgm:pt modelId="{2CA8CCC5-1F22-44C1-B3BC-964D8F05EB55}" type="pres">
      <dgm:prSet presAssocID="{2A2140E2-4F12-4D59-9B28-6795A4A13A99}" presName="spaceBetweenRectangles" presStyleCnt="0"/>
      <dgm:spPr/>
    </dgm:pt>
    <dgm:pt modelId="{B493261A-78E1-40D7-B7B3-9890DE93EA81}" type="pres">
      <dgm:prSet presAssocID="{B9255D53-B9D1-4907-9CB9-3C1C3135FF19}" presName="parentLin" presStyleCnt="0"/>
      <dgm:spPr/>
    </dgm:pt>
    <dgm:pt modelId="{2DD446E0-BEC3-4624-9D98-BB1FA14CADE2}" type="pres">
      <dgm:prSet presAssocID="{B9255D53-B9D1-4907-9CB9-3C1C3135FF19}" presName="parentLeftMargin" presStyleLbl="node1" presStyleIdx="0" presStyleCnt="3"/>
      <dgm:spPr/>
    </dgm:pt>
    <dgm:pt modelId="{295D8291-D7C3-4E04-923D-5CF7053A736A}" type="pres">
      <dgm:prSet presAssocID="{B9255D53-B9D1-4907-9CB9-3C1C3135FF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174C3B7-3EBE-4B61-A364-8400DDBB059B}" type="pres">
      <dgm:prSet presAssocID="{B9255D53-B9D1-4907-9CB9-3C1C3135FF19}" presName="negativeSpace" presStyleCnt="0"/>
      <dgm:spPr/>
    </dgm:pt>
    <dgm:pt modelId="{9D0DE049-4056-4DF8-B2B2-7AA2C31ECFD0}" type="pres">
      <dgm:prSet presAssocID="{B9255D53-B9D1-4907-9CB9-3C1C3135FF19}" presName="childText" presStyleLbl="conFgAcc1" presStyleIdx="1" presStyleCnt="3">
        <dgm:presLayoutVars>
          <dgm:bulletEnabled val="1"/>
        </dgm:presLayoutVars>
      </dgm:prSet>
      <dgm:spPr/>
    </dgm:pt>
    <dgm:pt modelId="{D546ABD8-3C97-4540-862D-4A2EAFEDD24C}" type="pres">
      <dgm:prSet presAssocID="{415F2826-D563-49A2-B5B8-06EB03A75C36}" presName="spaceBetweenRectangles" presStyleCnt="0"/>
      <dgm:spPr/>
    </dgm:pt>
    <dgm:pt modelId="{70FEDCEE-6B26-43A8-A82D-1E3D3FC31AF4}" type="pres">
      <dgm:prSet presAssocID="{0AC34E38-FF68-4539-A565-F5B7C080EC15}" presName="parentLin" presStyleCnt="0"/>
      <dgm:spPr/>
    </dgm:pt>
    <dgm:pt modelId="{F6F1D31F-91D0-4038-8919-08EC2424A5FD}" type="pres">
      <dgm:prSet presAssocID="{0AC34E38-FF68-4539-A565-F5B7C080EC15}" presName="parentLeftMargin" presStyleLbl="node1" presStyleIdx="1" presStyleCnt="3"/>
      <dgm:spPr/>
    </dgm:pt>
    <dgm:pt modelId="{02021296-7840-4120-A667-7B36F306F356}" type="pres">
      <dgm:prSet presAssocID="{0AC34E38-FF68-4539-A565-F5B7C080EC1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0DE0FFB-976B-4580-B3C0-E4B60190002D}" type="pres">
      <dgm:prSet presAssocID="{0AC34E38-FF68-4539-A565-F5B7C080EC15}" presName="negativeSpace" presStyleCnt="0"/>
      <dgm:spPr/>
    </dgm:pt>
    <dgm:pt modelId="{EC162F8F-FD29-4EB2-9123-8366FECC3992}" type="pres">
      <dgm:prSet presAssocID="{0AC34E38-FF68-4539-A565-F5B7C080EC1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BDA5C00-E785-48E1-9805-87223DF3D68B}" type="presOf" srcId="{2113E9D1-482F-4F29-902D-8BEC91C76E42}" destId="{9D0DE049-4056-4DF8-B2B2-7AA2C31ECFD0}" srcOrd="0" destOrd="0" presId="urn:microsoft.com/office/officeart/2005/8/layout/list1"/>
    <dgm:cxn modelId="{7305A20A-AC87-4CBF-BDB3-A3490D5800A8}" type="presOf" srcId="{C0801381-38F3-4EBA-BA80-70D9C293024D}" destId="{6059ABAC-5E6A-4711-AF14-DCB093BAFABA}" srcOrd="0" destOrd="2" presId="urn:microsoft.com/office/officeart/2005/8/layout/list1"/>
    <dgm:cxn modelId="{FC3EC215-91D3-4F19-A184-E87E0898DC31}" type="presOf" srcId="{F6F6BB8E-44EF-4431-9894-CE488C00289B}" destId="{AA312EEE-BAB4-4F00-B97F-7D6352DA31F1}" srcOrd="0" destOrd="0" presId="urn:microsoft.com/office/officeart/2005/8/layout/list1"/>
    <dgm:cxn modelId="{4268B317-5F3A-423B-A675-5F4475F54D58}" type="presOf" srcId="{B9255D53-B9D1-4907-9CB9-3C1C3135FF19}" destId="{295D8291-D7C3-4E04-923D-5CF7053A736A}" srcOrd="1" destOrd="0" presId="urn:microsoft.com/office/officeart/2005/8/layout/list1"/>
    <dgm:cxn modelId="{4920C33F-4F14-4039-A06A-EB2090265D98}" srcId="{F6F6BB8E-44EF-4431-9894-CE488C00289B}" destId="{814F055C-5FB4-4083-B298-7818B3E0E98F}" srcOrd="1" destOrd="0" parTransId="{A66D5330-B4C9-41EE-8431-6A10B529A6EB}" sibTransId="{078E9C44-740F-4B18-8667-EF217E844D01}"/>
    <dgm:cxn modelId="{F5F2C05C-3E50-4C78-A4BF-D389D55399E2}" srcId="{F6F6BB8E-44EF-4431-9894-CE488C00289B}" destId="{E0825C95-F7D1-41E0-9A18-6DD0F2F334EF}" srcOrd="0" destOrd="0" parTransId="{49D5D77E-EF73-42A0-B441-A9676DEAE3AF}" sibTransId="{0177BA2A-7244-49F4-AD23-E23A342B6BEB}"/>
    <dgm:cxn modelId="{822C4841-7CE8-4723-B398-FA1AB7BFAC21}" srcId="{1420B4A4-81C6-41F3-BC04-1FEA82457D71}" destId="{0AC34E38-FF68-4539-A565-F5B7C080EC15}" srcOrd="2" destOrd="0" parTransId="{CDCAA350-0185-42C9-BC04-FA35EDB5D15B}" sibTransId="{829ECE7D-11F3-4575-95D7-42D06A8F34B0}"/>
    <dgm:cxn modelId="{90995A67-396E-4D37-870A-DDD3A047012D}" srcId="{0AC34E38-FF68-4539-A565-F5B7C080EC15}" destId="{44825427-21E4-4BFC-8879-3DA7FE4EF0E8}" srcOrd="1" destOrd="0" parTransId="{F489EF4B-C2D8-4193-9DD7-5F9DA8F69FA7}" sibTransId="{8AF007A3-7163-4B06-91AA-34954152C2E7}"/>
    <dgm:cxn modelId="{4831984E-1326-4EED-A04E-0832A745F8DD}" type="presOf" srcId="{F6F6BB8E-44EF-4431-9894-CE488C00289B}" destId="{AA36FFB9-07BE-43A7-9F57-01E314028766}" srcOrd="1" destOrd="0" presId="urn:microsoft.com/office/officeart/2005/8/layout/list1"/>
    <dgm:cxn modelId="{718DE555-D211-490B-99D6-EF269D765A4A}" srcId="{B9255D53-B9D1-4907-9CB9-3C1C3135FF19}" destId="{C6361EEA-414B-42BD-A6F9-B6FFC5DB4604}" srcOrd="2" destOrd="0" parTransId="{4C090F00-181E-4D66-BAFC-83D56600B370}" sibTransId="{E8776619-CC35-423C-B8E7-BD7376B1D00F}"/>
    <dgm:cxn modelId="{7D91A37D-DFDA-4F18-8CB2-4F3BD584DC9E}" type="presOf" srcId="{44825427-21E4-4BFC-8879-3DA7FE4EF0E8}" destId="{EC162F8F-FD29-4EB2-9123-8366FECC3992}" srcOrd="0" destOrd="1" presId="urn:microsoft.com/office/officeart/2005/8/layout/list1"/>
    <dgm:cxn modelId="{1134637E-BF82-4E85-8E3B-6B2408846B19}" srcId="{0AC34E38-FF68-4539-A565-F5B7C080EC15}" destId="{25CB7641-3C43-4B88-9691-BC1E0BF6F7B2}" srcOrd="0" destOrd="0" parTransId="{D8BBD473-474D-4BCC-AF9C-0A731FBF3379}" sibTransId="{76071A29-B11E-42ED-AFA4-6A77EE31AEE7}"/>
    <dgm:cxn modelId="{0D2E4A89-ABCB-4EC5-A897-6A334EA29F73}" type="presOf" srcId="{814F055C-5FB4-4083-B298-7818B3E0E98F}" destId="{6059ABAC-5E6A-4711-AF14-DCB093BAFABA}" srcOrd="0" destOrd="1" presId="urn:microsoft.com/office/officeart/2005/8/layout/list1"/>
    <dgm:cxn modelId="{6C162094-4B3F-47CF-82E1-9AD1C8A0A382}" type="presOf" srcId="{25CB7641-3C43-4B88-9691-BC1E0BF6F7B2}" destId="{EC162F8F-FD29-4EB2-9123-8366FECC3992}" srcOrd="0" destOrd="0" presId="urn:microsoft.com/office/officeart/2005/8/layout/list1"/>
    <dgm:cxn modelId="{D11B99A3-7E34-4049-9745-3C87545CCBD2}" srcId="{B9255D53-B9D1-4907-9CB9-3C1C3135FF19}" destId="{2113E9D1-482F-4F29-902D-8BEC91C76E42}" srcOrd="0" destOrd="0" parTransId="{01646E81-EC62-47C1-88F4-DD51214A86D1}" sibTransId="{D923A248-7C67-4D38-886F-8EC407EC3758}"/>
    <dgm:cxn modelId="{A8132EAE-B4C5-4396-BB35-4DB41718A17A}" srcId="{F6F6BB8E-44EF-4431-9894-CE488C00289B}" destId="{C0801381-38F3-4EBA-BA80-70D9C293024D}" srcOrd="2" destOrd="0" parTransId="{9BA5297E-8DDB-4FF5-9B47-C9AB2DEA4BD1}" sibTransId="{B548975F-E92B-4A3C-8056-D46F1AE6BD43}"/>
    <dgm:cxn modelId="{C6854DAE-4B16-435F-92FA-BDBAB2DA6E09}" srcId="{B9255D53-B9D1-4907-9CB9-3C1C3135FF19}" destId="{259FC59E-4C15-40A2-B223-7FD0A4AC01AB}" srcOrd="1" destOrd="0" parTransId="{5E23F2FD-0A15-42CA-A04A-718AD3A76E54}" sibTransId="{3A108499-3BDE-4A76-9D33-80BB6E02E588}"/>
    <dgm:cxn modelId="{0E9299B6-7646-4D16-BDB8-6E9686010710}" srcId="{1420B4A4-81C6-41F3-BC04-1FEA82457D71}" destId="{B9255D53-B9D1-4907-9CB9-3C1C3135FF19}" srcOrd="1" destOrd="0" parTransId="{86441F09-5880-4E4E-B9EF-497B991325E5}" sibTransId="{415F2826-D563-49A2-B5B8-06EB03A75C36}"/>
    <dgm:cxn modelId="{EE8617D4-0341-4841-BFDD-563EDCA98843}" type="presOf" srcId="{0AC34E38-FF68-4539-A565-F5B7C080EC15}" destId="{F6F1D31F-91D0-4038-8919-08EC2424A5FD}" srcOrd="0" destOrd="0" presId="urn:microsoft.com/office/officeart/2005/8/layout/list1"/>
    <dgm:cxn modelId="{3B574AD4-7AE4-47B8-B87F-8CADAAAE12CE}" srcId="{1420B4A4-81C6-41F3-BC04-1FEA82457D71}" destId="{F6F6BB8E-44EF-4431-9894-CE488C00289B}" srcOrd="0" destOrd="0" parTransId="{1703215C-FE5B-4A9E-BDFE-3FEE2B8BF8DE}" sibTransId="{2A2140E2-4F12-4D59-9B28-6795A4A13A99}"/>
    <dgm:cxn modelId="{291AD5D5-C6E2-4F49-AB2B-DD6827EFC85B}" type="presOf" srcId="{4331382E-7090-45DA-87E4-FEB198A86357}" destId="{EC162F8F-FD29-4EB2-9123-8366FECC3992}" srcOrd="0" destOrd="2" presId="urn:microsoft.com/office/officeart/2005/8/layout/list1"/>
    <dgm:cxn modelId="{4CDBCBD7-702D-4040-9ADC-E3C37E6EF0CF}" type="presOf" srcId="{C6361EEA-414B-42BD-A6F9-B6FFC5DB4604}" destId="{9D0DE049-4056-4DF8-B2B2-7AA2C31ECFD0}" srcOrd="0" destOrd="2" presId="urn:microsoft.com/office/officeart/2005/8/layout/list1"/>
    <dgm:cxn modelId="{6155C1E0-310E-40BB-AD72-7D82EC021364}" type="presOf" srcId="{1420B4A4-81C6-41F3-BC04-1FEA82457D71}" destId="{3683714F-B86F-4B79-9576-D784EDFBCF3C}" srcOrd="0" destOrd="0" presId="urn:microsoft.com/office/officeart/2005/8/layout/list1"/>
    <dgm:cxn modelId="{DC1395E5-6625-402F-B287-1E1980822EE2}" type="presOf" srcId="{B9255D53-B9D1-4907-9CB9-3C1C3135FF19}" destId="{2DD446E0-BEC3-4624-9D98-BB1FA14CADE2}" srcOrd="0" destOrd="0" presId="urn:microsoft.com/office/officeart/2005/8/layout/list1"/>
    <dgm:cxn modelId="{406A4BE7-3590-4DE5-8EEC-2D916A9EBCE7}" type="presOf" srcId="{E0825C95-F7D1-41E0-9A18-6DD0F2F334EF}" destId="{6059ABAC-5E6A-4711-AF14-DCB093BAFABA}" srcOrd="0" destOrd="0" presId="urn:microsoft.com/office/officeart/2005/8/layout/list1"/>
    <dgm:cxn modelId="{A55812E9-E8F3-4940-BAE9-DEBEE29B5871}" type="presOf" srcId="{0AC34E38-FF68-4539-A565-F5B7C080EC15}" destId="{02021296-7840-4120-A667-7B36F306F356}" srcOrd="1" destOrd="0" presId="urn:microsoft.com/office/officeart/2005/8/layout/list1"/>
    <dgm:cxn modelId="{747D24EB-59E6-4649-8694-25C28B63EAD0}" type="presOf" srcId="{259FC59E-4C15-40A2-B223-7FD0A4AC01AB}" destId="{9D0DE049-4056-4DF8-B2B2-7AA2C31ECFD0}" srcOrd="0" destOrd="1" presId="urn:microsoft.com/office/officeart/2005/8/layout/list1"/>
    <dgm:cxn modelId="{B74D41ED-6D59-4A65-BE60-6042D5A92268}" srcId="{0AC34E38-FF68-4539-A565-F5B7C080EC15}" destId="{4331382E-7090-45DA-87E4-FEB198A86357}" srcOrd="2" destOrd="0" parTransId="{FB95B4EA-CCC9-49C3-9FA9-082964B144C0}" sibTransId="{AA1F92DA-71BB-47BA-9895-587C262C571E}"/>
    <dgm:cxn modelId="{B636ADC9-B8EE-4BFD-885D-D48D98B22B11}" type="presParOf" srcId="{3683714F-B86F-4B79-9576-D784EDFBCF3C}" destId="{DFD4FDCE-C420-4C5F-B2C6-BA7DB07B6541}" srcOrd="0" destOrd="0" presId="urn:microsoft.com/office/officeart/2005/8/layout/list1"/>
    <dgm:cxn modelId="{880ACC82-22C2-422C-9F8D-058667AE590E}" type="presParOf" srcId="{DFD4FDCE-C420-4C5F-B2C6-BA7DB07B6541}" destId="{AA312EEE-BAB4-4F00-B97F-7D6352DA31F1}" srcOrd="0" destOrd="0" presId="urn:microsoft.com/office/officeart/2005/8/layout/list1"/>
    <dgm:cxn modelId="{6A8B67D5-D60F-4EF5-B452-E3F6BB7CB44F}" type="presParOf" srcId="{DFD4FDCE-C420-4C5F-B2C6-BA7DB07B6541}" destId="{AA36FFB9-07BE-43A7-9F57-01E314028766}" srcOrd="1" destOrd="0" presId="urn:microsoft.com/office/officeart/2005/8/layout/list1"/>
    <dgm:cxn modelId="{488FF8B0-3FC2-4AB7-BD15-8461B15CF0E7}" type="presParOf" srcId="{3683714F-B86F-4B79-9576-D784EDFBCF3C}" destId="{688FDA29-3930-4504-BE2C-E16B87FA8677}" srcOrd="1" destOrd="0" presId="urn:microsoft.com/office/officeart/2005/8/layout/list1"/>
    <dgm:cxn modelId="{6FF66D9B-146C-43B2-98CA-D663FE01D555}" type="presParOf" srcId="{3683714F-B86F-4B79-9576-D784EDFBCF3C}" destId="{6059ABAC-5E6A-4711-AF14-DCB093BAFABA}" srcOrd="2" destOrd="0" presId="urn:microsoft.com/office/officeart/2005/8/layout/list1"/>
    <dgm:cxn modelId="{35E32FB1-9BA7-4515-82C1-A949B6FC801B}" type="presParOf" srcId="{3683714F-B86F-4B79-9576-D784EDFBCF3C}" destId="{2CA8CCC5-1F22-44C1-B3BC-964D8F05EB55}" srcOrd="3" destOrd="0" presId="urn:microsoft.com/office/officeart/2005/8/layout/list1"/>
    <dgm:cxn modelId="{AD64768A-4087-4E41-95B7-34686F093820}" type="presParOf" srcId="{3683714F-B86F-4B79-9576-D784EDFBCF3C}" destId="{B493261A-78E1-40D7-B7B3-9890DE93EA81}" srcOrd="4" destOrd="0" presId="urn:microsoft.com/office/officeart/2005/8/layout/list1"/>
    <dgm:cxn modelId="{AF31A8BB-840C-4577-8D69-32F0DED00AAD}" type="presParOf" srcId="{B493261A-78E1-40D7-B7B3-9890DE93EA81}" destId="{2DD446E0-BEC3-4624-9D98-BB1FA14CADE2}" srcOrd="0" destOrd="0" presId="urn:microsoft.com/office/officeart/2005/8/layout/list1"/>
    <dgm:cxn modelId="{7B7FBA42-60FD-434F-A555-127DB9BDF45B}" type="presParOf" srcId="{B493261A-78E1-40D7-B7B3-9890DE93EA81}" destId="{295D8291-D7C3-4E04-923D-5CF7053A736A}" srcOrd="1" destOrd="0" presId="urn:microsoft.com/office/officeart/2005/8/layout/list1"/>
    <dgm:cxn modelId="{A8D0DFEA-B02E-48CA-A9BB-A7D80EE17DBE}" type="presParOf" srcId="{3683714F-B86F-4B79-9576-D784EDFBCF3C}" destId="{9174C3B7-3EBE-4B61-A364-8400DDBB059B}" srcOrd="5" destOrd="0" presId="urn:microsoft.com/office/officeart/2005/8/layout/list1"/>
    <dgm:cxn modelId="{EE316CC7-0EC9-4E98-8EA3-D1B1A58248F9}" type="presParOf" srcId="{3683714F-B86F-4B79-9576-D784EDFBCF3C}" destId="{9D0DE049-4056-4DF8-B2B2-7AA2C31ECFD0}" srcOrd="6" destOrd="0" presId="urn:microsoft.com/office/officeart/2005/8/layout/list1"/>
    <dgm:cxn modelId="{DF19BEDD-3FDC-4CEA-BE20-6BF1645D71D9}" type="presParOf" srcId="{3683714F-B86F-4B79-9576-D784EDFBCF3C}" destId="{D546ABD8-3C97-4540-862D-4A2EAFEDD24C}" srcOrd="7" destOrd="0" presId="urn:microsoft.com/office/officeart/2005/8/layout/list1"/>
    <dgm:cxn modelId="{81E3589E-48C7-47E0-AB1E-E2B0DBFAAA2A}" type="presParOf" srcId="{3683714F-B86F-4B79-9576-D784EDFBCF3C}" destId="{70FEDCEE-6B26-43A8-A82D-1E3D3FC31AF4}" srcOrd="8" destOrd="0" presId="urn:microsoft.com/office/officeart/2005/8/layout/list1"/>
    <dgm:cxn modelId="{18466BCE-3AE8-48CB-B142-555DE0344230}" type="presParOf" srcId="{70FEDCEE-6B26-43A8-A82D-1E3D3FC31AF4}" destId="{F6F1D31F-91D0-4038-8919-08EC2424A5FD}" srcOrd="0" destOrd="0" presId="urn:microsoft.com/office/officeart/2005/8/layout/list1"/>
    <dgm:cxn modelId="{8DCAAA11-0155-46DF-9FA3-27246BE86477}" type="presParOf" srcId="{70FEDCEE-6B26-43A8-A82D-1E3D3FC31AF4}" destId="{02021296-7840-4120-A667-7B36F306F356}" srcOrd="1" destOrd="0" presId="urn:microsoft.com/office/officeart/2005/8/layout/list1"/>
    <dgm:cxn modelId="{29B18734-DEB5-4599-815B-0CE70340E33C}" type="presParOf" srcId="{3683714F-B86F-4B79-9576-D784EDFBCF3C}" destId="{B0DE0FFB-976B-4580-B3C0-E4B60190002D}" srcOrd="9" destOrd="0" presId="urn:microsoft.com/office/officeart/2005/8/layout/list1"/>
    <dgm:cxn modelId="{213C9913-9379-403C-983D-C636094F1ED7}" type="presParOf" srcId="{3683714F-B86F-4B79-9576-D784EDFBCF3C}" destId="{EC162F8F-FD29-4EB2-9123-8366FECC3992}" srcOrd="10" destOrd="0" presId="urn:microsoft.com/office/officeart/2005/8/layout/list1"/>
  </dgm:cxnLst>
  <dgm:bg>
    <a:solidFill>
      <a:srgbClr val="FFFFFF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0FAED4-5B8F-4261-A92C-C801971B9AC7}" type="doc">
      <dgm:prSet loTypeId="urn:microsoft.com/office/officeart/2005/8/layout/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DAC29F6-2676-4F45-9378-B0765E6753B3}">
      <dgm:prSet phldrT="[Text]"/>
      <dgm:spPr/>
      <dgm:t>
        <a:bodyPr/>
        <a:lstStyle/>
        <a:p>
          <a:r>
            <a:rPr lang="en-US"/>
            <a:t>Problem Recognition</a:t>
          </a:r>
        </a:p>
      </dgm:t>
    </dgm:pt>
    <dgm:pt modelId="{C59DCD71-356F-4D0D-BA70-9C1F1FE34882}" type="parTrans" cxnId="{3A0308C8-F832-434B-84B3-7EE013D6D99C}">
      <dgm:prSet/>
      <dgm:spPr/>
      <dgm:t>
        <a:bodyPr/>
        <a:lstStyle/>
        <a:p>
          <a:endParaRPr lang="en-US"/>
        </a:p>
      </dgm:t>
    </dgm:pt>
    <dgm:pt modelId="{A56CAD78-21D3-438E-881D-18F1DBE873D0}" type="sibTrans" cxnId="{3A0308C8-F832-434B-84B3-7EE013D6D99C}">
      <dgm:prSet/>
      <dgm:spPr>
        <a:solidFill>
          <a:schemeClr val="bg1"/>
        </a:solidFill>
        <a:ln w="381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6E5B0BC-735B-450D-AC08-44616FDFAD2C}">
      <dgm:prSet/>
      <dgm:spPr/>
      <dgm:t>
        <a:bodyPr/>
        <a:lstStyle/>
        <a:p>
          <a:r>
            <a:rPr lang="en-US"/>
            <a:t>General Need Description</a:t>
          </a:r>
          <a:endParaRPr lang="en-US" dirty="0"/>
        </a:p>
      </dgm:t>
    </dgm:pt>
    <dgm:pt modelId="{D1DB7286-1B22-451A-9328-C6818064747F}" type="parTrans" cxnId="{F466796D-7712-4D56-9EDD-CDDE7D00D07F}">
      <dgm:prSet/>
      <dgm:spPr/>
      <dgm:t>
        <a:bodyPr/>
        <a:lstStyle/>
        <a:p>
          <a:endParaRPr lang="en-US"/>
        </a:p>
      </dgm:t>
    </dgm:pt>
    <dgm:pt modelId="{AC68D5D1-4A52-4835-9ADA-644CB83F0D19}" type="sibTrans" cxnId="{F466796D-7712-4D56-9EDD-CDDE7D00D07F}">
      <dgm:prSet/>
      <dgm:spPr>
        <a:solidFill>
          <a:schemeClr val="bg1"/>
        </a:solidFill>
        <a:ln w="381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DDB0495-618A-4C63-B796-51274BD13488}">
      <dgm:prSet/>
      <dgm:spPr/>
      <dgm:t>
        <a:bodyPr/>
        <a:lstStyle/>
        <a:p>
          <a:r>
            <a:rPr lang="en-US"/>
            <a:t>Product Specification</a:t>
          </a:r>
          <a:endParaRPr lang="en-US" dirty="0"/>
        </a:p>
      </dgm:t>
    </dgm:pt>
    <dgm:pt modelId="{EB8851D8-279E-4138-9F9D-FDED3C96414E}" type="parTrans" cxnId="{A202E5CD-F1D7-40E0-A143-FB4FC1986D69}">
      <dgm:prSet/>
      <dgm:spPr/>
      <dgm:t>
        <a:bodyPr/>
        <a:lstStyle/>
        <a:p>
          <a:endParaRPr lang="en-US"/>
        </a:p>
      </dgm:t>
    </dgm:pt>
    <dgm:pt modelId="{84C577EE-C90E-4ECB-B504-17A1AC8A6A56}" type="sibTrans" cxnId="{A202E5CD-F1D7-40E0-A143-FB4FC1986D69}">
      <dgm:prSet/>
      <dgm:spPr>
        <a:solidFill>
          <a:schemeClr val="bg1"/>
        </a:solidFill>
        <a:ln w="381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8CD05C3-7EA3-408B-889E-7A860FA0186E}">
      <dgm:prSet/>
      <dgm:spPr/>
      <dgm:t>
        <a:bodyPr/>
        <a:lstStyle/>
        <a:p>
          <a:r>
            <a:rPr lang="en-US"/>
            <a:t>Supplier Search</a:t>
          </a:r>
          <a:endParaRPr lang="en-US" dirty="0"/>
        </a:p>
      </dgm:t>
    </dgm:pt>
    <dgm:pt modelId="{2F10FA46-8BB7-4197-A8AD-A3B10800DAA5}" type="parTrans" cxnId="{8C931ADE-9D6C-478C-8CC6-169108E8AADE}">
      <dgm:prSet/>
      <dgm:spPr/>
      <dgm:t>
        <a:bodyPr/>
        <a:lstStyle/>
        <a:p>
          <a:endParaRPr lang="en-US"/>
        </a:p>
      </dgm:t>
    </dgm:pt>
    <dgm:pt modelId="{571DD0EB-2285-4F32-8434-7F5EF87DD09A}" type="sibTrans" cxnId="{8C931ADE-9D6C-478C-8CC6-169108E8AADE}">
      <dgm:prSet/>
      <dgm:spPr>
        <a:solidFill>
          <a:schemeClr val="bg1"/>
        </a:solidFill>
        <a:ln w="381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C8EC6A0-EF92-4717-B2FB-B5C2321FE767}">
      <dgm:prSet/>
      <dgm:spPr/>
      <dgm:t>
        <a:bodyPr/>
        <a:lstStyle/>
        <a:p>
          <a:r>
            <a:rPr lang="en-US"/>
            <a:t>Proposal Solicitation</a:t>
          </a:r>
          <a:endParaRPr lang="en-US" dirty="0"/>
        </a:p>
      </dgm:t>
    </dgm:pt>
    <dgm:pt modelId="{B8EA0C41-CDB4-449D-9BEC-78B9E7357708}" type="parTrans" cxnId="{304CDF29-69C1-4B48-A47D-31345E5DE7FF}">
      <dgm:prSet/>
      <dgm:spPr/>
      <dgm:t>
        <a:bodyPr/>
        <a:lstStyle/>
        <a:p>
          <a:endParaRPr lang="en-US"/>
        </a:p>
      </dgm:t>
    </dgm:pt>
    <dgm:pt modelId="{D71C2124-1DDF-4701-90DE-475CB40E24F9}" type="sibTrans" cxnId="{304CDF29-69C1-4B48-A47D-31345E5DE7FF}">
      <dgm:prSet/>
      <dgm:spPr>
        <a:solidFill>
          <a:schemeClr val="bg1"/>
        </a:solidFill>
        <a:ln w="381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9E734B6-2B3E-41D4-B8BC-B0B269342F41}">
      <dgm:prSet/>
      <dgm:spPr/>
      <dgm:t>
        <a:bodyPr/>
        <a:lstStyle/>
        <a:p>
          <a:r>
            <a:rPr lang="en-US"/>
            <a:t>Supplier Selection</a:t>
          </a:r>
          <a:endParaRPr lang="en-US" dirty="0"/>
        </a:p>
      </dgm:t>
    </dgm:pt>
    <dgm:pt modelId="{F170487F-0FC8-4B73-A3D2-DDDD0DB653A9}" type="parTrans" cxnId="{5B5E659C-E03E-4805-851E-6834B8F8A4DA}">
      <dgm:prSet/>
      <dgm:spPr/>
      <dgm:t>
        <a:bodyPr/>
        <a:lstStyle/>
        <a:p>
          <a:endParaRPr lang="en-US"/>
        </a:p>
      </dgm:t>
    </dgm:pt>
    <dgm:pt modelId="{D5738A53-1A74-4DD2-A4CB-B3ABFFD40340}" type="sibTrans" cxnId="{5B5E659C-E03E-4805-851E-6834B8F8A4DA}">
      <dgm:prSet/>
      <dgm:spPr>
        <a:solidFill>
          <a:schemeClr val="bg1"/>
        </a:solidFill>
        <a:ln w="381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0E43A82-262D-4FB1-A7C6-D60CCE630579}">
      <dgm:prSet/>
      <dgm:spPr/>
      <dgm:t>
        <a:bodyPr/>
        <a:lstStyle/>
        <a:p>
          <a:r>
            <a:rPr lang="en-US" dirty="0"/>
            <a:t>Order-Routine Specification</a:t>
          </a:r>
        </a:p>
      </dgm:t>
    </dgm:pt>
    <dgm:pt modelId="{AAC6B7DB-78E6-4828-A3EB-D5EC8E1D0B38}" type="parTrans" cxnId="{417D3CD3-6C88-45E2-BF89-3AAFF50BA593}">
      <dgm:prSet/>
      <dgm:spPr/>
      <dgm:t>
        <a:bodyPr/>
        <a:lstStyle/>
        <a:p>
          <a:endParaRPr lang="en-US"/>
        </a:p>
      </dgm:t>
    </dgm:pt>
    <dgm:pt modelId="{71B54CEE-E6ED-4609-B77B-E354369133A8}" type="sibTrans" cxnId="{417D3CD3-6C88-45E2-BF89-3AAFF50BA593}">
      <dgm:prSet/>
      <dgm:spPr>
        <a:solidFill>
          <a:schemeClr val="bg1"/>
        </a:solidFill>
        <a:ln w="381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D04583E-2851-4C82-ADC3-2B5CE7835FD7}">
      <dgm:prSet/>
      <dgm:spPr/>
      <dgm:t>
        <a:bodyPr/>
        <a:lstStyle/>
        <a:p>
          <a:r>
            <a:rPr lang="en-US"/>
            <a:t>Performance Review</a:t>
          </a:r>
          <a:endParaRPr lang="en-US" dirty="0"/>
        </a:p>
      </dgm:t>
    </dgm:pt>
    <dgm:pt modelId="{4018CD95-98DD-412B-AC6B-1D5EE4371ED1}" type="parTrans" cxnId="{FBCB0B73-57B5-41A9-AB6C-FF4D11039EB6}">
      <dgm:prSet/>
      <dgm:spPr/>
      <dgm:t>
        <a:bodyPr/>
        <a:lstStyle/>
        <a:p>
          <a:endParaRPr lang="en-US"/>
        </a:p>
      </dgm:t>
    </dgm:pt>
    <dgm:pt modelId="{7736592A-BA28-4849-B0BB-1364EC336C93}" type="sibTrans" cxnId="{FBCB0B73-57B5-41A9-AB6C-FF4D11039EB6}">
      <dgm:prSet/>
      <dgm:spPr/>
      <dgm:t>
        <a:bodyPr/>
        <a:lstStyle/>
        <a:p>
          <a:endParaRPr lang="en-US"/>
        </a:p>
      </dgm:t>
    </dgm:pt>
    <dgm:pt modelId="{19F6F1D5-9633-4F00-8E5F-E15D77A54014}" type="pres">
      <dgm:prSet presAssocID="{090FAED4-5B8F-4261-A92C-C801971B9AC7}" presName="diagram" presStyleCnt="0">
        <dgm:presLayoutVars>
          <dgm:dir/>
          <dgm:resizeHandles val="exact"/>
        </dgm:presLayoutVars>
      </dgm:prSet>
      <dgm:spPr/>
    </dgm:pt>
    <dgm:pt modelId="{9FDDB07C-6702-4779-97ED-E6231C525A71}" type="pres">
      <dgm:prSet presAssocID="{6DAC29F6-2676-4F45-9378-B0765E6753B3}" presName="node" presStyleLbl="node1" presStyleIdx="0" presStyleCnt="8">
        <dgm:presLayoutVars>
          <dgm:bulletEnabled val="1"/>
        </dgm:presLayoutVars>
      </dgm:prSet>
      <dgm:spPr/>
    </dgm:pt>
    <dgm:pt modelId="{51484275-3A34-4825-930C-5CBC2DF16555}" type="pres">
      <dgm:prSet presAssocID="{A56CAD78-21D3-438E-881D-18F1DBE873D0}" presName="sibTrans" presStyleLbl="sibTrans2D1" presStyleIdx="0" presStyleCnt="7"/>
      <dgm:spPr/>
    </dgm:pt>
    <dgm:pt modelId="{4C446D1C-6DBC-4917-8E0B-B39DCB7DB494}" type="pres">
      <dgm:prSet presAssocID="{A56CAD78-21D3-438E-881D-18F1DBE873D0}" presName="connectorText" presStyleLbl="sibTrans2D1" presStyleIdx="0" presStyleCnt="7"/>
      <dgm:spPr/>
    </dgm:pt>
    <dgm:pt modelId="{A9E802CC-73F9-4F22-91D7-6E9628411512}" type="pres">
      <dgm:prSet presAssocID="{56E5B0BC-735B-450D-AC08-44616FDFAD2C}" presName="node" presStyleLbl="node1" presStyleIdx="1" presStyleCnt="8">
        <dgm:presLayoutVars>
          <dgm:bulletEnabled val="1"/>
        </dgm:presLayoutVars>
      </dgm:prSet>
      <dgm:spPr/>
    </dgm:pt>
    <dgm:pt modelId="{5BA8F64D-B914-46BF-95E8-F1743735ADD4}" type="pres">
      <dgm:prSet presAssocID="{AC68D5D1-4A52-4835-9ADA-644CB83F0D19}" presName="sibTrans" presStyleLbl="sibTrans2D1" presStyleIdx="1" presStyleCnt="7"/>
      <dgm:spPr/>
    </dgm:pt>
    <dgm:pt modelId="{C6D72C11-EF70-4179-B7CC-EACA10E6C35B}" type="pres">
      <dgm:prSet presAssocID="{AC68D5D1-4A52-4835-9ADA-644CB83F0D19}" presName="connectorText" presStyleLbl="sibTrans2D1" presStyleIdx="1" presStyleCnt="7"/>
      <dgm:spPr/>
    </dgm:pt>
    <dgm:pt modelId="{D0D24809-B9BF-45FD-A8C7-9681E4368504}" type="pres">
      <dgm:prSet presAssocID="{CDDB0495-618A-4C63-B796-51274BD13488}" presName="node" presStyleLbl="node1" presStyleIdx="2" presStyleCnt="8">
        <dgm:presLayoutVars>
          <dgm:bulletEnabled val="1"/>
        </dgm:presLayoutVars>
      </dgm:prSet>
      <dgm:spPr/>
    </dgm:pt>
    <dgm:pt modelId="{69111511-5E87-4F27-938A-BEF4BC138064}" type="pres">
      <dgm:prSet presAssocID="{84C577EE-C90E-4ECB-B504-17A1AC8A6A56}" presName="sibTrans" presStyleLbl="sibTrans2D1" presStyleIdx="2" presStyleCnt="7"/>
      <dgm:spPr/>
    </dgm:pt>
    <dgm:pt modelId="{A43C2317-D12E-43B5-916E-DB7CE70104E3}" type="pres">
      <dgm:prSet presAssocID="{84C577EE-C90E-4ECB-B504-17A1AC8A6A56}" presName="connectorText" presStyleLbl="sibTrans2D1" presStyleIdx="2" presStyleCnt="7"/>
      <dgm:spPr/>
    </dgm:pt>
    <dgm:pt modelId="{0D9E5BB2-4B27-4F69-B994-53213364E389}" type="pres">
      <dgm:prSet presAssocID="{18CD05C3-7EA3-408B-889E-7A860FA0186E}" presName="node" presStyleLbl="node1" presStyleIdx="3" presStyleCnt="8">
        <dgm:presLayoutVars>
          <dgm:bulletEnabled val="1"/>
        </dgm:presLayoutVars>
      </dgm:prSet>
      <dgm:spPr/>
    </dgm:pt>
    <dgm:pt modelId="{88FCC46B-BB6A-497A-825F-D71893CE27FD}" type="pres">
      <dgm:prSet presAssocID="{571DD0EB-2285-4F32-8434-7F5EF87DD09A}" presName="sibTrans" presStyleLbl="sibTrans2D1" presStyleIdx="3" presStyleCnt="7"/>
      <dgm:spPr/>
    </dgm:pt>
    <dgm:pt modelId="{CC79DE08-028D-47B1-92D6-4D2EB73E4113}" type="pres">
      <dgm:prSet presAssocID="{571DD0EB-2285-4F32-8434-7F5EF87DD09A}" presName="connectorText" presStyleLbl="sibTrans2D1" presStyleIdx="3" presStyleCnt="7"/>
      <dgm:spPr/>
    </dgm:pt>
    <dgm:pt modelId="{BC8A664B-EFE9-46F8-9A99-091DDEFA113C}" type="pres">
      <dgm:prSet presAssocID="{7C8EC6A0-EF92-4717-B2FB-B5C2321FE767}" presName="node" presStyleLbl="node1" presStyleIdx="4" presStyleCnt="8">
        <dgm:presLayoutVars>
          <dgm:bulletEnabled val="1"/>
        </dgm:presLayoutVars>
      </dgm:prSet>
      <dgm:spPr/>
    </dgm:pt>
    <dgm:pt modelId="{A6BC89F3-B19B-46BD-AEDA-E3AD1D6DD825}" type="pres">
      <dgm:prSet presAssocID="{D71C2124-1DDF-4701-90DE-475CB40E24F9}" presName="sibTrans" presStyleLbl="sibTrans2D1" presStyleIdx="4" presStyleCnt="7"/>
      <dgm:spPr/>
    </dgm:pt>
    <dgm:pt modelId="{98C1B305-9887-4979-8AC1-7D27F57BEE9D}" type="pres">
      <dgm:prSet presAssocID="{D71C2124-1DDF-4701-90DE-475CB40E24F9}" presName="connectorText" presStyleLbl="sibTrans2D1" presStyleIdx="4" presStyleCnt="7"/>
      <dgm:spPr/>
    </dgm:pt>
    <dgm:pt modelId="{F4BAC9C1-4EE1-497B-B7BD-F0F19F5278C7}" type="pres">
      <dgm:prSet presAssocID="{19E734B6-2B3E-41D4-B8BC-B0B269342F41}" presName="node" presStyleLbl="node1" presStyleIdx="5" presStyleCnt="8">
        <dgm:presLayoutVars>
          <dgm:bulletEnabled val="1"/>
        </dgm:presLayoutVars>
      </dgm:prSet>
      <dgm:spPr/>
    </dgm:pt>
    <dgm:pt modelId="{92A35C6B-E391-4776-B554-F7BACE908F2D}" type="pres">
      <dgm:prSet presAssocID="{D5738A53-1A74-4DD2-A4CB-B3ABFFD40340}" presName="sibTrans" presStyleLbl="sibTrans2D1" presStyleIdx="5" presStyleCnt="7"/>
      <dgm:spPr/>
    </dgm:pt>
    <dgm:pt modelId="{5940366D-0832-41AA-922D-B9AA88CA6A62}" type="pres">
      <dgm:prSet presAssocID="{D5738A53-1A74-4DD2-A4CB-B3ABFFD40340}" presName="connectorText" presStyleLbl="sibTrans2D1" presStyleIdx="5" presStyleCnt="7"/>
      <dgm:spPr/>
    </dgm:pt>
    <dgm:pt modelId="{E2D77DB0-D032-4310-998F-4DED7D6F614F}" type="pres">
      <dgm:prSet presAssocID="{E0E43A82-262D-4FB1-A7C6-D60CCE630579}" presName="node" presStyleLbl="node1" presStyleIdx="6" presStyleCnt="8">
        <dgm:presLayoutVars>
          <dgm:bulletEnabled val="1"/>
        </dgm:presLayoutVars>
      </dgm:prSet>
      <dgm:spPr/>
    </dgm:pt>
    <dgm:pt modelId="{C8C5EC03-1E0A-4C04-93FE-45FEBA977A45}" type="pres">
      <dgm:prSet presAssocID="{71B54CEE-E6ED-4609-B77B-E354369133A8}" presName="sibTrans" presStyleLbl="sibTrans2D1" presStyleIdx="6" presStyleCnt="7"/>
      <dgm:spPr/>
    </dgm:pt>
    <dgm:pt modelId="{D90A8690-E23F-49FF-B4CA-BE6541FA6B7E}" type="pres">
      <dgm:prSet presAssocID="{71B54CEE-E6ED-4609-B77B-E354369133A8}" presName="connectorText" presStyleLbl="sibTrans2D1" presStyleIdx="6" presStyleCnt="7"/>
      <dgm:spPr/>
    </dgm:pt>
    <dgm:pt modelId="{FC8032BD-2EFA-48B9-9318-DDBE2BF7A112}" type="pres">
      <dgm:prSet presAssocID="{DD04583E-2851-4C82-ADC3-2B5CE7835FD7}" presName="node" presStyleLbl="node1" presStyleIdx="7" presStyleCnt="8">
        <dgm:presLayoutVars>
          <dgm:bulletEnabled val="1"/>
        </dgm:presLayoutVars>
      </dgm:prSet>
      <dgm:spPr/>
    </dgm:pt>
  </dgm:ptLst>
  <dgm:cxnLst>
    <dgm:cxn modelId="{9D2E4B0D-B18C-4F4B-A07A-FB9146D94435}" type="presOf" srcId="{D71C2124-1DDF-4701-90DE-475CB40E24F9}" destId="{98C1B305-9887-4979-8AC1-7D27F57BEE9D}" srcOrd="1" destOrd="0" presId="urn:microsoft.com/office/officeart/2005/8/layout/process5"/>
    <dgm:cxn modelId="{709E330F-23E8-422E-8583-EA33114ABD29}" type="presOf" srcId="{84C577EE-C90E-4ECB-B504-17A1AC8A6A56}" destId="{A43C2317-D12E-43B5-916E-DB7CE70104E3}" srcOrd="1" destOrd="0" presId="urn:microsoft.com/office/officeart/2005/8/layout/process5"/>
    <dgm:cxn modelId="{8128E611-98A2-4593-874A-50F10F709AE9}" type="presOf" srcId="{D5738A53-1A74-4DD2-A4CB-B3ABFFD40340}" destId="{5940366D-0832-41AA-922D-B9AA88CA6A62}" srcOrd="1" destOrd="0" presId="urn:microsoft.com/office/officeart/2005/8/layout/process5"/>
    <dgm:cxn modelId="{0C32DD16-33BE-4FDD-90FE-BE56D3CBF3FC}" type="presOf" srcId="{6DAC29F6-2676-4F45-9378-B0765E6753B3}" destId="{9FDDB07C-6702-4779-97ED-E6231C525A71}" srcOrd="0" destOrd="0" presId="urn:microsoft.com/office/officeart/2005/8/layout/process5"/>
    <dgm:cxn modelId="{E3FBB920-F34E-4270-ABE6-4655461DCB5C}" type="presOf" srcId="{18CD05C3-7EA3-408B-889E-7A860FA0186E}" destId="{0D9E5BB2-4B27-4F69-B994-53213364E389}" srcOrd="0" destOrd="0" presId="urn:microsoft.com/office/officeart/2005/8/layout/process5"/>
    <dgm:cxn modelId="{304CDF29-69C1-4B48-A47D-31345E5DE7FF}" srcId="{090FAED4-5B8F-4261-A92C-C801971B9AC7}" destId="{7C8EC6A0-EF92-4717-B2FB-B5C2321FE767}" srcOrd="4" destOrd="0" parTransId="{B8EA0C41-CDB4-449D-9BEC-78B9E7357708}" sibTransId="{D71C2124-1DDF-4701-90DE-475CB40E24F9}"/>
    <dgm:cxn modelId="{1968B660-8E11-4CEC-A734-3845D4652E38}" type="presOf" srcId="{19E734B6-2B3E-41D4-B8BC-B0B269342F41}" destId="{F4BAC9C1-4EE1-497B-B7BD-F0F19F5278C7}" srcOrd="0" destOrd="0" presId="urn:microsoft.com/office/officeart/2005/8/layout/process5"/>
    <dgm:cxn modelId="{4A06FF44-5894-40C8-8CEF-35A2BD6AAD76}" type="presOf" srcId="{7C8EC6A0-EF92-4717-B2FB-B5C2321FE767}" destId="{BC8A664B-EFE9-46F8-9A99-091DDEFA113C}" srcOrd="0" destOrd="0" presId="urn:microsoft.com/office/officeart/2005/8/layout/process5"/>
    <dgm:cxn modelId="{5BB4CF68-42DF-42CC-85AB-EFDE9A88B3FD}" type="presOf" srcId="{E0E43A82-262D-4FB1-A7C6-D60CCE630579}" destId="{E2D77DB0-D032-4310-998F-4DED7D6F614F}" srcOrd="0" destOrd="0" presId="urn:microsoft.com/office/officeart/2005/8/layout/process5"/>
    <dgm:cxn modelId="{F466796D-7712-4D56-9EDD-CDDE7D00D07F}" srcId="{090FAED4-5B8F-4261-A92C-C801971B9AC7}" destId="{56E5B0BC-735B-450D-AC08-44616FDFAD2C}" srcOrd="1" destOrd="0" parTransId="{D1DB7286-1B22-451A-9328-C6818064747F}" sibTransId="{AC68D5D1-4A52-4835-9ADA-644CB83F0D19}"/>
    <dgm:cxn modelId="{FBCB0B73-57B5-41A9-AB6C-FF4D11039EB6}" srcId="{090FAED4-5B8F-4261-A92C-C801971B9AC7}" destId="{DD04583E-2851-4C82-ADC3-2B5CE7835FD7}" srcOrd="7" destOrd="0" parTransId="{4018CD95-98DD-412B-AC6B-1D5EE4371ED1}" sibTransId="{7736592A-BA28-4849-B0BB-1364EC336C93}"/>
    <dgm:cxn modelId="{2D0B2B75-8EF8-4A34-905E-D17E3E0E0371}" type="presOf" srcId="{AC68D5D1-4A52-4835-9ADA-644CB83F0D19}" destId="{5BA8F64D-B914-46BF-95E8-F1743735ADD4}" srcOrd="0" destOrd="0" presId="urn:microsoft.com/office/officeart/2005/8/layout/process5"/>
    <dgm:cxn modelId="{AE37B47A-859F-4BA3-921C-EF32B133630F}" type="presOf" srcId="{A56CAD78-21D3-438E-881D-18F1DBE873D0}" destId="{4C446D1C-6DBC-4917-8E0B-B39DCB7DB494}" srcOrd="1" destOrd="0" presId="urn:microsoft.com/office/officeart/2005/8/layout/process5"/>
    <dgm:cxn modelId="{32AE757B-CA14-430D-8C66-CAF0EDF78938}" type="presOf" srcId="{571DD0EB-2285-4F32-8434-7F5EF87DD09A}" destId="{CC79DE08-028D-47B1-92D6-4D2EB73E4113}" srcOrd="1" destOrd="0" presId="urn:microsoft.com/office/officeart/2005/8/layout/process5"/>
    <dgm:cxn modelId="{1338C08C-AE8C-4CE7-8C96-954B17A2BFDA}" type="presOf" srcId="{DD04583E-2851-4C82-ADC3-2B5CE7835FD7}" destId="{FC8032BD-2EFA-48B9-9318-DDBE2BF7A112}" srcOrd="0" destOrd="0" presId="urn:microsoft.com/office/officeart/2005/8/layout/process5"/>
    <dgm:cxn modelId="{5B5E659C-E03E-4805-851E-6834B8F8A4DA}" srcId="{090FAED4-5B8F-4261-A92C-C801971B9AC7}" destId="{19E734B6-2B3E-41D4-B8BC-B0B269342F41}" srcOrd="5" destOrd="0" parTransId="{F170487F-0FC8-4B73-A3D2-DDDD0DB653A9}" sibTransId="{D5738A53-1A74-4DD2-A4CB-B3ABFFD40340}"/>
    <dgm:cxn modelId="{A29CC4A0-90BD-4CEF-B8CC-D8A15F81FC39}" type="presOf" srcId="{71B54CEE-E6ED-4609-B77B-E354369133A8}" destId="{C8C5EC03-1E0A-4C04-93FE-45FEBA977A45}" srcOrd="0" destOrd="0" presId="urn:microsoft.com/office/officeart/2005/8/layout/process5"/>
    <dgm:cxn modelId="{3B9031AD-3807-4EB1-9E4B-862D02A36ED7}" type="presOf" srcId="{D5738A53-1A74-4DD2-A4CB-B3ABFFD40340}" destId="{92A35C6B-E391-4776-B554-F7BACE908F2D}" srcOrd="0" destOrd="0" presId="urn:microsoft.com/office/officeart/2005/8/layout/process5"/>
    <dgm:cxn modelId="{E49190BC-D5F7-4972-A074-7B026BF4DD56}" type="presOf" srcId="{71B54CEE-E6ED-4609-B77B-E354369133A8}" destId="{D90A8690-E23F-49FF-B4CA-BE6541FA6B7E}" srcOrd="1" destOrd="0" presId="urn:microsoft.com/office/officeart/2005/8/layout/process5"/>
    <dgm:cxn modelId="{2F4BF4C2-6A42-41B5-BF1C-2AB50682E941}" type="presOf" srcId="{A56CAD78-21D3-438E-881D-18F1DBE873D0}" destId="{51484275-3A34-4825-930C-5CBC2DF16555}" srcOrd="0" destOrd="0" presId="urn:microsoft.com/office/officeart/2005/8/layout/process5"/>
    <dgm:cxn modelId="{3A0308C8-F832-434B-84B3-7EE013D6D99C}" srcId="{090FAED4-5B8F-4261-A92C-C801971B9AC7}" destId="{6DAC29F6-2676-4F45-9378-B0765E6753B3}" srcOrd="0" destOrd="0" parTransId="{C59DCD71-356F-4D0D-BA70-9C1F1FE34882}" sibTransId="{A56CAD78-21D3-438E-881D-18F1DBE873D0}"/>
    <dgm:cxn modelId="{A202E5CD-F1D7-40E0-A143-FB4FC1986D69}" srcId="{090FAED4-5B8F-4261-A92C-C801971B9AC7}" destId="{CDDB0495-618A-4C63-B796-51274BD13488}" srcOrd="2" destOrd="0" parTransId="{EB8851D8-279E-4138-9F9D-FDED3C96414E}" sibTransId="{84C577EE-C90E-4ECB-B504-17A1AC8A6A56}"/>
    <dgm:cxn modelId="{417D3CD3-6C88-45E2-BF89-3AAFF50BA593}" srcId="{090FAED4-5B8F-4261-A92C-C801971B9AC7}" destId="{E0E43A82-262D-4FB1-A7C6-D60CCE630579}" srcOrd="6" destOrd="0" parTransId="{AAC6B7DB-78E6-4828-A3EB-D5EC8E1D0B38}" sibTransId="{71B54CEE-E6ED-4609-B77B-E354369133A8}"/>
    <dgm:cxn modelId="{8C931ADE-9D6C-478C-8CC6-169108E8AADE}" srcId="{090FAED4-5B8F-4261-A92C-C801971B9AC7}" destId="{18CD05C3-7EA3-408B-889E-7A860FA0186E}" srcOrd="3" destOrd="0" parTransId="{2F10FA46-8BB7-4197-A8AD-A3B10800DAA5}" sibTransId="{571DD0EB-2285-4F32-8434-7F5EF87DD09A}"/>
    <dgm:cxn modelId="{4B4929E3-5F3A-4CDE-91DB-4436ED8AB218}" type="presOf" srcId="{D71C2124-1DDF-4701-90DE-475CB40E24F9}" destId="{A6BC89F3-B19B-46BD-AEDA-E3AD1D6DD825}" srcOrd="0" destOrd="0" presId="urn:microsoft.com/office/officeart/2005/8/layout/process5"/>
    <dgm:cxn modelId="{18362DE9-CCA2-45A2-959D-FC29D95CB4A8}" type="presOf" srcId="{CDDB0495-618A-4C63-B796-51274BD13488}" destId="{D0D24809-B9BF-45FD-A8C7-9681E4368504}" srcOrd="0" destOrd="0" presId="urn:microsoft.com/office/officeart/2005/8/layout/process5"/>
    <dgm:cxn modelId="{809DDFE9-8454-4A7C-BCD0-0345D669AF8C}" type="presOf" srcId="{090FAED4-5B8F-4261-A92C-C801971B9AC7}" destId="{19F6F1D5-9633-4F00-8E5F-E15D77A54014}" srcOrd="0" destOrd="0" presId="urn:microsoft.com/office/officeart/2005/8/layout/process5"/>
    <dgm:cxn modelId="{7E5008EE-2879-4E6F-9770-07C83B6A49C2}" type="presOf" srcId="{84C577EE-C90E-4ECB-B504-17A1AC8A6A56}" destId="{69111511-5E87-4F27-938A-BEF4BC138064}" srcOrd="0" destOrd="0" presId="urn:microsoft.com/office/officeart/2005/8/layout/process5"/>
    <dgm:cxn modelId="{11453DF5-5DB9-40FC-9543-3D727BC7698F}" type="presOf" srcId="{56E5B0BC-735B-450D-AC08-44616FDFAD2C}" destId="{A9E802CC-73F9-4F22-91D7-6E9628411512}" srcOrd="0" destOrd="0" presId="urn:microsoft.com/office/officeart/2005/8/layout/process5"/>
    <dgm:cxn modelId="{7F1E03F7-8484-463C-B59C-E25291439964}" type="presOf" srcId="{571DD0EB-2285-4F32-8434-7F5EF87DD09A}" destId="{88FCC46B-BB6A-497A-825F-D71893CE27FD}" srcOrd="0" destOrd="0" presId="urn:microsoft.com/office/officeart/2005/8/layout/process5"/>
    <dgm:cxn modelId="{AEE7CAF8-757B-4C2C-BE82-1979173FC76D}" type="presOf" srcId="{AC68D5D1-4A52-4835-9ADA-644CB83F0D19}" destId="{C6D72C11-EF70-4179-B7CC-EACA10E6C35B}" srcOrd="1" destOrd="0" presId="urn:microsoft.com/office/officeart/2005/8/layout/process5"/>
    <dgm:cxn modelId="{4E4932B1-C03F-4743-8B31-E6988770C386}" type="presParOf" srcId="{19F6F1D5-9633-4F00-8E5F-E15D77A54014}" destId="{9FDDB07C-6702-4779-97ED-E6231C525A71}" srcOrd="0" destOrd="0" presId="urn:microsoft.com/office/officeart/2005/8/layout/process5"/>
    <dgm:cxn modelId="{A213F25D-3C3A-4B74-8043-13F5BBF998D5}" type="presParOf" srcId="{19F6F1D5-9633-4F00-8E5F-E15D77A54014}" destId="{51484275-3A34-4825-930C-5CBC2DF16555}" srcOrd="1" destOrd="0" presId="urn:microsoft.com/office/officeart/2005/8/layout/process5"/>
    <dgm:cxn modelId="{6185D557-5E78-4DC4-ADA6-9CAC3E66EE8D}" type="presParOf" srcId="{51484275-3A34-4825-930C-5CBC2DF16555}" destId="{4C446D1C-6DBC-4917-8E0B-B39DCB7DB494}" srcOrd="0" destOrd="0" presId="urn:microsoft.com/office/officeart/2005/8/layout/process5"/>
    <dgm:cxn modelId="{FD9B0CA1-F74A-4459-8C22-A4E3DF0B9B38}" type="presParOf" srcId="{19F6F1D5-9633-4F00-8E5F-E15D77A54014}" destId="{A9E802CC-73F9-4F22-91D7-6E9628411512}" srcOrd="2" destOrd="0" presId="urn:microsoft.com/office/officeart/2005/8/layout/process5"/>
    <dgm:cxn modelId="{E159E181-82E4-49BA-9B52-4E7633EF698F}" type="presParOf" srcId="{19F6F1D5-9633-4F00-8E5F-E15D77A54014}" destId="{5BA8F64D-B914-46BF-95E8-F1743735ADD4}" srcOrd="3" destOrd="0" presId="urn:microsoft.com/office/officeart/2005/8/layout/process5"/>
    <dgm:cxn modelId="{F3424640-FD3B-4F03-977E-5FCF589B6CA5}" type="presParOf" srcId="{5BA8F64D-B914-46BF-95E8-F1743735ADD4}" destId="{C6D72C11-EF70-4179-B7CC-EACA10E6C35B}" srcOrd="0" destOrd="0" presId="urn:microsoft.com/office/officeart/2005/8/layout/process5"/>
    <dgm:cxn modelId="{9E280E48-E4EF-43A2-9460-D02D7DBB70D0}" type="presParOf" srcId="{19F6F1D5-9633-4F00-8E5F-E15D77A54014}" destId="{D0D24809-B9BF-45FD-A8C7-9681E4368504}" srcOrd="4" destOrd="0" presId="urn:microsoft.com/office/officeart/2005/8/layout/process5"/>
    <dgm:cxn modelId="{F3BAEA53-EDF7-415F-A25E-8CFC7D74CB08}" type="presParOf" srcId="{19F6F1D5-9633-4F00-8E5F-E15D77A54014}" destId="{69111511-5E87-4F27-938A-BEF4BC138064}" srcOrd="5" destOrd="0" presId="urn:microsoft.com/office/officeart/2005/8/layout/process5"/>
    <dgm:cxn modelId="{B9885481-3635-4763-B562-F0422E2B8666}" type="presParOf" srcId="{69111511-5E87-4F27-938A-BEF4BC138064}" destId="{A43C2317-D12E-43B5-916E-DB7CE70104E3}" srcOrd="0" destOrd="0" presId="urn:microsoft.com/office/officeart/2005/8/layout/process5"/>
    <dgm:cxn modelId="{D6907882-B6AC-4CC1-AF95-6BA793CE7EC2}" type="presParOf" srcId="{19F6F1D5-9633-4F00-8E5F-E15D77A54014}" destId="{0D9E5BB2-4B27-4F69-B994-53213364E389}" srcOrd="6" destOrd="0" presId="urn:microsoft.com/office/officeart/2005/8/layout/process5"/>
    <dgm:cxn modelId="{6929BA01-3121-4333-99BD-AE8B8266E021}" type="presParOf" srcId="{19F6F1D5-9633-4F00-8E5F-E15D77A54014}" destId="{88FCC46B-BB6A-497A-825F-D71893CE27FD}" srcOrd="7" destOrd="0" presId="urn:microsoft.com/office/officeart/2005/8/layout/process5"/>
    <dgm:cxn modelId="{B51D497D-8945-4354-A034-C2E19F9391EC}" type="presParOf" srcId="{88FCC46B-BB6A-497A-825F-D71893CE27FD}" destId="{CC79DE08-028D-47B1-92D6-4D2EB73E4113}" srcOrd="0" destOrd="0" presId="urn:microsoft.com/office/officeart/2005/8/layout/process5"/>
    <dgm:cxn modelId="{7939EDF5-6D6B-480D-A2D4-82FDF4B3D37E}" type="presParOf" srcId="{19F6F1D5-9633-4F00-8E5F-E15D77A54014}" destId="{BC8A664B-EFE9-46F8-9A99-091DDEFA113C}" srcOrd="8" destOrd="0" presId="urn:microsoft.com/office/officeart/2005/8/layout/process5"/>
    <dgm:cxn modelId="{F8BB6EB1-5AC6-408A-BE16-42EDBCCE88BB}" type="presParOf" srcId="{19F6F1D5-9633-4F00-8E5F-E15D77A54014}" destId="{A6BC89F3-B19B-46BD-AEDA-E3AD1D6DD825}" srcOrd="9" destOrd="0" presId="urn:microsoft.com/office/officeart/2005/8/layout/process5"/>
    <dgm:cxn modelId="{3C1D9B5C-880D-4B11-8977-B2B362E48E70}" type="presParOf" srcId="{A6BC89F3-B19B-46BD-AEDA-E3AD1D6DD825}" destId="{98C1B305-9887-4979-8AC1-7D27F57BEE9D}" srcOrd="0" destOrd="0" presId="urn:microsoft.com/office/officeart/2005/8/layout/process5"/>
    <dgm:cxn modelId="{5ACC7355-7BE9-4D01-8264-D485094B1BA6}" type="presParOf" srcId="{19F6F1D5-9633-4F00-8E5F-E15D77A54014}" destId="{F4BAC9C1-4EE1-497B-B7BD-F0F19F5278C7}" srcOrd="10" destOrd="0" presId="urn:microsoft.com/office/officeart/2005/8/layout/process5"/>
    <dgm:cxn modelId="{AFA07567-6B91-4406-8837-C35822E153D0}" type="presParOf" srcId="{19F6F1D5-9633-4F00-8E5F-E15D77A54014}" destId="{92A35C6B-E391-4776-B554-F7BACE908F2D}" srcOrd="11" destOrd="0" presId="urn:microsoft.com/office/officeart/2005/8/layout/process5"/>
    <dgm:cxn modelId="{04FB0A17-0969-4221-AB37-46E579945154}" type="presParOf" srcId="{92A35C6B-E391-4776-B554-F7BACE908F2D}" destId="{5940366D-0832-41AA-922D-B9AA88CA6A62}" srcOrd="0" destOrd="0" presId="urn:microsoft.com/office/officeart/2005/8/layout/process5"/>
    <dgm:cxn modelId="{56A4B5A2-84C6-471B-8B90-5A8F7084156A}" type="presParOf" srcId="{19F6F1D5-9633-4F00-8E5F-E15D77A54014}" destId="{E2D77DB0-D032-4310-998F-4DED7D6F614F}" srcOrd="12" destOrd="0" presId="urn:microsoft.com/office/officeart/2005/8/layout/process5"/>
    <dgm:cxn modelId="{4466418D-C5C3-4B41-9303-EC06B1D375FA}" type="presParOf" srcId="{19F6F1D5-9633-4F00-8E5F-E15D77A54014}" destId="{C8C5EC03-1E0A-4C04-93FE-45FEBA977A45}" srcOrd="13" destOrd="0" presId="urn:microsoft.com/office/officeart/2005/8/layout/process5"/>
    <dgm:cxn modelId="{B81833FF-2C17-444E-AAA7-F22D132E3EC8}" type="presParOf" srcId="{C8C5EC03-1E0A-4C04-93FE-45FEBA977A45}" destId="{D90A8690-E23F-49FF-B4CA-BE6541FA6B7E}" srcOrd="0" destOrd="0" presId="urn:microsoft.com/office/officeart/2005/8/layout/process5"/>
    <dgm:cxn modelId="{1E89D172-70F3-4AB3-BEF6-2394FB1CEA21}" type="presParOf" srcId="{19F6F1D5-9633-4F00-8E5F-E15D77A54014}" destId="{FC8032BD-2EFA-48B9-9318-DDBE2BF7A112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42A49C7-DA54-44E8-B416-6E2DBEDFA80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D54E7A64-5B89-46DE-9448-BF83F83EDFA3}">
      <dgm:prSet phldrT="[Text]" custT="1"/>
      <dgm:spPr/>
      <dgm:t>
        <a:bodyPr/>
        <a:lstStyle/>
        <a:p>
          <a:r>
            <a:rPr lang="en-US" sz="1800" b="1" dirty="0"/>
            <a:t>Target Market</a:t>
          </a:r>
        </a:p>
      </dgm:t>
    </dgm:pt>
    <dgm:pt modelId="{BEC0377A-F100-4CF3-A7D7-277C0DFF4109}" type="parTrans" cxnId="{DCAEA190-00CD-4B0D-AF00-878870CB4014}">
      <dgm:prSet/>
      <dgm:spPr/>
      <dgm:t>
        <a:bodyPr/>
        <a:lstStyle/>
        <a:p>
          <a:endParaRPr lang="en-US" sz="1800"/>
        </a:p>
      </dgm:t>
    </dgm:pt>
    <dgm:pt modelId="{359541A2-4FAE-4B5B-BD2B-709C6C1017BA}" type="sibTrans" cxnId="{DCAEA190-00CD-4B0D-AF00-878870CB4014}">
      <dgm:prSet/>
      <dgm:spPr/>
      <dgm:t>
        <a:bodyPr/>
        <a:lstStyle/>
        <a:p>
          <a:endParaRPr lang="en-US" sz="1800"/>
        </a:p>
      </dgm:t>
    </dgm:pt>
    <dgm:pt modelId="{F3975E68-2F7E-46DD-94C8-2812FAE067DC}">
      <dgm:prSet phldrT="[Text]" custT="1"/>
      <dgm:spPr/>
      <dgm:t>
        <a:bodyPr/>
        <a:lstStyle/>
        <a:p>
          <a:r>
            <a:rPr lang="en-US" sz="1400" b="1" dirty="0"/>
            <a:t>Unaware</a:t>
          </a:r>
        </a:p>
      </dgm:t>
    </dgm:pt>
    <dgm:pt modelId="{B9B14EF1-F22E-4199-9450-0390B70EB7E0}" type="parTrans" cxnId="{CB260699-CEEF-4523-B1C5-32AB9AFB1487}">
      <dgm:prSet/>
      <dgm:spPr/>
      <dgm:t>
        <a:bodyPr/>
        <a:lstStyle/>
        <a:p>
          <a:endParaRPr lang="en-US" sz="1800"/>
        </a:p>
      </dgm:t>
    </dgm:pt>
    <dgm:pt modelId="{193B0E63-DE63-44DF-9676-9B7A65A3003B}" type="sibTrans" cxnId="{CB260699-CEEF-4523-B1C5-32AB9AFB1487}">
      <dgm:prSet/>
      <dgm:spPr/>
      <dgm:t>
        <a:bodyPr/>
        <a:lstStyle/>
        <a:p>
          <a:endParaRPr lang="en-US" sz="1800"/>
        </a:p>
      </dgm:t>
    </dgm:pt>
    <dgm:pt modelId="{5B3A5CE5-8CC0-44AF-AEA8-06FEB5536A52}">
      <dgm:prSet phldrT="[Text]" custT="1"/>
      <dgm:spPr/>
      <dgm:t>
        <a:bodyPr/>
        <a:lstStyle/>
        <a:p>
          <a:r>
            <a:rPr lang="en-US" sz="1400" b="1" dirty="0"/>
            <a:t>Aware</a:t>
          </a:r>
        </a:p>
      </dgm:t>
    </dgm:pt>
    <dgm:pt modelId="{A30ED17B-67AD-477D-A3C0-68DAAA531764}" type="parTrans" cxnId="{9530CEAF-D22A-4557-96C3-0CDA0B47AE26}">
      <dgm:prSet/>
      <dgm:spPr/>
      <dgm:t>
        <a:bodyPr/>
        <a:lstStyle/>
        <a:p>
          <a:endParaRPr lang="en-US" sz="1800"/>
        </a:p>
      </dgm:t>
    </dgm:pt>
    <dgm:pt modelId="{E3D848D7-60FB-411C-9833-4876C27FBCA3}" type="sibTrans" cxnId="{9530CEAF-D22A-4557-96C3-0CDA0B47AE26}">
      <dgm:prSet/>
      <dgm:spPr/>
      <dgm:t>
        <a:bodyPr/>
        <a:lstStyle/>
        <a:p>
          <a:endParaRPr lang="en-US" sz="1800"/>
        </a:p>
      </dgm:t>
    </dgm:pt>
    <dgm:pt modelId="{596CD785-D61F-41B3-8BA5-27F70AB5A2D9}">
      <dgm:prSet phldrT="[Text]" custT="1"/>
      <dgm:spPr/>
      <dgm:t>
        <a:bodyPr/>
        <a:lstStyle/>
        <a:p>
          <a:r>
            <a:rPr lang="en-US" sz="1400" b="0" dirty="0"/>
            <a:t>Not tried</a:t>
          </a:r>
        </a:p>
      </dgm:t>
    </dgm:pt>
    <dgm:pt modelId="{9F04791C-F2CA-4C0A-9CD3-8C3780779B7B}" type="parTrans" cxnId="{67DF582A-7B96-4BD1-83AE-ACA6929D9646}">
      <dgm:prSet/>
      <dgm:spPr/>
      <dgm:t>
        <a:bodyPr/>
        <a:lstStyle/>
        <a:p>
          <a:endParaRPr lang="en-US" sz="1800"/>
        </a:p>
      </dgm:t>
    </dgm:pt>
    <dgm:pt modelId="{43689B82-B45B-4484-8144-B6F85F9888C2}" type="sibTrans" cxnId="{67DF582A-7B96-4BD1-83AE-ACA6929D9646}">
      <dgm:prSet/>
      <dgm:spPr/>
      <dgm:t>
        <a:bodyPr/>
        <a:lstStyle/>
        <a:p>
          <a:endParaRPr lang="en-US" sz="1800"/>
        </a:p>
      </dgm:t>
    </dgm:pt>
    <dgm:pt modelId="{F41FE2ED-38CD-4A5F-A674-DE3E3D0456B9}">
      <dgm:prSet phldrT="[Text]" custT="1"/>
      <dgm:spPr/>
      <dgm:t>
        <a:bodyPr/>
        <a:lstStyle/>
        <a:p>
          <a:r>
            <a:rPr lang="en-US" sz="1400" dirty="0"/>
            <a:t>Tried</a:t>
          </a:r>
        </a:p>
      </dgm:t>
    </dgm:pt>
    <dgm:pt modelId="{D235823C-BBE5-410E-BD45-B87C124B19E3}" type="parTrans" cxnId="{12640644-1CC7-42C9-8EC8-C21A67911420}">
      <dgm:prSet/>
      <dgm:spPr/>
      <dgm:t>
        <a:bodyPr/>
        <a:lstStyle/>
        <a:p>
          <a:endParaRPr lang="en-US" sz="1800"/>
        </a:p>
      </dgm:t>
    </dgm:pt>
    <dgm:pt modelId="{0ED92F6E-0430-4A1F-A057-3413D009530A}" type="sibTrans" cxnId="{12640644-1CC7-42C9-8EC8-C21A67911420}">
      <dgm:prSet/>
      <dgm:spPr/>
      <dgm:t>
        <a:bodyPr/>
        <a:lstStyle/>
        <a:p>
          <a:endParaRPr lang="en-US" sz="1800"/>
        </a:p>
      </dgm:t>
    </dgm:pt>
    <dgm:pt modelId="{93BC3C38-076A-440D-8C52-9660020A21DD}">
      <dgm:prSet phldrT="[Text]" custT="1"/>
      <dgm:spPr/>
      <dgm:t>
        <a:bodyPr/>
        <a:lstStyle/>
        <a:p>
          <a:r>
            <a:rPr lang="en-US" sz="1200" dirty="0"/>
            <a:t>Negative opinion</a:t>
          </a:r>
        </a:p>
      </dgm:t>
    </dgm:pt>
    <dgm:pt modelId="{BA101FD1-E5DE-49A8-A7CA-CD81057894D0}" type="parTrans" cxnId="{A1365F4A-6F52-4D53-9494-8A5E4BA60E2A}">
      <dgm:prSet/>
      <dgm:spPr/>
      <dgm:t>
        <a:bodyPr/>
        <a:lstStyle/>
        <a:p>
          <a:endParaRPr lang="en-US" sz="1800"/>
        </a:p>
      </dgm:t>
    </dgm:pt>
    <dgm:pt modelId="{7BD924D3-25C9-4781-9F8C-FBBF265955B3}" type="sibTrans" cxnId="{A1365F4A-6F52-4D53-9494-8A5E4BA60E2A}">
      <dgm:prSet/>
      <dgm:spPr/>
      <dgm:t>
        <a:bodyPr/>
        <a:lstStyle/>
        <a:p>
          <a:endParaRPr lang="en-US" sz="1800"/>
        </a:p>
      </dgm:t>
    </dgm:pt>
    <dgm:pt modelId="{F589F395-84A6-42D6-8D5F-032E64D1DBA9}">
      <dgm:prSet phldrT="[Text]" custT="1"/>
      <dgm:spPr/>
      <dgm:t>
        <a:bodyPr/>
        <a:lstStyle/>
        <a:p>
          <a:r>
            <a:rPr lang="en-US" sz="1200" dirty="0"/>
            <a:t>Neutral</a:t>
          </a:r>
        </a:p>
      </dgm:t>
    </dgm:pt>
    <dgm:pt modelId="{2118121E-19DB-4DAE-AF9B-CB7D972AE5C9}" type="parTrans" cxnId="{51BE42B8-B6C1-4584-B732-91D99A915A09}">
      <dgm:prSet/>
      <dgm:spPr/>
      <dgm:t>
        <a:bodyPr/>
        <a:lstStyle/>
        <a:p>
          <a:endParaRPr lang="en-US" sz="1800"/>
        </a:p>
      </dgm:t>
    </dgm:pt>
    <dgm:pt modelId="{F11C2AAC-F45E-409C-A5EE-79775B80B4AB}" type="sibTrans" cxnId="{51BE42B8-B6C1-4584-B732-91D99A915A09}">
      <dgm:prSet/>
      <dgm:spPr/>
      <dgm:t>
        <a:bodyPr/>
        <a:lstStyle/>
        <a:p>
          <a:endParaRPr lang="en-US" sz="1800"/>
        </a:p>
      </dgm:t>
    </dgm:pt>
    <dgm:pt modelId="{AD3F6EA1-51A2-47DB-9D23-A859AFCB99C8}">
      <dgm:prSet phldrT="[Text]" custT="1"/>
      <dgm:spPr/>
      <dgm:t>
        <a:bodyPr/>
        <a:lstStyle/>
        <a:p>
          <a:r>
            <a:rPr lang="en-US" sz="1200" dirty="0"/>
            <a:t>Favorable opinion</a:t>
          </a:r>
        </a:p>
      </dgm:t>
    </dgm:pt>
    <dgm:pt modelId="{9DAF771D-CD06-48AA-A664-CF6C00D6C972}" type="parTrans" cxnId="{D3475625-EA75-465F-B27C-6D0EAD296158}">
      <dgm:prSet/>
      <dgm:spPr/>
      <dgm:t>
        <a:bodyPr/>
        <a:lstStyle/>
        <a:p>
          <a:endParaRPr lang="en-US" sz="1800"/>
        </a:p>
      </dgm:t>
    </dgm:pt>
    <dgm:pt modelId="{D3D6EC48-84D5-4F4E-922B-490FBAC35824}" type="sibTrans" cxnId="{D3475625-EA75-465F-B27C-6D0EAD296158}">
      <dgm:prSet/>
      <dgm:spPr/>
      <dgm:t>
        <a:bodyPr/>
        <a:lstStyle/>
        <a:p>
          <a:endParaRPr lang="en-US" sz="1800"/>
        </a:p>
      </dgm:t>
    </dgm:pt>
    <dgm:pt modelId="{6B5B2ED2-5842-4E4E-A478-03FB105A3717}">
      <dgm:prSet phldrT="[Text]" custT="1"/>
      <dgm:spPr/>
      <dgm:t>
        <a:bodyPr/>
        <a:lstStyle/>
        <a:p>
          <a:r>
            <a:rPr lang="en-US" sz="1200" dirty="0" err="1"/>
            <a:t>Rejector</a:t>
          </a:r>
          <a:endParaRPr lang="en-US" sz="1200" dirty="0"/>
        </a:p>
      </dgm:t>
    </dgm:pt>
    <dgm:pt modelId="{A02FF398-24E3-4715-A388-2854613FA499}" type="parTrans" cxnId="{66676CE1-6449-4CAA-A479-4FCBB3EFD554}">
      <dgm:prSet/>
      <dgm:spPr/>
      <dgm:t>
        <a:bodyPr/>
        <a:lstStyle/>
        <a:p>
          <a:endParaRPr lang="en-US" sz="1800"/>
        </a:p>
      </dgm:t>
    </dgm:pt>
    <dgm:pt modelId="{197C6AC5-D0B4-4F57-8EA6-C3DDD62B2816}" type="sibTrans" cxnId="{66676CE1-6449-4CAA-A479-4FCBB3EFD554}">
      <dgm:prSet/>
      <dgm:spPr/>
      <dgm:t>
        <a:bodyPr/>
        <a:lstStyle/>
        <a:p>
          <a:endParaRPr lang="en-US" sz="1800"/>
        </a:p>
      </dgm:t>
    </dgm:pt>
    <dgm:pt modelId="{AAB5F43A-930E-4DC7-B475-8744D9A9E183}">
      <dgm:prSet phldrT="[Text]" custT="1"/>
      <dgm:spPr/>
      <dgm:t>
        <a:bodyPr/>
        <a:lstStyle/>
        <a:p>
          <a:r>
            <a:rPr lang="en-US" sz="1200" dirty="0"/>
            <a:t>Not yet repeated</a:t>
          </a:r>
        </a:p>
      </dgm:t>
    </dgm:pt>
    <dgm:pt modelId="{9FEC0732-A0A8-4665-973C-36834EC76B6F}" type="parTrans" cxnId="{AFC6AC63-9422-4C03-B998-156339330CA7}">
      <dgm:prSet/>
      <dgm:spPr/>
      <dgm:t>
        <a:bodyPr/>
        <a:lstStyle/>
        <a:p>
          <a:endParaRPr lang="en-US" sz="1800"/>
        </a:p>
      </dgm:t>
    </dgm:pt>
    <dgm:pt modelId="{22DBEBA9-64DA-4EAC-B96E-96BD54898A02}" type="sibTrans" cxnId="{AFC6AC63-9422-4C03-B998-156339330CA7}">
      <dgm:prSet/>
      <dgm:spPr/>
      <dgm:t>
        <a:bodyPr/>
        <a:lstStyle/>
        <a:p>
          <a:endParaRPr lang="en-US" sz="1800"/>
        </a:p>
      </dgm:t>
    </dgm:pt>
    <dgm:pt modelId="{6D883B22-D371-4820-85F7-4EA2D47600B0}">
      <dgm:prSet phldrT="[Text]" custT="1"/>
      <dgm:spPr/>
      <dgm:t>
        <a:bodyPr/>
        <a:lstStyle/>
        <a:p>
          <a:r>
            <a:rPr lang="en-US" sz="1200" dirty="0"/>
            <a:t>Repeated</a:t>
          </a:r>
        </a:p>
      </dgm:t>
    </dgm:pt>
    <dgm:pt modelId="{50BEF39D-7981-4E24-A5BE-6D2583B585DA}" type="parTrans" cxnId="{72C2FDD6-9E72-4838-8168-A8DC266584CD}">
      <dgm:prSet/>
      <dgm:spPr/>
      <dgm:t>
        <a:bodyPr/>
        <a:lstStyle/>
        <a:p>
          <a:endParaRPr lang="en-US" sz="1800"/>
        </a:p>
      </dgm:t>
    </dgm:pt>
    <dgm:pt modelId="{E67F3162-CD35-4ACA-93FB-FA849EA4389D}" type="sibTrans" cxnId="{72C2FDD6-9E72-4838-8168-A8DC266584CD}">
      <dgm:prSet/>
      <dgm:spPr/>
      <dgm:t>
        <a:bodyPr/>
        <a:lstStyle/>
        <a:p>
          <a:endParaRPr lang="en-US" sz="1800"/>
        </a:p>
      </dgm:t>
    </dgm:pt>
    <dgm:pt modelId="{69D952C9-E11A-4D1D-B7D7-58A2BE097164}">
      <dgm:prSet phldrT="[Text]" custT="1"/>
      <dgm:spPr/>
      <dgm:t>
        <a:bodyPr/>
        <a:lstStyle/>
        <a:p>
          <a:r>
            <a:rPr lang="en-US" sz="1200" dirty="0"/>
            <a:t>Loyal to other brand</a:t>
          </a:r>
        </a:p>
      </dgm:t>
    </dgm:pt>
    <dgm:pt modelId="{4AA1ABDC-6A09-425B-B3B9-10D10596C959}" type="parTrans" cxnId="{40583156-5C32-4C63-9578-3AF22EC91EB0}">
      <dgm:prSet/>
      <dgm:spPr/>
      <dgm:t>
        <a:bodyPr/>
        <a:lstStyle/>
        <a:p>
          <a:endParaRPr lang="en-US" sz="1800"/>
        </a:p>
      </dgm:t>
    </dgm:pt>
    <dgm:pt modelId="{009064C4-F558-43D9-91F4-1B6820814F3A}" type="sibTrans" cxnId="{40583156-5C32-4C63-9578-3AF22EC91EB0}">
      <dgm:prSet/>
      <dgm:spPr/>
      <dgm:t>
        <a:bodyPr/>
        <a:lstStyle/>
        <a:p>
          <a:endParaRPr lang="en-US" sz="1800"/>
        </a:p>
      </dgm:t>
    </dgm:pt>
    <dgm:pt modelId="{8E3E00B7-809F-4954-B0CE-8F49A60CB5BF}">
      <dgm:prSet phldrT="[Text]" custT="1"/>
      <dgm:spPr/>
      <dgm:t>
        <a:bodyPr/>
        <a:lstStyle/>
        <a:p>
          <a:r>
            <a:rPr lang="en-US" sz="1200" dirty="0"/>
            <a:t>Switcher</a:t>
          </a:r>
        </a:p>
      </dgm:t>
    </dgm:pt>
    <dgm:pt modelId="{8F4B604F-9DA9-4DD2-837A-F8C523D3E0CC}" type="parTrans" cxnId="{64901E7D-4B04-44F9-B2B2-6892B23D0D8E}">
      <dgm:prSet/>
      <dgm:spPr/>
      <dgm:t>
        <a:bodyPr/>
        <a:lstStyle/>
        <a:p>
          <a:endParaRPr lang="en-US" sz="1800"/>
        </a:p>
      </dgm:t>
    </dgm:pt>
    <dgm:pt modelId="{C0BEE56A-70FB-4467-AF1A-9BF4D6A6C923}" type="sibTrans" cxnId="{64901E7D-4B04-44F9-B2B2-6892B23D0D8E}">
      <dgm:prSet/>
      <dgm:spPr/>
      <dgm:t>
        <a:bodyPr/>
        <a:lstStyle/>
        <a:p>
          <a:endParaRPr lang="en-US" sz="1800"/>
        </a:p>
      </dgm:t>
    </dgm:pt>
    <dgm:pt modelId="{3F4B8564-314D-438C-8CFB-F04C7D285AA2}">
      <dgm:prSet phldrT="[Text]" custT="1"/>
      <dgm:spPr/>
      <dgm:t>
        <a:bodyPr/>
        <a:lstStyle/>
        <a:p>
          <a:r>
            <a:rPr lang="en-US" sz="1200" dirty="0"/>
            <a:t>Loyal to brand</a:t>
          </a:r>
        </a:p>
      </dgm:t>
    </dgm:pt>
    <dgm:pt modelId="{F8DAB1FE-0103-49CD-B30C-ACC5C79B8940}" type="parTrans" cxnId="{ED4A19F8-86BE-4FCC-BDDC-11F889A4B92E}">
      <dgm:prSet/>
      <dgm:spPr/>
      <dgm:t>
        <a:bodyPr/>
        <a:lstStyle/>
        <a:p>
          <a:endParaRPr lang="en-US" sz="1800"/>
        </a:p>
      </dgm:t>
    </dgm:pt>
    <dgm:pt modelId="{55F665C4-669D-4249-A479-F44E0725C2EF}" type="sibTrans" cxnId="{ED4A19F8-86BE-4FCC-BDDC-11F889A4B92E}">
      <dgm:prSet/>
      <dgm:spPr/>
      <dgm:t>
        <a:bodyPr/>
        <a:lstStyle/>
        <a:p>
          <a:endParaRPr lang="en-US" sz="1800"/>
        </a:p>
      </dgm:t>
    </dgm:pt>
    <dgm:pt modelId="{5320992E-1D32-4F11-AE52-95975A59FA1D}">
      <dgm:prSet phldrT="[Text]" custT="1"/>
      <dgm:spPr/>
      <dgm:t>
        <a:bodyPr/>
        <a:lstStyle/>
        <a:p>
          <a:r>
            <a:rPr lang="en-US" sz="1200" dirty="0"/>
            <a:t>Light user</a:t>
          </a:r>
        </a:p>
      </dgm:t>
    </dgm:pt>
    <dgm:pt modelId="{41381973-4440-42AD-A3DE-464FE6F6B211}" type="parTrans" cxnId="{9545075C-E950-41D2-B858-424A2AE322B4}">
      <dgm:prSet/>
      <dgm:spPr/>
      <dgm:t>
        <a:bodyPr/>
        <a:lstStyle/>
        <a:p>
          <a:endParaRPr lang="en-US" sz="1800"/>
        </a:p>
      </dgm:t>
    </dgm:pt>
    <dgm:pt modelId="{D14739F4-70AD-4AAA-B1DB-29956CDFCBD2}" type="sibTrans" cxnId="{9545075C-E950-41D2-B858-424A2AE322B4}">
      <dgm:prSet/>
      <dgm:spPr/>
      <dgm:t>
        <a:bodyPr/>
        <a:lstStyle/>
        <a:p>
          <a:endParaRPr lang="en-US" sz="1800"/>
        </a:p>
      </dgm:t>
    </dgm:pt>
    <dgm:pt modelId="{21E457C4-3E51-455A-A5FC-2722AB57DAA9}">
      <dgm:prSet phldrT="[Text]" custT="1"/>
      <dgm:spPr/>
      <dgm:t>
        <a:bodyPr/>
        <a:lstStyle/>
        <a:p>
          <a:r>
            <a:rPr lang="en-US" sz="1200" dirty="0"/>
            <a:t>Regular user</a:t>
          </a:r>
        </a:p>
      </dgm:t>
    </dgm:pt>
    <dgm:pt modelId="{4B605E48-DE30-4129-914C-5B468956DAED}" type="parTrans" cxnId="{59DEC612-0CEE-4D01-8BC5-DF7366E58B69}">
      <dgm:prSet/>
      <dgm:spPr/>
      <dgm:t>
        <a:bodyPr/>
        <a:lstStyle/>
        <a:p>
          <a:endParaRPr lang="en-US" sz="1800"/>
        </a:p>
      </dgm:t>
    </dgm:pt>
    <dgm:pt modelId="{54F430B7-9BCC-4960-A9C8-7DECC8E1A481}" type="sibTrans" cxnId="{59DEC612-0CEE-4D01-8BC5-DF7366E58B69}">
      <dgm:prSet/>
      <dgm:spPr/>
      <dgm:t>
        <a:bodyPr/>
        <a:lstStyle/>
        <a:p>
          <a:endParaRPr lang="en-US" sz="1800"/>
        </a:p>
      </dgm:t>
    </dgm:pt>
    <dgm:pt modelId="{F16730F2-E797-484B-B830-A681086D0793}">
      <dgm:prSet phldrT="[Text]" custT="1"/>
      <dgm:spPr/>
      <dgm:t>
        <a:bodyPr/>
        <a:lstStyle/>
        <a:p>
          <a:r>
            <a:rPr lang="en-US" sz="1200" dirty="0"/>
            <a:t>Heavy user</a:t>
          </a:r>
        </a:p>
      </dgm:t>
    </dgm:pt>
    <dgm:pt modelId="{44D9D591-1B3D-401F-B0CE-1538FFBD41AE}" type="parTrans" cxnId="{459C9054-FB2F-4664-BBC3-9CC4E0D597E2}">
      <dgm:prSet/>
      <dgm:spPr/>
      <dgm:t>
        <a:bodyPr/>
        <a:lstStyle/>
        <a:p>
          <a:endParaRPr lang="en-US" sz="1800"/>
        </a:p>
      </dgm:t>
    </dgm:pt>
    <dgm:pt modelId="{83A89EA3-5951-4603-B58F-EFD782162B12}" type="sibTrans" cxnId="{459C9054-FB2F-4664-BBC3-9CC4E0D597E2}">
      <dgm:prSet/>
      <dgm:spPr/>
      <dgm:t>
        <a:bodyPr/>
        <a:lstStyle/>
        <a:p>
          <a:endParaRPr lang="en-US" sz="1800"/>
        </a:p>
      </dgm:t>
    </dgm:pt>
    <dgm:pt modelId="{85BE5613-1672-4C2F-A0CF-456D05B971DC}" type="pres">
      <dgm:prSet presAssocID="{742A49C7-DA54-44E8-B416-6E2DBEDFA80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05B5FC-C113-4B36-B941-82EB436D624D}" type="pres">
      <dgm:prSet presAssocID="{D54E7A64-5B89-46DE-9448-BF83F83EDFA3}" presName="hierRoot1" presStyleCnt="0"/>
      <dgm:spPr/>
    </dgm:pt>
    <dgm:pt modelId="{1833FC8E-29CD-4C8F-9C44-B0426158668C}" type="pres">
      <dgm:prSet presAssocID="{D54E7A64-5B89-46DE-9448-BF83F83EDFA3}" presName="composite" presStyleCnt="0"/>
      <dgm:spPr/>
    </dgm:pt>
    <dgm:pt modelId="{E2F111BC-D22A-4E85-A382-66BE0510F359}" type="pres">
      <dgm:prSet presAssocID="{D54E7A64-5B89-46DE-9448-BF83F83EDFA3}" presName="background" presStyleLbl="node0" presStyleIdx="0" presStyleCnt="1"/>
      <dgm:spPr/>
    </dgm:pt>
    <dgm:pt modelId="{67609FFB-8E77-4411-B22D-468F83F4DB53}" type="pres">
      <dgm:prSet presAssocID="{D54E7A64-5B89-46DE-9448-BF83F83EDFA3}" presName="text" presStyleLbl="fgAcc0" presStyleIdx="0" presStyleCnt="1" custScaleX="199742">
        <dgm:presLayoutVars>
          <dgm:chPref val="3"/>
        </dgm:presLayoutVars>
      </dgm:prSet>
      <dgm:spPr/>
    </dgm:pt>
    <dgm:pt modelId="{603704DC-83C7-4D7D-8E0B-94369517ACF9}" type="pres">
      <dgm:prSet presAssocID="{D54E7A64-5B89-46DE-9448-BF83F83EDFA3}" presName="hierChild2" presStyleCnt="0"/>
      <dgm:spPr/>
    </dgm:pt>
    <dgm:pt modelId="{797843A6-D485-4D76-9366-C56448D7109D}" type="pres">
      <dgm:prSet presAssocID="{B9B14EF1-F22E-4199-9450-0390B70EB7E0}" presName="Name10" presStyleLbl="parChTrans1D2" presStyleIdx="0" presStyleCnt="2"/>
      <dgm:spPr/>
    </dgm:pt>
    <dgm:pt modelId="{1C41039D-90CD-44F6-B165-5B7E6666A85B}" type="pres">
      <dgm:prSet presAssocID="{F3975E68-2F7E-46DD-94C8-2812FAE067DC}" presName="hierRoot2" presStyleCnt="0"/>
      <dgm:spPr/>
    </dgm:pt>
    <dgm:pt modelId="{4D5A3F78-8CFE-4EFD-ABA7-89B786788472}" type="pres">
      <dgm:prSet presAssocID="{F3975E68-2F7E-46DD-94C8-2812FAE067DC}" presName="composite2" presStyleCnt="0"/>
      <dgm:spPr/>
    </dgm:pt>
    <dgm:pt modelId="{BB25B510-78C1-44FA-BD8A-E438B976FF26}" type="pres">
      <dgm:prSet presAssocID="{F3975E68-2F7E-46DD-94C8-2812FAE067DC}" presName="background2" presStyleLbl="node2" presStyleIdx="0" presStyleCnt="2"/>
      <dgm:spPr/>
    </dgm:pt>
    <dgm:pt modelId="{2F4B4F6B-D005-4126-928A-B79553CFC982}" type="pres">
      <dgm:prSet presAssocID="{F3975E68-2F7E-46DD-94C8-2812FAE067DC}" presName="text2" presStyleLbl="fgAcc2" presStyleIdx="0" presStyleCnt="2" custLinFactX="-41019" custLinFactNeighborX="-100000">
        <dgm:presLayoutVars>
          <dgm:chPref val="3"/>
        </dgm:presLayoutVars>
      </dgm:prSet>
      <dgm:spPr/>
    </dgm:pt>
    <dgm:pt modelId="{EC02855C-98A9-4CD3-A369-66C417360091}" type="pres">
      <dgm:prSet presAssocID="{F3975E68-2F7E-46DD-94C8-2812FAE067DC}" presName="hierChild3" presStyleCnt="0"/>
      <dgm:spPr/>
    </dgm:pt>
    <dgm:pt modelId="{4BA1330D-8302-40CB-BCC3-C56568C16C48}" type="pres">
      <dgm:prSet presAssocID="{A30ED17B-67AD-477D-A3C0-68DAAA531764}" presName="Name10" presStyleLbl="parChTrans1D2" presStyleIdx="1" presStyleCnt="2"/>
      <dgm:spPr/>
    </dgm:pt>
    <dgm:pt modelId="{A514E82C-14E8-42D8-A167-7FF332BBD28A}" type="pres">
      <dgm:prSet presAssocID="{5B3A5CE5-8CC0-44AF-AEA8-06FEB5536A52}" presName="hierRoot2" presStyleCnt="0"/>
      <dgm:spPr/>
    </dgm:pt>
    <dgm:pt modelId="{C6089FFB-BEDE-4FFC-ADA9-EF34399E8C07}" type="pres">
      <dgm:prSet presAssocID="{5B3A5CE5-8CC0-44AF-AEA8-06FEB5536A52}" presName="composite2" presStyleCnt="0"/>
      <dgm:spPr/>
    </dgm:pt>
    <dgm:pt modelId="{C9F6455A-7351-4590-8EAF-52EB9AB019CA}" type="pres">
      <dgm:prSet presAssocID="{5B3A5CE5-8CC0-44AF-AEA8-06FEB5536A52}" presName="background2" presStyleLbl="node2" presStyleIdx="1" presStyleCnt="2"/>
      <dgm:spPr/>
    </dgm:pt>
    <dgm:pt modelId="{41E2A2DF-9242-4EA7-8D76-FC09ADB240C3}" type="pres">
      <dgm:prSet presAssocID="{5B3A5CE5-8CC0-44AF-AEA8-06FEB5536A52}" presName="text2" presStyleLbl="fgAcc2" presStyleIdx="1" presStyleCnt="2">
        <dgm:presLayoutVars>
          <dgm:chPref val="3"/>
        </dgm:presLayoutVars>
      </dgm:prSet>
      <dgm:spPr/>
    </dgm:pt>
    <dgm:pt modelId="{C0E8ACF7-8D45-4715-8399-04C202A859C1}" type="pres">
      <dgm:prSet presAssocID="{5B3A5CE5-8CC0-44AF-AEA8-06FEB5536A52}" presName="hierChild3" presStyleCnt="0"/>
      <dgm:spPr/>
    </dgm:pt>
    <dgm:pt modelId="{75B46581-87BC-49C9-AD2C-F58A8EEC8E56}" type="pres">
      <dgm:prSet presAssocID="{9F04791C-F2CA-4C0A-9CD3-8C3780779B7B}" presName="Name17" presStyleLbl="parChTrans1D3" presStyleIdx="0" presStyleCnt="2"/>
      <dgm:spPr/>
    </dgm:pt>
    <dgm:pt modelId="{0F286464-E9CD-4C03-B485-79B8267E406F}" type="pres">
      <dgm:prSet presAssocID="{596CD785-D61F-41B3-8BA5-27F70AB5A2D9}" presName="hierRoot3" presStyleCnt="0"/>
      <dgm:spPr/>
    </dgm:pt>
    <dgm:pt modelId="{0E9E988D-31D4-4C3B-AAE7-AADA1454DB49}" type="pres">
      <dgm:prSet presAssocID="{596CD785-D61F-41B3-8BA5-27F70AB5A2D9}" presName="composite3" presStyleCnt="0"/>
      <dgm:spPr/>
    </dgm:pt>
    <dgm:pt modelId="{6C740B05-5F23-4831-B3B5-9617A677BBBD}" type="pres">
      <dgm:prSet presAssocID="{596CD785-D61F-41B3-8BA5-27F70AB5A2D9}" presName="background3" presStyleLbl="node3" presStyleIdx="0" presStyleCnt="2"/>
      <dgm:spPr/>
    </dgm:pt>
    <dgm:pt modelId="{5F612738-880A-43FE-8B90-F48C619F0C25}" type="pres">
      <dgm:prSet presAssocID="{596CD785-D61F-41B3-8BA5-27F70AB5A2D9}" presName="text3" presStyleLbl="fgAcc3" presStyleIdx="0" presStyleCnt="2" custScaleX="132865" custLinFactNeighborX="-780" custLinFactNeighborY="8804">
        <dgm:presLayoutVars>
          <dgm:chPref val="3"/>
        </dgm:presLayoutVars>
      </dgm:prSet>
      <dgm:spPr/>
    </dgm:pt>
    <dgm:pt modelId="{37A18C1C-37DC-4990-928E-9AEA9FF505D0}" type="pres">
      <dgm:prSet presAssocID="{596CD785-D61F-41B3-8BA5-27F70AB5A2D9}" presName="hierChild4" presStyleCnt="0"/>
      <dgm:spPr/>
    </dgm:pt>
    <dgm:pt modelId="{57CE98D7-5FD4-4397-9198-C6D959D8A014}" type="pres">
      <dgm:prSet presAssocID="{BA101FD1-E5DE-49A8-A7CA-CD81057894D0}" presName="Name23" presStyleLbl="parChTrans1D4" presStyleIdx="0" presStyleCnt="12"/>
      <dgm:spPr/>
    </dgm:pt>
    <dgm:pt modelId="{CF84850E-2F8D-4932-9DAC-DDBF7FB3EE8C}" type="pres">
      <dgm:prSet presAssocID="{93BC3C38-076A-440D-8C52-9660020A21DD}" presName="hierRoot4" presStyleCnt="0"/>
      <dgm:spPr/>
    </dgm:pt>
    <dgm:pt modelId="{FC95AC71-FEFD-4B24-97A1-9E38AE83E814}" type="pres">
      <dgm:prSet presAssocID="{93BC3C38-076A-440D-8C52-9660020A21DD}" presName="composite4" presStyleCnt="0"/>
      <dgm:spPr/>
    </dgm:pt>
    <dgm:pt modelId="{7D23B22B-E644-4906-B859-37AE3DCA9EF1}" type="pres">
      <dgm:prSet presAssocID="{93BC3C38-076A-440D-8C52-9660020A21DD}" presName="background4" presStyleLbl="node4" presStyleIdx="0" presStyleCnt="12"/>
      <dgm:spPr/>
    </dgm:pt>
    <dgm:pt modelId="{ADAB16FC-8967-43E4-B51A-E97080924C0E}" type="pres">
      <dgm:prSet presAssocID="{93BC3C38-076A-440D-8C52-9660020A21DD}" presName="text4" presStyleLbl="fgAcc4" presStyleIdx="0" presStyleCnt="12" custLinFactY="15619" custLinFactNeighborY="100000">
        <dgm:presLayoutVars>
          <dgm:chPref val="3"/>
        </dgm:presLayoutVars>
      </dgm:prSet>
      <dgm:spPr/>
    </dgm:pt>
    <dgm:pt modelId="{E18A868D-A1C0-4A0F-9D35-A00C5B2A355E}" type="pres">
      <dgm:prSet presAssocID="{93BC3C38-076A-440D-8C52-9660020A21DD}" presName="hierChild5" presStyleCnt="0"/>
      <dgm:spPr/>
    </dgm:pt>
    <dgm:pt modelId="{41CF3C23-CC11-4DB7-A6F3-0965D6E1F363}" type="pres">
      <dgm:prSet presAssocID="{2118121E-19DB-4DAE-AF9B-CB7D972AE5C9}" presName="Name23" presStyleLbl="parChTrans1D4" presStyleIdx="1" presStyleCnt="12"/>
      <dgm:spPr/>
    </dgm:pt>
    <dgm:pt modelId="{AF93C5A8-7945-4313-898C-C0FA85E9D4C4}" type="pres">
      <dgm:prSet presAssocID="{F589F395-84A6-42D6-8D5F-032E64D1DBA9}" presName="hierRoot4" presStyleCnt="0"/>
      <dgm:spPr/>
    </dgm:pt>
    <dgm:pt modelId="{BDD0DAB7-ADAB-480A-8AD4-203D1362B4EF}" type="pres">
      <dgm:prSet presAssocID="{F589F395-84A6-42D6-8D5F-032E64D1DBA9}" presName="composite4" presStyleCnt="0"/>
      <dgm:spPr/>
    </dgm:pt>
    <dgm:pt modelId="{A5CB18A6-78B2-47F0-858F-B85D26E7C935}" type="pres">
      <dgm:prSet presAssocID="{F589F395-84A6-42D6-8D5F-032E64D1DBA9}" presName="background4" presStyleLbl="node4" presStyleIdx="1" presStyleCnt="12"/>
      <dgm:spPr/>
    </dgm:pt>
    <dgm:pt modelId="{D4862BD2-F4ED-4D04-9174-D61AAC22AD83}" type="pres">
      <dgm:prSet presAssocID="{F589F395-84A6-42D6-8D5F-032E64D1DBA9}" presName="text4" presStyleLbl="fgAcc4" presStyleIdx="1" presStyleCnt="12" custLinFactY="15619" custLinFactNeighborY="100000">
        <dgm:presLayoutVars>
          <dgm:chPref val="3"/>
        </dgm:presLayoutVars>
      </dgm:prSet>
      <dgm:spPr/>
    </dgm:pt>
    <dgm:pt modelId="{3F212121-EF21-48E0-90D6-CAB9F0A2B475}" type="pres">
      <dgm:prSet presAssocID="{F589F395-84A6-42D6-8D5F-032E64D1DBA9}" presName="hierChild5" presStyleCnt="0"/>
      <dgm:spPr/>
    </dgm:pt>
    <dgm:pt modelId="{117F48CD-1355-445A-A187-750EC8B1F040}" type="pres">
      <dgm:prSet presAssocID="{9DAF771D-CD06-48AA-A664-CF6C00D6C972}" presName="Name23" presStyleLbl="parChTrans1D4" presStyleIdx="2" presStyleCnt="12"/>
      <dgm:spPr/>
    </dgm:pt>
    <dgm:pt modelId="{F7391F7B-9751-4D64-8F69-87B21CA2D27E}" type="pres">
      <dgm:prSet presAssocID="{AD3F6EA1-51A2-47DB-9D23-A859AFCB99C8}" presName="hierRoot4" presStyleCnt="0"/>
      <dgm:spPr/>
    </dgm:pt>
    <dgm:pt modelId="{E0EF081F-4A67-4DF3-824D-0A688401BFE3}" type="pres">
      <dgm:prSet presAssocID="{AD3F6EA1-51A2-47DB-9D23-A859AFCB99C8}" presName="composite4" presStyleCnt="0"/>
      <dgm:spPr/>
    </dgm:pt>
    <dgm:pt modelId="{B5A91AF2-1C95-4DB5-A22F-6ED85AB39D85}" type="pres">
      <dgm:prSet presAssocID="{AD3F6EA1-51A2-47DB-9D23-A859AFCB99C8}" presName="background4" presStyleLbl="node4" presStyleIdx="2" presStyleCnt="12"/>
      <dgm:spPr/>
    </dgm:pt>
    <dgm:pt modelId="{6A70F233-5A85-4500-848C-ADB072CCE68A}" type="pres">
      <dgm:prSet presAssocID="{AD3F6EA1-51A2-47DB-9D23-A859AFCB99C8}" presName="text4" presStyleLbl="fgAcc4" presStyleIdx="2" presStyleCnt="12" custLinFactY="15619" custLinFactNeighborY="100000">
        <dgm:presLayoutVars>
          <dgm:chPref val="3"/>
        </dgm:presLayoutVars>
      </dgm:prSet>
      <dgm:spPr/>
    </dgm:pt>
    <dgm:pt modelId="{F235AC43-B599-420A-A5E8-6EEF70D8461E}" type="pres">
      <dgm:prSet presAssocID="{AD3F6EA1-51A2-47DB-9D23-A859AFCB99C8}" presName="hierChild5" presStyleCnt="0"/>
      <dgm:spPr/>
    </dgm:pt>
    <dgm:pt modelId="{A8281F83-646E-40C5-BB65-0720642869EF}" type="pres">
      <dgm:prSet presAssocID="{D235823C-BBE5-410E-BD45-B87C124B19E3}" presName="Name17" presStyleLbl="parChTrans1D3" presStyleIdx="1" presStyleCnt="2"/>
      <dgm:spPr/>
    </dgm:pt>
    <dgm:pt modelId="{53CD2A8B-9E1E-4D67-B238-7034D831E8D5}" type="pres">
      <dgm:prSet presAssocID="{F41FE2ED-38CD-4A5F-A674-DE3E3D0456B9}" presName="hierRoot3" presStyleCnt="0"/>
      <dgm:spPr/>
    </dgm:pt>
    <dgm:pt modelId="{32F06781-C4B7-4671-AB4B-CCD7660D8336}" type="pres">
      <dgm:prSet presAssocID="{F41FE2ED-38CD-4A5F-A674-DE3E3D0456B9}" presName="composite3" presStyleCnt="0"/>
      <dgm:spPr/>
    </dgm:pt>
    <dgm:pt modelId="{9CAB3D6E-83D3-492C-98D9-F9533FD85DAA}" type="pres">
      <dgm:prSet presAssocID="{F41FE2ED-38CD-4A5F-A674-DE3E3D0456B9}" presName="background3" presStyleLbl="node3" presStyleIdx="1" presStyleCnt="2"/>
      <dgm:spPr/>
    </dgm:pt>
    <dgm:pt modelId="{77F5104B-13F0-457E-801B-04630799A4EB}" type="pres">
      <dgm:prSet presAssocID="{F41FE2ED-38CD-4A5F-A674-DE3E3D0456B9}" presName="text3" presStyleLbl="fgAcc3" presStyleIdx="1" presStyleCnt="2">
        <dgm:presLayoutVars>
          <dgm:chPref val="3"/>
        </dgm:presLayoutVars>
      </dgm:prSet>
      <dgm:spPr/>
    </dgm:pt>
    <dgm:pt modelId="{427A5A31-C572-439D-B1CD-12546D8742CC}" type="pres">
      <dgm:prSet presAssocID="{F41FE2ED-38CD-4A5F-A674-DE3E3D0456B9}" presName="hierChild4" presStyleCnt="0"/>
      <dgm:spPr/>
    </dgm:pt>
    <dgm:pt modelId="{213E74BF-E66D-4926-933B-ECBC295B27C9}" type="pres">
      <dgm:prSet presAssocID="{A02FF398-24E3-4715-A388-2854613FA499}" presName="Name23" presStyleLbl="parChTrans1D4" presStyleIdx="3" presStyleCnt="12"/>
      <dgm:spPr/>
    </dgm:pt>
    <dgm:pt modelId="{F80E38F2-5802-4D0F-BE1A-1B9A96F2D914}" type="pres">
      <dgm:prSet presAssocID="{6B5B2ED2-5842-4E4E-A478-03FB105A3717}" presName="hierRoot4" presStyleCnt="0"/>
      <dgm:spPr/>
    </dgm:pt>
    <dgm:pt modelId="{57238C6A-998D-4ABB-B5BC-6B32D8D1857B}" type="pres">
      <dgm:prSet presAssocID="{6B5B2ED2-5842-4E4E-A478-03FB105A3717}" presName="composite4" presStyleCnt="0"/>
      <dgm:spPr/>
    </dgm:pt>
    <dgm:pt modelId="{62D0271A-5F36-4605-B11A-D431B8CA4960}" type="pres">
      <dgm:prSet presAssocID="{6B5B2ED2-5842-4E4E-A478-03FB105A3717}" presName="background4" presStyleLbl="node4" presStyleIdx="3" presStyleCnt="12"/>
      <dgm:spPr/>
    </dgm:pt>
    <dgm:pt modelId="{9568BF28-2F50-457A-ABE7-51674050937B}" type="pres">
      <dgm:prSet presAssocID="{6B5B2ED2-5842-4E4E-A478-03FB105A3717}" presName="text4" presStyleLbl="fgAcc4" presStyleIdx="3" presStyleCnt="12">
        <dgm:presLayoutVars>
          <dgm:chPref val="3"/>
        </dgm:presLayoutVars>
      </dgm:prSet>
      <dgm:spPr/>
    </dgm:pt>
    <dgm:pt modelId="{6278A249-B0BD-41A6-985E-B9A737B17F5B}" type="pres">
      <dgm:prSet presAssocID="{6B5B2ED2-5842-4E4E-A478-03FB105A3717}" presName="hierChild5" presStyleCnt="0"/>
      <dgm:spPr/>
    </dgm:pt>
    <dgm:pt modelId="{338F29AF-E69A-44F6-BC36-89FBC623AC4D}" type="pres">
      <dgm:prSet presAssocID="{9FEC0732-A0A8-4665-973C-36834EC76B6F}" presName="Name23" presStyleLbl="parChTrans1D4" presStyleIdx="4" presStyleCnt="12"/>
      <dgm:spPr/>
    </dgm:pt>
    <dgm:pt modelId="{5AD3FFBA-F9D7-4F50-BE8D-CE385733C797}" type="pres">
      <dgm:prSet presAssocID="{AAB5F43A-930E-4DC7-B475-8744D9A9E183}" presName="hierRoot4" presStyleCnt="0"/>
      <dgm:spPr/>
    </dgm:pt>
    <dgm:pt modelId="{A281EBDE-4176-4975-9457-58B3F525D8EC}" type="pres">
      <dgm:prSet presAssocID="{AAB5F43A-930E-4DC7-B475-8744D9A9E183}" presName="composite4" presStyleCnt="0"/>
      <dgm:spPr/>
    </dgm:pt>
    <dgm:pt modelId="{A1E1D7D1-5F30-48F6-983E-AA014A22642F}" type="pres">
      <dgm:prSet presAssocID="{AAB5F43A-930E-4DC7-B475-8744D9A9E183}" presName="background4" presStyleLbl="node4" presStyleIdx="4" presStyleCnt="12"/>
      <dgm:spPr/>
    </dgm:pt>
    <dgm:pt modelId="{2A6193C8-8A56-48D1-8BC4-2D5010AA3F4E}" type="pres">
      <dgm:prSet presAssocID="{AAB5F43A-930E-4DC7-B475-8744D9A9E183}" presName="text4" presStyleLbl="fgAcc4" presStyleIdx="4" presStyleCnt="12">
        <dgm:presLayoutVars>
          <dgm:chPref val="3"/>
        </dgm:presLayoutVars>
      </dgm:prSet>
      <dgm:spPr/>
    </dgm:pt>
    <dgm:pt modelId="{17D3089D-41EB-4D83-82C8-6E197359FBB7}" type="pres">
      <dgm:prSet presAssocID="{AAB5F43A-930E-4DC7-B475-8744D9A9E183}" presName="hierChild5" presStyleCnt="0"/>
      <dgm:spPr/>
    </dgm:pt>
    <dgm:pt modelId="{FC7CBE72-D67C-4D7D-803D-3F8C076C0EF4}" type="pres">
      <dgm:prSet presAssocID="{50BEF39D-7981-4E24-A5BE-6D2583B585DA}" presName="Name23" presStyleLbl="parChTrans1D4" presStyleIdx="5" presStyleCnt="12"/>
      <dgm:spPr/>
    </dgm:pt>
    <dgm:pt modelId="{731CA1FB-EC38-4156-9224-4B4E5656D5BD}" type="pres">
      <dgm:prSet presAssocID="{6D883B22-D371-4820-85F7-4EA2D47600B0}" presName="hierRoot4" presStyleCnt="0"/>
      <dgm:spPr/>
    </dgm:pt>
    <dgm:pt modelId="{6394AC13-3284-460C-9021-5E5C71957909}" type="pres">
      <dgm:prSet presAssocID="{6D883B22-D371-4820-85F7-4EA2D47600B0}" presName="composite4" presStyleCnt="0"/>
      <dgm:spPr/>
    </dgm:pt>
    <dgm:pt modelId="{89DBEE18-DE2F-4ECD-86CE-916050B756F7}" type="pres">
      <dgm:prSet presAssocID="{6D883B22-D371-4820-85F7-4EA2D47600B0}" presName="background4" presStyleLbl="node4" presStyleIdx="5" presStyleCnt="12"/>
      <dgm:spPr/>
    </dgm:pt>
    <dgm:pt modelId="{40FF9A93-53E4-445F-AD22-64810AD6BA86}" type="pres">
      <dgm:prSet presAssocID="{6D883B22-D371-4820-85F7-4EA2D47600B0}" presName="text4" presStyleLbl="fgAcc4" presStyleIdx="5" presStyleCnt="12">
        <dgm:presLayoutVars>
          <dgm:chPref val="3"/>
        </dgm:presLayoutVars>
      </dgm:prSet>
      <dgm:spPr/>
    </dgm:pt>
    <dgm:pt modelId="{404E5F13-4945-4C89-B833-C31AC598B09A}" type="pres">
      <dgm:prSet presAssocID="{6D883B22-D371-4820-85F7-4EA2D47600B0}" presName="hierChild5" presStyleCnt="0"/>
      <dgm:spPr/>
    </dgm:pt>
    <dgm:pt modelId="{979D5AA9-F36D-4422-9781-87F13C1A064A}" type="pres">
      <dgm:prSet presAssocID="{4AA1ABDC-6A09-425B-B3B9-10D10596C959}" presName="Name23" presStyleLbl="parChTrans1D4" presStyleIdx="6" presStyleCnt="12"/>
      <dgm:spPr/>
    </dgm:pt>
    <dgm:pt modelId="{A1FB18A7-D1BE-4538-A4C9-4BE3E100E55F}" type="pres">
      <dgm:prSet presAssocID="{69D952C9-E11A-4D1D-B7D7-58A2BE097164}" presName="hierRoot4" presStyleCnt="0"/>
      <dgm:spPr/>
    </dgm:pt>
    <dgm:pt modelId="{C67801BE-76BC-4709-A12C-2AD3F06C1607}" type="pres">
      <dgm:prSet presAssocID="{69D952C9-E11A-4D1D-B7D7-58A2BE097164}" presName="composite4" presStyleCnt="0"/>
      <dgm:spPr/>
    </dgm:pt>
    <dgm:pt modelId="{DD5AA85B-F4E7-49ED-A665-B2A4F09FCC2C}" type="pres">
      <dgm:prSet presAssocID="{69D952C9-E11A-4D1D-B7D7-58A2BE097164}" presName="background4" presStyleLbl="node4" presStyleIdx="6" presStyleCnt="12"/>
      <dgm:spPr/>
    </dgm:pt>
    <dgm:pt modelId="{93CFF107-7152-4C54-B464-1E9779B9A858}" type="pres">
      <dgm:prSet presAssocID="{69D952C9-E11A-4D1D-B7D7-58A2BE097164}" presName="text4" presStyleLbl="fgAcc4" presStyleIdx="6" presStyleCnt="12">
        <dgm:presLayoutVars>
          <dgm:chPref val="3"/>
        </dgm:presLayoutVars>
      </dgm:prSet>
      <dgm:spPr/>
    </dgm:pt>
    <dgm:pt modelId="{544C6DEA-F867-4FB7-933C-A6A106121E50}" type="pres">
      <dgm:prSet presAssocID="{69D952C9-E11A-4D1D-B7D7-58A2BE097164}" presName="hierChild5" presStyleCnt="0"/>
      <dgm:spPr/>
    </dgm:pt>
    <dgm:pt modelId="{62B2028E-28CA-4B00-B27B-AB1C136B764C}" type="pres">
      <dgm:prSet presAssocID="{8F4B604F-9DA9-4DD2-837A-F8C523D3E0CC}" presName="Name23" presStyleLbl="parChTrans1D4" presStyleIdx="7" presStyleCnt="12"/>
      <dgm:spPr/>
    </dgm:pt>
    <dgm:pt modelId="{62E9801A-3102-4ADC-AADE-3A3E56A42992}" type="pres">
      <dgm:prSet presAssocID="{8E3E00B7-809F-4954-B0CE-8F49A60CB5BF}" presName="hierRoot4" presStyleCnt="0"/>
      <dgm:spPr/>
    </dgm:pt>
    <dgm:pt modelId="{50F15490-9A8B-4275-9284-AD78F016BB93}" type="pres">
      <dgm:prSet presAssocID="{8E3E00B7-809F-4954-B0CE-8F49A60CB5BF}" presName="composite4" presStyleCnt="0"/>
      <dgm:spPr/>
    </dgm:pt>
    <dgm:pt modelId="{23C22BC6-F7D2-42F8-8622-16ED29F6B769}" type="pres">
      <dgm:prSet presAssocID="{8E3E00B7-809F-4954-B0CE-8F49A60CB5BF}" presName="background4" presStyleLbl="node4" presStyleIdx="7" presStyleCnt="12"/>
      <dgm:spPr/>
    </dgm:pt>
    <dgm:pt modelId="{08565C7A-50AD-4FC2-8DFA-5D1D5AFB1112}" type="pres">
      <dgm:prSet presAssocID="{8E3E00B7-809F-4954-B0CE-8F49A60CB5BF}" presName="text4" presStyleLbl="fgAcc4" presStyleIdx="7" presStyleCnt="12">
        <dgm:presLayoutVars>
          <dgm:chPref val="3"/>
        </dgm:presLayoutVars>
      </dgm:prSet>
      <dgm:spPr/>
    </dgm:pt>
    <dgm:pt modelId="{B3889DC3-F59D-463A-B698-D9C5520A1855}" type="pres">
      <dgm:prSet presAssocID="{8E3E00B7-809F-4954-B0CE-8F49A60CB5BF}" presName="hierChild5" presStyleCnt="0"/>
      <dgm:spPr/>
    </dgm:pt>
    <dgm:pt modelId="{7D422A5F-961B-456B-AFA4-DA7621BFC2A2}" type="pres">
      <dgm:prSet presAssocID="{F8DAB1FE-0103-49CD-B30C-ACC5C79B8940}" presName="Name23" presStyleLbl="parChTrans1D4" presStyleIdx="8" presStyleCnt="12"/>
      <dgm:spPr/>
    </dgm:pt>
    <dgm:pt modelId="{B769AAC4-A80E-4BDC-ADDC-A441CE1F3508}" type="pres">
      <dgm:prSet presAssocID="{3F4B8564-314D-438C-8CFB-F04C7D285AA2}" presName="hierRoot4" presStyleCnt="0"/>
      <dgm:spPr/>
    </dgm:pt>
    <dgm:pt modelId="{A1A5D51C-2013-418C-A5F9-05EB950CDC92}" type="pres">
      <dgm:prSet presAssocID="{3F4B8564-314D-438C-8CFB-F04C7D285AA2}" presName="composite4" presStyleCnt="0"/>
      <dgm:spPr/>
    </dgm:pt>
    <dgm:pt modelId="{59A37413-B3CB-41B2-AF3B-F39DD8A4D76A}" type="pres">
      <dgm:prSet presAssocID="{3F4B8564-314D-438C-8CFB-F04C7D285AA2}" presName="background4" presStyleLbl="node4" presStyleIdx="8" presStyleCnt="12"/>
      <dgm:spPr/>
    </dgm:pt>
    <dgm:pt modelId="{2991DDA5-3C8B-4DAF-AD06-246CD77DC761}" type="pres">
      <dgm:prSet presAssocID="{3F4B8564-314D-438C-8CFB-F04C7D285AA2}" presName="text4" presStyleLbl="fgAcc4" presStyleIdx="8" presStyleCnt="12">
        <dgm:presLayoutVars>
          <dgm:chPref val="3"/>
        </dgm:presLayoutVars>
      </dgm:prSet>
      <dgm:spPr/>
    </dgm:pt>
    <dgm:pt modelId="{81AF5621-37A5-4DAE-98F5-D804AE0E5CEE}" type="pres">
      <dgm:prSet presAssocID="{3F4B8564-314D-438C-8CFB-F04C7D285AA2}" presName="hierChild5" presStyleCnt="0"/>
      <dgm:spPr/>
    </dgm:pt>
    <dgm:pt modelId="{8F09EE15-9C4D-4E0B-8574-C02A26C052DE}" type="pres">
      <dgm:prSet presAssocID="{41381973-4440-42AD-A3DE-464FE6F6B211}" presName="Name23" presStyleLbl="parChTrans1D4" presStyleIdx="9" presStyleCnt="12"/>
      <dgm:spPr/>
    </dgm:pt>
    <dgm:pt modelId="{7F418601-3062-4678-B6C4-B011B20E7498}" type="pres">
      <dgm:prSet presAssocID="{5320992E-1D32-4F11-AE52-95975A59FA1D}" presName="hierRoot4" presStyleCnt="0"/>
      <dgm:spPr/>
    </dgm:pt>
    <dgm:pt modelId="{AF31934F-BA92-4AC6-8A70-B9F6D8719EE9}" type="pres">
      <dgm:prSet presAssocID="{5320992E-1D32-4F11-AE52-95975A59FA1D}" presName="composite4" presStyleCnt="0"/>
      <dgm:spPr/>
    </dgm:pt>
    <dgm:pt modelId="{9A16832F-3FC8-419D-8C3F-5E42638AC988}" type="pres">
      <dgm:prSet presAssocID="{5320992E-1D32-4F11-AE52-95975A59FA1D}" presName="background4" presStyleLbl="node4" presStyleIdx="9" presStyleCnt="12"/>
      <dgm:spPr/>
    </dgm:pt>
    <dgm:pt modelId="{2B2EA7DA-D0EE-4C0D-B6D6-D8693102D271}" type="pres">
      <dgm:prSet presAssocID="{5320992E-1D32-4F11-AE52-95975A59FA1D}" presName="text4" presStyleLbl="fgAcc4" presStyleIdx="9" presStyleCnt="12">
        <dgm:presLayoutVars>
          <dgm:chPref val="3"/>
        </dgm:presLayoutVars>
      </dgm:prSet>
      <dgm:spPr/>
    </dgm:pt>
    <dgm:pt modelId="{2C57C417-FCA2-4C1C-8A4B-B07E30A4FDAB}" type="pres">
      <dgm:prSet presAssocID="{5320992E-1D32-4F11-AE52-95975A59FA1D}" presName="hierChild5" presStyleCnt="0"/>
      <dgm:spPr/>
    </dgm:pt>
    <dgm:pt modelId="{C618751D-90AE-4EA0-B450-22B483B22F1A}" type="pres">
      <dgm:prSet presAssocID="{4B605E48-DE30-4129-914C-5B468956DAED}" presName="Name23" presStyleLbl="parChTrans1D4" presStyleIdx="10" presStyleCnt="12"/>
      <dgm:spPr/>
    </dgm:pt>
    <dgm:pt modelId="{C6564811-D92E-4DCF-8204-8DDE3E23626A}" type="pres">
      <dgm:prSet presAssocID="{21E457C4-3E51-455A-A5FC-2722AB57DAA9}" presName="hierRoot4" presStyleCnt="0"/>
      <dgm:spPr/>
    </dgm:pt>
    <dgm:pt modelId="{DF619ABD-65FD-451B-8E4C-607010BC0F14}" type="pres">
      <dgm:prSet presAssocID="{21E457C4-3E51-455A-A5FC-2722AB57DAA9}" presName="composite4" presStyleCnt="0"/>
      <dgm:spPr/>
    </dgm:pt>
    <dgm:pt modelId="{EB6A0D89-F652-4B10-86E0-F8BCFC384B8F}" type="pres">
      <dgm:prSet presAssocID="{21E457C4-3E51-455A-A5FC-2722AB57DAA9}" presName="background4" presStyleLbl="node4" presStyleIdx="10" presStyleCnt="12"/>
      <dgm:spPr/>
    </dgm:pt>
    <dgm:pt modelId="{56E18A38-97BC-4953-B735-EACA86C29127}" type="pres">
      <dgm:prSet presAssocID="{21E457C4-3E51-455A-A5FC-2722AB57DAA9}" presName="text4" presStyleLbl="fgAcc4" presStyleIdx="10" presStyleCnt="12">
        <dgm:presLayoutVars>
          <dgm:chPref val="3"/>
        </dgm:presLayoutVars>
      </dgm:prSet>
      <dgm:spPr/>
    </dgm:pt>
    <dgm:pt modelId="{59BE2C80-1D94-451D-990A-E9E6F9117F04}" type="pres">
      <dgm:prSet presAssocID="{21E457C4-3E51-455A-A5FC-2722AB57DAA9}" presName="hierChild5" presStyleCnt="0"/>
      <dgm:spPr/>
    </dgm:pt>
    <dgm:pt modelId="{2E680EE4-2064-4553-97FB-B2E2668F94DB}" type="pres">
      <dgm:prSet presAssocID="{44D9D591-1B3D-401F-B0CE-1538FFBD41AE}" presName="Name23" presStyleLbl="parChTrans1D4" presStyleIdx="11" presStyleCnt="12"/>
      <dgm:spPr/>
    </dgm:pt>
    <dgm:pt modelId="{35D050BD-D9AB-44B9-9B49-1186C8EE0AB7}" type="pres">
      <dgm:prSet presAssocID="{F16730F2-E797-484B-B830-A681086D0793}" presName="hierRoot4" presStyleCnt="0"/>
      <dgm:spPr/>
    </dgm:pt>
    <dgm:pt modelId="{97EA5825-F5AB-439D-8813-7A8CDC121837}" type="pres">
      <dgm:prSet presAssocID="{F16730F2-E797-484B-B830-A681086D0793}" presName="composite4" presStyleCnt="0"/>
      <dgm:spPr/>
    </dgm:pt>
    <dgm:pt modelId="{A2D7F64B-3F4D-4772-8C04-75A66C4BE743}" type="pres">
      <dgm:prSet presAssocID="{F16730F2-E797-484B-B830-A681086D0793}" presName="background4" presStyleLbl="node4" presStyleIdx="11" presStyleCnt="12"/>
      <dgm:spPr/>
    </dgm:pt>
    <dgm:pt modelId="{1B800ABD-C25A-41CB-A46B-804781617173}" type="pres">
      <dgm:prSet presAssocID="{F16730F2-E797-484B-B830-A681086D0793}" presName="text4" presStyleLbl="fgAcc4" presStyleIdx="11" presStyleCnt="12">
        <dgm:presLayoutVars>
          <dgm:chPref val="3"/>
        </dgm:presLayoutVars>
      </dgm:prSet>
      <dgm:spPr/>
    </dgm:pt>
    <dgm:pt modelId="{940B92BE-E736-462F-8465-2CC72E00872F}" type="pres">
      <dgm:prSet presAssocID="{F16730F2-E797-484B-B830-A681086D0793}" presName="hierChild5" presStyleCnt="0"/>
      <dgm:spPr/>
    </dgm:pt>
  </dgm:ptLst>
  <dgm:cxnLst>
    <dgm:cxn modelId="{06E2C303-36E3-47AB-A00C-D33EE156495F}" type="presOf" srcId="{4AA1ABDC-6A09-425B-B3B9-10D10596C959}" destId="{979D5AA9-F36D-4422-9781-87F13C1A064A}" srcOrd="0" destOrd="0" presId="urn:microsoft.com/office/officeart/2005/8/layout/hierarchy1"/>
    <dgm:cxn modelId="{59DEC612-0CEE-4D01-8BC5-DF7366E58B69}" srcId="{3F4B8564-314D-438C-8CFB-F04C7D285AA2}" destId="{21E457C4-3E51-455A-A5FC-2722AB57DAA9}" srcOrd="1" destOrd="0" parTransId="{4B605E48-DE30-4129-914C-5B468956DAED}" sibTransId="{54F430B7-9BCC-4960-A9C8-7DECC8E1A481}"/>
    <dgm:cxn modelId="{67C5EB20-45C1-4B6A-856A-2CCA4CD41A14}" type="presOf" srcId="{D54E7A64-5B89-46DE-9448-BF83F83EDFA3}" destId="{67609FFB-8E77-4411-B22D-468F83F4DB53}" srcOrd="0" destOrd="0" presId="urn:microsoft.com/office/officeart/2005/8/layout/hierarchy1"/>
    <dgm:cxn modelId="{0A13BF24-2F54-4FA7-9F8B-167BB461709C}" type="presOf" srcId="{742A49C7-DA54-44E8-B416-6E2DBEDFA80E}" destId="{85BE5613-1672-4C2F-A0CF-456D05B971DC}" srcOrd="0" destOrd="0" presId="urn:microsoft.com/office/officeart/2005/8/layout/hierarchy1"/>
    <dgm:cxn modelId="{D3475625-EA75-465F-B27C-6D0EAD296158}" srcId="{596CD785-D61F-41B3-8BA5-27F70AB5A2D9}" destId="{AD3F6EA1-51A2-47DB-9D23-A859AFCB99C8}" srcOrd="2" destOrd="0" parTransId="{9DAF771D-CD06-48AA-A664-CF6C00D6C972}" sibTransId="{D3D6EC48-84D5-4F4E-922B-490FBAC35824}"/>
    <dgm:cxn modelId="{00268A28-D6CC-42E8-BC14-ECE0283FD4C9}" type="presOf" srcId="{5320992E-1D32-4F11-AE52-95975A59FA1D}" destId="{2B2EA7DA-D0EE-4C0D-B6D6-D8693102D271}" srcOrd="0" destOrd="0" presId="urn:microsoft.com/office/officeart/2005/8/layout/hierarchy1"/>
    <dgm:cxn modelId="{BC37E129-66A8-4B47-9166-CD51F06A1726}" type="presOf" srcId="{9F04791C-F2CA-4C0A-9CD3-8C3780779B7B}" destId="{75B46581-87BC-49C9-AD2C-F58A8EEC8E56}" srcOrd="0" destOrd="0" presId="urn:microsoft.com/office/officeart/2005/8/layout/hierarchy1"/>
    <dgm:cxn modelId="{7454712A-E18A-471F-89E6-80B9E55875C8}" type="presOf" srcId="{5B3A5CE5-8CC0-44AF-AEA8-06FEB5536A52}" destId="{41E2A2DF-9242-4EA7-8D76-FC09ADB240C3}" srcOrd="0" destOrd="0" presId="urn:microsoft.com/office/officeart/2005/8/layout/hierarchy1"/>
    <dgm:cxn modelId="{67DF582A-7B96-4BD1-83AE-ACA6929D9646}" srcId="{5B3A5CE5-8CC0-44AF-AEA8-06FEB5536A52}" destId="{596CD785-D61F-41B3-8BA5-27F70AB5A2D9}" srcOrd="0" destOrd="0" parTransId="{9F04791C-F2CA-4C0A-9CD3-8C3780779B7B}" sibTransId="{43689B82-B45B-4484-8144-B6F85F9888C2}"/>
    <dgm:cxn modelId="{BAEB7E2C-31B6-46DA-AE92-40F24A28F967}" type="presOf" srcId="{21E457C4-3E51-455A-A5FC-2722AB57DAA9}" destId="{56E18A38-97BC-4953-B735-EACA86C29127}" srcOrd="0" destOrd="0" presId="urn:microsoft.com/office/officeart/2005/8/layout/hierarchy1"/>
    <dgm:cxn modelId="{70D2A32C-D794-4122-B537-4E45ED3EDB50}" type="presOf" srcId="{A02FF398-24E3-4715-A388-2854613FA499}" destId="{213E74BF-E66D-4926-933B-ECBC295B27C9}" srcOrd="0" destOrd="0" presId="urn:microsoft.com/office/officeart/2005/8/layout/hierarchy1"/>
    <dgm:cxn modelId="{4C1A743B-8E57-4011-91A4-09A4E1F5FAEA}" type="presOf" srcId="{50BEF39D-7981-4E24-A5BE-6D2583B585DA}" destId="{FC7CBE72-D67C-4D7D-803D-3F8C076C0EF4}" srcOrd="0" destOrd="0" presId="urn:microsoft.com/office/officeart/2005/8/layout/hierarchy1"/>
    <dgm:cxn modelId="{3282EC5B-1B9F-4269-A824-B6B204131CC1}" type="presOf" srcId="{69D952C9-E11A-4D1D-B7D7-58A2BE097164}" destId="{93CFF107-7152-4C54-B464-1E9779B9A858}" srcOrd="0" destOrd="0" presId="urn:microsoft.com/office/officeart/2005/8/layout/hierarchy1"/>
    <dgm:cxn modelId="{9545075C-E950-41D2-B858-424A2AE322B4}" srcId="{3F4B8564-314D-438C-8CFB-F04C7D285AA2}" destId="{5320992E-1D32-4F11-AE52-95975A59FA1D}" srcOrd="0" destOrd="0" parTransId="{41381973-4440-42AD-A3DE-464FE6F6B211}" sibTransId="{D14739F4-70AD-4AAA-B1DB-29956CDFCBD2}"/>
    <dgm:cxn modelId="{D7BD975E-B4A0-4174-96C6-041CC63C6709}" type="presOf" srcId="{D235823C-BBE5-410E-BD45-B87C124B19E3}" destId="{A8281F83-646E-40C5-BB65-0720642869EF}" srcOrd="0" destOrd="0" presId="urn:microsoft.com/office/officeart/2005/8/layout/hierarchy1"/>
    <dgm:cxn modelId="{95EA0B41-753F-4C02-99C9-BC6A3A402F0A}" type="presOf" srcId="{9DAF771D-CD06-48AA-A664-CF6C00D6C972}" destId="{117F48CD-1355-445A-A187-750EC8B1F040}" srcOrd="0" destOrd="0" presId="urn:microsoft.com/office/officeart/2005/8/layout/hierarchy1"/>
    <dgm:cxn modelId="{AFC6AC63-9422-4C03-B998-156339330CA7}" srcId="{F41FE2ED-38CD-4A5F-A674-DE3E3D0456B9}" destId="{AAB5F43A-930E-4DC7-B475-8744D9A9E183}" srcOrd="1" destOrd="0" parTransId="{9FEC0732-A0A8-4665-973C-36834EC76B6F}" sibTransId="{22DBEBA9-64DA-4EAC-B96E-96BD54898A02}"/>
    <dgm:cxn modelId="{12640644-1CC7-42C9-8EC8-C21A67911420}" srcId="{5B3A5CE5-8CC0-44AF-AEA8-06FEB5536A52}" destId="{F41FE2ED-38CD-4A5F-A674-DE3E3D0456B9}" srcOrd="1" destOrd="0" parTransId="{D235823C-BBE5-410E-BD45-B87C124B19E3}" sibTransId="{0ED92F6E-0430-4A1F-A057-3413D009530A}"/>
    <dgm:cxn modelId="{1D894948-EDFC-4E71-B363-BEA05451770B}" type="presOf" srcId="{8E3E00B7-809F-4954-B0CE-8F49A60CB5BF}" destId="{08565C7A-50AD-4FC2-8DFA-5D1D5AFB1112}" srcOrd="0" destOrd="0" presId="urn:microsoft.com/office/officeart/2005/8/layout/hierarchy1"/>
    <dgm:cxn modelId="{A1365F4A-6F52-4D53-9494-8A5E4BA60E2A}" srcId="{596CD785-D61F-41B3-8BA5-27F70AB5A2D9}" destId="{93BC3C38-076A-440D-8C52-9660020A21DD}" srcOrd="0" destOrd="0" parTransId="{BA101FD1-E5DE-49A8-A7CA-CD81057894D0}" sibTransId="{7BD924D3-25C9-4781-9F8C-FBBF265955B3}"/>
    <dgm:cxn modelId="{025D126C-CD9D-4FB0-A7E3-EDEEF3612045}" type="presOf" srcId="{3F4B8564-314D-438C-8CFB-F04C7D285AA2}" destId="{2991DDA5-3C8B-4DAF-AD06-246CD77DC761}" srcOrd="0" destOrd="0" presId="urn:microsoft.com/office/officeart/2005/8/layout/hierarchy1"/>
    <dgm:cxn modelId="{459C9054-FB2F-4664-BBC3-9CC4E0D597E2}" srcId="{3F4B8564-314D-438C-8CFB-F04C7D285AA2}" destId="{F16730F2-E797-484B-B830-A681086D0793}" srcOrd="2" destOrd="0" parTransId="{44D9D591-1B3D-401F-B0CE-1538FFBD41AE}" sibTransId="{83A89EA3-5951-4603-B58F-EFD782162B12}"/>
    <dgm:cxn modelId="{40583156-5C32-4C63-9578-3AF22EC91EB0}" srcId="{6D883B22-D371-4820-85F7-4EA2D47600B0}" destId="{69D952C9-E11A-4D1D-B7D7-58A2BE097164}" srcOrd="0" destOrd="0" parTransId="{4AA1ABDC-6A09-425B-B3B9-10D10596C959}" sibTransId="{009064C4-F558-43D9-91F4-1B6820814F3A}"/>
    <dgm:cxn modelId="{92BF5A7C-9528-4C33-8073-E8FF767932A0}" type="presOf" srcId="{F8DAB1FE-0103-49CD-B30C-ACC5C79B8940}" destId="{7D422A5F-961B-456B-AFA4-DA7621BFC2A2}" srcOrd="0" destOrd="0" presId="urn:microsoft.com/office/officeart/2005/8/layout/hierarchy1"/>
    <dgm:cxn modelId="{64901E7D-4B04-44F9-B2B2-6892B23D0D8E}" srcId="{6D883B22-D371-4820-85F7-4EA2D47600B0}" destId="{8E3E00B7-809F-4954-B0CE-8F49A60CB5BF}" srcOrd="1" destOrd="0" parTransId="{8F4B604F-9DA9-4DD2-837A-F8C523D3E0CC}" sibTransId="{C0BEE56A-70FB-4467-AF1A-9BF4D6A6C923}"/>
    <dgm:cxn modelId="{E816E77D-611D-4F6F-A1C1-80DE1574BC37}" type="presOf" srcId="{6D883B22-D371-4820-85F7-4EA2D47600B0}" destId="{40FF9A93-53E4-445F-AD22-64810AD6BA86}" srcOrd="0" destOrd="0" presId="urn:microsoft.com/office/officeart/2005/8/layout/hierarchy1"/>
    <dgm:cxn modelId="{640B3182-3BA0-476E-BA70-4C58428B84B2}" type="presOf" srcId="{44D9D591-1B3D-401F-B0CE-1538FFBD41AE}" destId="{2E680EE4-2064-4553-97FB-B2E2668F94DB}" srcOrd="0" destOrd="0" presId="urn:microsoft.com/office/officeart/2005/8/layout/hierarchy1"/>
    <dgm:cxn modelId="{7C59648F-34F7-40CB-994E-DD5F45E285B8}" type="presOf" srcId="{8F4B604F-9DA9-4DD2-837A-F8C523D3E0CC}" destId="{62B2028E-28CA-4B00-B27B-AB1C136B764C}" srcOrd="0" destOrd="0" presId="urn:microsoft.com/office/officeart/2005/8/layout/hierarchy1"/>
    <dgm:cxn modelId="{DCAEA190-00CD-4B0D-AF00-878870CB4014}" srcId="{742A49C7-DA54-44E8-B416-6E2DBEDFA80E}" destId="{D54E7A64-5B89-46DE-9448-BF83F83EDFA3}" srcOrd="0" destOrd="0" parTransId="{BEC0377A-F100-4CF3-A7D7-277C0DFF4109}" sibTransId="{359541A2-4FAE-4B5B-BD2B-709C6C1017BA}"/>
    <dgm:cxn modelId="{F0D1FC91-3682-4188-98A7-E15B36033957}" type="presOf" srcId="{F16730F2-E797-484B-B830-A681086D0793}" destId="{1B800ABD-C25A-41CB-A46B-804781617173}" srcOrd="0" destOrd="0" presId="urn:microsoft.com/office/officeart/2005/8/layout/hierarchy1"/>
    <dgm:cxn modelId="{4B589692-19FD-400D-9867-E21E4915FEEF}" type="presOf" srcId="{9FEC0732-A0A8-4665-973C-36834EC76B6F}" destId="{338F29AF-E69A-44F6-BC36-89FBC623AC4D}" srcOrd="0" destOrd="0" presId="urn:microsoft.com/office/officeart/2005/8/layout/hierarchy1"/>
    <dgm:cxn modelId="{CB260699-CEEF-4523-B1C5-32AB9AFB1487}" srcId="{D54E7A64-5B89-46DE-9448-BF83F83EDFA3}" destId="{F3975E68-2F7E-46DD-94C8-2812FAE067DC}" srcOrd="0" destOrd="0" parTransId="{B9B14EF1-F22E-4199-9450-0390B70EB7E0}" sibTransId="{193B0E63-DE63-44DF-9676-9B7A65A3003B}"/>
    <dgm:cxn modelId="{C018209A-2265-4EFF-80B4-26B7CC389511}" type="presOf" srcId="{BA101FD1-E5DE-49A8-A7CA-CD81057894D0}" destId="{57CE98D7-5FD4-4397-9198-C6D959D8A014}" srcOrd="0" destOrd="0" presId="urn:microsoft.com/office/officeart/2005/8/layout/hierarchy1"/>
    <dgm:cxn modelId="{663F849A-B720-4DFE-B57A-9E3002A986CA}" type="presOf" srcId="{2118121E-19DB-4DAE-AF9B-CB7D972AE5C9}" destId="{41CF3C23-CC11-4DB7-A6F3-0965D6E1F363}" srcOrd="0" destOrd="0" presId="urn:microsoft.com/office/officeart/2005/8/layout/hierarchy1"/>
    <dgm:cxn modelId="{A2EFFAA6-145B-44C7-AAA2-24AFF39BFD0B}" type="presOf" srcId="{A30ED17B-67AD-477D-A3C0-68DAAA531764}" destId="{4BA1330D-8302-40CB-BCC3-C56568C16C48}" srcOrd="0" destOrd="0" presId="urn:microsoft.com/office/officeart/2005/8/layout/hierarchy1"/>
    <dgm:cxn modelId="{FE27A2A9-07F0-4FE0-B997-12EDC80326F6}" type="presOf" srcId="{4B605E48-DE30-4129-914C-5B468956DAED}" destId="{C618751D-90AE-4EA0-B450-22B483B22F1A}" srcOrd="0" destOrd="0" presId="urn:microsoft.com/office/officeart/2005/8/layout/hierarchy1"/>
    <dgm:cxn modelId="{9530CEAF-D22A-4557-96C3-0CDA0B47AE26}" srcId="{D54E7A64-5B89-46DE-9448-BF83F83EDFA3}" destId="{5B3A5CE5-8CC0-44AF-AEA8-06FEB5536A52}" srcOrd="1" destOrd="0" parTransId="{A30ED17B-67AD-477D-A3C0-68DAAA531764}" sibTransId="{E3D848D7-60FB-411C-9833-4876C27FBCA3}"/>
    <dgm:cxn modelId="{AE23C2B4-C245-4632-AACF-EE792DD6C47A}" type="presOf" srcId="{AAB5F43A-930E-4DC7-B475-8744D9A9E183}" destId="{2A6193C8-8A56-48D1-8BC4-2D5010AA3F4E}" srcOrd="0" destOrd="0" presId="urn:microsoft.com/office/officeart/2005/8/layout/hierarchy1"/>
    <dgm:cxn modelId="{51BE42B8-B6C1-4584-B732-91D99A915A09}" srcId="{596CD785-D61F-41B3-8BA5-27F70AB5A2D9}" destId="{F589F395-84A6-42D6-8D5F-032E64D1DBA9}" srcOrd="1" destOrd="0" parTransId="{2118121E-19DB-4DAE-AF9B-CB7D972AE5C9}" sibTransId="{F11C2AAC-F45E-409C-A5EE-79775B80B4AB}"/>
    <dgm:cxn modelId="{D5257BB9-41FE-465C-A7EC-BF16D6646312}" type="presOf" srcId="{596CD785-D61F-41B3-8BA5-27F70AB5A2D9}" destId="{5F612738-880A-43FE-8B90-F48C619F0C25}" srcOrd="0" destOrd="0" presId="urn:microsoft.com/office/officeart/2005/8/layout/hierarchy1"/>
    <dgm:cxn modelId="{3556D5BD-C84F-4EE6-8061-913855F52E2F}" type="presOf" srcId="{6B5B2ED2-5842-4E4E-A478-03FB105A3717}" destId="{9568BF28-2F50-457A-ABE7-51674050937B}" srcOrd="0" destOrd="0" presId="urn:microsoft.com/office/officeart/2005/8/layout/hierarchy1"/>
    <dgm:cxn modelId="{6D0233C0-A60F-4295-8289-A5618C52956D}" type="presOf" srcId="{41381973-4440-42AD-A3DE-464FE6F6B211}" destId="{8F09EE15-9C4D-4E0B-8574-C02A26C052DE}" srcOrd="0" destOrd="0" presId="urn:microsoft.com/office/officeart/2005/8/layout/hierarchy1"/>
    <dgm:cxn modelId="{0887C4C7-7DB4-4633-92DA-62D457EE5EFA}" type="presOf" srcId="{F41FE2ED-38CD-4A5F-A674-DE3E3D0456B9}" destId="{77F5104B-13F0-457E-801B-04630799A4EB}" srcOrd="0" destOrd="0" presId="urn:microsoft.com/office/officeart/2005/8/layout/hierarchy1"/>
    <dgm:cxn modelId="{3FA961D5-D105-436F-B8C4-7A8A17385135}" type="presOf" srcId="{B9B14EF1-F22E-4199-9450-0390B70EB7E0}" destId="{797843A6-D485-4D76-9366-C56448D7109D}" srcOrd="0" destOrd="0" presId="urn:microsoft.com/office/officeart/2005/8/layout/hierarchy1"/>
    <dgm:cxn modelId="{72C2FDD6-9E72-4838-8168-A8DC266584CD}" srcId="{F41FE2ED-38CD-4A5F-A674-DE3E3D0456B9}" destId="{6D883B22-D371-4820-85F7-4EA2D47600B0}" srcOrd="2" destOrd="0" parTransId="{50BEF39D-7981-4E24-A5BE-6D2583B585DA}" sibTransId="{E67F3162-CD35-4ACA-93FB-FA849EA4389D}"/>
    <dgm:cxn modelId="{E245ADDB-56C1-4CC3-B8CF-B8FDA9A72B56}" type="presOf" srcId="{93BC3C38-076A-440D-8C52-9660020A21DD}" destId="{ADAB16FC-8967-43E4-B51A-E97080924C0E}" srcOrd="0" destOrd="0" presId="urn:microsoft.com/office/officeart/2005/8/layout/hierarchy1"/>
    <dgm:cxn modelId="{16CEA8DD-84E2-4FCA-9A50-AACA19D46641}" type="presOf" srcId="{F3975E68-2F7E-46DD-94C8-2812FAE067DC}" destId="{2F4B4F6B-D005-4126-928A-B79553CFC982}" srcOrd="0" destOrd="0" presId="urn:microsoft.com/office/officeart/2005/8/layout/hierarchy1"/>
    <dgm:cxn modelId="{66676CE1-6449-4CAA-A479-4FCBB3EFD554}" srcId="{F41FE2ED-38CD-4A5F-A674-DE3E3D0456B9}" destId="{6B5B2ED2-5842-4E4E-A478-03FB105A3717}" srcOrd="0" destOrd="0" parTransId="{A02FF398-24E3-4715-A388-2854613FA499}" sibTransId="{197C6AC5-D0B4-4F57-8EA6-C3DDD62B2816}"/>
    <dgm:cxn modelId="{91CC1BE7-B492-432F-9DD3-DC1CB6C2505C}" type="presOf" srcId="{AD3F6EA1-51A2-47DB-9D23-A859AFCB99C8}" destId="{6A70F233-5A85-4500-848C-ADB072CCE68A}" srcOrd="0" destOrd="0" presId="urn:microsoft.com/office/officeart/2005/8/layout/hierarchy1"/>
    <dgm:cxn modelId="{DE5A06F6-49A1-4D83-9C54-0FDF33C06BE3}" type="presOf" srcId="{F589F395-84A6-42D6-8D5F-032E64D1DBA9}" destId="{D4862BD2-F4ED-4D04-9174-D61AAC22AD83}" srcOrd="0" destOrd="0" presId="urn:microsoft.com/office/officeart/2005/8/layout/hierarchy1"/>
    <dgm:cxn modelId="{ED4A19F8-86BE-4FCC-BDDC-11F889A4B92E}" srcId="{6D883B22-D371-4820-85F7-4EA2D47600B0}" destId="{3F4B8564-314D-438C-8CFB-F04C7D285AA2}" srcOrd="2" destOrd="0" parTransId="{F8DAB1FE-0103-49CD-B30C-ACC5C79B8940}" sibTransId="{55F665C4-669D-4249-A479-F44E0725C2EF}"/>
    <dgm:cxn modelId="{F310D5DC-546B-4874-9E2E-126D64A89117}" type="presParOf" srcId="{85BE5613-1672-4C2F-A0CF-456D05B971DC}" destId="{2E05B5FC-C113-4B36-B941-82EB436D624D}" srcOrd="0" destOrd="0" presId="urn:microsoft.com/office/officeart/2005/8/layout/hierarchy1"/>
    <dgm:cxn modelId="{AD8762EB-D51C-4638-8ACE-6728A33DFBED}" type="presParOf" srcId="{2E05B5FC-C113-4B36-B941-82EB436D624D}" destId="{1833FC8E-29CD-4C8F-9C44-B0426158668C}" srcOrd="0" destOrd="0" presId="urn:microsoft.com/office/officeart/2005/8/layout/hierarchy1"/>
    <dgm:cxn modelId="{D0D277F1-207F-4019-91AB-EDC91A47C119}" type="presParOf" srcId="{1833FC8E-29CD-4C8F-9C44-B0426158668C}" destId="{E2F111BC-D22A-4E85-A382-66BE0510F359}" srcOrd="0" destOrd="0" presId="urn:microsoft.com/office/officeart/2005/8/layout/hierarchy1"/>
    <dgm:cxn modelId="{C647965F-9A2B-47C7-82A9-6AF08AF223CF}" type="presParOf" srcId="{1833FC8E-29CD-4C8F-9C44-B0426158668C}" destId="{67609FFB-8E77-4411-B22D-468F83F4DB53}" srcOrd="1" destOrd="0" presId="urn:microsoft.com/office/officeart/2005/8/layout/hierarchy1"/>
    <dgm:cxn modelId="{FA1CACC9-3380-41CA-8D7B-98BF407E6799}" type="presParOf" srcId="{2E05B5FC-C113-4B36-B941-82EB436D624D}" destId="{603704DC-83C7-4D7D-8E0B-94369517ACF9}" srcOrd="1" destOrd="0" presId="urn:microsoft.com/office/officeart/2005/8/layout/hierarchy1"/>
    <dgm:cxn modelId="{BC644F06-9517-4954-BF51-C00118BCA36A}" type="presParOf" srcId="{603704DC-83C7-4D7D-8E0B-94369517ACF9}" destId="{797843A6-D485-4D76-9366-C56448D7109D}" srcOrd="0" destOrd="0" presId="urn:microsoft.com/office/officeart/2005/8/layout/hierarchy1"/>
    <dgm:cxn modelId="{CE6FAA5E-C01B-4C1B-B477-77202DB5A419}" type="presParOf" srcId="{603704DC-83C7-4D7D-8E0B-94369517ACF9}" destId="{1C41039D-90CD-44F6-B165-5B7E6666A85B}" srcOrd="1" destOrd="0" presId="urn:microsoft.com/office/officeart/2005/8/layout/hierarchy1"/>
    <dgm:cxn modelId="{AD01318B-65B6-44EB-A3D8-5737EBF6AA10}" type="presParOf" srcId="{1C41039D-90CD-44F6-B165-5B7E6666A85B}" destId="{4D5A3F78-8CFE-4EFD-ABA7-89B786788472}" srcOrd="0" destOrd="0" presId="urn:microsoft.com/office/officeart/2005/8/layout/hierarchy1"/>
    <dgm:cxn modelId="{4EE090AF-30D1-4217-A618-79AF3C6256C7}" type="presParOf" srcId="{4D5A3F78-8CFE-4EFD-ABA7-89B786788472}" destId="{BB25B510-78C1-44FA-BD8A-E438B976FF26}" srcOrd="0" destOrd="0" presId="urn:microsoft.com/office/officeart/2005/8/layout/hierarchy1"/>
    <dgm:cxn modelId="{254D8094-D779-4A8E-990E-90F3CFF37D58}" type="presParOf" srcId="{4D5A3F78-8CFE-4EFD-ABA7-89B786788472}" destId="{2F4B4F6B-D005-4126-928A-B79553CFC982}" srcOrd="1" destOrd="0" presId="urn:microsoft.com/office/officeart/2005/8/layout/hierarchy1"/>
    <dgm:cxn modelId="{EB909EFD-A715-46A3-A3DA-4CD4B3F45721}" type="presParOf" srcId="{1C41039D-90CD-44F6-B165-5B7E6666A85B}" destId="{EC02855C-98A9-4CD3-A369-66C417360091}" srcOrd="1" destOrd="0" presId="urn:microsoft.com/office/officeart/2005/8/layout/hierarchy1"/>
    <dgm:cxn modelId="{0E1FA487-068F-4294-B419-14CD121A5E1E}" type="presParOf" srcId="{603704DC-83C7-4D7D-8E0B-94369517ACF9}" destId="{4BA1330D-8302-40CB-BCC3-C56568C16C48}" srcOrd="2" destOrd="0" presId="urn:microsoft.com/office/officeart/2005/8/layout/hierarchy1"/>
    <dgm:cxn modelId="{D726248A-2701-45CF-9CC9-45A01B5C9FD8}" type="presParOf" srcId="{603704DC-83C7-4D7D-8E0B-94369517ACF9}" destId="{A514E82C-14E8-42D8-A167-7FF332BBD28A}" srcOrd="3" destOrd="0" presId="urn:microsoft.com/office/officeart/2005/8/layout/hierarchy1"/>
    <dgm:cxn modelId="{4F392811-FFC5-49F2-B8E3-01E126026211}" type="presParOf" srcId="{A514E82C-14E8-42D8-A167-7FF332BBD28A}" destId="{C6089FFB-BEDE-4FFC-ADA9-EF34399E8C07}" srcOrd="0" destOrd="0" presId="urn:microsoft.com/office/officeart/2005/8/layout/hierarchy1"/>
    <dgm:cxn modelId="{425104C6-3FF5-4601-A754-27C1F715DAD2}" type="presParOf" srcId="{C6089FFB-BEDE-4FFC-ADA9-EF34399E8C07}" destId="{C9F6455A-7351-4590-8EAF-52EB9AB019CA}" srcOrd="0" destOrd="0" presId="urn:microsoft.com/office/officeart/2005/8/layout/hierarchy1"/>
    <dgm:cxn modelId="{39AF20FD-DB3D-4927-BB68-F34C4F725123}" type="presParOf" srcId="{C6089FFB-BEDE-4FFC-ADA9-EF34399E8C07}" destId="{41E2A2DF-9242-4EA7-8D76-FC09ADB240C3}" srcOrd="1" destOrd="0" presId="urn:microsoft.com/office/officeart/2005/8/layout/hierarchy1"/>
    <dgm:cxn modelId="{A3FF95EC-31CB-4481-A329-8ED0BB16FF02}" type="presParOf" srcId="{A514E82C-14E8-42D8-A167-7FF332BBD28A}" destId="{C0E8ACF7-8D45-4715-8399-04C202A859C1}" srcOrd="1" destOrd="0" presId="urn:microsoft.com/office/officeart/2005/8/layout/hierarchy1"/>
    <dgm:cxn modelId="{B359FCD2-B89B-4C8C-AE04-7E9E31ED53FE}" type="presParOf" srcId="{C0E8ACF7-8D45-4715-8399-04C202A859C1}" destId="{75B46581-87BC-49C9-AD2C-F58A8EEC8E56}" srcOrd="0" destOrd="0" presId="urn:microsoft.com/office/officeart/2005/8/layout/hierarchy1"/>
    <dgm:cxn modelId="{266085EB-BF1F-466A-914F-2EDF5760E78B}" type="presParOf" srcId="{C0E8ACF7-8D45-4715-8399-04C202A859C1}" destId="{0F286464-E9CD-4C03-B485-79B8267E406F}" srcOrd="1" destOrd="0" presId="urn:microsoft.com/office/officeart/2005/8/layout/hierarchy1"/>
    <dgm:cxn modelId="{2929F476-0B68-4DD3-86C5-3E987D37691C}" type="presParOf" srcId="{0F286464-E9CD-4C03-B485-79B8267E406F}" destId="{0E9E988D-31D4-4C3B-AAE7-AADA1454DB49}" srcOrd="0" destOrd="0" presId="urn:microsoft.com/office/officeart/2005/8/layout/hierarchy1"/>
    <dgm:cxn modelId="{053562AB-38B8-4D7C-8AE1-8755F77E4A65}" type="presParOf" srcId="{0E9E988D-31D4-4C3B-AAE7-AADA1454DB49}" destId="{6C740B05-5F23-4831-B3B5-9617A677BBBD}" srcOrd="0" destOrd="0" presId="urn:microsoft.com/office/officeart/2005/8/layout/hierarchy1"/>
    <dgm:cxn modelId="{D48B79A5-A2E4-4BD3-A59F-59A2DB9BEB00}" type="presParOf" srcId="{0E9E988D-31D4-4C3B-AAE7-AADA1454DB49}" destId="{5F612738-880A-43FE-8B90-F48C619F0C25}" srcOrd="1" destOrd="0" presId="urn:microsoft.com/office/officeart/2005/8/layout/hierarchy1"/>
    <dgm:cxn modelId="{59D69BE2-78FB-4446-8704-41222DB297C1}" type="presParOf" srcId="{0F286464-E9CD-4C03-B485-79B8267E406F}" destId="{37A18C1C-37DC-4990-928E-9AEA9FF505D0}" srcOrd="1" destOrd="0" presId="urn:microsoft.com/office/officeart/2005/8/layout/hierarchy1"/>
    <dgm:cxn modelId="{E92D849D-0A86-413E-947F-531DF01D48C3}" type="presParOf" srcId="{37A18C1C-37DC-4990-928E-9AEA9FF505D0}" destId="{57CE98D7-5FD4-4397-9198-C6D959D8A014}" srcOrd="0" destOrd="0" presId="urn:microsoft.com/office/officeart/2005/8/layout/hierarchy1"/>
    <dgm:cxn modelId="{EE097580-ACAC-4CE5-A7D6-69AF83590FB9}" type="presParOf" srcId="{37A18C1C-37DC-4990-928E-9AEA9FF505D0}" destId="{CF84850E-2F8D-4932-9DAC-DDBF7FB3EE8C}" srcOrd="1" destOrd="0" presId="urn:microsoft.com/office/officeart/2005/8/layout/hierarchy1"/>
    <dgm:cxn modelId="{B956F49B-9A54-48D9-AD6D-5B5EA18B0D8A}" type="presParOf" srcId="{CF84850E-2F8D-4932-9DAC-DDBF7FB3EE8C}" destId="{FC95AC71-FEFD-4B24-97A1-9E38AE83E814}" srcOrd="0" destOrd="0" presId="urn:microsoft.com/office/officeart/2005/8/layout/hierarchy1"/>
    <dgm:cxn modelId="{B6DDD7AF-B6E5-457C-9C16-D0CF0DF5F8DD}" type="presParOf" srcId="{FC95AC71-FEFD-4B24-97A1-9E38AE83E814}" destId="{7D23B22B-E644-4906-B859-37AE3DCA9EF1}" srcOrd="0" destOrd="0" presId="urn:microsoft.com/office/officeart/2005/8/layout/hierarchy1"/>
    <dgm:cxn modelId="{1AEACE81-A9B2-49E7-899F-11D63D9F118E}" type="presParOf" srcId="{FC95AC71-FEFD-4B24-97A1-9E38AE83E814}" destId="{ADAB16FC-8967-43E4-B51A-E97080924C0E}" srcOrd="1" destOrd="0" presId="urn:microsoft.com/office/officeart/2005/8/layout/hierarchy1"/>
    <dgm:cxn modelId="{70258202-3E2D-4C5A-B132-618385B732A1}" type="presParOf" srcId="{CF84850E-2F8D-4932-9DAC-DDBF7FB3EE8C}" destId="{E18A868D-A1C0-4A0F-9D35-A00C5B2A355E}" srcOrd="1" destOrd="0" presId="urn:microsoft.com/office/officeart/2005/8/layout/hierarchy1"/>
    <dgm:cxn modelId="{F5392E83-A6B4-4AE6-82A5-E5334F68533D}" type="presParOf" srcId="{37A18C1C-37DC-4990-928E-9AEA9FF505D0}" destId="{41CF3C23-CC11-4DB7-A6F3-0965D6E1F363}" srcOrd="2" destOrd="0" presId="urn:microsoft.com/office/officeart/2005/8/layout/hierarchy1"/>
    <dgm:cxn modelId="{B275E64F-256F-4354-A147-FFB9D181EB2A}" type="presParOf" srcId="{37A18C1C-37DC-4990-928E-9AEA9FF505D0}" destId="{AF93C5A8-7945-4313-898C-C0FA85E9D4C4}" srcOrd="3" destOrd="0" presId="urn:microsoft.com/office/officeart/2005/8/layout/hierarchy1"/>
    <dgm:cxn modelId="{C3E2FBC7-C396-481B-AAA2-4EB09DB01A59}" type="presParOf" srcId="{AF93C5A8-7945-4313-898C-C0FA85E9D4C4}" destId="{BDD0DAB7-ADAB-480A-8AD4-203D1362B4EF}" srcOrd="0" destOrd="0" presId="urn:microsoft.com/office/officeart/2005/8/layout/hierarchy1"/>
    <dgm:cxn modelId="{1B65EDB1-5C8E-446C-A4DC-644B85F4C7E5}" type="presParOf" srcId="{BDD0DAB7-ADAB-480A-8AD4-203D1362B4EF}" destId="{A5CB18A6-78B2-47F0-858F-B85D26E7C935}" srcOrd="0" destOrd="0" presId="urn:microsoft.com/office/officeart/2005/8/layout/hierarchy1"/>
    <dgm:cxn modelId="{969E8885-927D-424B-8A45-8F8321752565}" type="presParOf" srcId="{BDD0DAB7-ADAB-480A-8AD4-203D1362B4EF}" destId="{D4862BD2-F4ED-4D04-9174-D61AAC22AD83}" srcOrd="1" destOrd="0" presId="urn:microsoft.com/office/officeart/2005/8/layout/hierarchy1"/>
    <dgm:cxn modelId="{0DF25414-2479-47B9-A99F-3196C1A3C448}" type="presParOf" srcId="{AF93C5A8-7945-4313-898C-C0FA85E9D4C4}" destId="{3F212121-EF21-48E0-90D6-CAB9F0A2B475}" srcOrd="1" destOrd="0" presId="urn:microsoft.com/office/officeart/2005/8/layout/hierarchy1"/>
    <dgm:cxn modelId="{7888237F-799B-41E8-A15A-24DD7BC0D8B5}" type="presParOf" srcId="{37A18C1C-37DC-4990-928E-9AEA9FF505D0}" destId="{117F48CD-1355-445A-A187-750EC8B1F040}" srcOrd="4" destOrd="0" presId="urn:microsoft.com/office/officeart/2005/8/layout/hierarchy1"/>
    <dgm:cxn modelId="{97EE5E40-E404-4948-89D9-4ADCF287C765}" type="presParOf" srcId="{37A18C1C-37DC-4990-928E-9AEA9FF505D0}" destId="{F7391F7B-9751-4D64-8F69-87B21CA2D27E}" srcOrd="5" destOrd="0" presId="urn:microsoft.com/office/officeart/2005/8/layout/hierarchy1"/>
    <dgm:cxn modelId="{74B7FB2C-728F-42B1-81D8-EE4A1720B6C7}" type="presParOf" srcId="{F7391F7B-9751-4D64-8F69-87B21CA2D27E}" destId="{E0EF081F-4A67-4DF3-824D-0A688401BFE3}" srcOrd="0" destOrd="0" presId="urn:microsoft.com/office/officeart/2005/8/layout/hierarchy1"/>
    <dgm:cxn modelId="{8711DDD8-B066-4CCD-BBDD-58D10322FD35}" type="presParOf" srcId="{E0EF081F-4A67-4DF3-824D-0A688401BFE3}" destId="{B5A91AF2-1C95-4DB5-A22F-6ED85AB39D85}" srcOrd="0" destOrd="0" presId="urn:microsoft.com/office/officeart/2005/8/layout/hierarchy1"/>
    <dgm:cxn modelId="{458E4998-0C3E-4BBB-8F8E-3C38D255A6F8}" type="presParOf" srcId="{E0EF081F-4A67-4DF3-824D-0A688401BFE3}" destId="{6A70F233-5A85-4500-848C-ADB072CCE68A}" srcOrd="1" destOrd="0" presId="urn:microsoft.com/office/officeart/2005/8/layout/hierarchy1"/>
    <dgm:cxn modelId="{A36AC822-5217-4DC1-8BBB-12419034554F}" type="presParOf" srcId="{F7391F7B-9751-4D64-8F69-87B21CA2D27E}" destId="{F235AC43-B599-420A-A5E8-6EEF70D8461E}" srcOrd="1" destOrd="0" presId="urn:microsoft.com/office/officeart/2005/8/layout/hierarchy1"/>
    <dgm:cxn modelId="{CBD7F24C-BA47-419F-AB87-D7456B59E653}" type="presParOf" srcId="{C0E8ACF7-8D45-4715-8399-04C202A859C1}" destId="{A8281F83-646E-40C5-BB65-0720642869EF}" srcOrd="2" destOrd="0" presId="urn:microsoft.com/office/officeart/2005/8/layout/hierarchy1"/>
    <dgm:cxn modelId="{0CDB7C5C-AF95-4760-963B-FEC3FC358117}" type="presParOf" srcId="{C0E8ACF7-8D45-4715-8399-04C202A859C1}" destId="{53CD2A8B-9E1E-4D67-B238-7034D831E8D5}" srcOrd="3" destOrd="0" presId="urn:microsoft.com/office/officeart/2005/8/layout/hierarchy1"/>
    <dgm:cxn modelId="{D63D0AD8-D92F-4F07-9BDC-804A6BC508C6}" type="presParOf" srcId="{53CD2A8B-9E1E-4D67-B238-7034D831E8D5}" destId="{32F06781-C4B7-4671-AB4B-CCD7660D8336}" srcOrd="0" destOrd="0" presId="urn:microsoft.com/office/officeart/2005/8/layout/hierarchy1"/>
    <dgm:cxn modelId="{C98E252A-CC2B-4867-8977-E3E3238D8FE5}" type="presParOf" srcId="{32F06781-C4B7-4671-AB4B-CCD7660D8336}" destId="{9CAB3D6E-83D3-492C-98D9-F9533FD85DAA}" srcOrd="0" destOrd="0" presId="urn:microsoft.com/office/officeart/2005/8/layout/hierarchy1"/>
    <dgm:cxn modelId="{DF894205-1476-43BF-8811-66DEE07E2345}" type="presParOf" srcId="{32F06781-C4B7-4671-AB4B-CCD7660D8336}" destId="{77F5104B-13F0-457E-801B-04630799A4EB}" srcOrd="1" destOrd="0" presId="urn:microsoft.com/office/officeart/2005/8/layout/hierarchy1"/>
    <dgm:cxn modelId="{54021848-3A8C-4921-B567-FEAEF3D40CE2}" type="presParOf" srcId="{53CD2A8B-9E1E-4D67-B238-7034D831E8D5}" destId="{427A5A31-C572-439D-B1CD-12546D8742CC}" srcOrd="1" destOrd="0" presId="urn:microsoft.com/office/officeart/2005/8/layout/hierarchy1"/>
    <dgm:cxn modelId="{05D39DC1-8526-4C4B-965C-E49E07759713}" type="presParOf" srcId="{427A5A31-C572-439D-B1CD-12546D8742CC}" destId="{213E74BF-E66D-4926-933B-ECBC295B27C9}" srcOrd="0" destOrd="0" presId="urn:microsoft.com/office/officeart/2005/8/layout/hierarchy1"/>
    <dgm:cxn modelId="{290F6827-3C61-4A75-8BFF-CBC5BA842012}" type="presParOf" srcId="{427A5A31-C572-439D-B1CD-12546D8742CC}" destId="{F80E38F2-5802-4D0F-BE1A-1B9A96F2D914}" srcOrd="1" destOrd="0" presId="urn:microsoft.com/office/officeart/2005/8/layout/hierarchy1"/>
    <dgm:cxn modelId="{68984378-FFF1-4A7B-B939-1C470388A1B3}" type="presParOf" srcId="{F80E38F2-5802-4D0F-BE1A-1B9A96F2D914}" destId="{57238C6A-998D-4ABB-B5BC-6B32D8D1857B}" srcOrd="0" destOrd="0" presId="urn:microsoft.com/office/officeart/2005/8/layout/hierarchy1"/>
    <dgm:cxn modelId="{35A484D2-0A6E-4C00-A4BF-60E826D8B467}" type="presParOf" srcId="{57238C6A-998D-4ABB-B5BC-6B32D8D1857B}" destId="{62D0271A-5F36-4605-B11A-D431B8CA4960}" srcOrd="0" destOrd="0" presId="urn:microsoft.com/office/officeart/2005/8/layout/hierarchy1"/>
    <dgm:cxn modelId="{6902A72F-D2F5-4C35-AB7E-1E421A80D069}" type="presParOf" srcId="{57238C6A-998D-4ABB-B5BC-6B32D8D1857B}" destId="{9568BF28-2F50-457A-ABE7-51674050937B}" srcOrd="1" destOrd="0" presId="urn:microsoft.com/office/officeart/2005/8/layout/hierarchy1"/>
    <dgm:cxn modelId="{CFEA4905-3D3A-438C-AC23-19E30415E0FA}" type="presParOf" srcId="{F80E38F2-5802-4D0F-BE1A-1B9A96F2D914}" destId="{6278A249-B0BD-41A6-985E-B9A737B17F5B}" srcOrd="1" destOrd="0" presId="urn:microsoft.com/office/officeart/2005/8/layout/hierarchy1"/>
    <dgm:cxn modelId="{6E5B6EA4-9257-43B0-8E5E-A94D6C385711}" type="presParOf" srcId="{427A5A31-C572-439D-B1CD-12546D8742CC}" destId="{338F29AF-E69A-44F6-BC36-89FBC623AC4D}" srcOrd="2" destOrd="0" presId="urn:microsoft.com/office/officeart/2005/8/layout/hierarchy1"/>
    <dgm:cxn modelId="{AE404F43-15B8-4C27-BF7D-D7AEDB46CA88}" type="presParOf" srcId="{427A5A31-C572-439D-B1CD-12546D8742CC}" destId="{5AD3FFBA-F9D7-4F50-BE8D-CE385733C797}" srcOrd="3" destOrd="0" presId="urn:microsoft.com/office/officeart/2005/8/layout/hierarchy1"/>
    <dgm:cxn modelId="{3EA558FF-845E-4DA8-9A33-2490A3C27821}" type="presParOf" srcId="{5AD3FFBA-F9D7-4F50-BE8D-CE385733C797}" destId="{A281EBDE-4176-4975-9457-58B3F525D8EC}" srcOrd="0" destOrd="0" presId="urn:microsoft.com/office/officeart/2005/8/layout/hierarchy1"/>
    <dgm:cxn modelId="{216158DD-BBB4-427D-8314-CA12A0EB7F48}" type="presParOf" srcId="{A281EBDE-4176-4975-9457-58B3F525D8EC}" destId="{A1E1D7D1-5F30-48F6-983E-AA014A22642F}" srcOrd="0" destOrd="0" presId="urn:microsoft.com/office/officeart/2005/8/layout/hierarchy1"/>
    <dgm:cxn modelId="{3873D6DC-4F21-42A1-A263-6B933A22FCEC}" type="presParOf" srcId="{A281EBDE-4176-4975-9457-58B3F525D8EC}" destId="{2A6193C8-8A56-48D1-8BC4-2D5010AA3F4E}" srcOrd="1" destOrd="0" presId="urn:microsoft.com/office/officeart/2005/8/layout/hierarchy1"/>
    <dgm:cxn modelId="{D8467FD2-4047-4297-A0CB-BEAEE51729B2}" type="presParOf" srcId="{5AD3FFBA-F9D7-4F50-BE8D-CE385733C797}" destId="{17D3089D-41EB-4D83-82C8-6E197359FBB7}" srcOrd="1" destOrd="0" presId="urn:microsoft.com/office/officeart/2005/8/layout/hierarchy1"/>
    <dgm:cxn modelId="{5E73B2EB-7084-4378-B25F-C460AEABED7F}" type="presParOf" srcId="{427A5A31-C572-439D-B1CD-12546D8742CC}" destId="{FC7CBE72-D67C-4D7D-803D-3F8C076C0EF4}" srcOrd="4" destOrd="0" presId="urn:microsoft.com/office/officeart/2005/8/layout/hierarchy1"/>
    <dgm:cxn modelId="{A2B65218-7D07-4885-B804-D9ABBD95AA2F}" type="presParOf" srcId="{427A5A31-C572-439D-B1CD-12546D8742CC}" destId="{731CA1FB-EC38-4156-9224-4B4E5656D5BD}" srcOrd="5" destOrd="0" presId="urn:microsoft.com/office/officeart/2005/8/layout/hierarchy1"/>
    <dgm:cxn modelId="{81103C51-88E8-4FF4-9086-2FFB93CB5D73}" type="presParOf" srcId="{731CA1FB-EC38-4156-9224-4B4E5656D5BD}" destId="{6394AC13-3284-460C-9021-5E5C71957909}" srcOrd="0" destOrd="0" presId="urn:microsoft.com/office/officeart/2005/8/layout/hierarchy1"/>
    <dgm:cxn modelId="{E055FA2A-8FAC-435D-B98A-08A63C5EADAB}" type="presParOf" srcId="{6394AC13-3284-460C-9021-5E5C71957909}" destId="{89DBEE18-DE2F-4ECD-86CE-916050B756F7}" srcOrd="0" destOrd="0" presId="urn:microsoft.com/office/officeart/2005/8/layout/hierarchy1"/>
    <dgm:cxn modelId="{18E55A30-04AE-47F3-BCEA-783D33A30E0A}" type="presParOf" srcId="{6394AC13-3284-460C-9021-5E5C71957909}" destId="{40FF9A93-53E4-445F-AD22-64810AD6BA86}" srcOrd="1" destOrd="0" presId="urn:microsoft.com/office/officeart/2005/8/layout/hierarchy1"/>
    <dgm:cxn modelId="{DA94CA60-D329-41DA-B3B0-2C01D628689B}" type="presParOf" srcId="{731CA1FB-EC38-4156-9224-4B4E5656D5BD}" destId="{404E5F13-4945-4C89-B833-C31AC598B09A}" srcOrd="1" destOrd="0" presId="urn:microsoft.com/office/officeart/2005/8/layout/hierarchy1"/>
    <dgm:cxn modelId="{D3CD9118-AA39-466F-8803-ECFB2F02CC45}" type="presParOf" srcId="{404E5F13-4945-4C89-B833-C31AC598B09A}" destId="{979D5AA9-F36D-4422-9781-87F13C1A064A}" srcOrd="0" destOrd="0" presId="urn:microsoft.com/office/officeart/2005/8/layout/hierarchy1"/>
    <dgm:cxn modelId="{67416303-FAA8-4628-A062-18288B4F4840}" type="presParOf" srcId="{404E5F13-4945-4C89-B833-C31AC598B09A}" destId="{A1FB18A7-D1BE-4538-A4C9-4BE3E100E55F}" srcOrd="1" destOrd="0" presId="urn:microsoft.com/office/officeart/2005/8/layout/hierarchy1"/>
    <dgm:cxn modelId="{5F67566F-B6F6-4EEB-8FE4-73C4CBFACF20}" type="presParOf" srcId="{A1FB18A7-D1BE-4538-A4C9-4BE3E100E55F}" destId="{C67801BE-76BC-4709-A12C-2AD3F06C1607}" srcOrd="0" destOrd="0" presId="urn:microsoft.com/office/officeart/2005/8/layout/hierarchy1"/>
    <dgm:cxn modelId="{BC04E4AA-3EC1-430A-B748-908F96C66CE9}" type="presParOf" srcId="{C67801BE-76BC-4709-A12C-2AD3F06C1607}" destId="{DD5AA85B-F4E7-49ED-A665-B2A4F09FCC2C}" srcOrd="0" destOrd="0" presId="urn:microsoft.com/office/officeart/2005/8/layout/hierarchy1"/>
    <dgm:cxn modelId="{C7793956-CB2F-4C37-8F64-1EA7DA5787BA}" type="presParOf" srcId="{C67801BE-76BC-4709-A12C-2AD3F06C1607}" destId="{93CFF107-7152-4C54-B464-1E9779B9A858}" srcOrd="1" destOrd="0" presId="urn:microsoft.com/office/officeart/2005/8/layout/hierarchy1"/>
    <dgm:cxn modelId="{D184A0C3-21D7-4AEF-B03B-622965AC39BA}" type="presParOf" srcId="{A1FB18A7-D1BE-4538-A4C9-4BE3E100E55F}" destId="{544C6DEA-F867-4FB7-933C-A6A106121E50}" srcOrd="1" destOrd="0" presId="urn:microsoft.com/office/officeart/2005/8/layout/hierarchy1"/>
    <dgm:cxn modelId="{69861C8F-A1EE-4431-B491-F15DDA9B2C58}" type="presParOf" srcId="{404E5F13-4945-4C89-B833-C31AC598B09A}" destId="{62B2028E-28CA-4B00-B27B-AB1C136B764C}" srcOrd="2" destOrd="0" presId="urn:microsoft.com/office/officeart/2005/8/layout/hierarchy1"/>
    <dgm:cxn modelId="{DDBFACBD-4A0B-4526-8BDF-FBE710217F34}" type="presParOf" srcId="{404E5F13-4945-4C89-B833-C31AC598B09A}" destId="{62E9801A-3102-4ADC-AADE-3A3E56A42992}" srcOrd="3" destOrd="0" presId="urn:microsoft.com/office/officeart/2005/8/layout/hierarchy1"/>
    <dgm:cxn modelId="{075A4E3D-EC0C-4C6D-BECC-56140229A350}" type="presParOf" srcId="{62E9801A-3102-4ADC-AADE-3A3E56A42992}" destId="{50F15490-9A8B-4275-9284-AD78F016BB93}" srcOrd="0" destOrd="0" presId="urn:microsoft.com/office/officeart/2005/8/layout/hierarchy1"/>
    <dgm:cxn modelId="{29EC7BC2-CC1E-4BA9-8E7D-804744190F11}" type="presParOf" srcId="{50F15490-9A8B-4275-9284-AD78F016BB93}" destId="{23C22BC6-F7D2-42F8-8622-16ED29F6B769}" srcOrd="0" destOrd="0" presId="urn:microsoft.com/office/officeart/2005/8/layout/hierarchy1"/>
    <dgm:cxn modelId="{88B6541C-099E-4246-AFA7-7D79BA7D3F38}" type="presParOf" srcId="{50F15490-9A8B-4275-9284-AD78F016BB93}" destId="{08565C7A-50AD-4FC2-8DFA-5D1D5AFB1112}" srcOrd="1" destOrd="0" presId="urn:microsoft.com/office/officeart/2005/8/layout/hierarchy1"/>
    <dgm:cxn modelId="{B9688534-87B7-4E60-AE57-5895C0F43F22}" type="presParOf" srcId="{62E9801A-3102-4ADC-AADE-3A3E56A42992}" destId="{B3889DC3-F59D-463A-B698-D9C5520A1855}" srcOrd="1" destOrd="0" presId="urn:microsoft.com/office/officeart/2005/8/layout/hierarchy1"/>
    <dgm:cxn modelId="{E23E2B10-E81A-40E7-8A1F-762F04A9412B}" type="presParOf" srcId="{404E5F13-4945-4C89-B833-C31AC598B09A}" destId="{7D422A5F-961B-456B-AFA4-DA7621BFC2A2}" srcOrd="4" destOrd="0" presId="urn:microsoft.com/office/officeart/2005/8/layout/hierarchy1"/>
    <dgm:cxn modelId="{4D716F0B-10B2-411C-B859-B1AF4537700B}" type="presParOf" srcId="{404E5F13-4945-4C89-B833-C31AC598B09A}" destId="{B769AAC4-A80E-4BDC-ADDC-A441CE1F3508}" srcOrd="5" destOrd="0" presId="urn:microsoft.com/office/officeart/2005/8/layout/hierarchy1"/>
    <dgm:cxn modelId="{C8CA1B77-B16B-471E-A35C-21A90F9078E9}" type="presParOf" srcId="{B769AAC4-A80E-4BDC-ADDC-A441CE1F3508}" destId="{A1A5D51C-2013-418C-A5F9-05EB950CDC92}" srcOrd="0" destOrd="0" presId="urn:microsoft.com/office/officeart/2005/8/layout/hierarchy1"/>
    <dgm:cxn modelId="{C685D0D3-FB27-4DE4-BF7B-F3A568D1C798}" type="presParOf" srcId="{A1A5D51C-2013-418C-A5F9-05EB950CDC92}" destId="{59A37413-B3CB-41B2-AF3B-F39DD8A4D76A}" srcOrd="0" destOrd="0" presId="urn:microsoft.com/office/officeart/2005/8/layout/hierarchy1"/>
    <dgm:cxn modelId="{4CC2B5FC-C750-45E5-88D6-7B3A263A3A77}" type="presParOf" srcId="{A1A5D51C-2013-418C-A5F9-05EB950CDC92}" destId="{2991DDA5-3C8B-4DAF-AD06-246CD77DC761}" srcOrd="1" destOrd="0" presId="urn:microsoft.com/office/officeart/2005/8/layout/hierarchy1"/>
    <dgm:cxn modelId="{EC14B840-254D-4F50-85A3-F54E7E6644E6}" type="presParOf" srcId="{B769AAC4-A80E-4BDC-ADDC-A441CE1F3508}" destId="{81AF5621-37A5-4DAE-98F5-D804AE0E5CEE}" srcOrd="1" destOrd="0" presId="urn:microsoft.com/office/officeart/2005/8/layout/hierarchy1"/>
    <dgm:cxn modelId="{5A26BA57-D198-4894-A451-BAD6FF3C36C9}" type="presParOf" srcId="{81AF5621-37A5-4DAE-98F5-D804AE0E5CEE}" destId="{8F09EE15-9C4D-4E0B-8574-C02A26C052DE}" srcOrd="0" destOrd="0" presId="urn:microsoft.com/office/officeart/2005/8/layout/hierarchy1"/>
    <dgm:cxn modelId="{926A0A0A-E6C2-437B-9F5F-2151496D591A}" type="presParOf" srcId="{81AF5621-37A5-4DAE-98F5-D804AE0E5CEE}" destId="{7F418601-3062-4678-B6C4-B011B20E7498}" srcOrd="1" destOrd="0" presId="urn:microsoft.com/office/officeart/2005/8/layout/hierarchy1"/>
    <dgm:cxn modelId="{A12770F3-D435-461D-911A-369CF8473CF1}" type="presParOf" srcId="{7F418601-3062-4678-B6C4-B011B20E7498}" destId="{AF31934F-BA92-4AC6-8A70-B9F6D8719EE9}" srcOrd="0" destOrd="0" presId="urn:microsoft.com/office/officeart/2005/8/layout/hierarchy1"/>
    <dgm:cxn modelId="{5F94D954-A163-4A60-B388-18742F4FB722}" type="presParOf" srcId="{AF31934F-BA92-4AC6-8A70-B9F6D8719EE9}" destId="{9A16832F-3FC8-419D-8C3F-5E42638AC988}" srcOrd="0" destOrd="0" presId="urn:microsoft.com/office/officeart/2005/8/layout/hierarchy1"/>
    <dgm:cxn modelId="{2B1DE39A-0CCA-4E70-9E91-D7559CAA4A04}" type="presParOf" srcId="{AF31934F-BA92-4AC6-8A70-B9F6D8719EE9}" destId="{2B2EA7DA-D0EE-4C0D-B6D6-D8693102D271}" srcOrd="1" destOrd="0" presId="urn:microsoft.com/office/officeart/2005/8/layout/hierarchy1"/>
    <dgm:cxn modelId="{8F9A71CA-6DA5-478E-A4EA-580C2C5522FD}" type="presParOf" srcId="{7F418601-3062-4678-B6C4-B011B20E7498}" destId="{2C57C417-FCA2-4C1C-8A4B-B07E30A4FDAB}" srcOrd="1" destOrd="0" presId="urn:microsoft.com/office/officeart/2005/8/layout/hierarchy1"/>
    <dgm:cxn modelId="{29D28E52-39AE-4341-AA34-A23ADBE82560}" type="presParOf" srcId="{81AF5621-37A5-4DAE-98F5-D804AE0E5CEE}" destId="{C618751D-90AE-4EA0-B450-22B483B22F1A}" srcOrd="2" destOrd="0" presId="urn:microsoft.com/office/officeart/2005/8/layout/hierarchy1"/>
    <dgm:cxn modelId="{0ADF88F8-4414-4699-B942-6F6FD1EA70C6}" type="presParOf" srcId="{81AF5621-37A5-4DAE-98F5-D804AE0E5CEE}" destId="{C6564811-D92E-4DCF-8204-8DDE3E23626A}" srcOrd="3" destOrd="0" presId="urn:microsoft.com/office/officeart/2005/8/layout/hierarchy1"/>
    <dgm:cxn modelId="{A726377D-6A25-48BF-BF2F-0FCFC6B07102}" type="presParOf" srcId="{C6564811-D92E-4DCF-8204-8DDE3E23626A}" destId="{DF619ABD-65FD-451B-8E4C-607010BC0F14}" srcOrd="0" destOrd="0" presId="urn:microsoft.com/office/officeart/2005/8/layout/hierarchy1"/>
    <dgm:cxn modelId="{6C2E2DE6-9D6E-4394-9664-15F2E018B49D}" type="presParOf" srcId="{DF619ABD-65FD-451B-8E4C-607010BC0F14}" destId="{EB6A0D89-F652-4B10-86E0-F8BCFC384B8F}" srcOrd="0" destOrd="0" presId="urn:microsoft.com/office/officeart/2005/8/layout/hierarchy1"/>
    <dgm:cxn modelId="{464ABF86-0D2B-4A7B-B2E3-5C36F2F0F944}" type="presParOf" srcId="{DF619ABD-65FD-451B-8E4C-607010BC0F14}" destId="{56E18A38-97BC-4953-B735-EACA86C29127}" srcOrd="1" destOrd="0" presId="urn:microsoft.com/office/officeart/2005/8/layout/hierarchy1"/>
    <dgm:cxn modelId="{61F8B16F-A024-4D0F-B451-A93ED90F35C6}" type="presParOf" srcId="{C6564811-D92E-4DCF-8204-8DDE3E23626A}" destId="{59BE2C80-1D94-451D-990A-E9E6F9117F04}" srcOrd="1" destOrd="0" presId="urn:microsoft.com/office/officeart/2005/8/layout/hierarchy1"/>
    <dgm:cxn modelId="{6AEB6B49-93EB-4CAD-A637-29B5552FE671}" type="presParOf" srcId="{81AF5621-37A5-4DAE-98F5-D804AE0E5CEE}" destId="{2E680EE4-2064-4553-97FB-B2E2668F94DB}" srcOrd="4" destOrd="0" presId="urn:microsoft.com/office/officeart/2005/8/layout/hierarchy1"/>
    <dgm:cxn modelId="{DCB5A960-5393-47A9-B229-F6DF8CE885DA}" type="presParOf" srcId="{81AF5621-37A5-4DAE-98F5-D804AE0E5CEE}" destId="{35D050BD-D9AB-44B9-9B49-1186C8EE0AB7}" srcOrd="5" destOrd="0" presId="urn:microsoft.com/office/officeart/2005/8/layout/hierarchy1"/>
    <dgm:cxn modelId="{B5CF6767-186D-458E-9067-BE0A45E15F55}" type="presParOf" srcId="{35D050BD-D9AB-44B9-9B49-1186C8EE0AB7}" destId="{97EA5825-F5AB-439D-8813-7A8CDC121837}" srcOrd="0" destOrd="0" presId="urn:microsoft.com/office/officeart/2005/8/layout/hierarchy1"/>
    <dgm:cxn modelId="{7809D594-12BA-46F6-B907-713191ABEB26}" type="presParOf" srcId="{97EA5825-F5AB-439D-8813-7A8CDC121837}" destId="{A2D7F64B-3F4D-4772-8C04-75A66C4BE743}" srcOrd="0" destOrd="0" presId="urn:microsoft.com/office/officeart/2005/8/layout/hierarchy1"/>
    <dgm:cxn modelId="{7AE9FEA3-9EA3-4F50-B089-F6DFBA4438D1}" type="presParOf" srcId="{97EA5825-F5AB-439D-8813-7A8CDC121837}" destId="{1B800ABD-C25A-41CB-A46B-804781617173}" srcOrd="1" destOrd="0" presId="urn:microsoft.com/office/officeart/2005/8/layout/hierarchy1"/>
    <dgm:cxn modelId="{16FE94CD-53E5-487F-8583-10D3CF272280}" type="presParOf" srcId="{35D050BD-D9AB-44B9-9B49-1186C8EE0AB7}" destId="{940B92BE-E736-462F-8465-2CC72E0087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93C5E7-71EE-4274-A4D7-4C637C496146}" type="doc">
      <dgm:prSet loTypeId="urn:microsoft.com/office/officeart/2005/8/layout/list1" loCatId="list" qsTypeId="urn:microsoft.com/office/officeart/2005/8/quickstyle/simple3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164029D4-59A8-403D-8AA3-E2E55730227B}">
      <dgm:prSet phldrT="[Text]" custT="1"/>
      <dgm:spPr/>
      <dgm:t>
        <a:bodyPr/>
        <a:lstStyle/>
        <a:p>
          <a:r>
            <a:rPr lang="en-US" sz="2000" b="1" dirty="0"/>
            <a:t>Measurable</a:t>
          </a:r>
          <a:endParaRPr lang="en-US" sz="1600" b="1" dirty="0"/>
        </a:p>
      </dgm:t>
    </dgm:pt>
    <dgm:pt modelId="{15144C73-DA2F-481D-B69B-6DB4F4B27F9E}" type="parTrans" cxnId="{5597D132-1766-4582-A358-36E14B695FF5}">
      <dgm:prSet/>
      <dgm:spPr/>
      <dgm:t>
        <a:bodyPr/>
        <a:lstStyle/>
        <a:p>
          <a:endParaRPr lang="en-US" sz="2800"/>
        </a:p>
      </dgm:t>
    </dgm:pt>
    <dgm:pt modelId="{70558E20-231B-4550-87FA-5CCF5FE5E458}" type="sibTrans" cxnId="{5597D132-1766-4582-A358-36E14B695FF5}">
      <dgm:prSet/>
      <dgm:spPr/>
      <dgm:t>
        <a:bodyPr/>
        <a:lstStyle/>
        <a:p>
          <a:endParaRPr lang="en-US" sz="2800"/>
        </a:p>
      </dgm:t>
    </dgm:pt>
    <dgm:pt modelId="{67CC4351-9F40-4B04-AF7A-7BD20B75066D}">
      <dgm:prSet custT="1"/>
      <dgm:spPr/>
      <dgm:t>
        <a:bodyPr/>
        <a:lstStyle/>
        <a:p>
          <a:r>
            <a:rPr lang="en-US" sz="1600" dirty="0"/>
            <a:t>Size, purchasing power, characteristics can be measured easily</a:t>
          </a:r>
        </a:p>
      </dgm:t>
    </dgm:pt>
    <dgm:pt modelId="{491F52D5-03D1-4ECF-8D95-74474EEE518D}" type="parTrans" cxnId="{FA1EC0BF-D9C2-4396-BFD0-4405AC9AB923}">
      <dgm:prSet/>
      <dgm:spPr/>
      <dgm:t>
        <a:bodyPr/>
        <a:lstStyle/>
        <a:p>
          <a:endParaRPr lang="en-US" sz="2800"/>
        </a:p>
      </dgm:t>
    </dgm:pt>
    <dgm:pt modelId="{5E8C444F-3B47-4791-8E37-58858D5CE33A}" type="sibTrans" cxnId="{FA1EC0BF-D9C2-4396-BFD0-4405AC9AB923}">
      <dgm:prSet/>
      <dgm:spPr/>
      <dgm:t>
        <a:bodyPr/>
        <a:lstStyle/>
        <a:p>
          <a:endParaRPr lang="en-US" sz="2800"/>
        </a:p>
      </dgm:t>
    </dgm:pt>
    <dgm:pt modelId="{D27750E3-639B-4AD2-8ACD-F42FFDA34720}">
      <dgm:prSet custT="1"/>
      <dgm:spPr/>
      <dgm:t>
        <a:bodyPr/>
        <a:lstStyle/>
        <a:p>
          <a:r>
            <a:rPr lang="en-US" sz="1600" dirty="0"/>
            <a:t>It should not be vague</a:t>
          </a:r>
        </a:p>
      </dgm:t>
    </dgm:pt>
    <dgm:pt modelId="{0C0DF1D4-72C6-4104-97E1-5CF124973CDF}" type="parTrans" cxnId="{DD704108-B279-464D-A6EA-B5B0DFCFA01B}">
      <dgm:prSet/>
      <dgm:spPr/>
      <dgm:t>
        <a:bodyPr/>
        <a:lstStyle/>
        <a:p>
          <a:endParaRPr lang="en-US" sz="2800"/>
        </a:p>
      </dgm:t>
    </dgm:pt>
    <dgm:pt modelId="{A6E52139-CAC0-4435-A035-F2961EB2DA10}" type="sibTrans" cxnId="{DD704108-B279-464D-A6EA-B5B0DFCFA01B}">
      <dgm:prSet/>
      <dgm:spPr/>
      <dgm:t>
        <a:bodyPr/>
        <a:lstStyle/>
        <a:p>
          <a:endParaRPr lang="en-US" sz="2800"/>
        </a:p>
      </dgm:t>
    </dgm:pt>
    <dgm:pt modelId="{6E3E0043-8873-45A8-BD5F-A725C865A980}">
      <dgm:prSet custT="1"/>
      <dgm:spPr/>
      <dgm:t>
        <a:bodyPr/>
        <a:lstStyle/>
        <a:p>
          <a:r>
            <a:rPr lang="en-US" sz="2000" b="1" dirty="0"/>
            <a:t>Substantial</a:t>
          </a:r>
          <a:endParaRPr lang="en-US" sz="1600" b="1" dirty="0"/>
        </a:p>
      </dgm:t>
    </dgm:pt>
    <dgm:pt modelId="{0AED123D-0517-4782-AF9C-69ADDC41139F}" type="parTrans" cxnId="{7E9FABFF-9E62-45C9-A08D-F1391137D33D}">
      <dgm:prSet/>
      <dgm:spPr/>
      <dgm:t>
        <a:bodyPr/>
        <a:lstStyle/>
        <a:p>
          <a:endParaRPr lang="en-US" sz="2800"/>
        </a:p>
      </dgm:t>
    </dgm:pt>
    <dgm:pt modelId="{C0D89F35-08CE-43DB-8B7C-17444C691814}" type="sibTrans" cxnId="{7E9FABFF-9E62-45C9-A08D-F1391137D33D}">
      <dgm:prSet/>
      <dgm:spPr/>
      <dgm:t>
        <a:bodyPr/>
        <a:lstStyle/>
        <a:p>
          <a:endParaRPr lang="en-US" sz="2800"/>
        </a:p>
      </dgm:t>
    </dgm:pt>
    <dgm:pt modelId="{0848AD1E-6369-4663-8280-3C2DAB70B889}">
      <dgm:prSet custT="1"/>
      <dgm:spPr/>
      <dgm:t>
        <a:bodyPr/>
        <a:lstStyle/>
        <a:p>
          <a:r>
            <a:rPr lang="en-US" sz="1600" dirty="0"/>
            <a:t>Large &amp; </a:t>
          </a:r>
          <a:r>
            <a:rPr lang="en-US" sz="1600" u="sng" dirty="0"/>
            <a:t>profitable enough</a:t>
          </a:r>
          <a:r>
            <a:rPr lang="en-US" sz="1600" dirty="0"/>
            <a:t> to serve</a:t>
          </a:r>
        </a:p>
      </dgm:t>
    </dgm:pt>
    <dgm:pt modelId="{A2A946C4-CD5D-466B-84F6-A1926DECDBD7}" type="parTrans" cxnId="{FBC592A8-4BD9-40A3-B77F-39FB81440F8E}">
      <dgm:prSet/>
      <dgm:spPr/>
      <dgm:t>
        <a:bodyPr/>
        <a:lstStyle/>
        <a:p>
          <a:endParaRPr lang="en-US" sz="2800"/>
        </a:p>
      </dgm:t>
    </dgm:pt>
    <dgm:pt modelId="{B625BA25-C043-48CD-83A2-F3A6CA349B17}" type="sibTrans" cxnId="{FBC592A8-4BD9-40A3-B77F-39FB81440F8E}">
      <dgm:prSet/>
      <dgm:spPr/>
      <dgm:t>
        <a:bodyPr/>
        <a:lstStyle/>
        <a:p>
          <a:endParaRPr lang="en-US" sz="2800"/>
        </a:p>
      </dgm:t>
    </dgm:pt>
    <dgm:pt modelId="{E8E60C86-3BE3-41A5-9CAB-F8B7D6F187F6}">
      <dgm:prSet custT="1"/>
      <dgm:spPr/>
      <dgm:t>
        <a:bodyPr/>
        <a:lstStyle/>
        <a:p>
          <a:r>
            <a:rPr lang="en-US" sz="1600" dirty="0"/>
            <a:t>Worth going after with a </a:t>
          </a:r>
          <a:r>
            <a:rPr lang="en-US" sz="1600" i="1" dirty="0"/>
            <a:t>tailored marketing program/effort</a:t>
          </a:r>
          <a:endParaRPr lang="en-US" sz="1600" dirty="0"/>
        </a:p>
      </dgm:t>
    </dgm:pt>
    <dgm:pt modelId="{E0AA4D1B-AF0E-485E-9B3B-EC8C4E872359}" type="parTrans" cxnId="{E684B9FD-BA58-4C02-9985-89BF2B7FDC77}">
      <dgm:prSet/>
      <dgm:spPr/>
      <dgm:t>
        <a:bodyPr/>
        <a:lstStyle/>
        <a:p>
          <a:endParaRPr lang="en-US" sz="2800"/>
        </a:p>
      </dgm:t>
    </dgm:pt>
    <dgm:pt modelId="{07ADC8D7-2B7F-4EC9-8E41-D90906AB8E48}" type="sibTrans" cxnId="{E684B9FD-BA58-4C02-9985-89BF2B7FDC77}">
      <dgm:prSet/>
      <dgm:spPr/>
      <dgm:t>
        <a:bodyPr/>
        <a:lstStyle/>
        <a:p>
          <a:endParaRPr lang="en-US" sz="2800"/>
        </a:p>
      </dgm:t>
    </dgm:pt>
    <dgm:pt modelId="{85DCF75B-5900-4CAF-BA5B-CAF36E18C658}">
      <dgm:prSet custT="1"/>
      <dgm:spPr/>
      <dgm:t>
        <a:bodyPr/>
        <a:lstStyle/>
        <a:p>
          <a:r>
            <a:rPr lang="en-US" sz="2000" b="1" dirty="0"/>
            <a:t>Accessible</a:t>
          </a:r>
          <a:endParaRPr lang="en-US" sz="1600" b="1" dirty="0"/>
        </a:p>
      </dgm:t>
    </dgm:pt>
    <dgm:pt modelId="{150AEE55-5742-40E2-A604-FF3A7D36C647}" type="parTrans" cxnId="{C1B12070-4198-4BB2-802F-A5570B486D44}">
      <dgm:prSet/>
      <dgm:spPr/>
      <dgm:t>
        <a:bodyPr/>
        <a:lstStyle/>
        <a:p>
          <a:endParaRPr lang="en-US" sz="2800"/>
        </a:p>
      </dgm:t>
    </dgm:pt>
    <dgm:pt modelId="{3A3191C1-991A-4850-B084-555E1EB54236}" type="sibTrans" cxnId="{C1B12070-4198-4BB2-802F-A5570B486D44}">
      <dgm:prSet/>
      <dgm:spPr/>
      <dgm:t>
        <a:bodyPr/>
        <a:lstStyle/>
        <a:p>
          <a:endParaRPr lang="en-US" sz="2800"/>
        </a:p>
      </dgm:t>
    </dgm:pt>
    <dgm:pt modelId="{30B86D4B-F064-4EEB-A0F2-0EAF9B271EB2}">
      <dgm:prSet custT="1"/>
      <dgm:spPr/>
      <dgm:t>
        <a:bodyPr/>
        <a:lstStyle/>
        <a:p>
          <a:r>
            <a:rPr lang="en-US" sz="1600" dirty="0"/>
            <a:t>Can be effectively reached and served</a:t>
          </a:r>
        </a:p>
      </dgm:t>
    </dgm:pt>
    <dgm:pt modelId="{DD1BCCE5-5B30-4718-80A8-19A374A095BA}" type="parTrans" cxnId="{43033B5B-BFCD-411F-8A54-D540A305AF98}">
      <dgm:prSet/>
      <dgm:spPr/>
      <dgm:t>
        <a:bodyPr/>
        <a:lstStyle/>
        <a:p>
          <a:endParaRPr lang="en-US" sz="2800"/>
        </a:p>
      </dgm:t>
    </dgm:pt>
    <dgm:pt modelId="{D2231150-2C2A-485D-8B66-271A8B341AAF}" type="sibTrans" cxnId="{43033B5B-BFCD-411F-8A54-D540A305AF98}">
      <dgm:prSet/>
      <dgm:spPr/>
      <dgm:t>
        <a:bodyPr/>
        <a:lstStyle/>
        <a:p>
          <a:endParaRPr lang="en-US" sz="2800"/>
        </a:p>
      </dgm:t>
    </dgm:pt>
    <dgm:pt modelId="{32538ACF-44D4-4417-B0F4-B879E3D9BDE7}">
      <dgm:prSet custT="1"/>
      <dgm:spPr/>
      <dgm:t>
        <a:bodyPr/>
        <a:lstStyle/>
        <a:p>
          <a:r>
            <a:rPr lang="en-US" sz="2000" b="1" dirty="0"/>
            <a:t>Differentiable</a:t>
          </a:r>
          <a:endParaRPr lang="en-US" sz="1600" b="1" dirty="0"/>
        </a:p>
      </dgm:t>
    </dgm:pt>
    <dgm:pt modelId="{696C1F92-6715-4970-A609-39D3BFEA982A}" type="parTrans" cxnId="{7160A7C9-A1F5-435E-9FC9-7552F8466211}">
      <dgm:prSet/>
      <dgm:spPr/>
      <dgm:t>
        <a:bodyPr/>
        <a:lstStyle/>
        <a:p>
          <a:endParaRPr lang="en-US" sz="2800"/>
        </a:p>
      </dgm:t>
    </dgm:pt>
    <dgm:pt modelId="{D2BDCADF-E454-41C0-8E01-07044E362091}" type="sibTrans" cxnId="{7160A7C9-A1F5-435E-9FC9-7552F8466211}">
      <dgm:prSet/>
      <dgm:spPr/>
      <dgm:t>
        <a:bodyPr/>
        <a:lstStyle/>
        <a:p>
          <a:endParaRPr lang="en-US" sz="2800"/>
        </a:p>
      </dgm:t>
    </dgm:pt>
    <dgm:pt modelId="{50A7A61B-8EFC-4AAC-A7A6-5925940DD37A}">
      <dgm:prSet custT="1"/>
      <dgm:spPr/>
      <dgm:t>
        <a:bodyPr/>
        <a:lstStyle/>
        <a:p>
          <a:r>
            <a:rPr lang="en-US" sz="1600" dirty="0"/>
            <a:t>Conceptually distinguishable</a:t>
          </a:r>
        </a:p>
      </dgm:t>
    </dgm:pt>
    <dgm:pt modelId="{B8C1EA0D-8231-46FC-BF3C-7D0D9FDA3369}" type="parTrans" cxnId="{9A916E13-F7E9-4C3B-898D-AF2053DFD71D}">
      <dgm:prSet/>
      <dgm:spPr/>
      <dgm:t>
        <a:bodyPr/>
        <a:lstStyle/>
        <a:p>
          <a:endParaRPr lang="en-US" sz="2800"/>
        </a:p>
      </dgm:t>
    </dgm:pt>
    <dgm:pt modelId="{84D2F5EF-DE64-4F15-97CA-3D536F709D79}" type="sibTrans" cxnId="{9A916E13-F7E9-4C3B-898D-AF2053DFD71D}">
      <dgm:prSet/>
      <dgm:spPr/>
      <dgm:t>
        <a:bodyPr/>
        <a:lstStyle/>
        <a:p>
          <a:endParaRPr lang="en-US" sz="2800"/>
        </a:p>
      </dgm:t>
    </dgm:pt>
    <dgm:pt modelId="{9B27494F-FCCF-422B-8482-17D89F05E6C5}">
      <dgm:prSet custT="1"/>
      <dgm:spPr/>
      <dgm:t>
        <a:bodyPr/>
        <a:lstStyle/>
        <a:p>
          <a:r>
            <a:rPr lang="en-US" sz="1600" dirty="0"/>
            <a:t>Respond differently to different marketing-mix elements</a:t>
          </a:r>
        </a:p>
      </dgm:t>
    </dgm:pt>
    <dgm:pt modelId="{6BB6E5F6-5D13-47AD-99E2-8269B01CFCF3}" type="parTrans" cxnId="{EABA8677-B61F-40B6-B4D5-1803343412BC}">
      <dgm:prSet/>
      <dgm:spPr/>
      <dgm:t>
        <a:bodyPr/>
        <a:lstStyle/>
        <a:p>
          <a:endParaRPr lang="en-US" sz="2800"/>
        </a:p>
      </dgm:t>
    </dgm:pt>
    <dgm:pt modelId="{791A4BDF-044F-4F9C-B0A9-D71966F757DB}" type="sibTrans" cxnId="{EABA8677-B61F-40B6-B4D5-1803343412BC}">
      <dgm:prSet/>
      <dgm:spPr/>
      <dgm:t>
        <a:bodyPr/>
        <a:lstStyle/>
        <a:p>
          <a:endParaRPr lang="en-US" sz="2800"/>
        </a:p>
      </dgm:t>
    </dgm:pt>
    <dgm:pt modelId="{38205567-83BC-4177-A1F1-83CCCECC1355}">
      <dgm:prSet custT="1"/>
      <dgm:spPr/>
      <dgm:t>
        <a:bodyPr/>
        <a:lstStyle/>
        <a:p>
          <a:r>
            <a:rPr lang="en-US" sz="2000" b="1" dirty="0"/>
            <a:t>Actionable</a:t>
          </a:r>
          <a:endParaRPr lang="en-US" sz="1600" b="1" dirty="0"/>
        </a:p>
      </dgm:t>
    </dgm:pt>
    <dgm:pt modelId="{C1E50557-AAB3-463C-A0E5-3C91909885FC}" type="parTrans" cxnId="{BCCCB5DD-0DA8-40F0-A3DC-C31311DAD9FF}">
      <dgm:prSet/>
      <dgm:spPr/>
      <dgm:t>
        <a:bodyPr/>
        <a:lstStyle/>
        <a:p>
          <a:endParaRPr lang="en-US" sz="2800"/>
        </a:p>
      </dgm:t>
    </dgm:pt>
    <dgm:pt modelId="{46782FC0-0B1E-483C-B0CA-C0CE634CF99D}" type="sibTrans" cxnId="{BCCCB5DD-0DA8-40F0-A3DC-C31311DAD9FF}">
      <dgm:prSet/>
      <dgm:spPr/>
      <dgm:t>
        <a:bodyPr/>
        <a:lstStyle/>
        <a:p>
          <a:endParaRPr lang="en-US" sz="2800"/>
        </a:p>
      </dgm:t>
    </dgm:pt>
    <dgm:pt modelId="{D7EC4CD8-13D0-4AFE-9AC2-BA0CCF8E9A33}">
      <dgm:prSet custT="1"/>
      <dgm:spPr/>
      <dgm:t>
        <a:bodyPr/>
        <a:lstStyle/>
        <a:p>
          <a:r>
            <a:rPr lang="en-US" sz="1600" dirty="0"/>
            <a:t>Effective programs can be formulated for that particular segment</a:t>
          </a:r>
        </a:p>
      </dgm:t>
    </dgm:pt>
    <dgm:pt modelId="{7F11FD90-0069-4FFB-B9F0-7ACF46E0B570}" type="parTrans" cxnId="{C9A0BA1F-34BD-478E-92F0-36CA3C35E94C}">
      <dgm:prSet/>
      <dgm:spPr/>
      <dgm:t>
        <a:bodyPr/>
        <a:lstStyle/>
        <a:p>
          <a:endParaRPr lang="en-US" sz="2800"/>
        </a:p>
      </dgm:t>
    </dgm:pt>
    <dgm:pt modelId="{C9C547D6-1E49-4C7B-8BF0-C1E837EC90C8}" type="sibTrans" cxnId="{C9A0BA1F-34BD-478E-92F0-36CA3C35E94C}">
      <dgm:prSet/>
      <dgm:spPr/>
      <dgm:t>
        <a:bodyPr/>
        <a:lstStyle/>
        <a:p>
          <a:endParaRPr lang="en-US" sz="2800"/>
        </a:p>
      </dgm:t>
    </dgm:pt>
    <dgm:pt modelId="{C5C78D82-0D97-4121-A9C4-C8508444E820}" type="pres">
      <dgm:prSet presAssocID="{A193C5E7-71EE-4274-A4D7-4C637C496146}" presName="linear" presStyleCnt="0">
        <dgm:presLayoutVars>
          <dgm:dir/>
          <dgm:animLvl val="lvl"/>
          <dgm:resizeHandles val="exact"/>
        </dgm:presLayoutVars>
      </dgm:prSet>
      <dgm:spPr/>
    </dgm:pt>
    <dgm:pt modelId="{51E8C683-091E-4543-8A1A-C34287377C4A}" type="pres">
      <dgm:prSet presAssocID="{164029D4-59A8-403D-8AA3-E2E55730227B}" presName="parentLin" presStyleCnt="0"/>
      <dgm:spPr/>
    </dgm:pt>
    <dgm:pt modelId="{0493D272-1F30-47AD-A4BD-ECA32C2956CF}" type="pres">
      <dgm:prSet presAssocID="{164029D4-59A8-403D-8AA3-E2E55730227B}" presName="parentLeftMargin" presStyleLbl="node1" presStyleIdx="0" presStyleCnt="5"/>
      <dgm:spPr/>
    </dgm:pt>
    <dgm:pt modelId="{1591703A-9ACD-4A01-8113-4387E92E42AA}" type="pres">
      <dgm:prSet presAssocID="{164029D4-59A8-403D-8AA3-E2E55730227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56348D3-9684-43D8-8774-C57C9D9B43C5}" type="pres">
      <dgm:prSet presAssocID="{164029D4-59A8-403D-8AA3-E2E55730227B}" presName="negativeSpace" presStyleCnt="0"/>
      <dgm:spPr/>
    </dgm:pt>
    <dgm:pt modelId="{9FC8C59D-42D5-4AD5-B804-F7377423067D}" type="pres">
      <dgm:prSet presAssocID="{164029D4-59A8-403D-8AA3-E2E55730227B}" presName="childText" presStyleLbl="conFgAcc1" presStyleIdx="0" presStyleCnt="5">
        <dgm:presLayoutVars>
          <dgm:bulletEnabled val="1"/>
        </dgm:presLayoutVars>
      </dgm:prSet>
      <dgm:spPr/>
    </dgm:pt>
    <dgm:pt modelId="{40093CDA-1F84-4362-AC36-481E1140010F}" type="pres">
      <dgm:prSet presAssocID="{70558E20-231B-4550-87FA-5CCF5FE5E458}" presName="spaceBetweenRectangles" presStyleCnt="0"/>
      <dgm:spPr/>
    </dgm:pt>
    <dgm:pt modelId="{00C66F86-2D78-45D8-9937-EE44E8F40D14}" type="pres">
      <dgm:prSet presAssocID="{6E3E0043-8873-45A8-BD5F-A725C865A980}" presName="parentLin" presStyleCnt="0"/>
      <dgm:spPr/>
    </dgm:pt>
    <dgm:pt modelId="{43C126A0-B7A1-42E3-9B70-638A20FF4EEA}" type="pres">
      <dgm:prSet presAssocID="{6E3E0043-8873-45A8-BD5F-A725C865A980}" presName="parentLeftMargin" presStyleLbl="node1" presStyleIdx="0" presStyleCnt="5"/>
      <dgm:spPr/>
    </dgm:pt>
    <dgm:pt modelId="{C8704A57-B2E0-4A94-9BB6-D1D188235F76}" type="pres">
      <dgm:prSet presAssocID="{6E3E0043-8873-45A8-BD5F-A725C865A98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4D7705C-57AB-42EC-8147-422A91FDDD9B}" type="pres">
      <dgm:prSet presAssocID="{6E3E0043-8873-45A8-BD5F-A725C865A980}" presName="negativeSpace" presStyleCnt="0"/>
      <dgm:spPr/>
    </dgm:pt>
    <dgm:pt modelId="{C4FF8032-81A1-4D74-A3B6-0D3EBF998A23}" type="pres">
      <dgm:prSet presAssocID="{6E3E0043-8873-45A8-BD5F-A725C865A980}" presName="childText" presStyleLbl="conFgAcc1" presStyleIdx="1" presStyleCnt="5">
        <dgm:presLayoutVars>
          <dgm:bulletEnabled val="1"/>
        </dgm:presLayoutVars>
      </dgm:prSet>
      <dgm:spPr/>
    </dgm:pt>
    <dgm:pt modelId="{57801B68-F1CE-4DDB-AEC8-EF2CE8B7297C}" type="pres">
      <dgm:prSet presAssocID="{C0D89F35-08CE-43DB-8B7C-17444C691814}" presName="spaceBetweenRectangles" presStyleCnt="0"/>
      <dgm:spPr/>
    </dgm:pt>
    <dgm:pt modelId="{5BB8AC51-352C-4132-B4A6-E29B4214257C}" type="pres">
      <dgm:prSet presAssocID="{85DCF75B-5900-4CAF-BA5B-CAF36E18C658}" presName="parentLin" presStyleCnt="0"/>
      <dgm:spPr/>
    </dgm:pt>
    <dgm:pt modelId="{B4610E1D-FEE5-42DA-8C7E-80E6647908E2}" type="pres">
      <dgm:prSet presAssocID="{85DCF75B-5900-4CAF-BA5B-CAF36E18C658}" presName="parentLeftMargin" presStyleLbl="node1" presStyleIdx="1" presStyleCnt="5"/>
      <dgm:spPr/>
    </dgm:pt>
    <dgm:pt modelId="{56727F4D-F399-4AFD-BF72-D5C2931059AD}" type="pres">
      <dgm:prSet presAssocID="{85DCF75B-5900-4CAF-BA5B-CAF36E18C65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120CB8B-27BE-4F98-AC79-D612A37AC206}" type="pres">
      <dgm:prSet presAssocID="{85DCF75B-5900-4CAF-BA5B-CAF36E18C658}" presName="negativeSpace" presStyleCnt="0"/>
      <dgm:spPr/>
    </dgm:pt>
    <dgm:pt modelId="{B506871D-E1DE-4C0F-A95A-2BC5775CAC7D}" type="pres">
      <dgm:prSet presAssocID="{85DCF75B-5900-4CAF-BA5B-CAF36E18C658}" presName="childText" presStyleLbl="conFgAcc1" presStyleIdx="2" presStyleCnt="5">
        <dgm:presLayoutVars>
          <dgm:bulletEnabled val="1"/>
        </dgm:presLayoutVars>
      </dgm:prSet>
      <dgm:spPr/>
    </dgm:pt>
    <dgm:pt modelId="{B2B4AA2F-F109-4EBE-9D6D-A958A89602CF}" type="pres">
      <dgm:prSet presAssocID="{3A3191C1-991A-4850-B084-555E1EB54236}" presName="spaceBetweenRectangles" presStyleCnt="0"/>
      <dgm:spPr/>
    </dgm:pt>
    <dgm:pt modelId="{BB9FA400-B121-4D59-A630-CAA19CB55B12}" type="pres">
      <dgm:prSet presAssocID="{32538ACF-44D4-4417-B0F4-B879E3D9BDE7}" presName="parentLin" presStyleCnt="0"/>
      <dgm:spPr/>
    </dgm:pt>
    <dgm:pt modelId="{13B4DF94-6BF4-4688-A7D3-23A3D3D52663}" type="pres">
      <dgm:prSet presAssocID="{32538ACF-44D4-4417-B0F4-B879E3D9BDE7}" presName="parentLeftMargin" presStyleLbl="node1" presStyleIdx="2" presStyleCnt="5"/>
      <dgm:spPr/>
    </dgm:pt>
    <dgm:pt modelId="{F2752AFD-51D9-40E4-8D12-7603CCBAB08C}" type="pres">
      <dgm:prSet presAssocID="{32538ACF-44D4-4417-B0F4-B879E3D9BDE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67E4766-97DD-4606-B594-87ADD1825BC1}" type="pres">
      <dgm:prSet presAssocID="{32538ACF-44D4-4417-B0F4-B879E3D9BDE7}" presName="negativeSpace" presStyleCnt="0"/>
      <dgm:spPr/>
    </dgm:pt>
    <dgm:pt modelId="{80EF7CC6-B199-4590-B514-54C2DF29DF5B}" type="pres">
      <dgm:prSet presAssocID="{32538ACF-44D4-4417-B0F4-B879E3D9BDE7}" presName="childText" presStyleLbl="conFgAcc1" presStyleIdx="3" presStyleCnt="5">
        <dgm:presLayoutVars>
          <dgm:bulletEnabled val="1"/>
        </dgm:presLayoutVars>
      </dgm:prSet>
      <dgm:spPr/>
    </dgm:pt>
    <dgm:pt modelId="{A7825157-34C1-44A3-AC6B-D049F5EF8124}" type="pres">
      <dgm:prSet presAssocID="{D2BDCADF-E454-41C0-8E01-07044E362091}" presName="spaceBetweenRectangles" presStyleCnt="0"/>
      <dgm:spPr/>
    </dgm:pt>
    <dgm:pt modelId="{E6F4165E-5946-40BF-9677-B8BC9FA58B05}" type="pres">
      <dgm:prSet presAssocID="{38205567-83BC-4177-A1F1-83CCCECC1355}" presName="parentLin" presStyleCnt="0"/>
      <dgm:spPr/>
    </dgm:pt>
    <dgm:pt modelId="{0DC31CD6-1937-448A-A3C9-115CDB402512}" type="pres">
      <dgm:prSet presAssocID="{38205567-83BC-4177-A1F1-83CCCECC1355}" presName="parentLeftMargin" presStyleLbl="node1" presStyleIdx="3" presStyleCnt="5"/>
      <dgm:spPr/>
    </dgm:pt>
    <dgm:pt modelId="{4CD15047-8A8C-4C92-A1FF-E26F868CDF23}" type="pres">
      <dgm:prSet presAssocID="{38205567-83BC-4177-A1F1-83CCCECC135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7D65C2E-425A-4E22-95C6-C26EE87FA3CB}" type="pres">
      <dgm:prSet presAssocID="{38205567-83BC-4177-A1F1-83CCCECC1355}" presName="negativeSpace" presStyleCnt="0"/>
      <dgm:spPr/>
    </dgm:pt>
    <dgm:pt modelId="{BF55F0B6-E327-4D69-A101-8221CD0D724D}" type="pres">
      <dgm:prSet presAssocID="{38205567-83BC-4177-A1F1-83CCCECC135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F482502-A2A0-468B-A4F5-2AA48163BC02}" type="presOf" srcId="{85DCF75B-5900-4CAF-BA5B-CAF36E18C658}" destId="{56727F4D-F399-4AFD-BF72-D5C2931059AD}" srcOrd="1" destOrd="0" presId="urn:microsoft.com/office/officeart/2005/8/layout/list1"/>
    <dgm:cxn modelId="{49843F07-98F7-4BD3-B8FA-B14A85DCCF6D}" type="presOf" srcId="{A193C5E7-71EE-4274-A4D7-4C637C496146}" destId="{C5C78D82-0D97-4121-A9C4-C8508444E820}" srcOrd="0" destOrd="0" presId="urn:microsoft.com/office/officeart/2005/8/layout/list1"/>
    <dgm:cxn modelId="{DD704108-B279-464D-A6EA-B5B0DFCFA01B}" srcId="{164029D4-59A8-403D-8AA3-E2E55730227B}" destId="{D27750E3-639B-4AD2-8ACD-F42FFDA34720}" srcOrd="1" destOrd="0" parTransId="{0C0DF1D4-72C6-4104-97E1-5CF124973CDF}" sibTransId="{A6E52139-CAC0-4435-A035-F2961EB2DA10}"/>
    <dgm:cxn modelId="{9A916E13-F7E9-4C3B-898D-AF2053DFD71D}" srcId="{32538ACF-44D4-4417-B0F4-B879E3D9BDE7}" destId="{50A7A61B-8EFC-4AAC-A7A6-5925940DD37A}" srcOrd="0" destOrd="0" parTransId="{B8C1EA0D-8231-46FC-BF3C-7D0D9FDA3369}" sibTransId="{84D2F5EF-DE64-4F15-97CA-3D536F709D79}"/>
    <dgm:cxn modelId="{11B3911A-1289-468A-AB47-A85B1D42F1FD}" type="presOf" srcId="{50A7A61B-8EFC-4AAC-A7A6-5925940DD37A}" destId="{80EF7CC6-B199-4590-B514-54C2DF29DF5B}" srcOrd="0" destOrd="0" presId="urn:microsoft.com/office/officeart/2005/8/layout/list1"/>
    <dgm:cxn modelId="{C9A0BA1F-34BD-478E-92F0-36CA3C35E94C}" srcId="{38205567-83BC-4177-A1F1-83CCCECC1355}" destId="{D7EC4CD8-13D0-4AFE-9AC2-BA0CCF8E9A33}" srcOrd="0" destOrd="0" parTransId="{7F11FD90-0069-4FFB-B9F0-7ACF46E0B570}" sibTransId="{C9C547D6-1E49-4C7B-8BF0-C1E837EC90C8}"/>
    <dgm:cxn modelId="{E4563023-D085-413E-8A79-6FF2370D5DAD}" type="presOf" srcId="{32538ACF-44D4-4417-B0F4-B879E3D9BDE7}" destId="{F2752AFD-51D9-40E4-8D12-7603CCBAB08C}" srcOrd="1" destOrd="0" presId="urn:microsoft.com/office/officeart/2005/8/layout/list1"/>
    <dgm:cxn modelId="{2D5A1127-DF7E-4351-998E-454ECC3099B2}" type="presOf" srcId="{D7EC4CD8-13D0-4AFE-9AC2-BA0CCF8E9A33}" destId="{BF55F0B6-E327-4D69-A101-8221CD0D724D}" srcOrd="0" destOrd="0" presId="urn:microsoft.com/office/officeart/2005/8/layout/list1"/>
    <dgm:cxn modelId="{5597D132-1766-4582-A358-36E14B695FF5}" srcId="{A193C5E7-71EE-4274-A4D7-4C637C496146}" destId="{164029D4-59A8-403D-8AA3-E2E55730227B}" srcOrd="0" destOrd="0" parTransId="{15144C73-DA2F-481D-B69B-6DB4F4B27F9E}" sibTransId="{70558E20-231B-4550-87FA-5CCF5FE5E458}"/>
    <dgm:cxn modelId="{43033B5B-BFCD-411F-8A54-D540A305AF98}" srcId="{85DCF75B-5900-4CAF-BA5B-CAF36E18C658}" destId="{30B86D4B-F064-4EEB-A0F2-0EAF9B271EB2}" srcOrd="0" destOrd="0" parTransId="{DD1BCCE5-5B30-4718-80A8-19A374A095BA}" sibTransId="{D2231150-2C2A-485D-8B66-271A8B341AAF}"/>
    <dgm:cxn modelId="{11CD774F-34A8-4984-9B44-240DB8C804A2}" type="presOf" srcId="{85DCF75B-5900-4CAF-BA5B-CAF36E18C658}" destId="{B4610E1D-FEE5-42DA-8C7E-80E6647908E2}" srcOrd="0" destOrd="0" presId="urn:microsoft.com/office/officeart/2005/8/layout/list1"/>
    <dgm:cxn modelId="{C1B12070-4198-4BB2-802F-A5570B486D44}" srcId="{A193C5E7-71EE-4274-A4D7-4C637C496146}" destId="{85DCF75B-5900-4CAF-BA5B-CAF36E18C658}" srcOrd="2" destOrd="0" parTransId="{150AEE55-5742-40E2-A604-FF3A7D36C647}" sibTransId="{3A3191C1-991A-4850-B084-555E1EB54236}"/>
    <dgm:cxn modelId="{84AD1E75-C9E1-4E63-A65B-E7E380A12747}" type="presOf" srcId="{164029D4-59A8-403D-8AA3-E2E55730227B}" destId="{0493D272-1F30-47AD-A4BD-ECA32C2956CF}" srcOrd="0" destOrd="0" presId="urn:microsoft.com/office/officeart/2005/8/layout/list1"/>
    <dgm:cxn modelId="{53884476-6057-4819-BDAD-D4C4164807FA}" type="presOf" srcId="{30B86D4B-F064-4EEB-A0F2-0EAF9B271EB2}" destId="{B506871D-E1DE-4C0F-A95A-2BC5775CAC7D}" srcOrd="0" destOrd="0" presId="urn:microsoft.com/office/officeart/2005/8/layout/list1"/>
    <dgm:cxn modelId="{27D60D77-16AE-488D-9DAB-790FC0402C0E}" type="presOf" srcId="{6E3E0043-8873-45A8-BD5F-A725C865A980}" destId="{C8704A57-B2E0-4A94-9BB6-D1D188235F76}" srcOrd="1" destOrd="0" presId="urn:microsoft.com/office/officeart/2005/8/layout/list1"/>
    <dgm:cxn modelId="{EABA8677-B61F-40B6-B4D5-1803343412BC}" srcId="{32538ACF-44D4-4417-B0F4-B879E3D9BDE7}" destId="{9B27494F-FCCF-422B-8482-17D89F05E6C5}" srcOrd="1" destOrd="0" parTransId="{6BB6E5F6-5D13-47AD-99E2-8269B01CFCF3}" sibTransId="{791A4BDF-044F-4F9C-B0A9-D71966F757DB}"/>
    <dgm:cxn modelId="{8041CB5A-0DF2-4145-B0EC-2DD66ED45539}" type="presOf" srcId="{32538ACF-44D4-4417-B0F4-B879E3D9BDE7}" destId="{13B4DF94-6BF4-4688-A7D3-23A3D3D52663}" srcOrd="0" destOrd="0" presId="urn:microsoft.com/office/officeart/2005/8/layout/list1"/>
    <dgm:cxn modelId="{7F0FC68F-8C05-4B4F-9E5A-1A8F2C071298}" type="presOf" srcId="{D27750E3-639B-4AD2-8ACD-F42FFDA34720}" destId="{9FC8C59D-42D5-4AD5-B804-F7377423067D}" srcOrd="0" destOrd="1" presId="urn:microsoft.com/office/officeart/2005/8/layout/list1"/>
    <dgm:cxn modelId="{612F8790-B789-4914-97CE-A9054BED46FD}" type="presOf" srcId="{38205567-83BC-4177-A1F1-83CCCECC1355}" destId="{4CD15047-8A8C-4C92-A1FF-E26F868CDF23}" srcOrd="1" destOrd="0" presId="urn:microsoft.com/office/officeart/2005/8/layout/list1"/>
    <dgm:cxn modelId="{44022C99-4DD4-4137-B086-0EC5E49B206F}" type="presOf" srcId="{67CC4351-9F40-4B04-AF7A-7BD20B75066D}" destId="{9FC8C59D-42D5-4AD5-B804-F7377423067D}" srcOrd="0" destOrd="0" presId="urn:microsoft.com/office/officeart/2005/8/layout/list1"/>
    <dgm:cxn modelId="{FBC592A8-4BD9-40A3-B77F-39FB81440F8E}" srcId="{6E3E0043-8873-45A8-BD5F-A725C865A980}" destId="{0848AD1E-6369-4663-8280-3C2DAB70B889}" srcOrd="0" destOrd="0" parTransId="{A2A946C4-CD5D-466B-84F6-A1926DECDBD7}" sibTransId="{B625BA25-C043-48CD-83A2-F3A6CA349B17}"/>
    <dgm:cxn modelId="{FA1EC0BF-D9C2-4396-BFD0-4405AC9AB923}" srcId="{164029D4-59A8-403D-8AA3-E2E55730227B}" destId="{67CC4351-9F40-4B04-AF7A-7BD20B75066D}" srcOrd="0" destOrd="0" parTransId="{491F52D5-03D1-4ECF-8D95-74474EEE518D}" sibTransId="{5E8C444F-3B47-4791-8E37-58858D5CE33A}"/>
    <dgm:cxn modelId="{7160A7C9-A1F5-435E-9FC9-7552F8466211}" srcId="{A193C5E7-71EE-4274-A4D7-4C637C496146}" destId="{32538ACF-44D4-4417-B0F4-B879E3D9BDE7}" srcOrd="3" destOrd="0" parTransId="{696C1F92-6715-4970-A609-39D3BFEA982A}" sibTransId="{D2BDCADF-E454-41C0-8E01-07044E362091}"/>
    <dgm:cxn modelId="{5954F8D2-07A7-4033-9261-D969E1425334}" type="presOf" srcId="{164029D4-59A8-403D-8AA3-E2E55730227B}" destId="{1591703A-9ACD-4A01-8113-4387E92E42AA}" srcOrd="1" destOrd="0" presId="urn:microsoft.com/office/officeart/2005/8/layout/list1"/>
    <dgm:cxn modelId="{BCCCB5DD-0DA8-40F0-A3DC-C31311DAD9FF}" srcId="{A193C5E7-71EE-4274-A4D7-4C637C496146}" destId="{38205567-83BC-4177-A1F1-83CCCECC1355}" srcOrd="4" destOrd="0" parTransId="{C1E50557-AAB3-463C-A0E5-3C91909885FC}" sibTransId="{46782FC0-0B1E-483C-B0CA-C0CE634CF99D}"/>
    <dgm:cxn modelId="{91F07CDE-35E8-469C-9493-57BCA0BA5258}" type="presOf" srcId="{6E3E0043-8873-45A8-BD5F-A725C865A980}" destId="{43C126A0-B7A1-42E3-9B70-638A20FF4EEA}" srcOrd="0" destOrd="0" presId="urn:microsoft.com/office/officeart/2005/8/layout/list1"/>
    <dgm:cxn modelId="{9086ACE0-6ECC-4185-A5D6-443A8B49BA19}" type="presOf" srcId="{0848AD1E-6369-4663-8280-3C2DAB70B889}" destId="{C4FF8032-81A1-4D74-A3B6-0D3EBF998A23}" srcOrd="0" destOrd="0" presId="urn:microsoft.com/office/officeart/2005/8/layout/list1"/>
    <dgm:cxn modelId="{78D89EE4-36B9-4365-BF60-0A29B0AB391E}" type="presOf" srcId="{E8E60C86-3BE3-41A5-9CAB-F8B7D6F187F6}" destId="{C4FF8032-81A1-4D74-A3B6-0D3EBF998A23}" srcOrd="0" destOrd="1" presId="urn:microsoft.com/office/officeart/2005/8/layout/list1"/>
    <dgm:cxn modelId="{E2A477F6-96CD-4C75-8266-FF92CAB46D51}" type="presOf" srcId="{9B27494F-FCCF-422B-8482-17D89F05E6C5}" destId="{80EF7CC6-B199-4590-B514-54C2DF29DF5B}" srcOrd="0" destOrd="1" presId="urn:microsoft.com/office/officeart/2005/8/layout/list1"/>
    <dgm:cxn modelId="{11313EFB-D75E-4081-91AB-19F17513BC3A}" type="presOf" srcId="{38205567-83BC-4177-A1F1-83CCCECC1355}" destId="{0DC31CD6-1937-448A-A3C9-115CDB402512}" srcOrd="0" destOrd="0" presId="urn:microsoft.com/office/officeart/2005/8/layout/list1"/>
    <dgm:cxn modelId="{E684B9FD-BA58-4C02-9985-89BF2B7FDC77}" srcId="{6E3E0043-8873-45A8-BD5F-A725C865A980}" destId="{E8E60C86-3BE3-41A5-9CAB-F8B7D6F187F6}" srcOrd="1" destOrd="0" parTransId="{E0AA4D1B-AF0E-485E-9B3B-EC8C4E872359}" sibTransId="{07ADC8D7-2B7F-4EC9-8E41-D90906AB8E48}"/>
    <dgm:cxn modelId="{7E9FABFF-9E62-45C9-A08D-F1391137D33D}" srcId="{A193C5E7-71EE-4274-A4D7-4C637C496146}" destId="{6E3E0043-8873-45A8-BD5F-A725C865A980}" srcOrd="1" destOrd="0" parTransId="{0AED123D-0517-4782-AF9C-69ADDC41139F}" sibTransId="{C0D89F35-08CE-43DB-8B7C-17444C691814}"/>
    <dgm:cxn modelId="{1132A5A1-B3BE-424F-AD1C-9FC5D9869DD5}" type="presParOf" srcId="{C5C78D82-0D97-4121-A9C4-C8508444E820}" destId="{51E8C683-091E-4543-8A1A-C34287377C4A}" srcOrd="0" destOrd="0" presId="urn:microsoft.com/office/officeart/2005/8/layout/list1"/>
    <dgm:cxn modelId="{F5AC9BE0-51B8-4A8E-9A75-8190AE0EF78B}" type="presParOf" srcId="{51E8C683-091E-4543-8A1A-C34287377C4A}" destId="{0493D272-1F30-47AD-A4BD-ECA32C2956CF}" srcOrd="0" destOrd="0" presId="urn:microsoft.com/office/officeart/2005/8/layout/list1"/>
    <dgm:cxn modelId="{A7ECBB72-8C89-43F6-8A7C-7EE41FC7D60B}" type="presParOf" srcId="{51E8C683-091E-4543-8A1A-C34287377C4A}" destId="{1591703A-9ACD-4A01-8113-4387E92E42AA}" srcOrd="1" destOrd="0" presId="urn:microsoft.com/office/officeart/2005/8/layout/list1"/>
    <dgm:cxn modelId="{A983E727-C058-4D16-BE5C-BA5433250791}" type="presParOf" srcId="{C5C78D82-0D97-4121-A9C4-C8508444E820}" destId="{356348D3-9684-43D8-8774-C57C9D9B43C5}" srcOrd="1" destOrd="0" presId="urn:microsoft.com/office/officeart/2005/8/layout/list1"/>
    <dgm:cxn modelId="{666BF6D9-52F0-4109-A3DA-260147E687B6}" type="presParOf" srcId="{C5C78D82-0D97-4121-A9C4-C8508444E820}" destId="{9FC8C59D-42D5-4AD5-B804-F7377423067D}" srcOrd="2" destOrd="0" presId="urn:microsoft.com/office/officeart/2005/8/layout/list1"/>
    <dgm:cxn modelId="{AA265230-5D3F-472A-BEF6-8A8B0A8302D9}" type="presParOf" srcId="{C5C78D82-0D97-4121-A9C4-C8508444E820}" destId="{40093CDA-1F84-4362-AC36-481E1140010F}" srcOrd="3" destOrd="0" presId="urn:microsoft.com/office/officeart/2005/8/layout/list1"/>
    <dgm:cxn modelId="{260C7D4D-0C7D-4F00-A9EE-A5743D88B03D}" type="presParOf" srcId="{C5C78D82-0D97-4121-A9C4-C8508444E820}" destId="{00C66F86-2D78-45D8-9937-EE44E8F40D14}" srcOrd="4" destOrd="0" presId="urn:microsoft.com/office/officeart/2005/8/layout/list1"/>
    <dgm:cxn modelId="{375EE093-68DF-4183-B7B8-778E33F656FB}" type="presParOf" srcId="{00C66F86-2D78-45D8-9937-EE44E8F40D14}" destId="{43C126A0-B7A1-42E3-9B70-638A20FF4EEA}" srcOrd="0" destOrd="0" presId="urn:microsoft.com/office/officeart/2005/8/layout/list1"/>
    <dgm:cxn modelId="{3263A89A-16F9-433E-B768-2B810DB28B4F}" type="presParOf" srcId="{00C66F86-2D78-45D8-9937-EE44E8F40D14}" destId="{C8704A57-B2E0-4A94-9BB6-D1D188235F76}" srcOrd="1" destOrd="0" presId="urn:microsoft.com/office/officeart/2005/8/layout/list1"/>
    <dgm:cxn modelId="{FDE2949A-0746-43A3-9466-4E43ADFD566B}" type="presParOf" srcId="{C5C78D82-0D97-4121-A9C4-C8508444E820}" destId="{74D7705C-57AB-42EC-8147-422A91FDDD9B}" srcOrd="5" destOrd="0" presId="urn:microsoft.com/office/officeart/2005/8/layout/list1"/>
    <dgm:cxn modelId="{7E001573-0780-4F97-A320-0729A667F53D}" type="presParOf" srcId="{C5C78D82-0D97-4121-A9C4-C8508444E820}" destId="{C4FF8032-81A1-4D74-A3B6-0D3EBF998A23}" srcOrd="6" destOrd="0" presId="urn:microsoft.com/office/officeart/2005/8/layout/list1"/>
    <dgm:cxn modelId="{4A12BB2C-96B5-42A7-9C7F-1A07D87AFDF1}" type="presParOf" srcId="{C5C78D82-0D97-4121-A9C4-C8508444E820}" destId="{57801B68-F1CE-4DDB-AEC8-EF2CE8B7297C}" srcOrd="7" destOrd="0" presId="urn:microsoft.com/office/officeart/2005/8/layout/list1"/>
    <dgm:cxn modelId="{366E0CFE-4E35-439C-A0CB-BBADC222D7D1}" type="presParOf" srcId="{C5C78D82-0D97-4121-A9C4-C8508444E820}" destId="{5BB8AC51-352C-4132-B4A6-E29B4214257C}" srcOrd="8" destOrd="0" presId="urn:microsoft.com/office/officeart/2005/8/layout/list1"/>
    <dgm:cxn modelId="{051F1257-2B8D-4982-AF7D-DF0EEDC055F0}" type="presParOf" srcId="{5BB8AC51-352C-4132-B4A6-E29B4214257C}" destId="{B4610E1D-FEE5-42DA-8C7E-80E6647908E2}" srcOrd="0" destOrd="0" presId="urn:microsoft.com/office/officeart/2005/8/layout/list1"/>
    <dgm:cxn modelId="{2D07EB0C-0DF7-498C-A59E-6698E6B6FBFB}" type="presParOf" srcId="{5BB8AC51-352C-4132-B4A6-E29B4214257C}" destId="{56727F4D-F399-4AFD-BF72-D5C2931059AD}" srcOrd="1" destOrd="0" presId="urn:microsoft.com/office/officeart/2005/8/layout/list1"/>
    <dgm:cxn modelId="{673769B1-9D23-4331-9A64-5F0D5095EDE2}" type="presParOf" srcId="{C5C78D82-0D97-4121-A9C4-C8508444E820}" destId="{8120CB8B-27BE-4F98-AC79-D612A37AC206}" srcOrd="9" destOrd="0" presId="urn:microsoft.com/office/officeart/2005/8/layout/list1"/>
    <dgm:cxn modelId="{E633F3DC-F398-4E95-A4E8-AAF779D616FD}" type="presParOf" srcId="{C5C78D82-0D97-4121-A9C4-C8508444E820}" destId="{B506871D-E1DE-4C0F-A95A-2BC5775CAC7D}" srcOrd="10" destOrd="0" presId="urn:microsoft.com/office/officeart/2005/8/layout/list1"/>
    <dgm:cxn modelId="{2251E8CC-F014-4CA4-84B9-B26D7C8BDC96}" type="presParOf" srcId="{C5C78D82-0D97-4121-A9C4-C8508444E820}" destId="{B2B4AA2F-F109-4EBE-9D6D-A958A89602CF}" srcOrd="11" destOrd="0" presId="urn:microsoft.com/office/officeart/2005/8/layout/list1"/>
    <dgm:cxn modelId="{2C0256C8-8A60-41FA-867F-B66E037E3852}" type="presParOf" srcId="{C5C78D82-0D97-4121-A9C4-C8508444E820}" destId="{BB9FA400-B121-4D59-A630-CAA19CB55B12}" srcOrd="12" destOrd="0" presId="urn:microsoft.com/office/officeart/2005/8/layout/list1"/>
    <dgm:cxn modelId="{D90993FB-268A-4558-A218-BB244E5C77CE}" type="presParOf" srcId="{BB9FA400-B121-4D59-A630-CAA19CB55B12}" destId="{13B4DF94-6BF4-4688-A7D3-23A3D3D52663}" srcOrd="0" destOrd="0" presId="urn:microsoft.com/office/officeart/2005/8/layout/list1"/>
    <dgm:cxn modelId="{FE5E2248-B7BE-4977-863A-DABB4480FE75}" type="presParOf" srcId="{BB9FA400-B121-4D59-A630-CAA19CB55B12}" destId="{F2752AFD-51D9-40E4-8D12-7603CCBAB08C}" srcOrd="1" destOrd="0" presId="urn:microsoft.com/office/officeart/2005/8/layout/list1"/>
    <dgm:cxn modelId="{0EDEDF4A-75E1-4E85-9CDD-B05667124260}" type="presParOf" srcId="{C5C78D82-0D97-4121-A9C4-C8508444E820}" destId="{367E4766-97DD-4606-B594-87ADD1825BC1}" srcOrd="13" destOrd="0" presId="urn:microsoft.com/office/officeart/2005/8/layout/list1"/>
    <dgm:cxn modelId="{BCF93F49-8BC1-4B5F-9D91-7421305E87E0}" type="presParOf" srcId="{C5C78D82-0D97-4121-A9C4-C8508444E820}" destId="{80EF7CC6-B199-4590-B514-54C2DF29DF5B}" srcOrd="14" destOrd="0" presId="urn:microsoft.com/office/officeart/2005/8/layout/list1"/>
    <dgm:cxn modelId="{DA5FED33-BC65-4EBE-926D-08BD49C1C1D5}" type="presParOf" srcId="{C5C78D82-0D97-4121-A9C4-C8508444E820}" destId="{A7825157-34C1-44A3-AC6B-D049F5EF8124}" srcOrd="15" destOrd="0" presId="urn:microsoft.com/office/officeart/2005/8/layout/list1"/>
    <dgm:cxn modelId="{E5969CE9-D3D2-44C4-8482-6F04EDB527B9}" type="presParOf" srcId="{C5C78D82-0D97-4121-A9C4-C8508444E820}" destId="{E6F4165E-5946-40BF-9677-B8BC9FA58B05}" srcOrd="16" destOrd="0" presId="urn:microsoft.com/office/officeart/2005/8/layout/list1"/>
    <dgm:cxn modelId="{3BA0E8E2-EA54-454E-8F0D-999EFE0DF980}" type="presParOf" srcId="{E6F4165E-5946-40BF-9677-B8BC9FA58B05}" destId="{0DC31CD6-1937-448A-A3C9-115CDB402512}" srcOrd="0" destOrd="0" presId="urn:microsoft.com/office/officeart/2005/8/layout/list1"/>
    <dgm:cxn modelId="{CD073C06-D1DE-47A8-973B-439F48F66DCC}" type="presParOf" srcId="{E6F4165E-5946-40BF-9677-B8BC9FA58B05}" destId="{4CD15047-8A8C-4C92-A1FF-E26F868CDF23}" srcOrd="1" destOrd="0" presId="urn:microsoft.com/office/officeart/2005/8/layout/list1"/>
    <dgm:cxn modelId="{C74B590C-2F82-4122-AA9A-D83E9680E5AC}" type="presParOf" srcId="{C5C78D82-0D97-4121-A9C4-C8508444E820}" destId="{77D65C2E-425A-4E22-95C6-C26EE87FA3CB}" srcOrd="17" destOrd="0" presId="urn:microsoft.com/office/officeart/2005/8/layout/list1"/>
    <dgm:cxn modelId="{1171B75B-97EE-4641-ADE1-E279AFBFCF9D}" type="presParOf" srcId="{C5C78D82-0D97-4121-A9C4-C8508444E820}" destId="{BF55F0B6-E327-4D69-A101-8221CD0D724D}" srcOrd="18" destOrd="0" presId="urn:microsoft.com/office/officeart/2005/8/layout/list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59A61-B18C-4C7E-83BC-505FC418667A}">
      <dsp:nvSpPr>
        <dsp:cNvPr id="0" name=""/>
        <dsp:cNvSpPr/>
      </dsp:nvSpPr>
      <dsp:spPr>
        <a:xfrm>
          <a:off x="1828800" y="0"/>
          <a:ext cx="1219200" cy="812800"/>
        </a:xfrm>
        <a:prstGeom prst="trapezoid">
          <a:avLst>
            <a:gd name="adj" fmla="val 75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Top Management</a:t>
          </a:r>
        </a:p>
      </dsp:txBody>
      <dsp:txXfrm>
        <a:off x="1828800" y="0"/>
        <a:ext cx="1219200" cy="812800"/>
      </dsp:txXfrm>
    </dsp:sp>
    <dsp:sp modelId="{8488B1B3-CB8D-4ED1-907D-1ABFAA2B7913}">
      <dsp:nvSpPr>
        <dsp:cNvPr id="0" name=""/>
        <dsp:cNvSpPr/>
      </dsp:nvSpPr>
      <dsp:spPr>
        <a:xfrm>
          <a:off x="1219200" y="812799"/>
          <a:ext cx="2438400" cy="812800"/>
        </a:xfrm>
        <a:prstGeom prst="trapezoid">
          <a:avLst>
            <a:gd name="adj" fmla="val 75000"/>
          </a:avLst>
        </a:prstGeom>
        <a:solidFill>
          <a:schemeClr val="accent1">
            <a:shade val="50000"/>
            <a:hueOff val="180718"/>
            <a:satOff val="-3780"/>
            <a:lumOff val="21031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Middle Management</a:t>
          </a:r>
        </a:p>
      </dsp:txBody>
      <dsp:txXfrm>
        <a:off x="1645920" y="812799"/>
        <a:ext cx="1584960" cy="812800"/>
      </dsp:txXfrm>
    </dsp:sp>
    <dsp:sp modelId="{026C4D79-1074-4064-A6A7-17E23CC6FEA9}">
      <dsp:nvSpPr>
        <dsp:cNvPr id="0" name=""/>
        <dsp:cNvSpPr/>
      </dsp:nvSpPr>
      <dsp:spPr>
        <a:xfrm>
          <a:off x="609600" y="1625599"/>
          <a:ext cx="3657600" cy="812800"/>
        </a:xfrm>
        <a:prstGeom prst="trapezoid">
          <a:avLst>
            <a:gd name="adj" fmla="val 75000"/>
          </a:avLst>
        </a:prstGeom>
        <a:solidFill>
          <a:schemeClr val="accent1">
            <a:shade val="50000"/>
            <a:hueOff val="361436"/>
            <a:satOff val="-7560"/>
            <a:lumOff val="42063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Front-line people</a:t>
          </a:r>
        </a:p>
      </dsp:txBody>
      <dsp:txXfrm>
        <a:off x="1249680" y="1625599"/>
        <a:ext cx="2377440" cy="812800"/>
      </dsp:txXfrm>
    </dsp:sp>
    <dsp:sp modelId="{76242D15-EE26-4254-BC12-C6B9968F0F5C}">
      <dsp:nvSpPr>
        <dsp:cNvPr id="0" name=""/>
        <dsp:cNvSpPr/>
      </dsp:nvSpPr>
      <dsp:spPr>
        <a:xfrm>
          <a:off x="0" y="2438400"/>
          <a:ext cx="4876800" cy="812800"/>
        </a:xfrm>
        <a:prstGeom prst="trapezoid">
          <a:avLst>
            <a:gd name="adj" fmla="val 75000"/>
          </a:avLst>
        </a:prstGeom>
        <a:solidFill>
          <a:schemeClr val="accent1">
            <a:shade val="50000"/>
            <a:hueOff val="180718"/>
            <a:satOff val="-3780"/>
            <a:lumOff val="21031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CUSTOMERS</a:t>
          </a:r>
        </a:p>
      </dsp:txBody>
      <dsp:txXfrm>
        <a:off x="853439" y="2438400"/>
        <a:ext cx="3169920" cy="812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2E65E-92C9-4203-843E-EBC01F9EAB63}">
      <dsp:nvSpPr>
        <dsp:cNvPr id="0" name=""/>
        <dsp:cNvSpPr/>
      </dsp:nvSpPr>
      <dsp:spPr>
        <a:xfrm rot="10800000">
          <a:off x="0" y="0"/>
          <a:ext cx="5105400" cy="876300"/>
        </a:xfrm>
        <a:prstGeom prst="trapezoid">
          <a:avLst>
            <a:gd name="adj" fmla="val 7282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CUSTOMERS</a:t>
          </a:r>
        </a:p>
      </dsp:txBody>
      <dsp:txXfrm rot="-10800000">
        <a:off x="893444" y="0"/>
        <a:ext cx="3318510" cy="876300"/>
      </dsp:txXfrm>
    </dsp:sp>
    <dsp:sp modelId="{95AE9C32-FEDD-4DF3-AABB-3C5AB92FA95F}">
      <dsp:nvSpPr>
        <dsp:cNvPr id="0" name=""/>
        <dsp:cNvSpPr/>
      </dsp:nvSpPr>
      <dsp:spPr>
        <a:xfrm rot="10800000">
          <a:off x="638175" y="876300"/>
          <a:ext cx="3829049" cy="876300"/>
        </a:xfrm>
        <a:prstGeom prst="trapezoid">
          <a:avLst>
            <a:gd name="adj" fmla="val 7282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Front-line people</a:t>
          </a:r>
        </a:p>
      </dsp:txBody>
      <dsp:txXfrm rot="-10800000">
        <a:off x="1308258" y="876300"/>
        <a:ext cx="2488882" cy="876300"/>
      </dsp:txXfrm>
    </dsp:sp>
    <dsp:sp modelId="{85B77552-759D-4BA0-A375-C7EC626B8E91}">
      <dsp:nvSpPr>
        <dsp:cNvPr id="0" name=""/>
        <dsp:cNvSpPr/>
      </dsp:nvSpPr>
      <dsp:spPr>
        <a:xfrm rot="10800000">
          <a:off x="1276350" y="1752600"/>
          <a:ext cx="2552700" cy="876300"/>
        </a:xfrm>
        <a:prstGeom prst="trapezoid">
          <a:avLst>
            <a:gd name="adj" fmla="val 7282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Middle Management</a:t>
          </a:r>
        </a:p>
      </dsp:txBody>
      <dsp:txXfrm rot="-10800000">
        <a:off x="1723072" y="1752600"/>
        <a:ext cx="1659255" cy="876300"/>
      </dsp:txXfrm>
    </dsp:sp>
    <dsp:sp modelId="{6EB1FA33-417A-4AD4-A6F1-A9F0B5B77D40}">
      <dsp:nvSpPr>
        <dsp:cNvPr id="0" name=""/>
        <dsp:cNvSpPr/>
      </dsp:nvSpPr>
      <dsp:spPr>
        <a:xfrm rot="10800000">
          <a:off x="1914525" y="2628899"/>
          <a:ext cx="1276350" cy="876300"/>
        </a:xfrm>
        <a:prstGeom prst="trapezoid">
          <a:avLst>
            <a:gd name="adj" fmla="val 72826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Top Management</a:t>
          </a:r>
        </a:p>
      </dsp:txBody>
      <dsp:txXfrm rot="-10800000">
        <a:off x="1914525" y="2628899"/>
        <a:ext cx="1276350" cy="876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B48F6-CA0C-4908-9C29-D110583BC631}">
      <dsp:nvSpPr>
        <dsp:cNvPr id="0" name=""/>
        <dsp:cNvSpPr/>
      </dsp:nvSpPr>
      <dsp:spPr>
        <a:xfrm>
          <a:off x="2890938" y="0"/>
          <a:ext cx="1445469" cy="868680"/>
        </a:xfrm>
        <a:prstGeom prst="trapezoid">
          <a:avLst>
            <a:gd name="adj" fmla="val 8319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</a:rPr>
            <a:t>Self-Actualization Needs</a:t>
          </a:r>
          <a:br>
            <a:rPr lang="en-US" sz="1100" kern="1200" dirty="0"/>
          </a:br>
          <a:r>
            <a:rPr lang="en-US" sz="1100" kern="1200" dirty="0"/>
            <a:t>(self-development and realization)</a:t>
          </a:r>
        </a:p>
      </dsp:txBody>
      <dsp:txXfrm>
        <a:off x="2890938" y="0"/>
        <a:ext cx="1445469" cy="868680"/>
      </dsp:txXfrm>
    </dsp:sp>
    <dsp:sp modelId="{0CC71E16-235D-43DD-AB2B-A216BAB98569}">
      <dsp:nvSpPr>
        <dsp:cNvPr id="0" name=""/>
        <dsp:cNvSpPr/>
      </dsp:nvSpPr>
      <dsp:spPr>
        <a:xfrm>
          <a:off x="2168203" y="868680"/>
          <a:ext cx="2890938" cy="868680"/>
        </a:xfrm>
        <a:prstGeom prst="trapezoid">
          <a:avLst>
            <a:gd name="adj" fmla="val 83199"/>
          </a:avLst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Esteem Needs</a:t>
          </a:r>
          <a:br>
            <a:rPr lang="en-US" sz="2000" b="1" kern="1200" dirty="0"/>
          </a:br>
          <a:r>
            <a:rPr lang="en-US" sz="1200" kern="1200" dirty="0"/>
            <a:t>(Self-esteem, recognition, status)</a:t>
          </a:r>
        </a:p>
      </dsp:txBody>
      <dsp:txXfrm>
        <a:off x="2674118" y="868680"/>
        <a:ext cx="1879109" cy="868680"/>
      </dsp:txXfrm>
    </dsp:sp>
    <dsp:sp modelId="{F36AC269-90DF-4B17-91B8-F4BAAFF7487B}">
      <dsp:nvSpPr>
        <dsp:cNvPr id="0" name=""/>
        <dsp:cNvSpPr/>
      </dsp:nvSpPr>
      <dsp:spPr>
        <a:xfrm>
          <a:off x="1445469" y="1737360"/>
          <a:ext cx="4336407" cy="868680"/>
        </a:xfrm>
        <a:prstGeom prst="trapezoid">
          <a:avLst>
            <a:gd name="adj" fmla="val 83199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Social Needs</a:t>
          </a:r>
          <a:br>
            <a:rPr lang="en-US" sz="2000" b="1" kern="1200" dirty="0"/>
          </a:br>
          <a:r>
            <a:rPr lang="en-US" sz="1200" kern="1200" dirty="0"/>
            <a:t>(sense of belonging, love)</a:t>
          </a:r>
        </a:p>
      </dsp:txBody>
      <dsp:txXfrm>
        <a:off x="2204340" y="1737360"/>
        <a:ext cx="2818664" cy="868680"/>
      </dsp:txXfrm>
    </dsp:sp>
    <dsp:sp modelId="{28AC6507-EA1A-4A53-9385-E080292E13DB}">
      <dsp:nvSpPr>
        <dsp:cNvPr id="0" name=""/>
        <dsp:cNvSpPr/>
      </dsp:nvSpPr>
      <dsp:spPr>
        <a:xfrm>
          <a:off x="722734" y="2606040"/>
          <a:ext cx="5781876" cy="868680"/>
        </a:xfrm>
        <a:prstGeom prst="trapezoid">
          <a:avLst>
            <a:gd name="adj" fmla="val 83199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Safety Needs</a:t>
          </a:r>
          <a:br>
            <a:rPr lang="en-US" sz="2000" b="1" kern="1200" dirty="0"/>
          </a:br>
          <a:r>
            <a:rPr lang="en-US" sz="1200" kern="1200" dirty="0"/>
            <a:t>(security, protection)</a:t>
          </a:r>
        </a:p>
      </dsp:txBody>
      <dsp:txXfrm>
        <a:off x="1734563" y="2606040"/>
        <a:ext cx="3758219" cy="868680"/>
      </dsp:txXfrm>
    </dsp:sp>
    <dsp:sp modelId="{8A5ED83C-A0DC-45B3-A183-31B4274A8AE1}">
      <dsp:nvSpPr>
        <dsp:cNvPr id="0" name=""/>
        <dsp:cNvSpPr/>
      </dsp:nvSpPr>
      <dsp:spPr>
        <a:xfrm>
          <a:off x="0" y="3474720"/>
          <a:ext cx="7227346" cy="868680"/>
        </a:xfrm>
        <a:prstGeom prst="trapezoid">
          <a:avLst>
            <a:gd name="adj" fmla="val 83199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Physiological Needs</a:t>
          </a:r>
          <a:br>
            <a:rPr lang="en-US" sz="2000" b="1" kern="1200" dirty="0"/>
          </a:br>
          <a:r>
            <a:rPr lang="en-US" sz="1200" kern="1200" dirty="0"/>
            <a:t>(Food, Water, Shelter)</a:t>
          </a:r>
        </a:p>
      </dsp:txBody>
      <dsp:txXfrm>
        <a:off x="1264785" y="3474720"/>
        <a:ext cx="4697774" cy="868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5C1DC-1E81-4BF4-A778-48A91EE00DF7}">
      <dsp:nvSpPr>
        <dsp:cNvPr id="0" name=""/>
        <dsp:cNvSpPr/>
      </dsp:nvSpPr>
      <dsp:spPr>
        <a:xfrm>
          <a:off x="1888274" y="2479"/>
          <a:ext cx="2319451" cy="5798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Problem Recognition</a:t>
          </a:r>
        </a:p>
      </dsp:txBody>
      <dsp:txXfrm>
        <a:off x="1905258" y="19463"/>
        <a:ext cx="2285483" cy="545894"/>
      </dsp:txXfrm>
    </dsp:sp>
    <dsp:sp modelId="{3D5E9C01-AB94-426E-BF38-426DA3CFBFD8}">
      <dsp:nvSpPr>
        <dsp:cNvPr id="0" name=""/>
        <dsp:cNvSpPr/>
      </dsp:nvSpPr>
      <dsp:spPr>
        <a:xfrm rot="5400000">
          <a:off x="2939275" y="596839"/>
          <a:ext cx="217448" cy="2609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 rot="-5400000">
        <a:off x="2969718" y="618584"/>
        <a:ext cx="156562" cy="152214"/>
      </dsp:txXfrm>
    </dsp:sp>
    <dsp:sp modelId="{7B7C8D9B-EC19-4C35-A682-619BB3049AB4}">
      <dsp:nvSpPr>
        <dsp:cNvPr id="0" name=""/>
        <dsp:cNvSpPr/>
      </dsp:nvSpPr>
      <dsp:spPr>
        <a:xfrm>
          <a:off x="1888274" y="872274"/>
          <a:ext cx="2319451" cy="5798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Information Search</a:t>
          </a:r>
        </a:p>
      </dsp:txBody>
      <dsp:txXfrm>
        <a:off x="1905258" y="889258"/>
        <a:ext cx="2285483" cy="545894"/>
      </dsp:txXfrm>
    </dsp:sp>
    <dsp:sp modelId="{F8FF67F5-566D-49C7-BDBF-8BF05CB9AEAA}">
      <dsp:nvSpPr>
        <dsp:cNvPr id="0" name=""/>
        <dsp:cNvSpPr/>
      </dsp:nvSpPr>
      <dsp:spPr>
        <a:xfrm rot="5400000">
          <a:off x="2939275" y="1466633"/>
          <a:ext cx="217448" cy="2609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 rot="-5400000">
        <a:off x="2969718" y="1488378"/>
        <a:ext cx="156562" cy="152214"/>
      </dsp:txXfrm>
    </dsp:sp>
    <dsp:sp modelId="{1C0DB6CF-31F3-441F-93F6-548F273AB7B2}">
      <dsp:nvSpPr>
        <dsp:cNvPr id="0" name=""/>
        <dsp:cNvSpPr/>
      </dsp:nvSpPr>
      <dsp:spPr>
        <a:xfrm>
          <a:off x="1888274" y="1742068"/>
          <a:ext cx="2319451" cy="5798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Evaluation of Alternatives</a:t>
          </a:r>
        </a:p>
      </dsp:txBody>
      <dsp:txXfrm>
        <a:off x="1905258" y="1759052"/>
        <a:ext cx="2285483" cy="545894"/>
      </dsp:txXfrm>
    </dsp:sp>
    <dsp:sp modelId="{00F69E03-9A68-426C-8B7B-1DA544E9B458}">
      <dsp:nvSpPr>
        <dsp:cNvPr id="0" name=""/>
        <dsp:cNvSpPr/>
      </dsp:nvSpPr>
      <dsp:spPr>
        <a:xfrm rot="5400000">
          <a:off x="2939275" y="2336428"/>
          <a:ext cx="217448" cy="2609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 rot="-5400000">
        <a:off x="2969718" y="2358173"/>
        <a:ext cx="156562" cy="152214"/>
      </dsp:txXfrm>
    </dsp:sp>
    <dsp:sp modelId="{7B72BAAF-1B68-4E2A-A365-DAF3439E68F8}">
      <dsp:nvSpPr>
        <dsp:cNvPr id="0" name=""/>
        <dsp:cNvSpPr/>
      </dsp:nvSpPr>
      <dsp:spPr>
        <a:xfrm>
          <a:off x="1888274" y="2611862"/>
          <a:ext cx="2319451" cy="5798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Purchase Decision</a:t>
          </a:r>
        </a:p>
      </dsp:txBody>
      <dsp:txXfrm>
        <a:off x="1905258" y="2628846"/>
        <a:ext cx="2285483" cy="545894"/>
      </dsp:txXfrm>
    </dsp:sp>
    <dsp:sp modelId="{D98B5EB0-1012-4736-A7C9-95A4AD4881CC}">
      <dsp:nvSpPr>
        <dsp:cNvPr id="0" name=""/>
        <dsp:cNvSpPr/>
      </dsp:nvSpPr>
      <dsp:spPr>
        <a:xfrm rot="5400000">
          <a:off x="2939275" y="3206222"/>
          <a:ext cx="217448" cy="2609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 rot="-5400000">
        <a:off x="2969718" y="3227967"/>
        <a:ext cx="156562" cy="152214"/>
      </dsp:txXfrm>
    </dsp:sp>
    <dsp:sp modelId="{77617599-20B1-47D7-B474-183924256687}">
      <dsp:nvSpPr>
        <dsp:cNvPr id="0" name=""/>
        <dsp:cNvSpPr/>
      </dsp:nvSpPr>
      <dsp:spPr>
        <a:xfrm>
          <a:off x="1888274" y="3481657"/>
          <a:ext cx="2319451" cy="5798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Post-Purchase  Behavior</a:t>
          </a:r>
        </a:p>
      </dsp:txBody>
      <dsp:txXfrm>
        <a:off x="1905258" y="3498641"/>
        <a:ext cx="2285483" cy="5458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E2BBD-9756-45CB-B62F-8F9763003F4A}">
      <dsp:nvSpPr>
        <dsp:cNvPr id="0" name=""/>
        <dsp:cNvSpPr/>
      </dsp:nvSpPr>
      <dsp:spPr>
        <a:xfrm>
          <a:off x="4286" y="5047"/>
          <a:ext cx="1643062" cy="6572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Total 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ALL THE BRANDS</a:t>
          </a:r>
        </a:p>
      </dsp:txBody>
      <dsp:txXfrm>
        <a:off x="4286" y="5047"/>
        <a:ext cx="1643062" cy="657225"/>
      </dsp:txXfrm>
    </dsp:sp>
    <dsp:sp modelId="{1D7C6530-616A-4A70-BD4B-C8A9594A02E3}">
      <dsp:nvSpPr>
        <dsp:cNvPr id="0" name=""/>
        <dsp:cNvSpPr/>
      </dsp:nvSpPr>
      <dsp:spPr>
        <a:xfrm>
          <a:off x="4286" y="662272"/>
          <a:ext cx="1643062" cy="215208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Sony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Samsung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Phillips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Nobel/TCL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Panasonic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Acer</a:t>
          </a:r>
        </a:p>
      </dsp:txBody>
      <dsp:txXfrm>
        <a:off x="4286" y="662272"/>
        <a:ext cx="1643062" cy="2152080"/>
      </dsp:txXfrm>
    </dsp:sp>
    <dsp:sp modelId="{CAB125AC-59FF-44D9-B407-3BC1782C5BD2}">
      <dsp:nvSpPr>
        <dsp:cNvPr id="0" name=""/>
        <dsp:cNvSpPr/>
      </dsp:nvSpPr>
      <dsp:spPr>
        <a:xfrm>
          <a:off x="1877377" y="5047"/>
          <a:ext cx="1643062" cy="657225"/>
        </a:xfrm>
        <a:prstGeom prst="rect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100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Awareness 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WHICH I KNOW</a:t>
          </a:r>
        </a:p>
      </dsp:txBody>
      <dsp:txXfrm>
        <a:off x="1877377" y="5047"/>
        <a:ext cx="1643062" cy="657225"/>
      </dsp:txXfrm>
    </dsp:sp>
    <dsp:sp modelId="{385BC9F5-7566-47F3-B1D4-DC42B10FBC64}">
      <dsp:nvSpPr>
        <dsp:cNvPr id="0" name=""/>
        <dsp:cNvSpPr/>
      </dsp:nvSpPr>
      <dsp:spPr>
        <a:xfrm>
          <a:off x="1877377" y="662272"/>
          <a:ext cx="1643062" cy="2152080"/>
        </a:xfrm>
        <a:prstGeom prst="rect">
          <a:avLst/>
        </a:prstGeom>
        <a:solidFill>
          <a:schemeClr val="accent3">
            <a:tint val="40000"/>
            <a:alpha val="90000"/>
            <a:hueOff val="2679213"/>
            <a:satOff val="-3448"/>
            <a:lumOff val="-26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Sony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Samsung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Phillips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Nobel/TCL</a:t>
          </a:r>
        </a:p>
      </dsp:txBody>
      <dsp:txXfrm>
        <a:off x="1877377" y="662272"/>
        <a:ext cx="1643062" cy="2152080"/>
      </dsp:txXfrm>
    </dsp:sp>
    <dsp:sp modelId="{73640F91-8471-4D11-82E8-FA03559FB654}">
      <dsp:nvSpPr>
        <dsp:cNvPr id="0" name=""/>
        <dsp:cNvSpPr/>
      </dsp:nvSpPr>
      <dsp:spPr>
        <a:xfrm>
          <a:off x="3750468" y="5047"/>
          <a:ext cx="1643062" cy="657225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100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Consideration 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WHICH I CAN BUY</a:t>
          </a:r>
        </a:p>
      </dsp:txBody>
      <dsp:txXfrm>
        <a:off x="3750468" y="5047"/>
        <a:ext cx="1643062" cy="657225"/>
      </dsp:txXfrm>
    </dsp:sp>
    <dsp:sp modelId="{DCE1CDE7-DBF6-47E3-9DD1-AAF78B40BA60}">
      <dsp:nvSpPr>
        <dsp:cNvPr id="0" name=""/>
        <dsp:cNvSpPr/>
      </dsp:nvSpPr>
      <dsp:spPr>
        <a:xfrm>
          <a:off x="3750468" y="662272"/>
          <a:ext cx="1643062" cy="2152080"/>
        </a:xfrm>
        <a:prstGeom prst="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Sony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Samsung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Phillips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Nobel/TCL</a:t>
          </a:r>
        </a:p>
      </dsp:txBody>
      <dsp:txXfrm>
        <a:off x="3750468" y="662272"/>
        <a:ext cx="1643062" cy="2152080"/>
      </dsp:txXfrm>
    </dsp:sp>
    <dsp:sp modelId="{0D75769D-0CEB-41C2-A214-BFC9AE468C13}">
      <dsp:nvSpPr>
        <dsp:cNvPr id="0" name=""/>
        <dsp:cNvSpPr/>
      </dsp:nvSpPr>
      <dsp:spPr>
        <a:xfrm>
          <a:off x="5623560" y="5047"/>
          <a:ext cx="1643062" cy="657225"/>
        </a:xfrm>
        <a:prstGeom prst="rect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100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Choice 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WHICH I “LIKE”</a:t>
          </a:r>
        </a:p>
      </dsp:txBody>
      <dsp:txXfrm>
        <a:off x="5623560" y="5047"/>
        <a:ext cx="1643062" cy="657225"/>
      </dsp:txXfrm>
    </dsp:sp>
    <dsp:sp modelId="{32880153-8590-4996-8345-0AD078DB22C4}">
      <dsp:nvSpPr>
        <dsp:cNvPr id="0" name=""/>
        <dsp:cNvSpPr/>
      </dsp:nvSpPr>
      <dsp:spPr>
        <a:xfrm>
          <a:off x="5623560" y="662272"/>
          <a:ext cx="1643062" cy="2152080"/>
        </a:xfrm>
        <a:prstGeom prst="rect">
          <a:avLst/>
        </a:prstGeom>
        <a:solidFill>
          <a:schemeClr val="accent3">
            <a:tint val="40000"/>
            <a:alpha val="90000"/>
            <a:hueOff val="8037640"/>
            <a:satOff val="-10345"/>
            <a:lumOff val="-80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Sony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Samsung</a:t>
          </a:r>
        </a:p>
      </dsp:txBody>
      <dsp:txXfrm>
        <a:off x="5623560" y="662272"/>
        <a:ext cx="1643062" cy="2152080"/>
      </dsp:txXfrm>
    </dsp:sp>
    <dsp:sp modelId="{C570DB69-1C23-4A16-91D1-B8E71F33223C}">
      <dsp:nvSpPr>
        <dsp:cNvPr id="0" name=""/>
        <dsp:cNvSpPr/>
      </dsp:nvSpPr>
      <dsp:spPr>
        <a:xfrm>
          <a:off x="7496651" y="5047"/>
          <a:ext cx="1643062" cy="657225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100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Decision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MY FINAL PICK</a:t>
          </a:r>
        </a:p>
      </dsp:txBody>
      <dsp:txXfrm>
        <a:off x="7496651" y="5047"/>
        <a:ext cx="1643062" cy="657225"/>
      </dsp:txXfrm>
    </dsp:sp>
    <dsp:sp modelId="{C657EAD7-8933-4C4A-84E9-99730893812C}">
      <dsp:nvSpPr>
        <dsp:cNvPr id="0" name=""/>
        <dsp:cNvSpPr/>
      </dsp:nvSpPr>
      <dsp:spPr>
        <a:xfrm>
          <a:off x="7496651" y="662272"/>
          <a:ext cx="1643062" cy="2152080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FINAL DECISION</a:t>
          </a:r>
        </a:p>
      </dsp:txBody>
      <dsp:txXfrm>
        <a:off x="7496651" y="662272"/>
        <a:ext cx="1643062" cy="21520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59ABAC-5E6A-4711-AF14-DCB093BAFABA}">
      <dsp:nvSpPr>
        <dsp:cNvPr id="0" name=""/>
        <dsp:cNvSpPr/>
      </dsp:nvSpPr>
      <dsp:spPr>
        <a:xfrm>
          <a:off x="0" y="212069"/>
          <a:ext cx="5867399" cy="1022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375" tIns="229108" rIns="45537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Ordering again with same specs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Generally to same seller or in-sellers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What can out-sellers do? </a:t>
          </a:r>
          <a:r>
            <a:rPr lang="en-US" sz="1600" i="1" kern="1200" dirty="0"/>
            <a:t>Offer something “new” to enter</a:t>
          </a:r>
          <a:endParaRPr lang="en-US" sz="1600" kern="1200" dirty="0"/>
        </a:p>
      </dsp:txBody>
      <dsp:txXfrm>
        <a:off x="0" y="212069"/>
        <a:ext cx="5867399" cy="1022175"/>
      </dsp:txXfrm>
    </dsp:sp>
    <dsp:sp modelId="{AA36FFB9-07BE-43A7-9F57-01E314028766}">
      <dsp:nvSpPr>
        <dsp:cNvPr id="0" name=""/>
        <dsp:cNvSpPr/>
      </dsp:nvSpPr>
      <dsp:spPr>
        <a:xfrm>
          <a:off x="293370" y="49709"/>
          <a:ext cx="4107180" cy="324720"/>
        </a:xfrm>
        <a:prstGeom prst="roundRect">
          <a:avLst/>
        </a:prstGeom>
        <a:solidFill>
          <a:srgbClr val="FFFF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242" tIns="0" rIns="1552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5">
                  <a:lumMod val="75000"/>
                </a:schemeClr>
              </a:solidFill>
            </a:rPr>
            <a:t>Straight Re-Buy</a:t>
          </a:r>
          <a:endParaRPr lang="en-US" sz="2400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309222" y="65561"/>
        <a:ext cx="4075476" cy="293016"/>
      </dsp:txXfrm>
    </dsp:sp>
    <dsp:sp modelId="{9D0DE049-4056-4DF8-B2B2-7AA2C31ECFD0}">
      <dsp:nvSpPr>
        <dsp:cNvPr id="0" name=""/>
        <dsp:cNvSpPr/>
      </dsp:nvSpPr>
      <dsp:spPr>
        <a:xfrm>
          <a:off x="0" y="1456005"/>
          <a:ext cx="5867399" cy="1022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375" tIns="229108" rIns="45537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Revised specs or requirements in any form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Opportunity for New suppliers – they may be called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Challenge for In-Suppliers</a:t>
          </a:r>
        </a:p>
      </dsp:txBody>
      <dsp:txXfrm>
        <a:off x="0" y="1456005"/>
        <a:ext cx="5867399" cy="1022175"/>
      </dsp:txXfrm>
    </dsp:sp>
    <dsp:sp modelId="{295D8291-D7C3-4E04-923D-5CF7053A736A}">
      <dsp:nvSpPr>
        <dsp:cNvPr id="0" name=""/>
        <dsp:cNvSpPr/>
      </dsp:nvSpPr>
      <dsp:spPr>
        <a:xfrm>
          <a:off x="293370" y="1293644"/>
          <a:ext cx="4107180" cy="324720"/>
        </a:xfrm>
        <a:prstGeom prst="roundRect">
          <a:avLst/>
        </a:prstGeom>
        <a:solidFill>
          <a:srgbClr val="FFFF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242" tIns="0" rIns="1552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7030A0"/>
              </a:solidFill>
            </a:rPr>
            <a:t>Modified Re-Buy</a:t>
          </a:r>
        </a:p>
      </dsp:txBody>
      <dsp:txXfrm>
        <a:off x="309222" y="1309496"/>
        <a:ext cx="4075476" cy="293016"/>
      </dsp:txXfrm>
    </dsp:sp>
    <dsp:sp modelId="{EC162F8F-FD29-4EB2-9123-8366FECC3992}">
      <dsp:nvSpPr>
        <dsp:cNvPr id="0" name=""/>
        <dsp:cNvSpPr/>
      </dsp:nvSpPr>
      <dsp:spPr>
        <a:xfrm>
          <a:off x="0" y="2699940"/>
          <a:ext cx="5867399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375" tIns="229108" rIns="45537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Buying for the first time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Complete process is carried out starting from developing specs and requirements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Strong evaluations and multiple reviews etc.</a:t>
          </a:r>
        </a:p>
      </dsp:txBody>
      <dsp:txXfrm>
        <a:off x="0" y="2699940"/>
        <a:ext cx="5867399" cy="1212750"/>
      </dsp:txXfrm>
    </dsp:sp>
    <dsp:sp modelId="{02021296-7840-4120-A667-7B36F306F356}">
      <dsp:nvSpPr>
        <dsp:cNvPr id="0" name=""/>
        <dsp:cNvSpPr/>
      </dsp:nvSpPr>
      <dsp:spPr>
        <a:xfrm>
          <a:off x="293370" y="2537580"/>
          <a:ext cx="4107180" cy="324720"/>
        </a:xfrm>
        <a:prstGeom prst="roundRect">
          <a:avLst/>
        </a:prstGeom>
        <a:solidFill>
          <a:srgbClr val="FFFF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242" tIns="0" rIns="1552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5">
                  <a:lumMod val="50000"/>
                </a:schemeClr>
              </a:solidFill>
            </a:rPr>
            <a:t>New Task</a:t>
          </a:r>
        </a:p>
      </dsp:txBody>
      <dsp:txXfrm>
        <a:off x="309222" y="2553432"/>
        <a:ext cx="4075476" cy="2930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DB07C-6702-4779-97ED-E6231C525A71}">
      <dsp:nvSpPr>
        <dsp:cNvPr id="0" name=""/>
        <dsp:cNvSpPr/>
      </dsp:nvSpPr>
      <dsp:spPr>
        <a:xfrm>
          <a:off x="793841" y="1733"/>
          <a:ext cx="1727820" cy="10366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Problem Recognition</a:t>
          </a:r>
        </a:p>
      </dsp:txBody>
      <dsp:txXfrm>
        <a:off x="824205" y="32097"/>
        <a:ext cx="1667092" cy="975964"/>
      </dsp:txXfrm>
    </dsp:sp>
    <dsp:sp modelId="{51484275-3A34-4825-930C-5CBC2DF16555}">
      <dsp:nvSpPr>
        <dsp:cNvPr id="0" name=""/>
        <dsp:cNvSpPr/>
      </dsp:nvSpPr>
      <dsp:spPr>
        <a:xfrm>
          <a:off x="2673710" y="305830"/>
          <a:ext cx="366297" cy="428499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 w="3810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673710" y="391530"/>
        <a:ext cx="256408" cy="257099"/>
      </dsp:txXfrm>
    </dsp:sp>
    <dsp:sp modelId="{A9E802CC-73F9-4F22-91D7-6E9628411512}">
      <dsp:nvSpPr>
        <dsp:cNvPr id="0" name=""/>
        <dsp:cNvSpPr/>
      </dsp:nvSpPr>
      <dsp:spPr>
        <a:xfrm>
          <a:off x="3212789" y="1733"/>
          <a:ext cx="1727820" cy="10366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General Need Description</a:t>
          </a:r>
          <a:endParaRPr lang="en-US" sz="2100" kern="1200" dirty="0"/>
        </a:p>
      </dsp:txBody>
      <dsp:txXfrm>
        <a:off x="3243153" y="32097"/>
        <a:ext cx="1667092" cy="975964"/>
      </dsp:txXfrm>
    </dsp:sp>
    <dsp:sp modelId="{5BA8F64D-B914-46BF-95E8-F1743735ADD4}">
      <dsp:nvSpPr>
        <dsp:cNvPr id="0" name=""/>
        <dsp:cNvSpPr/>
      </dsp:nvSpPr>
      <dsp:spPr>
        <a:xfrm>
          <a:off x="5092658" y="305830"/>
          <a:ext cx="366297" cy="428499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 w="3810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092658" y="391530"/>
        <a:ext cx="256408" cy="257099"/>
      </dsp:txXfrm>
    </dsp:sp>
    <dsp:sp modelId="{D0D24809-B9BF-45FD-A8C7-9681E4368504}">
      <dsp:nvSpPr>
        <dsp:cNvPr id="0" name=""/>
        <dsp:cNvSpPr/>
      </dsp:nvSpPr>
      <dsp:spPr>
        <a:xfrm>
          <a:off x="5631738" y="1733"/>
          <a:ext cx="1727820" cy="10366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Product Specification</a:t>
          </a:r>
          <a:endParaRPr lang="en-US" sz="2100" kern="1200" dirty="0"/>
        </a:p>
      </dsp:txBody>
      <dsp:txXfrm>
        <a:off x="5662102" y="32097"/>
        <a:ext cx="1667092" cy="975964"/>
      </dsp:txXfrm>
    </dsp:sp>
    <dsp:sp modelId="{69111511-5E87-4F27-938A-BEF4BC138064}">
      <dsp:nvSpPr>
        <dsp:cNvPr id="0" name=""/>
        <dsp:cNvSpPr/>
      </dsp:nvSpPr>
      <dsp:spPr>
        <a:xfrm rot="5400000">
          <a:off x="6312499" y="1159373"/>
          <a:ext cx="366297" cy="428499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 w="3810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6367099" y="1190474"/>
        <a:ext cx="257099" cy="256408"/>
      </dsp:txXfrm>
    </dsp:sp>
    <dsp:sp modelId="{0D9E5BB2-4B27-4F69-B994-53213364E389}">
      <dsp:nvSpPr>
        <dsp:cNvPr id="0" name=""/>
        <dsp:cNvSpPr/>
      </dsp:nvSpPr>
      <dsp:spPr>
        <a:xfrm>
          <a:off x="5631738" y="1729553"/>
          <a:ext cx="1727820" cy="10366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Supplier Search</a:t>
          </a:r>
          <a:endParaRPr lang="en-US" sz="2100" kern="1200" dirty="0"/>
        </a:p>
      </dsp:txBody>
      <dsp:txXfrm>
        <a:off x="5662102" y="1759917"/>
        <a:ext cx="1667092" cy="975964"/>
      </dsp:txXfrm>
    </dsp:sp>
    <dsp:sp modelId="{88FCC46B-BB6A-497A-825F-D71893CE27FD}">
      <dsp:nvSpPr>
        <dsp:cNvPr id="0" name=""/>
        <dsp:cNvSpPr/>
      </dsp:nvSpPr>
      <dsp:spPr>
        <a:xfrm rot="10800000">
          <a:off x="5113392" y="2033650"/>
          <a:ext cx="366297" cy="428499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 w="3810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5223281" y="2119350"/>
        <a:ext cx="256408" cy="257099"/>
      </dsp:txXfrm>
    </dsp:sp>
    <dsp:sp modelId="{BC8A664B-EFE9-46F8-9A99-091DDEFA113C}">
      <dsp:nvSpPr>
        <dsp:cNvPr id="0" name=""/>
        <dsp:cNvSpPr/>
      </dsp:nvSpPr>
      <dsp:spPr>
        <a:xfrm>
          <a:off x="3212789" y="1729553"/>
          <a:ext cx="1727820" cy="10366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Proposal Solicitation</a:t>
          </a:r>
          <a:endParaRPr lang="en-US" sz="2100" kern="1200" dirty="0"/>
        </a:p>
      </dsp:txBody>
      <dsp:txXfrm>
        <a:off x="3243153" y="1759917"/>
        <a:ext cx="1667092" cy="975964"/>
      </dsp:txXfrm>
    </dsp:sp>
    <dsp:sp modelId="{A6BC89F3-B19B-46BD-AEDA-E3AD1D6DD825}">
      <dsp:nvSpPr>
        <dsp:cNvPr id="0" name=""/>
        <dsp:cNvSpPr/>
      </dsp:nvSpPr>
      <dsp:spPr>
        <a:xfrm rot="10800000">
          <a:off x="2694443" y="2033650"/>
          <a:ext cx="366297" cy="428499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 w="3810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2804332" y="2119350"/>
        <a:ext cx="256408" cy="257099"/>
      </dsp:txXfrm>
    </dsp:sp>
    <dsp:sp modelId="{F4BAC9C1-4EE1-497B-B7BD-F0F19F5278C7}">
      <dsp:nvSpPr>
        <dsp:cNvPr id="0" name=""/>
        <dsp:cNvSpPr/>
      </dsp:nvSpPr>
      <dsp:spPr>
        <a:xfrm>
          <a:off x="793841" y="1729553"/>
          <a:ext cx="1727820" cy="10366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Supplier Selection</a:t>
          </a:r>
          <a:endParaRPr lang="en-US" sz="2100" kern="1200" dirty="0"/>
        </a:p>
      </dsp:txBody>
      <dsp:txXfrm>
        <a:off x="824205" y="1759917"/>
        <a:ext cx="1667092" cy="975964"/>
      </dsp:txXfrm>
    </dsp:sp>
    <dsp:sp modelId="{92A35C6B-E391-4776-B554-F7BACE908F2D}">
      <dsp:nvSpPr>
        <dsp:cNvPr id="0" name=""/>
        <dsp:cNvSpPr/>
      </dsp:nvSpPr>
      <dsp:spPr>
        <a:xfrm rot="5400000">
          <a:off x="1474602" y="2887193"/>
          <a:ext cx="366297" cy="428499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 w="3810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529202" y="2918294"/>
        <a:ext cx="257099" cy="256408"/>
      </dsp:txXfrm>
    </dsp:sp>
    <dsp:sp modelId="{E2D77DB0-D032-4310-998F-4DED7D6F614F}">
      <dsp:nvSpPr>
        <dsp:cNvPr id="0" name=""/>
        <dsp:cNvSpPr/>
      </dsp:nvSpPr>
      <dsp:spPr>
        <a:xfrm>
          <a:off x="793841" y="3457374"/>
          <a:ext cx="1727820" cy="10366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Order-Routine Specification</a:t>
          </a:r>
        </a:p>
      </dsp:txBody>
      <dsp:txXfrm>
        <a:off x="824205" y="3487738"/>
        <a:ext cx="1667092" cy="975964"/>
      </dsp:txXfrm>
    </dsp:sp>
    <dsp:sp modelId="{C8C5EC03-1E0A-4C04-93FE-45FEBA977A45}">
      <dsp:nvSpPr>
        <dsp:cNvPr id="0" name=""/>
        <dsp:cNvSpPr/>
      </dsp:nvSpPr>
      <dsp:spPr>
        <a:xfrm>
          <a:off x="2673710" y="3761470"/>
          <a:ext cx="366297" cy="428499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 w="3810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673710" y="3847170"/>
        <a:ext cx="256408" cy="257099"/>
      </dsp:txXfrm>
    </dsp:sp>
    <dsp:sp modelId="{FC8032BD-2EFA-48B9-9318-DDBE2BF7A112}">
      <dsp:nvSpPr>
        <dsp:cNvPr id="0" name=""/>
        <dsp:cNvSpPr/>
      </dsp:nvSpPr>
      <dsp:spPr>
        <a:xfrm>
          <a:off x="3212789" y="3457374"/>
          <a:ext cx="1727820" cy="10366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Performance Review</a:t>
          </a:r>
          <a:endParaRPr lang="en-US" sz="2100" kern="1200" dirty="0"/>
        </a:p>
      </dsp:txBody>
      <dsp:txXfrm>
        <a:off x="3243153" y="3487738"/>
        <a:ext cx="1667092" cy="9759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80EE4-2064-4553-97FB-B2E2668F94DB}">
      <dsp:nvSpPr>
        <dsp:cNvPr id="0" name=""/>
        <dsp:cNvSpPr/>
      </dsp:nvSpPr>
      <dsp:spPr>
        <a:xfrm>
          <a:off x="6667161" y="3959452"/>
          <a:ext cx="1039850" cy="247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621"/>
              </a:lnTo>
              <a:lnTo>
                <a:pt x="1039850" y="168621"/>
              </a:lnTo>
              <a:lnTo>
                <a:pt x="1039850" y="24743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8751D-90AE-4EA0-B450-22B483B22F1A}">
      <dsp:nvSpPr>
        <dsp:cNvPr id="0" name=""/>
        <dsp:cNvSpPr/>
      </dsp:nvSpPr>
      <dsp:spPr>
        <a:xfrm>
          <a:off x="6621441" y="3959452"/>
          <a:ext cx="91440" cy="2474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43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9EE15-9C4D-4E0B-8574-C02A26C052DE}">
      <dsp:nvSpPr>
        <dsp:cNvPr id="0" name=""/>
        <dsp:cNvSpPr/>
      </dsp:nvSpPr>
      <dsp:spPr>
        <a:xfrm>
          <a:off x="5627310" y="3959452"/>
          <a:ext cx="1039850" cy="247437"/>
        </a:xfrm>
        <a:custGeom>
          <a:avLst/>
          <a:gdLst/>
          <a:ahLst/>
          <a:cxnLst/>
          <a:rect l="0" t="0" r="0" b="0"/>
          <a:pathLst>
            <a:path>
              <a:moveTo>
                <a:pt x="1039850" y="0"/>
              </a:moveTo>
              <a:lnTo>
                <a:pt x="1039850" y="168621"/>
              </a:lnTo>
              <a:lnTo>
                <a:pt x="0" y="168621"/>
              </a:lnTo>
              <a:lnTo>
                <a:pt x="0" y="24743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22A5F-961B-456B-AFA4-DA7621BFC2A2}">
      <dsp:nvSpPr>
        <dsp:cNvPr id="0" name=""/>
        <dsp:cNvSpPr/>
      </dsp:nvSpPr>
      <dsp:spPr>
        <a:xfrm>
          <a:off x="5627310" y="3171765"/>
          <a:ext cx="1039850" cy="247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621"/>
              </a:lnTo>
              <a:lnTo>
                <a:pt x="1039850" y="168621"/>
              </a:lnTo>
              <a:lnTo>
                <a:pt x="1039850" y="24743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2028E-28CA-4B00-B27B-AB1C136B764C}">
      <dsp:nvSpPr>
        <dsp:cNvPr id="0" name=""/>
        <dsp:cNvSpPr/>
      </dsp:nvSpPr>
      <dsp:spPr>
        <a:xfrm>
          <a:off x="5581590" y="3171765"/>
          <a:ext cx="91440" cy="2474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43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D5AA9-F36D-4422-9781-87F13C1A064A}">
      <dsp:nvSpPr>
        <dsp:cNvPr id="0" name=""/>
        <dsp:cNvSpPr/>
      </dsp:nvSpPr>
      <dsp:spPr>
        <a:xfrm>
          <a:off x="4587459" y="3171765"/>
          <a:ext cx="1039850" cy="247437"/>
        </a:xfrm>
        <a:custGeom>
          <a:avLst/>
          <a:gdLst/>
          <a:ahLst/>
          <a:cxnLst/>
          <a:rect l="0" t="0" r="0" b="0"/>
          <a:pathLst>
            <a:path>
              <a:moveTo>
                <a:pt x="1039850" y="0"/>
              </a:moveTo>
              <a:lnTo>
                <a:pt x="1039850" y="168621"/>
              </a:lnTo>
              <a:lnTo>
                <a:pt x="0" y="168621"/>
              </a:lnTo>
              <a:lnTo>
                <a:pt x="0" y="24743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CBE72-D67C-4D7D-803D-3F8C076C0EF4}">
      <dsp:nvSpPr>
        <dsp:cNvPr id="0" name=""/>
        <dsp:cNvSpPr/>
      </dsp:nvSpPr>
      <dsp:spPr>
        <a:xfrm>
          <a:off x="4587459" y="2384078"/>
          <a:ext cx="1039850" cy="247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621"/>
              </a:lnTo>
              <a:lnTo>
                <a:pt x="1039850" y="168621"/>
              </a:lnTo>
              <a:lnTo>
                <a:pt x="1039850" y="24743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F29AF-E69A-44F6-BC36-89FBC623AC4D}">
      <dsp:nvSpPr>
        <dsp:cNvPr id="0" name=""/>
        <dsp:cNvSpPr/>
      </dsp:nvSpPr>
      <dsp:spPr>
        <a:xfrm>
          <a:off x="4541739" y="2384078"/>
          <a:ext cx="91440" cy="2474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43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3E74BF-E66D-4926-933B-ECBC295B27C9}">
      <dsp:nvSpPr>
        <dsp:cNvPr id="0" name=""/>
        <dsp:cNvSpPr/>
      </dsp:nvSpPr>
      <dsp:spPr>
        <a:xfrm>
          <a:off x="3547608" y="2384078"/>
          <a:ext cx="1039850" cy="247437"/>
        </a:xfrm>
        <a:custGeom>
          <a:avLst/>
          <a:gdLst/>
          <a:ahLst/>
          <a:cxnLst/>
          <a:rect l="0" t="0" r="0" b="0"/>
          <a:pathLst>
            <a:path>
              <a:moveTo>
                <a:pt x="1039850" y="0"/>
              </a:moveTo>
              <a:lnTo>
                <a:pt x="1039850" y="168621"/>
              </a:lnTo>
              <a:lnTo>
                <a:pt x="0" y="168621"/>
              </a:lnTo>
              <a:lnTo>
                <a:pt x="0" y="24743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81F83-646E-40C5-BB65-0720642869EF}">
      <dsp:nvSpPr>
        <dsp:cNvPr id="0" name=""/>
        <dsp:cNvSpPr/>
      </dsp:nvSpPr>
      <dsp:spPr>
        <a:xfrm>
          <a:off x="2957780" y="1596391"/>
          <a:ext cx="1629679" cy="247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621"/>
              </a:lnTo>
              <a:lnTo>
                <a:pt x="1629679" y="168621"/>
              </a:lnTo>
              <a:lnTo>
                <a:pt x="1629679" y="24743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48CD-1355-445A-A187-750EC8B1F040}">
      <dsp:nvSpPr>
        <dsp:cNvPr id="0" name=""/>
        <dsp:cNvSpPr/>
      </dsp:nvSpPr>
      <dsp:spPr>
        <a:xfrm>
          <a:off x="1461270" y="2431642"/>
          <a:ext cx="1046487" cy="824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689"/>
              </a:lnTo>
              <a:lnTo>
                <a:pt x="1046487" y="745689"/>
              </a:lnTo>
              <a:lnTo>
                <a:pt x="1046487" y="82450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CF3C23-CC11-4DB7-A6F3-0965D6E1F363}">
      <dsp:nvSpPr>
        <dsp:cNvPr id="0" name=""/>
        <dsp:cNvSpPr/>
      </dsp:nvSpPr>
      <dsp:spPr>
        <a:xfrm>
          <a:off x="1415550" y="2431642"/>
          <a:ext cx="91440" cy="8245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45689"/>
              </a:lnTo>
              <a:lnTo>
                <a:pt x="52356" y="745689"/>
              </a:lnTo>
              <a:lnTo>
                <a:pt x="52356" y="82450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E98D7-5FD4-4397-9198-C6D959D8A014}">
      <dsp:nvSpPr>
        <dsp:cNvPr id="0" name=""/>
        <dsp:cNvSpPr/>
      </dsp:nvSpPr>
      <dsp:spPr>
        <a:xfrm>
          <a:off x="428055" y="2431642"/>
          <a:ext cx="1033214" cy="824505"/>
        </a:xfrm>
        <a:custGeom>
          <a:avLst/>
          <a:gdLst/>
          <a:ahLst/>
          <a:cxnLst/>
          <a:rect l="0" t="0" r="0" b="0"/>
          <a:pathLst>
            <a:path>
              <a:moveTo>
                <a:pt x="1033214" y="0"/>
              </a:moveTo>
              <a:lnTo>
                <a:pt x="1033214" y="745689"/>
              </a:lnTo>
              <a:lnTo>
                <a:pt x="0" y="745689"/>
              </a:lnTo>
              <a:lnTo>
                <a:pt x="0" y="82450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46581-87BC-49C9-AD2C-F58A8EEC8E56}">
      <dsp:nvSpPr>
        <dsp:cNvPr id="0" name=""/>
        <dsp:cNvSpPr/>
      </dsp:nvSpPr>
      <dsp:spPr>
        <a:xfrm>
          <a:off x="1461270" y="1596391"/>
          <a:ext cx="1496509" cy="295000"/>
        </a:xfrm>
        <a:custGeom>
          <a:avLst/>
          <a:gdLst/>
          <a:ahLst/>
          <a:cxnLst/>
          <a:rect l="0" t="0" r="0" b="0"/>
          <a:pathLst>
            <a:path>
              <a:moveTo>
                <a:pt x="1496509" y="0"/>
              </a:moveTo>
              <a:lnTo>
                <a:pt x="1496509" y="216184"/>
              </a:lnTo>
              <a:lnTo>
                <a:pt x="0" y="216184"/>
              </a:lnTo>
              <a:lnTo>
                <a:pt x="0" y="29500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1330D-8302-40CB-BCC3-C56568C16C48}">
      <dsp:nvSpPr>
        <dsp:cNvPr id="0" name=""/>
        <dsp:cNvSpPr/>
      </dsp:nvSpPr>
      <dsp:spPr>
        <a:xfrm>
          <a:off x="2437854" y="808704"/>
          <a:ext cx="519925" cy="247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621"/>
              </a:lnTo>
              <a:lnTo>
                <a:pt x="519925" y="168621"/>
              </a:lnTo>
              <a:lnTo>
                <a:pt x="519925" y="24743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7843A6-D485-4D76-9366-C56448D7109D}">
      <dsp:nvSpPr>
        <dsp:cNvPr id="0" name=""/>
        <dsp:cNvSpPr/>
      </dsp:nvSpPr>
      <dsp:spPr>
        <a:xfrm>
          <a:off x="718157" y="808704"/>
          <a:ext cx="1719696" cy="247437"/>
        </a:xfrm>
        <a:custGeom>
          <a:avLst/>
          <a:gdLst/>
          <a:ahLst/>
          <a:cxnLst/>
          <a:rect l="0" t="0" r="0" b="0"/>
          <a:pathLst>
            <a:path>
              <a:moveTo>
                <a:pt x="1719696" y="0"/>
              </a:moveTo>
              <a:lnTo>
                <a:pt x="1719696" y="168621"/>
              </a:lnTo>
              <a:lnTo>
                <a:pt x="0" y="168621"/>
              </a:lnTo>
              <a:lnTo>
                <a:pt x="0" y="24743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111BC-D22A-4E85-A382-66BE0510F359}">
      <dsp:nvSpPr>
        <dsp:cNvPr id="0" name=""/>
        <dsp:cNvSpPr/>
      </dsp:nvSpPr>
      <dsp:spPr>
        <a:xfrm>
          <a:off x="1588165" y="268454"/>
          <a:ext cx="1699379" cy="5402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09FFB-8E77-4411-B22D-468F83F4DB53}">
      <dsp:nvSpPr>
        <dsp:cNvPr id="0" name=""/>
        <dsp:cNvSpPr/>
      </dsp:nvSpPr>
      <dsp:spPr>
        <a:xfrm>
          <a:off x="1682697" y="358260"/>
          <a:ext cx="1699379" cy="540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Target Market</a:t>
          </a:r>
        </a:p>
      </dsp:txBody>
      <dsp:txXfrm>
        <a:off x="1698520" y="374083"/>
        <a:ext cx="1667733" cy="508603"/>
      </dsp:txXfrm>
    </dsp:sp>
    <dsp:sp modelId="{BB25B510-78C1-44FA-BD8A-E438B976FF26}">
      <dsp:nvSpPr>
        <dsp:cNvPr id="0" name=""/>
        <dsp:cNvSpPr/>
      </dsp:nvSpPr>
      <dsp:spPr>
        <a:xfrm>
          <a:off x="292764" y="1056141"/>
          <a:ext cx="850787" cy="5402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B4F6B-D005-4126-928A-B79553CFC982}">
      <dsp:nvSpPr>
        <dsp:cNvPr id="0" name=""/>
        <dsp:cNvSpPr/>
      </dsp:nvSpPr>
      <dsp:spPr>
        <a:xfrm>
          <a:off x="387296" y="1145947"/>
          <a:ext cx="850787" cy="540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Unaware</a:t>
          </a:r>
        </a:p>
      </dsp:txBody>
      <dsp:txXfrm>
        <a:off x="403119" y="1161770"/>
        <a:ext cx="819141" cy="508603"/>
      </dsp:txXfrm>
    </dsp:sp>
    <dsp:sp modelId="{C9F6455A-7351-4590-8EAF-52EB9AB019CA}">
      <dsp:nvSpPr>
        <dsp:cNvPr id="0" name=""/>
        <dsp:cNvSpPr/>
      </dsp:nvSpPr>
      <dsp:spPr>
        <a:xfrm>
          <a:off x="2532386" y="1056141"/>
          <a:ext cx="850787" cy="5402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2A2DF-9242-4EA7-8D76-FC09ADB240C3}">
      <dsp:nvSpPr>
        <dsp:cNvPr id="0" name=""/>
        <dsp:cNvSpPr/>
      </dsp:nvSpPr>
      <dsp:spPr>
        <a:xfrm>
          <a:off x="2626918" y="1145947"/>
          <a:ext cx="850787" cy="540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Aware</a:t>
          </a:r>
        </a:p>
      </dsp:txBody>
      <dsp:txXfrm>
        <a:off x="2642741" y="1161770"/>
        <a:ext cx="819141" cy="508603"/>
      </dsp:txXfrm>
    </dsp:sp>
    <dsp:sp modelId="{6C740B05-5F23-4831-B3B5-9617A677BBBD}">
      <dsp:nvSpPr>
        <dsp:cNvPr id="0" name=""/>
        <dsp:cNvSpPr/>
      </dsp:nvSpPr>
      <dsp:spPr>
        <a:xfrm>
          <a:off x="896071" y="1891392"/>
          <a:ext cx="1130398" cy="5402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12738-880A-43FE-8B90-F48C619F0C25}">
      <dsp:nvSpPr>
        <dsp:cNvPr id="0" name=""/>
        <dsp:cNvSpPr/>
      </dsp:nvSpPr>
      <dsp:spPr>
        <a:xfrm>
          <a:off x="990603" y="1981197"/>
          <a:ext cx="1130398" cy="540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Not tried</a:t>
          </a:r>
        </a:p>
      </dsp:txBody>
      <dsp:txXfrm>
        <a:off x="1006426" y="1997020"/>
        <a:ext cx="1098752" cy="508603"/>
      </dsp:txXfrm>
    </dsp:sp>
    <dsp:sp modelId="{7D23B22B-E644-4906-B859-37AE3DCA9EF1}">
      <dsp:nvSpPr>
        <dsp:cNvPr id="0" name=""/>
        <dsp:cNvSpPr/>
      </dsp:nvSpPr>
      <dsp:spPr>
        <a:xfrm>
          <a:off x="2662" y="3256147"/>
          <a:ext cx="850787" cy="5402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B16FC-8967-43E4-B51A-E97080924C0E}">
      <dsp:nvSpPr>
        <dsp:cNvPr id="0" name=""/>
        <dsp:cNvSpPr/>
      </dsp:nvSpPr>
      <dsp:spPr>
        <a:xfrm>
          <a:off x="97194" y="3345952"/>
          <a:ext cx="850787" cy="540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Negative opinion</a:t>
          </a:r>
        </a:p>
      </dsp:txBody>
      <dsp:txXfrm>
        <a:off x="113017" y="3361775"/>
        <a:ext cx="819141" cy="508603"/>
      </dsp:txXfrm>
    </dsp:sp>
    <dsp:sp modelId="{A5CB18A6-78B2-47F0-858F-B85D26E7C935}">
      <dsp:nvSpPr>
        <dsp:cNvPr id="0" name=""/>
        <dsp:cNvSpPr/>
      </dsp:nvSpPr>
      <dsp:spPr>
        <a:xfrm>
          <a:off x="1042513" y="3256147"/>
          <a:ext cx="850787" cy="5402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62BD2-F4ED-4D04-9174-D61AAC22AD83}">
      <dsp:nvSpPr>
        <dsp:cNvPr id="0" name=""/>
        <dsp:cNvSpPr/>
      </dsp:nvSpPr>
      <dsp:spPr>
        <a:xfrm>
          <a:off x="1137045" y="3345952"/>
          <a:ext cx="850787" cy="540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Neutral</a:t>
          </a:r>
        </a:p>
      </dsp:txBody>
      <dsp:txXfrm>
        <a:off x="1152868" y="3361775"/>
        <a:ext cx="819141" cy="508603"/>
      </dsp:txXfrm>
    </dsp:sp>
    <dsp:sp modelId="{B5A91AF2-1C95-4DB5-A22F-6ED85AB39D85}">
      <dsp:nvSpPr>
        <dsp:cNvPr id="0" name=""/>
        <dsp:cNvSpPr/>
      </dsp:nvSpPr>
      <dsp:spPr>
        <a:xfrm>
          <a:off x="2082364" y="3256147"/>
          <a:ext cx="850787" cy="5402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0F233-5A85-4500-848C-ADB072CCE68A}">
      <dsp:nvSpPr>
        <dsp:cNvPr id="0" name=""/>
        <dsp:cNvSpPr/>
      </dsp:nvSpPr>
      <dsp:spPr>
        <a:xfrm>
          <a:off x="2176895" y="3345952"/>
          <a:ext cx="850787" cy="540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Favorable opinion</a:t>
          </a:r>
        </a:p>
      </dsp:txBody>
      <dsp:txXfrm>
        <a:off x="2192718" y="3361775"/>
        <a:ext cx="819141" cy="508603"/>
      </dsp:txXfrm>
    </dsp:sp>
    <dsp:sp modelId="{9CAB3D6E-83D3-492C-98D9-F9533FD85DAA}">
      <dsp:nvSpPr>
        <dsp:cNvPr id="0" name=""/>
        <dsp:cNvSpPr/>
      </dsp:nvSpPr>
      <dsp:spPr>
        <a:xfrm>
          <a:off x="4162065" y="1843828"/>
          <a:ext cx="850787" cy="5402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5104B-13F0-457E-801B-04630799A4EB}">
      <dsp:nvSpPr>
        <dsp:cNvPr id="0" name=""/>
        <dsp:cNvSpPr/>
      </dsp:nvSpPr>
      <dsp:spPr>
        <a:xfrm>
          <a:off x="4256597" y="1933634"/>
          <a:ext cx="850787" cy="540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Tried</a:t>
          </a:r>
        </a:p>
      </dsp:txBody>
      <dsp:txXfrm>
        <a:off x="4272420" y="1949457"/>
        <a:ext cx="819141" cy="508603"/>
      </dsp:txXfrm>
    </dsp:sp>
    <dsp:sp modelId="{62D0271A-5F36-4605-B11A-D431B8CA4960}">
      <dsp:nvSpPr>
        <dsp:cNvPr id="0" name=""/>
        <dsp:cNvSpPr/>
      </dsp:nvSpPr>
      <dsp:spPr>
        <a:xfrm>
          <a:off x="3122215" y="2631515"/>
          <a:ext cx="850787" cy="5402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8BF28-2F50-457A-ABE7-51674050937B}">
      <dsp:nvSpPr>
        <dsp:cNvPr id="0" name=""/>
        <dsp:cNvSpPr/>
      </dsp:nvSpPr>
      <dsp:spPr>
        <a:xfrm>
          <a:off x="3216746" y="2721321"/>
          <a:ext cx="850787" cy="540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Rejector</a:t>
          </a:r>
          <a:endParaRPr lang="en-US" sz="1200" kern="1200" dirty="0"/>
        </a:p>
      </dsp:txBody>
      <dsp:txXfrm>
        <a:off x="3232569" y="2737144"/>
        <a:ext cx="819141" cy="508603"/>
      </dsp:txXfrm>
    </dsp:sp>
    <dsp:sp modelId="{A1E1D7D1-5F30-48F6-983E-AA014A22642F}">
      <dsp:nvSpPr>
        <dsp:cNvPr id="0" name=""/>
        <dsp:cNvSpPr/>
      </dsp:nvSpPr>
      <dsp:spPr>
        <a:xfrm>
          <a:off x="4162065" y="2631515"/>
          <a:ext cx="850787" cy="5402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193C8-8A56-48D1-8BC4-2D5010AA3F4E}">
      <dsp:nvSpPr>
        <dsp:cNvPr id="0" name=""/>
        <dsp:cNvSpPr/>
      </dsp:nvSpPr>
      <dsp:spPr>
        <a:xfrm>
          <a:off x="4256597" y="2721321"/>
          <a:ext cx="850787" cy="540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Not yet repeated</a:t>
          </a:r>
        </a:p>
      </dsp:txBody>
      <dsp:txXfrm>
        <a:off x="4272420" y="2737144"/>
        <a:ext cx="819141" cy="508603"/>
      </dsp:txXfrm>
    </dsp:sp>
    <dsp:sp modelId="{89DBEE18-DE2F-4ECD-86CE-916050B756F7}">
      <dsp:nvSpPr>
        <dsp:cNvPr id="0" name=""/>
        <dsp:cNvSpPr/>
      </dsp:nvSpPr>
      <dsp:spPr>
        <a:xfrm>
          <a:off x="5201916" y="2631515"/>
          <a:ext cx="850787" cy="5402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F9A93-53E4-445F-AD22-64810AD6BA86}">
      <dsp:nvSpPr>
        <dsp:cNvPr id="0" name=""/>
        <dsp:cNvSpPr/>
      </dsp:nvSpPr>
      <dsp:spPr>
        <a:xfrm>
          <a:off x="5296448" y="2721321"/>
          <a:ext cx="850787" cy="540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Repeated</a:t>
          </a:r>
        </a:p>
      </dsp:txBody>
      <dsp:txXfrm>
        <a:off x="5312271" y="2737144"/>
        <a:ext cx="819141" cy="508603"/>
      </dsp:txXfrm>
    </dsp:sp>
    <dsp:sp modelId="{DD5AA85B-F4E7-49ED-A665-B2A4F09FCC2C}">
      <dsp:nvSpPr>
        <dsp:cNvPr id="0" name=""/>
        <dsp:cNvSpPr/>
      </dsp:nvSpPr>
      <dsp:spPr>
        <a:xfrm>
          <a:off x="4162065" y="3419203"/>
          <a:ext cx="850787" cy="5402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FF107-7152-4C54-B464-1E9779B9A858}">
      <dsp:nvSpPr>
        <dsp:cNvPr id="0" name=""/>
        <dsp:cNvSpPr/>
      </dsp:nvSpPr>
      <dsp:spPr>
        <a:xfrm>
          <a:off x="4256597" y="3509008"/>
          <a:ext cx="850787" cy="540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Loyal to other brand</a:t>
          </a:r>
        </a:p>
      </dsp:txBody>
      <dsp:txXfrm>
        <a:off x="4272420" y="3524831"/>
        <a:ext cx="819141" cy="508603"/>
      </dsp:txXfrm>
    </dsp:sp>
    <dsp:sp modelId="{23C22BC6-F7D2-42F8-8622-16ED29F6B769}">
      <dsp:nvSpPr>
        <dsp:cNvPr id="0" name=""/>
        <dsp:cNvSpPr/>
      </dsp:nvSpPr>
      <dsp:spPr>
        <a:xfrm>
          <a:off x="5201916" y="3419203"/>
          <a:ext cx="850787" cy="5402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65C7A-50AD-4FC2-8DFA-5D1D5AFB1112}">
      <dsp:nvSpPr>
        <dsp:cNvPr id="0" name=""/>
        <dsp:cNvSpPr/>
      </dsp:nvSpPr>
      <dsp:spPr>
        <a:xfrm>
          <a:off x="5296448" y="3509008"/>
          <a:ext cx="850787" cy="540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Switcher</a:t>
          </a:r>
        </a:p>
      </dsp:txBody>
      <dsp:txXfrm>
        <a:off x="5312271" y="3524831"/>
        <a:ext cx="819141" cy="508603"/>
      </dsp:txXfrm>
    </dsp:sp>
    <dsp:sp modelId="{59A37413-B3CB-41B2-AF3B-F39DD8A4D76A}">
      <dsp:nvSpPr>
        <dsp:cNvPr id="0" name=""/>
        <dsp:cNvSpPr/>
      </dsp:nvSpPr>
      <dsp:spPr>
        <a:xfrm>
          <a:off x="6241767" y="3419203"/>
          <a:ext cx="850787" cy="5402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1DDA5-3C8B-4DAF-AD06-246CD77DC761}">
      <dsp:nvSpPr>
        <dsp:cNvPr id="0" name=""/>
        <dsp:cNvSpPr/>
      </dsp:nvSpPr>
      <dsp:spPr>
        <a:xfrm>
          <a:off x="6336299" y="3509008"/>
          <a:ext cx="850787" cy="540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Loyal to brand</a:t>
          </a:r>
        </a:p>
      </dsp:txBody>
      <dsp:txXfrm>
        <a:off x="6352122" y="3524831"/>
        <a:ext cx="819141" cy="508603"/>
      </dsp:txXfrm>
    </dsp:sp>
    <dsp:sp modelId="{9A16832F-3FC8-419D-8C3F-5E42638AC988}">
      <dsp:nvSpPr>
        <dsp:cNvPr id="0" name=""/>
        <dsp:cNvSpPr/>
      </dsp:nvSpPr>
      <dsp:spPr>
        <a:xfrm>
          <a:off x="5201916" y="4206890"/>
          <a:ext cx="850787" cy="5402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EA7DA-D0EE-4C0D-B6D6-D8693102D271}">
      <dsp:nvSpPr>
        <dsp:cNvPr id="0" name=""/>
        <dsp:cNvSpPr/>
      </dsp:nvSpPr>
      <dsp:spPr>
        <a:xfrm>
          <a:off x="5296448" y="4296695"/>
          <a:ext cx="850787" cy="540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Light user</a:t>
          </a:r>
        </a:p>
      </dsp:txBody>
      <dsp:txXfrm>
        <a:off x="5312271" y="4312518"/>
        <a:ext cx="819141" cy="508603"/>
      </dsp:txXfrm>
    </dsp:sp>
    <dsp:sp modelId="{EB6A0D89-F652-4B10-86E0-F8BCFC384B8F}">
      <dsp:nvSpPr>
        <dsp:cNvPr id="0" name=""/>
        <dsp:cNvSpPr/>
      </dsp:nvSpPr>
      <dsp:spPr>
        <a:xfrm>
          <a:off x="6241767" y="4206890"/>
          <a:ext cx="850787" cy="5402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18A38-97BC-4953-B735-EACA86C29127}">
      <dsp:nvSpPr>
        <dsp:cNvPr id="0" name=""/>
        <dsp:cNvSpPr/>
      </dsp:nvSpPr>
      <dsp:spPr>
        <a:xfrm>
          <a:off x="6336299" y="4296695"/>
          <a:ext cx="850787" cy="540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Regular user</a:t>
          </a:r>
        </a:p>
      </dsp:txBody>
      <dsp:txXfrm>
        <a:off x="6352122" y="4312518"/>
        <a:ext cx="819141" cy="508603"/>
      </dsp:txXfrm>
    </dsp:sp>
    <dsp:sp modelId="{A2D7F64B-3F4D-4772-8C04-75A66C4BE743}">
      <dsp:nvSpPr>
        <dsp:cNvPr id="0" name=""/>
        <dsp:cNvSpPr/>
      </dsp:nvSpPr>
      <dsp:spPr>
        <a:xfrm>
          <a:off x="7281618" y="4206890"/>
          <a:ext cx="850787" cy="5402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00ABD-C25A-41CB-A46B-804781617173}">
      <dsp:nvSpPr>
        <dsp:cNvPr id="0" name=""/>
        <dsp:cNvSpPr/>
      </dsp:nvSpPr>
      <dsp:spPr>
        <a:xfrm>
          <a:off x="7376150" y="4296695"/>
          <a:ext cx="850787" cy="540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Heavy user</a:t>
          </a:r>
        </a:p>
      </dsp:txBody>
      <dsp:txXfrm>
        <a:off x="7391973" y="4312518"/>
        <a:ext cx="819141" cy="5086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8C59D-42D5-4AD5-B804-F7377423067D}">
      <dsp:nvSpPr>
        <dsp:cNvPr id="0" name=""/>
        <dsp:cNvSpPr/>
      </dsp:nvSpPr>
      <dsp:spPr>
        <a:xfrm>
          <a:off x="0" y="170385"/>
          <a:ext cx="6553200" cy="779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601" tIns="229108" rIns="50860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Size, purchasing power, characteristics can be measured easily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It should not be vague</a:t>
          </a:r>
        </a:p>
      </dsp:txBody>
      <dsp:txXfrm>
        <a:off x="0" y="170385"/>
        <a:ext cx="6553200" cy="779625"/>
      </dsp:txXfrm>
    </dsp:sp>
    <dsp:sp modelId="{1591703A-9ACD-4A01-8113-4387E92E42AA}">
      <dsp:nvSpPr>
        <dsp:cNvPr id="0" name=""/>
        <dsp:cNvSpPr/>
      </dsp:nvSpPr>
      <dsp:spPr>
        <a:xfrm>
          <a:off x="327660" y="8025"/>
          <a:ext cx="4587240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3387" tIns="0" rIns="173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Measurable</a:t>
          </a:r>
          <a:endParaRPr lang="en-US" sz="1600" b="1" kern="1200" dirty="0"/>
        </a:p>
      </dsp:txBody>
      <dsp:txXfrm>
        <a:off x="343512" y="23877"/>
        <a:ext cx="4555536" cy="293016"/>
      </dsp:txXfrm>
    </dsp:sp>
    <dsp:sp modelId="{C4FF8032-81A1-4D74-A3B6-0D3EBF998A23}">
      <dsp:nvSpPr>
        <dsp:cNvPr id="0" name=""/>
        <dsp:cNvSpPr/>
      </dsp:nvSpPr>
      <dsp:spPr>
        <a:xfrm>
          <a:off x="0" y="1171770"/>
          <a:ext cx="6553200" cy="779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601" tIns="229108" rIns="50860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Large &amp; </a:t>
          </a:r>
          <a:r>
            <a:rPr lang="en-US" sz="1600" u="sng" kern="1200" dirty="0"/>
            <a:t>profitable enough</a:t>
          </a:r>
          <a:r>
            <a:rPr lang="en-US" sz="1600" kern="1200" dirty="0"/>
            <a:t> to serve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Worth going after with a </a:t>
          </a:r>
          <a:r>
            <a:rPr lang="en-US" sz="1600" i="1" kern="1200" dirty="0"/>
            <a:t>tailored marketing program/effort</a:t>
          </a:r>
          <a:endParaRPr lang="en-US" sz="1600" kern="1200" dirty="0"/>
        </a:p>
      </dsp:txBody>
      <dsp:txXfrm>
        <a:off x="0" y="1171770"/>
        <a:ext cx="6553200" cy="779625"/>
      </dsp:txXfrm>
    </dsp:sp>
    <dsp:sp modelId="{C8704A57-B2E0-4A94-9BB6-D1D188235F76}">
      <dsp:nvSpPr>
        <dsp:cNvPr id="0" name=""/>
        <dsp:cNvSpPr/>
      </dsp:nvSpPr>
      <dsp:spPr>
        <a:xfrm>
          <a:off x="327660" y="1009410"/>
          <a:ext cx="4587240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3387" tIns="0" rIns="173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Substantial</a:t>
          </a:r>
          <a:endParaRPr lang="en-US" sz="1600" b="1" kern="1200" dirty="0"/>
        </a:p>
      </dsp:txBody>
      <dsp:txXfrm>
        <a:off x="343512" y="1025262"/>
        <a:ext cx="4555536" cy="293016"/>
      </dsp:txXfrm>
    </dsp:sp>
    <dsp:sp modelId="{B506871D-E1DE-4C0F-A95A-2BC5775CAC7D}">
      <dsp:nvSpPr>
        <dsp:cNvPr id="0" name=""/>
        <dsp:cNvSpPr/>
      </dsp:nvSpPr>
      <dsp:spPr>
        <a:xfrm>
          <a:off x="0" y="2173155"/>
          <a:ext cx="6553200" cy="5457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601" tIns="229108" rIns="50860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Can be effectively reached and served</a:t>
          </a:r>
        </a:p>
      </dsp:txBody>
      <dsp:txXfrm>
        <a:off x="0" y="2173155"/>
        <a:ext cx="6553200" cy="545737"/>
      </dsp:txXfrm>
    </dsp:sp>
    <dsp:sp modelId="{56727F4D-F399-4AFD-BF72-D5C2931059AD}">
      <dsp:nvSpPr>
        <dsp:cNvPr id="0" name=""/>
        <dsp:cNvSpPr/>
      </dsp:nvSpPr>
      <dsp:spPr>
        <a:xfrm>
          <a:off x="327660" y="2010795"/>
          <a:ext cx="4587240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3387" tIns="0" rIns="173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Accessible</a:t>
          </a:r>
          <a:endParaRPr lang="en-US" sz="1600" b="1" kern="1200" dirty="0"/>
        </a:p>
      </dsp:txBody>
      <dsp:txXfrm>
        <a:off x="343512" y="2026647"/>
        <a:ext cx="4555536" cy="293016"/>
      </dsp:txXfrm>
    </dsp:sp>
    <dsp:sp modelId="{80EF7CC6-B199-4590-B514-54C2DF29DF5B}">
      <dsp:nvSpPr>
        <dsp:cNvPr id="0" name=""/>
        <dsp:cNvSpPr/>
      </dsp:nvSpPr>
      <dsp:spPr>
        <a:xfrm>
          <a:off x="0" y="2940652"/>
          <a:ext cx="6553200" cy="779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601" tIns="229108" rIns="50860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Conceptually distinguishable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Respond differently to different marketing-mix elements</a:t>
          </a:r>
        </a:p>
      </dsp:txBody>
      <dsp:txXfrm>
        <a:off x="0" y="2940652"/>
        <a:ext cx="6553200" cy="779625"/>
      </dsp:txXfrm>
    </dsp:sp>
    <dsp:sp modelId="{F2752AFD-51D9-40E4-8D12-7603CCBAB08C}">
      <dsp:nvSpPr>
        <dsp:cNvPr id="0" name=""/>
        <dsp:cNvSpPr/>
      </dsp:nvSpPr>
      <dsp:spPr>
        <a:xfrm>
          <a:off x="327660" y="2778292"/>
          <a:ext cx="4587240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3387" tIns="0" rIns="173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Differentiable</a:t>
          </a:r>
          <a:endParaRPr lang="en-US" sz="1600" b="1" kern="1200" dirty="0"/>
        </a:p>
      </dsp:txBody>
      <dsp:txXfrm>
        <a:off x="343512" y="2794144"/>
        <a:ext cx="4555536" cy="293016"/>
      </dsp:txXfrm>
    </dsp:sp>
    <dsp:sp modelId="{BF55F0B6-E327-4D69-A101-8221CD0D724D}">
      <dsp:nvSpPr>
        <dsp:cNvPr id="0" name=""/>
        <dsp:cNvSpPr/>
      </dsp:nvSpPr>
      <dsp:spPr>
        <a:xfrm>
          <a:off x="0" y="3942037"/>
          <a:ext cx="6553200" cy="5457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601" tIns="229108" rIns="50860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Effective programs can be formulated for that particular segment</a:t>
          </a:r>
        </a:p>
      </dsp:txBody>
      <dsp:txXfrm>
        <a:off x="0" y="3942037"/>
        <a:ext cx="6553200" cy="545737"/>
      </dsp:txXfrm>
    </dsp:sp>
    <dsp:sp modelId="{4CD15047-8A8C-4C92-A1FF-E26F868CDF23}">
      <dsp:nvSpPr>
        <dsp:cNvPr id="0" name=""/>
        <dsp:cNvSpPr/>
      </dsp:nvSpPr>
      <dsp:spPr>
        <a:xfrm>
          <a:off x="327660" y="3779677"/>
          <a:ext cx="4587240" cy="324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3387" tIns="0" rIns="173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Actionable</a:t>
          </a:r>
          <a:endParaRPr lang="en-US" sz="1600" b="1" kern="1200" dirty="0"/>
        </a:p>
      </dsp:txBody>
      <dsp:txXfrm>
        <a:off x="343512" y="3795529"/>
        <a:ext cx="4555536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8E6D5-285E-4EB3-B86C-129AFB175317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CBFC3-749C-4045-98B9-370124A67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37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5C267-9C88-46C0-A5B9-14C213FBAC52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8E8A2-5FCF-455D-9C62-10344EDDB3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4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8E8A2-5FCF-455D-9C62-10344EDDB3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3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8E8A2-5FCF-455D-9C62-10344EDDB314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1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438400" y="4114800"/>
            <a:ext cx="6477000" cy="1828800"/>
          </a:xfrm>
        </p:spPr>
        <p:txBody>
          <a:bodyPr anchor="b">
            <a:normAutofit/>
          </a:bodyPr>
          <a:lstStyle>
            <a:lvl1pPr>
              <a:defRPr sz="3600" b="1" cap="all" baseline="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1066800"/>
            <a:ext cx="6705600" cy="2133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="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3/30/2022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>
              <a:buFont typeface="Candara" pitchFamily="34" charset="0"/>
              <a:buChar char="&gt;"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sz="1600" b="1" dirty="0">
                <a:solidFill>
                  <a:srgbClr val="002060"/>
                </a:solidFill>
              </a:rPr>
              <a:t>MG 220 Marketing Management</a:t>
            </a:r>
            <a:endParaRPr lang="en-US" sz="1400" b="1" dirty="0">
              <a:solidFill>
                <a:srgbClr val="002060"/>
              </a:solidFill>
            </a:endParaRPr>
          </a:p>
          <a:p>
            <a:pPr marL="0" indent="0" algn="r">
              <a:buFontTx/>
              <a:buNone/>
              <a:defRPr/>
            </a:pPr>
            <a:r>
              <a:rPr lang="en-US" sz="1400" b="0" dirty="0" err="1">
                <a:solidFill>
                  <a:srgbClr val="002060"/>
                </a:solidFill>
              </a:rPr>
              <a:t>Ammar</a:t>
            </a:r>
            <a:r>
              <a:rPr lang="en-US" sz="1400" b="0" dirty="0">
                <a:solidFill>
                  <a:srgbClr val="002060"/>
                </a:solidFill>
              </a:rPr>
              <a:t> </a:t>
            </a:r>
            <a:r>
              <a:rPr lang="en-US" sz="1400" b="0" dirty="0" err="1">
                <a:solidFill>
                  <a:srgbClr val="002060"/>
                </a:solidFill>
              </a:rPr>
              <a:t>Javed</a:t>
            </a:r>
            <a:endParaRPr lang="en-US" sz="1400" b="0" dirty="0">
              <a:solidFill>
                <a:srgbClr val="002060"/>
              </a:solidFill>
            </a:endParaRPr>
          </a:p>
          <a:p>
            <a:pPr marL="0" indent="0" algn="r">
              <a:buFontTx/>
              <a:buNone/>
              <a:defRPr/>
            </a:pPr>
            <a:r>
              <a:rPr lang="en-US" sz="1400" b="0" dirty="0">
                <a:solidFill>
                  <a:srgbClr val="002060"/>
                </a:solidFill>
              </a:rPr>
              <a:t>ammar.javed@nu.edu.pk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>
            <a:lvl1pPr algn="ctr">
              <a:defRPr sz="1800" b="1"/>
            </a:lvl1pPr>
          </a:lstStyle>
          <a:p>
            <a:r>
              <a:rPr lang="en-US" dirty="0">
                <a:solidFill>
                  <a:srgbClr val="000000"/>
                </a:solidFill>
              </a:rPr>
              <a:t>MG 220 Marketing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6323012"/>
            <a:ext cx="822960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C01193-8287-4834-A286-6B880643E934}" type="datetime4">
              <a:rPr lang="en-US" smtClean="0">
                <a:solidFill>
                  <a:srgbClr val="000000"/>
                </a:solidFill>
              </a:rPr>
              <a:pPr/>
              <a:t>March 30,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B37D5FE-740C-46F5-801A-FA5477D9711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transition spd="med">
    <p:fade/>
  </p:transition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b="1" dirty="0"/>
              <a:t>Part 3: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CONNECTING WITH CUSTOMERS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FE4787-C85F-47ED-A739-92A4E3FD1788}"/>
              </a:ext>
            </a:extLst>
          </p:cNvPr>
          <p:cNvSpPr txBox="1">
            <a:spLocks/>
          </p:cNvSpPr>
          <p:nvPr/>
        </p:nvSpPr>
        <p:spPr>
          <a:xfrm>
            <a:off x="765048" y="17526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 5:</a:t>
            </a:r>
            <a:b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Creating Long-Term Loyalty Relationships</a:t>
            </a:r>
          </a:p>
          <a:p>
            <a:pPr>
              <a:buFont typeface="Wingdings"/>
              <a:buNone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Wingdings"/>
              <a:buNone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 6: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Analyzing Consumer Markets</a:t>
            </a:r>
          </a:p>
          <a:p>
            <a:pPr>
              <a:buFont typeface="Wingdings"/>
              <a:buNone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Wingdings"/>
              <a:buNone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 7: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Analyzing Business Markets</a:t>
            </a:r>
          </a:p>
          <a:p>
            <a:pPr>
              <a:buFont typeface="Wingdings"/>
              <a:buNone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Wingdings"/>
              <a:buNone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 9: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Identifying Market Segments and Targets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xplosion 1 7"/>
          <p:cNvSpPr/>
          <p:nvPr/>
        </p:nvSpPr>
        <p:spPr>
          <a:xfrm rot="20652018">
            <a:off x="6395098" y="5075273"/>
            <a:ext cx="3533272" cy="2496293"/>
          </a:xfrm>
          <a:prstGeom prst="irregularSeal1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</a:rPr>
              <a:t>TOPIC</a:t>
            </a:r>
            <a:r>
              <a:rPr lang="en-US" sz="1400" b="1" i="1" dirty="0">
                <a:solidFill>
                  <a:schemeClr val="accent4">
                    <a:lumMod val="50000"/>
                  </a:schemeClr>
                </a:solidFill>
              </a:rPr>
              <a:t> is not present in 14/e but  is included – Use slide only to review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Building Customer Value, Satisfaction &amp; Loyalty</a:t>
            </a:r>
            <a:br>
              <a:rPr lang="en-US" sz="2400" b="1" dirty="0"/>
            </a:br>
            <a:r>
              <a:rPr lang="en-US" sz="2000" dirty="0"/>
              <a:t>TQM</a:t>
            </a:r>
            <a:endParaRPr lang="en-US" sz="24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 220 Marketing Management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Total Quality Management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is an organization-wide approach to continuously improving the quality of all the organization’s processes, products and services</a:t>
            </a:r>
            <a:endParaRPr lang="en-US" sz="2000" b="1" dirty="0"/>
          </a:p>
          <a:p>
            <a:endParaRPr lang="en-US" sz="1600" dirty="0"/>
          </a:p>
          <a:p>
            <a:pPr algn="r">
              <a:buNone/>
            </a:pPr>
            <a:r>
              <a:rPr lang="en-US" sz="1600" dirty="0"/>
              <a:t>	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“Quality is our best assurance of customer allegiance, our strongest defense against foreign competition and the only path to sustained growth and earnings”</a:t>
            </a:r>
            <a:br>
              <a:rPr lang="en-US" sz="18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John F. Welch Jr. Ex-Chairman, GE</a:t>
            </a:r>
          </a:p>
          <a:p>
            <a:pPr>
              <a:buNone/>
            </a:pPr>
            <a:endParaRPr lang="en-US" sz="1200" dirty="0"/>
          </a:p>
          <a:p>
            <a:r>
              <a:rPr lang="en-US" sz="2000" b="1" dirty="0"/>
              <a:t>Problem with TQM: </a:t>
            </a:r>
          </a:p>
          <a:p>
            <a:pPr>
              <a:buNone/>
            </a:pPr>
            <a:r>
              <a:rPr lang="en-US" sz="1800" b="1" dirty="0"/>
              <a:t>	</a:t>
            </a:r>
            <a:r>
              <a:rPr lang="en-US" sz="1800" dirty="0"/>
              <a:t>Overly focused on production, processes ; Lose sight of customer needs and wants</a:t>
            </a:r>
          </a:p>
          <a:p>
            <a:r>
              <a:rPr lang="en-US" sz="2000" b="1" dirty="0"/>
              <a:t>How marketers help in delivering high quality goods and services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800" dirty="0"/>
              <a:t>Stay engaged and updated with customers all along from </a:t>
            </a:r>
            <a:br>
              <a:rPr lang="en-US" sz="1800" dirty="0"/>
            </a:br>
            <a:r>
              <a:rPr lang="en-US" sz="1800" dirty="0"/>
              <a:t>identifying needs to delivering to servicing…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Maximizing Customer Lifetime Value</a:t>
            </a:r>
            <a:br>
              <a:rPr lang="en-US" sz="2400" b="1" dirty="0"/>
            </a:br>
            <a:r>
              <a:rPr lang="en-US" sz="2000" dirty="0"/>
              <a:t>Overview</a:t>
            </a:r>
            <a:endParaRPr lang="en-US" sz="32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 220 Marketing Management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Another way of looking at Marketing </a:t>
            </a:r>
            <a:br>
              <a:rPr lang="en-US" sz="2400" dirty="0"/>
            </a:br>
            <a:r>
              <a:rPr lang="en-US" sz="2400" dirty="0"/>
              <a:t>(Meeting needs profitably) =&gt; </a:t>
            </a:r>
            <a:r>
              <a:rPr lang="en-US" sz="3200" b="1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Marketing is the art of attracting and keeping profitable customers</a:t>
            </a:r>
          </a:p>
          <a:p>
            <a:pPr>
              <a:buNone/>
            </a:pPr>
            <a:endParaRPr lang="en-US" dirty="0"/>
          </a:p>
          <a:p>
            <a:r>
              <a:rPr lang="en-US" sz="2800" dirty="0"/>
              <a:t>Always </a:t>
            </a:r>
            <a:r>
              <a:rPr lang="en-US" sz="4400" b="1" dirty="0"/>
              <a:t>identify</a:t>
            </a:r>
            <a:r>
              <a:rPr lang="en-US" sz="2800" dirty="0"/>
              <a:t> whether large customers are proportionally profitable or smaller are, and define focus accordingly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Maximizing Customer Lifetime Value</a:t>
            </a:r>
            <a:br>
              <a:rPr lang="en-US" sz="2400" b="1" dirty="0"/>
            </a:br>
            <a:r>
              <a:rPr lang="en-US" sz="2000" dirty="0"/>
              <a:t>Customer Profitability</a:t>
            </a:r>
            <a:endParaRPr lang="en-US" sz="32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 220 Marketing Management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Profitable Customer </a:t>
            </a:r>
            <a:br>
              <a:rPr lang="en-US" sz="2000" dirty="0"/>
            </a:br>
            <a:r>
              <a:rPr lang="en-US" sz="1800" dirty="0"/>
              <a:t>A person, household or company that over time yields a revenue stream that exceeds by an acceptable amount the company’s cost stream of attracting, selling and servicing that customer</a:t>
            </a:r>
          </a:p>
          <a:p>
            <a:r>
              <a:rPr lang="en-US" sz="1800" b="1" dirty="0"/>
              <a:t>Customer Profitability Analysis</a:t>
            </a:r>
            <a:r>
              <a:rPr lang="en-US" sz="1800" dirty="0"/>
              <a:t> to identify in “minute” detail what is the actual cost to customer while earning revenue</a:t>
            </a:r>
          </a:p>
          <a:p>
            <a:pPr>
              <a:buNone/>
            </a:pPr>
            <a:r>
              <a:rPr lang="en-US" sz="2000" b="1" i="1" dirty="0"/>
              <a:t>Every activity is monitored – Use ABC (Activity-Based Costing)</a:t>
            </a:r>
          </a:p>
          <a:p>
            <a:r>
              <a:rPr lang="en-US" sz="2000" dirty="0"/>
              <a:t>Segment Customers (profit-wise) as:  </a:t>
            </a:r>
            <a:br>
              <a:rPr lang="en-US" sz="2000" dirty="0"/>
            </a:br>
            <a:r>
              <a:rPr lang="en-US" sz="1400" u="sng" dirty="0"/>
              <a:t>(a) Most Profitable</a:t>
            </a:r>
            <a:r>
              <a:rPr lang="en-US" sz="1400" dirty="0"/>
              <a:t>,  </a:t>
            </a:r>
            <a:r>
              <a:rPr lang="en-US" sz="1400" u="sng" dirty="0"/>
              <a:t>(b) Profitable</a:t>
            </a:r>
            <a:r>
              <a:rPr lang="en-US" sz="1400" dirty="0"/>
              <a:t>, </a:t>
            </a:r>
            <a:r>
              <a:rPr lang="en-US" sz="1400" u="sng" dirty="0"/>
              <a:t>(c) Low Profitable but desirable</a:t>
            </a:r>
            <a:r>
              <a:rPr lang="en-US" sz="1400" dirty="0"/>
              <a:t>,  </a:t>
            </a:r>
            <a:r>
              <a:rPr lang="en-US" sz="1400" u="sng" dirty="0"/>
              <a:t>(d) Low Profitable and Undesirable</a:t>
            </a:r>
          </a:p>
          <a:p>
            <a:endParaRPr lang="en-US" sz="2000" b="1" dirty="0"/>
          </a:p>
          <a:p>
            <a:r>
              <a:rPr lang="en-US" sz="2000" b="1" dirty="0"/>
              <a:t>Competitive Advantage</a:t>
            </a:r>
            <a:r>
              <a:rPr lang="en-US" sz="2000" dirty="0"/>
              <a:t> is a company’s ability to perform in one or more ways competitors cannot or will not match.</a:t>
            </a:r>
          </a:p>
          <a:p>
            <a:pPr lvl="1"/>
            <a:r>
              <a:rPr lang="en-US" sz="1800" dirty="0"/>
              <a:t>Generally not sustainable (although desired)</a:t>
            </a:r>
          </a:p>
          <a:p>
            <a:pPr lvl="1"/>
            <a:r>
              <a:rPr lang="en-US" sz="1800" dirty="0"/>
              <a:t>It must always be a “customer advantage” (something a customer values)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Maximizing Customer Lifetime Value</a:t>
            </a:r>
            <a:br>
              <a:rPr lang="en-US" sz="2400" b="1" dirty="0"/>
            </a:br>
            <a:r>
              <a:rPr lang="en-US" sz="2000" dirty="0"/>
              <a:t>Measuring Customer Lifetime Value (CLV)</a:t>
            </a:r>
            <a:endParaRPr lang="en-US" sz="32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 220 Marketing Management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CLV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2000" dirty="0"/>
              <a:t>Net Present Value of the stream of future profits expected over the customer’s lifetime purchases</a:t>
            </a:r>
          </a:p>
          <a:p>
            <a:pPr>
              <a:buNone/>
            </a:pPr>
            <a:r>
              <a:rPr lang="en-US" sz="1800" b="1" dirty="0"/>
              <a:t>	</a:t>
            </a:r>
            <a:r>
              <a:rPr lang="en-US" sz="2000" b="1" dirty="0"/>
              <a:t>Use Discounted Cash Flows (apply Time Value of Money)</a:t>
            </a:r>
          </a:p>
          <a:p>
            <a:pPr>
              <a:buNone/>
            </a:pPr>
            <a:endParaRPr lang="en-US" sz="1800" dirty="0"/>
          </a:p>
          <a:p>
            <a:r>
              <a:rPr lang="en-US" sz="2000" dirty="0"/>
              <a:t>Analysis of all </a:t>
            </a:r>
            <a:r>
              <a:rPr lang="en-US" sz="2000" b="1" i="1" dirty="0"/>
              <a:t>revenues</a:t>
            </a:r>
            <a:r>
              <a:rPr lang="en-US" sz="2000" dirty="0"/>
              <a:t> and </a:t>
            </a:r>
            <a:r>
              <a:rPr lang="en-US" sz="2000" b="1" i="1" dirty="0"/>
              <a:t>costs</a:t>
            </a:r>
            <a:r>
              <a:rPr lang="en-US" sz="2000" dirty="0"/>
              <a:t> estimated for </a:t>
            </a:r>
            <a:r>
              <a:rPr lang="en-US" sz="2000" b="1" i="1" dirty="0"/>
              <a:t>lifetime engagement</a:t>
            </a:r>
          </a:p>
          <a:p>
            <a:r>
              <a:rPr lang="en-US" sz="2000" dirty="0"/>
              <a:t>It is a challenging task to estimate so many variables over whole of customer’s engagement with company</a:t>
            </a:r>
          </a:p>
          <a:p>
            <a:endParaRPr lang="en-US" sz="1800" dirty="0"/>
          </a:p>
          <a:p>
            <a:r>
              <a:rPr lang="en-US" sz="2000" dirty="0"/>
              <a:t>Still, marketers need to be careful that short-term, brand-building activities are not missed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Cultivating Customer Relationships</a:t>
            </a:r>
            <a:br>
              <a:rPr lang="en-US" sz="2800" b="1" dirty="0"/>
            </a:br>
            <a:r>
              <a:rPr lang="en-US" sz="2000" dirty="0"/>
              <a:t>Overview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maximize Customer [Lifetime] Value: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2400" dirty="0"/>
              <a:t>Cultivate Long-term relationships</a:t>
            </a:r>
          </a:p>
          <a:p>
            <a:endParaRPr lang="en-US" sz="2400" dirty="0"/>
          </a:p>
          <a:p>
            <a:r>
              <a:rPr lang="en-US" sz="2400" dirty="0"/>
              <a:t>Moving from </a:t>
            </a:r>
            <a:r>
              <a:rPr lang="en-US" sz="2400" b="1" i="1" u="sng" dirty="0"/>
              <a:t>Wasteful mass marketing</a:t>
            </a:r>
            <a:r>
              <a:rPr lang="en-US" sz="2400" dirty="0"/>
              <a:t> to </a:t>
            </a:r>
            <a:br>
              <a:rPr lang="en-US" sz="2400" dirty="0"/>
            </a:br>
            <a:r>
              <a:rPr lang="en-US" sz="2400" b="1" i="1" u="sng" dirty="0"/>
              <a:t>Precision marketing</a:t>
            </a:r>
            <a:r>
              <a:rPr lang="en-US" sz="2400" dirty="0"/>
              <a:t> for </a:t>
            </a:r>
            <a:br>
              <a:rPr lang="en-US" sz="2400" dirty="0"/>
            </a:br>
            <a:r>
              <a:rPr lang="en-US" sz="2400" b="1" i="1" u="sng" dirty="0"/>
              <a:t>Stronger customer relationships</a:t>
            </a:r>
          </a:p>
          <a:p>
            <a:endParaRPr lang="en-US" sz="2400" dirty="0"/>
          </a:p>
          <a:p>
            <a:r>
              <a:rPr lang="en-US" sz="2400" dirty="0"/>
              <a:t>Use information technology to be close to customers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Cultivating Customer Relationships</a:t>
            </a:r>
            <a:br>
              <a:rPr lang="en-US" sz="2800" b="1" dirty="0"/>
            </a:br>
            <a:r>
              <a:rPr lang="en-US" sz="2000" dirty="0"/>
              <a:t>Customer Relationship Management (CRM)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CRM: </a:t>
            </a:r>
            <a:r>
              <a:rPr lang="en-US" sz="2000" dirty="0"/>
              <a:t>Process of managing detailed information about individual customers and carefully managing all customer’s “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touch-points</a:t>
            </a:r>
            <a:r>
              <a:rPr lang="en-US" sz="2000" dirty="0"/>
              <a:t>” to maximize customer loyalty</a:t>
            </a:r>
          </a:p>
          <a:p>
            <a:pPr lvl="1"/>
            <a:r>
              <a:rPr lang="en-US" sz="2400" b="1" dirty="0"/>
              <a:t>Personalizing Marketing:</a:t>
            </a:r>
            <a:br>
              <a:rPr lang="en-US" sz="2500" b="1" dirty="0"/>
            </a:br>
            <a:r>
              <a:rPr lang="en-US" sz="1700" b="1" dirty="0"/>
              <a:t>Framework for one-to-one marketing </a:t>
            </a:r>
            <a:endParaRPr lang="en-US" sz="1800" dirty="0"/>
          </a:p>
          <a:p>
            <a:pPr lvl="2"/>
            <a:r>
              <a:rPr lang="en-US" sz="1800" dirty="0"/>
              <a:t>Identify your prospects and customers</a:t>
            </a:r>
          </a:p>
          <a:p>
            <a:pPr lvl="2"/>
            <a:r>
              <a:rPr lang="en-US" sz="1800" dirty="0"/>
              <a:t>Differentiate customers in terms of: </a:t>
            </a:r>
            <a:br>
              <a:rPr lang="en-US" sz="1800" dirty="0"/>
            </a:br>
            <a:r>
              <a:rPr lang="en-US" sz="1800" dirty="0"/>
              <a:t>(1) their needs and (2) their value to company</a:t>
            </a:r>
          </a:p>
          <a:p>
            <a:pPr lvl="2"/>
            <a:r>
              <a:rPr lang="en-US" sz="1800" dirty="0"/>
              <a:t>Interact with individual customers to improve knowledge about their needs</a:t>
            </a:r>
          </a:p>
          <a:p>
            <a:pPr lvl="2"/>
            <a:r>
              <a:rPr lang="en-US" sz="1800" dirty="0"/>
              <a:t>Customize Products, Services and Messages for each customer</a:t>
            </a:r>
          </a:p>
          <a:p>
            <a:pPr lvl="1"/>
            <a:r>
              <a:rPr lang="en-US" sz="2100" b="1" dirty="0"/>
              <a:t>Customer Empowerment</a:t>
            </a:r>
          </a:p>
          <a:p>
            <a:pPr lvl="1"/>
            <a:r>
              <a:rPr lang="en-US" sz="2100" b="1" dirty="0"/>
              <a:t>Customer Reviews &amp; Recommendations</a:t>
            </a:r>
            <a:endParaRPr lang="en-US" sz="21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Cultivating Customer Relationships</a:t>
            </a:r>
            <a:br>
              <a:rPr lang="en-US" sz="2800" b="1" dirty="0"/>
            </a:br>
            <a:r>
              <a:rPr lang="en-US" sz="2000" dirty="0"/>
              <a:t>Attracting, Retaining and Growing Customers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Retention dynamics</a:t>
            </a:r>
          </a:p>
          <a:p>
            <a:pPr lvl="1"/>
            <a:r>
              <a:rPr lang="en-US" sz="1600" dirty="0"/>
              <a:t>Define and measure company retention rate (retention is opp. of defection)</a:t>
            </a:r>
          </a:p>
          <a:p>
            <a:pPr lvl="1"/>
            <a:r>
              <a:rPr lang="en-US" sz="1600" dirty="0"/>
              <a:t>Distinguish the causes of customer attrition </a:t>
            </a:r>
            <a:br>
              <a:rPr lang="en-US" sz="1600" dirty="0"/>
            </a:br>
            <a:r>
              <a:rPr lang="en-US" sz="1600" dirty="0"/>
              <a:t>and identify those that can be managed better</a:t>
            </a:r>
          </a:p>
          <a:p>
            <a:pPr lvl="1"/>
            <a:r>
              <a:rPr lang="en-US" sz="1600" dirty="0"/>
              <a:t>Compare the lost customer’s lifetime value to the costs of reducing the defection rate</a:t>
            </a:r>
          </a:p>
          <a:p>
            <a:pPr lvl="1"/>
            <a:r>
              <a:rPr lang="en-US" sz="1600" b="1" dirty="0"/>
              <a:t>Marketing Funnel: Learning about the ‘loss rate’ as customer moves towards loyalty</a:t>
            </a: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59941"/>
            <a:ext cx="6858000" cy="3298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Cultivating Customer Relationships</a:t>
            </a:r>
            <a:br>
              <a:rPr lang="en-US" sz="2800" dirty="0"/>
            </a:br>
            <a:r>
              <a:rPr lang="en-US" sz="2000" dirty="0"/>
              <a:t>Forming Strong Customer Bonds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Adding Financial Benefits</a:t>
            </a:r>
          </a:p>
          <a:p>
            <a:pPr lvl="1"/>
            <a:r>
              <a:rPr lang="en-US" sz="2600" dirty="0"/>
              <a:t>Frequency Programs</a:t>
            </a:r>
          </a:p>
          <a:p>
            <a:pPr lvl="1">
              <a:buNone/>
            </a:pPr>
            <a:r>
              <a:rPr lang="en-US" sz="2600" dirty="0"/>
              <a:t>	reward those who buy more</a:t>
            </a:r>
          </a:p>
          <a:p>
            <a:pPr lvl="1">
              <a:buNone/>
            </a:pPr>
            <a:endParaRPr lang="en-US" sz="2200" dirty="0"/>
          </a:p>
          <a:p>
            <a:pPr lvl="1"/>
            <a:r>
              <a:rPr lang="en-US" sz="2600" dirty="0"/>
              <a:t>Club Marketing</a:t>
            </a:r>
          </a:p>
          <a:p>
            <a:endParaRPr lang="en-US" sz="3500" dirty="0"/>
          </a:p>
          <a:p>
            <a:r>
              <a:rPr lang="en-US" sz="3000" dirty="0"/>
              <a:t>Social Benefits</a:t>
            </a:r>
          </a:p>
          <a:p>
            <a:pPr lvl="1"/>
            <a:r>
              <a:rPr lang="en-US" sz="2600" dirty="0"/>
              <a:t>Personalized services</a:t>
            </a:r>
          </a:p>
          <a:p>
            <a:pPr lvl="1"/>
            <a:endParaRPr lang="en-US" sz="2600" dirty="0"/>
          </a:p>
          <a:p>
            <a:r>
              <a:rPr lang="en-US" sz="3000" dirty="0"/>
              <a:t>Structural Ties</a:t>
            </a:r>
          </a:p>
          <a:p>
            <a:pPr lvl="1"/>
            <a:r>
              <a:rPr lang="en-US" sz="2200" dirty="0"/>
              <a:t>Contracts</a:t>
            </a:r>
          </a:p>
          <a:p>
            <a:pPr lvl="1"/>
            <a:r>
              <a:rPr lang="en-US" sz="2200" dirty="0"/>
              <a:t>Lower Prices and Better Services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Customer Database &amp; Database Marketing</a:t>
            </a:r>
            <a:br>
              <a:rPr lang="en-US" sz="2800" b="1" dirty="0"/>
            </a:br>
            <a:r>
              <a:rPr lang="en-US" sz="2000" dirty="0"/>
              <a:t>Key concepts only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Customer Database</a:t>
            </a:r>
            <a:br>
              <a:rPr lang="en-US" sz="3000" dirty="0"/>
            </a:br>
            <a:r>
              <a:rPr lang="en-US" sz="2600" dirty="0"/>
              <a:t>vs. a mailing list</a:t>
            </a:r>
            <a:endParaRPr lang="en-US" sz="3000" dirty="0"/>
          </a:p>
          <a:p>
            <a:r>
              <a:rPr lang="en-US" sz="3000" dirty="0"/>
              <a:t>Database Marketing</a:t>
            </a:r>
          </a:p>
          <a:p>
            <a:endParaRPr lang="en-US" sz="3000" dirty="0"/>
          </a:p>
          <a:p>
            <a:r>
              <a:rPr lang="en-US" sz="3000" dirty="0"/>
              <a:t>Uses (General review)</a:t>
            </a:r>
          </a:p>
          <a:p>
            <a:endParaRPr lang="en-US" sz="3000" dirty="0"/>
          </a:p>
          <a:p>
            <a:r>
              <a:rPr lang="en-US" sz="3000" dirty="0"/>
              <a:t>Downside</a:t>
            </a:r>
          </a:p>
          <a:p>
            <a:pPr lvl="1"/>
            <a:r>
              <a:rPr lang="en-US" sz="2200" dirty="0"/>
              <a:t>Cost for building a database</a:t>
            </a:r>
          </a:p>
          <a:p>
            <a:pPr lvl="1"/>
            <a:r>
              <a:rPr lang="en-US" sz="2200" dirty="0"/>
              <a:t>Difficult to get everyone in company on board</a:t>
            </a:r>
          </a:p>
          <a:p>
            <a:pPr lvl="1"/>
            <a:r>
              <a:rPr lang="en-US" sz="2200" dirty="0"/>
              <a:t>Not all customers want to have relationship with company and share information</a:t>
            </a:r>
          </a:p>
          <a:p>
            <a:pPr lvl="1"/>
            <a:r>
              <a:rPr lang="en-US" sz="2200" dirty="0"/>
              <a:t>Assumptions might be faulty</a:t>
            </a:r>
          </a:p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Section2:</a:t>
            </a:r>
            <a:endParaRPr lang="en-US" sz="28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 220 Marketing Management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87E240-5DA5-420B-AF9F-F49940B6DEAE}"/>
              </a:ext>
            </a:extLst>
          </p:cNvPr>
          <p:cNvSpPr txBox="1">
            <a:spLocks/>
          </p:cNvSpPr>
          <p:nvPr/>
        </p:nvSpPr>
        <p:spPr>
          <a:xfrm>
            <a:off x="685800" y="2057400"/>
            <a:ext cx="6400800" cy="2286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b="1"/>
              <a:t>Chap 6</a:t>
            </a:r>
          </a:p>
          <a:p>
            <a:r>
              <a:rPr lang="en-US" sz="2000" b="1"/>
              <a:t>What influences consumer behavior</a:t>
            </a:r>
          </a:p>
          <a:p>
            <a:r>
              <a:rPr lang="en-US" sz="2000" b="1"/>
              <a:t>Key Psychological processes</a:t>
            </a:r>
          </a:p>
          <a:p>
            <a:r>
              <a:rPr lang="en-US" sz="2000" b="1"/>
              <a:t>The Buying Decision process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0142111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Section 1:</a:t>
            </a:r>
            <a:endParaRPr lang="en-US" sz="28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 220 Marketing Management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1131818-B284-4A5D-95A8-2B3F9FB51900}"/>
              </a:ext>
            </a:extLst>
          </p:cNvPr>
          <p:cNvSpPr txBox="1">
            <a:spLocks/>
          </p:cNvSpPr>
          <p:nvPr/>
        </p:nvSpPr>
        <p:spPr>
          <a:xfrm>
            <a:off x="765048" y="17526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b="1"/>
              <a:t>Chap 5</a:t>
            </a:r>
          </a:p>
          <a:p>
            <a:r>
              <a:rPr lang="en-US" sz="2000" b="1"/>
              <a:t>Building Customer Satisfaction, Value &amp; Loyalty</a:t>
            </a:r>
          </a:p>
          <a:p>
            <a:r>
              <a:rPr lang="en-US" sz="2000" b="1"/>
              <a:t>Maximizing Customer Lifetime Value</a:t>
            </a:r>
          </a:p>
          <a:p>
            <a:r>
              <a:rPr lang="en-US" sz="2000" b="1"/>
              <a:t>Cultivating Customer Relationships</a:t>
            </a:r>
          </a:p>
          <a:p>
            <a:r>
              <a:rPr lang="en-US" sz="2000" b="1"/>
              <a:t>Customer Database &amp; Database Marketing</a:t>
            </a:r>
            <a:endParaRPr lang="en-US" sz="2000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85E997A-C32F-4116-933E-9561CA864A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Influences Consumer Behavior</a:t>
            </a:r>
            <a:br>
              <a:rPr lang="en-US" dirty="0"/>
            </a:br>
            <a:endParaRPr lang="en-US" sz="2800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 220 Marketing Management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Understanding the Theory and Realities of Consumer Behavior</a:t>
            </a:r>
          </a:p>
          <a:p>
            <a:endParaRPr lang="en-US" sz="2400" b="1" dirty="0"/>
          </a:p>
          <a:p>
            <a:r>
              <a:rPr lang="en-US" sz="2400" b="1" dirty="0"/>
              <a:t>A key part of Marketing</a:t>
            </a:r>
          </a:p>
          <a:p>
            <a:endParaRPr lang="en-US" sz="2400" b="1" dirty="0"/>
          </a:p>
          <a:p>
            <a:r>
              <a:rPr lang="en-US" sz="2400" b="1" dirty="0"/>
              <a:t>Consumer’s </a:t>
            </a:r>
            <a:r>
              <a:rPr lang="en-US" sz="2400" b="1" u="sng" dirty="0"/>
              <a:t>buying</a:t>
            </a:r>
            <a:r>
              <a:rPr lang="en-US" sz="2400" b="1" dirty="0"/>
              <a:t> behavior is influenced by:</a:t>
            </a:r>
          </a:p>
          <a:p>
            <a:pPr lvl="1"/>
            <a:r>
              <a:rPr lang="en-US" sz="2400" dirty="0"/>
              <a:t>Cultural Factors</a:t>
            </a:r>
          </a:p>
          <a:p>
            <a:pPr lvl="1"/>
            <a:r>
              <a:rPr lang="en-US" sz="2400" dirty="0"/>
              <a:t>Social Factors</a:t>
            </a:r>
          </a:p>
          <a:p>
            <a:pPr lvl="1"/>
            <a:r>
              <a:rPr lang="en-US" sz="2400" dirty="0"/>
              <a:t>Personal Factors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93088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Influences Consumer Behavior</a:t>
            </a:r>
            <a:br>
              <a:rPr lang="en-US" dirty="0"/>
            </a:br>
            <a:r>
              <a:rPr lang="en-US" sz="2800" dirty="0"/>
              <a:t>Cultural Factors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 220 Marketing Management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Culture</a:t>
            </a:r>
            <a:br>
              <a:rPr lang="en-US" sz="2400" dirty="0"/>
            </a:br>
            <a:r>
              <a:rPr lang="en-US" sz="3200" b="1" dirty="0"/>
              <a:t>Subculture</a:t>
            </a:r>
            <a:r>
              <a:rPr lang="en-US" sz="2400" dirty="0"/>
              <a:t> &amp; </a:t>
            </a:r>
            <a:br>
              <a:rPr lang="en-US" sz="2400" dirty="0"/>
            </a:br>
            <a:r>
              <a:rPr lang="en-US" sz="3200" b="1" dirty="0"/>
              <a:t>Social Class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US" sz="2400" dirty="0"/>
              <a:t>3 important variables</a:t>
            </a:r>
          </a:p>
          <a:p>
            <a:endParaRPr lang="en-US" sz="2400" dirty="0"/>
          </a:p>
          <a:p>
            <a:r>
              <a:rPr lang="en-US" sz="2400" b="1" dirty="0"/>
              <a:t>Culture</a:t>
            </a:r>
            <a:r>
              <a:rPr lang="en-US" sz="2400" dirty="0"/>
              <a:t> is fundamental determinant of a person’s wants and behavior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Set of values, perceptions, preferences, and behaviors through his or her family or other institutions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26170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Influences Consumer Behavior</a:t>
            </a:r>
            <a:br>
              <a:rPr lang="en-US" dirty="0"/>
            </a:br>
            <a:r>
              <a:rPr lang="en-US" sz="2800" dirty="0"/>
              <a:t>Cultural Factors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 220 Marketing Management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Autofit/>
          </a:bodyPr>
          <a:lstStyle/>
          <a:p>
            <a:r>
              <a:rPr lang="en-US" sz="2400" dirty="0"/>
              <a:t>Each Culture has </a:t>
            </a:r>
            <a:br>
              <a:rPr lang="en-US" sz="2400" dirty="0"/>
            </a:br>
            <a:r>
              <a:rPr lang="en-US" sz="2400" dirty="0"/>
              <a:t>smaller </a:t>
            </a:r>
            <a:r>
              <a:rPr lang="en-US" sz="3200" b="1" dirty="0"/>
              <a:t>Subcultures</a:t>
            </a:r>
            <a:r>
              <a:rPr lang="en-US" sz="2400" b="1" dirty="0"/>
              <a:t> =&gt;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more specific identification and socialization</a:t>
            </a:r>
          </a:p>
          <a:p>
            <a:endParaRPr lang="en-US" sz="2400" dirty="0"/>
          </a:p>
          <a:p>
            <a:r>
              <a:rPr lang="en-US" sz="2400" dirty="0"/>
              <a:t>Significantly affluent Subcultures =&gt;  Marketers considering marketing accordingly (i.e. multicultural marketing), else not very profoundly observed</a:t>
            </a:r>
          </a:p>
          <a:p>
            <a:pPr>
              <a:buNone/>
            </a:pPr>
            <a:r>
              <a:rPr lang="en-US" sz="2400" b="1" i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Tapal</a:t>
            </a:r>
            <a:r>
              <a:rPr lang="en-US" sz="2400" b="1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b="1" i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Danedar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Book Antiqua" pitchFamily="18" charset="0"/>
              </a:rPr>
              <a:t> – a national brand by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Book Antiqua" pitchFamily="18" charset="0"/>
              </a:rPr>
              <a:t>Tapal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Book Antiqua" pitchFamily="18" charset="0"/>
              </a:rPr>
              <a:t> (culture)</a:t>
            </a:r>
          </a:p>
          <a:p>
            <a:pPr>
              <a:buNone/>
            </a:pPr>
            <a:r>
              <a:rPr lang="en-US" sz="2400" b="1" i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Tapal</a:t>
            </a:r>
            <a:r>
              <a:rPr lang="en-US" sz="2400" b="1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b="1" i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Mezban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Book Antiqua" pitchFamily="18" charset="0"/>
              </a:rPr>
              <a:t> – a ‘Sindhi’ brand by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Book Antiqua" pitchFamily="18" charset="0"/>
              </a:rPr>
              <a:t>Tapal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Book Antiqua" pitchFamily="18" charset="0"/>
              </a:rPr>
              <a:t> (subculture)</a:t>
            </a:r>
          </a:p>
          <a:p>
            <a:pPr>
              <a:buNone/>
            </a:pPr>
            <a:r>
              <a:rPr lang="en-US" sz="2400" b="1" i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Tapal</a:t>
            </a:r>
            <a:r>
              <a:rPr lang="en-US" sz="2400" b="1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b="1" i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Tezdam</a:t>
            </a:r>
            <a:r>
              <a:rPr lang="en-US" sz="2400" b="1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–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Book Antiqua" pitchFamily="18" charset="0"/>
              </a:rPr>
              <a:t>a ‘Punjabi‘ brand by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Book Antiqua" pitchFamily="18" charset="0"/>
              </a:rPr>
              <a:t>Tapal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Book Antiqua" pitchFamily="18" charset="0"/>
              </a:rPr>
              <a:t> (subculture)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308884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Influences Consumer Behavior</a:t>
            </a:r>
            <a:br>
              <a:rPr lang="en-US" dirty="0"/>
            </a:br>
            <a:r>
              <a:rPr lang="en-US" sz="2800" dirty="0"/>
              <a:t>Cultural Factors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 220 Marketing Management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Social Stratification – strata(s) in society</a:t>
            </a:r>
          </a:p>
          <a:p>
            <a:r>
              <a:rPr lang="en-US" sz="2800" b="1" dirty="0"/>
              <a:t>Social Classes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000" dirty="0"/>
              <a:t>Relatively homogenous and enduring </a:t>
            </a:r>
            <a:r>
              <a:rPr lang="en-US" sz="2000" u="sng" dirty="0"/>
              <a:t>divisions in each society</a:t>
            </a:r>
            <a:r>
              <a:rPr lang="en-US" sz="2000" dirty="0"/>
              <a:t>, which are hierarchically organized and whose members </a:t>
            </a:r>
            <a:r>
              <a:rPr lang="en-US" sz="2000" u="sng" dirty="0"/>
              <a:t>share similar values, interests and behavior</a:t>
            </a:r>
          </a:p>
          <a:p>
            <a:r>
              <a:rPr lang="en-US" sz="2400" b="1" dirty="0"/>
              <a:t>Characteristics:</a:t>
            </a:r>
          </a:p>
          <a:p>
            <a:pPr lvl="1"/>
            <a:r>
              <a:rPr lang="en-US" sz="2000" dirty="0"/>
              <a:t>Tend to behave similarly</a:t>
            </a:r>
          </a:p>
          <a:p>
            <a:pPr lvl="1"/>
            <a:r>
              <a:rPr lang="en-US" sz="2000" dirty="0"/>
              <a:t>Defines position in society</a:t>
            </a:r>
          </a:p>
          <a:p>
            <a:pPr lvl="1"/>
            <a:r>
              <a:rPr lang="en-US" sz="2000" dirty="0"/>
              <a:t>Defined by many variables together </a:t>
            </a:r>
            <a:br>
              <a:rPr lang="en-US" sz="2000" dirty="0"/>
            </a:br>
            <a:r>
              <a:rPr lang="en-US" sz="2000" dirty="0"/>
              <a:t>(no one variable like income to define it)</a:t>
            </a:r>
          </a:p>
          <a:p>
            <a:pPr lvl="1"/>
            <a:r>
              <a:rPr lang="en-US" sz="2000" dirty="0"/>
              <a:t>Individuals move up or down in classes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69036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Influences Consumer Behavior</a:t>
            </a:r>
            <a:br>
              <a:rPr lang="en-US" dirty="0"/>
            </a:br>
            <a:r>
              <a:rPr lang="en-US" sz="2800" dirty="0"/>
              <a:t>Social Factors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 220 Marketing Management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6473952" cy="4495800"/>
          </a:xfrm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sz="2400" b="1" dirty="0"/>
              <a:t>Reference Groups </a:t>
            </a:r>
            <a:r>
              <a:rPr lang="en-US" sz="2100" dirty="0"/>
              <a:t>consist of all groups that have a direct (face-to-face) or indirect influence on his/her attitudes or behavior</a:t>
            </a:r>
            <a:endParaRPr lang="en-US" sz="1600" dirty="0"/>
          </a:p>
          <a:p>
            <a:pPr lvl="1"/>
            <a:r>
              <a:rPr lang="en-US" sz="2000" dirty="0"/>
              <a:t>Primary Groups – more interactivity, informal (</a:t>
            </a:r>
            <a:r>
              <a:rPr lang="en-US" sz="2000" i="1" dirty="0"/>
              <a:t>Family, friends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Secondary Groups – Less interactivity, formal  (</a:t>
            </a:r>
            <a:r>
              <a:rPr lang="en-US" sz="2000" i="1" dirty="0"/>
              <a:t>religious, political</a:t>
            </a:r>
            <a:r>
              <a:rPr lang="en-US" sz="2000" dirty="0"/>
              <a:t>)</a:t>
            </a:r>
          </a:p>
          <a:p>
            <a:r>
              <a:rPr lang="en-US" sz="2400" dirty="0"/>
              <a:t>Important Groups to which people do not belong</a:t>
            </a:r>
          </a:p>
          <a:p>
            <a:pPr lvl="1"/>
            <a:r>
              <a:rPr lang="en-US" sz="2000" dirty="0"/>
              <a:t>Aspirational Group – A person hopes to join</a:t>
            </a:r>
          </a:p>
          <a:p>
            <a:pPr lvl="1"/>
            <a:r>
              <a:rPr lang="en-US" sz="2000" dirty="0"/>
              <a:t>Dissociative Group – Whose value a person rejects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Opinion leader </a:t>
            </a:r>
            <a:r>
              <a:rPr lang="en-US" sz="2100" dirty="0"/>
              <a:t>- A person in informal, product-related communications who offers advice or information about specific product or product category</a:t>
            </a:r>
          </a:p>
          <a:p>
            <a:pPr lvl="1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Book Antiqua" pitchFamily="18" charset="0"/>
              </a:rPr>
              <a:t>Polio eradication campaign: </a:t>
            </a:r>
            <a:br>
              <a:rPr lang="en-US" sz="1600" dirty="0">
                <a:solidFill>
                  <a:schemeClr val="accent3">
                    <a:lumMod val="50000"/>
                  </a:schemeClr>
                </a:solidFill>
                <a:latin typeface="Book Antiqua" pitchFamily="18" charset="0"/>
              </a:rPr>
            </a:b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Book Antiqua" pitchFamily="18" charset="0"/>
              </a:rPr>
              <a:t>Whom will you target as an ‘opinion leader’ in a city’s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Book Antiqua" pitchFamily="18" charset="0"/>
              </a:rPr>
              <a:t>UC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Book Antiqua" pitchFamily="18" charset="0"/>
              </a:rPr>
              <a:t> and a village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55861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Influences Consumer Behavior</a:t>
            </a:r>
            <a:br>
              <a:rPr lang="en-US" dirty="0"/>
            </a:br>
            <a:r>
              <a:rPr lang="en-US" sz="2800" dirty="0"/>
              <a:t>Social Factors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 220 Marketing Management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/>
              <a:t>Family</a:t>
            </a:r>
            <a:r>
              <a:rPr lang="en-US" sz="2400" dirty="0"/>
              <a:t> – Most important Consumer buying organization in the society. </a:t>
            </a:r>
            <a:r>
              <a:rPr lang="en-US" sz="2400" b="1" dirty="0">
                <a:solidFill>
                  <a:srgbClr val="7030A0"/>
                </a:solidFill>
              </a:rPr>
              <a:t>Most influential primary reference group</a:t>
            </a:r>
          </a:p>
          <a:p>
            <a:endParaRPr lang="en-US" sz="2400" b="1" dirty="0"/>
          </a:p>
          <a:p>
            <a:r>
              <a:rPr lang="en-US" sz="2400" dirty="0"/>
              <a:t>Marketers are interested in roles and relative influence of family members in purchasing behavior</a:t>
            </a:r>
          </a:p>
          <a:p>
            <a:endParaRPr lang="en-US" sz="2400" dirty="0"/>
          </a:p>
          <a:p>
            <a:r>
              <a:rPr lang="en-US" sz="2400" dirty="0"/>
              <a:t>Can directly impact a sale</a:t>
            </a:r>
          </a:p>
          <a:p>
            <a:endParaRPr lang="en-US" sz="2400" dirty="0"/>
          </a:p>
          <a:p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Book Antiqua" pitchFamily="18" charset="0"/>
              </a:rPr>
              <a:t>Family eating out: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  <a:latin typeface="Century" pitchFamily="18" charset="0"/>
              </a:rPr>
              <a:t>Father (Chinese – </a:t>
            </a:r>
            <a:r>
              <a:rPr lang="en-US" sz="1600" i="1" dirty="0">
                <a:solidFill>
                  <a:srgbClr val="0070C0"/>
                </a:solidFill>
                <a:latin typeface="Century" pitchFamily="18" charset="0"/>
              </a:rPr>
              <a:t>Tai </a:t>
            </a:r>
            <a:r>
              <a:rPr lang="en-US" sz="1600" i="1" dirty="0" err="1">
                <a:solidFill>
                  <a:srgbClr val="0070C0"/>
                </a:solidFill>
                <a:latin typeface="Century" pitchFamily="18" charset="0"/>
              </a:rPr>
              <a:t>Wah</a:t>
            </a:r>
            <a:r>
              <a:rPr lang="en-US" sz="1600" dirty="0">
                <a:solidFill>
                  <a:srgbClr val="0070C0"/>
                </a:solidFill>
                <a:latin typeface="Century" pitchFamily="18" charset="0"/>
              </a:rPr>
              <a:t>)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  <a:latin typeface="Century" pitchFamily="18" charset="0"/>
              </a:rPr>
              <a:t>Mother (Healthy – </a:t>
            </a:r>
            <a:r>
              <a:rPr lang="en-US" sz="1600" i="1" dirty="0">
                <a:solidFill>
                  <a:srgbClr val="0070C0"/>
                </a:solidFill>
                <a:latin typeface="Century" pitchFamily="18" charset="0"/>
              </a:rPr>
              <a:t>Subway</a:t>
            </a:r>
            <a:r>
              <a:rPr lang="en-US" sz="1600" dirty="0">
                <a:solidFill>
                  <a:srgbClr val="0070C0"/>
                </a:solidFill>
                <a:latin typeface="Century" pitchFamily="18" charset="0"/>
              </a:rPr>
              <a:t>)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  <a:latin typeface="Century" pitchFamily="18" charset="0"/>
              </a:rPr>
              <a:t>Grandparents (Continental – </a:t>
            </a:r>
            <a:r>
              <a:rPr lang="en-US" sz="1600" i="1" dirty="0">
                <a:solidFill>
                  <a:srgbClr val="0070C0"/>
                </a:solidFill>
                <a:latin typeface="Century" pitchFamily="18" charset="0"/>
              </a:rPr>
              <a:t>Village</a:t>
            </a:r>
            <a:r>
              <a:rPr lang="en-US" sz="1600" dirty="0">
                <a:solidFill>
                  <a:srgbClr val="0070C0"/>
                </a:solidFill>
                <a:latin typeface="Century" pitchFamily="18" charset="0"/>
              </a:rPr>
              <a:t>)</a:t>
            </a:r>
          </a:p>
          <a:p>
            <a:pPr lvl="1">
              <a:buNone/>
            </a:pPr>
            <a:r>
              <a:rPr lang="en-US" sz="1600" dirty="0">
                <a:solidFill>
                  <a:srgbClr val="0070C0"/>
                </a:solidFill>
                <a:latin typeface="Century" pitchFamily="18" charset="0"/>
              </a:rPr>
              <a:t>and the winner is:</a:t>
            </a:r>
          </a:p>
          <a:p>
            <a:pPr lvl="1"/>
            <a:r>
              <a:rPr lang="en-US" sz="1900" dirty="0">
                <a:solidFill>
                  <a:srgbClr val="0070C0"/>
                </a:solidFill>
                <a:latin typeface="Century" pitchFamily="18" charset="0"/>
              </a:rPr>
              <a:t>BACHAY: Hum ne Pizza Hut </a:t>
            </a:r>
            <a:r>
              <a:rPr lang="en-US" sz="1900" dirty="0" err="1">
                <a:solidFill>
                  <a:srgbClr val="0070C0"/>
                </a:solidFill>
                <a:latin typeface="Century" pitchFamily="18" charset="0"/>
              </a:rPr>
              <a:t>jana</a:t>
            </a:r>
            <a:r>
              <a:rPr lang="en-US" sz="1900" dirty="0">
                <a:solidFill>
                  <a:srgbClr val="0070C0"/>
                </a:solidFill>
                <a:latin typeface="Century" pitchFamily="18" charset="0"/>
              </a:rPr>
              <a:t> </a:t>
            </a:r>
            <a:r>
              <a:rPr lang="en-US" sz="1900" dirty="0" err="1">
                <a:solidFill>
                  <a:srgbClr val="0070C0"/>
                </a:solidFill>
                <a:latin typeface="Century" pitchFamily="18" charset="0"/>
              </a:rPr>
              <a:t>hai</a:t>
            </a:r>
            <a:r>
              <a:rPr lang="en-US" sz="1900" dirty="0">
                <a:solidFill>
                  <a:srgbClr val="0070C0"/>
                </a:solidFill>
                <a:latin typeface="Century" pitchFamily="18" charset="0"/>
              </a:rPr>
              <a:t>!!!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86200"/>
            <a:ext cx="2057400" cy="2124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671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Influences Consumer Behavior</a:t>
            </a:r>
            <a:br>
              <a:rPr lang="en-US" dirty="0"/>
            </a:br>
            <a:r>
              <a:rPr lang="en-US" sz="2800" dirty="0"/>
              <a:t>Social Factors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 220 Marketing Management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There can be different roles for a person in different settings</a:t>
            </a:r>
          </a:p>
          <a:p>
            <a:endParaRPr lang="en-US" sz="2400" b="1" dirty="0"/>
          </a:p>
          <a:p>
            <a:r>
              <a:rPr lang="en-US" sz="2800" b="1" dirty="0"/>
              <a:t>Role:</a:t>
            </a:r>
            <a:r>
              <a:rPr lang="en-US" sz="2400" b="1" dirty="0"/>
              <a:t> </a:t>
            </a:r>
            <a:r>
              <a:rPr lang="en-US" sz="2400" dirty="0"/>
              <a:t>Activities a person is expected to perform</a:t>
            </a:r>
          </a:p>
          <a:p>
            <a:r>
              <a:rPr lang="en-US" sz="2800" b="1" dirty="0"/>
              <a:t>Status:</a:t>
            </a:r>
            <a:r>
              <a:rPr lang="en-US" sz="2400" dirty="0"/>
              <a:t> carried by every role </a:t>
            </a:r>
            <a:br>
              <a:rPr lang="en-US" sz="2400" dirty="0"/>
            </a:b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(Role implies/leads to Status)</a:t>
            </a:r>
          </a:p>
          <a:p>
            <a:endParaRPr lang="en-US" sz="2400" dirty="0"/>
          </a:p>
          <a:p>
            <a:r>
              <a:rPr lang="en-US" sz="2400" dirty="0"/>
              <a:t>Understanding of Roles and Status is important for understanding buying behaviors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47293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Influences Consumer Behavior</a:t>
            </a:r>
            <a:br>
              <a:rPr lang="en-US" dirty="0"/>
            </a:br>
            <a:r>
              <a:rPr lang="en-US" sz="2800" dirty="0"/>
              <a:t>Personal Factors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 220 Marketing Management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Different personal factors</a:t>
            </a:r>
          </a:p>
          <a:p>
            <a:pPr lvl="1"/>
            <a:r>
              <a:rPr lang="en-US" sz="2400" dirty="0"/>
              <a:t>Age and stage in life cycle</a:t>
            </a:r>
          </a:p>
          <a:p>
            <a:pPr lvl="1"/>
            <a:r>
              <a:rPr lang="en-US" sz="2400" dirty="0"/>
              <a:t>Occupation and economic circumstances</a:t>
            </a:r>
          </a:p>
          <a:p>
            <a:pPr lvl="1"/>
            <a:r>
              <a:rPr lang="en-US" sz="2400" dirty="0"/>
              <a:t>Personality and self-concept</a:t>
            </a:r>
          </a:p>
          <a:p>
            <a:pPr lvl="1"/>
            <a:r>
              <a:rPr lang="en-US" sz="2400" dirty="0"/>
              <a:t>Lifestyle and Values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75384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Influences Consumer Behavior</a:t>
            </a:r>
            <a:br>
              <a:rPr lang="en-US" dirty="0"/>
            </a:br>
            <a:r>
              <a:rPr lang="en-US" sz="2800" dirty="0"/>
              <a:t>Personal Factors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 220 Marketing Management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Age &amp; Stage in Life Cycle</a:t>
            </a:r>
          </a:p>
          <a:p>
            <a:pPr lvl="1"/>
            <a:r>
              <a:rPr lang="en-US" sz="2400" dirty="0"/>
              <a:t>Preferences and consumer behaviors change with age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Important considerations include:</a:t>
            </a:r>
          </a:p>
          <a:p>
            <a:pPr lvl="2"/>
            <a:r>
              <a:rPr lang="en-US" sz="2400" dirty="0"/>
              <a:t>Family Life Cycle – As it grows in years and numbers</a:t>
            </a:r>
          </a:p>
          <a:p>
            <a:pPr lvl="2"/>
            <a:r>
              <a:rPr lang="en-US" sz="2400" dirty="0"/>
              <a:t>Psychological Life Cycle – As a person grows</a:t>
            </a:r>
          </a:p>
          <a:p>
            <a:pPr lvl="2"/>
            <a:r>
              <a:rPr lang="en-US" sz="2400" dirty="0"/>
              <a:t>Critical Life Events – Births, marriage, relocation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81723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Influences Consumer Behavior</a:t>
            </a:r>
            <a:br>
              <a:rPr lang="en-US" dirty="0"/>
            </a:br>
            <a:r>
              <a:rPr lang="en-US" sz="2800" dirty="0"/>
              <a:t>Personal Factors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 220 Marketing Management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Occupation &amp; Economic Circumstances</a:t>
            </a:r>
          </a:p>
          <a:p>
            <a:pPr lvl="1"/>
            <a:r>
              <a:rPr lang="en-US" sz="2400" dirty="0"/>
              <a:t>Occupation also impacts buying behaviors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Engineers, IT will be more inclined towards latest gadgets &amp; other ‘technology-based’ solutions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Economic Considerations</a:t>
            </a:r>
          </a:p>
          <a:p>
            <a:pPr lvl="2"/>
            <a:r>
              <a:rPr lang="en-US" sz="2000" dirty="0"/>
              <a:t>Spendable income</a:t>
            </a:r>
          </a:p>
          <a:p>
            <a:pPr lvl="2"/>
            <a:r>
              <a:rPr lang="en-US" sz="2000" dirty="0"/>
              <a:t>Savings and Assets</a:t>
            </a:r>
          </a:p>
          <a:p>
            <a:pPr lvl="2"/>
            <a:r>
              <a:rPr lang="en-US" sz="2000" dirty="0"/>
              <a:t>Debts and Borrowing Power</a:t>
            </a:r>
          </a:p>
          <a:p>
            <a:pPr lvl="2"/>
            <a:r>
              <a:rPr lang="en-US" sz="2000" dirty="0"/>
              <a:t>Attitude towards spending and saving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1711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Building Customer Value, Satisfaction &amp; Loyalty</a:t>
            </a:r>
            <a:br>
              <a:rPr lang="en-US" sz="2400" b="1" dirty="0"/>
            </a:br>
            <a:r>
              <a:rPr lang="en-US" sz="2000" dirty="0"/>
              <a:t>Customer Perceived Value</a:t>
            </a:r>
            <a:endParaRPr lang="en-US" sz="28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Organization’s hierarchy – </a:t>
            </a:r>
            <a:br>
              <a:rPr lang="en-US" sz="2400" dirty="0"/>
            </a:br>
            <a:r>
              <a:rPr lang="en-US" sz="2400" dirty="0"/>
              <a:t>yesterday (▼) &amp; today (►)</a:t>
            </a:r>
          </a:p>
        </p:txBody>
      </p:sp>
      <p:graphicFrame>
        <p:nvGraphicFramePr>
          <p:cNvPr id="10" name="Diagram 9"/>
          <p:cNvGraphicFramePr/>
          <p:nvPr/>
        </p:nvGraphicFramePr>
        <p:xfrm>
          <a:off x="76200" y="3454400"/>
          <a:ext cx="4876800" cy="32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4572000" y="1752600"/>
          <a:ext cx="51054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Parallelogram 11"/>
          <p:cNvSpPr/>
          <p:nvPr/>
        </p:nvSpPr>
        <p:spPr>
          <a:xfrm rot="1970210">
            <a:off x="8107750" y="3088723"/>
            <a:ext cx="310815" cy="2452680"/>
          </a:xfrm>
          <a:prstGeom prst="parallelogram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CUSTOMERS</a:t>
            </a:r>
          </a:p>
        </p:txBody>
      </p:sp>
      <p:sp>
        <p:nvSpPr>
          <p:cNvPr id="13" name="Parallelogram 12"/>
          <p:cNvSpPr/>
          <p:nvPr/>
        </p:nvSpPr>
        <p:spPr>
          <a:xfrm rot="19719178">
            <a:off x="5892290" y="3199267"/>
            <a:ext cx="331115" cy="2239669"/>
          </a:xfrm>
          <a:prstGeom prst="parallelogram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CUSTOMERS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76200" y="2590800"/>
            <a:ext cx="2057400" cy="914400"/>
          </a:xfrm>
          <a:prstGeom prst="wedgeRectCallout">
            <a:avLst>
              <a:gd name="adj1" fmla="val 19908"/>
              <a:gd name="adj2" fmla="val 161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Traditional Organizational chart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5486400" y="5791200"/>
            <a:ext cx="2362200" cy="914400"/>
          </a:xfrm>
          <a:prstGeom prst="wedgeRectCallout">
            <a:avLst>
              <a:gd name="adj1" fmla="val 27972"/>
              <a:gd name="adj2" fmla="val -9702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Modern-day, customer-oriented Organizational chart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8759A61-B18C-4C7E-83BC-505FC41866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graphicEl>
                                              <a:dgm id="{A8759A61-B18C-4C7E-83BC-505FC41866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graphicEl>
                                              <a:dgm id="{A8759A61-B18C-4C7E-83BC-505FC41866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488B1B3-CB8D-4ED1-907D-1ABFAA2B7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graphicEl>
                                              <a:dgm id="{8488B1B3-CB8D-4ED1-907D-1ABFAA2B7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graphicEl>
                                              <a:dgm id="{8488B1B3-CB8D-4ED1-907D-1ABFAA2B7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26C4D79-1074-4064-A6A7-17E23CC6FE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graphicEl>
                                              <a:dgm id="{026C4D79-1074-4064-A6A7-17E23CC6FE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graphicEl>
                                              <a:dgm id="{026C4D79-1074-4064-A6A7-17E23CC6FE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6242D15-EE26-4254-BC12-C6B9968F0F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graphicEl>
                                              <a:dgm id="{76242D15-EE26-4254-BC12-C6B9968F0F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graphicEl>
                                              <a:dgm id="{76242D15-EE26-4254-BC12-C6B9968F0F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EB1FA33-417A-4AD4-A6F1-A9F0B5B77D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graphicEl>
                                              <a:dgm id="{6EB1FA33-417A-4AD4-A6F1-A9F0B5B77D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graphicEl>
                                              <a:dgm id="{6EB1FA33-417A-4AD4-A6F1-A9F0B5B77D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5B77552-759D-4BA0-A375-C7EC626B8E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graphicEl>
                                              <a:dgm id="{85B77552-759D-4BA0-A375-C7EC626B8E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graphicEl>
                                              <a:dgm id="{85B77552-759D-4BA0-A375-C7EC626B8E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5AE9C32-FEDD-4DF3-AABB-3C5AB92FA9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>
                                            <p:graphicEl>
                                              <a:dgm id="{95AE9C32-FEDD-4DF3-AABB-3C5AB92FA9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graphicEl>
                                              <a:dgm id="{95AE9C32-FEDD-4DF3-AABB-3C5AB92FA9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D02E65E-92C9-4203-843E-EBC01F9EAB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graphicEl>
                                              <a:dgm id="{0D02E65E-92C9-4203-843E-EBC01F9EAB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>
                                            <p:graphicEl>
                                              <a:dgm id="{0D02E65E-92C9-4203-843E-EBC01F9EAB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lvlOne"/>
        </p:bldSub>
      </p:bldGraphic>
      <p:bldGraphic spid="11" grpId="0">
        <p:bldSub>
          <a:bldDgm bld="lvlOne" rev="1"/>
        </p:bldSub>
      </p:bldGraphic>
      <p:bldP spid="12" grpId="0" animBg="1"/>
      <p:bldP spid="13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Influences Consumer Behavior</a:t>
            </a:r>
            <a:br>
              <a:rPr lang="en-US" dirty="0"/>
            </a:br>
            <a:r>
              <a:rPr lang="en-US" sz="2800" dirty="0"/>
              <a:t>Personal Factors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 220 Marketing Management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Personality and Self-Concept</a:t>
            </a:r>
          </a:p>
          <a:p>
            <a:pPr lvl="1"/>
            <a:r>
              <a:rPr lang="en-US" sz="2200" b="1" dirty="0"/>
              <a:t>Personality</a:t>
            </a:r>
            <a:r>
              <a:rPr lang="en-US" sz="2200" dirty="0"/>
              <a:t> – Set of distinguishing </a:t>
            </a:r>
            <a:r>
              <a:rPr lang="en-US" sz="2200" u="sng" dirty="0"/>
              <a:t>human psychological traits</a:t>
            </a:r>
            <a:r>
              <a:rPr lang="en-US" sz="2200" dirty="0"/>
              <a:t> that lead to relatively consistent and enduring </a:t>
            </a:r>
            <a:r>
              <a:rPr lang="en-US" sz="2200" u="sng" dirty="0"/>
              <a:t>responses to environmental stimuli</a:t>
            </a:r>
          </a:p>
          <a:p>
            <a:pPr lvl="1"/>
            <a:r>
              <a:rPr lang="en-US" sz="2200" dirty="0"/>
              <a:t>Very useful in analyzing consumer brand choices</a:t>
            </a:r>
          </a:p>
          <a:p>
            <a:pPr lvl="1"/>
            <a:endParaRPr lang="en-US" sz="2200" dirty="0"/>
          </a:p>
          <a:p>
            <a:pPr lvl="1"/>
            <a:r>
              <a:rPr lang="en-US" sz="2200" b="1" dirty="0"/>
              <a:t>Brand Personality</a:t>
            </a:r>
            <a:r>
              <a:rPr lang="en-US" sz="2200" dirty="0"/>
              <a:t> – Specific mix of human traits that may be attributed to a particular brand</a:t>
            </a:r>
            <a:endParaRPr lang="en-US" sz="2200" b="1" dirty="0"/>
          </a:p>
          <a:p>
            <a:pPr lvl="1"/>
            <a:r>
              <a:rPr lang="en-US" sz="2200" dirty="0"/>
              <a:t>Strong relation in choosing brand’s consistent with either:</a:t>
            </a:r>
          </a:p>
          <a:p>
            <a:pPr lvl="2"/>
            <a:r>
              <a:rPr lang="en-US" sz="1700" dirty="0"/>
              <a:t>Actual self-concept</a:t>
            </a:r>
          </a:p>
          <a:p>
            <a:pPr lvl="2"/>
            <a:r>
              <a:rPr lang="en-US" sz="1700" dirty="0"/>
              <a:t>Ideal self-concept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28500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Influences Consumer Behavior</a:t>
            </a:r>
            <a:br>
              <a:rPr lang="en-US" dirty="0"/>
            </a:br>
            <a:r>
              <a:rPr lang="en-US" sz="2800" dirty="0"/>
              <a:t>Personal Factors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Apple Ads: A classic case of ‘Ideal Self’ personified</a:t>
            </a:r>
          </a:p>
          <a:p>
            <a:r>
              <a:rPr lang="en-US" sz="1800" dirty="0"/>
              <a:t>See on </a:t>
            </a:r>
            <a:r>
              <a:rPr lang="en-US" sz="1800" dirty="0" err="1"/>
              <a:t>Youtube</a:t>
            </a:r>
            <a:r>
              <a:rPr lang="en-US" sz="1800" dirty="0"/>
              <a:t>: Apple’s classic campaign – </a:t>
            </a:r>
            <a:r>
              <a:rPr lang="en-US" sz="2000" b="1" i="1" dirty="0">
                <a:solidFill>
                  <a:schemeClr val="accent3">
                    <a:lumMod val="75000"/>
                  </a:schemeClr>
                </a:solidFill>
                <a:latin typeface="Book Antiqua" pitchFamily="18" charset="0"/>
              </a:rPr>
              <a:t>I’m a Mac and I’m a PC</a:t>
            </a:r>
            <a:endParaRPr lang="en-US" sz="2800" b="1" dirty="0"/>
          </a:p>
          <a:p>
            <a:endParaRPr lang="en-US" sz="2000" b="1" dirty="0"/>
          </a:p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Book Antiqua" pitchFamily="18" charset="0"/>
              </a:rPr>
              <a:t>A tribute to Steve Jobs – The Marketing Genius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1026" name="Picture 2" descr="http://cdn.everyjoe.com/files/2011/10/steve-jobs-apple-homepage-tribut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112" y="4343400"/>
            <a:ext cx="2902288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http://s3-ak.buzzfed.com/static/campaign_images/terminal01/2011/10/6/12/tribute-apple-logo-to-steve-jobs-23223-1317917635-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505200"/>
            <a:ext cx="1981200" cy="1315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" name="Picture 2" descr="http://antonehenry.com/wp-content/uploads/2010/01/mac-pc-commercial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52800"/>
            <a:ext cx="3124200" cy="3229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7530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Influences Consumer Behavior</a:t>
            </a:r>
            <a:br>
              <a:rPr lang="en-US" dirty="0"/>
            </a:br>
            <a:r>
              <a:rPr lang="en-US" sz="2800" dirty="0"/>
              <a:t>Personal Factors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 220 Marketing Management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Lifestyle and Values</a:t>
            </a:r>
          </a:p>
          <a:p>
            <a:pPr lvl="1"/>
            <a:r>
              <a:rPr lang="en-US" sz="2400" b="1" dirty="0"/>
              <a:t>Lifestyle</a:t>
            </a:r>
            <a:r>
              <a:rPr lang="en-US" sz="2400" dirty="0"/>
              <a:t> – Person’s pattern of living in the world as expressed in activities, interests and opinions</a:t>
            </a:r>
          </a:p>
          <a:p>
            <a:pPr lvl="1"/>
            <a:endParaRPr lang="en-US" sz="2400" b="1" dirty="0"/>
          </a:p>
          <a:p>
            <a:pPr lvl="1"/>
            <a:r>
              <a:rPr lang="en-US" sz="2400" b="1" dirty="0"/>
              <a:t>Lifestyles partly shaped by:</a:t>
            </a:r>
          </a:p>
          <a:p>
            <a:pPr lvl="2"/>
            <a:r>
              <a:rPr lang="en-US" sz="2000" dirty="0"/>
              <a:t>Time-constraints</a:t>
            </a:r>
          </a:p>
          <a:p>
            <a:pPr lvl="2"/>
            <a:r>
              <a:rPr lang="en-US" sz="2000" dirty="0"/>
              <a:t>Money-constraints</a:t>
            </a:r>
          </a:p>
          <a:p>
            <a:pPr lvl="2"/>
            <a:endParaRPr lang="en-US" sz="2000" dirty="0"/>
          </a:p>
          <a:p>
            <a:pPr lvl="1"/>
            <a:r>
              <a:rPr lang="en-US" sz="2400" b="1" dirty="0"/>
              <a:t>Core Values:</a:t>
            </a:r>
            <a:r>
              <a:rPr lang="en-US" sz="2400" dirty="0"/>
              <a:t> They are the belief systems that underlie consumer attitudes and behaviors and strongly influence consumer behavior</a:t>
            </a: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84807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Key Psychological Processes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6075" lvl="1" indent="0">
              <a:buNone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(1) Motivation	(2) Perception	(3) Learning</a:t>
            </a:r>
            <a:b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(4) Emotions	(5) Memory</a:t>
            </a:r>
          </a:p>
        </p:txBody>
      </p:sp>
      <p:sp>
        <p:nvSpPr>
          <p:cNvPr id="11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72" y="3124200"/>
            <a:ext cx="8862328" cy="3742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5867400" y="2962870"/>
            <a:ext cx="3048000" cy="8925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600" dirty="0"/>
              <a:t>These (Psychological Processes) </a:t>
            </a:r>
            <a:br>
              <a:rPr lang="en-US" sz="1600" dirty="0"/>
            </a:br>
            <a:r>
              <a:rPr lang="en-US" sz="1600" dirty="0"/>
              <a:t>are part of</a:t>
            </a:r>
            <a:br>
              <a:rPr lang="en-US" b="1" dirty="0"/>
            </a:br>
            <a:r>
              <a:rPr lang="en-US" sz="2000" b="1" dirty="0"/>
              <a:t>Stimulus-Response model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914400" y="1600200"/>
            <a:ext cx="7391400" cy="990600"/>
          </a:xfrm>
          <a:prstGeom prst="wedgeRoundRectCallout">
            <a:avLst>
              <a:gd name="adj1" fmla="val 283"/>
              <a:gd name="adj2" fmla="val 108654"/>
              <a:gd name="adj3" fmla="val 16667"/>
            </a:avLst>
          </a:prstGeom>
          <a:solidFill>
            <a:srgbClr val="F0AD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950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10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Key Psychological Processes</a:t>
            </a:r>
            <a:br>
              <a:rPr lang="en-US" dirty="0"/>
            </a:br>
            <a:r>
              <a:rPr lang="en-US" sz="2800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Needs &amp; Motives</a:t>
            </a:r>
          </a:p>
          <a:p>
            <a:pPr lvl="1"/>
            <a:r>
              <a:rPr lang="en-US" sz="2400" dirty="0"/>
              <a:t>Needs can be:</a:t>
            </a:r>
          </a:p>
          <a:p>
            <a:pPr lvl="2"/>
            <a:r>
              <a:rPr lang="en-US" sz="2200" b="1" dirty="0"/>
              <a:t>Biogenic</a:t>
            </a:r>
            <a:r>
              <a:rPr lang="en-US" sz="2000" dirty="0"/>
              <a:t> (hunger, thirst etc)</a:t>
            </a:r>
          </a:p>
          <a:p>
            <a:pPr lvl="2"/>
            <a:r>
              <a:rPr lang="en-US" sz="2200" b="1" dirty="0"/>
              <a:t>Psychogenic</a:t>
            </a:r>
            <a:r>
              <a:rPr lang="en-US" sz="2000" dirty="0"/>
              <a:t> (need for self-recognition, self-esteem)</a:t>
            </a:r>
          </a:p>
          <a:p>
            <a:pPr lvl="1"/>
            <a:r>
              <a:rPr lang="en-US" sz="2400" dirty="0"/>
              <a:t>Motive</a:t>
            </a:r>
          </a:p>
          <a:p>
            <a:pPr lvl="2"/>
            <a:r>
              <a:rPr lang="en-US" sz="2200" dirty="0"/>
              <a:t>Need with a sufficient intensity pressing a person to “act”</a:t>
            </a:r>
          </a:p>
          <a:p>
            <a:endParaRPr lang="en-US" dirty="0"/>
          </a:p>
          <a:p>
            <a:r>
              <a:rPr lang="en-US" dirty="0"/>
              <a:t>Theories of Human Motivation:</a:t>
            </a:r>
          </a:p>
          <a:p>
            <a:pPr lvl="1"/>
            <a:r>
              <a:rPr lang="en-US" dirty="0"/>
              <a:t>Freud</a:t>
            </a:r>
          </a:p>
          <a:p>
            <a:pPr lvl="1"/>
            <a:r>
              <a:rPr lang="en-US" dirty="0"/>
              <a:t>Maslow</a:t>
            </a:r>
          </a:p>
          <a:p>
            <a:pPr lvl="1"/>
            <a:r>
              <a:rPr lang="en-US" dirty="0"/>
              <a:t>Herzberg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1998438789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Key Psychological Processes</a:t>
            </a:r>
            <a:br>
              <a:rPr lang="en-US" dirty="0"/>
            </a:br>
            <a:r>
              <a:rPr lang="en-US" sz="2800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Theories of Human Motivation | </a:t>
            </a:r>
            <a:r>
              <a:rPr lang="en-US" b="1" dirty="0"/>
              <a:t>Freud</a:t>
            </a:r>
          </a:p>
          <a:p>
            <a:pPr lvl="2"/>
            <a:r>
              <a:rPr lang="en-US" dirty="0"/>
              <a:t>Psychological forces are largely unconscious</a:t>
            </a:r>
          </a:p>
          <a:p>
            <a:pPr lvl="2"/>
            <a:r>
              <a:rPr lang="en-US" dirty="0"/>
              <a:t>A person cannot fully understand his/her own motivations</a:t>
            </a:r>
          </a:p>
          <a:p>
            <a:pPr lvl="2"/>
            <a:r>
              <a:rPr lang="en-US" dirty="0"/>
              <a:t>Marketers try to understand what all “motives” a product can satisfy</a:t>
            </a:r>
          </a:p>
          <a:p>
            <a:pPr lvl="2"/>
            <a:endParaRPr lang="en-US" dirty="0"/>
          </a:p>
          <a:p>
            <a:pPr lvl="2"/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Why we buy ‘branded’ stuff? </a:t>
            </a:r>
            <a:b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i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Reliability? 	Quality? 	Status Symbol?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1008466822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Key Psychological Processes</a:t>
            </a:r>
            <a:br>
              <a:rPr lang="en-US" dirty="0"/>
            </a:br>
            <a:r>
              <a:rPr lang="en-US" sz="2800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Theories of Human Motivation | </a:t>
            </a:r>
            <a:r>
              <a:rPr lang="en-US" b="1" dirty="0"/>
              <a:t>Maslow</a:t>
            </a:r>
            <a:endParaRPr lang="en-US" dirty="0"/>
          </a:p>
          <a:p>
            <a:pPr lvl="2"/>
            <a:r>
              <a:rPr lang="en-US" sz="1800" dirty="0"/>
              <a:t>Human needs are arranged</a:t>
            </a:r>
            <a:br>
              <a:rPr lang="en-US" sz="1800" dirty="0"/>
            </a:br>
            <a:r>
              <a:rPr lang="en-US" sz="1800" dirty="0"/>
              <a:t>in hierarchy</a:t>
            </a:r>
          </a:p>
          <a:p>
            <a:pPr lvl="2"/>
            <a:r>
              <a:rPr lang="en-US" sz="1800" dirty="0"/>
              <a:t>Most to Least pressing</a:t>
            </a:r>
          </a:p>
          <a:p>
            <a:pPr lvl="2"/>
            <a:r>
              <a:rPr lang="en-US" sz="1800" dirty="0"/>
              <a:t>Marketers try to understand</a:t>
            </a:r>
            <a:br>
              <a:rPr lang="en-US" sz="1800" dirty="0"/>
            </a:br>
            <a:r>
              <a:rPr lang="en-US" sz="1800" dirty="0"/>
              <a:t>how their product fit</a:t>
            </a:r>
            <a:br>
              <a:rPr lang="en-US" sz="1800" dirty="0"/>
            </a:br>
            <a:r>
              <a:rPr lang="en-US" sz="1800" dirty="0"/>
              <a:t>in a person’s life and goals</a:t>
            </a: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78327743"/>
              </p:ext>
            </p:extLst>
          </p:nvPr>
        </p:nvGraphicFramePr>
        <p:xfrm>
          <a:off x="2373854" y="2133600"/>
          <a:ext cx="7227346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34237830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A5ED83C-A0DC-45B3-A183-31B4274A8A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8A5ED83C-A0DC-45B3-A183-31B4274A8A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8A5ED83C-A0DC-45B3-A183-31B4274A8A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8AC6507-EA1A-4A53-9385-E080292E13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28AC6507-EA1A-4A53-9385-E080292E13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28AC6507-EA1A-4A53-9385-E080292E13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36AC269-90DF-4B17-91B8-F4BAAFF748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F36AC269-90DF-4B17-91B8-F4BAAFF748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dgm id="{F36AC269-90DF-4B17-91B8-F4BAAFF748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CC71E16-235D-43DD-AB2B-A216BAB98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0CC71E16-235D-43DD-AB2B-A216BAB98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0CC71E16-235D-43DD-AB2B-A216BAB98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5B48F6-CA0C-4908-9C29-D110583BC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4D5B48F6-CA0C-4908-9C29-D110583BC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4D5B48F6-CA0C-4908-9C29-D110583BC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 rev="1"/>
        </p:bldSub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Key Psychological Processes</a:t>
            </a:r>
            <a:br>
              <a:rPr lang="en-US" dirty="0"/>
            </a:br>
            <a:r>
              <a:rPr lang="en-US" sz="2800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Theories of Human Motivation | </a:t>
            </a:r>
            <a:r>
              <a:rPr lang="en-US" b="1" dirty="0"/>
              <a:t>Herzberg</a:t>
            </a:r>
            <a:endParaRPr lang="en-US" dirty="0"/>
          </a:p>
          <a:p>
            <a:pPr lvl="2"/>
            <a:r>
              <a:rPr lang="en-US" i="1" dirty="0"/>
              <a:t>Satisfiers</a:t>
            </a:r>
            <a:r>
              <a:rPr lang="en-US" dirty="0"/>
              <a:t> and </a:t>
            </a:r>
            <a:r>
              <a:rPr lang="en-US" i="1" dirty="0" err="1"/>
              <a:t>Dissatisfiers</a:t>
            </a:r>
            <a:endParaRPr lang="en-US" i="1" dirty="0"/>
          </a:p>
          <a:p>
            <a:pPr lvl="2"/>
            <a:r>
              <a:rPr lang="en-US" dirty="0"/>
              <a:t>Absence of </a:t>
            </a:r>
            <a:r>
              <a:rPr lang="en-US" dirty="0" err="1"/>
              <a:t>Dissatisfiers</a:t>
            </a:r>
            <a:r>
              <a:rPr lang="en-US" dirty="0"/>
              <a:t> + Presence of Satisfiers is required for motivation to buy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>
                <a:solidFill>
                  <a:srgbClr val="7030A0"/>
                </a:solidFill>
              </a:rPr>
              <a:t>The new sunglasses are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dirty="0">
                <a:solidFill>
                  <a:srgbClr val="7030A0"/>
                </a:solidFill>
              </a:rPr>
              <a:t> expensive +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they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</a:t>
            </a:r>
            <a:r>
              <a:rPr lang="en-US" dirty="0">
                <a:solidFill>
                  <a:srgbClr val="7030A0"/>
                </a:solidFill>
              </a:rPr>
              <a:t> branded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....</a:t>
            </a:r>
            <a:r>
              <a:rPr lang="en-US" b="1" i="1" dirty="0">
                <a:solidFill>
                  <a:srgbClr val="7030A0"/>
                </a:solidFill>
              </a:rPr>
              <a:t>motivating enough to be bought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872793437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Key Psychological Processes</a:t>
            </a:r>
            <a:br>
              <a:rPr lang="en-US" dirty="0"/>
            </a:br>
            <a:r>
              <a:rPr lang="en-US" sz="2800" dirty="0"/>
              <a:t>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How a “motivated” person actually acts depends on:</a:t>
            </a:r>
            <a:endParaRPr lang="en-US" b="1" u="sng" dirty="0"/>
          </a:p>
          <a:p>
            <a:pPr>
              <a:buNone/>
            </a:pPr>
            <a:r>
              <a:rPr lang="en-US" sz="2900" b="1" dirty="0"/>
              <a:t>Perception</a:t>
            </a:r>
            <a:r>
              <a:rPr lang="en-US" sz="2900" dirty="0"/>
              <a:t>: The process by which an individual selects, organizes and interprets information inputs to create a meaningful picture of the world</a:t>
            </a:r>
          </a:p>
          <a:p>
            <a:pPr>
              <a:buNone/>
            </a:pPr>
            <a:endParaRPr lang="en-US" dirty="0"/>
          </a:p>
          <a:p>
            <a:r>
              <a:rPr lang="en-US" sz="2900" b="1" dirty="0">
                <a:solidFill>
                  <a:srgbClr val="FF0000"/>
                </a:solidFill>
              </a:rPr>
              <a:t>Perception actually affects consumers’ behaviors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400" dirty="0"/>
              <a:t>Three key perceptual processes</a:t>
            </a:r>
          </a:p>
          <a:p>
            <a:pPr lvl="1"/>
            <a:r>
              <a:rPr lang="en-US" b="1" dirty="0"/>
              <a:t>Selective Attention</a:t>
            </a:r>
            <a:r>
              <a:rPr lang="en-US" dirty="0"/>
              <a:t> – People “selectively attend” to messages</a:t>
            </a:r>
          </a:p>
          <a:p>
            <a:pPr lvl="1"/>
            <a:r>
              <a:rPr lang="en-US" b="1" dirty="0"/>
              <a:t>Selective Distortion</a:t>
            </a:r>
            <a:r>
              <a:rPr lang="en-US" dirty="0"/>
              <a:t> – “Distort” information about a brand as “I” think it is</a:t>
            </a:r>
          </a:p>
          <a:p>
            <a:pPr lvl="1"/>
            <a:r>
              <a:rPr lang="en-US" b="1" dirty="0"/>
              <a:t>Selective Retention</a:t>
            </a:r>
            <a:r>
              <a:rPr lang="en-US" dirty="0"/>
              <a:t> – Remember good points about products we like rather good points of all products</a:t>
            </a:r>
          </a:p>
          <a:p>
            <a:pPr lvl="1"/>
            <a:endParaRPr lang="en-US" dirty="0"/>
          </a:p>
          <a:p>
            <a:pPr lvl="1"/>
            <a:r>
              <a:rPr lang="en-US" b="1"/>
              <a:t>Subliminal Perception</a:t>
            </a:r>
            <a:r>
              <a:rPr lang="en-US" dirty="0"/>
              <a:t>? – Controlling the subconscious of consumer by subliminal messages – not proven</a:t>
            </a: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1056057898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Key Psychological Processes</a:t>
            </a:r>
            <a:br>
              <a:rPr lang="en-US" dirty="0"/>
            </a:br>
            <a:r>
              <a:rPr lang="en-US" sz="2800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100" b="1" dirty="0"/>
              <a:t>Learning</a:t>
            </a:r>
            <a:r>
              <a:rPr lang="en-US" sz="2900" b="1" dirty="0"/>
              <a:t> </a:t>
            </a:r>
            <a:r>
              <a:rPr lang="en-US" sz="2600" dirty="0"/>
              <a:t>- Changes in an individual’s behavior arising from experience</a:t>
            </a:r>
          </a:p>
          <a:p>
            <a:endParaRPr lang="en-US" dirty="0"/>
          </a:p>
          <a:p>
            <a:r>
              <a:rPr lang="en-US" dirty="0"/>
              <a:t>Most human behavior is “learned”  - Learning is an interplay of:</a:t>
            </a:r>
          </a:p>
          <a:p>
            <a:pPr lvl="1"/>
            <a:r>
              <a:rPr lang="en-US" b="1" dirty="0"/>
              <a:t>Drive</a:t>
            </a:r>
            <a:r>
              <a:rPr lang="en-US" dirty="0"/>
              <a:t> – strong internal stimulus impelling action</a:t>
            </a:r>
          </a:p>
          <a:p>
            <a:pPr lvl="1"/>
            <a:r>
              <a:rPr lang="en-US" b="1" dirty="0"/>
              <a:t>Cues</a:t>
            </a:r>
            <a:r>
              <a:rPr lang="en-US" dirty="0"/>
              <a:t> – Minor stimuli determining when, where and how a person respond</a:t>
            </a:r>
          </a:p>
          <a:p>
            <a:pPr lvl="1"/>
            <a:r>
              <a:rPr lang="en-US" b="1" dirty="0"/>
              <a:t>Responses</a:t>
            </a:r>
            <a:r>
              <a:rPr lang="en-US" dirty="0"/>
              <a:t> – result of Drive and cues</a:t>
            </a:r>
          </a:p>
          <a:p>
            <a:pPr lvl="1"/>
            <a:r>
              <a:rPr lang="en-US" b="1" dirty="0"/>
              <a:t>Reinforcement</a:t>
            </a:r>
            <a:r>
              <a:rPr lang="en-US" dirty="0"/>
              <a:t> – based on experience, response may be reinforced</a:t>
            </a:r>
          </a:p>
          <a:p>
            <a:endParaRPr lang="en-US" dirty="0"/>
          </a:p>
          <a:p>
            <a:r>
              <a:rPr lang="en-US" dirty="0"/>
              <a:t>Tendency to </a:t>
            </a:r>
            <a:r>
              <a:rPr lang="en-US" i="1" dirty="0"/>
              <a:t>“generalize”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	Apple makes good cellphones; therefore all products (including online TV streaming services) by Apple are also good! – </a:t>
            </a:r>
            <a:r>
              <a:rPr lang="en-US" b="1" dirty="0">
                <a:solidFill>
                  <a:srgbClr val="00B050"/>
                </a:solidFill>
              </a:rPr>
              <a:t>Opportunity: making use of a ‘brand’</a:t>
            </a:r>
            <a:endParaRPr lang="en-US" dirty="0"/>
          </a:p>
          <a:p>
            <a:r>
              <a:rPr lang="en-US" b="1" dirty="0"/>
              <a:t>Discrimination</a:t>
            </a:r>
            <a:r>
              <a:rPr lang="en-US" dirty="0"/>
              <a:t> – a person has </a:t>
            </a:r>
            <a:r>
              <a:rPr lang="en-US" i="1" u="sng" dirty="0"/>
              <a:t>learned to</a:t>
            </a:r>
            <a:r>
              <a:rPr lang="en-US" dirty="0"/>
              <a:t> recognize differences in sets of similar stimuli and can adjust responses accordingly</a:t>
            </a: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95835042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Building Customer Value, Satisfaction &amp; Loyalty</a:t>
            </a:r>
            <a:br>
              <a:rPr lang="en-US" sz="2400" b="1" dirty="0"/>
            </a:br>
            <a:r>
              <a:rPr lang="en-US" sz="2000" dirty="0"/>
              <a:t>Customer Perceived Value</a:t>
            </a:r>
            <a:endParaRPr lang="en-US" sz="2400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 220 Marketing Management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72067" y="2675467"/>
            <a:ext cx="5985933" cy="3450696"/>
          </a:xfrm>
        </p:spPr>
        <p:txBody>
          <a:bodyPr>
            <a:noAutofit/>
          </a:bodyPr>
          <a:lstStyle/>
          <a:p>
            <a:r>
              <a:rPr lang="en-US" sz="2000" b="1" dirty="0"/>
              <a:t>Customer Perceived Value (</a:t>
            </a:r>
            <a:r>
              <a:rPr lang="en-US" sz="2000" b="1" dirty="0" err="1"/>
              <a:t>CPV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is the difference between the </a:t>
            </a:r>
            <a:br>
              <a:rPr lang="en-US" sz="2000" dirty="0"/>
            </a:br>
            <a:r>
              <a:rPr lang="en-US" sz="2000" u="sng" dirty="0">
                <a:solidFill>
                  <a:srgbClr val="FF0000"/>
                </a:solidFill>
              </a:rPr>
              <a:t>prospective customer’s evaluation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of all the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benefits</a:t>
            </a:r>
            <a:r>
              <a:rPr lang="en-US" sz="2000" dirty="0"/>
              <a:t> and all the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costs</a:t>
            </a:r>
            <a:r>
              <a:rPr lang="en-US" sz="2000" dirty="0"/>
              <a:t> of </a:t>
            </a:r>
            <a:br>
              <a:rPr lang="en-US" sz="2000" dirty="0"/>
            </a:br>
            <a:r>
              <a:rPr lang="en-US" sz="2000" dirty="0"/>
              <a:t>an offering and the perceived alternatives</a:t>
            </a:r>
          </a:p>
          <a:p>
            <a:endParaRPr lang="en-US" sz="2000" dirty="0"/>
          </a:p>
          <a:p>
            <a:r>
              <a:rPr lang="en-US" sz="2000" b="1" dirty="0"/>
              <a:t>How customer values offering? </a:t>
            </a:r>
            <a:br>
              <a:rPr lang="en-US" sz="2000" b="1" dirty="0"/>
            </a:br>
            <a:r>
              <a:rPr lang="en-US" sz="2000" b="1" dirty="0"/>
              <a:t>Examples &amp; </a:t>
            </a:r>
            <a:r>
              <a:rPr lang="en-US" sz="2000" b="1" dirty="0" err="1"/>
              <a:t>CPV</a:t>
            </a:r>
            <a:r>
              <a:rPr lang="en-US" sz="2000" b="1" dirty="0"/>
              <a:t>&gt;&gt;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02315"/>
            <a:ext cx="2514600" cy="5794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Key Psychological Processes</a:t>
            </a:r>
            <a:br>
              <a:rPr lang="en-US" dirty="0"/>
            </a:br>
            <a:r>
              <a:rPr lang="en-US" sz="2800" dirty="0"/>
              <a:t>Emotions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Apart from rational and cognitive responses by consumers – </a:t>
            </a:r>
            <a:br>
              <a:rPr lang="en-US" sz="2400" dirty="0"/>
            </a:br>
            <a:r>
              <a:rPr lang="en-US" dirty="0"/>
              <a:t>Consumers responses may be </a:t>
            </a:r>
            <a:r>
              <a:rPr lang="en-US" b="1" dirty="0"/>
              <a:t>emotional</a:t>
            </a:r>
            <a:endParaRPr lang="en-US" sz="2300" b="1" dirty="0"/>
          </a:p>
          <a:p>
            <a:endParaRPr lang="en-US" sz="2300" b="1" dirty="0"/>
          </a:p>
          <a:p>
            <a:r>
              <a:rPr lang="en-US" sz="2300" dirty="0"/>
              <a:t>A brand or product may make a consumer feel: </a:t>
            </a:r>
            <a:br>
              <a:rPr lang="en-US" sz="2300" dirty="0"/>
            </a:br>
            <a:r>
              <a:rPr lang="en-US" sz="2300" b="1" dirty="0"/>
              <a:t>proud</a:t>
            </a:r>
            <a:r>
              <a:rPr lang="en-US" sz="2300" dirty="0"/>
              <a:t>, </a:t>
            </a:r>
            <a:r>
              <a:rPr lang="en-US" sz="2300" b="1" dirty="0"/>
              <a:t>excited</a:t>
            </a:r>
            <a:r>
              <a:rPr lang="en-US" sz="2300" dirty="0"/>
              <a:t> or even </a:t>
            </a:r>
            <a:r>
              <a:rPr lang="en-US" sz="2300" b="1" dirty="0"/>
              <a:t>confident</a:t>
            </a:r>
          </a:p>
          <a:p>
            <a:endParaRPr lang="en-US" sz="2300" b="1" dirty="0"/>
          </a:p>
          <a:p>
            <a:r>
              <a:rPr lang="en-US" sz="2300" b="1" dirty="0"/>
              <a:t>Similarly, </a:t>
            </a:r>
            <a:r>
              <a:rPr lang="en-US" sz="2300" dirty="0"/>
              <a:t>an Ad/communication may create feelings of </a:t>
            </a:r>
            <a:r>
              <a:rPr lang="en-US" sz="2300" b="1" dirty="0"/>
              <a:t>amusement</a:t>
            </a:r>
            <a:r>
              <a:rPr lang="en-US" sz="2300" dirty="0"/>
              <a:t>, </a:t>
            </a:r>
            <a:r>
              <a:rPr lang="en-US" sz="2300" b="1" dirty="0"/>
              <a:t>disgust</a:t>
            </a:r>
            <a:r>
              <a:rPr lang="en-US" sz="2300" dirty="0"/>
              <a:t> or </a:t>
            </a:r>
            <a:r>
              <a:rPr lang="en-US" sz="2300" b="1" dirty="0"/>
              <a:t>wonder</a:t>
            </a:r>
          </a:p>
          <a:p>
            <a:endParaRPr lang="en-US" sz="2300" b="1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908286615"/>
      </p:ext>
    </p:extLst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Key Psychological Processes</a:t>
            </a:r>
            <a:br>
              <a:rPr lang="en-US" dirty="0"/>
            </a:br>
            <a:r>
              <a:rPr lang="en-US" sz="2800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STM</a:t>
            </a:r>
            <a:r>
              <a:rPr lang="en-US" dirty="0"/>
              <a:t> – temporary repository of information</a:t>
            </a:r>
          </a:p>
          <a:p>
            <a:r>
              <a:rPr lang="en-US" b="1" dirty="0"/>
              <a:t>LTM</a:t>
            </a:r>
            <a:r>
              <a:rPr lang="en-US" dirty="0"/>
              <a:t> – more permanent repository of information</a:t>
            </a:r>
          </a:p>
          <a:p>
            <a:endParaRPr lang="en-US" dirty="0"/>
          </a:p>
          <a:p>
            <a:r>
              <a:rPr lang="en-US" sz="2800" b="1" i="1" dirty="0"/>
              <a:t>Associative Network Memory model</a:t>
            </a:r>
            <a:r>
              <a:rPr lang="en-US" sz="2600" dirty="0"/>
              <a:t> vis-à-vis consumer brand knowledge =&gt; consumer brand knowledge might consist as a brand node in consumer’s mind with a variety of association</a:t>
            </a:r>
          </a:p>
          <a:p>
            <a:endParaRPr lang="en-US" dirty="0"/>
          </a:p>
          <a:p>
            <a:r>
              <a:rPr lang="en-US" dirty="0"/>
              <a:t>Brand associations consists of all brand-related thoughts, feelings, perceptions, images, experiences, beliefs etc…</a:t>
            </a:r>
          </a:p>
          <a:p>
            <a:endParaRPr lang="en-US" dirty="0"/>
          </a:p>
          <a:p>
            <a:r>
              <a:rPr lang="en-US" sz="2800" dirty="0"/>
              <a:t>Marketers need to </a:t>
            </a:r>
            <a:r>
              <a:rPr lang="en-US" sz="2800" b="1" i="1" u="sng" dirty="0"/>
              <a:t>ensure right experiences are created for their brand</a:t>
            </a:r>
            <a:r>
              <a:rPr lang="en-US" sz="2800" dirty="0"/>
              <a:t> so it stays “rightly” in memory</a:t>
            </a: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1016110699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Key Psychological Processes</a:t>
            </a:r>
            <a:br>
              <a:rPr lang="en-US" dirty="0"/>
            </a:br>
            <a:r>
              <a:rPr lang="en-US" sz="2800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US" sz="29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</a:rPr>
              <a:t>Two Memory Processes</a:t>
            </a:r>
          </a:p>
          <a:p>
            <a:pPr>
              <a:buNone/>
            </a:pPr>
            <a:r>
              <a:rPr lang="en-US" dirty="0"/>
              <a:t>Memory Process | </a:t>
            </a:r>
            <a:r>
              <a:rPr lang="en-US" b="1" dirty="0"/>
              <a:t>Encoding</a:t>
            </a:r>
          </a:p>
          <a:p>
            <a:r>
              <a:rPr lang="en-US" dirty="0"/>
              <a:t>How and where information gets into memory</a:t>
            </a:r>
          </a:p>
          <a:p>
            <a:r>
              <a:rPr lang="en-US" dirty="0"/>
              <a:t>More attention placed on information =&gt; stronger the resulting association in memory</a:t>
            </a:r>
          </a:p>
          <a:p>
            <a:r>
              <a:rPr lang="en-US" dirty="0"/>
              <a:t>Existing brand associations also impact encoding process for newly formed associations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dirty="0"/>
              <a:t>Memory Process | </a:t>
            </a:r>
            <a:r>
              <a:rPr lang="en-US" b="1" dirty="0"/>
              <a:t>Retrieval</a:t>
            </a:r>
          </a:p>
          <a:p>
            <a:r>
              <a:rPr lang="en-US" dirty="0"/>
              <a:t>How information comes out of memory</a:t>
            </a:r>
          </a:p>
          <a:p>
            <a:r>
              <a:rPr lang="en-US" dirty="0"/>
              <a:t>Key factors affecting the process:</a:t>
            </a:r>
          </a:p>
          <a:p>
            <a:pPr lvl="1"/>
            <a:r>
              <a:rPr lang="en-US" sz="2900" dirty="0"/>
              <a:t>Presence of other product information</a:t>
            </a:r>
          </a:p>
          <a:p>
            <a:pPr lvl="1"/>
            <a:r>
              <a:rPr lang="en-US" sz="2900" dirty="0"/>
              <a:t>Delay from exposure to info at encoding</a:t>
            </a:r>
          </a:p>
          <a:p>
            <a:pPr lvl="1"/>
            <a:r>
              <a:rPr lang="en-US" sz="2900" dirty="0"/>
              <a:t>Information may be available but may require “retrieval cues or reminders” to be retrieved</a:t>
            </a: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3553232483"/>
      </p:ext>
    </p:extLst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The Buying Decision Process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The Five-Stage Model</a:t>
            </a:r>
            <a:endParaRPr lang="en-US" sz="2400" b="1" dirty="0"/>
          </a:p>
          <a:p>
            <a:pPr>
              <a:buNone/>
            </a:pPr>
            <a:r>
              <a:rPr lang="en-US" sz="1800" dirty="0"/>
              <a:t>	</a:t>
            </a:r>
            <a:r>
              <a:rPr lang="en-US" sz="2000" dirty="0"/>
              <a:t>A Psychological Process  which needs </a:t>
            </a:r>
            <a:br>
              <a:rPr lang="en-US" sz="2000" dirty="0"/>
            </a:br>
            <a:r>
              <a:rPr lang="en-US" sz="2000" dirty="0"/>
              <a:t>to be understood by Marketers</a:t>
            </a:r>
            <a:endParaRPr lang="en-US" sz="24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77405357"/>
              </p:ext>
            </p:extLst>
          </p:nvPr>
        </p:nvGraphicFramePr>
        <p:xfrm>
          <a:off x="3657600" y="2133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9582562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6B5C1DC-1E81-4BF4-A778-48A91EE00D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E6B5C1DC-1E81-4BF4-A778-48A91EE00D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E6B5C1DC-1E81-4BF4-A778-48A91EE00D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D5E9C01-AB94-426E-BF38-426DA3CFBF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3D5E9C01-AB94-426E-BF38-426DA3CFBF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3D5E9C01-AB94-426E-BF38-426DA3CFBF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B7C8D9B-EC19-4C35-A682-619BB3049A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7B7C8D9B-EC19-4C35-A682-619BB3049A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7B7C8D9B-EC19-4C35-A682-619BB3049A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FF67F5-566D-49C7-BDBF-8BF05CB9AE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F8FF67F5-566D-49C7-BDBF-8BF05CB9AE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F8FF67F5-566D-49C7-BDBF-8BF05CB9AE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C0DB6CF-31F3-441F-93F6-548F273AB7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1C0DB6CF-31F3-441F-93F6-548F273AB7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1C0DB6CF-31F3-441F-93F6-548F273AB7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0F69E03-9A68-426C-8B7B-1DA544E9B4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graphicEl>
                                              <a:dgm id="{00F69E03-9A68-426C-8B7B-1DA544E9B4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00F69E03-9A68-426C-8B7B-1DA544E9B4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B72BAAF-1B68-4E2A-A365-DAF3439E68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7B72BAAF-1B68-4E2A-A365-DAF3439E68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7B72BAAF-1B68-4E2A-A365-DAF3439E68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98B5EB0-1012-4736-A7C9-95A4AD4881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D98B5EB0-1012-4736-A7C9-95A4AD4881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D98B5EB0-1012-4736-A7C9-95A4AD4881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7617599-20B1-47D7-B474-1839242566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graphicEl>
                                              <a:dgm id="{77617599-20B1-47D7-B474-1839242566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graphicEl>
                                              <a:dgm id="{77617599-20B1-47D7-B474-1839242566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The Buying Decision Process</a:t>
            </a:r>
            <a:br>
              <a:rPr lang="en-US" dirty="0"/>
            </a:br>
            <a:r>
              <a:rPr lang="en-US" sz="2800" dirty="0"/>
              <a:t>Stage 1: Problem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buyer recognizes a problem……i.e. “a need”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Either stimulated by</a:t>
            </a:r>
          </a:p>
          <a:p>
            <a:pPr lvl="1"/>
            <a:r>
              <a:rPr lang="en-US" sz="2000" dirty="0"/>
              <a:t>Internal Stimuli (Hunger, Thirst, Tiredness)</a:t>
            </a:r>
          </a:p>
          <a:p>
            <a:pPr lvl="1"/>
            <a:r>
              <a:rPr lang="en-US" sz="2000" dirty="0"/>
              <a:t>External Stimuli (Seeing an ad)</a:t>
            </a:r>
          </a:p>
          <a:p>
            <a:pPr lvl="1"/>
            <a:endParaRPr lang="en-US" sz="2000" dirty="0"/>
          </a:p>
          <a:p>
            <a:r>
              <a:rPr lang="en-US" sz="2400" dirty="0"/>
              <a:t>Marketers:</a:t>
            </a:r>
          </a:p>
          <a:p>
            <a:pPr lvl="1"/>
            <a:r>
              <a:rPr lang="en-US" sz="2000" b="1" i="1" u="sng" dirty="0"/>
              <a:t>Need to</a:t>
            </a:r>
            <a:r>
              <a:rPr lang="en-US" sz="2000" dirty="0"/>
              <a:t> identify circumstances that trigger a particular need</a:t>
            </a:r>
          </a:p>
          <a:p>
            <a:pPr lvl="1"/>
            <a:r>
              <a:rPr lang="en-US" sz="2000" b="1" i="1" u="sng" dirty="0"/>
              <a:t>Can</a:t>
            </a:r>
            <a:r>
              <a:rPr lang="en-US" sz="2000" dirty="0"/>
              <a:t> Devise campaigns to generate external stimuli</a:t>
            </a:r>
            <a:br>
              <a:rPr lang="en-US" sz="2000" dirty="0"/>
            </a:br>
            <a:r>
              <a:rPr lang="en-US" sz="2000" dirty="0"/>
              <a:t>Particularly for high-end, luxury items</a:t>
            </a: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383635033"/>
      </p:ext>
    </p:extLst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The Buying Decision Process</a:t>
            </a:r>
            <a:br>
              <a:rPr lang="en-US" dirty="0"/>
            </a:br>
            <a:r>
              <a:rPr lang="en-US" sz="2800" dirty="0"/>
              <a:t>Stage 2: Information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An aroused/interested consumer will be inclined to </a:t>
            </a:r>
            <a:r>
              <a:rPr lang="en-US" sz="2400" b="1" u="sng" dirty="0"/>
              <a:t>search for more information</a:t>
            </a:r>
          </a:p>
          <a:p>
            <a:r>
              <a:rPr lang="en-US" sz="2400" dirty="0"/>
              <a:t>Now (s)he wants to buy and is looking for information</a:t>
            </a:r>
          </a:p>
          <a:p>
            <a:pPr lvl="1"/>
            <a:r>
              <a:rPr lang="en-US" sz="2200" dirty="0"/>
              <a:t>Two levels of interest:</a:t>
            </a:r>
          </a:p>
          <a:p>
            <a:pPr lvl="2"/>
            <a:r>
              <a:rPr lang="en-US" sz="1900" dirty="0"/>
              <a:t>Milder:	</a:t>
            </a:r>
            <a:r>
              <a:rPr lang="en-US" sz="1900" i="1" dirty="0"/>
              <a:t>Heightened Attention</a:t>
            </a:r>
            <a:r>
              <a:rPr lang="en-US" sz="1900" dirty="0"/>
              <a:t> (pays attention to communication)</a:t>
            </a:r>
          </a:p>
          <a:p>
            <a:pPr lvl="2"/>
            <a:r>
              <a:rPr lang="en-US" sz="1900" dirty="0"/>
              <a:t>Sharper:	Active information search (finding information)</a:t>
            </a:r>
          </a:p>
          <a:p>
            <a:pPr lvl="1"/>
            <a:endParaRPr lang="en-US" sz="2000" dirty="0"/>
          </a:p>
          <a:p>
            <a:r>
              <a:rPr lang="en-US" sz="2400" dirty="0"/>
              <a:t>Information sources:</a:t>
            </a:r>
          </a:p>
          <a:p>
            <a:pPr lvl="1"/>
            <a:r>
              <a:rPr lang="en-US" sz="2000" dirty="0"/>
              <a:t>Personal</a:t>
            </a:r>
          </a:p>
          <a:p>
            <a:pPr lvl="1"/>
            <a:r>
              <a:rPr lang="en-US" sz="2000" b="1" dirty="0"/>
              <a:t>Commercial (most frequent)</a:t>
            </a:r>
          </a:p>
          <a:p>
            <a:pPr lvl="1"/>
            <a:r>
              <a:rPr lang="en-US" sz="2000" dirty="0"/>
              <a:t>Public</a:t>
            </a:r>
          </a:p>
          <a:p>
            <a:pPr lvl="1"/>
            <a:r>
              <a:rPr lang="en-US" sz="2000" dirty="0"/>
              <a:t>Experiential</a:t>
            </a:r>
          </a:p>
          <a:p>
            <a:pPr lvl="1">
              <a:buNone/>
            </a:pPr>
            <a:endParaRPr lang="en-US" sz="2000" dirty="0"/>
          </a:p>
          <a:p>
            <a:r>
              <a:rPr lang="en-US" sz="2400" dirty="0"/>
              <a:t>Role of internet</a:t>
            </a: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2755495538"/>
      </p:ext>
    </p:extLst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The Buying Decision Process</a:t>
            </a:r>
            <a:br>
              <a:rPr lang="en-US" dirty="0"/>
            </a:br>
            <a:r>
              <a:rPr lang="en-US" sz="2800" dirty="0"/>
              <a:t>Stage 2: Information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Information Sets (buying a LCD TV)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12897129"/>
              </p:ext>
            </p:extLst>
          </p:nvPr>
        </p:nvGraphicFramePr>
        <p:xfrm>
          <a:off x="0" y="2743200"/>
          <a:ext cx="91440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42688282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9AE2BBD-9756-45CB-B62F-8F9763003F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>
                                            <p:graphicEl>
                                              <a:dgm id="{A9AE2BBD-9756-45CB-B62F-8F9763003F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A9AE2BBD-9756-45CB-B62F-8F9763003F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AB125AC-59FF-44D9-B407-3BC1782C5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>
                                            <p:graphicEl>
                                              <a:dgm id="{CAB125AC-59FF-44D9-B407-3BC1782C5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graphicEl>
                                              <a:dgm id="{CAB125AC-59FF-44D9-B407-3BC1782C5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3640F91-8471-4D11-82E8-FA03559FB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>
                                            <p:graphicEl>
                                              <a:dgm id="{73640F91-8471-4D11-82E8-FA03559FB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>
                                            <p:graphicEl>
                                              <a:dgm id="{73640F91-8471-4D11-82E8-FA03559FB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D75769D-0CEB-41C2-A214-BFC9AE468C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>
                                            <p:graphicEl>
                                              <a:dgm id="{0D75769D-0CEB-41C2-A214-BFC9AE468C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>
                                            <p:graphicEl>
                                              <a:dgm id="{0D75769D-0CEB-41C2-A214-BFC9AE468C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70DB69-1C23-4A16-91D1-B8E71F3322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graphicEl>
                                              <a:dgm id="{C570DB69-1C23-4A16-91D1-B8E71F3322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graphicEl>
                                              <a:dgm id="{C570DB69-1C23-4A16-91D1-B8E71F3322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D7C6530-616A-4A70-BD4B-C8A9594A0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">
                                            <p:graphicEl>
                                              <a:dgm id="{1D7C6530-616A-4A70-BD4B-C8A9594A0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">
                                            <p:graphicEl>
                                              <a:dgm id="{1D7C6530-616A-4A70-BD4B-C8A9594A0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5BC9F5-7566-47F3-B1D4-DC42B10FB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">
                                            <p:graphicEl>
                                              <a:dgm id="{385BC9F5-7566-47F3-B1D4-DC42B10FB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">
                                            <p:graphicEl>
                                              <a:dgm id="{385BC9F5-7566-47F3-B1D4-DC42B10FB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CE1CDE7-DBF6-47E3-9DD1-AAF78B40BA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">
                                            <p:graphicEl>
                                              <a:dgm id="{DCE1CDE7-DBF6-47E3-9DD1-AAF78B40BA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7">
                                            <p:graphicEl>
                                              <a:dgm id="{DCE1CDE7-DBF6-47E3-9DD1-AAF78B40BA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2880153-8590-4996-8345-0AD078DB22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">
                                            <p:graphicEl>
                                              <a:dgm id="{32880153-8590-4996-8345-0AD078DB22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">
                                            <p:graphicEl>
                                              <a:dgm id="{32880153-8590-4996-8345-0AD078DB22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657EAD7-8933-4C4A-84E9-9973089381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7">
                                            <p:graphicEl>
                                              <a:dgm id="{C657EAD7-8933-4C4A-84E9-9973089381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7">
                                            <p:graphicEl>
                                              <a:dgm id="{C657EAD7-8933-4C4A-84E9-9973089381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The Buying Decision Process</a:t>
            </a:r>
            <a:br>
              <a:rPr lang="en-US" dirty="0"/>
            </a:br>
            <a:r>
              <a:rPr lang="en-US" sz="2800" dirty="0"/>
              <a:t>Stage 3: Evaluation of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While buying a consumer is:</a:t>
            </a:r>
          </a:p>
          <a:p>
            <a:pPr lvl="1"/>
            <a:r>
              <a:rPr lang="en-US" sz="1900" dirty="0"/>
              <a:t>Trying to satisfy a need</a:t>
            </a:r>
          </a:p>
          <a:p>
            <a:pPr lvl="1"/>
            <a:r>
              <a:rPr lang="en-US" sz="1900" dirty="0"/>
              <a:t>Looking for certain benefits from the product solution</a:t>
            </a:r>
          </a:p>
          <a:p>
            <a:pPr lvl="1"/>
            <a:r>
              <a:rPr lang="en-US" sz="1900" dirty="0"/>
              <a:t>Seeing each product as a bundle of attributes with varying abilities for delivering the benefits</a:t>
            </a:r>
          </a:p>
          <a:p>
            <a:r>
              <a:rPr lang="en-US" sz="1900" b="1" dirty="0"/>
              <a:t>Consumers pay most attention to products that deliver sought-after benefits</a:t>
            </a:r>
          </a:p>
          <a:p>
            <a:endParaRPr lang="en-US" sz="2400" dirty="0"/>
          </a:p>
          <a:p>
            <a:r>
              <a:rPr lang="en-US" sz="2200" b="1" dirty="0"/>
              <a:t>Beliefs &amp; Attitudes</a:t>
            </a:r>
          </a:p>
          <a:p>
            <a:pPr lvl="1"/>
            <a:r>
              <a:rPr lang="en-US" sz="1900" b="1" dirty="0"/>
              <a:t>Evaluation</a:t>
            </a:r>
            <a:r>
              <a:rPr lang="en-US" sz="1900" dirty="0"/>
              <a:t> reflects Beliefs &amp; Attitudes</a:t>
            </a:r>
          </a:p>
          <a:p>
            <a:pPr lvl="1"/>
            <a:r>
              <a:rPr lang="en-US" sz="1900" dirty="0"/>
              <a:t>People’s beliefs and attitudes affect their buying behavior</a:t>
            </a:r>
            <a:endParaRPr lang="en-US" sz="1600" dirty="0"/>
          </a:p>
          <a:p>
            <a:r>
              <a:rPr lang="en-US" sz="2200" b="1" dirty="0"/>
              <a:t>Expectancy-Value Model</a:t>
            </a:r>
          </a:p>
          <a:p>
            <a:pPr lvl="1"/>
            <a:r>
              <a:rPr lang="en-US" sz="1900" dirty="0"/>
              <a:t>Consumers Evaluate Products/Services by combining their brand beliefs – positives and negatives – according to importance</a:t>
            </a:r>
          </a:p>
          <a:p>
            <a:pPr lvl="1"/>
            <a:r>
              <a:rPr lang="en-US" sz="1900" dirty="0"/>
              <a:t>Weighted Rating</a:t>
            </a: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1268888827"/>
      </p:ext>
    </p:extLst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The Buying Decision Process</a:t>
            </a:r>
            <a:br>
              <a:rPr lang="en-US" dirty="0"/>
            </a:br>
            <a:r>
              <a:rPr lang="en-US" sz="2800" dirty="0"/>
              <a:t>Stage 4: Purchase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Five decisions during actual purchase:</a:t>
            </a:r>
          </a:p>
          <a:p>
            <a:pPr lvl="1"/>
            <a:r>
              <a:rPr lang="en-US" sz="2000" dirty="0"/>
              <a:t>Brand</a:t>
            </a:r>
          </a:p>
          <a:p>
            <a:pPr lvl="1"/>
            <a:r>
              <a:rPr lang="en-US" sz="2000" dirty="0"/>
              <a:t>Source/Shop/Retailer/Dealer</a:t>
            </a:r>
          </a:p>
          <a:p>
            <a:pPr lvl="1"/>
            <a:r>
              <a:rPr lang="en-US" sz="2000" dirty="0"/>
              <a:t>Quantity</a:t>
            </a:r>
          </a:p>
          <a:p>
            <a:pPr lvl="1"/>
            <a:r>
              <a:rPr lang="en-US" sz="2000" dirty="0"/>
              <a:t>Timing</a:t>
            </a:r>
          </a:p>
          <a:p>
            <a:pPr lvl="1"/>
            <a:r>
              <a:rPr lang="en-US" sz="2000" dirty="0"/>
              <a:t>Payment Method</a:t>
            </a:r>
          </a:p>
          <a:p>
            <a:pPr lvl="1"/>
            <a:endParaRPr lang="en-US" sz="2400" dirty="0"/>
          </a:p>
          <a:p>
            <a:r>
              <a:rPr lang="en-US" sz="2400" b="1" dirty="0"/>
              <a:t>Further Considerations &amp; </a:t>
            </a:r>
            <a:br>
              <a:rPr lang="en-US" sz="2400" b="1" dirty="0"/>
            </a:br>
            <a:r>
              <a:rPr lang="en-US" sz="2400" b="1" dirty="0"/>
              <a:t>Different [perceived] risks</a:t>
            </a:r>
            <a:endParaRPr lang="en-US" sz="1400" b="1" dirty="0"/>
          </a:p>
        </p:txBody>
      </p:sp>
      <p:pic>
        <p:nvPicPr>
          <p:cNvPr id="6" name="Picture 5" descr="fig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7000" y="2307588"/>
            <a:ext cx="2362199" cy="3788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32480521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The Buying Decision Process</a:t>
            </a:r>
            <a:br>
              <a:rPr lang="en-US" dirty="0"/>
            </a:br>
            <a:r>
              <a:rPr lang="en-US" sz="2800" dirty="0"/>
              <a:t>Stage 5: Post-Purchase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/>
              <a:t>Impacts future engagement of customer</a:t>
            </a:r>
          </a:p>
          <a:p>
            <a:r>
              <a:rPr lang="en-US" sz="2400" b="1" dirty="0"/>
              <a:t>Post-Purchase Satisfaction</a:t>
            </a:r>
          </a:p>
          <a:p>
            <a:pPr lvl="1"/>
            <a:r>
              <a:rPr lang="en-US" sz="1800" dirty="0"/>
              <a:t>Satisfaction depends on expectation</a:t>
            </a:r>
          </a:p>
          <a:p>
            <a:pPr lvl="1"/>
            <a:endParaRPr lang="en-US" sz="1800" dirty="0"/>
          </a:p>
          <a:p>
            <a:r>
              <a:rPr lang="en-US" sz="2400" b="1" dirty="0"/>
              <a:t>Post-Purchase Actions</a:t>
            </a:r>
          </a:p>
          <a:p>
            <a:pPr lvl="1"/>
            <a:r>
              <a:rPr lang="en-US" sz="1800" dirty="0"/>
              <a:t>Subsequent re-buy or abandoning (forever may be)</a:t>
            </a:r>
          </a:p>
          <a:p>
            <a:pPr lvl="1"/>
            <a:r>
              <a:rPr lang="en-US" sz="1800" dirty="0"/>
              <a:t>Telling to others</a:t>
            </a:r>
          </a:p>
          <a:p>
            <a:pPr lvl="1"/>
            <a:endParaRPr lang="en-US" sz="1800" dirty="0"/>
          </a:p>
          <a:p>
            <a:r>
              <a:rPr lang="en-US" sz="2400" b="1" dirty="0"/>
              <a:t>Post-Purchase Use &amp; Disposal</a:t>
            </a:r>
          </a:p>
          <a:p>
            <a:pPr lvl="1"/>
            <a:r>
              <a:rPr lang="en-US" sz="1800" dirty="0"/>
              <a:t>Sales Frequency depends on product consumption rate</a:t>
            </a:r>
            <a:br>
              <a:rPr lang="en-US" sz="1800" dirty="0"/>
            </a:br>
            <a:r>
              <a:rPr lang="en-US" sz="1800" dirty="0"/>
              <a:t>Quickly finished =&gt; Quick re-buying</a:t>
            </a:r>
          </a:p>
          <a:p>
            <a:pPr lvl="1"/>
            <a:r>
              <a:rPr lang="en-US" sz="1800" dirty="0"/>
              <a:t>Also observe how they “dispose” it</a:t>
            </a: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342475907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Building Customer Value, Satisfaction &amp; Loyalty</a:t>
            </a:r>
            <a:br>
              <a:rPr lang="en-US" sz="2400" b="1" dirty="0"/>
            </a:br>
            <a:r>
              <a:rPr lang="en-US" sz="2000" dirty="0"/>
              <a:t>Customer Perceived Value</a:t>
            </a:r>
            <a:endParaRPr lang="en-US" sz="24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 220 Marketing Management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Delivering High Customer Value</a:t>
            </a:r>
          </a:p>
          <a:p>
            <a:pPr lvl="1"/>
            <a:r>
              <a:rPr lang="en-US" sz="2400" b="1" dirty="0"/>
              <a:t>Loyalty</a:t>
            </a:r>
            <a:r>
              <a:rPr lang="en-US" sz="2400" dirty="0"/>
              <a:t> – a deeply held commitment to re-buy or re-patronize a preferred product or service in the future despite situational influences and marketing efforts having the potential to cause switching behavior. </a:t>
            </a:r>
          </a:p>
          <a:p>
            <a:pPr marL="365760" lvl="1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Stay with brand: whatever happens!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How to achieve Loyalty =&gt; Deliver Profitable Value</a:t>
            </a:r>
          </a:p>
          <a:p>
            <a:pPr lvl="1"/>
            <a:endParaRPr lang="en-US" sz="2400" b="1" dirty="0"/>
          </a:p>
          <a:p>
            <a:pPr lvl="1"/>
            <a:r>
              <a:rPr lang="en-US" sz="2400" b="1" dirty="0"/>
              <a:t>Value proposition</a:t>
            </a:r>
            <a:r>
              <a:rPr lang="en-US" sz="2400" dirty="0"/>
              <a:t>:</a:t>
            </a:r>
            <a:r>
              <a:rPr lang="en-US" sz="1800" dirty="0"/>
              <a:t> benefits company promises to deliver</a:t>
            </a:r>
          </a:p>
          <a:p>
            <a:pPr lvl="1"/>
            <a:r>
              <a:rPr lang="en-US" sz="2400" b="1" dirty="0"/>
              <a:t>Value delivery system</a:t>
            </a:r>
            <a:r>
              <a:rPr lang="en-US" sz="2400" dirty="0"/>
              <a:t>:</a:t>
            </a:r>
            <a:r>
              <a:rPr lang="en-US" sz="1800" dirty="0"/>
              <a:t> experiences while obtaining and using the offering</a:t>
            </a:r>
          </a:p>
        </p:txBody>
      </p:sp>
    </p:spTree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Section 3:</a:t>
            </a:r>
            <a:endParaRPr lang="en-US" sz="28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 220 Marketing Management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1552B47-8A94-45DE-B631-0D9130CC239E}"/>
              </a:ext>
            </a:extLst>
          </p:cNvPr>
          <p:cNvSpPr txBox="1">
            <a:spLocks/>
          </p:cNvSpPr>
          <p:nvPr/>
        </p:nvSpPr>
        <p:spPr>
          <a:xfrm>
            <a:off x="685800" y="1981200"/>
            <a:ext cx="6400800" cy="2286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b="1"/>
              <a:t>Chap 7</a:t>
            </a:r>
          </a:p>
          <a:p>
            <a:r>
              <a:rPr lang="en-US" sz="2000" b="1"/>
              <a:t>What is Organizational Buying</a:t>
            </a:r>
          </a:p>
          <a:p>
            <a:r>
              <a:rPr lang="en-US" sz="2000" b="1"/>
              <a:t>Participants in Business Buying Process</a:t>
            </a:r>
          </a:p>
          <a:p>
            <a:r>
              <a:rPr lang="en-US" sz="2000" b="1"/>
              <a:t>Stages in Buying Process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8012810"/>
      </p:ext>
    </p:extLst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is Organizational Buying</a:t>
            </a:r>
            <a:br>
              <a:rPr lang="en-US" dirty="0"/>
            </a:br>
            <a:r>
              <a:rPr lang="en-US" sz="2800" dirty="0"/>
              <a:t>Business Market </a:t>
            </a:r>
            <a:r>
              <a:rPr lang="en-US" sz="2800" dirty="0" err="1"/>
              <a:t>vs</a:t>
            </a:r>
            <a:r>
              <a:rPr lang="en-US" sz="2800" dirty="0"/>
              <a:t> Consumer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6075" indent="-346075">
              <a:buFont typeface="Arial" pitchFamily="34" charset="0"/>
              <a:buChar char="•"/>
            </a:pPr>
            <a:r>
              <a:rPr lang="en-US" sz="3000" b="1" dirty="0"/>
              <a:t>Fewer</a:t>
            </a:r>
            <a:r>
              <a:rPr lang="en-US" sz="2300" dirty="0"/>
              <a:t>, larger </a:t>
            </a:r>
            <a:r>
              <a:rPr lang="en-US" sz="2300" b="1" dirty="0">
                <a:solidFill>
                  <a:schemeClr val="accent3">
                    <a:lumMod val="75000"/>
                  </a:schemeClr>
                </a:solidFill>
              </a:rPr>
              <a:t>buyers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346075" indent="-346075">
              <a:buFont typeface="Arial" pitchFamily="34" charset="0"/>
              <a:buChar char="•"/>
            </a:pPr>
            <a:r>
              <a:rPr lang="en-US" sz="2300" dirty="0"/>
              <a:t>Close supplier-customer </a:t>
            </a:r>
            <a:r>
              <a:rPr lang="en-US" sz="2800" b="1" dirty="0"/>
              <a:t>relationships</a:t>
            </a:r>
            <a:endParaRPr lang="en-US" sz="2400" b="1" dirty="0"/>
          </a:p>
          <a:p>
            <a:pPr marL="346075" indent="-346075">
              <a:buFont typeface="Arial" pitchFamily="34" charset="0"/>
              <a:buChar char="•"/>
            </a:pPr>
            <a:r>
              <a:rPr lang="en-US" sz="2800" b="1" dirty="0"/>
              <a:t>Professional</a:t>
            </a:r>
            <a:r>
              <a:rPr lang="en-US" sz="2400" dirty="0"/>
              <a:t> purchasing</a:t>
            </a:r>
          </a:p>
          <a:p>
            <a:pPr marL="346075" indent="-346075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Many</a:t>
            </a:r>
            <a:r>
              <a:rPr lang="en-US" sz="2400" dirty="0"/>
              <a:t> buying </a:t>
            </a:r>
            <a:r>
              <a:rPr lang="en-US" sz="2800" b="1" dirty="0"/>
              <a:t>influences</a:t>
            </a:r>
            <a:endParaRPr lang="en-US" sz="2400" b="1" dirty="0"/>
          </a:p>
          <a:p>
            <a:pPr marL="346075" indent="-346075">
              <a:buFont typeface="Arial" pitchFamily="34" charset="0"/>
              <a:buChar char="•"/>
            </a:pPr>
            <a:r>
              <a:rPr lang="en-US" sz="2300" b="1" dirty="0">
                <a:solidFill>
                  <a:schemeClr val="accent3">
                    <a:lumMod val="75000"/>
                  </a:schemeClr>
                </a:solidFill>
              </a:rPr>
              <a:t>Multiple</a:t>
            </a:r>
            <a:r>
              <a:rPr lang="en-US" sz="23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/>
              <a:t>sales calls</a:t>
            </a:r>
            <a:endParaRPr lang="en-US" sz="2400" b="1" dirty="0"/>
          </a:p>
          <a:p>
            <a:pPr marL="346075" indent="-346075">
              <a:buFont typeface="Arial" pitchFamily="34" charset="0"/>
              <a:buChar char="•"/>
            </a:pPr>
            <a:r>
              <a:rPr lang="en-US" sz="3100" b="1" dirty="0"/>
              <a:t>Demand</a:t>
            </a:r>
            <a:r>
              <a:rPr lang="en-US" sz="2200" dirty="0"/>
              <a:t> is:</a:t>
            </a:r>
            <a:endParaRPr lang="en-US" sz="3100" b="1" dirty="0"/>
          </a:p>
          <a:p>
            <a:pPr marL="922338" lvl="1" indent="-346075">
              <a:buFont typeface="Arial" pitchFamily="34" charset="0"/>
              <a:buChar char="•"/>
            </a:pPr>
            <a:r>
              <a:rPr lang="en-US" sz="2300" b="1" dirty="0"/>
              <a:t>Derived</a:t>
            </a:r>
            <a:endParaRPr lang="en-US" sz="1700" dirty="0"/>
          </a:p>
          <a:p>
            <a:pPr marL="922338" lvl="1" indent="-346075">
              <a:buFont typeface="Arial" pitchFamily="34" charset="0"/>
              <a:buChar char="•"/>
            </a:pPr>
            <a:r>
              <a:rPr lang="en-US" sz="2300" b="1" dirty="0"/>
              <a:t>Inelastic</a:t>
            </a:r>
            <a:endParaRPr lang="en-US" sz="1700" dirty="0"/>
          </a:p>
          <a:p>
            <a:pPr marL="922338" lvl="1" indent="-346075">
              <a:buFont typeface="Arial" pitchFamily="34" charset="0"/>
              <a:buChar char="•"/>
            </a:pPr>
            <a:r>
              <a:rPr lang="en-US" sz="2300" b="1" dirty="0"/>
              <a:t>Fluctuating</a:t>
            </a:r>
            <a:endParaRPr lang="en-US" sz="1700" dirty="0"/>
          </a:p>
          <a:p>
            <a:pPr marL="346075" indent="-346075">
              <a:buFont typeface="Arial" pitchFamily="34" charset="0"/>
              <a:buChar char="•"/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Geographically</a:t>
            </a:r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100" b="1" dirty="0"/>
              <a:t>concentrated</a:t>
            </a:r>
            <a:r>
              <a:rPr lang="en-US" sz="2400" dirty="0"/>
              <a:t> buyers</a:t>
            </a:r>
          </a:p>
          <a:p>
            <a:pPr marL="346075" indent="-346075">
              <a:buFont typeface="Arial" pitchFamily="34" charset="0"/>
              <a:buChar char="•"/>
            </a:pPr>
            <a:r>
              <a:rPr lang="en-US" sz="2900" b="1" dirty="0"/>
              <a:t>Direct</a:t>
            </a:r>
            <a:r>
              <a:rPr lang="en-US" sz="2400" dirty="0"/>
              <a:t> purchasing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3912532133"/>
      </p:ext>
    </p:extLst>
  </p:cSld>
  <p:clrMapOvr>
    <a:masterClrMapping/>
  </p:clrMapOvr>
  <p:transition spd="med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is Organizational Buying</a:t>
            </a:r>
            <a:br>
              <a:rPr lang="en-US" dirty="0"/>
            </a:br>
            <a:r>
              <a:rPr lang="en-US" sz="2800" dirty="0"/>
              <a:t>Buying Situations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Suppliers</a:t>
            </a:r>
          </a:p>
          <a:p>
            <a:pPr lvl="1"/>
            <a:r>
              <a:rPr lang="en-US" sz="1800" b="1" dirty="0"/>
              <a:t>In-Suppliers:</a:t>
            </a:r>
            <a:r>
              <a:rPr lang="en-US" sz="1800" dirty="0"/>
              <a:t> Those who are on approved list and are selling to the company</a:t>
            </a:r>
          </a:p>
          <a:p>
            <a:pPr lvl="1"/>
            <a:r>
              <a:rPr lang="en-US" sz="1800" b="1" dirty="0"/>
              <a:t>Out-Suppliers:</a:t>
            </a:r>
            <a:r>
              <a:rPr lang="en-US" sz="1800" dirty="0"/>
              <a:t> Those who are trying to penetrate</a:t>
            </a:r>
          </a:p>
          <a:p>
            <a:endParaRPr lang="en-US" sz="2400" dirty="0"/>
          </a:p>
          <a:p>
            <a:r>
              <a:rPr lang="en-US" sz="2400" b="1" dirty="0"/>
              <a:t>Buying </a:t>
            </a:r>
            <a:br>
              <a:rPr lang="en-US" sz="2400" b="1" dirty="0"/>
            </a:br>
            <a:r>
              <a:rPr lang="en-US" sz="2400" b="1" dirty="0"/>
              <a:t>Situations &gt;&gt;</a:t>
            </a: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61616492"/>
              </p:ext>
            </p:extLst>
          </p:nvPr>
        </p:nvGraphicFramePr>
        <p:xfrm>
          <a:off x="3048000" y="2819400"/>
          <a:ext cx="58674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94249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36FFB9-07BE-43A7-9F57-01E314028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AA36FFB9-07BE-43A7-9F57-01E3140287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5D8291-D7C3-4E04-923D-5CF7053A7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295D8291-D7C3-4E04-923D-5CF7053A73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021296-7840-4120-A667-7B36F306F3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02021296-7840-4120-A667-7B36F306F3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59ABAC-5E6A-4711-AF14-DCB093BAFA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6059ABAC-5E6A-4711-AF14-DCB093BAFA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0DE049-4056-4DF8-B2B2-7AA2C31ECF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9D0DE049-4056-4DF8-B2B2-7AA2C31ECF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162F8F-FD29-4EB2-9123-8366FECC39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EC162F8F-FD29-4EB2-9123-8366FECC39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is Organizational Buying</a:t>
            </a:r>
            <a:br>
              <a:rPr lang="en-US" dirty="0"/>
            </a:br>
            <a:r>
              <a:rPr lang="en-US" sz="2800" dirty="0"/>
              <a:t>Systems Buying and Selling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2057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b="1" dirty="0"/>
              <a:t>	</a:t>
            </a:r>
            <a:r>
              <a:rPr lang="en-US" sz="2400" b="1" dirty="0"/>
              <a:t>Systems Buying: </a:t>
            </a:r>
            <a:br>
              <a:rPr lang="en-US" sz="2400" b="1" dirty="0"/>
            </a:br>
            <a:r>
              <a:rPr lang="en-US" sz="2400" dirty="0"/>
              <a:t>Buying a complete solution from </a:t>
            </a:r>
            <a:br>
              <a:rPr lang="en-US" sz="2400" dirty="0"/>
            </a:br>
            <a:r>
              <a:rPr lang="en-US" sz="2400" dirty="0"/>
              <a:t>a supplier/seller</a:t>
            </a:r>
          </a:p>
          <a:p>
            <a:r>
              <a:rPr lang="en-US" sz="2400" dirty="0"/>
              <a:t>Going for </a:t>
            </a:r>
            <a:r>
              <a:rPr lang="en-US" sz="2400" b="1" dirty="0"/>
              <a:t>Turnkey solution</a:t>
            </a:r>
          </a:p>
          <a:p>
            <a:r>
              <a:rPr lang="en-US" sz="2400" dirty="0"/>
              <a:t>May even involve </a:t>
            </a:r>
            <a:r>
              <a:rPr lang="en-US" sz="2400" b="1" dirty="0"/>
              <a:t>Systems Contracting</a:t>
            </a:r>
            <a:r>
              <a:rPr lang="en-US" sz="2400" dirty="0"/>
              <a:t> – Even providing repairing &amp; maintenance as part of sales</a:t>
            </a: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  <p:pic>
        <p:nvPicPr>
          <p:cNvPr id="2050" name="Picture 2" descr="AndSign Is a Turnkey Solution – AndSign – Digital Sign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599"/>
            <a:ext cx="3962400" cy="260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obile Development - End-to-End Solutions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1" y="3657919"/>
            <a:ext cx="3813048" cy="260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736445"/>
      </p:ext>
    </p:extLst>
  </p:cSld>
  <p:clrMapOvr>
    <a:masterClrMapping/>
  </p:clrMapOvr>
  <p:transition spd="med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Participants in the Business Buying Process</a:t>
            </a:r>
            <a:br>
              <a:rPr lang="en-US" sz="4800" dirty="0"/>
            </a:br>
            <a:r>
              <a:rPr lang="en-US" sz="2400" dirty="0"/>
              <a:t>The Buying Center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400" b="1" dirty="0"/>
              <a:t>Buying Center </a:t>
            </a:r>
            <a:r>
              <a:rPr lang="en-US" sz="2300" dirty="0"/>
              <a:t>All those individuals and groups who participate in purchasing decision-making process in any of following roles</a:t>
            </a:r>
          </a:p>
          <a:p>
            <a:endParaRPr lang="en-US" sz="2300" dirty="0"/>
          </a:p>
          <a:p>
            <a:pPr>
              <a:buNone/>
            </a:pPr>
            <a:r>
              <a:rPr lang="en-US" sz="3000" b="1" dirty="0"/>
              <a:t>Roles:</a:t>
            </a:r>
          </a:p>
          <a:p>
            <a:pPr marL="228600" lvl="1" indent="-228600">
              <a:buSzPct val="70000"/>
              <a:buFont typeface="+mj-lt"/>
              <a:buAutoNum type="arabicPeriod"/>
            </a:pPr>
            <a:r>
              <a:rPr lang="en-US" sz="2300" b="1" dirty="0"/>
              <a:t>Initiators: </a:t>
            </a:r>
            <a:r>
              <a:rPr lang="en-US" sz="2000" dirty="0"/>
              <a:t>Who request purchase – may be “users”</a:t>
            </a:r>
          </a:p>
          <a:p>
            <a:pPr marL="228600" lvl="1" indent="-228600">
              <a:buSzPct val="70000"/>
              <a:buFont typeface="+mj-lt"/>
              <a:buAutoNum type="arabicPeriod"/>
            </a:pPr>
            <a:r>
              <a:rPr lang="en-US" sz="2300" b="1" dirty="0"/>
              <a:t>Users: </a:t>
            </a:r>
            <a:r>
              <a:rPr lang="en-US" sz="2000" dirty="0"/>
              <a:t>Who are going to use the product/services directly</a:t>
            </a:r>
          </a:p>
          <a:p>
            <a:pPr marL="228600" lvl="1" indent="-228600">
              <a:buSzPct val="70000"/>
              <a:buFont typeface="+mj-lt"/>
              <a:buAutoNum type="arabicPeriod"/>
            </a:pPr>
            <a:r>
              <a:rPr lang="en-US" sz="2300" b="1" dirty="0"/>
              <a:t>Influencers: </a:t>
            </a:r>
            <a:r>
              <a:rPr lang="en-US" sz="2000" dirty="0"/>
              <a:t>Who develop specs or influence buying process – technical teams, accounts, finance etc</a:t>
            </a:r>
          </a:p>
          <a:p>
            <a:pPr marL="228600" lvl="1" indent="-228600">
              <a:buSzPct val="70000"/>
              <a:buFont typeface="+mj-lt"/>
              <a:buAutoNum type="arabicPeriod"/>
            </a:pPr>
            <a:r>
              <a:rPr lang="en-US" sz="2300" b="1" dirty="0"/>
              <a:t>Deciders: </a:t>
            </a:r>
            <a:r>
              <a:rPr lang="en-US" sz="2000" dirty="0"/>
              <a:t>Who decide specs, requirements or suppliers</a:t>
            </a:r>
          </a:p>
          <a:p>
            <a:pPr marL="228600" lvl="1" indent="-228600">
              <a:buSzPct val="70000"/>
              <a:buFont typeface="+mj-lt"/>
              <a:buAutoNum type="arabicPeriod"/>
            </a:pPr>
            <a:r>
              <a:rPr lang="en-US" sz="2300" b="1" dirty="0"/>
              <a:t>Approvers: </a:t>
            </a:r>
            <a:r>
              <a:rPr lang="en-US" sz="2000" dirty="0"/>
              <a:t>Having authority to approve</a:t>
            </a:r>
          </a:p>
          <a:p>
            <a:pPr marL="228600" lvl="1" indent="-228600">
              <a:buSzPct val="70000"/>
              <a:buFont typeface="+mj-lt"/>
              <a:buAutoNum type="arabicPeriod"/>
            </a:pPr>
            <a:r>
              <a:rPr lang="en-US" sz="2300" b="1" dirty="0"/>
              <a:t>Buyers: </a:t>
            </a:r>
            <a:r>
              <a:rPr lang="en-US" sz="2000" dirty="0"/>
              <a:t>Who execute the “purchase” process</a:t>
            </a:r>
          </a:p>
          <a:p>
            <a:pPr marL="228600" lvl="1" indent="-228600">
              <a:buSzPct val="70000"/>
              <a:buFont typeface="+mj-lt"/>
              <a:buAutoNum type="arabicPeriod"/>
            </a:pPr>
            <a:r>
              <a:rPr lang="en-US" sz="2300" b="1" dirty="0"/>
              <a:t>Gatekeepers: </a:t>
            </a:r>
            <a:r>
              <a:rPr lang="en-US" sz="2000" dirty="0"/>
              <a:t>Who can prevent information/suppliers to reach to right person(s)</a:t>
            </a:r>
            <a:endParaRPr lang="en-US" sz="2000" i="1" dirty="0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2524012511"/>
      </p:ext>
    </p:extLst>
  </p:cSld>
  <p:clrMapOvr>
    <a:masterClrMapping/>
  </p:clrMapOvr>
  <p:transition spd="med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Participants in the Business Buying Process</a:t>
            </a:r>
            <a:br>
              <a:rPr lang="en-US" sz="3600" dirty="0"/>
            </a:br>
            <a:r>
              <a:rPr lang="en-US" sz="2400" dirty="0"/>
              <a:t>Buying Center Targeting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b="1" dirty="0"/>
              <a:t>Buying Center Targeting </a:t>
            </a:r>
            <a:r>
              <a:rPr lang="en-US" sz="2600" dirty="0"/>
              <a:t>is all about understanding the buyer – their criterion, their requirements, their processes etc.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3600" b="1" dirty="0"/>
              <a:t>Key types of business consumers </a:t>
            </a:r>
            <a:br>
              <a:rPr lang="en-US" sz="3600" b="1" dirty="0"/>
            </a:br>
            <a:r>
              <a:rPr lang="en-US" sz="3600" b="1" dirty="0"/>
              <a:t>(understanding preferences)</a:t>
            </a:r>
          </a:p>
          <a:p>
            <a:pPr marL="857250" lvl="1" indent="-457200"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n-US" b="1" dirty="0"/>
              <a:t>Price-oriented customers</a:t>
            </a:r>
            <a:r>
              <a:rPr lang="en-US" dirty="0"/>
              <a:t> | Transaction Selling</a:t>
            </a:r>
            <a:br>
              <a:rPr lang="en-US" b="1" dirty="0"/>
            </a:br>
            <a:r>
              <a:rPr lang="en-US" sz="2300" i="1" dirty="0">
                <a:latin typeface="Times New Roman" pitchFamily="18" charset="0"/>
                <a:cs typeface="Times New Roman" pitchFamily="18" charset="0"/>
              </a:rPr>
              <a:t>Price is everything</a:t>
            </a:r>
            <a:br>
              <a:rPr lang="en-US" sz="2300" i="1" dirty="0">
                <a:latin typeface="Times New Roman" pitchFamily="18" charset="0"/>
                <a:cs typeface="Times New Roman" pitchFamily="18" charset="0"/>
              </a:rPr>
            </a:br>
            <a:endParaRPr lang="en-US" sz="2000" dirty="0"/>
          </a:p>
          <a:p>
            <a:pPr marL="857250" lvl="1" indent="-457200"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n-US" b="1" dirty="0"/>
              <a:t>Solution-oriented customers</a:t>
            </a:r>
            <a:r>
              <a:rPr lang="en-US" dirty="0"/>
              <a:t> | Consultative Selling </a:t>
            </a:r>
            <a:br>
              <a:rPr lang="en-US" sz="2300" dirty="0"/>
            </a:br>
            <a:r>
              <a:rPr lang="en-US" sz="2300" i="1" dirty="0">
                <a:latin typeface="Times New Roman" pitchFamily="18" charset="0"/>
                <a:cs typeface="Times New Roman" pitchFamily="18" charset="0"/>
              </a:rPr>
              <a:t>Going for solution and will listen to arguments for price vs. services/solution</a:t>
            </a:r>
            <a:br>
              <a:rPr lang="en-US" sz="2300" i="1" dirty="0">
                <a:latin typeface="Times New Roman" pitchFamily="18" charset="0"/>
                <a:cs typeface="Times New Roman" pitchFamily="18" charset="0"/>
              </a:rPr>
            </a:br>
            <a:endParaRPr lang="en-US" sz="2000" dirty="0"/>
          </a:p>
          <a:p>
            <a:pPr marL="857250" lvl="1" indent="-457200"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n-US" b="1" dirty="0"/>
              <a:t>Gold-Standard customers</a:t>
            </a:r>
            <a:r>
              <a:rPr lang="en-US" dirty="0"/>
              <a:t> | Quality Selling </a:t>
            </a:r>
            <a:br>
              <a:rPr lang="en-US" b="1" dirty="0"/>
            </a:br>
            <a:r>
              <a:rPr lang="en-US" sz="2300" i="1" dirty="0">
                <a:latin typeface="Times New Roman" pitchFamily="18" charset="0"/>
                <a:cs typeface="Times New Roman" pitchFamily="18" charset="0"/>
              </a:rPr>
              <a:t>Want best performance, quality, specs, service etc. </a:t>
            </a:r>
            <a:br>
              <a:rPr lang="en-US" sz="2300" i="1" dirty="0">
                <a:latin typeface="Times New Roman" pitchFamily="18" charset="0"/>
                <a:cs typeface="Times New Roman" pitchFamily="18" charset="0"/>
              </a:rPr>
            </a:br>
            <a:endParaRPr lang="en-US" sz="2000" dirty="0"/>
          </a:p>
          <a:p>
            <a:pPr marL="857250" lvl="1" indent="-457200"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n-US" b="1" dirty="0"/>
              <a:t>Strategic-value customers</a:t>
            </a:r>
            <a:r>
              <a:rPr lang="en-US" dirty="0"/>
              <a:t> | Enterprise Selling </a:t>
            </a:r>
            <a:br>
              <a:rPr lang="en-US" sz="2300" dirty="0"/>
            </a:br>
            <a:r>
              <a:rPr lang="en-US" i="1" dirty="0">
                <a:latin typeface="Times New Roman" pitchFamily="18" charset="0"/>
                <a:cs typeface="Times New Roman" pitchFamily="18" charset="0"/>
              </a:rPr>
              <a:t>Fairly permanent relationship – rather than just a buying activity</a:t>
            </a: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1012252110"/>
      </p:ext>
    </p:extLst>
  </p:cSld>
  <p:clrMapOvr>
    <a:masterClrMapping/>
  </p:clrMapOvr>
  <p:transition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Stages in Buying Process</a:t>
            </a:r>
            <a:endParaRPr lang="en-US" sz="32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12663937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FDDB07C-6702-4779-97ED-E6231C525A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graphicEl>
                                              <a:dgm id="{9FDDB07C-6702-4779-97ED-E6231C525A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1484275-3A34-4825-930C-5CBC2DF165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graphicEl>
                                              <a:dgm id="{51484275-3A34-4825-930C-5CBC2DF165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9E802CC-73F9-4F22-91D7-6E9628411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graphicEl>
                                              <a:dgm id="{A9E802CC-73F9-4F22-91D7-6E96284115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BA8F64D-B914-46BF-95E8-F1743735AD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graphicEl>
                                              <a:dgm id="{5BA8F64D-B914-46BF-95E8-F1743735AD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D24809-B9BF-45FD-A8C7-9681E4368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>
                                            <p:graphicEl>
                                              <a:dgm id="{D0D24809-B9BF-45FD-A8C7-9681E43685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9111511-5E87-4F27-938A-BEF4BC1380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>
                                            <p:graphicEl>
                                              <a:dgm id="{69111511-5E87-4F27-938A-BEF4BC1380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D9E5BB2-4B27-4F69-B994-53213364E3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">
                                            <p:graphicEl>
                                              <a:dgm id="{0D9E5BB2-4B27-4F69-B994-53213364E3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FCC46B-BB6A-497A-825F-D71893CE2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">
                                            <p:graphicEl>
                                              <a:dgm id="{88FCC46B-BB6A-497A-825F-D71893CE27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8A664B-EFE9-46F8-9A99-091DDEFA11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">
                                            <p:graphicEl>
                                              <a:dgm id="{BC8A664B-EFE9-46F8-9A99-091DDEFA11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BC89F3-B19B-46BD-AEDA-E3AD1D6DD8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7">
                                            <p:graphicEl>
                                              <a:dgm id="{A6BC89F3-B19B-46BD-AEDA-E3AD1D6DD8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4BAC9C1-4EE1-497B-B7BD-F0F19F5278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graphicEl>
                                              <a:dgm id="{F4BAC9C1-4EE1-497B-B7BD-F0F19F5278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2A35C6B-E391-4776-B554-F7BACE908F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>
                                            <p:graphicEl>
                                              <a:dgm id="{92A35C6B-E391-4776-B554-F7BACE908F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2D77DB0-D032-4310-998F-4DED7D6F61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">
                                            <p:graphicEl>
                                              <a:dgm id="{E2D77DB0-D032-4310-998F-4DED7D6F61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8C5EC03-1E0A-4C04-93FE-45FEBA977A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7">
                                            <p:graphicEl>
                                              <a:dgm id="{C8C5EC03-1E0A-4C04-93FE-45FEBA977A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C8032BD-2EFA-48B9-9318-DDBE2BF7A1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7">
                                            <p:graphicEl>
                                              <a:dgm id="{FC8032BD-2EFA-48B9-9318-DDBE2BF7A1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/>
              <a:t>Section 4:</a:t>
            </a:r>
            <a:endParaRPr lang="en-US" sz="28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 220 Marketing Management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49F9560-392C-4100-B6D8-A5FD130BFE70}"/>
              </a:ext>
            </a:extLst>
          </p:cNvPr>
          <p:cNvSpPr txBox="1">
            <a:spLocks/>
          </p:cNvSpPr>
          <p:nvPr/>
        </p:nvSpPr>
        <p:spPr>
          <a:xfrm>
            <a:off x="685800" y="2209800"/>
            <a:ext cx="6400800" cy="2286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b="1"/>
              <a:t>Chap 8</a:t>
            </a:r>
          </a:p>
          <a:p>
            <a:r>
              <a:rPr lang="en-US" sz="2000" b="1"/>
              <a:t>Levels of Market Segmentation</a:t>
            </a:r>
          </a:p>
          <a:p>
            <a:r>
              <a:rPr lang="en-US" sz="2000" b="1"/>
              <a:t>Segmenting Consumer Markets</a:t>
            </a:r>
          </a:p>
          <a:p>
            <a:r>
              <a:rPr lang="en-US" sz="2000" b="1"/>
              <a:t>Market Targeting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19146910"/>
      </p:ext>
    </p:extLst>
  </p:cSld>
  <p:clrMapOvr>
    <a:masterClrMapping/>
  </p:clrMapOvr>
  <p:transition spd="med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Levels of Market Segmentation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Mass Marketing is: </a:t>
            </a:r>
            <a:br>
              <a:rPr lang="en-US" sz="2400" dirty="0"/>
            </a:br>
            <a:r>
              <a:rPr lang="en-US" sz="2400" dirty="0"/>
              <a:t>Mass Production, Mass Distribution and Mass Promotion of </a:t>
            </a:r>
            <a:r>
              <a:rPr lang="en-US" sz="2400" u="sng" dirty="0"/>
              <a:t>one product</a:t>
            </a:r>
            <a:r>
              <a:rPr lang="en-US" sz="2400" dirty="0"/>
              <a:t> for </a:t>
            </a:r>
            <a:r>
              <a:rPr lang="en-US" sz="2400" u="sng" dirty="0"/>
              <a:t>all buyers</a:t>
            </a:r>
          </a:p>
          <a:p>
            <a:pPr marL="0" indent="0" algn="ctr">
              <a:buNone/>
            </a:pPr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Picasso pen (standard) </a:t>
            </a:r>
            <a:b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Pak Fan standard ceiling fan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BUT…. Mass marketing is becoming difficult as it is not profitable to reach </a:t>
            </a:r>
            <a:r>
              <a:rPr lang="en-US" sz="2400" u="sng" dirty="0"/>
              <a:t>mass audience</a:t>
            </a:r>
            <a:r>
              <a:rPr lang="en-US" sz="2400" dirty="0"/>
              <a:t> always</a:t>
            </a:r>
          </a:p>
          <a:p>
            <a:r>
              <a:rPr lang="en-US" sz="3000" dirty="0"/>
              <a:t>Micro-Marketing is done at one of four levels:</a:t>
            </a:r>
          </a:p>
          <a:p>
            <a:pPr lvl="1"/>
            <a:r>
              <a:rPr lang="en-US" dirty="0"/>
              <a:t>Segments - </a:t>
            </a:r>
            <a:r>
              <a:rPr lang="en-US" b="1" dirty="0"/>
              <a:t>Segment Marketing</a:t>
            </a:r>
          </a:p>
          <a:p>
            <a:pPr lvl="1"/>
            <a:r>
              <a:rPr lang="en-US" dirty="0"/>
              <a:t>Niches – </a:t>
            </a:r>
            <a:r>
              <a:rPr lang="en-US" b="1" dirty="0"/>
              <a:t>Niche Marketing</a:t>
            </a:r>
          </a:p>
          <a:p>
            <a:pPr lvl="1"/>
            <a:r>
              <a:rPr lang="en-US" dirty="0"/>
              <a:t>Local Areas – </a:t>
            </a:r>
            <a:r>
              <a:rPr lang="en-US" b="1" dirty="0"/>
              <a:t>Local Marketing</a:t>
            </a:r>
          </a:p>
          <a:p>
            <a:pPr lvl="1"/>
            <a:r>
              <a:rPr lang="en-US" dirty="0"/>
              <a:t>Individuals - </a:t>
            </a:r>
            <a:r>
              <a:rPr lang="en-US" b="1" dirty="0"/>
              <a:t>Customerization</a:t>
            </a:r>
            <a:endParaRPr lang="en-US" sz="3000" b="1" dirty="0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Left Arrow Callout 3"/>
          <p:cNvSpPr/>
          <p:nvPr/>
        </p:nvSpPr>
        <p:spPr>
          <a:xfrm>
            <a:off x="5257800" y="4572000"/>
            <a:ext cx="3657600" cy="1600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4381"/>
            </a:avLst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discussion is NOT available in the book as-is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But IS INCLUDED IN COURSE</a:t>
            </a:r>
            <a:br>
              <a:rPr lang="en-US" sz="1600" dirty="0"/>
            </a:br>
            <a:r>
              <a:rPr lang="en-US" sz="1600" b="1" dirty="0"/>
              <a:t>(use slides &amp; class discussion)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242795908"/>
      </p:ext>
    </p:extLst>
  </p:cSld>
  <p:clrMapOvr>
    <a:masterClrMapping/>
  </p:clrMapOvr>
  <p:transition spd="med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Segmenting Consumer Markets</a:t>
            </a:r>
            <a:br>
              <a:rPr lang="en-US" dirty="0"/>
            </a:br>
            <a:r>
              <a:rPr lang="en-US" sz="2800" dirty="0"/>
              <a:t>Different Segmentation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2000" dirty="0"/>
              <a:t>Geographic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sz="2000" dirty="0"/>
              <a:t>Demographic</a:t>
            </a:r>
            <a:endParaRPr lang="en-US" sz="2200" dirty="0"/>
          </a:p>
          <a:p>
            <a:pPr lvl="1"/>
            <a:r>
              <a:rPr lang="en-US" sz="1700" dirty="0"/>
              <a:t>Age &amp; Lifecycle</a:t>
            </a:r>
          </a:p>
          <a:p>
            <a:pPr lvl="1"/>
            <a:r>
              <a:rPr lang="en-US" sz="1700" dirty="0"/>
              <a:t>Life Stage</a:t>
            </a:r>
          </a:p>
          <a:p>
            <a:pPr lvl="1"/>
            <a:r>
              <a:rPr lang="en-US" sz="1700" dirty="0"/>
              <a:t>Gender</a:t>
            </a:r>
          </a:p>
          <a:p>
            <a:pPr lvl="1"/>
            <a:r>
              <a:rPr lang="en-US" sz="1700" dirty="0"/>
              <a:t>Income</a:t>
            </a:r>
          </a:p>
          <a:p>
            <a:pPr lvl="1"/>
            <a:r>
              <a:rPr lang="en-US" sz="1700" dirty="0"/>
              <a:t>Generation</a:t>
            </a:r>
          </a:p>
          <a:p>
            <a:pPr lvl="1"/>
            <a:r>
              <a:rPr lang="en-US" sz="1700" dirty="0"/>
              <a:t>Social Class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Psychographic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Behavioral</a:t>
            </a:r>
          </a:p>
          <a:p>
            <a:endParaRPr lang="en-US" sz="1800" dirty="0"/>
          </a:p>
          <a:p>
            <a:r>
              <a:rPr lang="en-US" sz="1800" dirty="0"/>
              <a:t>Consumers are divided and it needs to be seen </a:t>
            </a:r>
            <a:r>
              <a:rPr lang="en-US" sz="1800" u="sng" dirty="0"/>
              <a:t>whether they have different preferences towards product or not</a:t>
            </a:r>
            <a:endParaRPr lang="en-US" sz="1800" dirty="0"/>
          </a:p>
          <a:p>
            <a:pPr lvl="1">
              <a:buNone/>
            </a:pPr>
            <a:endParaRPr lang="en-US" sz="1700" dirty="0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229140308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Building Customer Value, Satisfaction &amp; Loyalty</a:t>
            </a:r>
            <a:br>
              <a:rPr lang="en-US" sz="2400" b="1" dirty="0"/>
            </a:br>
            <a:r>
              <a:rPr lang="en-US" sz="2000" dirty="0"/>
              <a:t>Total Customer Satisfaction</a:t>
            </a:r>
            <a:endParaRPr lang="en-US" sz="24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 220 Marketing Management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/>
              <a:t>Satisfaction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200" dirty="0"/>
              <a:t>A person’s feelings of pleasure or disappointment resulting from comparing a product’s perceived performance in relation to his/her expectations</a:t>
            </a:r>
            <a:endParaRPr lang="en-US" sz="2200" b="1" dirty="0"/>
          </a:p>
          <a:p>
            <a:endParaRPr lang="en-US" sz="2400" dirty="0"/>
          </a:p>
          <a:p>
            <a:r>
              <a:rPr lang="en-US" sz="2400" dirty="0"/>
              <a:t>Ultimate aim of company is to </a:t>
            </a:r>
            <a:r>
              <a:rPr lang="en-US" sz="2400" u="sng" dirty="0"/>
              <a:t>deliver a high level of satisfaction</a:t>
            </a:r>
          </a:p>
          <a:p>
            <a:endParaRPr lang="en-US" sz="2400" u="sng" dirty="0"/>
          </a:p>
          <a:p>
            <a:r>
              <a:rPr lang="en-US" sz="2400" b="1" dirty="0"/>
              <a:t>How expectations form?</a:t>
            </a:r>
          </a:p>
          <a:p>
            <a:pPr lvl="1"/>
            <a:r>
              <a:rPr lang="en-US" sz="1800" dirty="0"/>
              <a:t>Past buying experiences</a:t>
            </a:r>
          </a:p>
          <a:p>
            <a:pPr lvl="1"/>
            <a:r>
              <a:rPr lang="en-US" sz="1800" dirty="0"/>
              <a:t>Friends’ and associates advice</a:t>
            </a:r>
          </a:p>
          <a:p>
            <a:pPr lvl="1"/>
            <a:r>
              <a:rPr lang="en-US" sz="1800" dirty="0"/>
              <a:t>Marketers’ (and competitors’) information</a:t>
            </a:r>
          </a:p>
          <a:p>
            <a:r>
              <a:rPr lang="en-US" sz="3000" b="1" dirty="0"/>
              <a:t>Managing expectation =&gt; </a:t>
            </a:r>
            <a:br>
              <a:rPr lang="en-US" sz="3000" b="1" dirty="0"/>
            </a:br>
            <a:r>
              <a:rPr lang="en-US" sz="3000" dirty="0"/>
              <a:t>Not too high  and not too low</a:t>
            </a:r>
          </a:p>
        </p:txBody>
      </p:sp>
    </p:spTree>
  </p:cSld>
  <p:clrMapOvr>
    <a:masterClrMapping/>
  </p:clrMapOvr>
  <p:transition spd="med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Segmenting Consumer Markets</a:t>
            </a:r>
            <a:br>
              <a:rPr lang="en-US" dirty="0"/>
            </a:br>
            <a:r>
              <a:rPr lang="en-US" sz="2800" dirty="0"/>
              <a:t>Geographic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Pakistan – understanding the geography</a:t>
            </a:r>
          </a:p>
          <a:p>
            <a:pPr lvl="1"/>
            <a:r>
              <a:rPr lang="en-US" sz="1700" dirty="0"/>
              <a:t>Class Discussion – take notes! (Your own </a:t>
            </a:r>
            <a:r>
              <a:rPr lang="en-US" sz="1700"/>
              <a:t>notes are </a:t>
            </a:r>
            <a:r>
              <a:rPr lang="en-US" sz="1700" dirty="0"/>
              <a:t>going to be included)</a:t>
            </a:r>
          </a:p>
          <a:p>
            <a:pPr lvl="1"/>
            <a:endParaRPr lang="en-US" sz="1700" b="1" dirty="0"/>
          </a:p>
          <a:p>
            <a:pPr lvl="1"/>
            <a:r>
              <a:rPr lang="en-US" sz="1700" b="1" dirty="0"/>
              <a:t>OWN EXERCISE:</a:t>
            </a:r>
            <a:br>
              <a:rPr lang="en-US" sz="1700" b="1" dirty="0"/>
            </a:br>
            <a:r>
              <a:rPr lang="en-US" sz="1700" b="1" dirty="0"/>
              <a:t>Explore other geo-ethnic divisions</a:t>
            </a:r>
            <a:br>
              <a:rPr lang="en-US" sz="1700" b="1" dirty="0"/>
            </a:br>
            <a:r>
              <a:rPr lang="en-US" sz="1700" b="1" dirty="0"/>
              <a:t>in the country</a:t>
            </a:r>
          </a:p>
          <a:p>
            <a:pPr lvl="1"/>
            <a:endParaRPr lang="en-US" sz="1700" b="1" dirty="0"/>
          </a:p>
          <a:p>
            <a:pPr lvl="1"/>
            <a:r>
              <a:rPr lang="en-US" sz="1700" dirty="0"/>
              <a:t>[For example:] </a:t>
            </a:r>
            <a:br>
              <a:rPr lang="en-US" sz="1700" dirty="0"/>
            </a:br>
            <a:r>
              <a:rPr lang="en-US" sz="1700" dirty="0"/>
              <a:t>Special case-in-point</a:t>
            </a:r>
          </a:p>
          <a:p>
            <a:pPr lvl="2"/>
            <a:r>
              <a:rPr lang="en-US" sz="1400" dirty="0" err="1"/>
              <a:t>Balochistan’s</a:t>
            </a:r>
            <a:r>
              <a:rPr lang="en-US" sz="1400" dirty="0"/>
              <a:t> ethnic division</a:t>
            </a: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2050" name="Picture 2" descr="http://lubpak.com/wp-content/uploads/2011/02/balochistan-ma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165" y="3048000"/>
            <a:ext cx="3658035" cy="26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14460548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Segmenting Consumer Markets</a:t>
            </a:r>
            <a:br>
              <a:rPr lang="en-US" dirty="0"/>
            </a:br>
            <a:r>
              <a:rPr lang="en-US" sz="2800" dirty="0"/>
              <a:t>Demographic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Age and Life-Cycle Stage</a:t>
            </a:r>
          </a:p>
          <a:p>
            <a:pPr lvl="1"/>
            <a:r>
              <a:rPr lang="en-US" sz="1800" dirty="0"/>
              <a:t>Wants and abilities change with age | Age segmentation can be refined further</a:t>
            </a:r>
          </a:p>
          <a:p>
            <a:pPr lvl="1"/>
            <a:r>
              <a:rPr lang="en-US" sz="1800" dirty="0"/>
              <a:t>Imp. to do it carefully by understanding consumers’ preferences as they change</a:t>
            </a:r>
          </a:p>
          <a:p>
            <a:pPr lvl="1"/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b="1" dirty="0"/>
              <a:t>Life Stage</a:t>
            </a:r>
          </a:p>
          <a:p>
            <a:pPr lvl="1"/>
            <a:r>
              <a:rPr lang="en-US" sz="1800" dirty="0"/>
              <a:t>What events and stages a person goes through in his/her life affects buying behavior</a:t>
            </a:r>
          </a:p>
          <a:p>
            <a:pPr lvl="1"/>
            <a:r>
              <a:rPr lang="en-US" sz="1800" dirty="0"/>
              <a:t>E.g. Users in age group of 50-60 are about to retire from work life and are segmented/targeted for pension plans etc.</a:t>
            </a:r>
          </a:p>
          <a:p>
            <a:pPr lvl="1"/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b="1" dirty="0"/>
              <a:t>Gender</a:t>
            </a:r>
          </a:p>
          <a:p>
            <a:pPr lvl="1"/>
            <a:r>
              <a:rPr lang="en-US" sz="1800" dirty="0"/>
              <a:t>Importance of understanding how they differ in purchasing behavior</a:t>
            </a:r>
          </a:p>
          <a:p>
            <a:pPr lvl="1"/>
            <a:r>
              <a:rPr lang="en-US" sz="1800" dirty="0"/>
              <a:t>How they approach purchase decision is to be observed</a:t>
            </a: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4140013764"/>
      </p:ext>
    </p:extLst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Segmenting Consumer Markets</a:t>
            </a:r>
            <a:br>
              <a:rPr lang="en-US" dirty="0"/>
            </a:br>
            <a:r>
              <a:rPr lang="en-US" sz="2800" dirty="0"/>
              <a:t>Demographic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b="1" dirty="0"/>
              <a:t>Income</a:t>
            </a:r>
            <a:endParaRPr lang="en-US" sz="2100" b="1" dirty="0"/>
          </a:p>
          <a:p>
            <a:pPr lvl="1"/>
            <a:r>
              <a:rPr lang="en-US" sz="1900" dirty="0"/>
              <a:t>Long-standing and established practice</a:t>
            </a:r>
          </a:p>
          <a:p>
            <a:pPr lvl="1"/>
            <a:r>
              <a:rPr lang="en-US" sz="1900" dirty="0"/>
              <a:t>Understanding of exact behaviors is important</a:t>
            </a:r>
          </a:p>
          <a:p>
            <a:pPr lvl="1"/>
            <a:endParaRPr lang="en-US" sz="1900" dirty="0"/>
          </a:p>
          <a:p>
            <a:r>
              <a:rPr lang="en-US" sz="2200" b="1" dirty="0"/>
              <a:t>Generation</a:t>
            </a:r>
            <a:endParaRPr lang="en-US" sz="2000" b="1" dirty="0"/>
          </a:p>
          <a:p>
            <a:pPr lvl="1"/>
            <a:r>
              <a:rPr lang="en-US" sz="1900" dirty="0"/>
              <a:t>A generation is impacted by lifestyle of times it grows in</a:t>
            </a:r>
          </a:p>
          <a:p>
            <a:pPr lvl="1"/>
            <a:r>
              <a:rPr lang="en-US" sz="1900" b="1" i="1" dirty="0"/>
              <a:t>Cohorts</a:t>
            </a:r>
            <a:r>
              <a:rPr lang="en-US" sz="1900" dirty="0"/>
              <a:t> are formed whose members share same political, cultural and economic experiences. For Example: Profiling of American generation is done famously as:</a:t>
            </a:r>
            <a:br>
              <a:rPr lang="en-US" sz="1900" dirty="0"/>
            </a:br>
            <a:r>
              <a:rPr lang="en-US" sz="1900" b="1" i="1" dirty="0"/>
              <a:t>Baby boomers</a:t>
            </a:r>
            <a:r>
              <a:rPr lang="en-US" sz="1900" b="1" dirty="0"/>
              <a:t> (born: 1946-64)		</a:t>
            </a:r>
            <a:r>
              <a:rPr lang="en-US" sz="1900" b="1" i="1" dirty="0"/>
              <a:t>Generation X</a:t>
            </a:r>
            <a:r>
              <a:rPr lang="en-US" sz="1900" b="1" dirty="0"/>
              <a:t> (born: 1965-77)</a:t>
            </a:r>
            <a:br>
              <a:rPr lang="en-US" sz="1900" b="1" i="1" dirty="0"/>
            </a:br>
            <a:r>
              <a:rPr lang="en-US" sz="1900" b="1" i="1" dirty="0"/>
              <a:t>Generation Y</a:t>
            </a:r>
            <a:r>
              <a:rPr lang="en-US" sz="1900" b="1" dirty="0"/>
              <a:t> (born: 1978-94)		</a:t>
            </a:r>
            <a:r>
              <a:rPr lang="en-US" sz="1900" b="1" i="1" dirty="0" err="1"/>
              <a:t>Millennials</a:t>
            </a:r>
            <a:r>
              <a:rPr lang="en-US" sz="1900" b="1" dirty="0"/>
              <a:t> (born: 1995-2002)</a:t>
            </a:r>
          </a:p>
          <a:p>
            <a:pPr lvl="1"/>
            <a:r>
              <a:rPr lang="en-US" sz="1900" dirty="0"/>
              <a:t>Behaviors are (believed to be) highly coherent</a:t>
            </a:r>
          </a:p>
          <a:p>
            <a:pPr lvl="1"/>
            <a:endParaRPr lang="en-US" sz="1900" dirty="0"/>
          </a:p>
          <a:p>
            <a:r>
              <a:rPr lang="en-US" sz="2200" b="1" dirty="0"/>
              <a:t>Social Class</a:t>
            </a:r>
          </a:p>
          <a:p>
            <a:pPr lvl="1"/>
            <a:r>
              <a:rPr lang="en-US" sz="1900" dirty="0"/>
              <a:t>Has strong impact on lifestyle, product preferences etc.</a:t>
            </a: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283263193"/>
      </p:ext>
    </p:extLst>
  </p:cSld>
  <p:clrMapOvr>
    <a:masterClrMapping/>
  </p:clrMapOvr>
  <p:transition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MG 220 Marketing Management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63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r>
              <a:rPr lang="en-US" dirty="0"/>
              <a:t>Segmenting Consumer Markets</a:t>
            </a:r>
            <a:br>
              <a:rPr lang="en-US" dirty="0"/>
            </a:br>
            <a:r>
              <a:rPr lang="en-US" sz="2800" dirty="0"/>
              <a:t>Demographic Segmentation</a:t>
            </a:r>
          </a:p>
        </p:txBody>
      </p:sp>
      <p:pic>
        <p:nvPicPr>
          <p:cNvPr id="1028" name="Picture 4" descr="Boomers, Gen X, Gen Y, and Gen Z Explained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37" y="2133600"/>
            <a:ext cx="8432611" cy="314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230705"/>
      </p:ext>
    </p:extLst>
  </p:cSld>
  <p:clrMapOvr>
    <a:masterClrMapping/>
  </p:clrMapOvr>
  <p:transition spd="med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MG 220 Marketing Management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64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r>
              <a:rPr lang="en-US" dirty="0"/>
              <a:t>Segmenting Consumer Markets</a:t>
            </a:r>
            <a:br>
              <a:rPr lang="en-US" dirty="0"/>
            </a:br>
            <a:r>
              <a:rPr lang="en-US" sz="2800" dirty="0"/>
              <a:t>Demographic Segmentation</a:t>
            </a:r>
          </a:p>
        </p:txBody>
      </p:sp>
      <p:pic>
        <p:nvPicPr>
          <p:cNvPr id="1026" name="Picture 2" descr="6 Ways Gen Z Can Be Your Destination Brand Ambassadors | envisionit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6106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515041"/>
      </p:ext>
    </p:extLst>
  </p:cSld>
  <p:clrMapOvr>
    <a:masterClrMapping/>
  </p:clrMapOvr>
  <p:transition spd="med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Segmenting Consumer Markets</a:t>
            </a:r>
            <a:br>
              <a:rPr lang="en-US" dirty="0"/>
            </a:br>
            <a:r>
              <a:rPr lang="en-US" sz="2800" dirty="0"/>
              <a:t>Psychographic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Psychographic Segmentation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is dividing buyers into </a:t>
            </a:r>
            <a:br>
              <a:rPr lang="en-US" sz="2000" dirty="0"/>
            </a:br>
            <a:r>
              <a:rPr lang="en-US" sz="2000" dirty="0"/>
              <a:t>groups/segments based on:</a:t>
            </a:r>
          </a:p>
          <a:p>
            <a:pPr lvl="1"/>
            <a:r>
              <a:rPr lang="en-US" sz="2000" dirty="0"/>
              <a:t>Psychological / personality traits</a:t>
            </a:r>
          </a:p>
          <a:p>
            <a:pPr lvl="1"/>
            <a:r>
              <a:rPr lang="en-US" sz="2000" dirty="0"/>
              <a:t>Lifestyle</a:t>
            </a:r>
          </a:p>
          <a:p>
            <a:pPr lvl="1"/>
            <a:r>
              <a:rPr lang="en-US" sz="2000" dirty="0"/>
              <a:t>Values</a:t>
            </a:r>
          </a:p>
          <a:p>
            <a:endParaRPr lang="en-US" sz="2400" dirty="0"/>
          </a:p>
          <a:p>
            <a:r>
              <a:rPr lang="en-US" sz="2000" dirty="0"/>
              <a:t>Culture may also play role </a:t>
            </a:r>
            <a:br>
              <a:rPr lang="en-US" sz="2000" dirty="0"/>
            </a:br>
            <a:r>
              <a:rPr lang="en-US" sz="2000" dirty="0"/>
              <a:t>in Psychographics</a:t>
            </a:r>
          </a:p>
          <a:p>
            <a:r>
              <a:rPr lang="en-US" sz="2000" dirty="0"/>
              <a:t>A good example is VALS™ model </a:t>
            </a:r>
            <a:br>
              <a:rPr lang="en-US" sz="2000" dirty="0"/>
            </a:br>
            <a:r>
              <a:rPr lang="en-US" sz="2000" dirty="0"/>
              <a:t>used in the Unites States</a:t>
            </a: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932" y="1158765"/>
            <a:ext cx="3999365" cy="571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58655143"/>
      </p:ext>
    </p:extLst>
  </p:cSld>
  <p:clrMapOvr>
    <a:masterClrMapping/>
  </p:clrMapOvr>
  <p:transition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Segmenting Consumer Markets</a:t>
            </a:r>
            <a:br>
              <a:rPr lang="en-US" dirty="0"/>
            </a:br>
            <a:r>
              <a:rPr lang="en-US" sz="2800" dirty="0"/>
              <a:t>Behavioral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In Behavioral segmentation</a:t>
            </a:r>
            <a:br>
              <a:rPr lang="en-US" sz="2400" b="1" dirty="0"/>
            </a:br>
            <a:r>
              <a:rPr lang="en-US" sz="2400" dirty="0"/>
              <a:t>buyers are divided into groups based on:</a:t>
            </a:r>
          </a:p>
          <a:p>
            <a:pPr lvl="1"/>
            <a:r>
              <a:rPr lang="en-US" sz="2000" dirty="0"/>
              <a:t>Their knowledge of product</a:t>
            </a:r>
          </a:p>
          <a:p>
            <a:pPr lvl="1"/>
            <a:r>
              <a:rPr lang="en-US" sz="2000" dirty="0"/>
              <a:t>Attitude towards product</a:t>
            </a:r>
          </a:p>
          <a:p>
            <a:pPr lvl="1"/>
            <a:r>
              <a:rPr lang="en-US" sz="2000" dirty="0"/>
              <a:t>Use of product</a:t>
            </a:r>
          </a:p>
          <a:p>
            <a:pPr lvl="1"/>
            <a:r>
              <a:rPr lang="en-US" sz="2000" dirty="0"/>
              <a:t>Response to a product</a:t>
            </a:r>
          </a:p>
          <a:p>
            <a:pPr lvl="1"/>
            <a:endParaRPr lang="en-US" sz="1800" b="1" dirty="0"/>
          </a:p>
          <a:p>
            <a:r>
              <a:rPr lang="en-US" sz="2400" b="1" dirty="0"/>
              <a:t>Decision Roles</a:t>
            </a:r>
          </a:p>
          <a:p>
            <a:pPr lvl="1"/>
            <a:r>
              <a:rPr lang="en-US" sz="2000" dirty="0"/>
              <a:t>Who buys what? What influence they have</a:t>
            </a:r>
          </a:p>
          <a:p>
            <a:pPr lvl="1"/>
            <a:r>
              <a:rPr lang="en-US" sz="2000" dirty="0"/>
              <a:t>Consumers may have following roles in buying process </a:t>
            </a:r>
            <a:br>
              <a:rPr lang="en-US" sz="2000" dirty="0"/>
            </a:br>
            <a:r>
              <a:rPr lang="en-US" sz="2000" dirty="0"/>
              <a:t>(Initiator, Influencer, Decider, Buyer, User etc.)</a:t>
            </a: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760416971"/>
      </p:ext>
    </p:extLst>
  </p:cSld>
  <p:clrMapOvr>
    <a:masterClrMapping/>
  </p:clrMapOvr>
  <p:transition spd="med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Segmenting Consumer Markets</a:t>
            </a:r>
            <a:br>
              <a:rPr lang="en-US" dirty="0"/>
            </a:br>
            <a:r>
              <a:rPr lang="en-US" sz="2800" dirty="0"/>
              <a:t>Behavioral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Behavioral Variables</a:t>
            </a:r>
          </a:p>
          <a:p>
            <a:pPr lvl="1"/>
            <a:r>
              <a:rPr lang="en-US" sz="2400" b="1" dirty="0"/>
              <a:t>Occasions:</a:t>
            </a:r>
            <a:r>
              <a:rPr lang="en-US" sz="2400" dirty="0"/>
              <a:t> </a:t>
            </a:r>
            <a:r>
              <a:rPr lang="en-US" sz="1800" dirty="0"/>
              <a:t>Activities in different occasions impact needs &amp; purchasing (e.g. holidays, start of month etc.)</a:t>
            </a:r>
          </a:p>
          <a:p>
            <a:pPr lvl="1"/>
            <a:r>
              <a:rPr lang="en-US" sz="2400" b="1" dirty="0"/>
              <a:t>Benefits:</a:t>
            </a:r>
            <a:r>
              <a:rPr lang="en-US" sz="1800" dirty="0"/>
              <a:t> Based on benefits sought by consumers</a:t>
            </a:r>
          </a:p>
          <a:p>
            <a:pPr lvl="1"/>
            <a:r>
              <a:rPr lang="en-US" sz="2400" b="1" dirty="0"/>
              <a:t>User Status:</a:t>
            </a:r>
            <a:r>
              <a:rPr lang="en-US" sz="2400" dirty="0"/>
              <a:t> </a:t>
            </a:r>
            <a:r>
              <a:rPr lang="en-US" sz="1800" dirty="0"/>
              <a:t>Non-users | Ex-users | Potential Users | First-time users | Regular Users</a:t>
            </a:r>
            <a:endParaRPr lang="en-US" sz="2400" dirty="0"/>
          </a:p>
          <a:p>
            <a:pPr lvl="1"/>
            <a:r>
              <a:rPr lang="en-US" sz="2400" b="1" dirty="0"/>
              <a:t>Usage Rate: </a:t>
            </a:r>
            <a:r>
              <a:rPr lang="en-US" sz="1800" dirty="0"/>
              <a:t>Light, medium and heavy users</a:t>
            </a:r>
          </a:p>
          <a:p>
            <a:pPr lvl="1"/>
            <a:r>
              <a:rPr lang="en-US" sz="2400" b="1" dirty="0"/>
              <a:t>Buyer-Readiness Stage: </a:t>
            </a:r>
            <a:r>
              <a:rPr lang="en-US" sz="1800" dirty="0"/>
              <a:t>Unaware | Aware | Interested | Intend to buy</a:t>
            </a:r>
            <a:endParaRPr lang="en-US" sz="2000" dirty="0"/>
          </a:p>
          <a:p>
            <a:pPr lvl="1"/>
            <a:r>
              <a:rPr lang="en-US" sz="2400" b="1" dirty="0"/>
              <a:t>Loyalty Status: </a:t>
            </a:r>
            <a:r>
              <a:rPr lang="en-US" sz="1800" dirty="0"/>
              <a:t>Hard core </a:t>
            </a:r>
            <a:r>
              <a:rPr lang="en-US" sz="1800" dirty="0" err="1"/>
              <a:t>loyals</a:t>
            </a:r>
            <a:r>
              <a:rPr lang="en-US" sz="1800" dirty="0"/>
              <a:t> | Split </a:t>
            </a:r>
            <a:r>
              <a:rPr lang="en-US" sz="1800" dirty="0" err="1"/>
              <a:t>loyals</a:t>
            </a:r>
            <a:r>
              <a:rPr lang="en-US" sz="1800" dirty="0"/>
              <a:t> | Shifting </a:t>
            </a:r>
            <a:r>
              <a:rPr lang="en-US" sz="1800" dirty="0" err="1"/>
              <a:t>loyals</a:t>
            </a:r>
            <a:r>
              <a:rPr lang="en-US" sz="1800" dirty="0"/>
              <a:t> | Switchers</a:t>
            </a:r>
            <a:endParaRPr lang="en-US" sz="2000" dirty="0"/>
          </a:p>
          <a:p>
            <a:pPr lvl="1"/>
            <a:r>
              <a:rPr lang="en-US" sz="2400" b="1" dirty="0"/>
              <a:t>Attitude:</a:t>
            </a:r>
            <a:r>
              <a:rPr lang="en-US" sz="2400" dirty="0"/>
              <a:t> </a:t>
            </a:r>
            <a:r>
              <a:rPr lang="en-US" sz="1800" dirty="0"/>
              <a:t>Enthusiastic | Positive | Indifferent | Negative | Hostile</a:t>
            </a:r>
          </a:p>
          <a:p>
            <a:pPr marL="365760" lvl="1" indent="0">
              <a:buNone/>
            </a:pPr>
            <a:endParaRPr lang="en-US" sz="1600" dirty="0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4042300237"/>
      </p:ext>
    </p:extLst>
  </p:cSld>
  <p:clrMapOvr>
    <a:masterClrMapping/>
  </p:clrMapOvr>
  <p:transition spd="med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Segmenting Consumer Markets</a:t>
            </a:r>
            <a:br>
              <a:rPr lang="en-US" dirty="0"/>
            </a:br>
            <a:r>
              <a:rPr lang="en-US" sz="2800" dirty="0"/>
              <a:t>Behavioral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Behavioral Variables (breakdown)</a:t>
            </a: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68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24041673"/>
              </p:ext>
            </p:extLst>
          </p:nvPr>
        </p:nvGraphicFramePr>
        <p:xfrm>
          <a:off x="533400" y="17526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233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F111BC-D22A-4E85-A382-66BE0510F3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2F111BC-D22A-4E85-A382-66BE0510F3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609FFB-8E77-4411-B22D-468F83F4DB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67609FFB-8E77-4411-B22D-468F83F4DB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7843A6-D485-4D76-9366-C56448D710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797843A6-D485-4D76-9366-C56448D710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25B510-78C1-44FA-BD8A-E438B976F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BB25B510-78C1-44FA-BD8A-E438B976FF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4B4F6B-D005-4126-928A-B79553CFC9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2F4B4F6B-D005-4126-928A-B79553CFC9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A1330D-8302-40CB-BCC3-C56568C16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4BA1330D-8302-40CB-BCC3-C56568C16C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F6455A-7351-4590-8EAF-52EB9AB019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C9F6455A-7351-4590-8EAF-52EB9AB019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E2A2DF-9242-4EA7-8D76-FC09ADB240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41E2A2DF-9242-4EA7-8D76-FC09ADB240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B46581-87BC-49C9-AD2C-F58A8EEC8E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75B46581-87BC-49C9-AD2C-F58A8EEC8E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740B05-5F23-4831-B3B5-9617A677B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6C740B05-5F23-4831-B3B5-9617A677BB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612738-880A-43FE-8B90-F48C619F0C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5F612738-880A-43FE-8B90-F48C619F0C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281F83-646E-40C5-BB65-0720642869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dgm id="{A8281F83-646E-40C5-BB65-0720642869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AB3D6E-83D3-492C-98D9-F9533FD85D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dgm id="{9CAB3D6E-83D3-492C-98D9-F9533FD85D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F5104B-13F0-457E-801B-04630799A4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4">
                                            <p:graphicEl>
                                              <a:dgm id="{77F5104B-13F0-457E-801B-04630799A4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CE98D7-5FD4-4397-9198-C6D959D8A0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4">
                                            <p:graphicEl>
                                              <a:dgm id="{57CE98D7-5FD4-4397-9198-C6D959D8A0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23B22B-E644-4906-B859-37AE3DCA9E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dgm id="{7D23B22B-E644-4906-B859-37AE3DCA9E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AB16FC-8967-43E4-B51A-E97080924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">
                                            <p:graphicEl>
                                              <a:dgm id="{ADAB16FC-8967-43E4-B51A-E97080924C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CF3C23-CC11-4DB7-A6F3-0965D6E1F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4">
                                            <p:graphicEl>
                                              <a:dgm id="{41CF3C23-CC11-4DB7-A6F3-0965D6E1F3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CB18A6-78B2-47F0-858F-B85D26E7C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4">
                                            <p:graphicEl>
                                              <a:dgm id="{A5CB18A6-78B2-47F0-858F-B85D26E7C9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862BD2-F4ED-4D04-9174-D61AAC22AD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4">
                                            <p:graphicEl>
                                              <a:dgm id="{D4862BD2-F4ED-4D04-9174-D61AAC22AD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7F48CD-1355-445A-A187-750EC8B1F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4">
                                            <p:graphicEl>
                                              <a:dgm id="{117F48CD-1355-445A-A187-750EC8B1F0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A91AF2-1C95-4DB5-A22F-6ED85AB39D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4" dur="500"/>
                                        <p:tgtEl>
                                          <p:spTgt spid="4">
                                            <p:graphicEl>
                                              <a:dgm id="{B5A91AF2-1C95-4DB5-A22F-6ED85AB39D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70F233-5A85-4500-848C-ADB072CCE6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4">
                                            <p:graphicEl>
                                              <a:dgm id="{6A70F233-5A85-4500-848C-ADB072CCE6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3E74BF-E66D-4926-933B-ECBC295B27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4">
                                            <p:graphicEl>
                                              <a:dgm id="{213E74BF-E66D-4926-933B-ECBC295B27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D0271A-5F36-4605-B11A-D431B8CA49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4">
                                            <p:graphicEl>
                                              <a:dgm id="{62D0271A-5F36-4605-B11A-D431B8CA49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68BF28-2F50-457A-ABE7-5167405093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8" dur="500"/>
                                        <p:tgtEl>
                                          <p:spTgt spid="4">
                                            <p:graphicEl>
                                              <a:dgm id="{9568BF28-2F50-457A-ABE7-5167405093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8F29AF-E69A-44F6-BC36-89FBC623A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3" dur="500"/>
                                        <p:tgtEl>
                                          <p:spTgt spid="4">
                                            <p:graphicEl>
                                              <a:dgm id="{338F29AF-E69A-44F6-BC36-89FBC623AC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E1D7D1-5F30-48F6-983E-AA014A2264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4">
                                            <p:graphicEl>
                                              <a:dgm id="{A1E1D7D1-5F30-48F6-983E-AA014A2264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6193C8-8A56-48D1-8BC4-2D5010AA3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4">
                                            <p:graphicEl>
                                              <a:dgm id="{2A6193C8-8A56-48D1-8BC4-2D5010AA3F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7CBE72-D67C-4D7D-803D-3F8C076C0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500"/>
                                        <p:tgtEl>
                                          <p:spTgt spid="4">
                                            <p:graphicEl>
                                              <a:dgm id="{FC7CBE72-D67C-4D7D-803D-3F8C076C0E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DBEE18-DE2F-4ECD-86CE-916050B756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7" dur="500"/>
                                        <p:tgtEl>
                                          <p:spTgt spid="4">
                                            <p:graphicEl>
                                              <a:dgm id="{89DBEE18-DE2F-4ECD-86CE-916050B756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FF9A93-53E4-445F-AD22-64810AD6BA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4">
                                            <p:graphicEl>
                                              <a:dgm id="{40FF9A93-53E4-445F-AD22-64810AD6BA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9D5AA9-F36D-4422-9781-87F13C1A06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5" dur="500"/>
                                        <p:tgtEl>
                                          <p:spTgt spid="4">
                                            <p:graphicEl>
                                              <a:dgm id="{979D5AA9-F36D-4422-9781-87F13C1A06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5AA85B-F4E7-49ED-A665-B2A4F09FCC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8" dur="500"/>
                                        <p:tgtEl>
                                          <p:spTgt spid="4">
                                            <p:graphicEl>
                                              <a:dgm id="{DD5AA85B-F4E7-49ED-A665-B2A4F09FCC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3CFF107-7152-4C54-B464-1E9779B9A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4">
                                            <p:graphicEl>
                                              <a:dgm id="{93CFF107-7152-4C54-B464-1E9779B9A8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B2028E-28CA-4B00-B27B-AB1C136B76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6" dur="500"/>
                                        <p:tgtEl>
                                          <p:spTgt spid="4">
                                            <p:graphicEl>
                                              <a:dgm id="{62B2028E-28CA-4B00-B27B-AB1C136B76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3C22BC6-F7D2-42F8-8622-16ED29F6B7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9" dur="500"/>
                                        <p:tgtEl>
                                          <p:spTgt spid="4">
                                            <p:graphicEl>
                                              <a:dgm id="{23C22BC6-F7D2-42F8-8622-16ED29F6B7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565C7A-50AD-4FC2-8DFA-5D1D5AFB11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2" dur="500"/>
                                        <p:tgtEl>
                                          <p:spTgt spid="4">
                                            <p:graphicEl>
                                              <a:dgm id="{08565C7A-50AD-4FC2-8DFA-5D1D5AFB11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422A5F-961B-456B-AFA4-DA7621BFC2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7" dur="500"/>
                                        <p:tgtEl>
                                          <p:spTgt spid="4">
                                            <p:graphicEl>
                                              <a:dgm id="{7D422A5F-961B-456B-AFA4-DA7621BFC2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A37413-B3CB-41B2-AF3B-F39DD8A4D7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0" dur="500"/>
                                        <p:tgtEl>
                                          <p:spTgt spid="4">
                                            <p:graphicEl>
                                              <a:dgm id="{59A37413-B3CB-41B2-AF3B-F39DD8A4D7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91DDA5-3C8B-4DAF-AD06-246CD77DC7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3" dur="500"/>
                                        <p:tgtEl>
                                          <p:spTgt spid="4">
                                            <p:graphicEl>
                                              <a:dgm id="{2991DDA5-3C8B-4DAF-AD06-246CD77DC7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09EE15-9C4D-4E0B-8574-C02A26C052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8" dur="500"/>
                                        <p:tgtEl>
                                          <p:spTgt spid="4">
                                            <p:graphicEl>
                                              <a:dgm id="{8F09EE15-9C4D-4E0B-8574-C02A26C052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16832F-3FC8-419D-8C3F-5E42638AC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1" dur="500"/>
                                        <p:tgtEl>
                                          <p:spTgt spid="4">
                                            <p:graphicEl>
                                              <a:dgm id="{9A16832F-3FC8-419D-8C3F-5E42638AC9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2EA7DA-D0EE-4C0D-B6D6-D8693102D2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4" dur="500"/>
                                        <p:tgtEl>
                                          <p:spTgt spid="4">
                                            <p:graphicEl>
                                              <a:dgm id="{2B2EA7DA-D0EE-4C0D-B6D6-D8693102D2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18751D-90AE-4EA0-B450-22B483B22F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9" dur="500"/>
                                        <p:tgtEl>
                                          <p:spTgt spid="4">
                                            <p:graphicEl>
                                              <a:dgm id="{C618751D-90AE-4EA0-B450-22B483B22F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6A0D89-F652-4B10-86E0-F8BCFC384B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2" dur="500"/>
                                        <p:tgtEl>
                                          <p:spTgt spid="4">
                                            <p:graphicEl>
                                              <a:dgm id="{EB6A0D89-F652-4B10-86E0-F8BCFC384B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E18A38-97BC-4953-B735-EACA86C291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5" dur="500"/>
                                        <p:tgtEl>
                                          <p:spTgt spid="4">
                                            <p:graphicEl>
                                              <a:dgm id="{56E18A38-97BC-4953-B735-EACA86C291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680EE4-2064-4553-97FB-B2E2668F9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0" dur="500"/>
                                        <p:tgtEl>
                                          <p:spTgt spid="4">
                                            <p:graphicEl>
                                              <a:dgm id="{2E680EE4-2064-4553-97FB-B2E2668F9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D7F64B-3F4D-4772-8C04-75A66C4BE7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3" dur="500"/>
                                        <p:tgtEl>
                                          <p:spTgt spid="4">
                                            <p:graphicEl>
                                              <a:dgm id="{A2D7F64B-3F4D-4772-8C04-75A66C4BE7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800ABD-C25A-41CB-A46B-8047816171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6" dur="500"/>
                                        <p:tgtEl>
                                          <p:spTgt spid="4">
                                            <p:graphicEl>
                                              <a:dgm id="{1B800ABD-C25A-41CB-A46B-8047816171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Market Targeting</a:t>
            </a:r>
            <a:br>
              <a:rPr lang="en-US" dirty="0"/>
            </a:br>
            <a:endParaRPr lang="en-US" sz="24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 220 Marketing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Marketers job is to </a:t>
            </a:r>
            <a:r>
              <a:rPr lang="en-US" sz="2400" u="sng" dirty="0"/>
              <a:t>identify</a:t>
            </a:r>
            <a:r>
              <a:rPr lang="en-US" sz="2400" dirty="0"/>
              <a:t> segments and </a:t>
            </a:r>
            <a:br>
              <a:rPr lang="en-US" sz="2400" dirty="0"/>
            </a:br>
            <a:r>
              <a:rPr lang="en-US" sz="2400" u="sng" dirty="0"/>
              <a:t>select which ones to target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Segments are identified =&gt; </a:t>
            </a:r>
            <a:br>
              <a:rPr lang="en-US" sz="2400" dirty="0"/>
            </a:br>
            <a:r>
              <a:rPr lang="en-US" sz="2400" dirty="0"/>
              <a:t>Now selecting which ones to target</a:t>
            </a:r>
          </a:p>
          <a:p>
            <a:endParaRPr lang="en-US" sz="2400" dirty="0"/>
          </a:p>
          <a:p>
            <a:r>
              <a:rPr lang="en-US" sz="2400" dirty="0"/>
              <a:t>More and more refinement helps identify smaller, more focused segments and </a:t>
            </a:r>
            <a:r>
              <a:rPr lang="en-US" sz="2400" b="1" i="1" dirty="0"/>
              <a:t>Better target them</a:t>
            </a: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40855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Building Customer Value, Satisfaction &amp; Loyalty</a:t>
            </a:r>
            <a:br>
              <a:rPr lang="en-US" sz="2400" b="1" dirty="0"/>
            </a:br>
            <a:r>
              <a:rPr lang="en-US" sz="2000" dirty="0"/>
              <a:t>Measuring Satisfaction</a:t>
            </a:r>
            <a:endParaRPr lang="en-US" sz="24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 220 Marketing Management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Since Satisfaction =&gt; Retention </a:t>
            </a:r>
          </a:p>
          <a:p>
            <a:r>
              <a:rPr lang="en-US" sz="2400" dirty="0"/>
              <a:t>So: measure it regularly</a:t>
            </a:r>
          </a:p>
          <a:p>
            <a:endParaRPr lang="en-US" sz="2400" dirty="0"/>
          </a:p>
          <a:p>
            <a:r>
              <a:rPr lang="en-US" sz="2400" dirty="0"/>
              <a:t>Ways of measuring satisfaction</a:t>
            </a:r>
          </a:p>
          <a:p>
            <a:pPr lvl="1"/>
            <a:r>
              <a:rPr lang="en-US" sz="2000" dirty="0"/>
              <a:t>Periodic surveys</a:t>
            </a:r>
          </a:p>
          <a:p>
            <a:pPr lvl="1"/>
            <a:r>
              <a:rPr lang="en-US" sz="2000" dirty="0"/>
              <a:t>Monitoring Customer Loss rate</a:t>
            </a:r>
          </a:p>
          <a:p>
            <a:pPr lvl="1"/>
            <a:r>
              <a:rPr lang="en-US" sz="2000" dirty="0"/>
              <a:t>Mystery shopping</a:t>
            </a:r>
          </a:p>
          <a:p>
            <a:pPr lvl="1"/>
            <a:r>
              <a:rPr lang="en-US" sz="2000" dirty="0"/>
              <a:t>Monitor Competitors’ performance in comparison</a:t>
            </a:r>
          </a:p>
          <a:p>
            <a:endParaRPr lang="en-US" sz="2400" dirty="0"/>
          </a:p>
          <a:p>
            <a:r>
              <a:rPr lang="en-US" sz="2400" b="1" dirty="0"/>
              <a:t>Customer Satisfaction is both a goal and a marketing tool</a:t>
            </a:r>
          </a:p>
        </p:txBody>
      </p:sp>
    </p:spTree>
  </p:cSld>
  <p:clrMapOvr>
    <a:masterClrMapping/>
  </p:clrMapOvr>
  <p:transition spd="med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Market Targeting</a:t>
            </a:r>
            <a:br>
              <a:rPr lang="en-US" dirty="0"/>
            </a:br>
            <a:r>
              <a:rPr lang="en-US" sz="2400" dirty="0"/>
              <a:t>Effective Segmentation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Market segments must rate favorably on following criteria: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1813057"/>
              </p:ext>
            </p:extLst>
          </p:nvPr>
        </p:nvGraphicFramePr>
        <p:xfrm>
          <a:off x="1143000" y="2133600"/>
          <a:ext cx="6553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655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91703A-9ACD-4A01-8113-4387E92E42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1591703A-9ACD-4A01-8113-4387E92E42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C8C59D-42D5-4AD5-B804-F73774230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9FC8C59D-42D5-4AD5-B804-F737742306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704A57-B2E0-4A94-9BB6-D1D188235F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C8704A57-B2E0-4A94-9BB6-D1D188235F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FF8032-81A1-4D74-A3B6-0D3EBF998A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C4FF8032-81A1-4D74-A3B6-0D3EBF998A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727F4D-F399-4AFD-BF72-D5C2931059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56727F4D-F399-4AFD-BF72-D5C2931059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06871D-E1DE-4C0F-A95A-2BC5775CA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B506871D-E1DE-4C0F-A95A-2BC5775CAC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752AFD-51D9-40E4-8D12-7603CCBAB0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F2752AFD-51D9-40E4-8D12-7603CCBAB0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EF7CC6-B199-4590-B514-54C2DF29DF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80EF7CC6-B199-4590-B514-54C2DF29DF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D15047-8A8C-4C92-A1FF-E26F868CDF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4CD15047-8A8C-4C92-A1FF-E26F868CDF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55F0B6-E327-4D69-A101-8221CD0D72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BF55F0B6-E327-4D69-A101-8221CD0D72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5A6378"/>
                </a:solidFill>
              </a:rPr>
              <a:t>Market Targeting</a:t>
            </a:r>
            <a:br>
              <a:rPr lang="en-US" dirty="0">
                <a:solidFill>
                  <a:srgbClr val="5A6378"/>
                </a:solidFill>
              </a:rPr>
            </a:br>
            <a:r>
              <a:rPr lang="en-US" sz="2400" dirty="0">
                <a:solidFill>
                  <a:srgbClr val="5A6378"/>
                </a:solidFill>
              </a:rPr>
              <a:t>Effective Segmentation Criteria – Competitive Forces</a:t>
            </a:r>
            <a:endParaRPr lang="en-US" sz="2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Clr>
                <a:srgbClr val="002060"/>
              </a:buClr>
              <a:buSzPct val="100000"/>
              <a:buNone/>
            </a:pPr>
            <a:r>
              <a:rPr lang="en-US" sz="3500" b="1" dirty="0"/>
              <a:t>Porter’s Five Forces Model</a:t>
            </a:r>
          </a:p>
          <a:p>
            <a:pPr marL="457200" indent="-457200">
              <a:buClr>
                <a:srgbClr val="002060"/>
              </a:buClr>
              <a:buSzPct val="100000"/>
              <a:buNone/>
            </a:pPr>
            <a:r>
              <a:rPr lang="en-US" sz="2400" b="1" dirty="0"/>
              <a:t>1. Threat of intense segment rivalry</a:t>
            </a:r>
            <a:br>
              <a:rPr lang="en-US" sz="2400" b="1" dirty="0"/>
            </a:br>
            <a:r>
              <a:rPr lang="en-US" sz="1600" dirty="0"/>
              <a:t>INDUSTRY COMPETITORS’ intense rivalry </a:t>
            </a:r>
            <a:br>
              <a:rPr lang="en-US" sz="1600" dirty="0"/>
            </a:br>
            <a:r>
              <a:rPr lang="en-US" sz="1600" dirty="0"/>
              <a:t>can make a segment unattractive</a:t>
            </a:r>
          </a:p>
          <a:p>
            <a:pPr marL="346075" indent="-346075">
              <a:buClr>
                <a:srgbClr val="002060"/>
              </a:buClr>
              <a:buSzPct val="100000"/>
              <a:buAutoNum type="arabicPeriod"/>
            </a:pPr>
            <a:endParaRPr lang="en-US" sz="1600" dirty="0"/>
          </a:p>
          <a:p>
            <a:pPr marL="457200" indent="-457200">
              <a:buClr>
                <a:srgbClr val="002060"/>
              </a:buClr>
              <a:buSzPct val="100000"/>
              <a:buNone/>
            </a:pPr>
            <a:r>
              <a:rPr lang="en-US" sz="2400" b="1" dirty="0"/>
              <a:t>2. Threat of new entrants</a:t>
            </a:r>
            <a:endParaRPr lang="en-US" sz="2000" b="1" dirty="0"/>
          </a:p>
          <a:p>
            <a:pPr marL="457200" indent="-457200">
              <a:buClr>
                <a:srgbClr val="002060"/>
              </a:buClr>
              <a:buSzPct val="100000"/>
              <a:buNone/>
            </a:pPr>
            <a:r>
              <a:rPr lang="en-US" sz="1600" dirty="0"/>
              <a:t>Depending on what kind of entry &amp; exit barriers exist:</a:t>
            </a:r>
          </a:p>
          <a:p>
            <a:pPr marL="284163" indent="-284163"/>
            <a:r>
              <a:rPr lang="en-US" sz="1700" dirty="0"/>
              <a:t>If both are high: profits are high and </a:t>
            </a:r>
            <a:br>
              <a:rPr lang="en-US" sz="1700" dirty="0"/>
            </a:br>
            <a:r>
              <a:rPr lang="en-US" sz="1700" dirty="0"/>
              <a:t>risks are high too</a:t>
            </a:r>
          </a:p>
          <a:p>
            <a:pPr marL="284163" indent="-284163"/>
            <a:r>
              <a:rPr lang="en-US" sz="1700" dirty="0"/>
              <a:t>If entry is high but exit is low: firms enter </a:t>
            </a:r>
          </a:p>
          <a:p>
            <a:pPr marL="284163" indent="-284163"/>
            <a:r>
              <a:rPr lang="en-US" sz="1700" dirty="0"/>
              <a:t>If both are low: returns are low and stable</a:t>
            </a:r>
          </a:p>
          <a:p>
            <a:pPr marL="628650" indent="-342900">
              <a:buClr>
                <a:srgbClr val="002060"/>
              </a:buClr>
              <a:buSzPct val="100000"/>
              <a:buNone/>
            </a:pPr>
            <a:endParaRPr lang="en-US" sz="1900" b="1" dirty="0"/>
          </a:p>
          <a:p>
            <a:pPr marL="457200" indent="-457200">
              <a:buClr>
                <a:srgbClr val="002060"/>
              </a:buClr>
              <a:buSzPct val="100000"/>
              <a:buNone/>
            </a:pPr>
            <a:r>
              <a:rPr lang="en-US" sz="2400" b="1" dirty="0"/>
              <a:t>3. Threat of substitute products</a:t>
            </a:r>
          </a:p>
          <a:p>
            <a:pPr marL="457200" indent="-457200">
              <a:buClr>
                <a:srgbClr val="002060"/>
              </a:buClr>
              <a:buSzPct val="100000"/>
              <a:buNone/>
            </a:pPr>
            <a:r>
              <a:rPr lang="en-US" sz="1600" dirty="0"/>
              <a:t>If there are actual or potential substitute products</a:t>
            </a:r>
          </a:p>
        </p:txBody>
      </p:sp>
      <p:pic>
        <p:nvPicPr>
          <p:cNvPr id="9" name="Picture 8" descr="fig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9200" y="2209800"/>
            <a:ext cx="4073552" cy="40386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186561910"/>
      </p:ext>
    </p:extLst>
  </p:cSld>
  <p:clrMapOvr>
    <a:masterClrMapping/>
  </p:clrMapOvr>
  <p:transition spd="med"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5A6378"/>
                </a:solidFill>
              </a:rPr>
              <a:t>Market Targeting</a:t>
            </a:r>
            <a:br>
              <a:rPr lang="en-US" dirty="0">
                <a:solidFill>
                  <a:srgbClr val="5A6378"/>
                </a:solidFill>
              </a:rPr>
            </a:br>
            <a:r>
              <a:rPr lang="en-US" sz="2400" dirty="0">
                <a:solidFill>
                  <a:srgbClr val="5A6378"/>
                </a:solidFill>
              </a:rPr>
              <a:t>Effective Segmentation Criteria – Competitive Forces</a:t>
            </a:r>
            <a:endParaRPr lang="en-US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37160" indent="0">
              <a:buClr>
                <a:srgbClr val="002060"/>
              </a:buClr>
              <a:buSzPct val="100000"/>
              <a:buNone/>
            </a:pPr>
            <a:r>
              <a:rPr lang="en-US" sz="2800" b="1" dirty="0"/>
              <a:t>Porter’s Five Forces Model</a:t>
            </a:r>
          </a:p>
          <a:p>
            <a:pPr marL="480060" indent="-342900">
              <a:buClr>
                <a:srgbClr val="002060"/>
              </a:buClr>
              <a:buSzPct val="100000"/>
              <a:buFont typeface="+mj-lt"/>
              <a:buAutoNum type="arabicPeriod" startAt="4"/>
            </a:pPr>
            <a:r>
              <a:rPr lang="en-US" sz="2400" b="1" dirty="0"/>
              <a:t>Threat of buyer’s growing bargaining power</a:t>
            </a:r>
          </a:p>
          <a:p>
            <a:pPr marL="581343" lvl="1" indent="1588">
              <a:buNone/>
            </a:pPr>
            <a:r>
              <a:rPr lang="en-US" sz="1600" dirty="0"/>
              <a:t>If buyers possess strong or even growing bargaining power, </a:t>
            </a:r>
            <a:br>
              <a:rPr lang="en-US" sz="1600" dirty="0"/>
            </a:br>
            <a:r>
              <a:rPr lang="en-US" sz="1600" dirty="0"/>
              <a:t>it can erode margins</a:t>
            </a:r>
          </a:p>
          <a:p>
            <a:pPr marL="581343" lvl="1" indent="1588">
              <a:buNone/>
            </a:pPr>
            <a:endParaRPr lang="en-US" sz="1200" dirty="0"/>
          </a:p>
          <a:p>
            <a:pPr marL="480060" indent="-342900">
              <a:buClr>
                <a:srgbClr val="002060"/>
              </a:buClr>
              <a:buSzPct val="100000"/>
              <a:buFont typeface="+mj-lt"/>
              <a:buAutoNum type="arabicPeriod" startAt="4"/>
            </a:pPr>
            <a:r>
              <a:rPr lang="en-US" sz="2400" b="1" dirty="0"/>
              <a:t>Threat of suppliers’ growing bargaining power</a:t>
            </a:r>
          </a:p>
          <a:p>
            <a:pPr marL="581343" lvl="1" indent="1588">
              <a:buNone/>
            </a:pPr>
            <a:r>
              <a:rPr lang="en-US" sz="1600" dirty="0"/>
              <a:t>If suppliers can raise prices or </a:t>
            </a:r>
            <a:br>
              <a:rPr lang="en-US" sz="1600" dirty="0"/>
            </a:br>
            <a:r>
              <a:rPr lang="en-US" sz="1600" dirty="0"/>
              <a:t>reduce quantity supplied and have bargaining power </a:t>
            </a:r>
            <a:br>
              <a:rPr lang="en-US" sz="1600" dirty="0"/>
            </a:br>
            <a:r>
              <a:rPr lang="en-US" sz="1600" dirty="0"/>
              <a:t>it can make an industry unattractive </a:t>
            </a:r>
          </a:p>
          <a:p>
            <a:pPr marL="581343" lvl="1" indent="1588">
              <a:buNone/>
            </a:pP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57200" y="4953000"/>
            <a:ext cx="426720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buClr>
                <a:srgbClr val="53548A"/>
              </a:buClr>
            </a:pPr>
            <a:r>
              <a:rPr lang="en-US" b="1" dirty="0">
                <a:solidFill>
                  <a:srgbClr val="424456"/>
                </a:solidFill>
              </a:rPr>
              <a:t>IMPORTANT CLASS DISCUSSION:</a:t>
            </a:r>
          </a:p>
          <a:p>
            <a:pPr lvl="0">
              <a:buClr>
                <a:srgbClr val="53548A"/>
              </a:buClr>
            </a:pPr>
            <a:r>
              <a:rPr lang="en-US" sz="1400" b="1" dirty="0">
                <a:solidFill>
                  <a:srgbClr val="FF0000"/>
                </a:solidFill>
              </a:rPr>
              <a:t>WHY &amp; HOW PORTER’S FORCES MODEL IS USED?</a:t>
            </a:r>
          </a:p>
          <a:p>
            <a:pPr lvl="0">
              <a:buClr>
                <a:srgbClr val="53548A"/>
              </a:buClr>
            </a:pPr>
            <a:r>
              <a:rPr lang="en-US" sz="1400" b="1" dirty="0">
                <a:solidFill>
                  <a:srgbClr val="FF0000"/>
                </a:solidFill>
              </a:rPr>
              <a:t>- For industry</a:t>
            </a:r>
          </a:p>
          <a:p>
            <a:pPr lvl="0">
              <a:buClr>
                <a:srgbClr val="53548A"/>
              </a:buClr>
            </a:pPr>
            <a:r>
              <a:rPr lang="en-US" sz="1400" b="1" dirty="0">
                <a:solidFill>
                  <a:srgbClr val="FF0000"/>
                </a:solidFill>
              </a:rPr>
              <a:t>- For market and/or market segment</a:t>
            </a: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24406"/>
            <a:ext cx="7924800" cy="381194"/>
          </a:xfrm>
        </p:spPr>
        <p:txBody>
          <a:bodyPr/>
          <a:lstStyle/>
          <a:p>
            <a:r>
              <a:rPr lang="en-US" dirty="0"/>
              <a:t>MG 220 Marketing Management</a:t>
            </a:r>
          </a:p>
        </p:txBody>
      </p:sp>
    </p:spTree>
    <p:extLst>
      <p:ext uri="{BB962C8B-B14F-4D97-AF65-F5344CB8AC3E}">
        <p14:creationId xmlns:p14="http://schemas.microsoft.com/office/powerpoint/2010/main" val="16355254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5A6378"/>
                </a:solidFill>
              </a:rPr>
              <a:t>Market Targeting</a:t>
            </a:r>
            <a:br>
              <a:rPr lang="en-US" dirty="0">
                <a:solidFill>
                  <a:srgbClr val="5A6378"/>
                </a:solidFill>
              </a:rPr>
            </a:br>
            <a:r>
              <a:rPr lang="en-US" sz="2400" dirty="0">
                <a:solidFill>
                  <a:srgbClr val="5A6378"/>
                </a:solidFill>
              </a:rPr>
              <a:t>Evaluating and Selecting the Market Segments</a:t>
            </a:r>
            <a:endParaRPr lang="en-US" sz="2800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 220 Marketing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Choice to be made between going for: </a:t>
            </a:r>
            <a:br>
              <a:rPr lang="en-US" sz="2400" dirty="0"/>
            </a:br>
            <a:r>
              <a:rPr lang="en-US" sz="2400" b="1" i="1" dirty="0"/>
              <a:t>Segments</a:t>
            </a:r>
            <a:r>
              <a:rPr lang="en-US" sz="2400" b="1" dirty="0"/>
              <a:t> (Segment marketing)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or </a:t>
            </a:r>
            <a:br>
              <a:rPr lang="en-US" sz="2400" dirty="0"/>
            </a:br>
            <a:r>
              <a:rPr lang="en-US" sz="2400" b="1" i="1" dirty="0"/>
              <a:t>Individuals</a:t>
            </a:r>
            <a:r>
              <a:rPr lang="en-US" sz="2400" b="1" dirty="0"/>
              <a:t> (Customization)</a:t>
            </a:r>
          </a:p>
          <a:p>
            <a:endParaRPr lang="en-US" sz="2400" b="1" dirty="0"/>
          </a:p>
          <a:p>
            <a:r>
              <a:rPr lang="en-US" sz="2400" b="1" dirty="0"/>
              <a:t>Arguments for/against segmentation concept:</a:t>
            </a:r>
          </a:p>
          <a:p>
            <a:pPr marL="554990" lvl="1" indent="-234950">
              <a:buFont typeface="Arial" pitchFamily="34" charset="0"/>
              <a:buChar char="•"/>
            </a:pPr>
            <a:r>
              <a:rPr lang="en-US" sz="2500" b="1" dirty="0"/>
              <a:t>FOR</a:t>
            </a:r>
            <a:r>
              <a:rPr lang="en-US" sz="1700" dirty="0"/>
              <a:t> (they favor segmentation):</a:t>
            </a:r>
            <a:br>
              <a:rPr lang="en-US" sz="2100" dirty="0"/>
            </a:br>
            <a:r>
              <a:rPr lang="en-US" sz="2100" dirty="0"/>
              <a:t>More efficient | Less customer information | More standardization</a:t>
            </a:r>
          </a:p>
          <a:p>
            <a:pPr marL="554990" lvl="1" indent="-234950">
              <a:buFont typeface="Arial" pitchFamily="34" charset="0"/>
              <a:buChar char="•"/>
            </a:pPr>
            <a:r>
              <a:rPr lang="en-US" sz="2500" b="1" dirty="0"/>
              <a:t>AGAINST</a:t>
            </a:r>
            <a:r>
              <a:rPr lang="en-US" sz="1700" dirty="0"/>
              <a:t> (they favor customization):</a:t>
            </a:r>
            <a:br>
              <a:rPr lang="en-US" sz="2500" dirty="0"/>
            </a:br>
            <a:r>
              <a:rPr lang="en-US" sz="2100" dirty="0"/>
              <a:t>Segments are fiction | Those in a segment differ greatly</a:t>
            </a: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7763"/>
      </p:ext>
    </p:extLst>
  </p:cSld>
  <p:clrMapOvr>
    <a:masterClrMapping/>
  </p:clrMapOvr>
  <p:transition spd="med"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Market Targeting</a:t>
            </a:r>
            <a:br>
              <a:rPr lang="en-US" dirty="0"/>
            </a:br>
            <a:r>
              <a:rPr lang="en-US" sz="2400" dirty="0"/>
              <a:t>Evaluating and Selecting the Market Segments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 220 Marketing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b="1" dirty="0"/>
              <a:t>Evaluation process</a:t>
            </a:r>
          </a:p>
          <a:p>
            <a:r>
              <a:rPr lang="en-US" sz="2300" dirty="0"/>
              <a:t>Based on five criteria (mentioned previously)</a:t>
            </a:r>
          </a:p>
          <a:p>
            <a:r>
              <a:rPr lang="en-US" sz="2300" dirty="0"/>
              <a:t>Vis-à-vis two factors:</a:t>
            </a:r>
          </a:p>
          <a:p>
            <a:pPr lvl="1"/>
            <a:r>
              <a:rPr lang="en-US" sz="2100" dirty="0"/>
              <a:t>Segment’s overall attractiveness</a:t>
            </a:r>
          </a:p>
          <a:p>
            <a:pPr lvl="1"/>
            <a:r>
              <a:rPr lang="en-US" sz="2100" dirty="0"/>
              <a:t>Company’s objectives and resources</a:t>
            </a:r>
          </a:p>
          <a:p>
            <a:r>
              <a:rPr lang="en-US" sz="2300" dirty="0"/>
              <a:t>A company must evaluate segments carefully by answering all criteria clearly and ensuring that it is favorable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" t="2703" r="2018" b="8108"/>
          <a:stretch>
            <a:fillRect/>
          </a:stretch>
        </p:blipFill>
        <p:spPr bwMode="auto">
          <a:xfrm>
            <a:off x="120867" y="4038600"/>
            <a:ext cx="8871527" cy="259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45232"/>
      </p:ext>
    </p:extLst>
  </p:cSld>
  <p:clrMapOvr>
    <a:masterClrMapping/>
  </p:clrMapOvr>
  <p:transition spd="med"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Market Targeting</a:t>
            </a:r>
            <a:br>
              <a:rPr lang="en-US" dirty="0"/>
            </a:br>
            <a:r>
              <a:rPr lang="en-US" sz="2400" dirty="0"/>
              <a:t>Ethical choice of market targets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 220 Marketing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Ensuring that marketing efforts are not exploiting vulnerable groups in society OR promoting harmful products</a:t>
            </a:r>
          </a:p>
          <a:p>
            <a:pPr lvl="1"/>
            <a:r>
              <a:rPr lang="en-US" sz="2100" dirty="0"/>
              <a:t>Children for products of children (Question: Do they understand their own good?)</a:t>
            </a:r>
          </a:p>
          <a:p>
            <a:pPr lvl="1"/>
            <a:r>
              <a:rPr lang="en-US" sz="2100" dirty="0"/>
              <a:t>Targeting children online – information privacy issues</a:t>
            </a:r>
          </a:p>
          <a:p>
            <a:pPr lvl="1"/>
            <a:endParaRPr lang="en-US" sz="2100" dirty="0"/>
          </a:p>
          <a:p>
            <a:r>
              <a:rPr lang="en-US" sz="2400" dirty="0"/>
              <a:t>Targeting children is not ALWAYS bad e.g. Lifebuoy’s campaign for washing hands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0524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Building Customer Value, Satisfaction &amp; Loyalty</a:t>
            </a:r>
            <a:br>
              <a:rPr lang="en-US" sz="2400" b="1" dirty="0"/>
            </a:br>
            <a:r>
              <a:rPr lang="en-US" sz="2000" dirty="0"/>
              <a:t>Product &amp; Service Quality</a:t>
            </a:r>
            <a:endParaRPr lang="en-US" sz="24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MG 220 Marketing Management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Quality is: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000" dirty="0"/>
              <a:t>Totality of features and characteristics of a product or service that bear on its ability to satisfy stated or implied needs</a:t>
            </a:r>
          </a:p>
          <a:p>
            <a:pPr>
              <a:buNone/>
            </a:pPr>
            <a:endParaRPr lang="en-US" sz="2400" b="1" dirty="0"/>
          </a:p>
          <a:p>
            <a:r>
              <a:rPr lang="en-US" sz="2400" dirty="0"/>
              <a:t>Marketing Manager’s role in Quality formulation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Participate in formulating strategies to help company win through total quality excellence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Deliver a Quality Marketing Program – Every marketing activity in itself is a quality activity i.e. performed at high standards</a:t>
            </a:r>
          </a:p>
          <a:p>
            <a:pPr marL="457200" lvl="1" indent="0">
              <a:buNone/>
            </a:pPr>
            <a:r>
              <a:rPr lang="en-US" sz="1800" dirty="0"/>
              <a:t>(SELF-READ exercise: </a:t>
            </a:r>
            <a:r>
              <a:rPr lang="en-US" sz="1800" b="1" i="1" u="sng" dirty="0"/>
              <a:t>Marketing Memo: Marketing &amp; Total Quality</a:t>
            </a:r>
            <a:r>
              <a:rPr lang="en-US" sz="1800" dirty="0"/>
              <a:t>, </a:t>
            </a:r>
            <a:r>
              <a:rPr lang="en-US" sz="1800" dirty="0" err="1"/>
              <a:t>Pg</a:t>
            </a:r>
            <a:r>
              <a:rPr lang="en-US" sz="1800" dirty="0"/>
              <a:t> 132)</a:t>
            </a:r>
            <a:endParaRPr lang="en-US" sz="1600"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Self-read (included in course)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anchor="ctr"/>
          <a:lstStyle/>
          <a:p>
            <a:r>
              <a:rPr lang="en-US"/>
              <a:t>MG 220 Marketing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905001"/>
            <a:ext cx="925613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966779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art 1: &amp;#x0D;&amp;#x0A;Understanding Marketing Management&amp;quot;&quot;/&gt;&lt;property id=&quot;20307&quot; value=&quot;256&quot;/&gt;&lt;/object&gt;&lt;object type=&quot;3&quot; unique_id=&quot;10049&quot;&gt;&lt;property id=&quot;20148&quot; value=&quot;5&quot;/&gt;&lt;property id=&quot;20300&quot; value=&quot;Slide 2 - &amp;quot;Importance of Marketing&amp;#x0D;&amp;#x0A;Why it is required&amp;quot;&quot;/&gt;&lt;property id=&quot;20307&quot; value=&quot;258&quot;/&gt;&lt;/object&gt;&lt;object type=&quot;3&quot; unique_id=&quot;10078&quot;&gt;&lt;property id=&quot;20148&quot; value=&quot;5&quot;/&gt;&lt;property id=&quot;20300&quot; value=&quot;Slide 3 - &amp;quot;Scope of Marketing&amp;#x0D;&amp;#x0A;What is Marketing&amp;quot;&quot;/&gt;&lt;property id=&quot;20307&quot; value=&quot;259&quot;/&gt;&lt;/object&gt;&lt;object type=&quot;3&quot; unique_id=&quot;10114&quot;&gt;&lt;property id=&quot;20148&quot; value=&quot;5&quot;/&gt;&lt;property id=&quot;20300&quot; value=&quot;Slide 4 - &amp;quot;Scope of Marketing&amp;#x0D;&amp;#x0A;What is Marketing&amp;quot;&quot;/&gt;&lt;property id=&quot;20307&quot; value=&quot;260&quot;/&gt;&lt;/object&gt;&lt;object type=&quot;3&quot; unique_id=&quot;10115&quot;&gt;&lt;property id=&quot;20148&quot; value=&quot;5&quot;/&gt;&lt;property id=&quot;20300&quot; value=&quot;Slide 5 - &amp;quot;Scope of Marketing&amp;#x0D;&amp;#x0A;Exchanges &amp;amp; Transfers&amp;quot;&quot;/&gt;&lt;property id=&quot;20307&quot; value=&quot;261&quot;/&gt;&lt;/object&gt;&lt;object type=&quot;3&quot; unique_id=&quot;10116&quot;&gt;&lt;property id=&quot;20148&quot; value=&quot;5&quot;/&gt;&lt;property id=&quot;20300&quot; value=&quot;Slide 6 - &amp;quot;Scope of Marketing&amp;#x0D;&amp;#x0A;What is marketed?&amp;quot;&quot;/&gt;&lt;property id=&quot;20307&quot; value=&quot;262&quot;/&gt;&lt;/object&gt;&lt;object type=&quot;3&quot; unique_id=&quot;10117&quot;&gt;&lt;property id=&quot;20148&quot; value=&quot;5&quot;/&gt;&lt;property id=&quot;20300&quot; value=&quot;Slide 7 - &amp;quot;Scope of Marketing&amp;#x0D;&amp;#x0A;Who markets?&amp;quot;&quot;/&gt;&lt;property id=&quot;20307&quot; value=&quot;263&quot;/&gt;&lt;/object&gt;&lt;object type=&quot;3&quot; unique_id=&quot;10118&quot;&gt;&lt;property id=&quot;20148&quot; value=&quot;5&quot;/&gt;&lt;property id=&quot;20300&quot; value=&quot;Slide 8 - &amp;quot;Scope of Marketing&amp;#x0D;&amp;#x0A;Who markets?&amp;quot;&quot;/&gt;&lt;property id=&quot;20307&quot; value=&quot;264&quot;/&gt;&lt;/object&gt;&lt;object type=&quot;3&quot; unique_id=&quot;10149&quot;&gt;&lt;property id=&quot;20148&quot; value=&quot;5&quot;/&gt;&lt;property id=&quot;20300&quot; value=&quot;Slide 9 - &amp;quot;Scope of Marketing&amp;#x0D;&amp;#x0A;Who markets?&amp;quot;&quot;/&gt;&lt;property id=&quot;20307&quot; value=&quot;265&quot;/&gt;&lt;/object&gt;&lt;object type=&quot;3&quot; unique_id=&quot;10183&quot;&gt;&lt;property id=&quot;20148&quot; value=&quot;5&quot;/&gt;&lt;property id=&quot;20300&quot; value=&quot;Slide 10 - &amp;quot;Scope of Marketing&amp;#x0D;&amp;#x0A;Who markets?&amp;quot;&quot;/&gt;&lt;property id=&quot;20307&quot; value=&quot;266&quot;/&gt;&lt;/object&gt;&lt;object type=&quot;3&quot; unique_id=&quot;10268&quot;&gt;&lt;property id=&quot;20148&quot; value=&quot;5&quot;/&gt;&lt;property id=&quot;20300&quot; value=&quot;Slide 11 - &amp;quot;Scope of Marketing&amp;#x0D;&amp;#x0A;How businesses are changing&amp;quot;&quot;/&gt;&lt;property id=&quot;20307&quot; value=&quot;267&quot;/&gt;&lt;/object&gt;&lt;object type=&quot;3&quot; unique_id=&quot;10269&quot;&gt;&lt;property id=&quot;20148&quot; value=&quot;5&quot;/&gt;&lt;property id=&quot;20300&quot; value=&quot;Slide 12 - &amp;quot;Scope of Marketing&amp;#x0D;&amp;#x0A;How businesses are changing&amp;quot;&quot;/&gt;&lt;property id=&quot;20307&quot; value=&quot;268&quot;/&gt;&lt;/object&gt;&lt;object type=&quot;3&quot; unique_id=&quot;10270&quot;&gt;&lt;property id=&quot;20148&quot; value=&quot;5&quot;/&gt;&lt;property id=&quot;20300&quot; value=&quot;Slide 13 - &amp;quot;Scope of Marketing&amp;#x0D;&amp;#x0A;How businesses are changing&amp;quot;&quot;/&gt;&lt;property id=&quot;20307&quot; value=&quot;269&quot;/&gt;&lt;/object&gt;&lt;object type=&quot;3&quot; unique_id=&quot;10376&quot;&gt;&lt;property id=&quot;20148&quot; value=&quot;5&quot;/&gt;&lt;property id=&quot;20300&quot; value=&quot;Slide 14 - &amp;quot;Company Orientations toward the marketplace&amp;quot;&quot;/&gt;&lt;property id=&quot;20307&quot; value=&quot;270&quot;/&gt;&lt;/object&gt;&lt;object type=&quot;3&quot; unique_id=&quot;10377&quot;&gt;&lt;property id=&quot;20148&quot; value=&quot;5&quot;/&gt;&lt;property id=&quot;20300&quot; value=&quot;Slide 15 - &amp;quot;Company Orientations toward the marketplace&amp;quot;&quot;/&gt;&lt;property id=&quot;20307&quot; value=&quot;272&quot;/&gt;&lt;/object&gt;&lt;object type=&quot;3&quot; unique_id=&quot;10378&quot;&gt;&lt;property id=&quot;20148&quot; value=&quot;5&quot;/&gt;&lt;property id=&quot;20300&quot; value=&quot;Slide 16 - &amp;quot;Company Orientations toward the marketplace&amp;quot;&quot;/&gt;&lt;property id=&quot;20307&quot; value=&quot;271&quot;/&gt;&lt;/object&gt;&lt;object type=&quot;3&quot; unique_id=&quot;10505&quot;&gt;&lt;property id=&quot;20148&quot; value=&quot;5&quot;/&gt;&lt;property id=&quot;20300&quot; value=&quot;Slide 17 - &amp;quot;Company Orientations toward the marketplace&amp;quot;&quot;/&gt;&lt;property id=&quot;20307&quot; value=&quot;273&quot;/&gt;&lt;/object&gt;&lt;object type=&quot;3&quot; unique_id=&quot;10639&quot;&gt;&lt;property id=&quot;20148&quot; value=&quot;5&quot;/&gt;&lt;property id=&quot;20300&quot; value=&quot;Slide 18 - &amp;quot;Company Orientations toward the marketplace&amp;quot;&quot;/&gt;&lt;property id=&quot;20307&quot; value=&quot;274&quot;/&gt;&lt;/object&gt;&lt;object type=&quot;3&quot; unique_id=&quot;10780&quot;&gt;&lt;property id=&quot;20148&quot; value=&quot;5&quot;/&gt;&lt;property id=&quot;20300&quot; value=&quot;Slide 19 - &amp;quot;Company Orientations toward the marketplace&amp;quot;&quot;/&gt;&lt;property id=&quot;20307&quot; value=&quot;276&quot;/&gt;&lt;/object&gt;&lt;object type=&quot;3&quot; unique_id=&quot;10781&quot;&gt;&lt;property id=&quot;20148&quot; value=&quot;5&quot;/&gt;&lt;property id=&quot;20300&quot; value=&quot;Slide 20 - &amp;quot;Company Orientations toward the marketplace&amp;quot;&quot;/&gt;&lt;property id=&quot;20307&quot; value=&quot;277&quot;/&gt;&lt;/object&gt;&lt;object type=&quot;3&quot; unique_id=&quot;10782&quot;&gt;&lt;property id=&quot;20148&quot; value=&quot;5&quot;/&gt;&lt;property id=&quot;20300&quot; value=&quot;Slide 21 - &amp;quot;Company Orientations toward the marketplace&amp;quot;&quot;/&gt;&lt;property id=&quot;20307&quot; value=&quot;275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46750</TotalTime>
  <Words>5066</Words>
  <Application>Microsoft Office PowerPoint</Application>
  <PresentationFormat>On-screen Show (4:3)</PresentationFormat>
  <Paragraphs>857</Paragraphs>
  <Slides>75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4" baseType="lpstr">
      <vt:lpstr>Arial</vt:lpstr>
      <vt:lpstr>Book Antiqua</vt:lpstr>
      <vt:lpstr>Calibri</vt:lpstr>
      <vt:lpstr>Century</vt:lpstr>
      <vt:lpstr>Times New Roman</vt:lpstr>
      <vt:lpstr>Tw Cen MT</vt:lpstr>
      <vt:lpstr>Wingdings</vt:lpstr>
      <vt:lpstr>Wingdings 2</vt:lpstr>
      <vt:lpstr>Median</vt:lpstr>
      <vt:lpstr>Part 3:  CONNECTING WITH CUSTOMERS</vt:lpstr>
      <vt:lpstr>Section 1:</vt:lpstr>
      <vt:lpstr>Building Customer Value, Satisfaction &amp; Loyalty Customer Perceived Value</vt:lpstr>
      <vt:lpstr>Building Customer Value, Satisfaction &amp; Loyalty Customer Perceived Value</vt:lpstr>
      <vt:lpstr>Building Customer Value, Satisfaction &amp; Loyalty Customer Perceived Value</vt:lpstr>
      <vt:lpstr>Building Customer Value, Satisfaction &amp; Loyalty Total Customer Satisfaction</vt:lpstr>
      <vt:lpstr>Building Customer Value, Satisfaction &amp; Loyalty Measuring Satisfaction</vt:lpstr>
      <vt:lpstr>Building Customer Value, Satisfaction &amp; Loyalty Product &amp; Service Quality</vt:lpstr>
      <vt:lpstr>Self-read (included in course)</vt:lpstr>
      <vt:lpstr>Building Customer Value, Satisfaction &amp; Loyalty TQM</vt:lpstr>
      <vt:lpstr>Maximizing Customer Lifetime Value Overview</vt:lpstr>
      <vt:lpstr>Maximizing Customer Lifetime Value Customer Profitability</vt:lpstr>
      <vt:lpstr>Maximizing Customer Lifetime Value Measuring Customer Lifetime Value (CLV)</vt:lpstr>
      <vt:lpstr>Cultivating Customer Relationships Overview</vt:lpstr>
      <vt:lpstr>Cultivating Customer Relationships Customer Relationship Management (CRM)</vt:lpstr>
      <vt:lpstr>Cultivating Customer Relationships Attracting, Retaining and Growing Customers</vt:lpstr>
      <vt:lpstr>Cultivating Customer Relationships Forming Strong Customer Bonds</vt:lpstr>
      <vt:lpstr>Customer Database &amp; Database Marketing Key concepts only</vt:lpstr>
      <vt:lpstr>Section2:</vt:lpstr>
      <vt:lpstr>What Influences Consumer Behavior </vt:lpstr>
      <vt:lpstr>What Influences Consumer Behavior Cultural Factors</vt:lpstr>
      <vt:lpstr>What Influences Consumer Behavior Cultural Factors</vt:lpstr>
      <vt:lpstr>What Influences Consumer Behavior Cultural Factors</vt:lpstr>
      <vt:lpstr>What Influences Consumer Behavior Social Factors</vt:lpstr>
      <vt:lpstr>What Influences Consumer Behavior Social Factors</vt:lpstr>
      <vt:lpstr>What Influences Consumer Behavior Social Factors</vt:lpstr>
      <vt:lpstr>What Influences Consumer Behavior Personal Factors</vt:lpstr>
      <vt:lpstr>What Influences Consumer Behavior Personal Factors</vt:lpstr>
      <vt:lpstr>What Influences Consumer Behavior Personal Factors</vt:lpstr>
      <vt:lpstr>What Influences Consumer Behavior Personal Factors</vt:lpstr>
      <vt:lpstr>What Influences Consumer Behavior Personal Factors</vt:lpstr>
      <vt:lpstr>What Influences Consumer Behavior Personal Factors</vt:lpstr>
      <vt:lpstr>Key Psychological Processes </vt:lpstr>
      <vt:lpstr>Key Psychological Processes Motivation</vt:lpstr>
      <vt:lpstr>Key Psychological Processes Motivation</vt:lpstr>
      <vt:lpstr>Key Psychological Processes Motivation</vt:lpstr>
      <vt:lpstr>Key Psychological Processes Motivation</vt:lpstr>
      <vt:lpstr>Key Psychological Processes Perception</vt:lpstr>
      <vt:lpstr>Key Psychological Processes Learning</vt:lpstr>
      <vt:lpstr>Key Psychological Processes Emotions</vt:lpstr>
      <vt:lpstr>Key Psychological Processes Memory</vt:lpstr>
      <vt:lpstr>Key Psychological Processes Memory</vt:lpstr>
      <vt:lpstr>The Buying Decision Process </vt:lpstr>
      <vt:lpstr>The Buying Decision Process Stage 1: Problem Recognition</vt:lpstr>
      <vt:lpstr>The Buying Decision Process Stage 2: Information Search</vt:lpstr>
      <vt:lpstr>The Buying Decision Process Stage 2: Information Search</vt:lpstr>
      <vt:lpstr>The Buying Decision Process Stage 3: Evaluation of Alternatives</vt:lpstr>
      <vt:lpstr>The Buying Decision Process Stage 4: Purchase Decisions</vt:lpstr>
      <vt:lpstr>The Buying Decision Process Stage 5: Post-Purchase Behavior</vt:lpstr>
      <vt:lpstr>Section 3:</vt:lpstr>
      <vt:lpstr>What is Organizational Buying Business Market vs Consumer Market</vt:lpstr>
      <vt:lpstr>What is Organizational Buying Buying Situations</vt:lpstr>
      <vt:lpstr>What is Organizational Buying Systems Buying and Selling</vt:lpstr>
      <vt:lpstr>Participants in the Business Buying Process The Buying Center</vt:lpstr>
      <vt:lpstr>Participants in the Business Buying Process Buying Center Targeting</vt:lpstr>
      <vt:lpstr>Stages in Buying Process</vt:lpstr>
      <vt:lpstr>Section 4:</vt:lpstr>
      <vt:lpstr>Levels of Market Segmentation </vt:lpstr>
      <vt:lpstr>Segmenting Consumer Markets Different Segmentation Variables</vt:lpstr>
      <vt:lpstr>Segmenting Consumer Markets Geographic Segmentation</vt:lpstr>
      <vt:lpstr>Segmenting Consumer Markets Demographic Segmentation</vt:lpstr>
      <vt:lpstr>Segmenting Consumer Markets Demographic Segmentation</vt:lpstr>
      <vt:lpstr>Segmenting Consumer Markets Demographic Segmentation</vt:lpstr>
      <vt:lpstr>Segmenting Consumer Markets Demographic Segmentation</vt:lpstr>
      <vt:lpstr>Segmenting Consumer Markets Psychographic Segmentation</vt:lpstr>
      <vt:lpstr>Segmenting Consumer Markets Behavioral Segmentation</vt:lpstr>
      <vt:lpstr>Segmenting Consumer Markets Behavioral Segmentation</vt:lpstr>
      <vt:lpstr>Segmenting Consumer Markets Behavioral Segmentation</vt:lpstr>
      <vt:lpstr>Market Targeting </vt:lpstr>
      <vt:lpstr>Market Targeting Effective Segmentation Criteria</vt:lpstr>
      <vt:lpstr>Market Targeting Effective Segmentation Criteria – Competitive Forces</vt:lpstr>
      <vt:lpstr>Market Targeting Effective Segmentation Criteria – Competitive Forces</vt:lpstr>
      <vt:lpstr>Market Targeting Evaluating and Selecting the Market Segments</vt:lpstr>
      <vt:lpstr>Market Targeting Evaluating and Selecting the Market Segments</vt:lpstr>
      <vt:lpstr>Market Targeting Ethical choice of market targets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Ammar Javed</dc:creator>
  <cp:lastModifiedBy>Awais Khan</cp:lastModifiedBy>
  <cp:revision>1259</cp:revision>
  <dcterms:created xsi:type="dcterms:W3CDTF">2006-08-16T00:00:00Z</dcterms:created>
  <dcterms:modified xsi:type="dcterms:W3CDTF">2022-03-29T19:58:30Z</dcterms:modified>
</cp:coreProperties>
</file>