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D794"/>
    <a:srgbClr val="AECDEB"/>
    <a:srgbClr val="B998D1"/>
    <a:srgbClr val="D3A0D6"/>
    <a:srgbClr val="0D0D0D"/>
    <a:srgbClr val="ACCA9C"/>
    <a:srgbClr val="F4D28D"/>
    <a:srgbClr val="FFE097"/>
    <a:srgbClr val="FAFAFA"/>
    <a:srgbClr val="F9DB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47"/>
    <p:restoredTop sz="97864"/>
  </p:normalViewPr>
  <p:slideViewPr>
    <p:cSldViewPr snapToGrid="0">
      <p:cViewPr>
        <p:scale>
          <a:sx n="280" d="100"/>
          <a:sy n="280" d="100"/>
        </p:scale>
        <p:origin x="-11016" y="-5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D80E4-6311-BA10-0530-9A013BDBD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DE19E3-BDCA-F283-1273-AF11A60C59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CEFC2-979B-28D7-2239-9D91C387A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946A-7CB1-CF47-B4F5-BC812527A609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594FE-8BF6-18CA-B3B0-AB7FE79A5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4CDC2-E011-3A4B-CC46-8B5DD995E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6DA7-6577-B84A-A8A5-505B2092F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8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FE95-7130-EC7B-37C2-128EFEBD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A33D32-C393-90C1-10D6-3B60CCFAA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D1290-A172-C124-BC8A-E7534A1A3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946A-7CB1-CF47-B4F5-BC812527A609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D7EE1-ED7E-A693-D1DC-A2D044C81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6BD4C-2C7E-6C6F-B0EF-F11C00CE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6DA7-6577-B84A-A8A5-505B2092F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334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FE505-7CE8-8031-7266-7F97E2037A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898CEF-12CE-0A7E-335E-1041B76F0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E7FFD-70E4-9D79-2A85-CB83D6505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946A-7CB1-CF47-B4F5-BC812527A609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76D1B-CE29-1C86-8D13-3837CD1C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551ED-D8AB-C60C-8721-AA1E031D5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6DA7-6577-B84A-A8A5-505B2092F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719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1C0EF-26B9-CCF7-112B-2B33E8308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5EA62-2831-F80A-6658-C3848C29C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94ED0-ACA0-A27E-6557-DE89B18F4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946A-7CB1-CF47-B4F5-BC812527A609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ADE31-9E93-395C-4306-2FC4FFA62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EF451-E3D0-B5C7-B5D2-97EB4A65F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6DA7-6577-B84A-A8A5-505B2092F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15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BE1B3-D71E-8E5C-D4FC-E63796B38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E178E-B002-A1DB-0AE7-4B7E32DFE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F0A2EC-D9D8-9F56-FD59-EBD3D021A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946A-7CB1-CF47-B4F5-BC812527A609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3BC13-2DF3-08FC-F340-65B25DF28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1C7D9-5161-ABB9-2664-107196AB9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6DA7-6577-B84A-A8A5-505B2092F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A9BD7-D8BE-DD93-2D31-5FC2EE3A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9D0EC-4718-2596-65AB-75E0F2F1B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05624-C6A9-DAB0-8F2E-930FA3357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8C1C7B-3F8E-FBD7-15F1-16C024192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946A-7CB1-CF47-B4F5-BC812527A609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4B899-88E3-6809-FDAA-3F0D0D2AE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504E5-ECD9-6B5A-DEA4-86C511FDA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6DA7-6577-B84A-A8A5-505B2092F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3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31506-512B-8052-65FF-282D7F0D5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CADD2-3913-4E0E-CB5A-459E0415C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29ACCD-632D-11F7-652B-A862F582D4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929EB7-AAA7-3CFF-F4FA-A95F58CF56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81513D-8A8C-E7B0-DB61-FC2316EE7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F15542-316A-467D-6123-069D298A6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946A-7CB1-CF47-B4F5-BC812527A609}" type="datetimeFigureOut">
              <a:rPr lang="en-US" smtClean="0"/>
              <a:t>9/13/24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4651F4-1FBD-751E-EFF4-FB2824069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87BD5C-72EE-2CE0-D265-32F736017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6DA7-6577-B84A-A8A5-505B2092F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12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4F81A-B719-4EFE-2458-3DE1A8CFC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637C0E-8A25-4A7D-ADE9-2AF6E2CC6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946A-7CB1-CF47-B4F5-BC812527A609}" type="datetimeFigureOut">
              <a:rPr lang="en-US" smtClean="0"/>
              <a:t>9/13/24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81281-7357-D625-FAE1-BB590DEE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299DF-0298-0094-307D-D1265D6E3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6DA7-6577-B84A-A8A5-505B2092F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63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F31AC3-C31E-875C-8130-D60952727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946A-7CB1-CF47-B4F5-BC812527A609}" type="datetimeFigureOut">
              <a:rPr lang="en-US" smtClean="0"/>
              <a:t>9/13/24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1967F3-FB81-073B-CFAB-406CB1E31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E4DA2-2C9A-C24B-E67A-4F4A8D96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6DA7-6577-B84A-A8A5-505B2092F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6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E7428-3860-19E1-A3F7-D01914ACA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6C1DB-F11A-FA18-09BA-F02DDC5066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F38F96-C8B9-2D69-B635-D55F0B696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C6EB97-93F5-2C51-0B77-C5BC4528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946A-7CB1-CF47-B4F5-BC812527A609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E67CF6-A398-CA2C-4F74-C4A7EEA77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43FF9-177B-7BA0-6BA7-7F44DAFD5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6DA7-6577-B84A-A8A5-505B2092F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78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C7236-1C77-677F-A574-24382B2D2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C60FBD-3B70-B348-58A8-6830C11E28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8781E-29A5-3810-9369-E9871F14C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907DC-963E-DAC4-020A-342BB09C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946A-7CB1-CF47-B4F5-BC812527A609}" type="datetimeFigureOut">
              <a:rPr lang="en-US" smtClean="0"/>
              <a:t>9/13/24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5ED17-29FB-9042-6835-9D256D778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8E709-A9FF-843C-5ACD-0A55C6DA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C6DA7-6577-B84A-A8A5-505B2092F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34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7A957A-1E57-882A-787A-E0A8A3578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63BA87-A6B6-3956-CBE3-C964A32B3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830CE-ED9E-4EE4-9065-02B725699D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E4946A-7CB1-CF47-B4F5-BC812527A609}" type="datetimeFigureOut">
              <a:rPr lang="en-US" smtClean="0"/>
              <a:t>9/13/24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9313B-A3BD-34DE-D501-E544CA784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7AFAD-53E9-65BD-3B9F-94FB063EF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FC6DA7-6577-B84A-A8A5-505B2092F6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25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microsoft.com/office/2007/relationships/hdphoto" Target="../media/hdphoto1.wdp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4.sv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Rounded Rectangle 1153">
            <a:extLst>
              <a:ext uri="{FF2B5EF4-FFF2-40B4-BE49-F238E27FC236}">
                <a16:creationId xmlns:a16="http://schemas.microsoft.com/office/drawing/2014/main" id="{9800BD0A-BB0C-B006-A250-DA69536979BC}"/>
              </a:ext>
            </a:extLst>
          </p:cNvPr>
          <p:cNvSpPr/>
          <p:nvPr/>
        </p:nvSpPr>
        <p:spPr>
          <a:xfrm>
            <a:off x="10840401" y="5480104"/>
            <a:ext cx="1059107" cy="254302"/>
          </a:xfrm>
          <a:prstGeom prst="roundRect">
            <a:avLst>
              <a:gd name="adj" fmla="val 9783"/>
            </a:avLst>
          </a:prstGeom>
          <a:solidFill>
            <a:srgbClr val="AECDEB"/>
          </a:solidFill>
          <a:ln w="12700" cap="flat" cmpd="sng" algn="ctr">
            <a:solidFill>
              <a:srgbClr val="AECDEB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153" name="Rounded Rectangle 1152">
            <a:extLst>
              <a:ext uri="{FF2B5EF4-FFF2-40B4-BE49-F238E27FC236}">
                <a16:creationId xmlns:a16="http://schemas.microsoft.com/office/drawing/2014/main" id="{E24AD516-A7F6-E462-E86D-365E6C03BEC0}"/>
              </a:ext>
            </a:extLst>
          </p:cNvPr>
          <p:cNvSpPr/>
          <p:nvPr/>
        </p:nvSpPr>
        <p:spPr>
          <a:xfrm>
            <a:off x="9712552" y="5490372"/>
            <a:ext cx="1059107" cy="254302"/>
          </a:xfrm>
          <a:prstGeom prst="roundRect">
            <a:avLst>
              <a:gd name="adj" fmla="val 9783"/>
            </a:avLst>
          </a:prstGeom>
          <a:solidFill>
            <a:srgbClr val="ACCA9C"/>
          </a:solidFill>
          <a:ln w="12700" cap="flat" cmpd="sng" algn="ctr">
            <a:solidFill>
              <a:srgbClr val="ACCA9C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pic>
        <p:nvPicPr>
          <p:cNvPr id="7" name="Picture 6" descr="A blue and white logo&#10;&#10;Description automatically generated">
            <a:extLst>
              <a:ext uri="{FF2B5EF4-FFF2-40B4-BE49-F238E27FC236}">
                <a16:creationId xmlns:a16="http://schemas.microsoft.com/office/drawing/2014/main" id="{3A2DBF41-F179-03F6-1EFA-369067D89DD0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rcRect l="12341" t="9881" r="13202" b="13021"/>
          <a:stretch/>
        </p:blipFill>
        <p:spPr>
          <a:xfrm>
            <a:off x="5735571" y="3530107"/>
            <a:ext cx="701569" cy="726446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C3960E6-69D6-42EF-2F33-6DB678B6807A}"/>
              </a:ext>
            </a:extLst>
          </p:cNvPr>
          <p:cNvSpPr/>
          <p:nvPr/>
        </p:nvSpPr>
        <p:spPr>
          <a:xfrm>
            <a:off x="714560" y="2958392"/>
            <a:ext cx="1389213" cy="1808365"/>
          </a:xfrm>
          <a:prstGeom prst="roundRect">
            <a:avLst>
              <a:gd name="adj" fmla="val 9783"/>
            </a:avLst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8A08DB-0082-98DA-4B5F-EF958C20A52A}"/>
              </a:ext>
            </a:extLst>
          </p:cNvPr>
          <p:cNvSpPr txBox="1"/>
          <p:nvPr/>
        </p:nvSpPr>
        <p:spPr>
          <a:xfrm>
            <a:off x="5414852" y="173326"/>
            <a:ext cx="14237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Prompt Development</a:t>
            </a:r>
            <a:endParaRPr lang="en-US" sz="1400" dirty="0"/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D5443E3A-022D-9FE4-899C-CEFA6F3FE414}"/>
              </a:ext>
            </a:extLst>
          </p:cNvPr>
          <p:cNvSpPr/>
          <p:nvPr/>
        </p:nvSpPr>
        <p:spPr>
          <a:xfrm>
            <a:off x="833772" y="3107779"/>
            <a:ext cx="1145823" cy="205533"/>
          </a:xfrm>
          <a:prstGeom prst="wedgeRoundRectCallout">
            <a:avLst>
              <a:gd name="adj1" fmla="val -39508"/>
              <a:gd name="adj2" fmla="val 80270"/>
              <a:gd name="adj3" fmla="val 16667"/>
            </a:avLst>
          </a:prstGeom>
          <a:solidFill>
            <a:srgbClr val="FFE0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25F3E7A9-8E93-CC3C-B0E1-9F6DAB55A140}"/>
              </a:ext>
            </a:extLst>
          </p:cNvPr>
          <p:cNvSpPr/>
          <p:nvPr/>
        </p:nvSpPr>
        <p:spPr>
          <a:xfrm flipH="1">
            <a:off x="833771" y="3531510"/>
            <a:ext cx="1145823" cy="205533"/>
          </a:xfrm>
          <a:prstGeom prst="wedgeRoundRectCallout">
            <a:avLst>
              <a:gd name="adj1" fmla="val -39508"/>
              <a:gd name="adj2" fmla="val 80270"/>
              <a:gd name="adj3" fmla="val 16667"/>
            </a:avLst>
          </a:prstGeom>
          <a:solidFill>
            <a:srgbClr val="B9D7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820AF215-5BB8-A8D5-E55A-0AD325330FDB}"/>
              </a:ext>
            </a:extLst>
          </p:cNvPr>
          <p:cNvSpPr/>
          <p:nvPr/>
        </p:nvSpPr>
        <p:spPr>
          <a:xfrm>
            <a:off x="819658" y="3960094"/>
            <a:ext cx="1145823" cy="205533"/>
          </a:xfrm>
          <a:prstGeom prst="wedgeRoundRectCallout">
            <a:avLst>
              <a:gd name="adj1" fmla="val -39508"/>
              <a:gd name="adj2" fmla="val 80270"/>
              <a:gd name="adj3" fmla="val 16667"/>
            </a:avLst>
          </a:prstGeom>
          <a:solidFill>
            <a:srgbClr val="FFE0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25" name="Rounded Rectangular Callout 24">
            <a:extLst>
              <a:ext uri="{FF2B5EF4-FFF2-40B4-BE49-F238E27FC236}">
                <a16:creationId xmlns:a16="http://schemas.microsoft.com/office/drawing/2014/main" id="{259936F0-4DD8-98F3-FA95-BC314F35E04B}"/>
              </a:ext>
            </a:extLst>
          </p:cNvPr>
          <p:cNvSpPr/>
          <p:nvPr/>
        </p:nvSpPr>
        <p:spPr>
          <a:xfrm flipH="1">
            <a:off x="819658" y="4383369"/>
            <a:ext cx="1145823" cy="205533"/>
          </a:xfrm>
          <a:prstGeom prst="wedgeRoundRectCallout">
            <a:avLst>
              <a:gd name="adj1" fmla="val -39508"/>
              <a:gd name="adj2" fmla="val 80270"/>
              <a:gd name="adj3" fmla="val 16667"/>
            </a:avLst>
          </a:prstGeom>
          <a:solidFill>
            <a:srgbClr val="B9D7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4B6299C4-ECE3-77E8-5568-E48771F2B4BB}"/>
              </a:ext>
            </a:extLst>
          </p:cNvPr>
          <p:cNvSpPr/>
          <p:nvPr/>
        </p:nvSpPr>
        <p:spPr>
          <a:xfrm>
            <a:off x="714560" y="5374011"/>
            <a:ext cx="1389213" cy="423333"/>
          </a:xfrm>
          <a:prstGeom prst="roundRect">
            <a:avLst>
              <a:gd name="adj" fmla="val 9783"/>
            </a:avLst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80358F-1343-DFAC-39F9-5DD34D7367F2}"/>
              </a:ext>
            </a:extLst>
          </p:cNvPr>
          <p:cNvSpPr txBox="1"/>
          <p:nvPr/>
        </p:nvSpPr>
        <p:spPr>
          <a:xfrm>
            <a:off x="1209377" y="5085959"/>
            <a:ext cx="5501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Query</a:t>
            </a:r>
          </a:p>
        </p:txBody>
      </p:sp>
      <p:sp>
        <p:nvSpPr>
          <p:cNvPr id="28" name="Rounded Rectangular Callout 27">
            <a:extLst>
              <a:ext uri="{FF2B5EF4-FFF2-40B4-BE49-F238E27FC236}">
                <a16:creationId xmlns:a16="http://schemas.microsoft.com/office/drawing/2014/main" id="{FB3BAF35-EA00-3F3C-A376-FAE89A1E6045}"/>
              </a:ext>
            </a:extLst>
          </p:cNvPr>
          <p:cNvSpPr/>
          <p:nvPr/>
        </p:nvSpPr>
        <p:spPr>
          <a:xfrm>
            <a:off x="833772" y="5456157"/>
            <a:ext cx="1145823" cy="205533"/>
          </a:xfrm>
          <a:prstGeom prst="wedgeRoundRectCallout">
            <a:avLst>
              <a:gd name="adj1" fmla="val -39508"/>
              <a:gd name="adj2" fmla="val 80270"/>
              <a:gd name="adj3" fmla="val 16667"/>
            </a:avLst>
          </a:prstGeom>
          <a:solidFill>
            <a:srgbClr val="FFE0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62804E8-6AFF-537E-146C-0DC5A4E1E96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flipH="1">
            <a:off x="457868" y="4750359"/>
            <a:ext cx="305340" cy="30534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48C0D4-844D-B9B1-EE97-A2220D762746}"/>
              </a:ext>
            </a:extLst>
          </p:cNvPr>
          <p:cNvCxnSpPr>
            <a:cxnSpLocks/>
          </p:cNvCxnSpPr>
          <p:nvPr/>
        </p:nvCxnSpPr>
        <p:spPr>
          <a:xfrm>
            <a:off x="2778636" y="3061905"/>
            <a:ext cx="1174531" cy="0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AB993FAD-7C00-A0B5-5E57-CC803F048A82}"/>
              </a:ext>
            </a:extLst>
          </p:cNvPr>
          <p:cNvSpPr/>
          <p:nvPr/>
        </p:nvSpPr>
        <p:spPr>
          <a:xfrm>
            <a:off x="4330803" y="1279141"/>
            <a:ext cx="3528944" cy="1379781"/>
          </a:xfrm>
          <a:prstGeom prst="roundRect">
            <a:avLst>
              <a:gd name="adj" fmla="val 9783"/>
            </a:avLst>
          </a:prstGeom>
          <a:solidFill>
            <a:srgbClr val="FAFAFA"/>
          </a:solidFill>
          <a:ln w="12700" cap="flat" cmpd="sng" algn="ctr">
            <a:noFill/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1" eaLnBrk="1" latinLnBrk="0" hangingPunct="1"/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7BD45BF-A217-F805-F9A1-97C4585C04AC}"/>
              </a:ext>
            </a:extLst>
          </p:cNvPr>
          <p:cNvSpPr txBox="1"/>
          <p:nvPr/>
        </p:nvSpPr>
        <p:spPr>
          <a:xfrm>
            <a:off x="4335173" y="1368811"/>
            <a:ext cx="1226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4D28D"/>
                </a:solidFill>
              </a:rPr>
              <a:t>[ User1 persona]: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D75298A-8A70-2A6C-73CD-BF87E10DDA6C}"/>
              </a:ext>
            </a:extLst>
          </p:cNvPr>
          <p:cNvSpPr txBox="1"/>
          <p:nvPr/>
        </p:nvSpPr>
        <p:spPr>
          <a:xfrm>
            <a:off x="4374286" y="2072708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4D28D"/>
                </a:solidFill>
              </a:rPr>
              <a:t>User1: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D54C386-0ACC-2C51-A8DF-3D1F82B7F83C}"/>
              </a:ext>
            </a:extLst>
          </p:cNvPr>
          <p:cNvSpPr txBox="1"/>
          <p:nvPr/>
        </p:nvSpPr>
        <p:spPr>
          <a:xfrm>
            <a:off x="4374285" y="2318929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ACCA9C"/>
                </a:solidFill>
              </a:rPr>
              <a:t>User2: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8D62C58-FF1A-0A9C-47D0-DA1397E24B29}"/>
              </a:ext>
            </a:extLst>
          </p:cNvPr>
          <p:cNvSpPr txBox="1"/>
          <p:nvPr/>
        </p:nvSpPr>
        <p:spPr>
          <a:xfrm>
            <a:off x="4335172" y="1656910"/>
            <a:ext cx="1226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ACCA9C"/>
                </a:solidFill>
              </a:rPr>
              <a:t>[ User2 persona]: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9F75450-4B9E-AB20-BD5D-ACFEEEB5C513}"/>
              </a:ext>
            </a:extLst>
          </p:cNvPr>
          <p:cNvSpPr txBox="1"/>
          <p:nvPr/>
        </p:nvSpPr>
        <p:spPr>
          <a:xfrm>
            <a:off x="1062259" y="2679130"/>
            <a:ext cx="7264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Dialogue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9A0C2AD6-51A3-3732-3D6A-5BF7295629F3}"/>
              </a:ext>
            </a:extLst>
          </p:cNvPr>
          <p:cNvSpPr/>
          <p:nvPr/>
        </p:nvSpPr>
        <p:spPr>
          <a:xfrm>
            <a:off x="4214025" y="532620"/>
            <a:ext cx="3840415" cy="2749227"/>
          </a:xfrm>
          <a:prstGeom prst="roundRect">
            <a:avLst>
              <a:gd name="adj" fmla="val 5751"/>
            </a:avLst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0D1A15D-0FC9-8236-5260-24ED575CC49B}"/>
              </a:ext>
            </a:extLst>
          </p:cNvPr>
          <p:cNvSpPr txBox="1"/>
          <p:nvPr/>
        </p:nvSpPr>
        <p:spPr>
          <a:xfrm>
            <a:off x="4255295" y="2846958"/>
            <a:ext cx="1226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AECDEB"/>
                </a:solidFill>
              </a:rPr>
              <a:t>Task Instructions</a:t>
            </a: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E04EC5F8-EB67-4DDE-2F24-E672E32C8167}"/>
              </a:ext>
            </a:extLst>
          </p:cNvPr>
          <p:cNvSpPr/>
          <p:nvPr/>
        </p:nvSpPr>
        <p:spPr>
          <a:xfrm>
            <a:off x="409219" y="2686567"/>
            <a:ext cx="2008517" cy="3553203"/>
          </a:xfrm>
          <a:prstGeom prst="roundRect">
            <a:avLst>
              <a:gd name="adj" fmla="val 9783"/>
            </a:avLst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pic>
        <p:nvPicPr>
          <p:cNvPr id="57" name="Picture 5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EF15D73-2C49-9C1E-EB23-F3C66342982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flipH="1">
            <a:off x="457868" y="5810316"/>
            <a:ext cx="305340" cy="30534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58" name="Picture 5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C9F21F8-2396-3D53-9330-E5E5C453167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</a:blip>
          <a:stretch>
            <a:fillRect/>
          </a:stretch>
        </p:blipFill>
        <p:spPr>
          <a:xfrm flipH="1">
            <a:off x="494147" y="1040920"/>
            <a:ext cx="305340" cy="30534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59" name="Picture 5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04A710-5C13-0459-7E11-E138BDD85C4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 flipH="1">
            <a:off x="494147" y="1653778"/>
            <a:ext cx="314470" cy="314470"/>
          </a:xfrm>
          <a:prstGeom prst="rect">
            <a:avLst/>
          </a:prstGeom>
        </p:spPr>
      </p:pic>
      <p:sp>
        <p:nvSpPr>
          <p:cNvPr id="61" name="Round Diagonal Corner of Rectangle 60">
            <a:extLst>
              <a:ext uri="{FF2B5EF4-FFF2-40B4-BE49-F238E27FC236}">
                <a16:creationId xmlns:a16="http://schemas.microsoft.com/office/drawing/2014/main" id="{A60E5A08-0B56-2686-2C8A-BF81E512B6B9}"/>
              </a:ext>
            </a:extLst>
          </p:cNvPr>
          <p:cNvSpPr/>
          <p:nvPr/>
        </p:nvSpPr>
        <p:spPr>
          <a:xfrm>
            <a:off x="833772" y="669262"/>
            <a:ext cx="1479347" cy="477982"/>
          </a:xfrm>
          <a:prstGeom prst="round2DiagRect">
            <a:avLst/>
          </a:prstGeom>
          <a:solidFill>
            <a:srgbClr val="AECDEB">
              <a:alpha val="6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62" name="Round Diagonal Corner of Rectangle 61">
            <a:extLst>
              <a:ext uri="{FF2B5EF4-FFF2-40B4-BE49-F238E27FC236}">
                <a16:creationId xmlns:a16="http://schemas.microsoft.com/office/drawing/2014/main" id="{5BA5E3B2-CB72-1861-BBDB-069887D50E33}"/>
              </a:ext>
            </a:extLst>
          </p:cNvPr>
          <p:cNvSpPr/>
          <p:nvPr/>
        </p:nvSpPr>
        <p:spPr>
          <a:xfrm>
            <a:off x="833772" y="1377548"/>
            <a:ext cx="1479347" cy="477982"/>
          </a:xfrm>
          <a:prstGeom prst="round2DiagRect">
            <a:avLst/>
          </a:prstGeom>
          <a:solidFill>
            <a:srgbClr val="B998D1">
              <a:alpha val="7058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1E0F25DD-C77C-50EB-1F70-649E4D3F2208}"/>
              </a:ext>
            </a:extLst>
          </p:cNvPr>
          <p:cNvSpPr/>
          <p:nvPr/>
        </p:nvSpPr>
        <p:spPr>
          <a:xfrm>
            <a:off x="428563" y="564729"/>
            <a:ext cx="1989173" cy="1521105"/>
          </a:xfrm>
          <a:prstGeom prst="roundRect">
            <a:avLst>
              <a:gd name="adj" fmla="val 8375"/>
            </a:avLst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pic>
        <p:nvPicPr>
          <p:cNvPr id="1024" name="Picture 10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CC13D40-1DF1-4052-3489-6CAFFF3FB5A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2066594" y="4745794"/>
            <a:ext cx="314470" cy="314470"/>
          </a:xfrm>
          <a:prstGeom prst="rect">
            <a:avLst/>
          </a:prstGeom>
        </p:spPr>
      </p:pic>
      <p:sp>
        <p:nvSpPr>
          <p:cNvPr id="1025" name="TextBox 1024">
            <a:extLst>
              <a:ext uri="{FF2B5EF4-FFF2-40B4-BE49-F238E27FC236}">
                <a16:creationId xmlns:a16="http://schemas.microsoft.com/office/drawing/2014/main" id="{528E7532-7E8B-EF82-875A-2ED723D05CF1}"/>
              </a:ext>
            </a:extLst>
          </p:cNvPr>
          <p:cNvSpPr txBox="1"/>
          <p:nvPr/>
        </p:nvSpPr>
        <p:spPr>
          <a:xfrm>
            <a:off x="2936137" y="2174993"/>
            <a:ext cx="85953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eaLnBrk="1" latinLnBrk="0" hangingPunct="1"/>
            <a:r>
              <a:rPr lang="en-AU" sz="1100" dirty="0"/>
              <a:t>Annotation</a:t>
            </a:r>
            <a:endParaRPr lang="en-US" sz="1100" dirty="0"/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FF8FABC3-C586-71F5-061C-6AB682C7D298}"/>
              </a:ext>
            </a:extLst>
          </p:cNvPr>
          <p:cNvSpPr txBox="1"/>
          <p:nvPr/>
        </p:nvSpPr>
        <p:spPr>
          <a:xfrm>
            <a:off x="1090365" y="2330127"/>
            <a:ext cx="6655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Context</a:t>
            </a:r>
          </a:p>
        </p:txBody>
      </p:sp>
      <p:pic>
        <p:nvPicPr>
          <p:cNvPr id="1029" name="Graphic 1028" descr="Signature outline">
            <a:extLst>
              <a:ext uri="{FF2B5EF4-FFF2-40B4-BE49-F238E27FC236}">
                <a16:creationId xmlns:a16="http://schemas.microsoft.com/office/drawing/2014/main" id="{77AE8A7F-0569-FA17-6D4C-09C6596D60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169318" y="2484368"/>
            <a:ext cx="366435" cy="366435"/>
          </a:xfrm>
          <a:prstGeom prst="rect">
            <a:avLst/>
          </a:prstGeom>
        </p:spPr>
      </p:pic>
      <p:sp>
        <p:nvSpPr>
          <p:cNvPr id="1030" name="TextBox 1029">
            <a:extLst>
              <a:ext uri="{FF2B5EF4-FFF2-40B4-BE49-F238E27FC236}">
                <a16:creationId xmlns:a16="http://schemas.microsoft.com/office/drawing/2014/main" id="{55A4D84F-DF9A-6DA4-E8E5-E1489B054AD8}"/>
              </a:ext>
            </a:extLst>
          </p:cNvPr>
          <p:cNvSpPr txBox="1"/>
          <p:nvPr/>
        </p:nvSpPr>
        <p:spPr>
          <a:xfrm>
            <a:off x="986534" y="224581"/>
            <a:ext cx="7569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eaLnBrk="1" latinLnBrk="0" hangingPunct="1"/>
            <a:r>
              <a:rPr lang="en-AU" sz="1100" dirty="0"/>
              <a:t>Personas</a:t>
            </a:r>
            <a:endParaRPr lang="en-US" sz="1100" dirty="0"/>
          </a:p>
        </p:txBody>
      </p:sp>
      <p:sp>
        <p:nvSpPr>
          <p:cNvPr id="1031" name="Rounded Rectangle 1030">
            <a:extLst>
              <a:ext uri="{FF2B5EF4-FFF2-40B4-BE49-F238E27FC236}">
                <a16:creationId xmlns:a16="http://schemas.microsoft.com/office/drawing/2014/main" id="{753FB900-F45C-5020-D66C-51DD751CAAD3}"/>
              </a:ext>
            </a:extLst>
          </p:cNvPr>
          <p:cNvSpPr/>
          <p:nvPr/>
        </p:nvSpPr>
        <p:spPr>
          <a:xfrm>
            <a:off x="2894098" y="2484367"/>
            <a:ext cx="952724" cy="428897"/>
          </a:xfrm>
          <a:prstGeom prst="roundRect">
            <a:avLst>
              <a:gd name="adj" fmla="val 8375"/>
            </a:avLst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  <p:sp>
        <p:nvSpPr>
          <p:cNvPr id="1033" name="Rounded Rectangle 1032">
            <a:extLst>
              <a:ext uri="{FF2B5EF4-FFF2-40B4-BE49-F238E27FC236}">
                <a16:creationId xmlns:a16="http://schemas.microsoft.com/office/drawing/2014/main" id="{2772F092-6C9E-0A24-709D-7CAA2323FCAE}"/>
              </a:ext>
            </a:extLst>
          </p:cNvPr>
          <p:cNvSpPr/>
          <p:nvPr/>
        </p:nvSpPr>
        <p:spPr>
          <a:xfrm>
            <a:off x="286399" y="159332"/>
            <a:ext cx="2283737" cy="6361713"/>
          </a:xfrm>
          <a:prstGeom prst="roundRect">
            <a:avLst>
              <a:gd name="adj" fmla="val 7162"/>
            </a:avLst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90678180-A5EA-B0E0-23A8-5C7FD817E4D6}"/>
              </a:ext>
            </a:extLst>
          </p:cNvPr>
          <p:cNvSpPr txBox="1"/>
          <p:nvPr/>
        </p:nvSpPr>
        <p:spPr>
          <a:xfrm>
            <a:off x="4345711" y="784333"/>
            <a:ext cx="13869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B998D1"/>
                </a:solidFill>
              </a:rPr>
              <a:t>General description</a:t>
            </a:r>
          </a:p>
        </p:txBody>
      </p:sp>
      <p:sp>
        <p:nvSpPr>
          <p:cNvPr id="1035" name="Rounded Rectangle 1034">
            <a:extLst>
              <a:ext uri="{FF2B5EF4-FFF2-40B4-BE49-F238E27FC236}">
                <a16:creationId xmlns:a16="http://schemas.microsoft.com/office/drawing/2014/main" id="{1E1A0FC3-F763-40F3-49BF-6289E68C4EE0}"/>
              </a:ext>
            </a:extLst>
          </p:cNvPr>
          <p:cNvSpPr/>
          <p:nvPr/>
        </p:nvSpPr>
        <p:spPr>
          <a:xfrm>
            <a:off x="4070888" y="97540"/>
            <a:ext cx="4111716" cy="5552647"/>
          </a:xfrm>
          <a:prstGeom prst="roundRect">
            <a:avLst>
              <a:gd name="adj" fmla="val 4837"/>
            </a:avLst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cxnSp>
        <p:nvCxnSpPr>
          <p:cNvPr id="1038" name="Straight Arrow Connector 1037">
            <a:extLst>
              <a:ext uri="{FF2B5EF4-FFF2-40B4-BE49-F238E27FC236}">
                <a16:creationId xmlns:a16="http://schemas.microsoft.com/office/drawing/2014/main" id="{4C82FAE5-41BE-1CE2-3938-0ACBFE0E2284}"/>
              </a:ext>
            </a:extLst>
          </p:cNvPr>
          <p:cNvCxnSpPr>
            <a:cxnSpLocks/>
          </p:cNvCxnSpPr>
          <p:nvPr/>
        </p:nvCxnSpPr>
        <p:spPr>
          <a:xfrm>
            <a:off x="6084402" y="3333402"/>
            <a:ext cx="1267" cy="249588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1" name="Picture 104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5BE3BA4-2A43-8D6C-F199-454E72B2014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</a:blip>
          <a:stretch>
            <a:fillRect/>
          </a:stretch>
        </p:blipFill>
        <p:spPr>
          <a:xfrm>
            <a:off x="6417052" y="3911829"/>
            <a:ext cx="314470" cy="314470"/>
          </a:xfrm>
          <a:prstGeom prst="rect">
            <a:avLst/>
          </a:prstGeom>
        </p:spPr>
      </p:pic>
      <p:sp>
        <p:nvSpPr>
          <p:cNvPr id="1042" name="Rounded Rectangle 1041">
            <a:extLst>
              <a:ext uri="{FF2B5EF4-FFF2-40B4-BE49-F238E27FC236}">
                <a16:creationId xmlns:a16="http://schemas.microsoft.com/office/drawing/2014/main" id="{9E8F23F9-FD4B-5734-1986-D1F19A7F11A2}"/>
              </a:ext>
            </a:extLst>
          </p:cNvPr>
          <p:cNvSpPr/>
          <p:nvPr/>
        </p:nvSpPr>
        <p:spPr>
          <a:xfrm>
            <a:off x="4214025" y="4573721"/>
            <a:ext cx="3840415" cy="780323"/>
          </a:xfrm>
          <a:prstGeom prst="roundRect">
            <a:avLst>
              <a:gd name="adj" fmla="val 9783"/>
            </a:avLst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30FBA548-546B-2092-8F50-6C510851FF2F}"/>
              </a:ext>
            </a:extLst>
          </p:cNvPr>
          <p:cNvSpPr txBox="1"/>
          <p:nvPr/>
        </p:nvSpPr>
        <p:spPr>
          <a:xfrm>
            <a:off x="4300531" y="4641034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C000"/>
                </a:solidFill>
              </a:rPr>
              <a:t>Reason: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F829539C-5497-9296-39DC-E5AF377194E0}"/>
              </a:ext>
            </a:extLst>
          </p:cNvPr>
          <p:cNvSpPr txBox="1"/>
          <p:nvPr/>
        </p:nvSpPr>
        <p:spPr>
          <a:xfrm>
            <a:off x="4300531" y="5005921"/>
            <a:ext cx="8306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Response</a:t>
            </a:r>
            <a:r>
              <a:rPr lang="en-US" sz="1100" dirty="0">
                <a:solidFill>
                  <a:srgbClr val="AECDEB"/>
                </a:solidFill>
              </a:rPr>
              <a:t>: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6B7AF95A-8B37-F864-AC7B-C29F9A57D778}"/>
              </a:ext>
            </a:extLst>
          </p:cNvPr>
          <p:cNvSpPr txBox="1"/>
          <p:nvPr/>
        </p:nvSpPr>
        <p:spPr>
          <a:xfrm>
            <a:off x="9292429" y="2978409"/>
            <a:ext cx="17187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eaLnBrk="1" latinLnBrk="0" hangingPunct="1"/>
            <a:r>
              <a:rPr lang="en-AU" sz="1100" dirty="0"/>
              <a:t>Multi-Aspect Evaluation</a:t>
            </a:r>
            <a:endParaRPr lang="en-US" sz="1100" dirty="0"/>
          </a:p>
        </p:txBody>
      </p:sp>
      <p:sp>
        <p:nvSpPr>
          <p:cNvPr id="1050" name="Rounded Rectangle 1049">
            <a:extLst>
              <a:ext uri="{FF2B5EF4-FFF2-40B4-BE49-F238E27FC236}">
                <a16:creationId xmlns:a16="http://schemas.microsoft.com/office/drawing/2014/main" id="{8D81327F-99AC-F1CD-3743-D0AE639E01ED}"/>
              </a:ext>
            </a:extLst>
          </p:cNvPr>
          <p:cNvSpPr/>
          <p:nvPr/>
        </p:nvSpPr>
        <p:spPr>
          <a:xfrm>
            <a:off x="8376144" y="940777"/>
            <a:ext cx="3678109" cy="4036190"/>
          </a:xfrm>
          <a:prstGeom prst="roundRect">
            <a:avLst>
              <a:gd name="adj" fmla="val 5156"/>
            </a:avLst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pic>
        <p:nvPicPr>
          <p:cNvPr id="1052" name="Picture 1051">
            <a:extLst>
              <a:ext uri="{FF2B5EF4-FFF2-40B4-BE49-F238E27FC236}">
                <a16:creationId xmlns:a16="http://schemas.microsoft.com/office/drawing/2014/main" id="{B031CDF4-D64A-A34B-1455-A05FF9C71A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12135" y="3222247"/>
            <a:ext cx="347116" cy="347116"/>
          </a:xfrm>
          <a:prstGeom prst="rect">
            <a:avLst/>
          </a:prstGeom>
        </p:spPr>
      </p:pic>
      <p:sp>
        <p:nvSpPr>
          <p:cNvPr id="1055" name="Rounded Rectangle 1054">
            <a:extLst>
              <a:ext uri="{FF2B5EF4-FFF2-40B4-BE49-F238E27FC236}">
                <a16:creationId xmlns:a16="http://schemas.microsoft.com/office/drawing/2014/main" id="{26B317AD-A90F-E619-084E-4EE9CD558037}"/>
              </a:ext>
            </a:extLst>
          </p:cNvPr>
          <p:cNvSpPr/>
          <p:nvPr/>
        </p:nvSpPr>
        <p:spPr>
          <a:xfrm>
            <a:off x="2887102" y="3205380"/>
            <a:ext cx="952724" cy="428897"/>
          </a:xfrm>
          <a:prstGeom prst="roundRect">
            <a:avLst>
              <a:gd name="adj" fmla="val 8375"/>
            </a:avLst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  <p:sp>
        <p:nvSpPr>
          <p:cNvPr id="1056" name="TextBox 1055">
            <a:extLst>
              <a:ext uri="{FF2B5EF4-FFF2-40B4-BE49-F238E27FC236}">
                <a16:creationId xmlns:a16="http://schemas.microsoft.com/office/drawing/2014/main" id="{19E428AC-D31B-7745-2842-5D5DCDBAF811}"/>
              </a:ext>
            </a:extLst>
          </p:cNvPr>
          <p:cNvSpPr txBox="1"/>
          <p:nvPr/>
        </p:nvSpPr>
        <p:spPr>
          <a:xfrm>
            <a:off x="2847938" y="3725021"/>
            <a:ext cx="11047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914400" eaLnBrk="1" latinLnBrk="0" hangingPunct="1"/>
            <a:r>
              <a:rPr lang="en-AU" sz="1100" dirty="0"/>
              <a:t>Pre-processing</a:t>
            </a:r>
            <a:endParaRPr lang="en-US" sz="1100" dirty="0"/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CCB2E78C-CEA7-6554-F9F4-144BBF2576AD}"/>
              </a:ext>
            </a:extLst>
          </p:cNvPr>
          <p:cNvGrpSpPr/>
          <p:nvPr/>
        </p:nvGrpSpPr>
        <p:grpSpPr>
          <a:xfrm>
            <a:off x="9819143" y="3517530"/>
            <a:ext cx="754662" cy="597932"/>
            <a:chOff x="10408425" y="1828900"/>
            <a:chExt cx="886340" cy="798574"/>
          </a:xfrm>
        </p:grpSpPr>
        <p:pic>
          <p:nvPicPr>
            <p:cNvPr id="1074" name="Picture 107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BB2D292-8619-13C0-6F1E-AC5BD7ECD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408425" y="2140377"/>
              <a:ext cx="495634" cy="487097"/>
            </a:xfrm>
            <a:prstGeom prst="rect">
              <a:avLst/>
            </a:prstGeom>
          </p:spPr>
        </p:pic>
        <p:cxnSp>
          <p:nvCxnSpPr>
            <p:cNvPr id="1081" name="Straight Connector 1080">
              <a:extLst>
                <a:ext uri="{FF2B5EF4-FFF2-40B4-BE49-F238E27FC236}">
                  <a16:creationId xmlns:a16="http://schemas.microsoft.com/office/drawing/2014/main" id="{7E1F004F-62B4-1241-5BB0-F54FD7B78F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51362" y="2324634"/>
              <a:ext cx="296098" cy="23339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84" name="Straight Connector 1083">
              <a:extLst>
                <a:ext uri="{FF2B5EF4-FFF2-40B4-BE49-F238E27FC236}">
                  <a16:creationId xmlns:a16="http://schemas.microsoft.com/office/drawing/2014/main" id="{CD4FB6B7-4B84-DF16-147F-A1BCA23026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55729" y="1901039"/>
              <a:ext cx="296098" cy="233399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pic>
          <p:nvPicPr>
            <p:cNvPr id="1089" name="Picture 108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74CC06D-D853-684E-49AF-D16AEFFC5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6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799131" y="1828900"/>
              <a:ext cx="495634" cy="487097"/>
            </a:xfrm>
            <a:prstGeom prst="rect">
              <a:avLst/>
            </a:prstGeom>
          </p:spPr>
        </p:pic>
      </p:grpSp>
      <p:sp>
        <p:nvSpPr>
          <p:cNvPr id="1086" name="TextBox 1085">
            <a:extLst>
              <a:ext uri="{FF2B5EF4-FFF2-40B4-BE49-F238E27FC236}">
                <a16:creationId xmlns:a16="http://schemas.microsoft.com/office/drawing/2014/main" id="{DB7C352B-59A8-10AF-1DFE-125136783593}"/>
              </a:ext>
            </a:extLst>
          </p:cNvPr>
          <p:cNvSpPr txBox="1"/>
          <p:nvPr/>
        </p:nvSpPr>
        <p:spPr>
          <a:xfrm>
            <a:off x="9432027" y="1112899"/>
            <a:ext cx="15663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 defTabSz="914400" eaLnBrk="1" latinLnBrk="0" hangingPunct="1"/>
            <a:r>
              <a:rPr lang="en-AU" sz="1100" dirty="0"/>
              <a:t>Performance Analysis</a:t>
            </a:r>
            <a:endParaRPr lang="en-US" sz="1100" dirty="0"/>
          </a:p>
        </p:txBody>
      </p:sp>
      <p:pic>
        <p:nvPicPr>
          <p:cNvPr id="1088" name="Picture 1087" descr="A blue and black geometrical object&#10;&#10;Description automatically generated">
            <a:extLst>
              <a:ext uri="{FF2B5EF4-FFF2-40B4-BE49-F238E27FC236}">
                <a16:creationId xmlns:a16="http://schemas.microsoft.com/office/drawing/2014/main" id="{369F7696-FFED-2DDE-1FA2-AE594A749FE7}"/>
              </a:ext>
            </a:extLst>
          </p:cNvPr>
          <p:cNvPicPr>
            <a:picLocks noChangeAspect="1"/>
          </p:cNvPicPr>
          <p:nvPr/>
        </p:nvPicPr>
        <p:blipFill>
          <a:blip r:embed="rId11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346846" y="1603646"/>
            <a:ext cx="571347" cy="571347"/>
          </a:xfrm>
          <a:prstGeom prst="rect">
            <a:avLst/>
          </a:prstGeom>
        </p:spPr>
      </p:pic>
      <p:cxnSp>
        <p:nvCxnSpPr>
          <p:cNvPr id="1094" name="Straight Arrow Connector 1093">
            <a:extLst>
              <a:ext uri="{FF2B5EF4-FFF2-40B4-BE49-F238E27FC236}">
                <a16:creationId xmlns:a16="http://schemas.microsoft.com/office/drawing/2014/main" id="{92F550C4-BAB4-011A-7399-FBB78CAA9050}"/>
              </a:ext>
            </a:extLst>
          </p:cNvPr>
          <p:cNvCxnSpPr>
            <a:cxnSpLocks/>
          </p:cNvCxnSpPr>
          <p:nvPr/>
        </p:nvCxnSpPr>
        <p:spPr>
          <a:xfrm>
            <a:off x="6083223" y="4223043"/>
            <a:ext cx="0" cy="29602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5" name="TextBox 1094">
            <a:extLst>
              <a:ext uri="{FF2B5EF4-FFF2-40B4-BE49-F238E27FC236}">
                <a16:creationId xmlns:a16="http://schemas.microsoft.com/office/drawing/2014/main" id="{31F9F10C-4613-6BCA-A2E3-52FC684E8FAD}"/>
              </a:ext>
            </a:extLst>
          </p:cNvPr>
          <p:cNvSpPr txBox="1"/>
          <p:nvPr/>
        </p:nvSpPr>
        <p:spPr>
          <a:xfrm>
            <a:off x="10276207" y="4382796"/>
            <a:ext cx="814926" cy="221337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Coherence</a:t>
            </a:r>
            <a:endParaRPr lang="en-US" sz="800" dirty="0"/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DBCAA024-C688-3CD8-A147-146A07E964DE}"/>
              </a:ext>
            </a:extLst>
          </p:cNvPr>
          <p:cNvSpPr txBox="1"/>
          <p:nvPr/>
        </p:nvSpPr>
        <p:spPr>
          <a:xfrm>
            <a:off x="8547152" y="4382798"/>
            <a:ext cx="814927" cy="221337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Fluency</a:t>
            </a:r>
            <a:endParaRPr lang="en-US" sz="800" dirty="0"/>
          </a:p>
        </p:txBody>
      </p:sp>
      <p:sp>
        <p:nvSpPr>
          <p:cNvPr id="1097" name="TextBox 1096">
            <a:extLst>
              <a:ext uri="{FF2B5EF4-FFF2-40B4-BE49-F238E27FC236}">
                <a16:creationId xmlns:a16="http://schemas.microsoft.com/office/drawing/2014/main" id="{011BDB99-087C-A82D-9B4F-C3F6469546C9}"/>
              </a:ext>
            </a:extLst>
          </p:cNvPr>
          <p:cNvSpPr txBox="1"/>
          <p:nvPr/>
        </p:nvSpPr>
        <p:spPr>
          <a:xfrm>
            <a:off x="9411680" y="4382797"/>
            <a:ext cx="814926" cy="221337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Diversity</a:t>
            </a:r>
            <a:endParaRPr lang="en-US" sz="800" dirty="0"/>
          </a:p>
        </p:txBody>
      </p:sp>
      <p:sp>
        <p:nvSpPr>
          <p:cNvPr id="1098" name="TextBox 1097">
            <a:extLst>
              <a:ext uri="{FF2B5EF4-FFF2-40B4-BE49-F238E27FC236}">
                <a16:creationId xmlns:a16="http://schemas.microsoft.com/office/drawing/2014/main" id="{E23D0AC5-ABCF-4739-4541-9766AB6BBBB3}"/>
              </a:ext>
            </a:extLst>
          </p:cNvPr>
          <p:cNvSpPr txBox="1"/>
          <p:nvPr/>
        </p:nvSpPr>
        <p:spPr>
          <a:xfrm>
            <a:off x="11118938" y="4384034"/>
            <a:ext cx="814926" cy="221337"/>
          </a:xfrm>
          <a:prstGeom prst="round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Personalization</a:t>
            </a:r>
            <a:endParaRPr lang="en-US" sz="800" dirty="0"/>
          </a:p>
        </p:txBody>
      </p:sp>
      <p:pic>
        <p:nvPicPr>
          <p:cNvPr id="1100" name="Graphic 1099" descr="Bar chart outline">
            <a:extLst>
              <a:ext uri="{FF2B5EF4-FFF2-40B4-BE49-F238E27FC236}">
                <a16:creationId xmlns:a16="http://schemas.microsoft.com/office/drawing/2014/main" id="{B9E3AF92-2195-973C-1EAE-0F537CE74B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24999" y="1585609"/>
            <a:ext cx="629670" cy="629670"/>
          </a:xfrm>
          <a:prstGeom prst="rect">
            <a:avLst/>
          </a:prstGeom>
        </p:spPr>
      </p:pic>
      <p:sp>
        <p:nvSpPr>
          <p:cNvPr id="1109" name="Rounded Rectangle 1108">
            <a:extLst>
              <a:ext uri="{FF2B5EF4-FFF2-40B4-BE49-F238E27FC236}">
                <a16:creationId xmlns:a16="http://schemas.microsoft.com/office/drawing/2014/main" id="{09C60D37-C4DC-7303-E6C3-E3AB1BA69618}"/>
              </a:ext>
            </a:extLst>
          </p:cNvPr>
          <p:cNvSpPr/>
          <p:nvPr/>
        </p:nvSpPr>
        <p:spPr>
          <a:xfrm>
            <a:off x="8573413" y="5490372"/>
            <a:ext cx="1059107" cy="254302"/>
          </a:xfrm>
          <a:prstGeom prst="roundRect">
            <a:avLst>
              <a:gd name="adj" fmla="val 9783"/>
            </a:avLst>
          </a:prstGeom>
          <a:solidFill>
            <a:srgbClr val="F4D28D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110" name="TextBox 1109">
            <a:extLst>
              <a:ext uri="{FF2B5EF4-FFF2-40B4-BE49-F238E27FC236}">
                <a16:creationId xmlns:a16="http://schemas.microsoft.com/office/drawing/2014/main" id="{4014BFE7-11AA-FEAD-4870-6DA87359E6F4}"/>
              </a:ext>
            </a:extLst>
          </p:cNvPr>
          <p:cNvSpPr txBox="1"/>
          <p:nvPr/>
        </p:nvSpPr>
        <p:spPr>
          <a:xfrm>
            <a:off x="8655567" y="5496987"/>
            <a:ext cx="89479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eaLnBrk="1" latinLnBrk="0" hangingPunct="1"/>
            <a:r>
              <a:rPr lang="en-AU" sz="1000" dirty="0"/>
              <a:t>Golden Resp</a:t>
            </a:r>
            <a:endParaRPr lang="en-US" sz="1000" dirty="0"/>
          </a:p>
        </p:txBody>
      </p:sp>
      <p:sp>
        <p:nvSpPr>
          <p:cNvPr id="1112" name="TextBox 1111">
            <a:extLst>
              <a:ext uri="{FF2B5EF4-FFF2-40B4-BE49-F238E27FC236}">
                <a16:creationId xmlns:a16="http://schemas.microsoft.com/office/drawing/2014/main" id="{0F813330-1234-5404-62E8-8062D19FDF17}"/>
              </a:ext>
            </a:extLst>
          </p:cNvPr>
          <p:cNvSpPr txBox="1"/>
          <p:nvPr/>
        </p:nvSpPr>
        <p:spPr>
          <a:xfrm>
            <a:off x="9888741" y="5498688"/>
            <a:ext cx="7184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eaLnBrk="1" latinLnBrk="0" hangingPunct="1"/>
            <a:r>
              <a:rPr lang="en-AU" sz="1000" dirty="0"/>
              <a:t>Personas</a:t>
            </a:r>
            <a:endParaRPr lang="en-US" sz="1000" dirty="0"/>
          </a:p>
        </p:txBody>
      </p:sp>
      <p:sp>
        <p:nvSpPr>
          <p:cNvPr id="1114" name="TextBox 1113">
            <a:extLst>
              <a:ext uri="{FF2B5EF4-FFF2-40B4-BE49-F238E27FC236}">
                <a16:creationId xmlns:a16="http://schemas.microsoft.com/office/drawing/2014/main" id="{1EF4C56E-6739-9F55-385D-4161FFDD74E0}"/>
              </a:ext>
            </a:extLst>
          </p:cNvPr>
          <p:cNvSpPr txBox="1"/>
          <p:nvPr/>
        </p:nvSpPr>
        <p:spPr>
          <a:xfrm>
            <a:off x="10840401" y="5496987"/>
            <a:ext cx="10791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ctr" defTabSz="914400" eaLnBrk="1" latinLnBrk="0" hangingPunct="1"/>
            <a:r>
              <a:rPr lang="en-US" sz="1000" dirty="0"/>
              <a:t>Generated Resp</a:t>
            </a:r>
          </a:p>
        </p:txBody>
      </p:sp>
      <p:cxnSp>
        <p:nvCxnSpPr>
          <p:cNvPr id="1118" name="Elbow Connector 1117">
            <a:extLst>
              <a:ext uri="{FF2B5EF4-FFF2-40B4-BE49-F238E27FC236}">
                <a16:creationId xmlns:a16="http://schemas.microsoft.com/office/drawing/2014/main" id="{1639C2F3-6E10-D754-2C6A-34E6831A1F7F}"/>
              </a:ext>
            </a:extLst>
          </p:cNvPr>
          <p:cNvCxnSpPr>
            <a:cxnSpLocks/>
            <a:stCxn id="1033" idx="2"/>
            <a:endCxn id="1110" idx="2"/>
          </p:cNvCxnSpPr>
          <p:nvPr/>
        </p:nvCxnSpPr>
        <p:spPr>
          <a:xfrm rot="5400000" flipH="1" flipV="1">
            <a:off x="4876698" y="2294778"/>
            <a:ext cx="777837" cy="7674698"/>
          </a:xfrm>
          <a:prstGeom prst="bentConnector3">
            <a:avLst>
              <a:gd name="adj1" fmla="val -29389"/>
            </a:avLst>
          </a:prstGeom>
          <a:ln w="9525">
            <a:solidFill>
              <a:schemeClr val="bg1">
                <a:lumMod val="50000"/>
              </a:schemeClr>
            </a:solidFill>
            <a:prstDash val="lg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2" name="Elbow Connector 1121">
            <a:extLst>
              <a:ext uri="{FF2B5EF4-FFF2-40B4-BE49-F238E27FC236}">
                <a16:creationId xmlns:a16="http://schemas.microsoft.com/office/drawing/2014/main" id="{85E04BEA-A9EB-C7E4-1D54-51AE5E9494D8}"/>
              </a:ext>
            </a:extLst>
          </p:cNvPr>
          <p:cNvCxnSpPr>
            <a:cxnSpLocks/>
          </p:cNvCxnSpPr>
          <p:nvPr/>
        </p:nvCxnSpPr>
        <p:spPr>
          <a:xfrm flipV="1">
            <a:off x="9160520" y="5758508"/>
            <a:ext cx="1083708" cy="1001952"/>
          </a:xfrm>
          <a:prstGeom prst="bentConnector2">
            <a:avLst/>
          </a:prstGeom>
          <a:ln w="9525">
            <a:solidFill>
              <a:schemeClr val="bg1">
                <a:lumMod val="50000"/>
              </a:schemeClr>
            </a:solidFill>
            <a:prstDash val="lgDash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5" name="Rounded Rectangle 1134">
            <a:extLst>
              <a:ext uri="{FF2B5EF4-FFF2-40B4-BE49-F238E27FC236}">
                <a16:creationId xmlns:a16="http://schemas.microsoft.com/office/drawing/2014/main" id="{265A5B68-2867-84C5-1970-245E48628A01}"/>
              </a:ext>
            </a:extLst>
          </p:cNvPr>
          <p:cNvSpPr/>
          <p:nvPr/>
        </p:nvSpPr>
        <p:spPr>
          <a:xfrm>
            <a:off x="5663701" y="5889776"/>
            <a:ext cx="925110" cy="294424"/>
          </a:xfrm>
          <a:prstGeom prst="roundRect">
            <a:avLst>
              <a:gd name="adj" fmla="val 8375"/>
            </a:avLst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dirty="0"/>
          </a:p>
        </p:txBody>
      </p:sp>
      <p:sp>
        <p:nvSpPr>
          <p:cNvPr id="1136" name="TextBox 1135">
            <a:extLst>
              <a:ext uri="{FF2B5EF4-FFF2-40B4-BE49-F238E27FC236}">
                <a16:creationId xmlns:a16="http://schemas.microsoft.com/office/drawing/2014/main" id="{20EE3446-E691-C58E-1523-BD0EF4C29408}"/>
              </a:ext>
            </a:extLst>
          </p:cNvPr>
          <p:cNvSpPr txBox="1"/>
          <p:nvPr/>
        </p:nvSpPr>
        <p:spPr>
          <a:xfrm>
            <a:off x="5552950" y="6242927"/>
            <a:ext cx="11769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eaLnBrk="1" latinLnBrk="0" hangingPunct="1"/>
            <a:r>
              <a:rPr lang="en-AU" sz="1100" dirty="0"/>
              <a:t>Post-processing</a:t>
            </a:r>
            <a:endParaRPr lang="en-US" sz="1100" dirty="0"/>
          </a:p>
        </p:txBody>
      </p:sp>
      <p:pic>
        <p:nvPicPr>
          <p:cNvPr id="1137" name="Picture 113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00906AB-A1BD-5D68-AD00-3ECB35EA6B9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038167" y="5937585"/>
            <a:ext cx="206492" cy="206492"/>
          </a:xfrm>
          <a:prstGeom prst="rect">
            <a:avLst/>
          </a:prstGeom>
        </p:spPr>
      </p:pic>
      <p:cxnSp>
        <p:nvCxnSpPr>
          <p:cNvPr id="1144" name="Straight Arrow Connector 1143">
            <a:extLst>
              <a:ext uri="{FF2B5EF4-FFF2-40B4-BE49-F238E27FC236}">
                <a16:creationId xmlns:a16="http://schemas.microsoft.com/office/drawing/2014/main" id="{0E72AB6F-FF6A-2463-E8F1-FA80B154E755}"/>
              </a:ext>
            </a:extLst>
          </p:cNvPr>
          <p:cNvCxnSpPr>
            <a:cxnSpLocks/>
            <a:stCxn id="1035" idx="2"/>
            <a:endCxn id="1135" idx="0"/>
          </p:cNvCxnSpPr>
          <p:nvPr/>
        </p:nvCxnSpPr>
        <p:spPr>
          <a:xfrm flipH="1">
            <a:off x="6126256" y="5650187"/>
            <a:ext cx="490" cy="239589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1" name="Elbow Connector 1150">
            <a:extLst>
              <a:ext uri="{FF2B5EF4-FFF2-40B4-BE49-F238E27FC236}">
                <a16:creationId xmlns:a16="http://schemas.microsoft.com/office/drawing/2014/main" id="{44274138-4957-3F7D-AED6-4857479A9065}"/>
              </a:ext>
            </a:extLst>
          </p:cNvPr>
          <p:cNvCxnSpPr>
            <a:cxnSpLocks/>
            <a:stCxn id="1135" idx="3"/>
            <a:endCxn id="1114" idx="2"/>
          </p:cNvCxnSpPr>
          <p:nvPr/>
        </p:nvCxnSpPr>
        <p:spPr>
          <a:xfrm flipV="1">
            <a:off x="6588811" y="5743208"/>
            <a:ext cx="4791162" cy="293780"/>
          </a:xfrm>
          <a:prstGeom prst="bentConnector2">
            <a:avLst/>
          </a:prstGeom>
          <a:ln w="9525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1" name="Oval 1160">
            <a:extLst>
              <a:ext uri="{FF2B5EF4-FFF2-40B4-BE49-F238E27FC236}">
                <a16:creationId xmlns:a16="http://schemas.microsoft.com/office/drawing/2014/main" id="{EE47AE1A-D94A-3BFB-1259-70C6E3085F74}"/>
              </a:ext>
            </a:extLst>
          </p:cNvPr>
          <p:cNvSpPr/>
          <p:nvPr/>
        </p:nvSpPr>
        <p:spPr>
          <a:xfrm>
            <a:off x="9784603" y="4653164"/>
            <a:ext cx="115571" cy="104761"/>
          </a:xfrm>
          <a:prstGeom prst="ellipse">
            <a:avLst/>
          </a:prstGeom>
          <a:solidFill>
            <a:srgbClr val="AECD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2" name="Oval 1161">
            <a:extLst>
              <a:ext uri="{FF2B5EF4-FFF2-40B4-BE49-F238E27FC236}">
                <a16:creationId xmlns:a16="http://schemas.microsoft.com/office/drawing/2014/main" id="{F601D76A-712E-BA25-D84E-DD1F122D7A79}"/>
              </a:ext>
            </a:extLst>
          </p:cNvPr>
          <p:cNvSpPr/>
          <p:nvPr/>
        </p:nvSpPr>
        <p:spPr>
          <a:xfrm>
            <a:off x="10467214" y="4649409"/>
            <a:ext cx="115571" cy="104761"/>
          </a:xfrm>
          <a:prstGeom prst="ellipse">
            <a:avLst/>
          </a:prstGeom>
          <a:solidFill>
            <a:srgbClr val="AECD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3" name="Oval 1162">
            <a:extLst>
              <a:ext uri="{FF2B5EF4-FFF2-40B4-BE49-F238E27FC236}">
                <a16:creationId xmlns:a16="http://schemas.microsoft.com/office/drawing/2014/main" id="{F2E45147-5769-745E-D528-701D4014D784}"/>
              </a:ext>
            </a:extLst>
          </p:cNvPr>
          <p:cNvSpPr/>
          <p:nvPr/>
        </p:nvSpPr>
        <p:spPr>
          <a:xfrm>
            <a:off x="10627948" y="4644046"/>
            <a:ext cx="115571" cy="104761"/>
          </a:xfrm>
          <a:prstGeom prst="ellipse">
            <a:avLst/>
          </a:prstGeom>
          <a:solidFill>
            <a:srgbClr val="F4D2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4" name="Oval 1163">
            <a:extLst>
              <a:ext uri="{FF2B5EF4-FFF2-40B4-BE49-F238E27FC236}">
                <a16:creationId xmlns:a16="http://schemas.microsoft.com/office/drawing/2014/main" id="{E3D410E5-6B93-DC23-AC61-75CD0B52597A}"/>
              </a:ext>
            </a:extLst>
          </p:cNvPr>
          <p:cNvSpPr/>
          <p:nvPr/>
        </p:nvSpPr>
        <p:spPr>
          <a:xfrm>
            <a:off x="10791298" y="4644045"/>
            <a:ext cx="115571" cy="104761"/>
          </a:xfrm>
          <a:prstGeom prst="ellipse">
            <a:avLst/>
          </a:prstGeom>
          <a:solidFill>
            <a:srgbClr val="ACCA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" name="Oval 1164">
            <a:extLst>
              <a:ext uri="{FF2B5EF4-FFF2-40B4-BE49-F238E27FC236}">
                <a16:creationId xmlns:a16="http://schemas.microsoft.com/office/drawing/2014/main" id="{8CBC12FC-56F4-76A6-876D-452AA2101DF1}"/>
              </a:ext>
            </a:extLst>
          </p:cNvPr>
          <p:cNvSpPr/>
          <p:nvPr/>
        </p:nvSpPr>
        <p:spPr>
          <a:xfrm>
            <a:off x="11397821" y="4649114"/>
            <a:ext cx="115571" cy="104761"/>
          </a:xfrm>
          <a:prstGeom prst="ellipse">
            <a:avLst/>
          </a:prstGeom>
          <a:solidFill>
            <a:srgbClr val="AECD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6" name="Oval 1165">
            <a:extLst>
              <a:ext uri="{FF2B5EF4-FFF2-40B4-BE49-F238E27FC236}">
                <a16:creationId xmlns:a16="http://schemas.microsoft.com/office/drawing/2014/main" id="{B643745C-C934-94CC-79B8-DEEFFFB54F0B}"/>
              </a:ext>
            </a:extLst>
          </p:cNvPr>
          <p:cNvSpPr/>
          <p:nvPr/>
        </p:nvSpPr>
        <p:spPr>
          <a:xfrm>
            <a:off x="11566359" y="4653165"/>
            <a:ext cx="115571" cy="104761"/>
          </a:xfrm>
          <a:prstGeom prst="ellipse">
            <a:avLst/>
          </a:prstGeom>
          <a:solidFill>
            <a:srgbClr val="ACCA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7" name="Oval 1166">
            <a:extLst>
              <a:ext uri="{FF2B5EF4-FFF2-40B4-BE49-F238E27FC236}">
                <a16:creationId xmlns:a16="http://schemas.microsoft.com/office/drawing/2014/main" id="{23E8F618-F615-B9AE-2E0B-A0283A25A36F}"/>
              </a:ext>
            </a:extLst>
          </p:cNvPr>
          <p:cNvSpPr/>
          <p:nvPr/>
        </p:nvSpPr>
        <p:spPr>
          <a:xfrm>
            <a:off x="8893939" y="4653164"/>
            <a:ext cx="115571" cy="104761"/>
          </a:xfrm>
          <a:prstGeom prst="ellipse">
            <a:avLst/>
          </a:prstGeom>
          <a:solidFill>
            <a:srgbClr val="AECD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69" name="Straight Arrow Connector 1168">
            <a:extLst>
              <a:ext uri="{FF2B5EF4-FFF2-40B4-BE49-F238E27FC236}">
                <a16:creationId xmlns:a16="http://schemas.microsoft.com/office/drawing/2014/main" id="{1D210970-8ED1-05E8-94D0-E0F94C5C26B7}"/>
              </a:ext>
            </a:extLst>
          </p:cNvPr>
          <p:cNvCxnSpPr>
            <a:cxnSpLocks/>
          </p:cNvCxnSpPr>
          <p:nvPr/>
        </p:nvCxnSpPr>
        <p:spPr>
          <a:xfrm flipV="1">
            <a:off x="10230264" y="2492003"/>
            <a:ext cx="0" cy="404507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5" name="Rounded Rectangle 1174">
            <a:extLst>
              <a:ext uri="{FF2B5EF4-FFF2-40B4-BE49-F238E27FC236}">
                <a16:creationId xmlns:a16="http://schemas.microsoft.com/office/drawing/2014/main" id="{FE1DD95D-087E-64A9-C57B-02B655E2141C}"/>
              </a:ext>
            </a:extLst>
          </p:cNvPr>
          <p:cNvSpPr/>
          <p:nvPr/>
        </p:nvSpPr>
        <p:spPr>
          <a:xfrm>
            <a:off x="8464922" y="3332776"/>
            <a:ext cx="3518990" cy="1497503"/>
          </a:xfrm>
          <a:prstGeom prst="roundRect">
            <a:avLst>
              <a:gd name="adj" fmla="val 3324"/>
            </a:avLst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176" name="Rounded Rectangle 1175">
            <a:extLst>
              <a:ext uri="{FF2B5EF4-FFF2-40B4-BE49-F238E27FC236}">
                <a16:creationId xmlns:a16="http://schemas.microsoft.com/office/drawing/2014/main" id="{B5638B3F-4CE9-1A44-8F70-5A45C11813E3}"/>
              </a:ext>
            </a:extLst>
          </p:cNvPr>
          <p:cNvSpPr/>
          <p:nvPr/>
        </p:nvSpPr>
        <p:spPr>
          <a:xfrm>
            <a:off x="8547152" y="1470761"/>
            <a:ext cx="3352354" cy="859366"/>
          </a:xfrm>
          <a:prstGeom prst="roundRect">
            <a:avLst>
              <a:gd name="adj" fmla="val 3324"/>
            </a:avLst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1177" name="Left Brace 1176">
            <a:extLst>
              <a:ext uri="{FF2B5EF4-FFF2-40B4-BE49-F238E27FC236}">
                <a16:creationId xmlns:a16="http://schemas.microsoft.com/office/drawing/2014/main" id="{28D56E94-4EE5-68B4-A75F-9E4EDB9C8B8A}"/>
              </a:ext>
            </a:extLst>
          </p:cNvPr>
          <p:cNvSpPr/>
          <p:nvPr/>
        </p:nvSpPr>
        <p:spPr>
          <a:xfrm rot="5400000">
            <a:off x="10043722" y="3869953"/>
            <a:ext cx="319887" cy="2619453"/>
          </a:xfrm>
          <a:prstGeom prst="leftBrace">
            <a:avLst/>
          </a:prstGeom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953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1" name="Group 1070">
            <a:extLst>
              <a:ext uri="{FF2B5EF4-FFF2-40B4-BE49-F238E27FC236}">
                <a16:creationId xmlns:a16="http://schemas.microsoft.com/office/drawing/2014/main" id="{7990BD04-889F-0DE1-F04C-DA7308965BE0}"/>
              </a:ext>
            </a:extLst>
          </p:cNvPr>
          <p:cNvGrpSpPr/>
          <p:nvPr/>
        </p:nvGrpSpPr>
        <p:grpSpPr>
          <a:xfrm>
            <a:off x="286399" y="97540"/>
            <a:ext cx="11730372" cy="6418856"/>
            <a:chOff x="286399" y="97540"/>
            <a:chExt cx="11730372" cy="6418856"/>
          </a:xfrm>
        </p:grpSpPr>
        <p:cxnSp>
          <p:nvCxnSpPr>
            <p:cNvPr id="1094" name="Straight Arrow Connector 1093">
              <a:extLst>
                <a:ext uri="{FF2B5EF4-FFF2-40B4-BE49-F238E27FC236}">
                  <a16:creationId xmlns:a16="http://schemas.microsoft.com/office/drawing/2014/main" id="{92F550C4-BAB4-011A-7399-FBB78CAA9050}"/>
                </a:ext>
              </a:extLst>
            </p:cNvPr>
            <p:cNvCxnSpPr>
              <a:cxnSpLocks/>
              <a:stCxn id="51" idx="2"/>
              <a:endCxn id="1042" idx="0"/>
            </p:cNvCxnSpPr>
            <p:nvPr/>
          </p:nvCxnSpPr>
          <p:spPr>
            <a:xfrm>
              <a:off x="6500366" y="3779952"/>
              <a:ext cx="9971" cy="737584"/>
            </a:xfrm>
            <a:prstGeom prst="straightConnector1">
              <a:avLst/>
            </a:prstGeom>
            <a:ln w="1270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54" name="Rounded Rectangle 1153">
              <a:extLst>
                <a:ext uri="{FF2B5EF4-FFF2-40B4-BE49-F238E27FC236}">
                  <a16:creationId xmlns:a16="http://schemas.microsoft.com/office/drawing/2014/main" id="{9800BD0A-BB0C-B006-A250-DA69536979BC}"/>
                </a:ext>
              </a:extLst>
            </p:cNvPr>
            <p:cNvSpPr/>
            <p:nvPr/>
          </p:nvSpPr>
          <p:spPr>
            <a:xfrm>
              <a:off x="9177243" y="5042949"/>
              <a:ext cx="1359717" cy="327343"/>
            </a:xfrm>
            <a:prstGeom prst="roundRect">
              <a:avLst>
                <a:gd name="adj" fmla="val 9783"/>
              </a:avLst>
            </a:prstGeom>
            <a:solidFill>
              <a:srgbClr val="AECDEB"/>
            </a:solidFill>
            <a:ln w="12700" cap="flat" cmpd="sng" algn="ctr">
              <a:solidFill>
                <a:srgbClr val="AECDEB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1200" dirty="0"/>
                <a:t>Generated Resp</a:t>
              </a:r>
            </a:p>
          </p:txBody>
        </p:sp>
        <p:sp>
          <p:nvSpPr>
            <p:cNvPr id="1153" name="Rounded Rectangle 1152">
              <a:extLst>
                <a:ext uri="{FF2B5EF4-FFF2-40B4-BE49-F238E27FC236}">
                  <a16:creationId xmlns:a16="http://schemas.microsoft.com/office/drawing/2014/main" id="{E24AD516-A7F6-E462-E86D-365E6C03BEC0}"/>
                </a:ext>
              </a:extLst>
            </p:cNvPr>
            <p:cNvSpPr/>
            <p:nvPr/>
          </p:nvSpPr>
          <p:spPr>
            <a:xfrm>
              <a:off x="10757020" y="5038275"/>
              <a:ext cx="1234879" cy="319886"/>
            </a:xfrm>
            <a:prstGeom prst="roundRect">
              <a:avLst>
                <a:gd name="adj" fmla="val 9783"/>
              </a:avLst>
            </a:prstGeom>
            <a:solidFill>
              <a:srgbClr val="ACCA9C"/>
            </a:solidFill>
            <a:ln w="12700" cap="flat" cmpd="sng" algn="ctr">
              <a:solidFill>
                <a:srgbClr val="ACCA9C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AU" sz="1200" dirty="0"/>
                <a:t>Personas</a:t>
              </a:r>
              <a:endParaRPr lang="en-US" dirty="0"/>
            </a:p>
          </p:txBody>
        </p:sp>
        <p:pic>
          <p:nvPicPr>
            <p:cNvPr id="7" name="Picture 6" descr="A blue and white logo&#10;&#10;Description automatically generated">
              <a:extLst>
                <a:ext uri="{FF2B5EF4-FFF2-40B4-BE49-F238E27FC236}">
                  <a16:creationId xmlns:a16="http://schemas.microsoft.com/office/drawing/2014/main" id="{3A2DBF41-F179-03F6-1EFA-369067D89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grayscl/>
            </a:blip>
            <a:srcRect l="12341" t="9881" r="13202" b="13021"/>
            <a:stretch/>
          </p:blipFill>
          <p:spPr>
            <a:xfrm>
              <a:off x="6218854" y="3807342"/>
              <a:ext cx="576300" cy="596735"/>
            </a:xfrm>
            <a:prstGeom prst="rect">
              <a:avLst/>
            </a:prstGeom>
          </p:spPr>
        </p:pic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7C3960E6-69D6-42EF-2F33-6DB678B6807A}"/>
                </a:ext>
              </a:extLst>
            </p:cNvPr>
            <p:cNvSpPr/>
            <p:nvPr/>
          </p:nvSpPr>
          <p:spPr>
            <a:xfrm>
              <a:off x="693590" y="3057764"/>
              <a:ext cx="1389213" cy="1663288"/>
            </a:xfrm>
            <a:prstGeom prst="roundRect">
              <a:avLst>
                <a:gd name="adj" fmla="val 9783"/>
              </a:avLst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8A08DB-0082-98DA-4B5F-EF958C20A52A}"/>
                </a:ext>
              </a:extLst>
            </p:cNvPr>
            <p:cNvSpPr txBox="1"/>
            <p:nvPr/>
          </p:nvSpPr>
          <p:spPr>
            <a:xfrm>
              <a:off x="5791336" y="140929"/>
              <a:ext cx="16718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Prompt Development</a:t>
              </a:r>
              <a:endParaRPr lang="en-US" b="1" dirty="0"/>
            </a:p>
          </p:txBody>
        </p:sp>
        <p:sp>
          <p:nvSpPr>
            <p:cNvPr id="11" name="Rounded Rectangular Callout 10">
              <a:extLst>
                <a:ext uri="{FF2B5EF4-FFF2-40B4-BE49-F238E27FC236}">
                  <a16:creationId xmlns:a16="http://schemas.microsoft.com/office/drawing/2014/main" id="{D5443E3A-022D-9FE4-899C-CEFA6F3FE414}"/>
                </a:ext>
              </a:extLst>
            </p:cNvPr>
            <p:cNvSpPr/>
            <p:nvPr/>
          </p:nvSpPr>
          <p:spPr>
            <a:xfrm>
              <a:off x="812802" y="3207150"/>
              <a:ext cx="1145823" cy="205533"/>
            </a:xfrm>
            <a:prstGeom prst="wedgeRoundRectCallout">
              <a:avLst>
                <a:gd name="adj1" fmla="val -39508"/>
                <a:gd name="adj2" fmla="val 80270"/>
                <a:gd name="adj3" fmla="val 16667"/>
              </a:avLst>
            </a:prstGeom>
            <a:solidFill>
              <a:srgbClr val="FFE09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 dirty="0"/>
            </a:p>
          </p:txBody>
        </p:sp>
        <p:sp>
          <p:nvSpPr>
            <p:cNvPr id="23" name="Rounded Rectangular Callout 22">
              <a:extLst>
                <a:ext uri="{FF2B5EF4-FFF2-40B4-BE49-F238E27FC236}">
                  <a16:creationId xmlns:a16="http://schemas.microsoft.com/office/drawing/2014/main" id="{25F3E7A9-8E93-CC3C-B0E1-9F6DAB55A140}"/>
                </a:ext>
              </a:extLst>
            </p:cNvPr>
            <p:cNvSpPr/>
            <p:nvPr/>
          </p:nvSpPr>
          <p:spPr>
            <a:xfrm flipH="1">
              <a:off x="812802" y="3574419"/>
              <a:ext cx="1145823" cy="205533"/>
            </a:xfrm>
            <a:prstGeom prst="wedgeRoundRectCallout">
              <a:avLst>
                <a:gd name="adj1" fmla="val -39508"/>
                <a:gd name="adj2" fmla="val 80270"/>
                <a:gd name="adj3" fmla="val 16667"/>
              </a:avLst>
            </a:prstGeom>
            <a:solidFill>
              <a:srgbClr val="B9D7A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24" name="Rounded Rectangular Callout 23">
              <a:extLst>
                <a:ext uri="{FF2B5EF4-FFF2-40B4-BE49-F238E27FC236}">
                  <a16:creationId xmlns:a16="http://schemas.microsoft.com/office/drawing/2014/main" id="{820AF215-5BB8-A8D5-E55A-0AD325330FDB}"/>
                </a:ext>
              </a:extLst>
            </p:cNvPr>
            <p:cNvSpPr/>
            <p:nvPr/>
          </p:nvSpPr>
          <p:spPr>
            <a:xfrm>
              <a:off x="798688" y="3968596"/>
              <a:ext cx="1145823" cy="205533"/>
            </a:xfrm>
            <a:prstGeom prst="wedgeRoundRectCallout">
              <a:avLst>
                <a:gd name="adj1" fmla="val -39508"/>
                <a:gd name="adj2" fmla="val 80270"/>
                <a:gd name="adj3" fmla="val 16667"/>
              </a:avLst>
            </a:prstGeom>
            <a:solidFill>
              <a:srgbClr val="FFE09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25" name="Rounded Rectangular Callout 24">
              <a:extLst>
                <a:ext uri="{FF2B5EF4-FFF2-40B4-BE49-F238E27FC236}">
                  <a16:creationId xmlns:a16="http://schemas.microsoft.com/office/drawing/2014/main" id="{259936F0-4DD8-98F3-FA95-BC314F35E04B}"/>
                </a:ext>
              </a:extLst>
            </p:cNvPr>
            <p:cNvSpPr/>
            <p:nvPr/>
          </p:nvSpPr>
          <p:spPr>
            <a:xfrm flipH="1">
              <a:off x="782258" y="4342816"/>
              <a:ext cx="1145823" cy="205533"/>
            </a:xfrm>
            <a:prstGeom prst="wedgeRoundRectCallout">
              <a:avLst>
                <a:gd name="adj1" fmla="val -39508"/>
                <a:gd name="adj2" fmla="val 80270"/>
                <a:gd name="adj3" fmla="val 16667"/>
              </a:avLst>
            </a:prstGeom>
            <a:solidFill>
              <a:srgbClr val="B9D7A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en-US"/>
            </a:p>
          </p:txBody>
        </p:sp>
        <p:sp>
          <p:nvSpPr>
            <p:cNvPr id="26" name="Rounded Rectangle 25">
              <a:extLst>
                <a:ext uri="{FF2B5EF4-FFF2-40B4-BE49-F238E27FC236}">
                  <a16:creationId xmlns:a16="http://schemas.microsoft.com/office/drawing/2014/main" id="{4B6299C4-ECE3-77E8-5568-E48771F2B4BB}"/>
                </a:ext>
              </a:extLst>
            </p:cNvPr>
            <p:cNvSpPr/>
            <p:nvPr/>
          </p:nvSpPr>
          <p:spPr>
            <a:xfrm>
              <a:off x="714560" y="5374011"/>
              <a:ext cx="1389213" cy="423333"/>
            </a:xfrm>
            <a:prstGeom prst="roundRect">
              <a:avLst>
                <a:gd name="adj" fmla="val 9783"/>
              </a:avLst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580358F-1343-DFAC-39F9-5DD34D7367F2}"/>
                </a:ext>
              </a:extLst>
            </p:cNvPr>
            <p:cNvSpPr txBox="1"/>
            <p:nvPr/>
          </p:nvSpPr>
          <p:spPr>
            <a:xfrm>
              <a:off x="1098706" y="5093293"/>
              <a:ext cx="6069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Query</a:t>
              </a:r>
            </a:p>
          </p:txBody>
        </p:sp>
        <p:sp>
          <p:nvSpPr>
            <p:cNvPr id="28" name="Rounded Rectangular Callout 27">
              <a:extLst>
                <a:ext uri="{FF2B5EF4-FFF2-40B4-BE49-F238E27FC236}">
                  <a16:creationId xmlns:a16="http://schemas.microsoft.com/office/drawing/2014/main" id="{FB3BAF35-EA00-3F3C-A376-FAE89A1E6045}"/>
                </a:ext>
              </a:extLst>
            </p:cNvPr>
            <p:cNvSpPr/>
            <p:nvPr/>
          </p:nvSpPr>
          <p:spPr>
            <a:xfrm>
              <a:off x="833772" y="5456157"/>
              <a:ext cx="1145823" cy="205533"/>
            </a:xfrm>
            <a:prstGeom prst="wedgeRoundRectCallout">
              <a:avLst>
                <a:gd name="adj1" fmla="val -39508"/>
                <a:gd name="adj2" fmla="val 80270"/>
                <a:gd name="adj3" fmla="val 16667"/>
              </a:avLst>
            </a:prstGeom>
            <a:solidFill>
              <a:srgbClr val="FFE09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Picture 37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62804E8-6AFF-537E-146C-0DC5A4E1E96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</a:blip>
            <a:stretch>
              <a:fillRect/>
            </a:stretch>
          </p:blipFill>
          <p:spPr>
            <a:xfrm flipH="1">
              <a:off x="469352" y="4699540"/>
              <a:ext cx="305340" cy="305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F48C0D4-844D-B9B1-EE97-A2220D762746}"/>
                </a:ext>
              </a:extLst>
            </p:cNvPr>
            <p:cNvCxnSpPr>
              <a:cxnSpLocks/>
            </p:cNvCxnSpPr>
            <p:nvPr/>
          </p:nvCxnSpPr>
          <p:spPr>
            <a:xfrm>
              <a:off x="2778636" y="3061905"/>
              <a:ext cx="1174531" cy="0"/>
            </a:xfrm>
            <a:prstGeom prst="straightConnector1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AB993FAD-7C00-A0B5-5E57-CC803F048A82}"/>
                </a:ext>
              </a:extLst>
            </p:cNvPr>
            <p:cNvSpPr/>
            <p:nvPr/>
          </p:nvSpPr>
          <p:spPr>
            <a:xfrm>
              <a:off x="4285743" y="1015648"/>
              <a:ext cx="4344721" cy="1379781"/>
            </a:xfrm>
            <a:prstGeom prst="roundRect">
              <a:avLst>
                <a:gd name="adj" fmla="val 9783"/>
              </a:avLst>
            </a:prstGeom>
            <a:solidFill>
              <a:srgbClr val="FAFAFA"/>
            </a:solidFill>
            <a:ln w="12700" cap="flat" cmpd="sng" algn="ctr">
              <a:noFill/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7BD45BF-A217-F805-F9A1-97C4585C04AC}"/>
                </a:ext>
              </a:extLst>
            </p:cNvPr>
            <p:cNvSpPr txBox="1"/>
            <p:nvPr/>
          </p:nvSpPr>
          <p:spPr>
            <a:xfrm>
              <a:off x="4290114" y="1105318"/>
              <a:ext cx="4471476" cy="609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20" dirty="0">
                  <a:solidFill>
                    <a:srgbClr val="FFC000"/>
                  </a:solidFill>
                </a:rPr>
                <a:t>[Participant Personas ]: </a:t>
              </a:r>
            </a:p>
            <a:p>
              <a:r>
                <a:rPr lang="en-GB" sz="1120" dirty="0"/>
                <a:t>[User 1 persona]: [‘</a:t>
              </a:r>
              <a:r>
                <a:rPr lang="en-GB" sz="1120" dirty="0" err="1"/>
                <a:t>i</a:t>
              </a:r>
              <a:r>
                <a:rPr lang="en-GB" sz="1120" dirty="0"/>
                <a:t> attend book club every week.’ ‘I am more of a cat person than a dog person.’]</a:t>
              </a:r>
              <a:endParaRPr lang="en-US" sz="112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D54C386-0ACC-2C51-A8DF-3D1F82B7F83C}"/>
                </a:ext>
              </a:extLst>
            </p:cNvPr>
            <p:cNvSpPr txBox="1"/>
            <p:nvPr/>
          </p:nvSpPr>
          <p:spPr>
            <a:xfrm>
              <a:off x="4305163" y="1822678"/>
              <a:ext cx="432530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20" dirty="0">
                  <a:solidFill>
                    <a:schemeClr val="accent6"/>
                  </a:solidFill>
                </a:rPr>
                <a:t>Conversation Context:</a:t>
              </a:r>
            </a:p>
            <a:p>
              <a:r>
                <a:rPr lang="en-GB" sz="1120" dirty="0"/>
                <a:t>User1: my parents dies in an accident </a:t>
              </a:r>
            </a:p>
            <a:p>
              <a:r>
                <a:rPr lang="en-GB" sz="1120" dirty="0"/>
                <a:t>User2: that is sad . my best friend is my mom . </a:t>
              </a:r>
              <a:r>
                <a:rPr lang="en-GB" sz="1120" dirty="0" err="1"/>
                <a:t>i</a:t>
              </a:r>
              <a:r>
                <a:rPr lang="en-GB" sz="1120" dirty="0"/>
                <a:t> could not image loosing her .</a:t>
              </a:r>
            </a:p>
            <a:p>
              <a:r>
                <a:rPr lang="en-GB" sz="112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….</a:t>
              </a:r>
              <a:endParaRPr lang="en-US" sz="112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9F75450-4B9E-AB20-BD5D-ACFEEEB5C513}"/>
                </a:ext>
              </a:extLst>
            </p:cNvPr>
            <p:cNvSpPr txBox="1"/>
            <p:nvPr/>
          </p:nvSpPr>
          <p:spPr>
            <a:xfrm>
              <a:off x="1020136" y="2724230"/>
              <a:ext cx="8066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Dialogue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9A0C2AD6-51A3-3732-3D6A-5BF7295629F3}"/>
                </a:ext>
              </a:extLst>
            </p:cNvPr>
            <p:cNvSpPr/>
            <p:nvPr/>
          </p:nvSpPr>
          <p:spPr>
            <a:xfrm>
              <a:off x="4204054" y="437955"/>
              <a:ext cx="4592624" cy="3341997"/>
            </a:xfrm>
            <a:prstGeom prst="roundRect">
              <a:avLst>
                <a:gd name="adj" fmla="val 5751"/>
              </a:avLst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0D1A15D-0FC9-8236-5260-24ED575CC49B}"/>
                </a:ext>
              </a:extLst>
            </p:cNvPr>
            <p:cNvSpPr txBox="1"/>
            <p:nvPr/>
          </p:nvSpPr>
          <p:spPr>
            <a:xfrm>
              <a:off x="4288260" y="2769055"/>
              <a:ext cx="449430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20" dirty="0">
                  <a:solidFill>
                    <a:srgbClr val="00B0F0"/>
                  </a:solidFill>
                </a:rPr>
                <a:t>Task Instructions:</a:t>
              </a:r>
            </a:p>
            <a:p>
              <a:r>
                <a:rPr lang="en-GB" sz="1120" dirty="0"/>
                <a:t>* Provide an unannotated response. </a:t>
              </a:r>
            </a:p>
            <a:p>
              <a:r>
                <a:rPr lang="en-GB" sz="1120" dirty="0"/>
                <a:t>* If the conversation context is a single query, respond appropriately to the query.</a:t>
              </a:r>
            </a:p>
            <a:p>
              <a:r>
                <a:rPr lang="en-US" sz="1120" dirty="0"/>
                <a:t>* Apply Chain of Thought reasoning to reflect …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E04EC5F8-EB67-4DDE-2F24-E672E32C8167}"/>
                </a:ext>
              </a:extLst>
            </p:cNvPr>
            <p:cNvSpPr/>
            <p:nvPr/>
          </p:nvSpPr>
          <p:spPr>
            <a:xfrm>
              <a:off x="409219" y="2686567"/>
              <a:ext cx="2008517" cy="3553203"/>
            </a:xfrm>
            <a:prstGeom prst="roundRect">
              <a:avLst>
                <a:gd name="adj" fmla="val 9783"/>
              </a:avLst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57" name="Picture 5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5EF15D73-2C49-9C1E-EB23-F3C663429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</a:blip>
            <a:stretch>
              <a:fillRect/>
            </a:stretch>
          </p:blipFill>
          <p:spPr>
            <a:xfrm flipH="1">
              <a:off x="457868" y="5810316"/>
              <a:ext cx="305340" cy="305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pic>
          <p:nvPicPr>
            <p:cNvPr id="58" name="Picture 57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C9F21F8-2396-3D53-9330-E5E5C4531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70000"/>
            </a:blip>
            <a:stretch>
              <a:fillRect/>
            </a:stretch>
          </p:blipFill>
          <p:spPr>
            <a:xfrm flipH="1">
              <a:off x="494147" y="1040920"/>
              <a:ext cx="305340" cy="3053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</p:pic>
        <p:pic>
          <p:nvPicPr>
            <p:cNvPr id="59" name="Picture 5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704A710-5C13-0459-7E11-E138BDD85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</a:blip>
            <a:stretch>
              <a:fillRect/>
            </a:stretch>
          </p:blipFill>
          <p:spPr>
            <a:xfrm flipH="1">
              <a:off x="494147" y="1653778"/>
              <a:ext cx="314470" cy="314470"/>
            </a:xfrm>
            <a:prstGeom prst="rect">
              <a:avLst/>
            </a:prstGeom>
          </p:spPr>
        </p:pic>
        <p:sp>
          <p:nvSpPr>
            <p:cNvPr id="61" name="Round Diagonal Corner of Rectangle 60">
              <a:extLst>
                <a:ext uri="{FF2B5EF4-FFF2-40B4-BE49-F238E27FC236}">
                  <a16:creationId xmlns:a16="http://schemas.microsoft.com/office/drawing/2014/main" id="{A60E5A08-0B56-2686-2C8A-BF81E512B6B9}"/>
                </a:ext>
              </a:extLst>
            </p:cNvPr>
            <p:cNvSpPr/>
            <p:nvPr/>
          </p:nvSpPr>
          <p:spPr>
            <a:xfrm>
              <a:off x="795662" y="712981"/>
              <a:ext cx="1479347" cy="367919"/>
            </a:xfrm>
            <a:prstGeom prst="round2DiagRect">
              <a:avLst/>
            </a:prstGeom>
            <a:solidFill>
              <a:srgbClr val="AECD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1120" dirty="0"/>
                <a:t>persona sentences</a:t>
              </a:r>
            </a:p>
          </p:txBody>
        </p:sp>
        <p:sp>
          <p:nvSpPr>
            <p:cNvPr id="62" name="Round Diagonal Corner of Rectangle 61">
              <a:extLst>
                <a:ext uri="{FF2B5EF4-FFF2-40B4-BE49-F238E27FC236}">
                  <a16:creationId xmlns:a16="http://schemas.microsoft.com/office/drawing/2014/main" id="{5BA5E3B2-CB72-1861-BBDB-069887D50E33}"/>
                </a:ext>
              </a:extLst>
            </p:cNvPr>
            <p:cNvSpPr/>
            <p:nvPr/>
          </p:nvSpPr>
          <p:spPr>
            <a:xfrm>
              <a:off x="791855" y="1377548"/>
              <a:ext cx="1479347" cy="367919"/>
            </a:xfrm>
            <a:prstGeom prst="round2DiagRect">
              <a:avLst/>
            </a:prstGeom>
            <a:solidFill>
              <a:srgbClr val="B998D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20" dirty="0"/>
            </a:p>
            <a:p>
              <a:pPr algn="ctr"/>
              <a:r>
                <a:rPr lang="en-US" sz="1120" dirty="0"/>
                <a:t>persona sentences</a:t>
              </a:r>
            </a:p>
            <a:p>
              <a:pPr marL="0" algn="ctr" defTabSz="914400" rtl="0" eaLnBrk="1" latinLnBrk="0" hangingPunct="1"/>
              <a:endParaRPr lang="en-US" sz="1120" dirty="0"/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1E0F25DD-C77C-50EB-1F70-649E4D3F2208}"/>
                </a:ext>
              </a:extLst>
            </p:cNvPr>
            <p:cNvSpPr/>
            <p:nvPr/>
          </p:nvSpPr>
          <p:spPr>
            <a:xfrm>
              <a:off x="428563" y="564729"/>
              <a:ext cx="1989173" cy="1521105"/>
            </a:xfrm>
            <a:prstGeom prst="roundRect">
              <a:avLst>
                <a:gd name="adj" fmla="val 8375"/>
              </a:avLst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pic>
          <p:nvPicPr>
            <p:cNvPr id="1024" name="Picture 102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CC13D40-1DF1-4052-3489-6CAFFF3FB5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</a:blip>
            <a:stretch>
              <a:fillRect/>
            </a:stretch>
          </p:blipFill>
          <p:spPr>
            <a:xfrm>
              <a:off x="2022507" y="4678408"/>
              <a:ext cx="314470" cy="314470"/>
            </a:xfrm>
            <a:prstGeom prst="rect">
              <a:avLst/>
            </a:prstGeom>
          </p:spPr>
        </p:pic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528E7532-7E8B-EF82-875A-2ED723D05CF1}"/>
                </a:ext>
              </a:extLst>
            </p:cNvPr>
            <p:cNvSpPr txBox="1"/>
            <p:nvPr/>
          </p:nvSpPr>
          <p:spPr>
            <a:xfrm>
              <a:off x="2741785" y="2127577"/>
              <a:ext cx="128781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ctr" defTabSz="914400" eaLnBrk="1" latinLnBrk="0" hangingPunct="1"/>
              <a:r>
                <a:rPr lang="en-AU" sz="1200" b="1" dirty="0"/>
                <a:t>Annotation</a:t>
              </a:r>
              <a:endParaRPr lang="en-US" sz="1200" b="1" dirty="0"/>
            </a:p>
          </p:txBody>
        </p: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FF8FABC3-C586-71F5-061C-6AB682C7D298}"/>
                </a:ext>
              </a:extLst>
            </p:cNvPr>
            <p:cNvSpPr txBox="1"/>
            <p:nvPr/>
          </p:nvSpPr>
          <p:spPr>
            <a:xfrm>
              <a:off x="1032462" y="2293575"/>
              <a:ext cx="7394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Context</a:t>
              </a:r>
            </a:p>
          </p:txBody>
        </p:sp>
        <p:pic>
          <p:nvPicPr>
            <p:cNvPr id="1029" name="Graphic 1028" descr="Signature outline">
              <a:extLst>
                <a:ext uri="{FF2B5EF4-FFF2-40B4-BE49-F238E27FC236}">
                  <a16:creationId xmlns:a16="http://schemas.microsoft.com/office/drawing/2014/main" id="{77AE8A7F-0569-FA17-6D4C-09C6596D6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169318" y="2484368"/>
              <a:ext cx="366435" cy="366435"/>
            </a:xfrm>
            <a:prstGeom prst="rect">
              <a:avLst/>
            </a:prstGeom>
          </p:spPr>
        </p:pic>
        <p:sp>
          <p:nvSpPr>
            <p:cNvPr id="1030" name="TextBox 1029">
              <a:extLst>
                <a:ext uri="{FF2B5EF4-FFF2-40B4-BE49-F238E27FC236}">
                  <a16:creationId xmlns:a16="http://schemas.microsoft.com/office/drawing/2014/main" id="{55A4D84F-DF9A-6DA4-E8E5-E1489B054AD8}"/>
                </a:ext>
              </a:extLst>
            </p:cNvPr>
            <p:cNvSpPr txBox="1"/>
            <p:nvPr/>
          </p:nvSpPr>
          <p:spPr>
            <a:xfrm>
              <a:off x="986534" y="224581"/>
              <a:ext cx="8353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l" defTabSz="914400" eaLnBrk="1" latinLnBrk="0" hangingPunct="1"/>
              <a:r>
                <a:rPr lang="en-AU" sz="1200" b="1" dirty="0"/>
                <a:t>Personas</a:t>
              </a:r>
              <a:endParaRPr lang="en-US" sz="1200" b="1" dirty="0"/>
            </a:p>
          </p:txBody>
        </p:sp>
        <p:sp>
          <p:nvSpPr>
            <p:cNvPr id="1031" name="Rounded Rectangle 1030">
              <a:extLst>
                <a:ext uri="{FF2B5EF4-FFF2-40B4-BE49-F238E27FC236}">
                  <a16:creationId xmlns:a16="http://schemas.microsoft.com/office/drawing/2014/main" id="{753FB900-F45C-5020-D66C-51DD751CAAD3}"/>
                </a:ext>
              </a:extLst>
            </p:cNvPr>
            <p:cNvSpPr/>
            <p:nvPr/>
          </p:nvSpPr>
          <p:spPr>
            <a:xfrm>
              <a:off x="2894098" y="2484367"/>
              <a:ext cx="952724" cy="428897"/>
            </a:xfrm>
            <a:prstGeom prst="roundRect">
              <a:avLst>
                <a:gd name="adj" fmla="val 8375"/>
              </a:avLst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 dirty="0"/>
            </a:p>
          </p:txBody>
        </p:sp>
        <p:sp>
          <p:nvSpPr>
            <p:cNvPr id="1033" name="Rounded Rectangle 1032">
              <a:extLst>
                <a:ext uri="{FF2B5EF4-FFF2-40B4-BE49-F238E27FC236}">
                  <a16:creationId xmlns:a16="http://schemas.microsoft.com/office/drawing/2014/main" id="{2772F092-6C9E-0A24-709D-7CAA2323FCAE}"/>
                </a:ext>
              </a:extLst>
            </p:cNvPr>
            <p:cNvSpPr/>
            <p:nvPr/>
          </p:nvSpPr>
          <p:spPr>
            <a:xfrm>
              <a:off x="286399" y="159333"/>
              <a:ext cx="2283737" cy="6192482"/>
            </a:xfrm>
            <a:prstGeom prst="roundRect">
              <a:avLst>
                <a:gd name="adj" fmla="val 7162"/>
              </a:avLst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1034" name="TextBox 1033">
              <a:extLst>
                <a:ext uri="{FF2B5EF4-FFF2-40B4-BE49-F238E27FC236}">
                  <a16:creationId xmlns:a16="http://schemas.microsoft.com/office/drawing/2014/main" id="{90678180-A5EA-B0E0-23A8-5C7FD817E4D6}"/>
                </a:ext>
              </a:extLst>
            </p:cNvPr>
            <p:cNvSpPr txBox="1"/>
            <p:nvPr/>
          </p:nvSpPr>
          <p:spPr>
            <a:xfrm>
              <a:off x="4292249" y="591329"/>
              <a:ext cx="4455659" cy="43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20" dirty="0">
                  <a:solidFill>
                    <a:schemeClr val="accent5"/>
                  </a:solidFill>
                </a:rPr>
                <a:t>I will provide you with a conversation context and the personas of the participants … your task is to generate a personalized response, …</a:t>
              </a:r>
              <a:endParaRPr lang="en-US" sz="1120" dirty="0">
                <a:solidFill>
                  <a:schemeClr val="accent5"/>
                </a:solidFill>
              </a:endParaRPr>
            </a:p>
          </p:txBody>
        </p:sp>
        <p:sp>
          <p:nvSpPr>
            <p:cNvPr id="1035" name="Rounded Rectangle 1034">
              <a:extLst>
                <a:ext uri="{FF2B5EF4-FFF2-40B4-BE49-F238E27FC236}">
                  <a16:creationId xmlns:a16="http://schemas.microsoft.com/office/drawing/2014/main" id="{1E1A0FC3-F763-40F3-49BF-6289E68C4EE0}"/>
                </a:ext>
              </a:extLst>
            </p:cNvPr>
            <p:cNvSpPr/>
            <p:nvPr/>
          </p:nvSpPr>
          <p:spPr>
            <a:xfrm>
              <a:off x="4070887" y="97540"/>
              <a:ext cx="4865569" cy="5552647"/>
            </a:xfrm>
            <a:prstGeom prst="roundRect">
              <a:avLst>
                <a:gd name="adj" fmla="val 4837"/>
              </a:avLst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pic>
          <p:nvPicPr>
            <p:cNvPr id="1041" name="Picture 104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95BE3BA4-2A43-8D6C-F199-454E72B20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70000"/>
            </a:blip>
            <a:stretch>
              <a:fillRect/>
            </a:stretch>
          </p:blipFill>
          <p:spPr>
            <a:xfrm>
              <a:off x="6755639" y="4014222"/>
              <a:ext cx="314470" cy="314470"/>
            </a:xfrm>
            <a:prstGeom prst="rect">
              <a:avLst/>
            </a:prstGeom>
          </p:spPr>
        </p:pic>
        <p:sp>
          <p:nvSpPr>
            <p:cNvPr id="1042" name="Rounded Rectangle 1041">
              <a:extLst>
                <a:ext uri="{FF2B5EF4-FFF2-40B4-BE49-F238E27FC236}">
                  <a16:creationId xmlns:a16="http://schemas.microsoft.com/office/drawing/2014/main" id="{9E8F23F9-FD4B-5734-1986-D1F19A7F11A2}"/>
                </a:ext>
              </a:extLst>
            </p:cNvPr>
            <p:cNvSpPr/>
            <p:nvPr/>
          </p:nvSpPr>
          <p:spPr>
            <a:xfrm>
              <a:off x="4214025" y="4517536"/>
              <a:ext cx="4592624" cy="997542"/>
            </a:xfrm>
            <a:prstGeom prst="roundRect">
              <a:avLst>
                <a:gd name="adj" fmla="val 9783"/>
              </a:avLst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1043" name="TextBox 1042">
              <a:extLst>
                <a:ext uri="{FF2B5EF4-FFF2-40B4-BE49-F238E27FC236}">
                  <a16:creationId xmlns:a16="http://schemas.microsoft.com/office/drawing/2014/main" id="{30FBA548-546B-2092-8F50-6C510851FF2F}"/>
                </a:ext>
              </a:extLst>
            </p:cNvPr>
            <p:cNvSpPr txBox="1"/>
            <p:nvPr/>
          </p:nvSpPr>
          <p:spPr>
            <a:xfrm>
              <a:off x="4282406" y="4573137"/>
              <a:ext cx="4535915" cy="4370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20" dirty="0"/>
                <a:t>Reason </a:t>
              </a:r>
              <a:r>
                <a:rPr lang="en-US" sz="1120" dirty="0"/>
                <a:t>: </a:t>
              </a:r>
              <a:r>
                <a:rPr lang="en-GB" sz="1120" dirty="0"/>
                <a:t>I considered User 1's experience of loss and their participation in a book club, which suggests they might find solace in literature …</a:t>
              </a:r>
              <a:endParaRPr lang="en-US" sz="1120" dirty="0"/>
            </a:p>
          </p:txBody>
        </p:sp>
        <p:sp>
          <p:nvSpPr>
            <p:cNvPr id="1044" name="TextBox 1043">
              <a:extLst>
                <a:ext uri="{FF2B5EF4-FFF2-40B4-BE49-F238E27FC236}">
                  <a16:creationId xmlns:a16="http://schemas.microsoft.com/office/drawing/2014/main" id="{F829539C-5497-9296-39DC-E5AF377194E0}"/>
                </a:ext>
              </a:extLst>
            </p:cNvPr>
            <p:cNvSpPr txBox="1"/>
            <p:nvPr/>
          </p:nvSpPr>
          <p:spPr>
            <a:xfrm>
              <a:off x="4282406" y="5141748"/>
              <a:ext cx="3884397" cy="2646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20" dirty="0"/>
                <a:t>Response: </a:t>
              </a:r>
              <a:r>
                <a:rPr lang="en-GB" sz="1120" dirty="0"/>
                <a:t>I can only imagine how tough it must be for you …</a:t>
              </a:r>
              <a:endParaRPr lang="en-US" sz="1120" dirty="0"/>
            </a:p>
          </p:txBody>
        </p:sp>
        <p:sp>
          <p:nvSpPr>
            <p:cNvPr id="1047" name="TextBox 1046">
              <a:extLst>
                <a:ext uri="{FF2B5EF4-FFF2-40B4-BE49-F238E27FC236}">
                  <a16:creationId xmlns:a16="http://schemas.microsoft.com/office/drawing/2014/main" id="{6B7AF95A-8B37-F864-AC7B-C29F9A57D778}"/>
                </a:ext>
              </a:extLst>
            </p:cNvPr>
            <p:cNvSpPr txBox="1"/>
            <p:nvPr/>
          </p:nvSpPr>
          <p:spPr>
            <a:xfrm>
              <a:off x="9705098" y="2879313"/>
              <a:ext cx="18493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ctr" defTabSz="914400" eaLnBrk="1" latinLnBrk="0" hangingPunct="1"/>
              <a:r>
                <a:rPr lang="en-AU" sz="1200" b="1" dirty="0"/>
                <a:t>Multi-Aspect Evaluation</a:t>
              </a:r>
              <a:endParaRPr lang="en-US" sz="1200" b="1" dirty="0"/>
            </a:p>
          </p:txBody>
        </p:sp>
        <p:sp>
          <p:nvSpPr>
            <p:cNvPr id="1050" name="Rounded Rectangle 1049">
              <a:extLst>
                <a:ext uri="{FF2B5EF4-FFF2-40B4-BE49-F238E27FC236}">
                  <a16:creationId xmlns:a16="http://schemas.microsoft.com/office/drawing/2014/main" id="{8D81327F-99AC-F1CD-3743-D0AE639E01ED}"/>
                </a:ext>
              </a:extLst>
            </p:cNvPr>
            <p:cNvSpPr/>
            <p:nvPr/>
          </p:nvSpPr>
          <p:spPr>
            <a:xfrm>
              <a:off x="9304898" y="890230"/>
              <a:ext cx="2675633" cy="3763309"/>
            </a:xfrm>
            <a:prstGeom prst="roundRect">
              <a:avLst>
                <a:gd name="adj" fmla="val 5156"/>
              </a:avLst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pic>
          <p:nvPicPr>
            <p:cNvPr id="1052" name="Picture 1051">
              <a:extLst>
                <a:ext uri="{FF2B5EF4-FFF2-40B4-BE49-F238E27FC236}">
                  <a16:creationId xmlns:a16="http://schemas.microsoft.com/office/drawing/2014/main" id="{B031CDF4-D64A-A34B-1455-A05FF9C71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212135" y="3222247"/>
              <a:ext cx="347116" cy="347116"/>
            </a:xfrm>
            <a:prstGeom prst="rect">
              <a:avLst/>
            </a:prstGeom>
          </p:spPr>
        </p:pic>
        <p:sp>
          <p:nvSpPr>
            <p:cNvPr id="1055" name="Rounded Rectangle 1054">
              <a:extLst>
                <a:ext uri="{FF2B5EF4-FFF2-40B4-BE49-F238E27FC236}">
                  <a16:creationId xmlns:a16="http://schemas.microsoft.com/office/drawing/2014/main" id="{26B317AD-A90F-E619-084E-4EE9CD558037}"/>
                </a:ext>
              </a:extLst>
            </p:cNvPr>
            <p:cNvSpPr/>
            <p:nvPr/>
          </p:nvSpPr>
          <p:spPr>
            <a:xfrm>
              <a:off x="2887102" y="3205380"/>
              <a:ext cx="952724" cy="428897"/>
            </a:xfrm>
            <a:prstGeom prst="roundRect">
              <a:avLst>
                <a:gd name="adj" fmla="val 8375"/>
              </a:avLst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 dirty="0"/>
            </a:p>
          </p:txBody>
        </p:sp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19E428AC-D31B-7745-2842-5D5DCDBAF811}"/>
                </a:ext>
              </a:extLst>
            </p:cNvPr>
            <p:cNvSpPr txBox="1"/>
            <p:nvPr/>
          </p:nvSpPr>
          <p:spPr>
            <a:xfrm>
              <a:off x="2732076" y="3714068"/>
              <a:ext cx="12409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algn="ctr" defTabSz="914400" eaLnBrk="1" latinLnBrk="0" hangingPunct="1"/>
              <a:r>
                <a:rPr lang="en-AU" sz="1200" b="1" dirty="0"/>
                <a:t>Pre-processing</a:t>
              </a:r>
              <a:endParaRPr lang="en-US" sz="1200" b="1" dirty="0"/>
            </a:p>
          </p:txBody>
        </p:sp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DB7C352B-59A8-10AF-1DFE-125136783593}"/>
                </a:ext>
              </a:extLst>
            </p:cNvPr>
            <p:cNvSpPr txBox="1"/>
            <p:nvPr/>
          </p:nvSpPr>
          <p:spPr>
            <a:xfrm>
              <a:off x="9684738" y="1003696"/>
              <a:ext cx="18697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ctr" defTabSz="914400" eaLnBrk="1" latinLnBrk="0" hangingPunct="1"/>
              <a:r>
                <a:rPr lang="en-AU" sz="1200" b="1" dirty="0"/>
                <a:t>Performance Analysis</a:t>
              </a:r>
              <a:endParaRPr lang="en-US" sz="1200" b="1" dirty="0"/>
            </a:p>
          </p:txBody>
        </p:sp>
        <p:pic>
          <p:nvPicPr>
            <p:cNvPr id="1088" name="Picture 1087" descr="A blue and black geometrical object&#10;&#10;Description automatically generated">
              <a:extLst>
                <a:ext uri="{FF2B5EF4-FFF2-40B4-BE49-F238E27FC236}">
                  <a16:creationId xmlns:a16="http://schemas.microsoft.com/office/drawing/2014/main" id="{369F7696-FFED-2DDE-1FA2-AE594A749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11200"/>
                      </a14:imgEffect>
                      <a14:imgEffect>
                        <a14:brightnessContrast bright="-20000" contras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948179" y="1477457"/>
              <a:ext cx="571347" cy="571347"/>
            </a:xfrm>
            <a:prstGeom prst="rect">
              <a:avLst/>
            </a:prstGeom>
          </p:spPr>
        </p:pic>
        <p:sp>
          <p:nvSpPr>
            <p:cNvPr id="1096" name="TextBox 1095">
              <a:extLst>
                <a:ext uri="{FF2B5EF4-FFF2-40B4-BE49-F238E27FC236}">
                  <a16:creationId xmlns:a16="http://schemas.microsoft.com/office/drawing/2014/main" id="{DBCAA024-C688-3CD8-A147-146A07E964DE}"/>
                </a:ext>
              </a:extLst>
            </p:cNvPr>
            <p:cNvSpPr txBox="1"/>
            <p:nvPr/>
          </p:nvSpPr>
          <p:spPr>
            <a:xfrm>
              <a:off x="9529240" y="3380272"/>
              <a:ext cx="1068304" cy="272415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74118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Fluency</a:t>
              </a:r>
            </a:p>
          </p:txBody>
        </p:sp>
        <p:sp>
          <p:nvSpPr>
            <p:cNvPr id="1097" name="TextBox 1096">
              <a:extLst>
                <a:ext uri="{FF2B5EF4-FFF2-40B4-BE49-F238E27FC236}">
                  <a16:creationId xmlns:a16="http://schemas.microsoft.com/office/drawing/2014/main" id="{011BDB99-087C-A82D-9B4F-C3F6469546C9}"/>
                </a:ext>
              </a:extLst>
            </p:cNvPr>
            <p:cNvSpPr txBox="1"/>
            <p:nvPr/>
          </p:nvSpPr>
          <p:spPr>
            <a:xfrm>
              <a:off x="9532122" y="3974910"/>
              <a:ext cx="1053776" cy="272415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74118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Diversity</a:t>
              </a:r>
            </a:p>
          </p:txBody>
        </p:sp>
        <p:sp>
          <p:nvSpPr>
            <p:cNvPr id="1098" name="TextBox 1097">
              <a:extLst>
                <a:ext uri="{FF2B5EF4-FFF2-40B4-BE49-F238E27FC236}">
                  <a16:creationId xmlns:a16="http://schemas.microsoft.com/office/drawing/2014/main" id="{E23D0AC5-ABCF-4739-4541-9766AB6BBBB3}"/>
                </a:ext>
              </a:extLst>
            </p:cNvPr>
            <p:cNvSpPr txBox="1"/>
            <p:nvPr/>
          </p:nvSpPr>
          <p:spPr>
            <a:xfrm>
              <a:off x="10757020" y="3377248"/>
              <a:ext cx="1072065" cy="272415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74118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Personalization</a:t>
              </a:r>
            </a:p>
          </p:txBody>
        </p:sp>
        <p:pic>
          <p:nvPicPr>
            <p:cNvPr id="1100" name="Graphic 1099" descr="Bar chart outline">
              <a:extLst>
                <a:ext uri="{FF2B5EF4-FFF2-40B4-BE49-F238E27FC236}">
                  <a16:creationId xmlns:a16="http://schemas.microsoft.com/office/drawing/2014/main" id="{B9E3AF92-2195-973C-1EAE-0F537CE74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0899476" y="1459420"/>
              <a:ext cx="629670" cy="629670"/>
            </a:xfrm>
            <a:prstGeom prst="rect">
              <a:avLst/>
            </a:prstGeom>
          </p:spPr>
        </p:pic>
        <p:sp>
          <p:nvSpPr>
            <p:cNvPr id="1109" name="Rounded Rectangle 1108">
              <a:extLst>
                <a:ext uri="{FF2B5EF4-FFF2-40B4-BE49-F238E27FC236}">
                  <a16:creationId xmlns:a16="http://schemas.microsoft.com/office/drawing/2014/main" id="{09C60D37-C4DC-7303-E6C3-E3AB1BA69618}"/>
                </a:ext>
              </a:extLst>
            </p:cNvPr>
            <p:cNvSpPr/>
            <p:nvPr/>
          </p:nvSpPr>
          <p:spPr>
            <a:xfrm>
              <a:off x="10757021" y="5448284"/>
              <a:ext cx="1259750" cy="356718"/>
            </a:xfrm>
            <a:prstGeom prst="roundRect">
              <a:avLst>
                <a:gd name="adj" fmla="val 9783"/>
              </a:avLst>
            </a:prstGeom>
            <a:solidFill>
              <a:srgbClr val="F4D28D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r>
                <a:rPr lang="en-US" sz="1200" dirty="0"/>
                <a:t>Golden Resp</a:t>
              </a:r>
            </a:p>
          </p:txBody>
        </p:sp>
        <p:cxnSp>
          <p:nvCxnSpPr>
            <p:cNvPr id="1118" name="Elbow Connector 1117">
              <a:extLst>
                <a:ext uri="{FF2B5EF4-FFF2-40B4-BE49-F238E27FC236}">
                  <a16:creationId xmlns:a16="http://schemas.microsoft.com/office/drawing/2014/main" id="{1639C2F3-6E10-D754-2C6A-34E6831A1F7F}"/>
                </a:ext>
              </a:extLst>
            </p:cNvPr>
            <p:cNvCxnSpPr>
              <a:cxnSpLocks/>
              <a:stCxn id="1033" idx="2"/>
              <a:endCxn id="1109" idx="2"/>
            </p:cNvCxnSpPr>
            <p:nvPr/>
          </p:nvCxnSpPr>
          <p:spPr>
            <a:xfrm rot="5400000" flipH="1" flipV="1">
              <a:off x="6134175" y="1099095"/>
              <a:ext cx="546813" cy="9958628"/>
            </a:xfrm>
            <a:prstGeom prst="bentConnector3">
              <a:avLst>
                <a:gd name="adj1" fmla="val -41806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prstDash val="lgDashDot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5" name="Rounded Rectangle 1134">
              <a:extLst>
                <a:ext uri="{FF2B5EF4-FFF2-40B4-BE49-F238E27FC236}">
                  <a16:creationId xmlns:a16="http://schemas.microsoft.com/office/drawing/2014/main" id="{265A5B68-2867-84C5-1970-245E48628A01}"/>
                </a:ext>
              </a:extLst>
            </p:cNvPr>
            <p:cNvSpPr/>
            <p:nvPr/>
          </p:nvSpPr>
          <p:spPr>
            <a:xfrm>
              <a:off x="6037811" y="5903342"/>
              <a:ext cx="925110" cy="294424"/>
            </a:xfrm>
            <a:prstGeom prst="roundRect">
              <a:avLst>
                <a:gd name="adj" fmla="val 8375"/>
              </a:avLst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 dirty="0"/>
            </a:p>
          </p:txBody>
        </p:sp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20EE3446-E691-C58E-1523-BD0EF4C29408}"/>
                </a:ext>
              </a:extLst>
            </p:cNvPr>
            <p:cNvSpPr txBox="1"/>
            <p:nvPr/>
          </p:nvSpPr>
          <p:spPr>
            <a:xfrm>
              <a:off x="5739982" y="6239397"/>
              <a:ext cx="146010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algn="ctr" defTabSz="914400" eaLnBrk="1" latinLnBrk="0" hangingPunct="1"/>
              <a:r>
                <a:rPr lang="en-AU" sz="1200" b="1" dirty="0"/>
                <a:t>Post-processing</a:t>
              </a:r>
              <a:endParaRPr lang="en-US" sz="1200" b="1" dirty="0"/>
            </a:p>
          </p:txBody>
        </p:sp>
        <p:pic>
          <p:nvPicPr>
            <p:cNvPr id="1137" name="Picture 113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00906AB-A1BD-5D68-AD00-3ECB35EA6B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412277" y="5951151"/>
              <a:ext cx="206492" cy="206492"/>
            </a:xfrm>
            <a:prstGeom prst="rect">
              <a:avLst/>
            </a:prstGeom>
          </p:spPr>
        </p:pic>
        <p:cxnSp>
          <p:nvCxnSpPr>
            <p:cNvPr id="1144" name="Straight Arrow Connector 1143">
              <a:extLst>
                <a:ext uri="{FF2B5EF4-FFF2-40B4-BE49-F238E27FC236}">
                  <a16:creationId xmlns:a16="http://schemas.microsoft.com/office/drawing/2014/main" id="{0E72AB6F-FF6A-2463-E8F1-FA80B154E755}"/>
                </a:ext>
              </a:extLst>
            </p:cNvPr>
            <p:cNvCxnSpPr>
              <a:cxnSpLocks/>
              <a:stCxn id="1035" idx="2"/>
              <a:endCxn id="1135" idx="0"/>
            </p:cNvCxnSpPr>
            <p:nvPr/>
          </p:nvCxnSpPr>
          <p:spPr>
            <a:xfrm flipH="1">
              <a:off x="6500366" y="5650187"/>
              <a:ext cx="3306" cy="253155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1" name="Elbow Connector 1150">
              <a:extLst>
                <a:ext uri="{FF2B5EF4-FFF2-40B4-BE49-F238E27FC236}">
                  <a16:creationId xmlns:a16="http://schemas.microsoft.com/office/drawing/2014/main" id="{44274138-4957-3F7D-AED6-4857479A9065}"/>
                </a:ext>
              </a:extLst>
            </p:cNvPr>
            <p:cNvCxnSpPr>
              <a:cxnSpLocks/>
              <a:stCxn id="1135" idx="3"/>
              <a:endCxn id="1154" idx="2"/>
            </p:cNvCxnSpPr>
            <p:nvPr/>
          </p:nvCxnSpPr>
          <p:spPr>
            <a:xfrm flipV="1">
              <a:off x="6962921" y="5370292"/>
              <a:ext cx="2894181" cy="680262"/>
            </a:xfrm>
            <a:prstGeom prst="bentConnector2">
              <a:avLst/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61" name="Oval 1160">
              <a:extLst>
                <a:ext uri="{FF2B5EF4-FFF2-40B4-BE49-F238E27FC236}">
                  <a16:creationId xmlns:a16="http://schemas.microsoft.com/office/drawing/2014/main" id="{EE47AE1A-D94A-3BFB-1259-70C6E3085F74}"/>
                </a:ext>
              </a:extLst>
            </p:cNvPr>
            <p:cNvSpPr/>
            <p:nvPr/>
          </p:nvSpPr>
          <p:spPr>
            <a:xfrm>
              <a:off x="9996943" y="4293902"/>
              <a:ext cx="115571" cy="104761"/>
            </a:xfrm>
            <a:prstGeom prst="ellipse">
              <a:avLst/>
            </a:prstGeom>
            <a:solidFill>
              <a:srgbClr val="AECD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62" name="Oval 1161">
              <a:extLst>
                <a:ext uri="{FF2B5EF4-FFF2-40B4-BE49-F238E27FC236}">
                  <a16:creationId xmlns:a16="http://schemas.microsoft.com/office/drawing/2014/main" id="{F601D76A-712E-BA25-D84E-DD1F122D7A79}"/>
                </a:ext>
              </a:extLst>
            </p:cNvPr>
            <p:cNvSpPr/>
            <p:nvPr/>
          </p:nvSpPr>
          <p:spPr>
            <a:xfrm>
              <a:off x="11044924" y="4282707"/>
              <a:ext cx="115571" cy="104761"/>
            </a:xfrm>
            <a:prstGeom prst="ellipse">
              <a:avLst/>
            </a:prstGeom>
            <a:solidFill>
              <a:srgbClr val="AECD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63" name="Oval 1162">
              <a:extLst>
                <a:ext uri="{FF2B5EF4-FFF2-40B4-BE49-F238E27FC236}">
                  <a16:creationId xmlns:a16="http://schemas.microsoft.com/office/drawing/2014/main" id="{F2E45147-5769-745E-D528-701D4014D784}"/>
                </a:ext>
              </a:extLst>
            </p:cNvPr>
            <p:cNvSpPr/>
            <p:nvPr/>
          </p:nvSpPr>
          <p:spPr>
            <a:xfrm>
              <a:off x="11233627" y="4283139"/>
              <a:ext cx="115571" cy="104761"/>
            </a:xfrm>
            <a:prstGeom prst="ellipse">
              <a:avLst/>
            </a:prstGeom>
            <a:solidFill>
              <a:srgbClr val="F4D2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64" name="Oval 1163">
              <a:extLst>
                <a:ext uri="{FF2B5EF4-FFF2-40B4-BE49-F238E27FC236}">
                  <a16:creationId xmlns:a16="http://schemas.microsoft.com/office/drawing/2014/main" id="{E3D410E5-6B93-DC23-AC61-75CD0B52597A}"/>
                </a:ext>
              </a:extLst>
            </p:cNvPr>
            <p:cNvSpPr/>
            <p:nvPr/>
          </p:nvSpPr>
          <p:spPr>
            <a:xfrm>
              <a:off x="11422330" y="4282707"/>
              <a:ext cx="115571" cy="104761"/>
            </a:xfrm>
            <a:prstGeom prst="ellipse">
              <a:avLst/>
            </a:prstGeom>
            <a:solidFill>
              <a:srgbClr val="ACCA9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65" name="Oval 1164">
              <a:extLst>
                <a:ext uri="{FF2B5EF4-FFF2-40B4-BE49-F238E27FC236}">
                  <a16:creationId xmlns:a16="http://schemas.microsoft.com/office/drawing/2014/main" id="{8CBC12FC-56F4-76A6-876D-452AA2101DF1}"/>
                </a:ext>
              </a:extLst>
            </p:cNvPr>
            <p:cNvSpPr/>
            <p:nvPr/>
          </p:nvSpPr>
          <p:spPr>
            <a:xfrm>
              <a:off x="11110758" y="3690703"/>
              <a:ext cx="115571" cy="104761"/>
            </a:xfrm>
            <a:prstGeom prst="ellipse">
              <a:avLst/>
            </a:prstGeom>
            <a:solidFill>
              <a:srgbClr val="AECD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66" name="Oval 1165">
              <a:extLst>
                <a:ext uri="{FF2B5EF4-FFF2-40B4-BE49-F238E27FC236}">
                  <a16:creationId xmlns:a16="http://schemas.microsoft.com/office/drawing/2014/main" id="{B643745C-C934-94CC-79B8-DEEFFFB54F0B}"/>
                </a:ext>
              </a:extLst>
            </p:cNvPr>
            <p:cNvSpPr/>
            <p:nvPr/>
          </p:nvSpPr>
          <p:spPr>
            <a:xfrm>
              <a:off x="11332473" y="3694660"/>
              <a:ext cx="115571" cy="104761"/>
            </a:xfrm>
            <a:prstGeom prst="ellipse">
              <a:avLst/>
            </a:prstGeom>
            <a:solidFill>
              <a:srgbClr val="ACCA9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sp>
          <p:nvSpPr>
            <p:cNvPr id="1167" name="Oval 1166">
              <a:extLst>
                <a:ext uri="{FF2B5EF4-FFF2-40B4-BE49-F238E27FC236}">
                  <a16:creationId xmlns:a16="http://schemas.microsoft.com/office/drawing/2014/main" id="{23E8F618-F615-B9AE-2E0B-A0283A25A36F}"/>
                </a:ext>
              </a:extLst>
            </p:cNvPr>
            <p:cNvSpPr/>
            <p:nvPr/>
          </p:nvSpPr>
          <p:spPr>
            <a:xfrm>
              <a:off x="9914622" y="3687913"/>
              <a:ext cx="115571" cy="104761"/>
            </a:xfrm>
            <a:prstGeom prst="ellipse">
              <a:avLst/>
            </a:prstGeom>
            <a:solidFill>
              <a:srgbClr val="AECDE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  <p:cxnSp>
          <p:nvCxnSpPr>
            <p:cNvPr id="1169" name="Straight Arrow Connector 1168">
              <a:extLst>
                <a:ext uri="{FF2B5EF4-FFF2-40B4-BE49-F238E27FC236}">
                  <a16:creationId xmlns:a16="http://schemas.microsoft.com/office/drawing/2014/main" id="{1D210970-8ED1-05E8-94D0-E0F94C5C26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48209" y="2315864"/>
              <a:ext cx="0" cy="404507"/>
            </a:xfrm>
            <a:prstGeom prst="straightConnector1">
              <a:avLst/>
            </a:prstGeom>
            <a:ln w="12700">
              <a:solidFill>
                <a:schemeClr val="tx1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5" name="Rounded Rectangle 1174">
              <a:extLst>
                <a:ext uri="{FF2B5EF4-FFF2-40B4-BE49-F238E27FC236}">
                  <a16:creationId xmlns:a16="http://schemas.microsoft.com/office/drawing/2014/main" id="{FE1DD95D-087E-64A9-C57B-02B655E2141C}"/>
                </a:ext>
              </a:extLst>
            </p:cNvPr>
            <p:cNvSpPr/>
            <p:nvPr/>
          </p:nvSpPr>
          <p:spPr>
            <a:xfrm>
              <a:off x="9427574" y="3206680"/>
              <a:ext cx="2464289" cy="1300172"/>
            </a:xfrm>
            <a:prstGeom prst="roundRect">
              <a:avLst>
                <a:gd name="adj" fmla="val 3324"/>
              </a:avLst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1176" name="Rounded Rectangle 1175">
              <a:extLst>
                <a:ext uri="{FF2B5EF4-FFF2-40B4-BE49-F238E27FC236}">
                  <a16:creationId xmlns:a16="http://schemas.microsoft.com/office/drawing/2014/main" id="{B5638B3F-4CE9-1A44-8F70-5A45C11813E3}"/>
                </a:ext>
              </a:extLst>
            </p:cNvPr>
            <p:cNvSpPr/>
            <p:nvPr/>
          </p:nvSpPr>
          <p:spPr>
            <a:xfrm>
              <a:off x="9427574" y="1344572"/>
              <a:ext cx="2417892" cy="859366"/>
            </a:xfrm>
            <a:prstGeom prst="roundRect">
              <a:avLst>
                <a:gd name="adj" fmla="val 3324"/>
              </a:avLst>
            </a:prstGeom>
            <a:noFill/>
            <a:ln w="1905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algn="ctr" defTabSz="914400" rtl="0" eaLnBrk="1" latinLnBrk="0" hangingPunct="1"/>
              <a:endParaRPr lang="en-US"/>
            </a:p>
          </p:txBody>
        </p:sp>
        <p:sp>
          <p:nvSpPr>
            <p:cNvPr id="1177" name="Left Brace 1176">
              <a:extLst>
                <a:ext uri="{FF2B5EF4-FFF2-40B4-BE49-F238E27FC236}">
                  <a16:creationId xmlns:a16="http://schemas.microsoft.com/office/drawing/2014/main" id="{28D56E94-4EE5-68B4-A75F-9E4EDB9C8B8A}"/>
                </a:ext>
              </a:extLst>
            </p:cNvPr>
            <p:cNvSpPr/>
            <p:nvPr/>
          </p:nvSpPr>
          <p:spPr>
            <a:xfrm rot="5400000">
              <a:off x="10546024" y="3691230"/>
              <a:ext cx="233821" cy="2239693"/>
            </a:xfrm>
            <a:prstGeom prst="leftBrace">
              <a:avLst>
                <a:gd name="adj1" fmla="val 114643"/>
                <a:gd name="adj2" fmla="val 50396"/>
              </a:avLst>
            </a:prstGeom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FDCEA11-5820-C517-18AF-90E1E97EB6FA}"/>
                </a:ext>
              </a:extLst>
            </p:cNvPr>
            <p:cNvSpPr txBox="1"/>
            <p:nvPr/>
          </p:nvSpPr>
          <p:spPr>
            <a:xfrm>
              <a:off x="1197912" y="3055018"/>
              <a:ext cx="388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…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CC2BE23-2C5B-E084-A2F7-92DC2D71E3B4}"/>
                </a:ext>
              </a:extLst>
            </p:cNvPr>
            <p:cNvSpPr txBox="1"/>
            <p:nvPr/>
          </p:nvSpPr>
          <p:spPr>
            <a:xfrm>
              <a:off x="1207970" y="3440095"/>
              <a:ext cx="388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…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92D2FF-75F3-0495-14DA-33BA3A255A0B}"/>
                </a:ext>
              </a:extLst>
            </p:cNvPr>
            <p:cNvSpPr txBox="1"/>
            <p:nvPr/>
          </p:nvSpPr>
          <p:spPr>
            <a:xfrm>
              <a:off x="1177390" y="3820092"/>
              <a:ext cx="388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…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581AF21-E43E-DBE4-C9E5-760E765DA0ED}"/>
                </a:ext>
              </a:extLst>
            </p:cNvPr>
            <p:cNvSpPr txBox="1"/>
            <p:nvPr/>
          </p:nvSpPr>
          <p:spPr>
            <a:xfrm>
              <a:off x="1171977" y="4194248"/>
              <a:ext cx="388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…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46AA5BE-9806-BC62-3300-C9030A00136E}"/>
                </a:ext>
              </a:extLst>
            </p:cNvPr>
            <p:cNvSpPr txBox="1"/>
            <p:nvPr/>
          </p:nvSpPr>
          <p:spPr>
            <a:xfrm>
              <a:off x="1235803" y="5308813"/>
              <a:ext cx="3884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…</a:t>
              </a:r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F5ED5999-1C43-5000-E676-D9B62D84C2A0}"/>
                </a:ext>
              </a:extLst>
            </p:cNvPr>
            <p:cNvSpPr txBox="1"/>
            <p:nvPr/>
          </p:nvSpPr>
          <p:spPr>
            <a:xfrm>
              <a:off x="10757021" y="3957436"/>
              <a:ext cx="1053776" cy="272415"/>
            </a:xfrm>
            <a:prstGeom prst="roundRect">
              <a:avLst/>
            </a:prstGeom>
            <a:solidFill>
              <a:schemeClr val="tx1">
                <a:lumMod val="75000"/>
                <a:lumOff val="25000"/>
                <a:alpha val="74118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Coherence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303F9E6-AEF5-7C53-BF91-1067761C1544}"/>
                </a:ext>
              </a:extLst>
            </p:cNvPr>
            <p:cNvSpPr/>
            <p:nvPr/>
          </p:nvSpPr>
          <p:spPr>
            <a:xfrm>
              <a:off x="10129060" y="3687913"/>
              <a:ext cx="115571" cy="104761"/>
            </a:xfrm>
            <a:prstGeom prst="ellipse">
              <a:avLst/>
            </a:prstGeom>
            <a:solidFill>
              <a:srgbClr val="F4D2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15288530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1408</TotalTime>
  <Words>234</Words>
  <Application>Microsoft Macintosh PowerPoint</Application>
  <PresentationFormat>Widescreen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Saleh Afzoon (HDR)</dc:creator>
  <cp:lastModifiedBy>Saleh Afzoon (HDR)</cp:lastModifiedBy>
  <cp:revision>115</cp:revision>
  <cp:lastPrinted>2024-09-12T23:41:02Z</cp:lastPrinted>
  <dcterms:created xsi:type="dcterms:W3CDTF">2024-09-12T02:52:26Z</dcterms:created>
  <dcterms:modified xsi:type="dcterms:W3CDTF">2024-09-13T08:41:31Z</dcterms:modified>
</cp:coreProperties>
</file>