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6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81400" y="2717800"/>
            <a:ext cx="5257800" cy="1117600"/>
          </a:xfrm>
        </p:spPr>
        <p:txBody>
          <a:bodyPr/>
          <a:lstStyle>
            <a:lvl1pPr>
              <a:defRPr sz="4000">
                <a:effectLst>
                  <a:reflection blurRad="6350" stA="25000" endPos="45500" dir="5400000" sy="-100000" algn="bl" rotWithShape="0"/>
                </a:effectLst>
              </a:defRPr>
            </a:lvl1pPr>
          </a:lstStyle>
          <a:p>
            <a:r>
              <a:rPr lang="en-US" dirty="0"/>
              <a:t>Click to edit title</a:t>
            </a:r>
          </a:p>
        </p:txBody>
      </p:sp>
      <p:sp>
        <p:nvSpPr>
          <p:cNvPr id="3" name="Subtitle 2"/>
          <p:cNvSpPr>
            <a:spLocks noGrp="1"/>
          </p:cNvSpPr>
          <p:nvPr>
            <p:ph type="subTitle" idx="1"/>
          </p:nvPr>
        </p:nvSpPr>
        <p:spPr>
          <a:xfrm>
            <a:off x="3581400" y="3835400"/>
            <a:ext cx="5257800" cy="1752600"/>
          </a:xfrm>
        </p:spPr>
        <p:txBody>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1"/>
            <a:ext cx="7772400" cy="1362075"/>
          </a:xfrm>
        </p:spPr>
        <p:txBody>
          <a:bodyPr anchor="t"/>
          <a:lstStyle>
            <a:lvl1pPr algn="l">
              <a:defRPr sz="3200" b="1" cap="all"/>
            </a:lvl1pPr>
          </a:lstStyle>
          <a:p>
            <a:r>
              <a:rPr lang="en-US" dirty="0"/>
              <a:t>Click to edit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1"/>
            <a:ext cx="4038600" cy="483076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1"/>
            <a:ext cx="4038600" cy="483076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93800"/>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05000"/>
            <a:ext cx="4040188"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93800"/>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905000"/>
            <a:ext cx="4041775"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092200"/>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2201"/>
            <a:ext cx="5111750" cy="503396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2311401"/>
            <a:ext cx="3008313" cy="38147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93799"/>
            <a:ext cx="5486400" cy="3533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77800"/>
            <a:ext cx="8229600" cy="812801"/>
          </a:xfrm>
          <a:prstGeom prst="rect">
            <a:avLst/>
          </a:prstGeom>
        </p:spPr>
        <p:txBody>
          <a:bodyPr vert="horz" lIns="91440" tIns="45720" rIns="91440" bIns="45720" rtlCol="0" anchor="ctr">
            <a:noAutofit/>
          </a:bodyPr>
          <a:lstStyle/>
          <a:p>
            <a:r>
              <a:rPr lang="en-US" dirty="0"/>
              <a:t>Click to edit title style</a:t>
            </a:r>
          </a:p>
        </p:txBody>
      </p:sp>
      <p:sp>
        <p:nvSpPr>
          <p:cNvPr id="3" name="Text Placeholder 2"/>
          <p:cNvSpPr>
            <a:spLocks noGrp="1"/>
          </p:cNvSpPr>
          <p:nvPr>
            <p:ph type="body" idx="1"/>
          </p:nvPr>
        </p:nvSpPr>
        <p:spPr>
          <a:xfrm>
            <a:off x="457200" y="1295401"/>
            <a:ext cx="8229600"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lang="en-US" sz="3600" kern="1200"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2616200"/>
            <a:ext cx="5257800" cy="1117600"/>
          </a:xfrm>
        </p:spPr>
        <p:txBody>
          <a:bodyPr/>
          <a:lstStyle/>
          <a:p>
            <a:r>
              <a:rPr lang="en-PH" sz="6600"/>
              <a:t>WELCOME</a:t>
            </a:r>
            <a:endParaRPr lang="en-PH" sz="6600" dirty="0"/>
          </a:p>
        </p:txBody>
      </p:sp>
      <p:sp>
        <p:nvSpPr>
          <p:cNvPr id="3" name="Subtitle 2"/>
          <p:cNvSpPr>
            <a:spLocks noGrp="1"/>
          </p:cNvSpPr>
          <p:nvPr>
            <p:ph type="subTitle" idx="1"/>
          </p:nvPr>
        </p:nvSpPr>
        <p:spPr bwMode="hidden">
          <a:xfrm>
            <a:off x="3604181" y="4114800"/>
            <a:ext cx="5257800" cy="1117600"/>
          </a:xfrm>
        </p:spPr>
        <p:txBody>
          <a:bodyPr/>
          <a:lstStyle/>
          <a:p>
            <a:r>
              <a:rPr lang="en-US" dirty="0"/>
              <a:t>CRISA </a:t>
            </a:r>
            <a:r>
              <a:rPr lang="en-PH" dirty="0"/>
              <a:t>Company</a:t>
            </a:r>
          </a:p>
          <a:p>
            <a:r>
              <a:rPr lang="en-PH" dirty="0"/>
              <a:t>December. 11 . 2019</a:t>
            </a:r>
          </a:p>
        </p:txBody>
      </p:sp>
    </p:spTree>
    <p:extLst>
      <p:ext uri="{BB962C8B-B14F-4D97-AF65-F5344CB8AC3E}">
        <p14:creationId xmlns:p14="http://schemas.microsoft.com/office/powerpoint/2010/main" val="83808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E52E9CD-1210-47D5-B66F-9DD0957D15F9}"/>
              </a:ext>
            </a:extLst>
          </p:cNvPr>
          <p:cNvSpPr txBox="1">
            <a:spLocks/>
          </p:cNvSpPr>
          <p:nvPr/>
        </p:nvSpPr>
        <p:spPr>
          <a:xfrm>
            <a:off x="457200" y="2628900"/>
            <a:ext cx="822960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PH" dirty="0"/>
              <a:t>		After the data analysis of your company we found out that the results from the </a:t>
            </a:r>
            <a:r>
              <a:rPr lang="en-US" dirty="0"/>
              <a:t>segmenting consumers of “Bath Soap” inferring as listed in the next slides</a:t>
            </a:r>
            <a:endParaRPr lang="en-PH" dirty="0"/>
          </a:p>
        </p:txBody>
      </p:sp>
    </p:spTree>
    <p:extLst>
      <p:ext uri="{BB962C8B-B14F-4D97-AF65-F5344CB8AC3E}">
        <p14:creationId xmlns:p14="http://schemas.microsoft.com/office/powerpoint/2010/main" val="65849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27EB-13CC-427F-A098-DFAABB73618F}"/>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06AE3532-720E-4899-ABD2-EA209B98C92D}"/>
              </a:ext>
            </a:extLst>
          </p:cNvPr>
          <p:cNvSpPr>
            <a:spLocks noGrp="1"/>
          </p:cNvSpPr>
          <p:nvPr>
            <p:ph idx="1"/>
          </p:nvPr>
        </p:nvSpPr>
        <p:spPr/>
        <p:txBody>
          <a:bodyPr>
            <a:normAutofit fontScale="85000" lnSpcReduction="20000"/>
          </a:bodyPr>
          <a:lstStyle/>
          <a:p>
            <a:r>
              <a:rPr lang="en-US" b="1" i="1" dirty="0"/>
              <a:t>Clusters based on "Purchase Behavior" variables</a:t>
            </a:r>
            <a:r>
              <a:rPr lang="en-US" dirty="0"/>
              <a:t>:</a:t>
            </a:r>
          </a:p>
          <a:p>
            <a:endParaRPr lang="en-US" dirty="0"/>
          </a:p>
          <a:p>
            <a:pPr>
              <a:buFont typeface="Courier New" panose="02070309020205020404" pitchFamily="49" charset="0"/>
              <a:buChar char="o"/>
            </a:pPr>
            <a:r>
              <a:rPr lang="en-US" dirty="0"/>
              <a:t>Cluster 1, high loyal</a:t>
            </a:r>
          </a:p>
          <a:p>
            <a:pPr>
              <a:buFont typeface="Courier New" panose="02070309020205020404" pitchFamily="49" charset="0"/>
              <a:buChar char="o"/>
            </a:pPr>
            <a:r>
              <a:rPr lang="en-US" dirty="0"/>
              <a:t>Cluster 2,  needs promotions. </a:t>
            </a:r>
          </a:p>
          <a:p>
            <a:pPr>
              <a:buFont typeface="Courier New" panose="02070309020205020404" pitchFamily="49" charset="0"/>
              <a:buChar char="o"/>
            </a:pPr>
            <a:r>
              <a:rPr lang="en-US" dirty="0"/>
              <a:t>Cluster 3, is averse to promotions</a:t>
            </a:r>
          </a:p>
          <a:p>
            <a:endParaRPr lang="en-US" dirty="0"/>
          </a:p>
          <a:p>
            <a:r>
              <a:rPr lang="en-US" b="1" i="1" dirty="0"/>
              <a:t>Clustering for Basis of Purchase clustering</a:t>
            </a:r>
            <a:r>
              <a:rPr lang="en-US" dirty="0"/>
              <a:t>:</a:t>
            </a:r>
          </a:p>
          <a:p>
            <a:endParaRPr lang="en-US" dirty="0"/>
          </a:p>
          <a:p>
            <a:pPr>
              <a:buFont typeface="Courier New" panose="02070309020205020404" pitchFamily="49" charset="0"/>
              <a:buChar char="o"/>
            </a:pPr>
            <a:r>
              <a:rPr lang="en-US" dirty="0"/>
              <a:t>Cluster 1  is categorized by low volume, low loyalty, and sensitivity to promotions and price. </a:t>
            </a:r>
          </a:p>
          <a:p>
            <a:pPr>
              <a:buFont typeface="Courier New" panose="02070309020205020404" pitchFamily="49" charset="0"/>
              <a:buChar char="o"/>
            </a:pPr>
            <a:r>
              <a:rPr lang="en-US" dirty="0"/>
              <a:t>Cluster 2 it has low brand loyalty.</a:t>
            </a:r>
          </a:p>
          <a:p>
            <a:pPr>
              <a:buFont typeface="Courier New" panose="02070309020205020404" pitchFamily="49" charset="0"/>
              <a:buChar char="o"/>
            </a:pPr>
            <a:r>
              <a:rPr lang="en-US" dirty="0"/>
              <a:t>Cluster 3  it is responsive to price category 2 and it is relatively to wealth and educated.</a:t>
            </a:r>
          </a:p>
          <a:p>
            <a:pPr>
              <a:buFont typeface="Courier New" panose="02070309020205020404" pitchFamily="49" charset="0"/>
              <a:buChar char="o"/>
            </a:pPr>
            <a:r>
              <a:rPr lang="en-US" dirty="0"/>
              <a:t>Cluster 4  it has high loyalty, low value and price per purchase, and it has low wealth and education</a:t>
            </a:r>
          </a:p>
          <a:p>
            <a:endParaRPr lang="en-US" dirty="0"/>
          </a:p>
          <a:p>
            <a:endParaRPr lang="en-US" dirty="0"/>
          </a:p>
          <a:p>
            <a:endParaRPr lang="en-US" dirty="0"/>
          </a:p>
        </p:txBody>
      </p:sp>
    </p:spTree>
    <p:extLst>
      <p:ext uri="{BB962C8B-B14F-4D97-AF65-F5344CB8AC3E}">
        <p14:creationId xmlns:p14="http://schemas.microsoft.com/office/powerpoint/2010/main" val="406458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AE5D-21B9-4A86-AAC2-DF4460641CEB}"/>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85D2D41-CB3F-47FB-AFD3-1C0C78F17CA6}"/>
              </a:ext>
            </a:extLst>
          </p:cNvPr>
          <p:cNvSpPr>
            <a:spLocks noGrp="1"/>
          </p:cNvSpPr>
          <p:nvPr>
            <p:ph idx="1"/>
          </p:nvPr>
        </p:nvSpPr>
        <p:spPr>
          <a:xfrm>
            <a:off x="381000" y="1905000"/>
            <a:ext cx="8229600" cy="2362200"/>
          </a:xfrm>
        </p:spPr>
        <p:txBody>
          <a:bodyPr>
            <a:normAutofit/>
          </a:bodyPr>
          <a:lstStyle/>
          <a:p>
            <a:pPr marL="0" indent="0">
              <a:buNone/>
            </a:pPr>
            <a:r>
              <a:rPr lang="en-US" dirty="0"/>
              <a:t>	Predictive model  and  build using just demographic data. We will look at the results of clustering into two segments based on CRISA's own detailed purchase data, then classify people into those two </a:t>
            </a:r>
            <a:r>
              <a:rPr lang="en-US"/>
              <a:t>segments.</a:t>
            </a:r>
            <a:endParaRPr lang="en-US" dirty="0"/>
          </a:p>
          <a:p>
            <a:endParaRPr lang="en-US" sz="2000" dirty="0"/>
          </a:p>
        </p:txBody>
      </p:sp>
      <p:sp>
        <p:nvSpPr>
          <p:cNvPr id="4" name="Oval 3">
            <a:extLst>
              <a:ext uri="{FF2B5EF4-FFF2-40B4-BE49-F238E27FC236}">
                <a16:creationId xmlns:a16="http://schemas.microsoft.com/office/drawing/2014/main" id="{5204D89E-5C04-4067-B54C-05CFB41570B3}"/>
              </a:ext>
            </a:extLst>
          </p:cNvPr>
          <p:cNvSpPr/>
          <p:nvPr/>
        </p:nvSpPr>
        <p:spPr>
          <a:xfrm>
            <a:off x="2580588" y="4457698"/>
            <a:ext cx="3886200" cy="1714501"/>
          </a:xfrm>
          <a:prstGeom prst="ellipse">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Tree>
    <p:extLst>
      <p:ext uri="{BB962C8B-B14F-4D97-AF65-F5344CB8AC3E}">
        <p14:creationId xmlns:p14="http://schemas.microsoft.com/office/powerpoint/2010/main" val="3650206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179</Words>
  <Application>Microsoft Office PowerPoint</Application>
  <PresentationFormat>On-screen Show (4:3)</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Courier New</vt:lpstr>
      <vt:lpstr>Office Theme</vt:lpstr>
      <vt:lpstr>WELCOME</vt:lpstr>
      <vt:lpstr>PowerPoint Presentation</vt:lpstr>
      <vt:lpstr>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charityjayne</dc:creator>
  <cp:lastModifiedBy>Alshehri, Saleh</cp:lastModifiedBy>
  <cp:revision>27</cp:revision>
  <dcterms:created xsi:type="dcterms:W3CDTF">2006-08-16T00:00:00Z</dcterms:created>
  <dcterms:modified xsi:type="dcterms:W3CDTF">2019-12-12T04:11:18Z</dcterms:modified>
</cp:coreProperties>
</file>