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65F3-5ACA-7C1C-3742-FA2FBB2B0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2B230-9EDF-9F87-8136-E8E846502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E3C6-55AD-58F1-841E-2F9F55C7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CF9-24A5-4CD4-B16F-33BF4A2FB7A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DC525-E74C-33F5-4275-7DE7C213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D5D95-B032-F62A-62C5-55855E1D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6677-CA8D-420D-9F5A-0B31BD97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7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004C-7F8E-3723-36C3-78EA4760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5BCFE-9E95-F8C7-2C0F-BD7BD757E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E838-531B-C198-EA6B-85121FC1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CF9-24A5-4CD4-B16F-33BF4A2FB7A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D8C2-A6AD-1287-3EAA-00CB388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2FDE-8C2E-D99E-995D-9A647432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6677-CA8D-420D-9F5A-0B31BD97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9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10AD-28AE-9550-734E-C99E7551F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20B5F-EBE9-22A2-B807-7BDD496F8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63CA-33E4-DCC6-A62F-4E8BA16C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CF9-24A5-4CD4-B16F-33BF4A2FB7A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99DFF-C600-2407-2EA1-3D85996B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8BC7-C27D-E161-4BD9-ADDC17E4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6677-CA8D-420D-9F5A-0B31BD97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0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05A4-0F3A-F9AA-80FA-726A8E9F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59FC-3843-F631-ADA3-EFE53157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A428E-3D5C-FF31-1169-AB16E3FD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CF9-24A5-4CD4-B16F-33BF4A2FB7A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DA95C-C297-BE3E-3AC5-AC5E1BE1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62A3-603B-0557-74B8-4C8DB34B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6677-CA8D-420D-9F5A-0B31BD97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2088-F7FF-8691-922D-C7D4EBA7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A3DB4-E7AA-6C03-FC65-96A14FB5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D565-6390-E360-BD09-C30612B0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CF9-24A5-4CD4-B16F-33BF4A2FB7A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2ABE8-11AC-8BC9-AF49-37CEDE01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35F3-0012-C1EC-33A7-4176E1D6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6677-CA8D-420D-9F5A-0B31BD97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0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5064-61B6-EEBA-C5DC-84F88D42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CBDE-A243-A661-CE9D-539B5D84F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16F36-7C6B-9AF4-05E6-7665EB628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80AF-26B0-3345-C8E2-DF42C014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CF9-24A5-4CD4-B16F-33BF4A2FB7A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511F0-56DF-34D0-E212-0650118F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6950B-7B9F-E788-CC26-C3310808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6677-CA8D-420D-9F5A-0B31BD97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AFF0-DE27-DCC1-13A1-DA39EFC2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C49FF-AC50-58B4-E476-44CD398D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D666A-E964-5511-4462-43CD0EC55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CADF0-2FF0-3FB7-A658-084C2A4B2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97E12-E714-ED8E-0377-F2DE930D2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93EBB-17E8-9722-4144-5FDB58BD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CF9-24A5-4CD4-B16F-33BF4A2FB7A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73176-2760-6192-D939-DE9F1FD0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2B96C-927C-32F5-7EDE-C597C405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6677-CA8D-420D-9F5A-0B31BD97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5D0D-B3A9-0A85-04F0-DD18BDA4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71976-20EF-9457-94D4-7C86DA66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CF9-24A5-4CD4-B16F-33BF4A2FB7A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FDA6E-B60A-9B44-EC1B-C2E349FB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CD393-A768-B67A-50B3-EC16450A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6677-CA8D-420D-9F5A-0B31BD97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02E52-1441-D8AE-2500-E7A2E143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CF9-24A5-4CD4-B16F-33BF4A2FB7A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58C4B-DFCC-968D-6B2D-DD543CBE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E5A17-E2F8-F186-E91F-65CA7AD3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6677-CA8D-420D-9F5A-0B31BD97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9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71D8-2B1D-950C-040C-D6CBA5C8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B327-7DCD-585B-269F-6120418C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5A708-A543-BE34-7C5A-FDDC6F91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86513-FB4F-959B-DC3F-8D573432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CF9-24A5-4CD4-B16F-33BF4A2FB7A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02677-0B19-751B-4546-BC4F53C1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D6FE8-68FF-0999-BA2A-42AA32D4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6677-CA8D-420D-9F5A-0B31BD97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2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9329-3222-A978-3CDE-FBFB608D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0DB87-1DC5-FA99-49AD-442153CB9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6C84D-4986-6F79-BAAC-5AC8FEF1C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53A20-507D-74CA-D499-0308234C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CF9-24A5-4CD4-B16F-33BF4A2FB7A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24052-D7A2-B6A9-9DEC-46FD3A20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4232E-01B4-2E30-33DE-58F91798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6677-CA8D-420D-9F5A-0B31BD97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1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17203-EBD9-6D5C-C39D-D9AE0383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28D08-C102-6811-743E-DF7E4FC3B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6606A-191F-CCFF-344B-F50361731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8CF9-24A5-4CD4-B16F-33BF4A2FB7A1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7CCA-BFEB-294A-6F60-F82FE5D47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ADE49-F53A-B209-4327-DC7B3AA9B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06677-CA8D-420D-9F5A-0B31BD97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AF00-A055-7E10-9E16-9A19C56CC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theory, </a:t>
            </a:r>
            <a:r>
              <a:rPr lang="en-US" sz="3600" dirty="0"/>
              <a:t>different 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31FE8-AE6E-530F-4FB4-8CE1EB0B6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Elyas</a:t>
            </a:r>
            <a:r>
              <a:rPr lang="en-US" dirty="0"/>
              <a:t> </a:t>
            </a:r>
            <a:r>
              <a:rPr lang="en-US" dirty="0" err="1"/>
              <a:t>Tavoosi</a:t>
            </a:r>
            <a:r>
              <a:rPr lang="en-US" dirty="0"/>
              <a:t>, Saleh Bahrami</a:t>
            </a:r>
          </a:p>
          <a:p>
            <a:r>
              <a:rPr lang="en-US" dirty="0"/>
              <a:t>Bahman 1402</a:t>
            </a:r>
          </a:p>
        </p:txBody>
      </p:sp>
    </p:spTree>
    <p:extLst>
      <p:ext uri="{BB962C8B-B14F-4D97-AF65-F5344CB8AC3E}">
        <p14:creationId xmlns:p14="http://schemas.microsoft.com/office/powerpoint/2010/main" val="377420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CC59-69DF-E9B8-1E06-7BF24814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10351-E8FB-0CE3-A4AE-6746F9A04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2/3 average converge to 28%</a:t>
            </a:r>
          </a:p>
          <a:p>
            <a:r>
              <a:rPr lang="en-US" dirty="0"/>
              <a:t>Compare Auctions (1</a:t>
            </a:r>
            <a:r>
              <a:rPr lang="en-US" baseline="30000" dirty="0"/>
              <a:t>st</a:t>
            </a:r>
            <a:r>
              <a:rPr lang="en-US" dirty="0"/>
              <a:t> price/2</a:t>
            </a:r>
            <a:r>
              <a:rPr lang="en-US" baseline="30000" dirty="0"/>
              <a:t>nd</a:t>
            </a:r>
            <a:r>
              <a:rPr lang="en-US" dirty="0"/>
              <a:t> price) data. Ex. Variance of them. </a:t>
            </a:r>
          </a:p>
          <a:p>
            <a:r>
              <a:rPr lang="en-US" dirty="0"/>
              <a:t>May be need studies about (statistic, economic, network science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4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AEBF-FF03-3AFC-3FBF-0D1F4F78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81F8-3542-E4B9-639A-5FF9523C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Drafts include:</a:t>
            </a:r>
          </a:p>
          <a:p>
            <a:pPr lvl="1"/>
            <a:r>
              <a:rPr lang="en-US" dirty="0"/>
              <a:t> lecture notes, slides, literature review about novel aspects</a:t>
            </a:r>
          </a:p>
          <a:p>
            <a:r>
              <a:rPr lang="en-US" dirty="0"/>
              <a:t>Research and Experiments </a:t>
            </a:r>
          </a:p>
          <a:p>
            <a:pPr lvl="1"/>
            <a:r>
              <a:rPr lang="en-US" dirty="0"/>
              <a:t>interrelated topics: ex. computational social science</a:t>
            </a:r>
          </a:p>
          <a:p>
            <a:r>
              <a:rPr lang="en-US" dirty="0"/>
              <a:t>Applied models (??? – target market?)</a:t>
            </a:r>
          </a:p>
          <a:p>
            <a:r>
              <a:rPr lang="en-US" dirty="0"/>
              <a:t>Academic: TA, RA (long run: ???) </a:t>
            </a:r>
          </a:p>
          <a:p>
            <a:r>
              <a:rPr lang="en-US" dirty="0"/>
              <a:t>Business analytic techniques developments and </a:t>
            </a:r>
            <a:r>
              <a:rPr lang="en-US" dirty="0" err="1"/>
              <a:t>broading</a:t>
            </a:r>
            <a:r>
              <a:rPr lang="en-US" dirty="0"/>
              <a:t> knowledge about other related things: like economy, combinatorial optimization, AI etc. try to merge them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0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4742-0627-0ACE-C2BE-81989B4A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31DD4-4B20-7F91-D49B-DB4DBFF2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 (DOMINANT, )</a:t>
            </a:r>
          </a:p>
          <a:p>
            <a:r>
              <a:rPr lang="en-US" dirty="0"/>
              <a:t>EQUILIBRIUM</a:t>
            </a:r>
          </a:p>
        </p:txBody>
      </p:sp>
    </p:spTree>
    <p:extLst>
      <p:ext uri="{BB962C8B-B14F-4D97-AF65-F5344CB8AC3E}">
        <p14:creationId xmlns:p14="http://schemas.microsoft.com/office/powerpoint/2010/main" val="113086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7A0B-9F88-B9FA-CD42-C2710EB12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14AD6-B00B-9380-A22F-052BAD766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GIT:https</a:t>
            </a:r>
            <a:r>
              <a:rPr lang="en-US" dirty="0"/>
              <a:t>://github.com/salehbahrami256/</a:t>
            </a:r>
            <a:r>
              <a:rPr lang="en-US" dirty="0" err="1"/>
              <a:t>game_theory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5458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2ABB-11FD-FD35-2498-F5660058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 </a:t>
            </a:r>
          </a:p>
        </p:txBody>
      </p:sp>
      <p:pic>
        <p:nvPicPr>
          <p:cNvPr id="1026" name="Picture 2" descr="Game theory - Prisoners' Dilemma, Strategy, Economics ...">
            <a:extLst>
              <a:ext uri="{FF2B5EF4-FFF2-40B4-BE49-F238E27FC236}">
                <a16:creationId xmlns:a16="http://schemas.microsoft.com/office/drawing/2014/main" id="{D790CA9E-E9DA-5DF9-9E03-BF9146EB54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36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F884-84DE-8DD6-6E9D-DEBD1AD4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 Eq, mix and pure.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1702-04B5-29D5-ABB6-DF4B00CA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fundamental ambiguity in my mind about strategies. </a:t>
            </a:r>
          </a:p>
          <a:p>
            <a:pPr lvl="1"/>
            <a:r>
              <a:rPr lang="en-US" dirty="0"/>
              <a:t>when dominant strategy exist?</a:t>
            </a:r>
          </a:p>
          <a:p>
            <a:pPr lvl="1"/>
            <a:r>
              <a:rPr lang="en-US" dirty="0"/>
              <a:t>Safety first is the case? (ex. </a:t>
            </a:r>
            <a:r>
              <a:rPr lang="en-US" dirty="0" err="1"/>
              <a:t>Chiken</a:t>
            </a:r>
            <a:r>
              <a:rPr lang="en-US" dirty="0"/>
              <a:t> game)</a:t>
            </a:r>
          </a:p>
          <a:p>
            <a:pPr lvl="1"/>
            <a:r>
              <a:rPr lang="en-US" dirty="0"/>
              <a:t>Minimax? </a:t>
            </a:r>
          </a:p>
          <a:p>
            <a:r>
              <a:rPr lang="en-US" dirty="0"/>
              <a:t>Should we focus on average reward? Variance is not the case? Concavity of utility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73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90A-45E6-0606-4B86-B654F3AB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and game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D8F3-A610-E58E-D39E-213A270B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 is a game between you and environment</a:t>
            </a:r>
          </a:p>
          <a:p>
            <a:r>
              <a:rPr lang="en-US" dirty="0"/>
              <a:t>Environment strategy ~ distribution</a:t>
            </a:r>
            <a:r>
              <a:rPr lang="en-US" dirty="0">
                <a:sym typeface="Wingdings" panose="05000000000000000000" pitchFamily="2" charset="2"/>
              </a:rPr>
              <a:t> pure strategy is good enough</a:t>
            </a:r>
          </a:p>
          <a:p>
            <a:r>
              <a:rPr lang="en-US" dirty="0">
                <a:sym typeface="Wingdings" panose="05000000000000000000" pitchFamily="2" charset="2"/>
              </a:rPr>
              <a:t>Mix Nash Eq exist  adaptive strategy canceled with randomness</a:t>
            </a:r>
          </a:p>
          <a:p>
            <a:r>
              <a:rPr lang="en-US" dirty="0">
                <a:sym typeface="Wingdings" panose="05000000000000000000" pitchFamily="2" charset="2"/>
              </a:rPr>
              <a:t>Decision making under uncertainty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3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A35-3575-799D-6786-5E152307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B4A5-8657-25E1-79A3-7B5FF448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7748-2F16-C3AF-FBE3-51E75A34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design (auctions, others)</a:t>
            </a:r>
          </a:p>
        </p:txBody>
      </p:sp>
      <p:pic>
        <p:nvPicPr>
          <p:cNvPr id="2050" name="Picture 2" descr="Twenty lectures algorithmic game theory | Algorithmics, complexity,  computer algebra and computational geometry | Cambridge University Press">
            <a:extLst>
              <a:ext uri="{FF2B5EF4-FFF2-40B4-BE49-F238E27FC236}">
                <a16:creationId xmlns:a16="http://schemas.microsoft.com/office/drawing/2014/main" id="{D0463C59-1D04-D160-3BB1-78A5834DB4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55" y="1690688"/>
            <a:ext cx="3031490" cy="471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63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97A5-9990-CC66-D85B-EB2FD4A2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game (game theory, GNN, graphs)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F3E0A-6257-2E7E-C25B-1B964D2D5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174" y="1825625"/>
            <a:ext cx="9659652" cy="4351338"/>
          </a:xfrm>
        </p:spPr>
      </p:pic>
    </p:spTree>
    <p:extLst>
      <p:ext uri="{BB962C8B-B14F-4D97-AF65-F5344CB8AC3E}">
        <p14:creationId xmlns:p14="http://schemas.microsoft.com/office/powerpoint/2010/main" val="316080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02F2-4076-F02E-D878-85FD039A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BE92-12E8-90AE-1117-33CF62FB0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between </a:t>
            </a:r>
            <a:r>
              <a:rPr lang="en-US" b="0" i="0" dirty="0">
                <a:effectLst/>
                <a:latin typeface="Google Sans"/>
              </a:rPr>
              <a:t>Unconscious</a:t>
            </a:r>
            <a:r>
              <a:rPr lang="en-US" dirty="0"/>
              <a:t> agents:</a:t>
            </a:r>
          </a:p>
          <a:p>
            <a:pPr lvl="1"/>
            <a:r>
              <a:rPr lang="en-US" dirty="0"/>
              <a:t>Genomes, Forces, Structures, Idea, statics.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2B4B3-03AB-51AE-1D95-403D24E53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04" y="3070149"/>
            <a:ext cx="3708591" cy="29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1FE2-217F-B645-550E-C4C37E7A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of democracy</a:t>
            </a:r>
          </a:p>
        </p:txBody>
      </p:sp>
      <p:pic>
        <p:nvPicPr>
          <p:cNvPr id="1026" name="Picture 2" descr="Image result for Origins of democracy economics">
            <a:extLst>
              <a:ext uri="{FF2B5EF4-FFF2-40B4-BE49-F238E27FC236}">
                <a16:creationId xmlns:a16="http://schemas.microsoft.com/office/drawing/2014/main" id="{88724493-FBEE-127B-8851-8EA1F95F96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60" y="1690688"/>
            <a:ext cx="2932430" cy="462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86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275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Office Theme</vt:lpstr>
      <vt:lpstr>Game theory, different insight</vt:lpstr>
      <vt:lpstr>Normal form </vt:lpstr>
      <vt:lpstr>Nash Eq, mix and pure.</vt:lpstr>
      <vt:lpstr>RL and game theory</vt:lpstr>
      <vt:lpstr>Repeated game</vt:lpstr>
      <vt:lpstr>Mechanism design (auctions, others)</vt:lpstr>
      <vt:lpstr>Network game (game theory, GNN, graphs)</vt:lpstr>
      <vt:lpstr>Unexpected applications</vt:lpstr>
      <vt:lpstr>Origins of democracy</vt:lpstr>
      <vt:lpstr>Game theory lab</vt:lpstr>
      <vt:lpstr>Outputs</vt:lpstr>
      <vt:lpstr>RECAP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theory, different insight</dc:title>
  <dc:creator>Mohammadsaleh Bahrami</dc:creator>
  <cp:lastModifiedBy>Mohammadsaleh Bahrami</cp:lastModifiedBy>
  <cp:revision>4</cp:revision>
  <dcterms:created xsi:type="dcterms:W3CDTF">2024-02-07T10:55:30Z</dcterms:created>
  <dcterms:modified xsi:type="dcterms:W3CDTF">2024-02-07T13:56:07Z</dcterms:modified>
</cp:coreProperties>
</file>