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72F41-DAA9-4E49-8A22-D75006F251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6D1F5-E2EC-4F29-8965-18C8154B36CB}">
      <dgm:prSet phldrT="[Text]"/>
      <dgm:spPr/>
      <dgm:t>
        <a:bodyPr/>
        <a:lstStyle/>
        <a:p>
          <a:r>
            <a:rPr lang="en-US" dirty="0" err="1" smtClean="0">
              <a:latin typeface="+mn-lt"/>
              <a:cs typeface="Calibri" panose="020F0502020204030204" pitchFamily="34" charset="0"/>
            </a:rPr>
            <a:t>Algebric</a:t>
          </a:r>
          <a:endParaRPr lang="en-US" dirty="0" smtClean="0">
            <a:latin typeface="+mn-lt"/>
            <a:cs typeface="Calibri" panose="020F0502020204030204" pitchFamily="34" charset="0"/>
          </a:endParaRPr>
        </a:p>
      </dgm:t>
    </dgm:pt>
    <dgm:pt modelId="{9A55E638-CAE4-4014-8485-536DD1652646}" type="parTrans" cxnId="{6F29EC44-81A0-4A0E-9A5F-EE66DDEB7416}">
      <dgm:prSet/>
      <dgm:spPr/>
      <dgm:t>
        <a:bodyPr/>
        <a:lstStyle/>
        <a:p>
          <a:endParaRPr lang="en-US"/>
        </a:p>
      </dgm:t>
    </dgm:pt>
    <dgm:pt modelId="{C9DC3286-97CF-4F98-980E-1CF195999549}" type="sibTrans" cxnId="{6F29EC44-81A0-4A0E-9A5F-EE66DDEB7416}">
      <dgm:prSet/>
      <dgm:spPr/>
      <dgm:t>
        <a:bodyPr/>
        <a:lstStyle/>
        <a:p>
          <a:endParaRPr lang="en-US"/>
        </a:p>
      </dgm:t>
    </dgm:pt>
    <dgm:pt modelId="{A8B6B62D-1D8D-407F-89AB-F5716A71BDB7}">
      <dgm:prSet phldrT="[Text]"/>
      <dgm:spPr/>
      <dgm:t>
        <a:bodyPr/>
        <a:lstStyle/>
        <a:p>
          <a:r>
            <a:rPr lang="en-US" dirty="0" smtClean="0">
              <a:latin typeface="+mn-lt"/>
              <a:cs typeface="Calibri" panose="020F0502020204030204" pitchFamily="34" charset="0"/>
            </a:rPr>
            <a:t>Trigonometric</a:t>
          </a:r>
          <a:endParaRPr lang="en-US" dirty="0">
            <a:latin typeface="+mn-lt"/>
            <a:cs typeface="Calibri" panose="020F0502020204030204" pitchFamily="34" charset="0"/>
          </a:endParaRPr>
        </a:p>
      </dgm:t>
    </dgm:pt>
    <dgm:pt modelId="{419B3E24-5457-4C5B-BB50-3A773D15353C}" type="parTrans" cxnId="{A538B61F-D40A-466A-8CC1-3BD56715F848}">
      <dgm:prSet/>
      <dgm:spPr/>
      <dgm:t>
        <a:bodyPr/>
        <a:lstStyle/>
        <a:p>
          <a:endParaRPr lang="en-US"/>
        </a:p>
      </dgm:t>
    </dgm:pt>
    <dgm:pt modelId="{A7804DE7-65F6-4607-A3FE-792F5C3EFBEA}" type="sibTrans" cxnId="{A538B61F-D40A-466A-8CC1-3BD56715F848}">
      <dgm:prSet/>
      <dgm:spPr/>
      <dgm:t>
        <a:bodyPr/>
        <a:lstStyle/>
        <a:p>
          <a:endParaRPr lang="en-US"/>
        </a:p>
      </dgm:t>
    </dgm:pt>
    <dgm:pt modelId="{811EF147-E841-4D92-9B0F-0B75C570DBFE}">
      <dgm:prSet phldrT="[Text]"/>
      <dgm:spPr/>
      <dgm:t>
        <a:bodyPr/>
        <a:lstStyle/>
        <a:p>
          <a:r>
            <a:rPr lang="en-US" dirty="0" smtClean="0">
              <a:latin typeface="+mn-lt"/>
              <a:cs typeface="Calibri" panose="020F0502020204030204" pitchFamily="34" charset="0"/>
            </a:rPr>
            <a:t>Logarithmic</a:t>
          </a:r>
          <a:endParaRPr lang="en-US" dirty="0">
            <a:latin typeface="+mn-lt"/>
            <a:cs typeface="Calibri" panose="020F0502020204030204" pitchFamily="34" charset="0"/>
          </a:endParaRPr>
        </a:p>
      </dgm:t>
    </dgm:pt>
    <dgm:pt modelId="{FD152691-B44C-480B-9188-2A361F511B53}" type="parTrans" cxnId="{BE64C0FB-09DB-4CF8-864C-1E06994035CF}">
      <dgm:prSet/>
      <dgm:spPr/>
      <dgm:t>
        <a:bodyPr/>
        <a:lstStyle/>
        <a:p>
          <a:endParaRPr lang="en-US"/>
        </a:p>
      </dgm:t>
    </dgm:pt>
    <dgm:pt modelId="{2AEA7166-73B3-485A-B3FF-9B0FF1B0C364}" type="sibTrans" cxnId="{BE64C0FB-09DB-4CF8-864C-1E06994035CF}">
      <dgm:prSet/>
      <dgm:spPr/>
      <dgm:t>
        <a:bodyPr/>
        <a:lstStyle/>
        <a:p>
          <a:endParaRPr lang="en-US"/>
        </a:p>
      </dgm:t>
    </dgm:pt>
    <dgm:pt modelId="{1B72045A-BE14-4CFB-BCB0-A1DFC11090EC}">
      <dgm:prSet/>
      <dgm:spPr/>
      <dgm:t>
        <a:bodyPr/>
        <a:lstStyle/>
        <a:p>
          <a:r>
            <a:rPr lang="en-US" dirty="0" smtClean="0"/>
            <a:t>Exponential</a:t>
          </a:r>
          <a:endParaRPr lang="en-US" dirty="0"/>
        </a:p>
      </dgm:t>
    </dgm:pt>
    <dgm:pt modelId="{A2347C34-2278-4ADD-83FE-5FA43056272C}" type="parTrans" cxnId="{C44C488C-52DA-4EF3-8A90-EA6D8CD98419}">
      <dgm:prSet/>
      <dgm:spPr/>
      <dgm:t>
        <a:bodyPr/>
        <a:lstStyle/>
        <a:p>
          <a:endParaRPr lang="en-US"/>
        </a:p>
      </dgm:t>
    </dgm:pt>
    <dgm:pt modelId="{BC23775B-5712-4A52-8E10-E028359AF82A}" type="sibTrans" cxnId="{C44C488C-52DA-4EF3-8A90-EA6D8CD98419}">
      <dgm:prSet/>
      <dgm:spPr/>
      <dgm:t>
        <a:bodyPr/>
        <a:lstStyle/>
        <a:p>
          <a:endParaRPr lang="en-US"/>
        </a:p>
      </dgm:t>
    </dgm:pt>
    <dgm:pt modelId="{1494A494-F6CD-4792-AE3D-AA4EFEC98F16}">
      <dgm:prSet/>
      <dgm:spPr/>
      <dgm:t>
        <a:bodyPr/>
        <a:lstStyle/>
        <a:p>
          <a:r>
            <a:rPr lang="en-US" dirty="0" smtClean="0"/>
            <a:t>Inverse</a:t>
          </a:r>
          <a:endParaRPr lang="en-US" dirty="0"/>
        </a:p>
      </dgm:t>
    </dgm:pt>
    <dgm:pt modelId="{44274D50-28EA-469B-B06F-3125D28621A5}" type="parTrans" cxnId="{4E3E7413-6B8F-4C9F-BC96-80DF2B084F64}">
      <dgm:prSet/>
      <dgm:spPr/>
      <dgm:t>
        <a:bodyPr/>
        <a:lstStyle/>
        <a:p>
          <a:endParaRPr lang="en-US"/>
        </a:p>
      </dgm:t>
    </dgm:pt>
    <dgm:pt modelId="{0C7977DF-6122-49A8-9E36-ED1C2E524AE2}" type="sibTrans" cxnId="{4E3E7413-6B8F-4C9F-BC96-80DF2B084F64}">
      <dgm:prSet/>
      <dgm:spPr/>
      <dgm:t>
        <a:bodyPr/>
        <a:lstStyle/>
        <a:p>
          <a:endParaRPr lang="en-US"/>
        </a:p>
      </dgm:t>
    </dgm:pt>
    <dgm:pt modelId="{00E89FF2-08A1-4E3C-A226-02682EE97BF6}" type="pres">
      <dgm:prSet presAssocID="{40472F41-DAA9-4E49-8A22-D75006F25167}" presName="linear" presStyleCnt="0">
        <dgm:presLayoutVars>
          <dgm:dir/>
          <dgm:animLvl val="lvl"/>
          <dgm:resizeHandles val="exact"/>
        </dgm:presLayoutVars>
      </dgm:prSet>
      <dgm:spPr/>
    </dgm:pt>
    <dgm:pt modelId="{F2E92E68-1841-4AD2-B7FA-9673EBEA0CF6}" type="pres">
      <dgm:prSet presAssocID="{22E6D1F5-E2EC-4F29-8965-18C8154B36CB}" presName="parentLin" presStyleCnt="0"/>
      <dgm:spPr/>
    </dgm:pt>
    <dgm:pt modelId="{3029BB48-C55A-42CE-A5EC-7AEEE43B6EC8}" type="pres">
      <dgm:prSet presAssocID="{22E6D1F5-E2EC-4F29-8965-18C8154B36CB}" presName="parentLeftMargin" presStyleLbl="node1" presStyleIdx="0" presStyleCnt="5"/>
      <dgm:spPr/>
    </dgm:pt>
    <dgm:pt modelId="{B41FDD3F-11E9-4B91-BCED-FFDC71E37037}" type="pres">
      <dgm:prSet presAssocID="{22E6D1F5-E2EC-4F29-8965-18C8154B36C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50C0B-1C7B-4F9A-9822-9372C337BA3F}" type="pres">
      <dgm:prSet presAssocID="{22E6D1F5-E2EC-4F29-8965-18C8154B36CB}" presName="negativeSpace" presStyleCnt="0"/>
      <dgm:spPr/>
    </dgm:pt>
    <dgm:pt modelId="{3D84E0C6-DC27-4793-9F88-26F08A1B8728}" type="pres">
      <dgm:prSet presAssocID="{22E6D1F5-E2EC-4F29-8965-18C8154B36CB}" presName="childText" presStyleLbl="conFgAcc1" presStyleIdx="0" presStyleCnt="5" custLinFactNeighborY="-44398">
        <dgm:presLayoutVars>
          <dgm:bulletEnabled val="1"/>
        </dgm:presLayoutVars>
      </dgm:prSet>
      <dgm:spPr/>
    </dgm:pt>
    <dgm:pt modelId="{130BDC9C-BC50-433C-9DBC-7CE8D2BD4274}" type="pres">
      <dgm:prSet presAssocID="{C9DC3286-97CF-4F98-980E-1CF195999549}" presName="spaceBetweenRectangles" presStyleCnt="0"/>
      <dgm:spPr/>
    </dgm:pt>
    <dgm:pt modelId="{87937E29-410F-4C6B-BFEB-71798153719F}" type="pres">
      <dgm:prSet presAssocID="{A8B6B62D-1D8D-407F-89AB-F5716A71BDB7}" presName="parentLin" presStyleCnt="0"/>
      <dgm:spPr/>
    </dgm:pt>
    <dgm:pt modelId="{25AEB36D-E115-4A36-90BD-FE45A0403FFF}" type="pres">
      <dgm:prSet presAssocID="{A8B6B62D-1D8D-407F-89AB-F5716A71BDB7}" presName="parentLeftMargin" presStyleLbl="node1" presStyleIdx="0" presStyleCnt="5"/>
      <dgm:spPr/>
    </dgm:pt>
    <dgm:pt modelId="{47DAC52B-3746-4AF4-8396-5C73F8E3A2DE}" type="pres">
      <dgm:prSet presAssocID="{A8B6B62D-1D8D-407F-89AB-F5716A71BD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A41D97-29E1-41BF-BEDE-DDDDDBACF657}" type="pres">
      <dgm:prSet presAssocID="{A8B6B62D-1D8D-407F-89AB-F5716A71BDB7}" presName="negativeSpace" presStyleCnt="0"/>
      <dgm:spPr/>
    </dgm:pt>
    <dgm:pt modelId="{A6ADA3BD-26B3-40F0-99B5-E3E5D5BF3C54}" type="pres">
      <dgm:prSet presAssocID="{A8B6B62D-1D8D-407F-89AB-F5716A71BDB7}" presName="childText" presStyleLbl="conFgAcc1" presStyleIdx="1" presStyleCnt="5">
        <dgm:presLayoutVars>
          <dgm:bulletEnabled val="1"/>
        </dgm:presLayoutVars>
      </dgm:prSet>
      <dgm:spPr/>
    </dgm:pt>
    <dgm:pt modelId="{EBE838F1-F832-407C-9DC3-CD5A29AD565A}" type="pres">
      <dgm:prSet presAssocID="{A7804DE7-65F6-4607-A3FE-792F5C3EFBEA}" presName="spaceBetweenRectangles" presStyleCnt="0"/>
      <dgm:spPr/>
    </dgm:pt>
    <dgm:pt modelId="{E22D9FCB-3A93-4893-8286-E8F18988BE80}" type="pres">
      <dgm:prSet presAssocID="{811EF147-E841-4D92-9B0F-0B75C570DBFE}" presName="parentLin" presStyleCnt="0"/>
      <dgm:spPr/>
    </dgm:pt>
    <dgm:pt modelId="{3DB1FC4F-94AA-47D5-A2D3-E658CEFA20A9}" type="pres">
      <dgm:prSet presAssocID="{811EF147-E841-4D92-9B0F-0B75C570DBFE}" presName="parentLeftMargin" presStyleLbl="node1" presStyleIdx="1" presStyleCnt="5"/>
      <dgm:spPr/>
    </dgm:pt>
    <dgm:pt modelId="{70222D82-1A07-421A-875E-D88B84FE76FE}" type="pres">
      <dgm:prSet presAssocID="{811EF147-E841-4D92-9B0F-0B75C570DBF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379AA4-A0A0-4B28-B2B9-B771E1FE922F}" type="pres">
      <dgm:prSet presAssocID="{811EF147-E841-4D92-9B0F-0B75C570DBFE}" presName="negativeSpace" presStyleCnt="0"/>
      <dgm:spPr/>
    </dgm:pt>
    <dgm:pt modelId="{1E6CE9AD-048C-422A-A452-7C6FAC110C38}" type="pres">
      <dgm:prSet presAssocID="{811EF147-E841-4D92-9B0F-0B75C570DBFE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CB6BF-A1ED-48F4-912A-43E7B27197A7}" type="pres">
      <dgm:prSet presAssocID="{2AEA7166-73B3-485A-B3FF-9B0FF1B0C364}" presName="spaceBetweenRectangles" presStyleCnt="0"/>
      <dgm:spPr/>
    </dgm:pt>
    <dgm:pt modelId="{722D43C0-A3EA-4D64-BA32-9CEB72D3130F}" type="pres">
      <dgm:prSet presAssocID="{1494A494-F6CD-4792-AE3D-AA4EFEC98F16}" presName="parentLin" presStyleCnt="0"/>
      <dgm:spPr/>
    </dgm:pt>
    <dgm:pt modelId="{5469C063-A1A0-4A39-84C3-7098D521192D}" type="pres">
      <dgm:prSet presAssocID="{1494A494-F6CD-4792-AE3D-AA4EFEC98F16}" presName="parentLeftMargin" presStyleLbl="node1" presStyleIdx="2" presStyleCnt="5"/>
      <dgm:spPr/>
    </dgm:pt>
    <dgm:pt modelId="{478670DA-F928-4A89-A06D-49BA0562AD1B}" type="pres">
      <dgm:prSet presAssocID="{1494A494-F6CD-4792-AE3D-AA4EFEC98F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5F8E33-693A-4899-A5D1-27FF222E2A4A}" type="pres">
      <dgm:prSet presAssocID="{1494A494-F6CD-4792-AE3D-AA4EFEC98F16}" presName="negativeSpace" presStyleCnt="0"/>
      <dgm:spPr/>
    </dgm:pt>
    <dgm:pt modelId="{888264BA-DE90-4EA2-9265-89CB288D3E6D}" type="pres">
      <dgm:prSet presAssocID="{1494A494-F6CD-4792-AE3D-AA4EFEC98F16}" presName="childText" presStyleLbl="conFgAcc1" presStyleIdx="3" presStyleCnt="5">
        <dgm:presLayoutVars>
          <dgm:bulletEnabled val="1"/>
        </dgm:presLayoutVars>
      </dgm:prSet>
      <dgm:spPr/>
    </dgm:pt>
    <dgm:pt modelId="{2FE372EE-3443-4F74-8C24-0C06471077B5}" type="pres">
      <dgm:prSet presAssocID="{0C7977DF-6122-49A8-9E36-ED1C2E524AE2}" presName="spaceBetweenRectangles" presStyleCnt="0"/>
      <dgm:spPr/>
    </dgm:pt>
    <dgm:pt modelId="{76D41EB1-554C-476C-89D9-253575E78E67}" type="pres">
      <dgm:prSet presAssocID="{1B72045A-BE14-4CFB-BCB0-A1DFC11090EC}" presName="parentLin" presStyleCnt="0"/>
      <dgm:spPr/>
    </dgm:pt>
    <dgm:pt modelId="{1C6B4A49-28FA-4E71-B312-E464977D0D73}" type="pres">
      <dgm:prSet presAssocID="{1B72045A-BE14-4CFB-BCB0-A1DFC11090EC}" presName="parentLeftMargin" presStyleLbl="node1" presStyleIdx="3" presStyleCnt="5"/>
      <dgm:spPr/>
    </dgm:pt>
    <dgm:pt modelId="{208136A6-D7C7-4C37-BBA1-408DC1038F85}" type="pres">
      <dgm:prSet presAssocID="{1B72045A-BE14-4CFB-BCB0-A1DFC11090E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10D03-F35C-44A4-A3DF-809852D4EF79}" type="pres">
      <dgm:prSet presAssocID="{1B72045A-BE14-4CFB-BCB0-A1DFC11090EC}" presName="negativeSpace" presStyleCnt="0"/>
      <dgm:spPr/>
    </dgm:pt>
    <dgm:pt modelId="{B6BEDFEE-54FE-456C-93C4-4AD1B340EC47}" type="pres">
      <dgm:prSet presAssocID="{1B72045A-BE14-4CFB-BCB0-A1DFC11090E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1525314-BD5C-4859-BF47-848D7A650402}" type="presOf" srcId="{22E6D1F5-E2EC-4F29-8965-18C8154B36CB}" destId="{3029BB48-C55A-42CE-A5EC-7AEEE43B6EC8}" srcOrd="0" destOrd="0" presId="urn:microsoft.com/office/officeart/2005/8/layout/list1"/>
    <dgm:cxn modelId="{FD38672F-04BA-4398-8F5B-C5BB4AA3917E}" type="presOf" srcId="{A8B6B62D-1D8D-407F-89AB-F5716A71BDB7}" destId="{25AEB36D-E115-4A36-90BD-FE45A0403FFF}" srcOrd="0" destOrd="0" presId="urn:microsoft.com/office/officeart/2005/8/layout/list1"/>
    <dgm:cxn modelId="{8DAD96C5-096C-4290-A865-4A5C22789B04}" type="presOf" srcId="{1494A494-F6CD-4792-AE3D-AA4EFEC98F16}" destId="{5469C063-A1A0-4A39-84C3-7098D521192D}" srcOrd="0" destOrd="0" presId="urn:microsoft.com/office/officeart/2005/8/layout/list1"/>
    <dgm:cxn modelId="{E1E26B02-FA07-4015-A477-F0CFB6BEB1BD}" type="presOf" srcId="{A8B6B62D-1D8D-407F-89AB-F5716A71BDB7}" destId="{47DAC52B-3746-4AF4-8396-5C73F8E3A2DE}" srcOrd="1" destOrd="0" presId="urn:microsoft.com/office/officeart/2005/8/layout/list1"/>
    <dgm:cxn modelId="{43712179-DA55-4FDE-90F3-7BE322418FA9}" type="presOf" srcId="{811EF147-E841-4D92-9B0F-0B75C570DBFE}" destId="{70222D82-1A07-421A-875E-D88B84FE76FE}" srcOrd="1" destOrd="0" presId="urn:microsoft.com/office/officeart/2005/8/layout/list1"/>
    <dgm:cxn modelId="{BE64C0FB-09DB-4CF8-864C-1E06994035CF}" srcId="{40472F41-DAA9-4E49-8A22-D75006F25167}" destId="{811EF147-E841-4D92-9B0F-0B75C570DBFE}" srcOrd="2" destOrd="0" parTransId="{FD152691-B44C-480B-9188-2A361F511B53}" sibTransId="{2AEA7166-73B3-485A-B3FF-9B0FF1B0C364}"/>
    <dgm:cxn modelId="{6F29EC44-81A0-4A0E-9A5F-EE66DDEB7416}" srcId="{40472F41-DAA9-4E49-8A22-D75006F25167}" destId="{22E6D1F5-E2EC-4F29-8965-18C8154B36CB}" srcOrd="0" destOrd="0" parTransId="{9A55E638-CAE4-4014-8485-536DD1652646}" sibTransId="{C9DC3286-97CF-4F98-980E-1CF195999549}"/>
    <dgm:cxn modelId="{9E227500-FCED-41AC-A000-91AF6B1B8D9F}" type="presOf" srcId="{22E6D1F5-E2EC-4F29-8965-18C8154B36CB}" destId="{B41FDD3F-11E9-4B91-BCED-FFDC71E37037}" srcOrd="1" destOrd="0" presId="urn:microsoft.com/office/officeart/2005/8/layout/list1"/>
    <dgm:cxn modelId="{CF4E71B6-1340-4DE7-9A41-6FB576311007}" type="presOf" srcId="{1B72045A-BE14-4CFB-BCB0-A1DFC11090EC}" destId="{1C6B4A49-28FA-4E71-B312-E464977D0D73}" srcOrd="0" destOrd="0" presId="urn:microsoft.com/office/officeart/2005/8/layout/list1"/>
    <dgm:cxn modelId="{62E78A9B-A7D9-4843-9FD0-BDD69717E3CF}" type="presOf" srcId="{40472F41-DAA9-4E49-8A22-D75006F25167}" destId="{00E89FF2-08A1-4E3C-A226-02682EE97BF6}" srcOrd="0" destOrd="0" presId="urn:microsoft.com/office/officeart/2005/8/layout/list1"/>
    <dgm:cxn modelId="{D06C8763-5C59-4817-9C2B-DF321A7D601A}" type="presOf" srcId="{811EF147-E841-4D92-9B0F-0B75C570DBFE}" destId="{3DB1FC4F-94AA-47D5-A2D3-E658CEFA20A9}" srcOrd="0" destOrd="0" presId="urn:microsoft.com/office/officeart/2005/8/layout/list1"/>
    <dgm:cxn modelId="{E6230017-0D93-46D0-AEE4-C62B9D920A4E}" type="presOf" srcId="{1B72045A-BE14-4CFB-BCB0-A1DFC11090EC}" destId="{208136A6-D7C7-4C37-BBA1-408DC1038F85}" srcOrd="1" destOrd="0" presId="urn:microsoft.com/office/officeart/2005/8/layout/list1"/>
    <dgm:cxn modelId="{58BF35BF-8870-46CE-B810-A095C7FD5975}" type="presOf" srcId="{1494A494-F6CD-4792-AE3D-AA4EFEC98F16}" destId="{478670DA-F928-4A89-A06D-49BA0562AD1B}" srcOrd="1" destOrd="0" presId="urn:microsoft.com/office/officeart/2005/8/layout/list1"/>
    <dgm:cxn modelId="{A538B61F-D40A-466A-8CC1-3BD56715F848}" srcId="{40472F41-DAA9-4E49-8A22-D75006F25167}" destId="{A8B6B62D-1D8D-407F-89AB-F5716A71BDB7}" srcOrd="1" destOrd="0" parTransId="{419B3E24-5457-4C5B-BB50-3A773D15353C}" sibTransId="{A7804DE7-65F6-4607-A3FE-792F5C3EFBEA}"/>
    <dgm:cxn modelId="{4E3E7413-6B8F-4C9F-BC96-80DF2B084F64}" srcId="{40472F41-DAA9-4E49-8A22-D75006F25167}" destId="{1494A494-F6CD-4792-AE3D-AA4EFEC98F16}" srcOrd="3" destOrd="0" parTransId="{44274D50-28EA-469B-B06F-3125D28621A5}" sibTransId="{0C7977DF-6122-49A8-9E36-ED1C2E524AE2}"/>
    <dgm:cxn modelId="{C44C488C-52DA-4EF3-8A90-EA6D8CD98419}" srcId="{40472F41-DAA9-4E49-8A22-D75006F25167}" destId="{1B72045A-BE14-4CFB-BCB0-A1DFC11090EC}" srcOrd="4" destOrd="0" parTransId="{A2347C34-2278-4ADD-83FE-5FA43056272C}" sibTransId="{BC23775B-5712-4A52-8E10-E028359AF82A}"/>
    <dgm:cxn modelId="{62BF3274-9FF2-40B8-9682-D3B229D530EF}" type="presParOf" srcId="{00E89FF2-08A1-4E3C-A226-02682EE97BF6}" destId="{F2E92E68-1841-4AD2-B7FA-9673EBEA0CF6}" srcOrd="0" destOrd="0" presId="urn:microsoft.com/office/officeart/2005/8/layout/list1"/>
    <dgm:cxn modelId="{4EEA0D9B-7229-44DE-A747-4453AB5EC592}" type="presParOf" srcId="{F2E92E68-1841-4AD2-B7FA-9673EBEA0CF6}" destId="{3029BB48-C55A-42CE-A5EC-7AEEE43B6EC8}" srcOrd="0" destOrd="0" presId="urn:microsoft.com/office/officeart/2005/8/layout/list1"/>
    <dgm:cxn modelId="{707FC4EC-A1F8-4370-8B89-6D6C14B17FC3}" type="presParOf" srcId="{F2E92E68-1841-4AD2-B7FA-9673EBEA0CF6}" destId="{B41FDD3F-11E9-4B91-BCED-FFDC71E37037}" srcOrd="1" destOrd="0" presId="urn:microsoft.com/office/officeart/2005/8/layout/list1"/>
    <dgm:cxn modelId="{8330CBB3-B7F5-42EF-BF5B-36AAC0985BC9}" type="presParOf" srcId="{00E89FF2-08A1-4E3C-A226-02682EE97BF6}" destId="{E8E50C0B-1C7B-4F9A-9822-9372C337BA3F}" srcOrd="1" destOrd="0" presId="urn:microsoft.com/office/officeart/2005/8/layout/list1"/>
    <dgm:cxn modelId="{5D18BD4D-5D5C-46BA-BD5E-20F8CB0301D7}" type="presParOf" srcId="{00E89FF2-08A1-4E3C-A226-02682EE97BF6}" destId="{3D84E0C6-DC27-4793-9F88-26F08A1B8728}" srcOrd="2" destOrd="0" presId="urn:microsoft.com/office/officeart/2005/8/layout/list1"/>
    <dgm:cxn modelId="{481EF0A5-3EBE-41E7-9E1F-F205877028CB}" type="presParOf" srcId="{00E89FF2-08A1-4E3C-A226-02682EE97BF6}" destId="{130BDC9C-BC50-433C-9DBC-7CE8D2BD4274}" srcOrd="3" destOrd="0" presId="urn:microsoft.com/office/officeart/2005/8/layout/list1"/>
    <dgm:cxn modelId="{FE1CB378-BE01-4BED-B877-897DAF4152E8}" type="presParOf" srcId="{00E89FF2-08A1-4E3C-A226-02682EE97BF6}" destId="{87937E29-410F-4C6B-BFEB-71798153719F}" srcOrd="4" destOrd="0" presId="urn:microsoft.com/office/officeart/2005/8/layout/list1"/>
    <dgm:cxn modelId="{0EDA62DF-1004-488D-A67E-B51EC1AA66BC}" type="presParOf" srcId="{87937E29-410F-4C6B-BFEB-71798153719F}" destId="{25AEB36D-E115-4A36-90BD-FE45A0403FFF}" srcOrd="0" destOrd="0" presId="urn:microsoft.com/office/officeart/2005/8/layout/list1"/>
    <dgm:cxn modelId="{9DB26E28-C4ED-469A-9FB3-DD333F2938F9}" type="presParOf" srcId="{87937E29-410F-4C6B-BFEB-71798153719F}" destId="{47DAC52B-3746-4AF4-8396-5C73F8E3A2DE}" srcOrd="1" destOrd="0" presId="urn:microsoft.com/office/officeart/2005/8/layout/list1"/>
    <dgm:cxn modelId="{B3F9C340-51A9-4123-81D3-AC1461E0DD09}" type="presParOf" srcId="{00E89FF2-08A1-4E3C-A226-02682EE97BF6}" destId="{67A41D97-29E1-41BF-BEDE-DDDDDBACF657}" srcOrd="5" destOrd="0" presId="urn:microsoft.com/office/officeart/2005/8/layout/list1"/>
    <dgm:cxn modelId="{FB546EB2-555C-460A-859A-45AF1A927C07}" type="presParOf" srcId="{00E89FF2-08A1-4E3C-A226-02682EE97BF6}" destId="{A6ADA3BD-26B3-40F0-99B5-E3E5D5BF3C54}" srcOrd="6" destOrd="0" presId="urn:microsoft.com/office/officeart/2005/8/layout/list1"/>
    <dgm:cxn modelId="{54F4D046-E8D1-4808-8BE4-7AF76E334933}" type="presParOf" srcId="{00E89FF2-08A1-4E3C-A226-02682EE97BF6}" destId="{EBE838F1-F832-407C-9DC3-CD5A29AD565A}" srcOrd="7" destOrd="0" presId="urn:microsoft.com/office/officeart/2005/8/layout/list1"/>
    <dgm:cxn modelId="{0679FE2B-CCBC-4E15-A64E-2749A5A2B048}" type="presParOf" srcId="{00E89FF2-08A1-4E3C-A226-02682EE97BF6}" destId="{E22D9FCB-3A93-4893-8286-E8F18988BE80}" srcOrd="8" destOrd="0" presId="urn:microsoft.com/office/officeart/2005/8/layout/list1"/>
    <dgm:cxn modelId="{799A66BB-9A7E-462B-9F03-7E6855069E81}" type="presParOf" srcId="{E22D9FCB-3A93-4893-8286-E8F18988BE80}" destId="{3DB1FC4F-94AA-47D5-A2D3-E658CEFA20A9}" srcOrd="0" destOrd="0" presId="urn:microsoft.com/office/officeart/2005/8/layout/list1"/>
    <dgm:cxn modelId="{F73335B2-7E31-48A7-A00B-CD1452AEB684}" type="presParOf" srcId="{E22D9FCB-3A93-4893-8286-E8F18988BE80}" destId="{70222D82-1A07-421A-875E-D88B84FE76FE}" srcOrd="1" destOrd="0" presId="urn:microsoft.com/office/officeart/2005/8/layout/list1"/>
    <dgm:cxn modelId="{E125643C-5736-4B3C-B5B8-BC6996228ADF}" type="presParOf" srcId="{00E89FF2-08A1-4E3C-A226-02682EE97BF6}" destId="{26379AA4-A0A0-4B28-B2B9-B771E1FE922F}" srcOrd="9" destOrd="0" presId="urn:microsoft.com/office/officeart/2005/8/layout/list1"/>
    <dgm:cxn modelId="{488BF7CD-32B9-434B-BFDC-762625D41CD0}" type="presParOf" srcId="{00E89FF2-08A1-4E3C-A226-02682EE97BF6}" destId="{1E6CE9AD-048C-422A-A452-7C6FAC110C38}" srcOrd="10" destOrd="0" presId="urn:microsoft.com/office/officeart/2005/8/layout/list1"/>
    <dgm:cxn modelId="{E70D7BF2-A6EA-4F14-B902-7846C55EC21E}" type="presParOf" srcId="{00E89FF2-08A1-4E3C-A226-02682EE97BF6}" destId="{DA5CB6BF-A1ED-48F4-912A-43E7B27197A7}" srcOrd="11" destOrd="0" presId="urn:microsoft.com/office/officeart/2005/8/layout/list1"/>
    <dgm:cxn modelId="{6A057008-F68C-4320-BAFD-979E9B27235D}" type="presParOf" srcId="{00E89FF2-08A1-4E3C-A226-02682EE97BF6}" destId="{722D43C0-A3EA-4D64-BA32-9CEB72D3130F}" srcOrd="12" destOrd="0" presId="urn:microsoft.com/office/officeart/2005/8/layout/list1"/>
    <dgm:cxn modelId="{C464F7AC-B626-4936-9F8E-1DE27DA73D40}" type="presParOf" srcId="{722D43C0-A3EA-4D64-BA32-9CEB72D3130F}" destId="{5469C063-A1A0-4A39-84C3-7098D521192D}" srcOrd="0" destOrd="0" presId="urn:microsoft.com/office/officeart/2005/8/layout/list1"/>
    <dgm:cxn modelId="{73905C12-3807-4D3B-9B9D-DAEECFCE3E9E}" type="presParOf" srcId="{722D43C0-A3EA-4D64-BA32-9CEB72D3130F}" destId="{478670DA-F928-4A89-A06D-49BA0562AD1B}" srcOrd="1" destOrd="0" presId="urn:microsoft.com/office/officeart/2005/8/layout/list1"/>
    <dgm:cxn modelId="{412B001F-1719-4BC2-88FA-19FD78283543}" type="presParOf" srcId="{00E89FF2-08A1-4E3C-A226-02682EE97BF6}" destId="{1D5F8E33-693A-4899-A5D1-27FF222E2A4A}" srcOrd="13" destOrd="0" presId="urn:microsoft.com/office/officeart/2005/8/layout/list1"/>
    <dgm:cxn modelId="{FBB31F62-FA07-4B44-9039-11B1D6FA4B2E}" type="presParOf" srcId="{00E89FF2-08A1-4E3C-A226-02682EE97BF6}" destId="{888264BA-DE90-4EA2-9265-89CB288D3E6D}" srcOrd="14" destOrd="0" presId="urn:microsoft.com/office/officeart/2005/8/layout/list1"/>
    <dgm:cxn modelId="{E8CCD431-0DCF-4AB0-A61D-A006701B1E76}" type="presParOf" srcId="{00E89FF2-08A1-4E3C-A226-02682EE97BF6}" destId="{2FE372EE-3443-4F74-8C24-0C06471077B5}" srcOrd="15" destOrd="0" presId="urn:microsoft.com/office/officeart/2005/8/layout/list1"/>
    <dgm:cxn modelId="{A0C04C11-E48C-4DC4-BF7B-F663CB0EBCB2}" type="presParOf" srcId="{00E89FF2-08A1-4E3C-A226-02682EE97BF6}" destId="{76D41EB1-554C-476C-89D9-253575E78E67}" srcOrd="16" destOrd="0" presId="urn:microsoft.com/office/officeart/2005/8/layout/list1"/>
    <dgm:cxn modelId="{340C8B79-54CF-44E9-8B67-95848B31E27D}" type="presParOf" srcId="{76D41EB1-554C-476C-89D9-253575E78E67}" destId="{1C6B4A49-28FA-4E71-B312-E464977D0D73}" srcOrd="0" destOrd="0" presId="urn:microsoft.com/office/officeart/2005/8/layout/list1"/>
    <dgm:cxn modelId="{554FBDE5-E330-4236-BA50-7EA48C53A38E}" type="presParOf" srcId="{76D41EB1-554C-476C-89D9-253575E78E67}" destId="{208136A6-D7C7-4C37-BBA1-408DC1038F85}" srcOrd="1" destOrd="0" presId="urn:microsoft.com/office/officeart/2005/8/layout/list1"/>
    <dgm:cxn modelId="{BA9E5F32-CBF7-491D-BE56-BD7910724997}" type="presParOf" srcId="{00E89FF2-08A1-4E3C-A226-02682EE97BF6}" destId="{99D10D03-F35C-44A4-A3DF-809852D4EF79}" srcOrd="17" destOrd="0" presId="urn:microsoft.com/office/officeart/2005/8/layout/list1"/>
    <dgm:cxn modelId="{628FD8DB-0D8F-459F-87EF-D1BBCFCF7E15}" type="presParOf" srcId="{00E89FF2-08A1-4E3C-A226-02682EE97BF6}" destId="{B6BEDFEE-54FE-456C-93C4-4AD1B340EC4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DF84A-CA1D-4127-8A85-63120E3A68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9A9EF3-868B-4B98-926D-15BB95766997}">
      <dgm:prSet phldrT="[Text]"/>
      <dgm:spPr/>
      <dgm:t>
        <a:bodyPr/>
        <a:lstStyle/>
        <a:p>
          <a:r>
            <a:rPr lang="en-US" dirty="0" smtClean="0"/>
            <a:t>UV Method</a:t>
          </a:r>
          <a:endParaRPr lang="en-US" dirty="0"/>
        </a:p>
      </dgm:t>
    </dgm:pt>
    <dgm:pt modelId="{F3055E7F-C5A6-448F-993E-AC88CE43EE9E}" type="parTrans" cxnId="{0B3F4A07-C029-4EB3-8C90-274418FB5BC7}">
      <dgm:prSet/>
      <dgm:spPr/>
      <dgm:t>
        <a:bodyPr/>
        <a:lstStyle/>
        <a:p>
          <a:endParaRPr lang="en-US"/>
        </a:p>
      </dgm:t>
    </dgm:pt>
    <dgm:pt modelId="{B592CC4C-822E-472A-AB94-DA07B092D796}" type="sibTrans" cxnId="{0B3F4A07-C029-4EB3-8C90-274418FB5BC7}">
      <dgm:prSet/>
      <dgm:spPr/>
      <dgm:t>
        <a:bodyPr/>
        <a:lstStyle/>
        <a:p>
          <a:endParaRPr lang="en-US"/>
        </a:p>
      </dgm:t>
    </dgm:pt>
    <dgm:pt modelId="{872BD89C-2A50-46F1-9DFE-6AFACD6EE6DB}">
      <dgm:prSet phldrT="[Text]"/>
      <dgm:spPr/>
      <dgm:t>
        <a:bodyPr/>
        <a:lstStyle/>
        <a:p>
          <a:r>
            <a:rPr lang="en-US" dirty="0" smtClean="0"/>
            <a:t>U/V Method</a:t>
          </a:r>
          <a:endParaRPr lang="en-US" dirty="0"/>
        </a:p>
      </dgm:t>
    </dgm:pt>
    <dgm:pt modelId="{6BBF8A83-660F-408C-983D-D0D1C929582F}" type="parTrans" cxnId="{43176D0B-D2FC-4324-BF6A-86C1FA731333}">
      <dgm:prSet/>
      <dgm:spPr/>
      <dgm:t>
        <a:bodyPr/>
        <a:lstStyle/>
        <a:p>
          <a:endParaRPr lang="en-US"/>
        </a:p>
      </dgm:t>
    </dgm:pt>
    <dgm:pt modelId="{2256103B-D612-40A9-BC9C-BE2E2E38D81B}" type="sibTrans" cxnId="{43176D0B-D2FC-4324-BF6A-86C1FA731333}">
      <dgm:prSet/>
      <dgm:spPr/>
      <dgm:t>
        <a:bodyPr/>
        <a:lstStyle/>
        <a:p>
          <a:endParaRPr lang="en-US"/>
        </a:p>
      </dgm:t>
    </dgm:pt>
    <dgm:pt modelId="{74552FDF-B84D-4A8A-B2FC-B88DCED18182}">
      <dgm:prSet phldrT="[Text]"/>
      <dgm:spPr/>
      <dgm:t>
        <a:bodyPr/>
        <a:lstStyle/>
        <a:p>
          <a:r>
            <a:rPr lang="en-US" dirty="0" smtClean="0"/>
            <a:t>Generalized Chain Rule etc.</a:t>
          </a:r>
          <a:endParaRPr lang="en-US" dirty="0"/>
        </a:p>
      </dgm:t>
    </dgm:pt>
    <dgm:pt modelId="{2F88B99E-8261-47D8-9E98-D449594BF172}" type="parTrans" cxnId="{8893EA0B-920F-49E7-9978-754F3954719E}">
      <dgm:prSet/>
      <dgm:spPr/>
      <dgm:t>
        <a:bodyPr/>
        <a:lstStyle/>
        <a:p>
          <a:endParaRPr lang="en-US"/>
        </a:p>
      </dgm:t>
    </dgm:pt>
    <dgm:pt modelId="{8E3E13B9-1FCC-47D8-84A7-2FA20FAD45E1}" type="sibTrans" cxnId="{8893EA0B-920F-49E7-9978-754F3954719E}">
      <dgm:prSet/>
      <dgm:spPr/>
      <dgm:t>
        <a:bodyPr/>
        <a:lstStyle/>
        <a:p>
          <a:endParaRPr lang="en-US"/>
        </a:p>
      </dgm:t>
    </dgm:pt>
    <dgm:pt modelId="{AC4B32F6-E397-4C61-965C-B80E9214E9C9}" type="pres">
      <dgm:prSet presAssocID="{814DF84A-CA1D-4127-8A85-63120E3A68A1}" presName="linear" presStyleCnt="0">
        <dgm:presLayoutVars>
          <dgm:dir/>
          <dgm:animLvl val="lvl"/>
          <dgm:resizeHandles val="exact"/>
        </dgm:presLayoutVars>
      </dgm:prSet>
      <dgm:spPr/>
    </dgm:pt>
    <dgm:pt modelId="{AC4E68C9-7094-4B33-BE86-B9891BD4FB33}" type="pres">
      <dgm:prSet presAssocID="{C99A9EF3-868B-4B98-926D-15BB95766997}" presName="parentLin" presStyleCnt="0"/>
      <dgm:spPr/>
    </dgm:pt>
    <dgm:pt modelId="{2E8A34E5-4C87-45EF-A410-68CD4C3C6697}" type="pres">
      <dgm:prSet presAssocID="{C99A9EF3-868B-4B98-926D-15BB95766997}" presName="parentLeftMargin" presStyleLbl="node1" presStyleIdx="0" presStyleCnt="3"/>
      <dgm:spPr/>
    </dgm:pt>
    <dgm:pt modelId="{B1EB1182-DC1E-4C6F-B925-06AA8B3E43F8}" type="pres">
      <dgm:prSet presAssocID="{C99A9EF3-868B-4B98-926D-15BB957669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C0E141-0B8E-43ED-A78A-8622C89D0684}" type="pres">
      <dgm:prSet presAssocID="{C99A9EF3-868B-4B98-926D-15BB95766997}" presName="negativeSpace" presStyleCnt="0"/>
      <dgm:spPr/>
    </dgm:pt>
    <dgm:pt modelId="{ED94F72F-8118-4C31-8E45-8D9E7E2E651D}" type="pres">
      <dgm:prSet presAssocID="{C99A9EF3-868B-4B98-926D-15BB95766997}" presName="childText" presStyleLbl="conFgAcc1" presStyleIdx="0" presStyleCnt="3">
        <dgm:presLayoutVars>
          <dgm:bulletEnabled val="1"/>
        </dgm:presLayoutVars>
      </dgm:prSet>
      <dgm:spPr/>
    </dgm:pt>
    <dgm:pt modelId="{2B1C9844-225F-4F12-8E8D-5C786AD0FBC8}" type="pres">
      <dgm:prSet presAssocID="{B592CC4C-822E-472A-AB94-DA07B092D796}" presName="spaceBetweenRectangles" presStyleCnt="0"/>
      <dgm:spPr/>
    </dgm:pt>
    <dgm:pt modelId="{7CBD9C86-BBBF-400A-8E9C-9F540A9E722F}" type="pres">
      <dgm:prSet presAssocID="{872BD89C-2A50-46F1-9DFE-6AFACD6EE6DB}" presName="parentLin" presStyleCnt="0"/>
      <dgm:spPr/>
    </dgm:pt>
    <dgm:pt modelId="{081BD1F6-24A8-4CBE-AA5F-5BF79ECAD33C}" type="pres">
      <dgm:prSet presAssocID="{872BD89C-2A50-46F1-9DFE-6AFACD6EE6DB}" presName="parentLeftMargin" presStyleLbl="node1" presStyleIdx="0" presStyleCnt="3"/>
      <dgm:spPr/>
    </dgm:pt>
    <dgm:pt modelId="{61928239-C012-4A56-ABA8-FD743F937C53}" type="pres">
      <dgm:prSet presAssocID="{872BD89C-2A50-46F1-9DFE-6AFACD6EE6DB}" presName="parentText" presStyleLbl="node1" presStyleIdx="1" presStyleCnt="3" custLinFactNeighborY="-3095">
        <dgm:presLayoutVars>
          <dgm:chMax val="0"/>
          <dgm:bulletEnabled val="1"/>
        </dgm:presLayoutVars>
      </dgm:prSet>
      <dgm:spPr/>
    </dgm:pt>
    <dgm:pt modelId="{A3B12DCE-D225-4AE6-8C12-F491A13F0A11}" type="pres">
      <dgm:prSet presAssocID="{872BD89C-2A50-46F1-9DFE-6AFACD6EE6DB}" presName="negativeSpace" presStyleCnt="0"/>
      <dgm:spPr/>
    </dgm:pt>
    <dgm:pt modelId="{69632C75-0A6E-4ADD-82E0-0CD723E93B64}" type="pres">
      <dgm:prSet presAssocID="{872BD89C-2A50-46F1-9DFE-6AFACD6EE6DB}" presName="childText" presStyleLbl="conFgAcc1" presStyleIdx="1" presStyleCnt="3">
        <dgm:presLayoutVars>
          <dgm:bulletEnabled val="1"/>
        </dgm:presLayoutVars>
      </dgm:prSet>
      <dgm:spPr/>
    </dgm:pt>
    <dgm:pt modelId="{C161C42B-F52D-4F2C-BC44-188DE60EEF76}" type="pres">
      <dgm:prSet presAssocID="{2256103B-D612-40A9-BC9C-BE2E2E38D81B}" presName="spaceBetweenRectangles" presStyleCnt="0"/>
      <dgm:spPr/>
    </dgm:pt>
    <dgm:pt modelId="{37B43947-E920-424E-A6B3-FF6B2D7ED7D9}" type="pres">
      <dgm:prSet presAssocID="{74552FDF-B84D-4A8A-B2FC-B88DCED18182}" presName="parentLin" presStyleCnt="0"/>
      <dgm:spPr/>
    </dgm:pt>
    <dgm:pt modelId="{B14F1D44-25A7-40A7-879D-153A6242F94A}" type="pres">
      <dgm:prSet presAssocID="{74552FDF-B84D-4A8A-B2FC-B88DCED18182}" presName="parentLeftMargin" presStyleLbl="node1" presStyleIdx="1" presStyleCnt="3"/>
      <dgm:spPr/>
    </dgm:pt>
    <dgm:pt modelId="{71DF1499-16C2-41E0-A265-6C52DBC1014E}" type="pres">
      <dgm:prSet presAssocID="{74552FDF-B84D-4A8A-B2FC-B88DCED181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4110C-C22A-4505-816E-6ACCC466124F}" type="pres">
      <dgm:prSet presAssocID="{74552FDF-B84D-4A8A-B2FC-B88DCED18182}" presName="negativeSpace" presStyleCnt="0"/>
      <dgm:spPr/>
    </dgm:pt>
    <dgm:pt modelId="{6F8D128D-BA24-449F-8435-E29553958486}" type="pres">
      <dgm:prSet presAssocID="{74552FDF-B84D-4A8A-B2FC-B88DCED181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F86F099-1C73-4E6A-B007-2E7F5A7191C4}" type="presOf" srcId="{74552FDF-B84D-4A8A-B2FC-B88DCED18182}" destId="{71DF1499-16C2-41E0-A265-6C52DBC1014E}" srcOrd="1" destOrd="0" presId="urn:microsoft.com/office/officeart/2005/8/layout/list1"/>
    <dgm:cxn modelId="{CEF14AF7-8EBC-4960-AFE6-6CC5B5A90732}" type="presOf" srcId="{872BD89C-2A50-46F1-9DFE-6AFACD6EE6DB}" destId="{61928239-C012-4A56-ABA8-FD743F937C53}" srcOrd="1" destOrd="0" presId="urn:microsoft.com/office/officeart/2005/8/layout/list1"/>
    <dgm:cxn modelId="{0B3F4A07-C029-4EB3-8C90-274418FB5BC7}" srcId="{814DF84A-CA1D-4127-8A85-63120E3A68A1}" destId="{C99A9EF3-868B-4B98-926D-15BB95766997}" srcOrd="0" destOrd="0" parTransId="{F3055E7F-C5A6-448F-993E-AC88CE43EE9E}" sibTransId="{B592CC4C-822E-472A-AB94-DA07B092D796}"/>
    <dgm:cxn modelId="{8798B75E-F016-43F4-B546-049BF682D302}" type="presOf" srcId="{814DF84A-CA1D-4127-8A85-63120E3A68A1}" destId="{AC4B32F6-E397-4C61-965C-B80E9214E9C9}" srcOrd="0" destOrd="0" presId="urn:microsoft.com/office/officeart/2005/8/layout/list1"/>
    <dgm:cxn modelId="{EE3851C4-ABEF-48DE-A637-D0821C6D4B05}" type="presOf" srcId="{C99A9EF3-868B-4B98-926D-15BB95766997}" destId="{2E8A34E5-4C87-45EF-A410-68CD4C3C6697}" srcOrd="0" destOrd="0" presId="urn:microsoft.com/office/officeart/2005/8/layout/list1"/>
    <dgm:cxn modelId="{8893EA0B-920F-49E7-9978-754F3954719E}" srcId="{814DF84A-CA1D-4127-8A85-63120E3A68A1}" destId="{74552FDF-B84D-4A8A-B2FC-B88DCED18182}" srcOrd="2" destOrd="0" parTransId="{2F88B99E-8261-47D8-9E98-D449594BF172}" sibTransId="{8E3E13B9-1FCC-47D8-84A7-2FA20FAD45E1}"/>
    <dgm:cxn modelId="{EB9321BC-1244-4692-A23F-E124EBECFC09}" type="presOf" srcId="{872BD89C-2A50-46F1-9DFE-6AFACD6EE6DB}" destId="{081BD1F6-24A8-4CBE-AA5F-5BF79ECAD33C}" srcOrd="0" destOrd="0" presId="urn:microsoft.com/office/officeart/2005/8/layout/list1"/>
    <dgm:cxn modelId="{C2794276-D106-4201-89CF-EF76B84B00D9}" type="presOf" srcId="{74552FDF-B84D-4A8A-B2FC-B88DCED18182}" destId="{B14F1D44-25A7-40A7-879D-153A6242F94A}" srcOrd="0" destOrd="0" presId="urn:microsoft.com/office/officeart/2005/8/layout/list1"/>
    <dgm:cxn modelId="{43176D0B-D2FC-4324-BF6A-86C1FA731333}" srcId="{814DF84A-CA1D-4127-8A85-63120E3A68A1}" destId="{872BD89C-2A50-46F1-9DFE-6AFACD6EE6DB}" srcOrd="1" destOrd="0" parTransId="{6BBF8A83-660F-408C-983D-D0D1C929582F}" sibTransId="{2256103B-D612-40A9-BC9C-BE2E2E38D81B}"/>
    <dgm:cxn modelId="{A358A29B-D59D-428D-B908-BC50E665FDED}" type="presOf" srcId="{C99A9EF3-868B-4B98-926D-15BB95766997}" destId="{B1EB1182-DC1E-4C6F-B925-06AA8B3E43F8}" srcOrd="1" destOrd="0" presId="urn:microsoft.com/office/officeart/2005/8/layout/list1"/>
    <dgm:cxn modelId="{A382FFB2-24AB-43FE-A802-7D94B574AC1C}" type="presParOf" srcId="{AC4B32F6-E397-4C61-965C-B80E9214E9C9}" destId="{AC4E68C9-7094-4B33-BE86-B9891BD4FB33}" srcOrd="0" destOrd="0" presId="urn:microsoft.com/office/officeart/2005/8/layout/list1"/>
    <dgm:cxn modelId="{5A12C21F-FF33-4691-AE9D-2B2BBFAA65D1}" type="presParOf" srcId="{AC4E68C9-7094-4B33-BE86-B9891BD4FB33}" destId="{2E8A34E5-4C87-45EF-A410-68CD4C3C6697}" srcOrd="0" destOrd="0" presId="urn:microsoft.com/office/officeart/2005/8/layout/list1"/>
    <dgm:cxn modelId="{793408B6-ABCF-480D-B898-F11874E5C884}" type="presParOf" srcId="{AC4E68C9-7094-4B33-BE86-B9891BD4FB33}" destId="{B1EB1182-DC1E-4C6F-B925-06AA8B3E43F8}" srcOrd="1" destOrd="0" presId="urn:microsoft.com/office/officeart/2005/8/layout/list1"/>
    <dgm:cxn modelId="{D2554240-4428-4BEB-B917-A9BD1EC7341E}" type="presParOf" srcId="{AC4B32F6-E397-4C61-965C-B80E9214E9C9}" destId="{48C0E141-0B8E-43ED-A78A-8622C89D0684}" srcOrd="1" destOrd="0" presId="urn:microsoft.com/office/officeart/2005/8/layout/list1"/>
    <dgm:cxn modelId="{570098D0-3E39-4DD9-AA71-314D5D3B15BE}" type="presParOf" srcId="{AC4B32F6-E397-4C61-965C-B80E9214E9C9}" destId="{ED94F72F-8118-4C31-8E45-8D9E7E2E651D}" srcOrd="2" destOrd="0" presId="urn:microsoft.com/office/officeart/2005/8/layout/list1"/>
    <dgm:cxn modelId="{10B45BAD-0654-422B-8545-1B4549A76012}" type="presParOf" srcId="{AC4B32F6-E397-4C61-965C-B80E9214E9C9}" destId="{2B1C9844-225F-4F12-8E8D-5C786AD0FBC8}" srcOrd="3" destOrd="0" presId="urn:microsoft.com/office/officeart/2005/8/layout/list1"/>
    <dgm:cxn modelId="{454321AC-1FEE-409F-A890-3FA1D3CB29BE}" type="presParOf" srcId="{AC4B32F6-E397-4C61-965C-B80E9214E9C9}" destId="{7CBD9C86-BBBF-400A-8E9C-9F540A9E722F}" srcOrd="4" destOrd="0" presId="urn:microsoft.com/office/officeart/2005/8/layout/list1"/>
    <dgm:cxn modelId="{8757F18E-07B6-4C6A-8298-6BDC343772BA}" type="presParOf" srcId="{7CBD9C86-BBBF-400A-8E9C-9F540A9E722F}" destId="{081BD1F6-24A8-4CBE-AA5F-5BF79ECAD33C}" srcOrd="0" destOrd="0" presId="urn:microsoft.com/office/officeart/2005/8/layout/list1"/>
    <dgm:cxn modelId="{0AD37586-C4BA-4E32-A39F-6DBF75062942}" type="presParOf" srcId="{7CBD9C86-BBBF-400A-8E9C-9F540A9E722F}" destId="{61928239-C012-4A56-ABA8-FD743F937C53}" srcOrd="1" destOrd="0" presId="urn:microsoft.com/office/officeart/2005/8/layout/list1"/>
    <dgm:cxn modelId="{857AD5EB-0491-46DA-9E67-FD3DCDDF1C18}" type="presParOf" srcId="{AC4B32F6-E397-4C61-965C-B80E9214E9C9}" destId="{A3B12DCE-D225-4AE6-8C12-F491A13F0A11}" srcOrd="5" destOrd="0" presId="urn:microsoft.com/office/officeart/2005/8/layout/list1"/>
    <dgm:cxn modelId="{29FEBB3F-A03A-4FE2-BC5A-64381CF2463C}" type="presParOf" srcId="{AC4B32F6-E397-4C61-965C-B80E9214E9C9}" destId="{69632C75-0A6E-4ADD-82E0-0CD723E93B64}" srcOrd="6" destOrd="0" presId="urn:microsoft.com/office/officeart/2005/8/layout/list1"/>
    <dgm:cxn modelId="{C227A638-840A-4EDF-9516-D2A6FF9992B7}" type="presParOf" srcId="{AC4B32F6-E397-4C61-965C-B80E9214E9C9}" destId="{C161C42B-F52D-4F2C-BC44-188DE60EEF76}" srcOrd="7" destOrd="0" presId="urn:microsoft.com/office/officeart/2005/8/layout/list1"/>
    <dgm:cxn modelId="{B2D6D198-414E-4618-AF70-328CE7310848}" type="presParOf" srcId="{AC4B32F6-E397-4C61-965C-B80E9214E9C9}" destId="{37B43947-E920-424E-A6B3-FF6B2D7ED7D9}" srcOrd="8" destOrd="0" presId="urn:microsoft.com/office/officeart/2005/8/layout/list1"/>
    <dgm:cxn modelId="{B19584D5-9333-4574-8807-C61E57FC4777}" type="presParOf" srcId="{37B43947-E920-424E-A6B3-FF6B2D7ED7D9}" destId="{B14F1D44-25A7-40A7-879D-153A6242F94A}" srcOrd="0" destOrd="0" presId="urn:microsoft.com/office/officeart/2005/8/layout/list1"/>
    <dgm:cxn modelId="{73FF9DA2-ED0A-4AB2-A064-FB184703D2BF}" type="presParOf" srcId="{37B43947-E920-424E-A6B3-FF6B2D7ED7D9}" destId="{71DF1499-16C2-41E0-A265-6C52DBC1014E}" srcOrd="1" destOrd="0" presId="urn:microsoft.com/office/officeart/2005/8/layout/list1"/>
    <dgm:cxn modelId="{A8D32C98-F704-4B4F-A32D-CCF35CFE52D6}" type="presParOf" srcId="{AC4B32F6-E397-4C61-965C-B80E9214E9C9}" destId="{5634110C-C22A-4505-816E-6ACCC466124F}" srcOrd="9" destOrd="0" presId="urn:microsoft.com/office/officeart/2005/8/layout/list1"/>
    <dgm:cxn modelId="{E8555641-F7FB-4A15-B064-342A429732F6}" type="presParOf" srcId="{AC4B32F6-E397-4C61-965C-B80E9214E9C9}" destId="{6F8D128D-BA24-449F-8435-E2955395848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4E0C6-DC27-4793-9F88-26F08A1B8728}">
      <dsp:nvSpPr>
        <dsp:cNvPr id="0" name=""/>
        <dsp:cNvSpPr/>
      </dsp:nvSpPr>
      <dsp:spPr>
        <a:xfrm>
          <a:off x="0" y="268340"/>
          <a:ext cx="34074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FDD3F-11E9-4B91-BCED-FFDC71E37037}">
      <dsp:nvSpPr>
        <dsp:cNvPr id="0" name=""/>
        <dsp:cNvSpPr/>
      </dsp:nvSpPr>
      <dsp:spPr>
        <a:xfrm>
          <a:off x="170371" y="70539"/>
          <a:ext cx="238520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155" tIns="0" rIns="9015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+mn-lt"/>
              <a:cs typeface="Calibri" panose="020F0502020204030204" pitchFamily="34" charset="0"/>
            </a:rPr>
            <a:t>Algebric</a:t>
          </a:r>
          <a:endParaRPr lang="en-US" sz="1600" kern="1200" dirty="0" smtClean="0">
            <a:latin typeface="+mn-lt"/>
            <a:cs typeface="Calibri" panose="020F0502020204030204" pitchFamily="34" charset="0"/>
          </a:endParaRPr>
        </a:p>
      </dsp:txBody>
      <dsp:txXfrm>
        <a:off x="193428" y="93596"/>
        <a:ext cx="2339089" cy="426206"/>
      </dsp:txXfrm>
    </dsp:sp>
    <dsp:sp modelId="{A6ADA3BD-26B3-40F0-99B5-E3E5D5BF3C54}">
      <dsp:nvSpPr>
        <dsp:cNvPr id="0" name=""/>
        <dsp:cNvSpPr/>
      </dsp:nvSpPr>
      <dsp:spPr>
        <a:xfrm>
          <a:off x="0" y="1032460"/>
          <a:ext cx="34074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AC52B-3746-4AF4-8396-5C73F8E3A2DE}">
      <dsp:nvSpPr>
        <dsp:cNvPr id="0" name=""/>
        <dsp:cNvSpPr/>
      </dsp:nvSpPr>
      <dsp:spPr>
        <a:xfrm>
          <a:off x="170371" y="796300"/>
          <a:ext cx="238520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155" tIns="0" rIns="9015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  <a:cs typeface="Calibri" panose="020F0502020204030204" pitchFamily="34" charset="0"/>
            </a:rPr>
            <a:t>Trigonometric</a:t>
          </a:r>
          <a:endParaRPr lang="en-US" sz="1600" kern="1200" dirty="0">
            <a:latin typeface="+mn-lt"/>
            <a:cs typeface="Calibri" panose="020F0502020204030204" pitchFamily="34" charset="0"/>
          </a:endParaRPr>
        </a:p>
      </dsp:txBody>
      <dsp:txXfrm>
        <a:off x="193428" y="819357"/>
        <a:ext cx="2339089" cy="426206"/>
      </dsp:txXfrm>
    </dsp:sp>
    <dsp:sp modelId="{1E6CE9AD-048C-422A-A452-7C6FAC110C38}">
      <dsp:nvSpPr>
        <dsp:cNvPr id="0" name=""/>
        <dsp:cNvSpPr/>
      </dsp:nvSpPr>
      <dsp:spPr>
        <a:xfrm>
          <a:off x="0" y="1758219"/>
          <a:ext cx="34074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22D82-1A07-421A-875E-D88B84FE76FE}">
      <dsp:nvSpPr>
        <dsp:cNvPr id="0" name=""/>
        <dsp:cNvSpPr/>
      </dsp:nvSpPr>
      <dsp:spPr>
        <a:xfrm>
          <a:off x="170371" y="1522060"/>
          <a:ext cx="238520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155" tIns="0" rIns="9015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  <a:cs typeface="Calibri" panose="020F0502020204030204" pitchFamily="34" charset="0"/>
            </a:rPr>
            <a:t>Logarithmic</a:t>
          </a:r>
          <a:endParaRPr lang="en-US" sz="1600" kern="1200" dirty="0">
            <a:latin typeface="+mn-lt"/>
            <a:cs typeface="Calibri" panose="020F0502020204030204" pitchFamily="34" charset="0"/>
          </a:endParaRPr>
        </a:p>
      </dsp:txBody>
      <dsp:txXfrm>
        <a:off x="193428" y="1545117"/>
        <a:ext cx="2339089" cy="426206"/>
      </dsp:txXfrm>
    </dsp:sp>
    <dsp:sp modelId="{888264BA-DE90-4EA2-9265-89CB288D3E6D}">
      <dsp:nvSpPr>
        <dsp:cNvPr id="0" name=""/>
        <dsp:cNvSpPr/>
      </dsp:nvSpPr>
      <dsp:spPr>
        <a:xfrm>
          <a:off x="0" y="2483979"/>
          <a:ext cx="34074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670DA-F928-4A89-A06D-49BA0562AD1B}">
      <dsp:nvSpPr>
        <dsp:cNvPr id="0" name=""/>
        <dsp:cNvSpPr/>
      </dsp:nvSpPr>
      <dsp:spPr>
        <a:xfrm>
          <a:off x="170371" y="2247819"/>
          <a:ext cx="238520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155" tIns="0" rIns="9015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Inverse</a:t>
          </a:r>
          <a:endParaRPr lang="en-US" sz="1600" kern="1200" dirty="0"/>
        </a:p>
      </dsp:txBody>
      <dsp:txXfrm>
        <a:off x="193428" y="2270876"/>
        <a:ext cx="2339089" cy="426206"/>
      </dsp:txXfrm>
    </dsp:sp>
    <dsp:sp modelId="{B6BEDFEE-54FE-456C-93C4-4AD1B340EC47}">
      <dsp:nvSpPr>
        <dsp:cNvPr id="0" name=""/>
        <dsp:cNvSpPr/>
      </dsp:nvSpPr>
      <dsp:spPr>
        <a:xfrm>
          <a:off x="0" y="3209740"/>
          <a:ext cx="34074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136A6-D7C7-4C37-BBA1-408DC1038F85}">
      <dsp:nvSpPr>
        <dsp:cNvPr id="0" name=""/>
        <dsp:cNvSpPr/>
      </dsp:nvSpPr>
      <dsp:spPr>
        <a:xfrm>
          <a:off x="170371" y="2973580"/>
          <a:ext cx="238520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155" tIns="0" rIns="9015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Exponential</a:t>
          </a:r>
          <a:endParaRPr lang="en-US" sz="1600" kern="1200" dirty="0"/>
        </a:p>
      </dsp:txBody>
      <dsp:txXfrm>
        <a:off x="193428" y="2996637"/>
        <a:ext cx="2339089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4F72F-8118-4C31-8E45-8D9E7E2E651D}">
      <dsp:nvSpPr>
        <dsp:cNvPr id="0" name=""/>
        <dsp:cNvSpPr/>
      </dsp:nvSpPr>
      <dsp:spPr>
        <a:xfrm>
          <a:off x="0" y="1426918"/>
          <a:ext cx="433527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B1182-DC1E-4C6F-B925-06AA8B3E43F8}">
      <dsp:nvSpPr>
        <dsp:cNvPr id="0" name=""/>
        <dsp:cNvSpPr/>
      </dsp:nvSpPr>
      <dsp:spPr>
        <a:xfrm>
          <a:off x="216763" y="1146478"/>
          <a:ext cx="30346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04" tIns="0" rIns="11470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UV Method</a:t>
          </a:r>
          <a:endParaRPr lang="en-US" sz="1900" kern="1200" dirty="0"/>
        </a:p>
      </dsp:txBody>
      <dsp:txXfrm>
        <a:off x="244143" y="1173858"/>
        <a:ext cx="2979930" cy="506120"/>
      </dsp:txXfrm>
    </dsp:sp>
    <dsp:sp modelId="{69632C75-0A6E-4ADD-82E0-0CD723E93B64}">
      <dsp:nvSpPr>
        <dsp:cNvPr id="0" name=""/>
        <dsp:cNvSpPr/>
      </dsp:nvSpPr>
      <dsp:spPr>
        <a:xfrm>
          <a:off x="0" y="2288759"/>
          <a:ext cx="433527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28239-C012-4A56-ABA8-FD743F937C53}">
      <dsp:nvSpPr>
        <dsp:cNvPr id="0" name=""/>
        <dsp:cNvSpPr/>
      </dsp:nvSpPr>
      <dsp:spPr>
        <a:xfrm>
          <a:off x="216763" y="1990959"/>
          <a:ext cx="30346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04" tIns="0" rIns="11470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U/V Method</a:t>
          </a:r>
          <a:endParaRPr lang="en-US" sz="1900" kern="1200" dirty="0"/>
        </a:p>
      </dsp:txBody>
      <dsp:txXfrm>
        <a:off x="244143" y="2018339"/>
        <a:ext cx="2979930" cy="506120"/>
      </dsp:txXfrm>
    </dsp:sp>
    <dsp:sp modelId="{6F8D128D-BA24-449F-8435-E29553958486}">
      <dsp:nvSpPr>
        <dsp:cNvPr id="0" name=""/>
        <dsp:cNvSpPr/>
      </dsp:nvSpPr>
      <dsp:spPr>
        <a:xfrm>
          <a:off x="0" y="3150599"/>
          <a:ext cx="433527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F1499-16C2-41E0-A265-6C52DBC1014E}">
      <dsp:nvSpPr>
        <dsp:cNvPr id="0" name=""/>
        <dsp:cNvSpPr/>
      </dsp:nvSpPr>
      <dsp:spPr>
        <a:xfrm>
          <a:off x="216763" y="2870159"/>
          <a:ext cx="303469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04" tIns="0" rIns="11470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Generalized Chain Rule etc.</a:t>
          </a:r>
          <a:endParaRPr lang="en-US" sz="1900" kern="1200" dirty="0"/>
        </a:p>
      </dsp:txBody>
      <dsp:txXfrm>
        <a:off x="244143" y="2897539"/>
        <a:ext cx="297993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04DE4-657B-4F98-9F46-D13400387751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0A375-8FDE-47A5-B991-5BEE9EC8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0A375-8FDE-47A5-B991-5BEE9EC8B9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3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82A9FB-2DFF-4303-A9FA-2F1D57C886B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155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FFFB-2FEE-4D15-8AB7-0D0B802C018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CDB2-4263-428D-AD93-B57621840FD1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46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671E-1F40-4A2E-949F-AEF72C09722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323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493-32C7-42AD-86FE-B3889B582C2E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5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D3D9-CDFC-4492-AE86-8CDD0885642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2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F63A-ED2C-430C-B4AC-4771B00C0E5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5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963B-404C-4177-A699-31E868FD36DC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74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ED34-B22F-4162-B605-0592EF9049A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0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A04-CA0C-4EC9-9651-284F2573C00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1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6526-2EF3-48CE-AF5D-1145FFDAE3B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8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114-3CD0-4A9F-933C-57AEE2E6361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8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19E5-1BA5-44BB-ADF3-57E666404A76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78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B05D-AE36-4FF9-A0CC-78BE85DEE32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2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3132-AF98-4EEA-AA5E-26E1233EE068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B26A5-7A84-4173-BECD-4A79D956EE9A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65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19AE-4094-4A11-98E1-6AC9882602D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7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E84717-872B-43B0-8062-4562CBEE28AF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DIFFERENTIANTOO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DERIVATIVE CALCULATOR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1"/>
                </a:solidFill>
              </a:rPr>
              <a:t>Shafiq</a:t>
            </a:r>
            <a:r>
              <a:rPr lang="en-US" dirty="0" smtClean="0">
                <a:solidFill>
                  <a:schemeClr val="bg1"/>
                </a:solidFill>
              </a:rPr>
              <a:t>-us </a:t>
            </a:r>
            <a:r>
              <a:rPr lang="en-US" dirty="0" err="1" smtClean="0">
                <a:solidFill>
                  <a:schemeClr val="bg1"/>
                </a:solidFill>
              </a:rPr>
              <a:t>saleheen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Bsse</a:t>
            </a:r>
            <a:r>
              <a:rPr lang="en-US" dirty="0" smtClean="0">
                <a:solidFill>
                  <a:schemeClr val="bg1"/>
                </a:solidFill>
              </a:rPr>
              <a:t> 1125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1443">
            <a:off x="28772" y="806615"/>
            <a:ext cx="2836730" cy="33427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21376303">
            <a:off x="970091" y="2442923"/>
            <a:ext cx="1036894" cy="6132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1436351" flipH="1">
            <a:off x="964263" y="2447314"/>
            <a:ext cx="158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d/dx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882" cy="1151965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for the future…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6656" y="2066544"/>
            <a:ext cx="10403851" cy="330804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omplete implementing U+V METHOD for various types of mathematical functions including trigonometric, exponential etc.</a:t>
            </a:r>
          </a:p>
          <a:p>
            <a:pPr>
              <a:buClr>
                <a:schemeClr val="bg1"/>
              </a:buClr>
            </a:pPr>
            <a:r>
              <a:rPr lang="en-US" sz="2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GENERALIZED CHAIN RULE METHOD.</a:t>
            </a:r>
          </a:p>
          <a:p>
            <a:pPr>
              <a:buClr>
                <a:schemeClr val="bg1"/>
              </a:buClr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 all the steps with side notes so that one can learn how to differentiate practically.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 all the corner cases and improve the overall efficiency of the project.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7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Solve the problem with fractions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3170" y="3075170"/>
            <a:ext cx="3992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Degree : 2/3 </a:t>
            </a:r>
            <a:endParaRPr lang="en-US" sz="3200" dirty="0"/>
          </a:p>
        </p:txBody>
      </p:sp>
      <p:sp>
        <p:nvSpPr>
          <p:cNvPr id="7" name="Up Arrow 6"/>
          <p:cNvSpPr/>
          <p:nvPr/>
        </p:nvSpPr>
        <p:spPr>
          <a:xfrm>
            <a:off x="2691103" y="3659945"/>
            <a:ext cx="164592" cy="571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36192" y="2164080"/>
            <a:ext cx="1136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3x</a:t>
            </a:r>
            <a:r>
              <a:rPr lang="en-US" sz="3200" baseline="30000" dirty="0" smtClean="0"/>
              <a:t>2/3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8173213" y="2164080"/>
            <a:ext cx="1122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3x</a:t>
            </a:r>
            <a:r>
              <a:rPr lang="en-US" sz="3200" baseline="30000" dirty="0" smtClean="0"/>
              <a:t>1.5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7434074" y="3075169"/>
            <a:ext cx="3992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Degree : 1.5 </a:t>
            </a:r>
            <a:endParaRPr lang="en-US" sz="3200" dirty="0"/>
          </a:p>
        </p:txBody>
      </p:sp>
      <p:sp>
        <p:nvSpPr>
          <p:cNvPr id="12" name="Up Arrow 11"/>
          <p:cNvSpPr/>
          <p:nvPr/>
        </p:nvSpPr>
        <p:spPr>
          <a:xfrm>
            <a:off x="9061423" y="3659944"/>
            <a:ext cx="164592" cy="571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9" grpId="0"/>
      <p:bldP spid="10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implementing chain rule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46409" y="2657350"/>
            <a:ext cx="1856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Algebric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5719650" y="2623887"/>
            <a:ext cx="164592" cy="571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2556" y="3474384"/>
            <a:ext cx="9229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(We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have to create functions to find out which type of mathematical functions we’re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finding)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98798" y="2115312"/>
            <a:ext cx="2075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Sin(5x)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1816" y="2613364"/>
            <a:ext cx="102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d/dx</a:t>
            </a:r>
            <a:r>
              <a:rPr lang="en-US" dirty="0"/>
              <a:t> </a:t>
            </a:r>
            <a:r>
              <a:rPr lang="en-US" dirty="0" smtClean="0"/>
              <a:t>again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2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918" y="2112264"/>
            <a:ext cx="5879591" cy="1151965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6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differentiantoo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of all, it’s a calculator.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calculator allows one to check the derivative of a basic mathematical function.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takes a function as INPUT and shows its differentiation as OUTPUT.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program will also show the process how differentiation has been done.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1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407769" cy="164924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 function has been taken as INPUT and derivative has been shown as OUTPUT in the screenshot)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1" y="792943"/>
            <a:ext cx="10058400" cy="20523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2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Motivation of the project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HSC students have differentiation in their syllabus. So this can be helpful for them as the project will show all the steps and how the differentiation has been done.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Scientists, practitioners use differentiation to solve problems. So this can be used to speed up things.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project suits the criteria of SPL-1 as it has mathematical calculations to a large extent.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6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are the challenges?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8792" y="1940944"/>
            <a:ext cx="5223171" cy="3683808"/>
          </a:xfrm>
        </p:spPr>
        <p:txBody>
          <a:bodyPr/>
          <a:lstStyle/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Differentiation can not be done with one simple method. There are many types of mathematical functions for example-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there are many methods of differentiation such as-</a:t>
            </a: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418369"/>
              </p:ext>
            </p:extLst>
          </p:nvPr>
        </p:nvGraphicFramePr>
        <p:xfrm>
          <a:off x="7953555" y="1940944"/>
          <a:ext cx="3407433" cy="368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42310346"/>
              </p:ext>
            </p:extLst>
          </p:nvPr>
        </p:nvGraphicFramePr>
        <p:xfrm>
          <a:off x="7141464" y="1261782"/>
          <a:ext cx="4335272" cy="4775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Graphic spid="4" grpId="0">
        <p:bldAsOne/>
      </p:bldGraphic>
      <p:bldGraphic spid="4" grpId="1" uiExpand="1">
        <p:bldAsOne/>
      </p:bldGraphic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882" cy="1151965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Progress so far…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calculator can do differentiation of any polynomial functions (only when degrees and coefficients are integers).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can split a function to do U+V METHOD and send every portion to a definite function to calculate derivatives.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can finally merge all the portions to a final result.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0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36417653"/>
              </p:ext>
            </p:extLst>
          </p:nvPr>
        </p:nvGraphicFramePr>
        <p:xfrm>
          <a:off x="713232" y="1304798"/>
          <a:ext cx="103949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475"/>
                <a:gridCol w="51974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the FUNCTION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Effectiveness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097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partition(char[]);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splits the function whenever it gets ‘+’ or ‘-’ sign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differentiate(char[],char);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tokenizes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coefficient and degree part of a partial function and so far it does the work according to the method of </a:t>
                      </a:r>
                      <a:r>
                        <a:rPr lang="en-US" sz="2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2400" b="1" i="0" kern="1200" baseline="300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as it can only do differentiation of a polynomial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calculate(</a:t>
                      </a:r>
                      <a:r>
                        <a:rPr lang="en-US" sz="2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int,int,char</a:t>
                      </a: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);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merges all the differentiated parts and provides the output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3232" y="152833"/>
            <a:ext cx="10396882" cy="115196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 far created functions…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2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0832" y="201168"/>
            <a:ext cx="565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3x</a:t>
            </a:r>
            <a:r>
              <a:rPr lang="en-US" sz="3200" baseline="30000" dirty="0" smtClean="0"/>
              <a:t>2   </a:t>
            </a:r>
            <a:r>
              <a:rPr lang="en-US" sz="3200" dirty="0" smtClean="0"/>
              <a:t>+  2x  -  1</a:t>
            </a:r>
            <a:endParaRPr lang="en-US" sz="3200" dirty="0"/>
          </a:p>
        </p:txBody>
      </p:sp>
      <p:sp>
        <p:nvSpPr>
          <p:cNvPr id="6" name="Up Arrow 5"/>
          <p:cNvSpPr/>
          <p:nvPr/>
        </p:nvSpPr>
        <p:spPr>
          <a:xfrm>
            <a:off x="5138928" y="785943"/>
            <a:ext cx="192024" cy="454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16444" y="1598414"/>
            <a:ext cx="718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3x</a:t>
            </a:r>
            <a:r>
              <a:rPr lang="en-US" sz="3200" baseline="30000" dirty="0"/>
              <a:t>2</a:t>
            </a:r>
            <a:endParaRPr lang="en-US" sz="3200" dirty="0"/>
          </a:p>
        </p:txBody>
      </p:sp>
      <p:sp>
        <p:nvSpPr>
          <p:cNvPr id="8" name="Up Arrow 7"/>
          <p:cNvSpPr/>
          <p:nvPr/>
        </p:nvSpPr>
        <p:spPr>
          <a:xfrm>
            <a:off x="6003036" y="785943"/>
            <a:ext cx="192024" cy="454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33649" y="2183189"/>
            <a:ext cx="569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2x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37608" y="1598413"/>
            <a:ext cx="341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2653837" y="2183188"/>
            <a:ext cx="180803" cy="5847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2572" y="308889"/>
            <a:ext cx="210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artition()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8518086" y="2183188"/>
            <a:ext cx="180803" cy="5847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5627940" y="2767964"/>
            <a:ext cx="180803" cy="5847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7160" y="2306299"/>
            <a:ext cx="239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differentiate()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0009" y="2891074"/>
            <a:ext cx="2958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Co-efficient : 3</a:t>
            </a:r>
          </a:p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Degree : 2</a:t>
            </a:r>
          </a:p>
          <a:p>
            <a:pPr algn="ctr"/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New Co-efficient : 6</a:t>
            </a:r>
          </a:p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Reduced Degree : 1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38897" y="3352739"/>
            <a:ext cx="2958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Co-efficient : 2</a:t>
            </a:r>
          </a:p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Degree : 1</a:t>
            </a:r>
          </a:p>
          <a:p>
            <a:pPr algn="ctr"/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New Co-efficient : 2</a:t>
            </a:r>
          </a:p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Reduced Degree : 0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9043" y="2767963"/>
            <a:ext cx="2958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Co-efficient : 1</a:t>
            </a:r>
          </a:p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Degree : 0</a:t>
            </a:r>
          </a:p>
          <a:p>
            <a:pPr algn="ctr"/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If(Degree==0)</a:t>
            </a:r>
          </a:p>
          <a:p>
            <a:pPr algn="ctr"/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return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451" y="4781275"/>
            <a:ext cx="239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calculate()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7340" y="4427332"/>
            <a:ext cx="83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6x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40828" y="4719719"/>
            <a:ext cx="83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1652" y="4611133"/>
            <a:ext cx="83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37608" y="4383789"/>
            <a:ext cx="83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7950" y="4488887"/>
            <a:ext cx="83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16 -0.2037 L -4.16667E-6 -4.44444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-0.28889 L -4.16667E-7 3.7037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98 -0.2037 L 4.16667E-7 -4.44444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1"/>
      <p:bldP spid="7" grpId="2"/>
      <p:bldP spid="8" grpId="0" animBg="1"/>
      <p:bldP spid="9" grpId="0"/>
      <p:bldP spid="9" grpId="1"/>
      <p:bldP spid="10" grpId="0"/>
      <p:bldP spid="10" grpId="1"/>
      <p:bldP spid="11" grpId="0" animBg="1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/>
      <p:bldP spid="24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34850"/>
            <a:ext cx="10394950" cy="3145964"/>
          </a:xfrm>
        </p:spPr>
      </p:pic>
      <p:sp>
        <p:nvSpPr>
          <p:cNvPr id="5" name="TextBox 4"/>
          <p:cNvSpPr txBox="1"/>
          <p:nvPr/>
        </p:nvSpPr>
        <p:spPr>
          <a:xfrm>
            <a:off x="877824" y="4306824"/>
            <a:ext cx="10561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(So far menu bar looks like this.. I’ve also added an user manual to guide the proper way to put an INPUT so that we get the expected OUTPUT)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0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340</TotalTime>
  <Words>538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Impact</vt:lpstr>
      <vt:lpstr>Wingdings</vt:lpstr>
      <vt:lpstr>Main Event</vt:lpstr>
      <vt:lpstr>DIFFERENTIANTOO :</vt:lpstr>
      <vt:lpstr>What is differentiantoo?</vt:lpstr>
      <vt:lpstr>PowerPoint Presentation</vt:lpstr>
      <vt:lpstr>Motivation of the project</vt:lpstr>
      <vt:lpstr>What are the challenges?</vt:lpstr>
      <vt:lpstr>Progress so far…</vt:lpstr>
      <vt:lpstr>So far created functions…</vt:lpstr>
      <vt:lpstr>PowerPoint Presentation</vt:lpstr>
      <vt:lpstr>PowerPoint Presentation</vt:lpstr>
      <vt:lpstr>Plan for the future…</vt:lpstr>
      <vt:lpstr>Solve the problem with fractions</vt:lpstr>
      <vt:lpstr>implementing chain rule 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DIFFERENTIANTOO :</dc:title>
  <dc:creator>saleheen.shafiq100@gmail.com</dc:creator>
  <cp:lastModifiedBy>saleheen.shafiq100@gmail.com</cp:lastModifiedBy>
  <cp:revision>26</cp:revision>
  <dcterms:created xsi:type="dcterms:W3CDTF">2020-03-11T17:30:52Z</dcterms:created>
  <dcterms:modified xsi:type="dcterms:W3CDTF">2020-03-11T23:11:17Z</dcterms:modified>
</cp:coreProperties>
</file>