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4D6B-97BC-FCA8-D56E-BFEDA281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1671-EF6E-501D-C8F7-815419833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FCD0-5ADB-E47F-4490-CFF5A591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F7DF-1387-D26A-12A7-7516BE16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E94E-3EF4-CE69-799A-F3B907AC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8968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004C-821C-965C-56E7-31C6887B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19DBB-00E4-413F-D94A-B5E044E9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5797-E62C-5EFE-ABF3-E145C5F8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6BE5-E6A6-F66C-A353-32BEBAED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3597-F3C5-3804-D61C-F293D3B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5507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1FC7-D8E0-72B4-073D-D6A53CF74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11206-7C2F-6F12-251D-CCA209B7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C036-850A-3DB6-BFFC-6A0CC9A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A316-BADF-51A5-9BD0-3CBD9195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A0BD-EE36-AAF1-129A-E8278CB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764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AB2-ECF6-E61A-9495-9A14095C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7309-B333-34BE-3E69-BBC3B23B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8D64-2126-A419-6040-3EEBBD80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6E4D-E430-1D56-D8D7-0E16A206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8EFE-C71F-AB9B-1FBC-6D3E712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759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C085-72D9-9F4F-A11B-64481EE5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ED000-C4B5-10FE-06EB-2ABC425E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0EED-E08C-0FA0-DECE-FC415D01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CE5E-5B4F-49E6-79C3-60F6A8B7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793D-6CD7-617F-2316-7736BCE2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476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65AE-EB0E-223A-FD86-C51CAFCA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7F17-B630-78F4-DDD7-9BCD785A3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54C8E-9EDF-D20D-CB9E-BA6F8505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22FD-3F07-4F5E-0399-02BFED2E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B3BD7-A46B-25E6-15A4-ADADFDF3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1BF9E-141E-E63F-2137-CFAEFBA2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511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305-7ED2-BA0F-43CB-60DBCAD3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2736-EE7F-942F-1703-4C65113F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553E-7977-45E6-8980-D34F60B7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9334F-0C36-080F-A2D4-9D82969EC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643BE-A620-E31F-B2E2-14F632BDD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1F6FD-1DC5-A779-6C66-7E8E2EE8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9B1A8-0A1E-BF0B-7537-E04BEC8A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93321-BCDB-7A04-348C-DE4F367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113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4F43-3773-A928-EDA5-6D6B2D26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99C72-1CCC-CEE2-388A-C1D594FE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595B9-2ED5-C997-0D60-5D6468C3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1B0A-8749-47D9-785E-0F5747AB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764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35B5-570F-D6BF-92D7-CDCE2BE2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9F162-EEDE-E86E-BD4A-9DA21559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3A05F-8C02-B9DA-76E4-06CEBC81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0441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3C8C-04C1-F93F-6CEC-6EA9EE05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7658-7F24-18AF-D38E-0C64912F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7208C-E931-2508-4F1C-CD8F31D5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E634-1C25-B374-83D5-AC2E201E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5565A-4A8E-7C25-4304-56923BF0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F659D-6544-853C-AA0A-B02EB81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2175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A7A5-8592-524E-A3E0-FF34482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5FC11-B556-B07D-19FF-86A63EB95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9650C-A2CF-B3C0-546B-5BDCB4B6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DBB73-2699-DEB1-423F-0785190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57E4-6009-BD91-1A50-5F74EABB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81146-F08F-B19E-A898-9083EC2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03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9C35E-CD36-8237-96A7-AED348E1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510D3-2681-E7B2-9011-AC456A94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409B-24BC-42AD-C7C3-96D2D872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EB8A-8363-4C48-980F-19C343978B6C}" type="datetimeFigureOut">
              <a:rPr lang="en-SA" smtClean="0"/>
              <a:t>06/12/2023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4ED4-9B3B-5149-8DD3-CDCC4FAD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EE1F-CF8F-9181-6014-7604399DC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2AD6-A51A-C641-A90E-D340B463962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0830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3317E27F-88DF-9008-D327-7508FCE4C9A4}"/>
              </a:ext>
            </a:extLst>
          </p:cNvPr>
          <p:cNvSpPr/>
          <p:nvPr/>
        </p:nvSpPr>
        <p:spPr>
          <a:xfrm>
            <a:off x="3670479" y="1880316"/>
            <a:ext cx="3322749" cy="75985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328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rminator 5">
            <a:extLst>
              <a:ext uri="{FF2B5EF4-FFF2-40B4-BE49-F238E27FC236}">
                <a16:creationId xmlns:a16="http://schemas.microsoft.com/office/drawing/2014/main" id="{0941E1FB-2CDA-4513-FFEB-8B4601E6DBB1}"/>
              </a:ext>
            </a:extLst>
          </p:cNvPr>
          <p:cNvSpPr/>
          <p:nvPr/>
        </p:nvSpPr>
        <p:spPr>
          <a:xfrm>
            <a:off x="6993228" y="2548943"/>
            <a:ext cx="3322749" cy="759853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60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7468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jamali</dc:creator>
  <cp:lastModifiedBy>saleh jamali</cp:lastModifiedBy>
  <cp:revision>1</cp:revision>
  <dcterms:created xsi:type="dcterms:W3CDTF">2023-12-06T13:40:04Z</dcterms:created>
  <dcterms:modified xsi:type="dcterms:W3CDTF">2023-12-06T13:52:51Z</dcterms:modified>
</cp:coreProperties>
</file>