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9" r:id="rId9"/>
    <p:sldId id="266" r:id="rId10"/>
    <p:sldId id="267" r:id="rId11"/>
    <p:sldId id="270" r:id="rId12"/>
    <p:sldId id="268" r:id="rId13"/>
    <p:sldId id="271" r:id="rId14"/>
    <p:sldId id="260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5DD5FF"/>
    <a:srgbClr val="FF0D97"/>
    <a:srgbClr val="0000CC"/>
    <a:srgbClr val="003635"/>
    <a:srgbClr val="9EFF29"/>
    <a:srgbClr val="C80064"/>
    <a:srgbClr val="C33A1F"/>
    <a:srgbClr val="FF2549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712" y="6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2561" y="1319981"/>
            <a:ext cx="7978879" cy="159282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679" y="3487992"/>
            <a:ext cx="80010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5DD5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4" y="135848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172498"/>
            <a:ext cx="8246070" cy="360597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732" y="539273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5DD5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6613" y="1437968"/>
            <a:ext cx="6304935" cy="3383264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227400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7025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4265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7025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4265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lehibneomar/seu-embedded-sys-lab/blob/main/intruder-detection-system.ino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lehibneomar/seu-embedded-sys-lab/blob/main/intruder-detection-system.ino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934" y="1290484"/>
            <a:ext cx="6975987" cy="1281266"/>
          </a:xfrm>
        </p:spPr>
        <p:txBody>
          <a:bodyPr>
            <a:normAutofit/>
          </a:bodyPr>
          <a:lstStyle/>
          <a:p>
            <a:r>
              <a:rPr lang="en-US" sz="3000" b="1" dirty="0"/>
              <a:t>Intruder Detection System</a:t>
            </a:r>
            <a:br>
              <a:rPr lang="en-US" sz="3000" b="1" dirty="0"/>
            </a:br>
            <a:r>
              <a:rPr lang="en-US" sz="3000" b="1" dirty="0"/>
              <a:t>Using Arduino Uno R3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81901C-C198-4E76-85B2-6F8C75EFD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90445"/>
              </p:ext>
            </p:extLst>
          </p:nvPr>
        </p:nvGraphicFramePr>
        <p:xfrm>
          <a:off x="589934" y="2733028"/>
          <a:ext cx="5424003" cy="3810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08001">
                  <a:extLst>
                    <a:ext uri="{9D8B030D-6E8A-4147-A177-3AD203B41FA5}">
                      <a16:colId xmlns:a16="http://schemas.microsoft.com/office/drawing/2014/main" val="3402538655"/>
                    </a:ext>
                  </a:extLst>
                </a:gridCol>
                <a:gridCol w="1808001">
                  <a:extLst>
                    <a:ext uri="{9D8B030D-6E8A-4147-A177-3AD203B41FA5}">
                      <a16:colId xmlns:a16="http://schemas.microsoft.com/office/drawing/2014/main" val="2733365485"/>
                    </a:ext>
                  </a:extLst>
                </a:gridCol>
                <a:gridCol w="1808001">
                  <a:extLst>
                    <a:ext uri="{9D8B030D-6E8A-4147-A177-3AD203B41FA5}">
                      <a16:colId xmlns:a16="http://schemas.microsoft.com/office/drawing/2014/main" val="605598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50" b="1" dirty="0">
                          <a:solidFill>
                            <a:schemeClr val="bg1"/>
                          </a:solidFill>
                        </a:rPr>
                        <a:t>Name: Saleh </a:t>
                      </a:r>
                      <a:r>
                        <a:rPr lang="en-US" sz="950" b="1" dirty="0" err="1">
                          <a:solidFill>
                            <a:schemeClr val="bg1"/>
                          </a:solidFill>
                        </a:rPr>
                        <a:t>Ibne</a:t>
                      </a:r>
                      <a:r>
                        <a:rPr lang="en-US" sz="950" b="1" dirty="0">
                          <a:solidFill>
                            <a:schemeClr val="bg1"/>
                          </a:solidFill>
                        </a:rPr>
                        <a:t> Omar</a:t>
                      </a:r>
                    </a:p>
                    <a:p>
                      <a:pPr algn="ctr"/>
                      <a:r>
                        <a:rPr lang="en-US" sz="950" b="1" dirty="0">
                          <a:solidFill>
                            <a:schemeClr val="bg1"/>
                          </a:solidFill>
                        </a:rPr>
                        <a:t>ID: 2017000000040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50" dirty="0">
                          <a:solidFill>
                            <a:schemeClr val="bg1"/>
                          </a:solidFill>
                        </a:rPr>
                        <a:t>Name: MD Jabir Hussain Shuvo</a:t>
                      </a:r>
                    </a:p>
                    <a:p>
                      <a:pPr algn="ctr"/>
                      <a:r>
                        <a:rPr lang="en-US" sz="950" dirty="0">
                          <a:solidFill>
                            <a:schemeClr val="bg1"/>
                          </a:solidFill>
                        </a:rPr>
                        <a:t>ID: 2018000000129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50" b="1" dirty="0">
                          <a:solidFill>
                            <a:schemeClr val="bg1"/>
                          </a:solidFill>
                        </a:rPr>
                        <a:t>Name: </a:t>
                      </a:r>
                      <a:r>
                        <a:rPr lang="en-US" sz="950" b="1" dirty="0" err="1">
                          <a:solidFill>
                            <a:schemeClr val="bg1"/>
                          </a:solidFill>
                        </a:rPr>
                        <a:t>Morjina</a:t>
                      </a:r>
                      <a:r>
                        <a:rPr lang="en-US" sz="95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950" b="1" dirty="0" err="1">
                          <a:solidFill>
                            <a:schemeClr val="bg1"/>
                          </a:solidFill>
                        </a:rPr>
                        <a:t>Akter</a:t>
                      </a:r>
                      <a:endParaRPr lang="en-US" sz="95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950" b="1" dirty="0">
                          <a:solidFill>
                            <a:schemeClr val="bg1"/>
                          </a:solidFill>
                        </a:rPr>
                        <a:t>ID: 2018000000102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8519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Serial Monitor Output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96613" y="1437968"/>
            <a:ext cx="6304935" cy="33832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>
              <a:buFont typeface="Wingdings" panose="05000000000000000000" pitchFamily="2" charset="2"/>
              <a:buChar char="v"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7E2F75-DBD5-47A0-8FC5-ED4D1613AB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24" b="285"/>
          <a:stretch/>
        </p:blipFill>
        <p:spPr>
          <a:xfrm>
            <a:off x="4044513" y="1437968"/>
            <a:ext cx="2964220" cy="299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60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96613" y="1437968"/>
            <a:ext cx="6304935" cy="33832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Intruder detection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900" dirty="0"/>
              <a:t>Radar system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900" dirty="0"/>
              <a:t>Security system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69394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Limitations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96613" y="1437968"/>
            <a:ext cx="6304935" cy="33832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Servo motor cannot rotate 360 degrees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Cannot detect objects moving at a high speed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Range of the sonar sensor is only 2cm to 400cm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To solve slow servo rotation the number of distance measurement operations were reduced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Has a delay of 500ms for every repetition of the actual operation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900" dirty="0"/>
          </a:p>
          <a:p>
            <a:pPr>
              <a:buFont typeface="Wingdings" panose="05000000000000000000" pitchFamily="2" charset="2"/>
              <a:buChar char="v"/>
            </a:pPr>
            <a:endParaRPr lang="en-US" sz="1900" dirty="0"/>
          </a:p>
          <a:p>
            <a:pPr>
              <a:buFont typeface="Wingdings" panose="05000000000000000000" pitchFamily="2" charset="2"/>
              <a:buChar char="v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3129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84732" y="1487204"/>
            <a:ext cx="6304935" cy="30496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1" dirty="0"/>
              <a:t>Source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i="1" dirty="0">
                <a:hlinkClick r:id="rId2"/>
              </a:rPr>
              <a:t>https://github.com/salehibneomar/seu-embedded-sys-lab/blob/main/intruder-detection-system.ino</a:t>
            </a:r>
            <a:endParaRPr lang="en-US" sz="1600" i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/>
              <a:t>Circuit Diagram</a:t>
            </a:r>
            <a:endParaRPr lang="en-US" sz="18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i="1" dirty="0">
                <a:hlinkClick r:id="rId2"/>
              </a:rPr>
              <a:t>https://github.com/salehibneomar/seu-embedded-sys-lab/blob/main/intruder-detection-system.ino</a:t>
            </a:r>
            <a:endParaRPr lang="en-US" sz="1600" i="1" dirty="0"/>
          </a:p>
          <a:p>
            <a:pPr marL="457200" lvl="1" indent="0">
              <a:buNone/>
            </a:pP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009004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DD7A35-2AD0-41E2-A71C-B32E8F46DBD5}"/>
              </a:ext>
            </a:extLst>
          </p:cNvPr>
          <p:cNvSpPr txBox="1"/>
          <p:nvPr/>
        </p:nvSpPr>
        <p:spPr>
          <a:xfrm>
            <a:off x="1668897" y="2371695"/>
            <a:ext cx="5863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watching this slideshow presentation!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An embedded system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Detects unwanted objects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Turns on alerts when intrusion occurs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Protects expensive items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Guards restricted areas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Working Mechanism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/>
              <a:t>An </a:t>
            </a:r>
            <a:r>
              <a:rPr lang="en-US" sz="1800" dirty="0"/>
              <a:t>ultrasonic rotating sonar sensor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Emits ultrasonic waves to detect objects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Detects intrusion within 30cm range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Turns on a warning sound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Turns on a warning light</a:t>
            </a:r>
          </a:p>
        </p:txBody>
      </p:sp>
    </p:spTree>
    <p:extLst>
      <p:ext uri="{BB962C8B-B14F-4D97-AF65-F5344CB8AC3E}">
        <p14:creationId xmlns:p14="http://schemas.microsoft.com/office/powerpoint/2010/main" val="406832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Equipment Used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96613" y="1437968"/>
            <a:ext cx="6304935" cy="33832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Arduino Uno R3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Servo motor (SG90)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Ultrasonic sonar sensor (HC-SR04)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Temperature and humidity sensor (DHT11)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Active buzzer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Red LED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1/4W resistor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Breadboard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Jumper wires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200" dirty="0"/>
          </a:p>
          <a:p>
            <a:pPr>
              <a:buFont typeface="Wingdings" panose="05000000000000000000" pitchFamily="2" charset="2"/>
              <a:buChar char="v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24596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Purpose of the Equipment Used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96613" y="1437968"/>
            <a:ext cx="6304935" cy="33832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1" dirty="0"/>
              <a:t>Arduino Uno R3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Works as the mainboard of the 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/>
              <a:t>Servo motor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Helps to rotate sonar sensor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/>
              <a:t>Ultrasonic Sonar sensor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Is used to detect object by emitting ultrasonic wave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/>
              <a:t>Temperature and Humidity sensor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Reads the current temperature of the environment to calculate exact velocity of the ultrasonic wave</a:t>
            </a:r>
          </a:p>
        </p:txBody>
      </p:sp>
    </p:spTree>
    <p:extLst>
      <p:ext uri="{BB962C8B-B14F-4D97-AF65-F5344CB8AC3E}">
        <p14:creationId xmlns:p14="http://schemas.microsoft.com/office/powerpoint/2010/main" val="2969492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Purpose of the Equipment Used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96613" y="1437968"/>
            <a:ext cx="6304935" cy="33832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1" dirty="0"/>
              <a:t>Active buzzer and Red LED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Is used to turn on a warning sound and light when intrusion happens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/>
              <a:t>1/4W resistor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To protect the LED light from fusing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/>
              <a:t>Breadboard and Jumper wires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To keep all the equipment connected to the Arduino board</a:t>
            </a:r>
          </a:p>
        </p:txBody>
      </p:sp>
    </p:spTree>
    <p:extLst>
      <p:ext uri="{BB962C8B-B14F-4D97-AF65-F5344CB8AC3E}">
        <p14:creationId xmlns:p14="http://schemas.microsoft.com/office/powerpoint/2010/main" val="409511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Circuit Diagram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96613" y="1437968"/>
            <a:ext cx="6304935" cy="33832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>
              <a:buFont typeface="Wingdings" panose="05000000000000000000" pitchFamily="2" charset="2"/>
              <a:buChar char="v"/>
            </a:pP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770385-9038-4CB9-BE2C-0FA669BDA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98" y="1437968"/>
            <a:ext cx="5305449" cy="281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34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The Intruder Detection System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96613" y="1437968"/>
            <a:ext cx="6304935" cy="33832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>
              <a:buFont typeface="Wingdings" panose="05000000000000000000" pitchFamily="2" charset="2"/>
              <a:buChar char="v"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7E2F75-DBD5-47A0-8FC5-ED4D1613A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006" y="1437968"/>
            <a:ext cx="5223256" cy="291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88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Source 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84732" y="2078047"/>
            <a:ext cx="6304935" cy="17624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1" dirty="0"/>
              <a:t>Source code link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i="1" dirty="0">
                <a:hlinkClick r:id="rId2"/>
              </a:rPr>
              <a:t>https://github.com/salehibneomar/seu-embedded-sys-lab/blob/main/intruder-detection-system.ino</a:t>
            </a:r>
            <a:endParaRPr lang="en-US" sz="1600" i="1" dirty="0"/>
          </a:p>
          <a:p>
            <a:pPr marL="0" indent="0">
              <a:buNone/>
            </a:pPr>
            <a:endParaRPr 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437348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341</Words>
  <Application>Microsoft Office PowerPoint</Application>
  <PresentationFormat>On-screen Show (16:9)</PresentationFormat>
  <Paragraphs>69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Intruder Detection System Using Arduino Uno R3</vt:lpstr>
      <vt:lpstr>Introduction</vt:lpstr>
      <vt:lpstr>Working Mechanism</vt:lpstr>
      <vt:lpstr>Equipment Used</vt:lpstr>
      <vt:lpstr>Purpose of the Equipment Used</vt:lpstr>
      <vt:lpstr>Purpose of the Equipment Used</vt:lpstr>
      <vt:lpstr>Circuit Diagram</vt:lpstr>
      <vt:lpstr>The Intruder Detection System</vt:lpstr>
      <vt:lpstr>Source Code</vt:lpstr>
      <vt:lpstr>Serial Monitor Output</vt:lpstr>
      <vt:lpstr>Applications</vt:lpstr>
      <vt:lpstr>Limitations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2022-10-12T15:34:49Z</dcterms:modified>
</cp:coreProperties>
</file>