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2" r:id="rId6"/>
    <p:sldId id="263" r:id="rId7"/>
    <p:sldId id="273" r:id="rId8"/>
    <p:sldId id="264" r:id="rId9"/>
    <p:sldId id="274" r:id="rId10"/>
    <p:sldId id="265" r:id="rId11"/>
    <p:sldId id="271" r:id="rId12"/>
    <p:sldId id="266" r:id="rId13"/>
    <p:sldId id="275" r:id="rId14"/>
    <p:sldId id="267" r:id="rId15"/>
    <p:sldId id="268" r:id="rId16"/>
    <p:sldId id="269" r:id="rId17"/>
    <p:sldId id="276" r:id="rId18"/>
    <p:sldId id="279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829EF-8384-4006-B0E7-6A681D70972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EFD62F-3632-410F-A27F-73E01CCF2815}">
      <dgm:prSet/>
      <dgm:spPr/>
      <dgm:t>
        <a:bodyPr/>
        <a:lstStyle/>
        <a:p>
          <a:r>
            <a:rPr lang="en-CA" dirty="0"/>
            <a:t>To be more specific let’s understand by steps:</a:t>
          </a:r>
          <a:endParaRPr lang="en-US" dirty="0"/>
        </a:p>
      </dgm:t>
    </dgm:pt>
    <dgm:pt modelId="{1BB9E3A5-E6B5-4202-8A74-77E2A64C21F7}" type="parTrans" cxnId="{F5EBC814-4B97-4578-B29B-397472064855}">
      <dgm:prSet/>
      <dgm:spPr/>
      <dgm:t>
        <a:bodyPr/>
        <a:lstStyle/>
        <a:p>
          <a:endParaRPr lang="en-US"/>
        </a:p>
      </dgm:t>
    </dgm:pt>
    <dgm:pt modelId="{ABD9DB68-7BD8-4E2B-B715-E0E14C3FC483}" type="sibTrans" cxnId="{F5EBC814-4B97-4578-B29B-397472064855}">
      <dgm:prSet/>
      <dgm:spPr/>
      <dgm:t>
        <a:bodyPr/>
        <a:lstStyle/>
        <a:p>
          <a:endParaRPr lang="en-US"/>
        </a:p>
      </dgm:t>
    </dgm:pt>
    <dgm:pt modelId="{131296DD-CB90-4618-8614-ABF51C73ECE1}">
      <dgm:prSet/>
      <dgm:spPr/>
      <dgm:t>
        <a:bodyPr/>
        <a:lstStyle/>
        <a:p>
          <a:r>
            <a:rPr lang="en-CA" b="1" dirty="0"/>
            <a:t>Start with all possible clauses</a:t>
          </a:r>
          <a:r>
            <a:rPr lang="en-CA" dirty="0"/>
            <a:t>    (of size ≤ k)</a:t>
          </a:r>
          <a:br>
            <a:rPr lang="en-CA" dirty="0"/>
          </a:br>
          <a:r>
            <a:rPr lang="en-CA" dirty="0"/>
            <a:t>This is your initial </a:t>
          </a:r>
          <a:r>
            <a:rPr lang="en-CA" b="1" dirty="0"/>
            <a:t>hypothesis space</a:t>
          </a:r>
          <a:r>
            <a:rPr lang="en-CA" dirty="0"/>
            <a:t> H₀.</a:t>
          </a:r>
          <a:endParaRPr lang="en-US" dirty="0"/>
        </a:p>
      </dgm:t>
    </dgm:pt>
    <dgm:pt modelId="{2D569F89-FC33-41DC-907C-9DD3F9754F57}" type="parTrans" cxnId="{A3AB6332-E62F-4E9E-B41C-6AAE8370D367}">
      <dgm:prSet/>
      <dgm:spPr/>
      <dgm:t>
        <a:bodyPr/>
        <a:lstStyle/>
        <a:p>
          <a:endParaRPr lang="en-US"/>
        </a:p>
      </dgm:t>
    </dgm:pt>
    <dgm:pt modelId="{99D330E3-8C59-46C2-8BE4-9DC249573847}" type="sibTrans" cxnId="{A3AB6332-E62F-4E9E-B41C-6AAE8370D367}">
      <dgm:prSet/>
      <dgm:spPr/>
      <dgm:t>
        <a:bodyPr/>
        <a:lstStyle/>
        <a:p>
          <a:endParaRPr lang="en-US"/>
        </a:p>
      </dgm:t>
    </dgm:pt>
    <dgm:pt modelId="{1F0AD9C2-CD84-4DFE-B8E3-69C36D3D7715}">
      <dgm:prSet/>
      <dgm:spPr/>
      <dgm:t>
        <a:bodyPr/>
        <a:lstStyle/>
        <a:p>
          <a:r>
            <a:rPr lang="en-CA" b="1"/>
            <a:t>For each positive example pᵢ:</a:t>
          </a:r>
          <a:endParaRPr lang="en-US"/>
        </a:p>
      </dgm:t>
    </dgm:pt>
    <dgm:pt modelId="{8967CDE4-4B39-48AE-AED6-609C98D67650}" type="parTrans" cxnId="{4722D555-15D4-4F69-9C62-ABC48C1EE55B}">
      <dgm:prSet/>
      <dgm:spPr/>
      <dgm:t>
        <a:bodyPr/>
        <a:lstStyle/>
        <a:p>
          <a:endParaRPr lang="en-US"/>
        </a:p>
      </dgm:t>
    </dgm:pt>
    <dgm:pt modelId="{5E4C91E6-4AF2-4B32-A75A-96E7F6BD8EA0}" type="sibTrans" cxnId="{4722D555-15D4-4F69-9C62-ABC48C1EE55B}">
      <dgm:prSet/>
      <dgm:spPr/>
      <dgm:t>
        <a:bodyPr/>
        <a:lstStyle/>
        <a:p>
          <a:endParaRPr lang="en-US"/>
        </a:p>
      </dgm:t>
    </dgm:pt>
    <dgm:pt modelId="{9C8C9F44-CBA7-403B-86CB-19BD8550244D}">
      <dgm:prSet/>
      <dgm:spPr/>
      <dgm:t>
        <a:bodyPr/>
        <a:lstStyle/>
        <a:p>
          <a:r>
            <a:rPr lang="en-CA"/>
            <a:t>Check which clauses in the current hypothesis </a:t>
          </a:r>
          <a:r>
            <a:rPr lang="en-CA" b="1"/>
            <a:t>don’t work</a:t>
          </a:r>
          <a:endParaRPr lang="en-US"/>
        </a:p>
      </dgm:t>
    </dgm:pt>
    <dgm:pt modelId="{3EE54905-ADD0-4FD5-892B-534EFF9474D7}" type="parTrans" cxnId="{3D7C9C98-8E66-476E-9598-2C41E4BF3CA2}">
      <dgm:prSet/>
      <dgm:spPr/>
      <dgm:t>
        <a:bodyPr/>
        <a:lstStyle/>
        <a:p>
          <a:endParaRPr lang="en-US"/>
        </a:p>
      </dgm:t>
    </dgm:pt>
    <dgm:pt modelId="{625505DA-84BE-437F-AF0D-B733D945D24D}" type="sibTrans" cxnId="{3D7C9C98-8E66-476E-9598-2C41E4BF3CA2}">
      <dgm:prSet/>
      <dgm:spPr/>
      <dgm:t>
        <a:bodyPr/>
        <a:lstStyle/>
        <a:p>
          <a:endParaRPr lang="en-US"/>
        </a:p>
      </dgm:t>
    </dgm:pt>
    <dgm:pt modelId="{71FD051D-5CBF-48F6-A31D-61E76C873209}">
      <dgm:prSet/>
      <dgm:spPr/>
      <dgm:t>
        <a:bodyPr/>
        <a:lstStyle/>
        <a:p>
          <a:r>
            <a:rPr lang="en-CA"/>
            <a:t>(i.e., are not satisfied by pᵢ).</a:t>
          </a:r>
          <a:endParaRPr lang="en-US"/>
        </a:p>
      </dgm:t>
    </dgm:pt>
    <dgm:pt modelId="{BBEB81B3-77E7-4412-80FE-8F520A86BAD7}" type="parTrans" cxnId="{B0706ABE-84B3-4CF2-82BC-76F8B08E2187}">
      <dgm:prSet/>
      <dgm:spPr/>
      <dgm:t>
        <a:bodyPr/>
        <a:lstStyle/>
        <a:p>
          <a:endParaRPr lang="en-US"/>
        </a:p>
      </dgm:t>
    </dgm:pt>
    <dgm:pt modelId="{6D6CB34B-C70C-4320-8E86-96DBED2902FF}" type="sibTrans" cxnId="{B0706ABE-84B3-4CF2-82BC-76F8B08E2187}">
      <dgm:prSet/>
      <dgm:spPr/>
      <dgm:t>
        <a:bodyPr/>
        <a:lstStyle/>
        <a:p>
          <a:endParaRPr lang="en-US"/>
        </a:p>
      </dgm:t>
    </dgm:pt>
    <dgm:pt modelId="{56EF4E61-8E43-40BC-AF06-6D863174CF65}">
      <dgm:prSet/>
      <dgm:spPr/>
      <dgm:t>
        <a:bodyPr/>
        <a:lstStyle/>
        <a:p>
          <a:r>
            <a:rPr lang="en-CA" b="1"/>
            <a:t>Remove</a:t>
          </a:r>
          <a:r>
            <a:rPr lang="en-CA"/>
            <a:t> those clauses → creating a </a:t>
          </a:r>
          <a:r>
            <a:rPr lang="en-CA" b="1"/>
            <a:t>new hypothesis</a:t>
          </a:r>
          <a:r>
            <a:rPr lang="en-CA"/>
            <a:t> Hᵢ₊₁.</a:t>
          </a:r>
          <a:endParaRPr lang="en-US"/>
        </a:p>
      </dgm:t>
    </dgm:pt>
    <dgm:pt modelId="{11860CB4-BFBC-4112-BAC7-B4BBD270C6C4}" type="parTrans" cxnId="{AA6EC30B-BF29-486D-A3FB-E573D2092F24}">
      <dgm:prSet/>
      <dgm:spPr/>
      <dgm:t>
        <a:bodyPr/>
        <a:lstStyle/>
        <a:p>
          <a:endParaRPr lang="en-US"/>
        </a:p>
      </dgm:t>
    </dgm:pt>
    <dgm:pt modelId="{5FFD04F9-68F1-4A4D-893B-2B29F8CDB4FA}" type="sibTrans" cxnId="{AA6EC30B-BF29-486D-A3FB-E573D2092F24}">
      <dgm:prSet/>
      <dgm:spPr/>
      <dgm:t>
        <a:bodyPr/>
        <a:lstStyle/>
        <a:p>
          <a:endParaRPr lang="en-US"/>
        </a:p>
      </dgm:t>
    </dgm:pt>
    <dgm:pt modelId="{C98A03CF-F837-4398-AD3B-73833E070116}">
      <dgm:prSet/>
      <dgm:spPr/>
      <dgm:t>
        <a:bodyPr/>
        <a:lstStyle/>
        <a:p>
          <a:r>
            <a:rPr lang="en-CA" b="1"/>
            <a:t>Repeat</a:t>
          </a:r>
          <a:r>
            <a:rPr lang="en-CA"/>
            <a:t> this process for all positive examples.</a:t>
          </a:r>
          <a:endParaRPr lang="en-US"/>
        </a:p>
      </dgm:t>
    </dgm:pt>
    <dgm:pt modelId="{DECAEBD0-F702-4A6D-BB7B-F3DB67546A33}" type="parTrans" cxnId="{2E7369ED-1A91-4551-A75C-4D38F413E0A5}">
      <dgm:prSet/>
      <dgm:spPr/>
      <dgm:t>
        <a:bodyPr/>
        <a:lstStyle/>
        <a:p>
          <a:endParaRPr lang="en-US"/>
        </a:p>
      </dgm:t>
    </dgm:pt>
    <dgm:pt modelId="{427E122D-E708-4A9F-9667-021FDE314851}" type="sibTrans" cxnId="{2E7369ED-1A91-4551-A75C-4D38F413E0A5}">
      <dgm:prSet/>
      <dgm:spPr/>
      <dgm:t>
        <a:bodyPr/>
        <a:lstStyle/>
        <a:p>
          <a:endParaRPr lang="en-US"/>
        </a:p>
      </dgm:t>
    </dgm:pt>
    <dgm:pt modelId="{E33ECE1D-695B-4AB3-B046-A9D0A008BCED}">
      <dgm:prSet/>
      <dgm:spPr/>
      <dgm:t>
        <a:bodyPr/>
        <a:lstStyle/>
        <a:p>
          <a:r>
            <a:rPr lang="en-CA" b="1"/>
            <a:t>Final Result</a:t>
          </a:r>
          <a:r>
            <a:rPr lang="en-CA"/>
            <a:t>: A set of clauses H that is satisfied by </a:t>
          </a:r>
          <a:r>
            <a:rPr lang="en-CA" b="1"/>
            <a:t>all</a:t>
          </a:r>
          <a:r>
            <a:rPr lang="en-CA"/>
            <a:t> positive examples.</a:t>
          </a:r>
          <a:endParaRPr lang="en-US"/>
        </a:p>
      </dgm:t>
    </dgm:pt>
    <dgm:pt modelId="{B8AB7122-98F2-4F9E-B458-10461BBADD7D}" type="parTrans" cxnId="{87D1359E-F5C5-4A90-A26F-73ACA2046D32}">
      <dgm:prSet/>
      <dgm:spPr/>
      <dgm:t>
        <a:bodyPr/>
        <a:lstStyle/>
        <a:p>
          <a:endParaRPr lang="en-US"/>
        </a:p>
      </dgm:t>
    </dgm:pt>
    <dgm:pt modelId="{EBFDB0A4-E587-4914-8046-97CE8AB53790}" type="sibTrans" cxnId="{87D1359E-F5C5-4A90-A26F-73ACA2046D32}">
      <dgm:prSet/>
      <dgm:spPr/>
      <dgm:t>
        <a:bodyPr/>
        <a:lstStyle/>
        <a:p>
          <a:endParaRPr lang="en-US"/>
        </a:p>
      </dgm:t>
    </dgm:pt>
    <dgm:pt modelId="{383E2B52-E608-4D69-866C-C43BF9D19EE3}" type="pres">
      <dgm:prSet presAssocID="{E74829EF-8384-4006-B0E7-6A681D70972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08FD758-ACAE-4030-AE2A-69867285881D}" type="pres">
      <dgm:prSet presAssocID="{96EFD62F-3632-410F-A27F-73E01CCF2815}" presName="hierRoot1" presStyleCnt="0">
        <dgm:presLayoutVars>
          <dgm:hierBranch val="init"/>
        </dgm:presLayoutVars>
      </dgm:prSet>
      <dgm:spPr/>
    </dgm:pt>
    <dgm:pt modelId="{9948F52C-C4A8-46BB-8ABA-B571CEAD52ED}" type="pres">
      <dgm:prSet presAssocID="{96EFD62F-3632-410F-A27F-73E01CCF2815}" presName="rootComposite1" presStyleCnt="0"/>
      <dgm:spPr/>
    </dgm:pt>
    <dgm:pt modelId="{33A736FB-4C18-401B-A56F-1AE1264195C1}" type="pres">
      <dgm:prSet presAssocID="{96EFD62F-3632-410F-A27F-73E01CCF2815}" presName="rootText1" presStyleLbl="node0" presStyleIdx="0" presStyleCnt="1">
        <dgm:presLayoutVars>
          <dgm:chPref val="3"/>
        </dgm:presLayoutVars>
      </dgm:prSet>
      <dgm:spPr/>
    </dgm:pt>
    <dgm:pt modelId="{946418EF-BD2D-4A40-BE1D-264D19FC80D6}" type="pres">
      <dgm:prSet presAssocID="{96EFD62F-3632-410F-A27F-73E01CCF2815}" presName="rootConnector1" presStyleLbl="node1" presStyleIdx="0" presStyleCnt="0"/>
      <dgm:spPr/>
    </dgm:pt>
    <dgm:pt modelId="{BBF494DD-79C3-41AE-B34C-E036DD54E95A}" type="pres">
      <dgm:prSet presAssocID="{96EFD62F-3632-410F-A27F-73E01CCF2815}" presName="hierChild2" presStyleCnt="0"/>
      <dgm:spPr/>
    </dgm:pt>
    <dgm:pt modelId="{9EAFB821-AB6D-48E8-9DAC-1B8F550C61D7}" type="pres">
      <dgm:prSet presAssocID="{2D569F89-FC33-41DC-907C-9DD3F9754F57}" presName="Name64" presStyleLbl="parChTrans1D2" presStyleIdx="0" presStyleCnt="5"/>
      <dgm:spPr/>
    </dgm:pt>
    <dgm:pt modelId="{D7B34FA9-92DA-4E46-9A75-92F86AD6BAD0}" type="pres">
      <dgm:prSet presAssocID="{131296DD-CB90-4618-8614-ABF51C73ECE1}" presName="hierRoot2" presStyleCnt="0">
        <dgm:presLayoutVars>
          <dgm:hierBranch val="init"/>
        </dgm:presLayoutVars>
      </dgm:prSet>
      <dgm:spPr/>
    </dgm:pt>
    <dgm:pt modelId="{0BA04C7D-A287-4414-AEFC-96821F910E30}" type="pres">
      <dgm:prSet presAssocID="{131296DD-CB90-4618-8614-ABF51C73ECE1}" presName="rootComposite" presStyleCnt="0"/>
      <dgm:spPr/>
    </dgm:pt>
    <dgm:pt modelId="{606B736D-0309-433B-B7C4-6A197210CA9B}" type="pres">
      <dgm:prSet presAssocID="{131296DD-CB90-4618-8614-ABF51C73ECE1}" presName="rootText" presStyleLbl="node2" presStyleIdx="0" presStyleCnt="5">
        <dgm:presLayoutVars>
          <dgm:chPref val="3"/>
        </dgm:presLayoutVars>
      </dgm:prSet>
      <dgm:spPr/>
    </dgm:pt>
    <dgm:pt modelId="{AEF097BF-6C4C-4444-95DA-8BB6731D37EA}" type="pres">
      <dgm:prSet presAssocID="{131296DD-CB90-4618-8614-ABF51C73ECE1}" presName="rootConnector" presStyleLbl="node2" presStyleIdx="0" presStyleCnt="5"/>
      <dgm:spPr/>
    </dgm:pt>
    <dgm:pt modelId="{5973C5AE-7493-4EAF-8D0E-846328AD76AE}" type="pres">
      <dgm:prSet presAssocID="{131296DD-CB90-4618-8614-ABF51C73ECE1}" presName="hierChild4" presStyleCnt="0"/>
      <dgm:spPr/>
    </dgm:pt>
    <dgm:pt modelId="{39490374-F1DE-4305-A9D3-DB1A229C51D2}" type="pres">
      <dgm:prSet presAssocID="{131296DD-CB90-4618-8614-ABF51C73ECE1}" presName="hierChild5" presStyleCnt="0"/>
      <dgm:spPr/>
    </dgm:pt>
    <dgm:pt modelId="{BADFD1EE-62A8-4062-A4E3-8EB4EA479DE5}" type="pres">
      <dgm:prSet presAssocID="{8967CDE4-4B39-48AE-AED6-609C98D67650}" presName="Name64" presStyleLbl="parChTrans1D2" presStyleIdx="1" presStyleCnt="5"/>
      <dgm:spPr/>
    </dgm:pt>
    <dgm:pt modelId="{683ED919-3A8C-4AD6-9C3D-A33738BF8D16}" type="pres">
      <dgm:prSet presAssocID="{1F0AD9C2-CD84-4DFE-B8E3-69C36D3D7715}" presName="hierRoot2" presStyleCnt="0">
        <dgm:presLayoutVars>
          <dgm:hierBranch val="init"/>
        </dgm:presLayoutVars>
      </dgm:prSet>
      <dgm:spPr/>
    </dgm:pt>
    <dgm:pt modelId="{962A4479-8733-4DA6-82F1-F7DBA3B8A49F}" type="pres">
      <dgm:prSet presAssocID="{1F0AD9C2-CD84-4DFE-B8E3-69C36D3D7715}" presName="rootComposite" presStyleCnt="0"/>
      <dgm:spPr/>
    </dgm:pt>
    <dgm:pt modelId="{90AB4159-168A-4C72-90D8-449405141972}" type="pres">
      <dgm:prSet presAssocID="{1F0AD9C2-CD84-4DFE-B8E3-69C36D3D7715}" presName="rootText" presStyleLbl="node2" presStyleIdx="1" presStyleCnt="5">
        <dgm:presLayoutVars>
          <dgm:chPref val="3"/>
        </dgm:presLayoutVars>
      </dgm:prSet>
      <dgm:spPr/>
    </dgm:pt>
    <dgm:pt modelId="{3C910C98-58A9-4351-B3F7-D9D34CA3C5A1}" type="pres">
      <dgm:prSet presAssocID="{1F0AD9C2-CD84-4DFE-B8E3-69C36D3D7715}" presName="rootConnector" presStyleLbl="node2" presStyleIdx="1" presStyleCnt="5"/>
      <dgm:spPr/>
    </dgm:pt>
    <dgm:pt modelId="{350439B9-8BE1-4373-9273-2945C720DB34}" type="pres">
      <dgm:prSet presAssocID="{1F0AD9C2-CD84-4DFE-B8E3-69C36D3D7715}" presName="hierChild4" presStyleCnt="0"/>
      <dgm:spPr/>
    </dgm:pt>
    <dgm:pt modelId="{773D1D3A-5CDE-47D1-8673-97270FAB690E}" type="pres">
      <dgm:prSet presAssocID="{3EE54905-ADD0-4FD5-892B-534EFF9474D7}" presName="Name64" presStyleLbl="parChTrans1D3" presStyleIdx="0" presStyleCnt="2"/>
      <dgm:spPr/>
    </dgm:pt>
    <dgm:pt modelId="{858521CE-7035-4AA5-86B7-0231DB0E8E19}" type="pres">
      <dgm:prSet presAssocID="{9C8C9F44-CBA7-403B-86CB-19BD8550244D}" presName="hierRoot2" presStyleCnt="0">
        <dgm:presLayoutVars>
          <dgm:hierBranch val="init"/>
        </dgm:presLayoutVars>
      </dgm:prSet>
      <dgm:spPr/>
    </dgm:pt>
    <dgm:pt modelId="{BF643AC4-E925-4D12-B04D-98256B057E00}" type="pres">
      <dgm:prSet presAssocID="{9C8C9F44-CBA7-403B-86CB-19BD8550244D}" presName="rootComposite" presStyleCnt="0"/>
      <dgm:spPr/>
    </dgm:pt>
    <dgm:pt modelId="{C0CCA577-1CB0-4A01-8BD5-90AC4D3DBC94}" type="pres">
      <dgm:prSet presAssocID="{9C8C9F44-CBA7-403B-86CB-19BD8550244D}" presName="rootText" presStyleLbl="node3" presStyleIdx="0" presStyleCnt="2">
        <dgm:presLayoutVars>
          <dgm:chPref val="3"/>
        </dgm:presLayoutVars>
      </dgm:prSet>
      <dgm:spPr/>
    </dgm:pt>
    <dgm:pt modelId="{56786601-92F1-4197-B506-381160C6DD01}" type="pres">
      <dgm:prSet presAssocID="{9C8C9F44-CBA7-403B-86CB-19BD8550244D}" presName="rootConnector" presStyleLbl="node3" presStyleIdx="0" presStyleCnt="2"/>
      <dgm:spPr/>
    </dgm:pt>
    <dgm:pt modelId="{A2ECBB79-F2D7-4302-B483-3754CCECEC0A}" type="pres">
      <dgm:prSet presAssocID="{9C8C9F44-CBA7-403B-86CB-19BD8550244D}" presName="hierChild4" presStyleCnt="0"/>
      <dgm:spPr/>
    </dgm:pt>
    <dgm:pt modelId="{D3465129-8B23-4050-98BE-F5C6C1F05DE9}" type="pres">
      <dgm:prSet presAssocID="{9C8C9F44-CBA7-403B-86CB-19BD8550244D}" presName="hierChild5" presStyleCnt="0"/>
      <dgm:spPr/>
    </dgm:pt>
    <dgm:pt modelId="{BB71B4AB-59AD-4CAD-9DA0-CA94246513F4}" type="pres">
      <dgm:prSet presAssocID="{1F0AD9C2-CD84-4DFE-B8E3-69C36D3D7715}" presName="hierChild5" presStyleCnt="0"/>
      <dgm:spPr/>
    </dgm:pt>
    <dgm:pt modelId="{71202A4C-F443-45FF-8B5E-96D38A4F5602}" type="pres">
      <dgm:prSet presAssocID="{BBEB81B3-77E7-4412-80FE-8F520A86BAD7}" presName="Name64" presStyleLbl="parChTrans1D2" presStyleIdx="2" presStyleCnt="5"/>
      <dgm:spPr/>
    </dgm:pt>
    <dgm:pt modelId="{903D51EB-75B0-4256-98FC-71A704ED210A}" type="pres">
      <dgm:prSet presAssocID="{71FD051D-5CBF-48F6-A31D-61E76C873209}" presName="hierRoot2" presStyleCnt="0">
        <dgm:presLayoutVars>
          <dgm:hierBranch val="init"/>
        </dgm:presLayoutVars>
      </dgm:prSet>
      <dgm:spPr/>
    </dgm:pt>
    <dgm:pt modelId="{464C5A23-A95D-4B96-B639-BD7FF74FB0A8}" type="pres">
      <dgm:prSet presAssocID="{71FD051D-5CBF-48F6-A31D-61E76C873209}" presName="rootComposite" presStyleCnt="0"/>
      <dgm:spPr/>
    </dgm:pt>
    <dgm:pt modelId="{A8982359-B4C4-4C88-83C6-19FAF23410A4}" type="pres">
      <dgm:prSet presAssocID="{71FD051D-5CBF-48F6-A31D-61E76C873209}" presName="rootText" presStyleLbl="node2" presStyleIdx="2" presStyleCnt="5">
        <dgm:presLayoutVars>
          <dgm:chPref val="3"/>
        </dgm:presLayoutVars>
      </dgm:prSet>
      <dgm:spPr/>
    </dgm:pt>
    <dgm:pt modelId="{25DC31E9-C387-4ABB-BB0A-1A392B2A1F3A}" type="pres">
      <dgm:prSet presAssocID="{71FD051D-5CBF-48F6-A31D-61E76C873209}" presName="rootConnector" presStyleLbl="node2" presStyleIdx="2" presStyleCnt="5"/>
      <dgm:spPr/>
    </dgm:pt>
    <dgm:pt modelId="{1C96EA40-B533-48D2-B5BC-C0F6C7484274}" type="pres">
      <dgm:prSet presAssocID="{71FD051D-5CBF-48F6-A31D-61E76C873209}" presName="hierChild4" presStyleCnt="0"/>
      <dgm:spPr/>
    </dgm:pt>
    <dgm:pt modelId="{C547CAB2-4836-425D-8B30-19087317C81B}" type="pres">
      <dgm:prSet presAssocID="{11860CB4-BFBC-4112-BAC7-B4BBD270C6C4}" presName="Name64" presStyleLbl="parChTrans1D3" presStyleIdx="1" presStyleCnt="2"/>
      <dgm:spPr/>
    </dgm:pt>
    <dgm:pt modelId="{B685432E-7CEB-423B-BC3B-ED52030E67BD}" type="pres">
      <dgm:prSet presAssocID="{56EF4E61-8E43-40BC-AF06-6D863174CF65}" presName="hierRoot2" presStyleCnt="0">
        <dgm:presLayoutVars>
          <dgm:hierBranch val="init"/>
        </dgm:presLayoutVars>
      </dgm:prSet>
      <dgm:spPr/>
    </dgm:pt>
    <dgm:pt modelId="{63A532B5-5ECC-4D71-9FB8-2FAFA088CF51}" type="pres">
      <dgm:prSet presAssocID="{56EF4E61-8E43-40BC-AF06-6D863174CF65}" presName="rootComposite" presStyleCnt="0"/>
      <dgm:spPr/>
    </dgm:pt>
    <dgm:pt modelId="{3EF41A0B-368E-4958-A289-948FA1FA33D1}" type="pres">
      <dgm:prSet presAssocID="{56EF4E61-8E43-40BC-AF06-6D863174CF65}" presName="rootText" presStyleLbl="node3" presStyleIdx="1" presStyleCnt="2">
        <dgm:presLayoutVars>
          <dgm:chPref val="3"/>
        </dgm:presLayoutVars>
      </dgm:prSet>
      <dgm:spPr/>
    </dgm:pt>
    <dgm:pt modelId="{1563D994-6286-4247-AB24-E994D89FA6A1}" type="pres">
      <dgm:prSet presAssocID="{56EF4E61-8E43-40BC-AF06-6D863174CF65}" presName="rootConnector" presStyleLbl="node3" presStyleIdx="1" presStyleCnt="2"/>
      <dgm:spPr/>
    </dgm:pt>
    <dgm:pt modelId="{DC2AA952-1676-487D-B015-44ECECE42BAD}" type="pres">
      <dgm:prSet presAssocID="{56EF4E61-8E43-40BC-AF06-6D863174CF65}" presName="hierChild4" presStyleCnt="0"/>
      <dgm:spPr/>
    </dgm:pt>
    <dgm:pt modelId="{0CC6768B-6A63-49FF-9896-06D80517322F}" type="pres">
      <dgm:prSet presAssocID="{56EF4E61-8E43-40BC-AF06-6D863174CF65}" presName="hierChild5" presStyleCnt="0"/>
      <dgm:spPr/>
    </dgm:pt>
    <dgm:pt modelId="{DB81EA4F-D611-4749-A99F-685CBA0E1591}" type="pres">
      <dgm:prSet presAssocID="{71FD051D-5CBF-48F6-A31D-61E76C873209}" presName="hierChild5" presStyleCnt="0"/>
      <dgm:spPr/>
    </dgm:pt>
    <dgm:pt modelId="{96D01558-9FF3-4C74-9752-72D31A095992}" type="pres">
      <dgm:prSet presAssocID="{DECAEBD0-F702-4A6D-BB7B-F3DB67546A33}" presName="Name64" presStyleLbl="parChTrans1D2" presStyleIdx="3" presStyleCnt="5"/>
      <dgm:spPr/>
    </dgm:pt>
    <dgm:pt modelId="{3255CA64-C345-468E-8743-BC055A64A922}" type="pres">
      <dgm:prSet presAssocID="{C98A03CF-F837-4398-AD3B-73833E070116}" presName="hierRoot2" presStyleCnt="0">
        <dgm:presLayoutVars>
          <dgm:hierBranch val="init"/>
        </dgm:presLayoutVars>
      </dgm:prSet>
      <dgm:spPr/>
    </dgm:pt>
    <dgm:pt modelId="{BC1E9762-6817-4C78-809D-DE8D7A1AA1C9}" type="pres">
      <dgm:prSet presAssocID="{C98A03CF-F837-4398-AD3B-73833E070116}" presName="rootComposite" presStyleCnt="0"/>
      <dgm:spPr/>
    </dgm:pt>
    <dgm:pt modelId="{D2AE9548-D44C-4C03-928E-F3781A5E96B2}" type="pres">
      <dgm:prSet presAssocID="{C98A03CF-F837-4398-AD3B-73833E070116}" presName="rootText" presStyleLbl="node2" presStyleIdx="3" presStyleCnt="5">
        <dgm:presLayoutVars>
          <dgm:chPref val="3"/>
        </dgm:presLayoutVars>
      </dgm:prSet>
      <dgm:spPr/>
    </dgm:pt>
    <dgm:pt modelId="{39EA7C36-BF5B-412E-8518-47328D07CB2F}" type="pres">
      <dgm:prSet presAssocID="{C98A03CF-F837-4398-AD3B-73833E070116}" presName="rootConnector" presStyleLbl="node2" presStyleIdx="3" presStyleCnt="5"/>
      <dgm:spPr/>
    </dgm:pt>
    <dgm:pt modelId="{A75D14FF-95C7-4D26-A9AA-B91B6AEEE222}" type="pres">
      <dgm:prSet presAssocID="{C98A03CF-F837-4398-AD3B-73833E070116}" presName="hierChild4" presStyleCnt="0"/>
      <dgm:spPr/>
    </dgm:pt>
    <dgm:pt modelId="{7F4C228B-5077-4920-A287-D0A5123D710D}" type="pres">
      <dgm:prSet presAssocID="{C98A03CF-F837-4398-AD3B-73833E070116}" presName="hierChild5" presStyleCnt="0"/>
      <dgm:spPr/>
    </dgm:pt>
    <dgm:pt modelId="{C467A093-267C-48B1-A36F-56EED4AE9692}" type="pres">
      <dgm:prSet presAssocID="{B8AB7122-98F2-4F9E-B458-10461BBADD7D}" presName="Name64" presStyleLbl="parChTrans1D2" presStyleIdx="4" presStyleCnt="5"/>
      <dgm:spPr/>
    </dgm:pt>
    <dgm:pt modelId="{DF1FC245-2BB6-4EC8-8E9E-62707F7E19E5}" type="pres">
      <dgm:prSet presAssocID="{E33ECE1D-695B-4AB3-B046-A9D0A008BCED}" presName="hierRoot2" presStyleCnt="0">
        <dgm:presLayoutVars>
          <dgm:hierBranch val="init"/>
        </dgm:presLayoutVars>
      </dgm:prSet>
      <dgm:spPr/>
    </dgm:pt>
    <dgm:pt modelId="{C7C3EDDD-9B87-42F5-A980-48357B459AA6}" type="pres">
      <dgm:prSet presAssocID="{E33ECE1D-695B-4AB3-B046-A9D0A008BCED}" presName="rootComposite" presStyleCnt="0"/>
      <dgm:spPr/>
    </dgm:pt>
    <dgm:pt modelId="{4CDBA0EF-9C4F-4408-B94E-3F1B595BAB30}" type="pres">
      <dgm:prSet presAssocID="{E33ECE1D-695B-4AB3-B046-A9D0A008BCED}" presName="rootText" presStyleLbl="node2" presStyleIdx="4" presStyleCnt="5">
        <dgm:presLayoutVars>
          <dgm:chPref val="3"/>
        </dgm:presLayoutVars>
      </dgm:prSet>
      <dgm:spPr/>
    </dgm:pt>
    <dgm:pt modelId="{BD222A1B-9C5E-4C5A-B4BD-B6BC3F8CBF33}" type="pres">
      <dgm:prSet presAssocID="{E33ECE1D-695B-4AB3-B046-A9D0A008BCED}" presName="rootConnector" presStyleLbl="node2" presStyleIdx="4" presStyleCnt="5"/>
      <dgm:spPr/>
    </dgm:pt>
    <dgm:pt modelId="{5E304528-1B1C-4A68-A507-F9FB0F3A1533}" type="pres">
      <dgm:prSet presAssocID="{E33ECE1D-695B-4AB3-B046-A9D0A008BCED}" presName="hierChild4" presStyleCnt="0"/>
      <dgm:spPr/>
    </dgm:pt>
    <dgm:pt modelId="{A8C77862-77E2-4E49-85E2-73392AC2ACD6}" type="pres">
      <dgm:prSet presAssocID="{E33ECE1D-695B-4AB3-B046-A9D0A008BCED}" presName="hierChild5" presStyleCnt="0"/>
      <dgm:spPr/>
    </dgm:pt>
    <dgm:pt modelId="{CFBB3B6B-0EEA-43BF-AC20-A66D779E8E26}" type="pres">
      <dgm:prSet presAssocID="{96EFD62F-3632-410F-A27F-73E01CCF2815}" presName="hierChild3" presStyleCnt="0"/>
      <dgm:spPr/>
    </dgm:pt>
  </dgm:ptLst>
  <dgm:cxnLst>
    <dgm:cxn modelId="{CCB01A00-19FF-45C7-90AD-516F2732361D}" type="presOf" srcId="{96EFD62F-3632-410F-A27F-73E01CCF2815}" destId="{946418EF-BD2D-4A40-BE1D-264D19FC80D6}" srcOrd="1" destOrd="0" presId="urn:microsoft.com/office/officeart/2009/3/layout/HorizontalOrganizationChart"/>
    <dgm:cxn modelId="{B2364402-2404-4807-80FD-E17FC18B1EBD}" type="presOf" srcId="{131296DD-CB90-4618-8614-ABF51C73ECE1}" destId="{606B736D-0309-433B-B7C4-6A197210CA9B}" srcOrd="0" destOrd="0" presId="urn:microsoft.com/office/officeart/2009/3/layout/HorizontalOrganizationChart"/>
    <dgm:cxn modelId="{AA6EC30B-BF29-486D-A3FB-E573D2092F24}" srcId="{71FD051D-5CBF-48F6-A31D-61E76C873209}" destId="{56EF4E61-8E43-40BC-AF06-6D863174CF65}" srcOrd="0" destOrd="0" parTransId="{11860CB4-BFBC-4112-BAC7-B4BBD270C6C4}" sibTransId="{5FFD04F9-68F1-4A4D-893B-2B29F8CDB4FA}"/>
    <dgm:cxn modelId="{1B28620F-45BE-4F4F-BE95-204095D2EEA4}" type="presOf" srcId="{E74829EF-8384-4006-B0E7-6A681D709728}" destId="{383E2B52-E608-4D69-866C-C43BF9D19EE3}" srcOrd="0" destOrd="0" presId="urn:microsoft.com/office/officeart/2009/3/layout/HorizontalOrganizationChart"/>
    <dgm:cxn modelId="{18F1470F-F88B-4624-A606-0D16224E854B}" type="presOf" srcId="{BBEB81B3-77E7-4412-80FE-8F520A86BAD7}" destId="{71202A4C-F443-45FF-8B5E-96D38A4F5602}" srcOrd="0" destOrd="0" presId="urn:microsoft.com/office/officeart/2009/3/layout/HorizontalOrganizationChart"/>
    <dgm:cxn modelId="{F5EBC814-4B97-4578-B29B-397472064855}" srcId="{E74829EF-8384-4006-B0E7-6A681D709728}" destId="{96EFD62F-3632-410F-A27F-73E01CCF2815}" srcOrd="0" destOrd="0" parTransId="{1BB9E3A5-E6B5-4202-8A74-77E2A64C21F7}" sibTransId="{ABD9DB68-7BD8-4E2B-B715-E0E14C3FC483}"/>
    <dgm:cxn modelId="{F5EDC618-2AA4-4A35-9EC9-622BCDD2122D}" type="presOf" srcId="{DECAEBD0-F702-4A6D-BB7B-F3DB67546A33}" destId="{96D01558-9FF3-4C74-9752-72D31A095992}" srcOrd="0" destOrd="0" presId="urn:microsoft.com/office/officeart/2009/3/layout/HorizontalOrganizationChart"/>
    <dgm:cxn modelId="{CBA6E71F-AF0C-48E0-9DBE-33F8ACEF4838}" type="presOf" srcId="{B8AB7122-98F2-4F9E-B458-10461BBADD7D}" destId="{C467A093-267C-48B1-A36F-56EED4AE9692}" srcOrd="0" destOrd="0" presId="urn:microsoft.com/office/officeart/2009/3/layout/HorizontalOrganizationChart"/>
    <dgm:cxn modelId="{5F0AB223-56F1-4474-91E0-085A41E4B773}" type="presOf" srcId="{9C8C9F44-CBA7-403B-86CB-19BD8550244D}" destId="{56786601-92F1-4197-B506-381160C6DD01}" srcOrd="1" destOrd="0" presId="urn:microsoft.com/office/officeart/2009/3/layout/HorizontalOrganizationChart"/>
    <dgm:cxn modelId="{A3AB6332-E62F-4E9E-B41C-6AAE8370D367}" srcId="{96EFD62F-3632-410F-A27F-73E01CCF2815}" destId="{131296DD-CB90-4618-8614-ABF51C73ECE1}" srcOrd="0" destOrd="0" parTransId="{2D569F89-FC33-41DC-907C-9DD3F9754F57}" sibTransId="{99D330E3-8C59-46C2-8BE4-9DC249573847}"/>
    <dgm:cxn modelId="{383F6E38-67EE-45D1-9DA6-30B764B9231A}" type="presOf" srcId="{11860CB4-BFBC-4112-BAC7-B4BBD270C6C4}" destId="{C547CAB2-4836-425D-8B30-19087317C81B}" srcOrd="0" destOrd="0" presId="urn:microsoft.com/office/officeart/2009/3/layout/HorizontalOrganizationChart"/>
    <dgm:cxn modelId="{3BA5C83B-3168-4FF4-A7E1-ECD4476EA0E5}" type="presOf" srcId="{C98A03CF-F837-4398-AD3B-73833E070116}" destId="{D2AE9548-D44C-4C03-928E-F3781A5E96B2}" srcOrd="0" destOrd="0" presId="urn:microsoft.com/office/officeart/2009/3/layout/HorizontalOrganizationChart"/>
    <dgm:cxn modelId="{33D5304B-75ED-4E79-A7C4-C7C0F2E46D51}" type="presOf" srcId="{1F0AD9C2-CD84-4DFE-B8E3-69C36D3D7715}" destId="{90AB4159-168A-4C72-90D8-449405141972}" srcOrd="0" destOrd="0" presId="urn:microsoft.com/office/officeart/2009/3/layout/HorizontalOrganizationChart"/>
    <dgm:cxn modelId="{A5955E6C-69D8-49BF-9635-74C07E7C886E}" type="presOf" srcId="{8967CDE4-4B39-48AE-AED6-609C98D67650}" destId="{BADFD1EE-62A8-4062-A4E3-8EB4EA479DE5}" srcOrd="0" destOrd="0" presId="urn:microsoft.com/office/officeart/2009/3/layout/HorizontalOrganizationChart"/>
    <dgm:cxn modelId="{D869CF4F-2B22-449B-A1A7-CFB97DE9212E}" type="presOf" srcId="{71FD051D-5CBF-48F6-A31D-61E76C873209}" destId="{25DC31E9-C387-4ABB-BB0A-1A392B2A1F3A}" srcOrd="1" destOrd="0" presId="urn:microsoft.com/office/officeart/2009/3/layout/HorizontalOrganizationChart"/>
    <dgm:cxn modelId="{4722D555-15D4-4F69-9C62-ABC48C1EE55B}" srcId="{96EFD62F-3632-410F-A27F-73E01CCF2815}" destId="{1F0AD9C2-CD84-4DFE-B8E3-69C36D3D7715}" srcOrd="1" destOrd="0" parTransId="{8967CDE4-4B39-48AE-AED6-609C98D67650}" sibTransId="{5E4C91E6-4AF2-4B32-A75A-96E7F6BD8EA0}"/>
    <dgm:cxn modelId="{35D29B78-0C32-4E3C-AF9D-E0AC95058139}" type="presOf" srcId="{1F0AD9C2-CD84-4DFE-B8E3-69C36D3D7715}" destId="{3C910C98-58A9-4351-B3F7-D9D34CA3C5A1}" srcOrd="1" destOrd="0" presId="urn:microsoft.com/office/officeart/2009/3/layout/HorizontalOrganizationChart"/>
    <dgm:cxn modelId="{C074737B-B130-42EB-9B71-823319169E5A}" type="presOf" srcId="{56EF4E61-8E43-40BC-AF06-6D863174CF65}" destId="{3EF41A0B-368E-4958-A289-948FA1FA33D1}" srcOrd="0" destOrd="0" presId="urn:microsoft.com/office/officeart/2009/3/layout/HorizontalOrganizationChart"/>
    <dgm:cxn modelId="{57B7A881-97FB-4A92-8E02-7721A43D23B5}" type="presOf" srcId="{9C8C9F44-CBA7-403B-86CB-19BD8550244D}" destId="{C0CCA577-1CB0-4A01-8BD5-90AC4D3DBC94}" srcOrd="0" destOrd="0" presId="urn:microsoft.com/office/officeart/2009/3/layout/HorizontalOrganizationChart"/>
    <dgm:cxn modelId="{49F70D82-2A31-4A58-960C-D98F965DA49C}" type="presOf" srcId="{131296DD-CB90-4618-8614-ABF51C73ECE1}" destId="{AEF097BF-6C4C-4444-95DA-8BB6731D37EA}" srcOrd="1" destOrd="0" presId="urn:microsoft.com/office/officeart/2009/3/layout/HorizontalOrganizationChart"/>
    <dgm:cxn modelId="{86EF538D-7683-4F3F-B166-C57438BAB9FF}" type="presOf" srcId="{96EFD62F-3632-410F-A27F-73E01CCF2815}" destId="{33A736FB-4C18-401B-A56F-1AE1264195C1}" srcOrd="0" destOrd="0" presId="urn:microsoft.com/office/officeart/2009/3/layout/HorizontalOrganizationChart"/>
    <dgm:cxn modelId="{3D7C9C98-8E66-476E-9598-2C41E4BF3CA2}" srcId="{1F0AD9C2-CD84-4DFE-B8E3-69C36D3D7715}" destId="{9C8C9F44-CBA7-403B-86CB-19BD8550244D}" srcOrd="0" destOrd="0" parTransId="{3EE54905-ADD0-4FD5-892B-534EFF9474D7}" sibTransId="{625505DA-84BE-437F-AF0D-B733D945D24D}"/>
    <dgm:cxn modelId="{87D1359E-F5C5-4A90-A26F-73ACA2046D32}" srcId="{96EFD62F-3632-410F-A27F-73E01CCF2815}" destId="{E33ECE1D-695B-4AB3-B046-A9D0A008BCED}" srcOrd="4" destOrd="0" parTransId="{B8AB7122-98F2-4F9E-B458-10461BBADD7D}" sibTransId="{EBFDB0A4-E587-4914-8046-97CE8AB53790}"/>
    <dgm:cxn modelId="{3D5BFA9E-E624-4858-B0EB-42C938B43596}" type="presOf" srcId="{C98A03CF-F837-4398-AD3B-73833E070116}" destId="{39EA7C36-BF5B-412E-8518-47328D07CB2F}" srcOrd="1" destOrd="0" presId="urn:microsoft.com/office/officeart/2009/3/layout/HorizontalOrganizationChart"/>
    <dgm:cxn modelId="{9A1B90AF-A767-4ACD-BE8F-12C8254D4126}" type="presOf" srcId="{E33ECE1D-695B-4AB3-B046-A9D0A008BCED}" destId="{BD222A1B-9C5E-4C5A-B4BD-B6BC3F8CBF33}" srcOrd="1" destOrd="0" presId="urn:microsoft.com/office/officeart/2009/3/layout/HorizontalOrganizationChart"/>
    <dgm:cxn modelId="{B0706ABE-84B3-4CF2-82BC-76F8B08E2187}" srcId="{96EFD62F-3632-410F-A27F-73E01CCF2815}" destId="{71FD051D-5CBF-48F6-A31D-61E76C873209}" srcOrd="2" destOrd="0" parTransId="{BBEB81B3-77E7-4412-80FE-8F520A86BAD7}" sibTransId="{6D6CB34B-C70C-4320-8E86-96DBED2902FF}"/>
    <dgm:cxn modelId="{A16DDBCD-DDFF-4454-8B42-F1846490E89F}" type="presOf" srcId="{71FD051D-5CBF-48F6-A31D-61E76C873209}" destId="{A8982359-B4C4-4C88-83C6-19FAF23410A4}" srcOrd="0" destOrd="0" presId="urn:microsoft.com/office/officeart/2009/3/layout/HorizontalOrganizationChart"/>
    <dgm:cxn modelId="{8A569BD4-911C-4B21-8591-1FB8214F9D29}" type="presOf" srcId="{3EE54905-ADD0-4FD5-892B-534EFF9474D7}" destId="{773D1D3A-5CDE-47D1-8673-97270FAB690E}" srcOrd="0" destOrd="0" presId="urn:microsoft.com/office/officeart/2009/3/layout/HorizontalOrganizationChart"/>
    <dgm:cxn modelId="{9BE05DE6-EA94-4BF3-81C7-BE4CDCFFF758}" type="presOf" srcId="{56EF4E61-8E43-40BC-AF06-6D863174CF65}" destId="{1563D994-6286-4247-AB24-E994D89FA6A1}" srcOrd="1" destOrd="0" presId="urn:microsoft.com/office/officeart/2009/3/layout/HorizontalOrganizationChart"/>
    <dgm:cxn modelId="{2E7369ED-1A91-4551-A75C-4D38F413E0A5}" srcId="{96EFD62F-3632-410F-A27F-73E01CCF2815}" destId="{C98A03CF-F837-4398-AD3B-73833E070116}" srcOrd="3" destOrd="0" parTransId="{DECAEBD0-F702-4A6D-BB7B-F3DB67546A33}" sibTransId="{427E122D-E708-4A9F-9667-021FDE314851}"/>
    <dgm:cxn modelId="{9B3088EE-DD10-456D-888A-D0143B6934C0}" type="presOf" srcId="{E33ECE1D-695B-4AB3-B046-A9D0A008BCED}" destId="{4CDBA0EF-9C4F-4408-B94E-3F1B595BAB30}" srcOrd="0" destOrd="0" presId="urn:microsoft.com/office/officeart/2009/3/layout/HorizontalOrganizationChart"/>
    <dgm:cxn modelId="{94A8ECEE-C486-406C-B52B-ED1E8239B61A}" type="presOf" srcId="{2D569F89-FC33-41DC-907C-9DD3F9754F57}" destId="{9EAFB821-AB6D-48E8-9DAC-1B8F550C61D7}" srcOrd="0" destOrd="0" presId="urn:microsoft.com/office/officeart/2009/3/layout/HorizontalOrganizationChart"/>
    <dgm:cxn modelId="{78F029D7-ADDD-43AF-984F-186C5AA5AF90}" type="presParOf" srcId="{383E2B52-E608-4D69-866C-C43BF9D19EE3}" destId="{B08FD758-ACAE-4030-AE2A-69867285881D}" srcOrd="0" destOrd="0" presId="urn:microsoft.com/office/officeart/2009/3/layout/HorizontalOrganizationChart"/>
    <dgm:cxn modelId="{BCEC08DC-CF23-4B6C-B522-1A1E0D4975AF}" type="presParOf" srcId="{B08FD758-ACAE-4030-AE2A-69867285881D}" destId="{9948F52C-C4A8-46BB-8ABA-B571CEAD52ED}" srcOrd="0" destOrd="0" presId="urn:microsoft.com/office/officeart/2009/3/layout/HorizontalOrganizationChart"/>
    <dgm:cxn modelId="{E5DB0233-16F9-410A-9749-2872F620AA2C}" type="presParOf" srcId="{9948F52C-C4A8-46BB-8ABA-B571CEAD52ED}" destId="{33A736FB-4C18-401B-A56F-1AE1264195C1}" srcOrd="0" destOrd="0" presId="urn:microsoft.com/office/officeart/2009/3/layout/HorizontalOrganizationChart"/>
    <dgm:cxn modelId="{5EC073AF-22B8-4990-9136-FB6356244BD8}" type="presParOf" srcId="{9948F52C-C4A8-46BB-8ABA-B571CEAD52ED}" destId="{946418EF-BD2D-4A40-BE1D-264D19FC80D6}" srcOrd="1" destOrd="0" presId="urn:microsoft.com/office/officeart/2009/3/layout/HorizontalOrganizationChart"/>
    <dgm:cxn modelId="{269EA171-2478-493B-B2E3-AF7808F83F12}" type="presParOf" srcId="{B08FD758-ACAE-4030-AE2A-69867285881D}" destId="{BBF494DD-79C3-41AE-B34C-E036DD54E95A}" srcOrd="1" destOrd="0" presId="urn:microsoft.com/office/officeart/2009/3/layout/HorizontalOrganizationChart"/>
    <dgm:cxn modelId="{04B6FB6A-CAE2-45D5-8F19-B3EA736ABAC0}" type="presParOf" srcId="{BBF494DD-79C3-41AE-B34C-E036DD54E95A}" destId="{9EAFB821-AB6D-48E8-9DAC-1B8F550C61D7}" srcOrd="0" destOrd="0" presId="urn:microsoft.com/office/officeart/2009/3/layout/HorizontalOrganizationChart"/>
    <dgm:cxn modelId="{1BFA957B-03B9-4C6E-A16E-F79B1EB8F121}" type="presParOf" srcId="{BBF494DD-79C3-41AE-B34C-E036DD54E95A}" destId="{D7B34FA9-92DA-4E46-9A75-92F86AD6BAD0}" srcOrd="1" destOrd="0" presId="urn:microsoft.com/office/officeart/2009/3/layout/HorizontalOrganizationChart"/>
    <dgm:cxn modelId="{3A75F66A-908E-4D81-B7E1-92B4125289A1}" type="presParOf" srcId="{D7B34FA9-92DA-4E46-9A75-92F86AD6BAD0}" destId="{0BA04C7D-A287-4414-AEFC-96821F910E30}" srcOrd="0" destOrd="0" presId="urn:microsoft.com/office/officeart/2009/3/layout/HorizontalOrganizationChart"/>
    <dgm:cxn modelId="{0E094C38-ABCB-4ECC-BC6B-3BE13BFB5DF7}" type="presParOf" srcId="{0BA04C7D-A287-4414-AEFC-96821F910E30}" destId="{606B736D-0309-433B-B7C4-6A197210CA9B}" srcOrd="0" destOrd="0" presId="urn:microsoft.com/office/officeart/2009/3/layout/HorizontalOrganizationChart"/>
    <dgm:cxn modelId="{B509ECA4-F738-41A6-A93F-93F4CF300E39}" type="presParOf" srcId="{0BA04C7D-A287-4414-AEFC-96821F910E30}" destId="{AEF097BF-6C4C-4444-95DA-8BB6731D37EA}" srcOrd="1" destOrd="0" presId="urn:microsoft.com/office/officeart/2009/3/layout/HorizontalOrganizationChart"/>
    <dgm:cxn modelId="{DD793394-EA72-4C2A-8949-D430932FAAD8}" type="presParOf" srcId="{D7B34FA9-92DA-4E46-9A75-92F86AD6BAD0}" destId="{5973C5AE-7493-4EAF-8D0E-846328AD76AE}" srcOrd="1" destOrd="0" presId="urn:microsoft.com/office/officeart/2009/3/layout/HorizontalOrganizationChart"/>
    <dgm:cxn modelId="{3BF17AF7-8862-4CDC-BBE1-819E513CBEBA}" type="presParOf" srcId="{D7B34FA9-92DA-4E46-9A75-92F86AD6BAD0}" destId="{39490374-F1DE-4305-A9D3-DB1A229C51D2}" srcOrd="2" destOrd="0" presId="urn:microsoft.com/office/officeart/2009/3/layout/HorizontalOrganizationChart"/>
    <dgm:cxn modelId="{8421C4D0-C591-4ADB-ADC9-B1D66488A9F9}" type="presParOf" srcId="{BBF494DD-79C3-41AE-B34C-E036DD54E95A}" destId="{BADFD1EE-62A8-4062-A4E3-8EB4EA479DE5}" srcOrd="2" destOrd="0" presId="urn:microsoft.com/office/officeart/2009/3/layout/HorizontalOrganizationChart"/>
    <dgm:cxn modelId="{E6874747-59A4-4595-9696-274BCA3DD151}" type="presParOf" srcId="{BBF494DD-79C3-41AE-B34C-E036DD54E95A}" destId="{683ED919-3A8C-4AD6-9C3D-A33738BF8D16}" srcOrd="3" destOrd="0" presId="urn:microsoft.com/office/officeart/2009/3/layout/HorizontalOrganizationChart"/>
    <dgm:cxn modelId="{7ACA045C-F62B-4796-A7B2-763FE7F29C3B}" type="presParOf" srcId="{683ED919-3A8C-4AD6-9C3D-A33738BF8D16}" destId="{962A4479-8733-4DA6-82F1-F7DBA3B8A49F}" srcOrd="0" destOrd="0" presId="urn:microsoft.com/office/officeart/2009/3/layout/HorizontalOrganizationChart"/>
    <dgm:cxn modelId="{7A300776-E28B-486F-BA7B-C5EFCC9B8931}" type="presParOf" srcId="{962A4479-8733-4DA6-82F1-F7DBA3B8A49F}" destId="{90AB4159-168A-4C72-90D8-449405141972}" srcOrd="0" destOrd="0" presId="urn:microsoft.com/office/officeart/2009/3/layout/HorizontalOrganizationChart"/>
    <dgm:cxn modelId="{7A0DBC1B-BD74-423F-9D04-6D4D19554C6E}" type="presParOf" srcId="{962A4479-8733-4DA6-82F1-F7DBA3B8A49F}" destId="{3C910C98-58A9-4351-B3F7-D9D34CA3C5A1}" srcOrd="1" destOrd="0" presId="urn:microsoft.com/office/officeart/2009/3/layout/HorizontalOrganizationChart"/>
    <dgm:cxn modelId="{CDBDAE7A-217A-405E-AEA4-BFC7CF73CC80}" type="presParOf" srcId="{683ED919-3A8C-4AD6-9C3D-A33738BF8D16}" destId="{350439B9-8BE1-4373-9273-2945C720DB34}" srcOrd="1" destOrd="0" presId="urn:microsoft.com/office/officeart/2009/3/layout/HorizontalOrganizationChart"/>
    <dgm:cxn modelId="{42F4DD1C-67BD-4F16-98A0-ED3646D044E6}" type="presParOf" srcId="{350439B9-8BE1-4373-9273-2945C720DB34}" destId="{773D1D3A-5CDE-47D1-8673-97270FAB690E}" srcOrd="0" destOrd="0" presId="urn:microsoft.com/office/officeart/2009/3/layout/HorizontalOrganizationChart"/>
    <dgm:cxn modelId="{858B00F0-A1D9-4B18-9A46-99784DF10575}" type="presParOf" srcId="{350439B9-8BE1-4373-9273-2945C720DB34}" destId="{858521CE-7035-4AA5-86B7-0231DB0E8E19}" srcOrd="1" destOrd="0" presId="urn:microsoft.com/office/officeart/2009/3/layout/HorizontalOrganizationChart"/>
    <dgm:cxn modelId="{DFA86B62-F863-4C39-88F5-CCFAE8976EA7}" type="presParOf" srcId="{858521CE-7035-4AA5-86B7-0231DB0E8E19}" destId="{BF643AC4-E925-4D12-B04D-98256B057E00}" srcOrd="0" destOrd="0" presId="urn:microsoft.com/office/officeart/2009/3/layout/HorizontalOrganizationChart"/>
    <dgm:cxn modelId="{557FA579-71F6-4182-A224-1B0E2CE0BF4B}" type="presParOf" srcId="{BF643AC4-E925-4D12-B04D-98256B057E00}" destId="{C0CCA577-1CB0-4A01-8BD5-90AC4D3DBC94}" srcOrd="0" destOrd="0" presId="urn:microsoft.com/office/officeart/2009/3/layout/HorizontalOrganizationChart"/>
    <dgm:cxn modelId="{805679A2-F224-49E0-BACA-F5C3048EFBAA}" type="presParOf" srcId="{BF643AC4-E925-4D12-B04D-98256B057E00}" destId="{56786601-92F1-4197-B506-381160C6DD01}" srcOrd="1" destOrd="0" presId="urn:microsoft.com/office/officeart/2009/3/layout/HorizontalOrganizationChart"/>
    <dgm:cxn modelId="{9685EBC3-2FE1-47F0-AB6A-41383CB73A63}" type="presParOf" srcId="{858521CE-7035-4AA5-86B7-0231DB0E8E19}" destId="{A2ECBB79-F2D7-4302-B483-3754CCECEC0A}" srcOrd="1" destOrd="0" presId="urn:microsoft.com/office/officeart/2009/3/layout/HorizontalOrganizationChart"/>
    <dgm:cxn modelId="{EED8BDF4-1977-4CAF-91EB-118414FD759F}" type="presParOf" srcId="{858521CE-7035-4AA5-86B7-0231DB0E8E19}" destId="{D3465129-8B23-4050-98BE-F5C6C1F05DE9}" srcOrd="2" destOrd="0" presId="urn:microsoft.com/office/officeart/2009/3/layout/HorizontalOrganizationChart"/>
    <dgm:cxn modelId="{3441C6C2-52BC-470F-B12C-D490FDF5E267}" type="presParOf" srcId="{683ED919-3A8C-4AD6-9C3D-A33738BF8D16}" destId="{BB71B4AB-59AD-4CAD-9DA0-CA94246513F4}" srcOrd="2" destOrd="0" presId="urn:microsoft.com/office/officeart/2009/3/layout/HorizontalOrganizationChart"/>
    <dgm:cxn modelId="{A1BF1854-78D3-4BE8-90CF-6EAC159089B1}" type="presParOf" srcId="{BBF494DD-79C3-41AE-B34C-E036DD54E95A}" destId="{71202A4C-F443-45FF-8B5E-96D38A4F5602}" srcOrd="4" destOrd="0" presId="urn:microsoft.com/office/officeart/2009/3/layout/HorizontalOrganizationChart"/>
    <dgm:cxn modelId="{1FC10B18-D1D1-4CB6-BA84-B6F2DBCE4BE2}" type="presParOf" srcId="{BBF494DD-79C3-41AE-B34C-E036DD54E95A}" destId="{903D51EB-75B0-4256-98FC-71A704ED210A}" srcOrd="5" destOrd="0" presId="urn:microsoft.com/office/officeart/2009/3/layout/HorizontalOrganizationChart"/>
    <dgm:cxn modelId="{F2ED9618-2D82-4727-8A75-01EB41595107}" type="presParOf" srcId="{903D51EB-75B0-4256-98FC-71A704ED210A}" destId="{464C5A23-A95D-4B96-B639-BD7FF74FB0A8}" srcOrd="0" destOrd="0" presId="urn:microsoft.com/office/officeart/2009/3/layout/HorizontalOrganizationChart"/>
    <dgm:cxn modelId="{A3E98528-AA39-4AF5-85C7-1373D73DC67A}" type="presParOf" srcId="{464C5A23-A95D-4B96-B639-BD7FF74FB0A8}" destId="{A8982359-B4C4-4C88-83C6-19FAF23410A4}" srcOrd="0" destOrd="0" presId="urn:microsoft.com/office/officeart/2009/3/layout/HorizontalOrganizationChart"/>
    <dgm:cxn modelId="{DE9EBC3F-396E-446F-B3D2-B76ECF48FD5E}" type="presParOf" srcId="{464C5A23-A95D-4B96-B639-BD7FF74FB0A8}" destId="{25DC31E9-C387-4ABB-BB0A-1A392B2A1F3A}" srcOrd="1" destOrd="0" presId="urn:microsoft.com/office/officeart/2009/3/layout/HorizontalOrganizationChart"/>
    <dgm:cxn modelId="{DA77949A-0D81-49F9-B1EE-1CBFC1E719C5}" type="presParOf" srcId="{903D51EB-75B0-4256-98FC-71A704ED210A}" destId="{1C96EA40-B533-48D2-B5BC-C0F6C7484274}" srcOrd="1" destOrd="0" presId="urn:microsoft.com/office/officeart/2009/3/layout/HorizontalOrganizationChart"/>
    <dgm:cxn modelId="{71670B30-9D6F-494F-9CD4-62080D3C7BBE}" type="presParOf" srcId="{1C96EA40-B533-48D2-B5BC-C0F6C7484274}" destId="{C547CAB2-4836-425D-8B30-19087317C81B}" srcOrd="0" destOrd="0" presId="urn:microsoft.com/office/officeart/2009/3/layout/HorizontalOrganizationChart"/>
    <dgm:cxn modelId="{1A0AA7DC-8578-4DF1-8928-94345AE64E73}" type="presParOf" srcId="{1C96EA40-B533-48D2-B5BC-C0F6C7484274}" destId="{B685432E-7CEB-423B-BC3B-ED52030E67BD}" srcOrd="1" destOrd="0" presId="urn:microsoft.com/office/officeart/2009/3/layout/HorizontalOrganizationChart"/>
    <dgm:cxn modelId="{3F580D9C-DACA-428B-BC7D-F0060A6C9938}" type="presParOf" srcId="{B685432E-7CEB-423B-BC3B-ED52030E67BD}" destId="{63A532B5-5ECC-4D71-9FB8-2FAFA088CF51}" srcOrd="0" destOrd="0" presId="urn:microsoft.com/office/officeart/2009/3/layout/HorizontalOrganizationChart"/>
    <dgm:cxn modelId="{2360AF54-8FD3-4FBC-9945-2077EA96A309}" type="presParOf" srcId="{63A532B5-5ECC-4D71-9FB8-2FAFA088CF51}" destId="{3EF41A0B-368E-4958-A289-948FA1FA33D1}" srcOrd="0" destOrd="0" presId="urn:microsoft.com/office/officeart/2009/3/layout/HorizontalOrganizationChart"/>
    <dgm:cxn modelId="{7EE7DE68-F3D7-4E56-9381-FACBED9192DD}" type="presParOf" srcId="{63A532B5-5ECC-4D71-9FB8-2FAFA088CF51}" destId="{1563D994-6286-4247-AB24-E994D89FA6A1}" srcOrd="1" destOrd="0" presId="urn:microsoft.com/office/officeart/2009/3/layout/HorizontalOrganizationChart"/>
    <dgm:cxn modelId="{0822D756-3736-4380-B749-EFD2A568B7F5}" type="presParOf" srcId="{B685432E-7CEB-423B-BC3B-ED52030E67BD}" destId="{DC2AA952-1676-487D-B015-44ECECE42BAD}" srcOrd="1" destOrd="0" presId="urn:microsoft.com/office/officeart/2009/3/layout/HorizontalOrganizationChart"/>
    <dgm:cxn modelId="{80E74D18-1146-4FE6-B0AC-694217EE205E}" type="presParOf" srcId="{B685432E-7CEB-423B-BC3B-ED52030E67BD}" destId="{0CC6768B-6A63-49FF-9896-06D80517322F}" srcOrd="2" destOrd="0" presId="urn:microsoft.com/office/officeart/2009/3/layout/HorizontalOrganizationChart"/>
    <dgm:cxn modelId="{F75568DC-A0F2-4525-B91F-A19644E757E3}" type="presParOf" srcId="{903D51EB-75B0-4256-98FC-71A704ED210A}" destId="{DB81EA4F-D611-4749-A99F-685CBA0E1591}" srcOrd="2" destOrd="0" presId="urn:microsoft.com/office/officeart/2009/3/layout/HorizontalOrganizationChart"/>
    <dgm:cxn modelId="{3617C9B9-AB4B-438C-A4C0-9069B99FC889}" type="presParOf" srcId="{BBF494DD-79C3-41AE-B34C-E036DD54E95A}" destId="{96D01558-9FF3-4C74-9752-72D31A095992}" srcOrd="6" destOrd="0" presId="urn:microsoft.com/office/officeart/2009/3/layout/HorizontalOrganizationChart"/>
    <dgm:cxn modelId="{B3E2CB8D-98D4-411D-AA03-4D15A9CF1BB8}" type="presParOf" srcId="{BBF494DD-79C3-41AE-B34C-E036DD54E95A}" destId="{3255CA64-C345-468E-8743-BC055A64A922}" srcOrd="7" destOrd="0" presId="urn:microsoft.com/office/officeart/2009/3/layout/HorizontalOrganizationChart"/>
    <dgm:cxn modelId="{36734C38-8D17-4214-AF27-28AA70D486C4}" type="presParOf" srcId="{3255CA64-C345-468E-8743-BC055A64A922}" destId="{BC1E9762-6817-4C78-809D-DE8D7A1AA1C9}" srcOrd="0" destOrd="0" presId="urn:microsoft.com/office/officeart/2009/3/layout/HorizontalOrganizationChart"/>
    <dgm:cxn modelId="{584DF5FC-B87A-4B22-BF91-471DC3455CDB}" type="presParOf" srcId="{BC1E9762-6817-4C78-809D-DE8D7A1AA1C9}" destId="{D2AE9548-D44C-4C03-928E-F3781A5E96B2}" srcOrd="0" destOrd="0" presId="urn:microsoft.com/office/officeart/2009/3/layout/HorizontalOrganizationChart"/>
    <dgm:cxn modelId="{855EA411-74C7-4B94-A4D5-96224E16D5DE}" type="presParOf" srcId="{BC1E9762-6817-4C78-809D-DE8D7A1AA1C9}" destId="{39EA7C36-BF5B-412E-8518-47328D07CB2F}" srcOrd="1" destOrd="0" presId="urn:microsoft.com/office/officeart/2009/3/layout/HorizontalOrganizationChart"/>
    <dgm:cxn modelId="{CB91D29E-5E5D-4F8A-9A68-C4875D46A1BD}" type="presParOf" srcId="{3255CA64-C345-468E-8743-BC055A64A922}" destId="{A75D14FF-95C7-4D26-A9AA-B91B6AEEE222}" srcOrd="1" destOrd="0" presId="urn:microsoft.com/office/officeart/2009/3/layout/HorizontalOrganizationChart"/>
    <dgm:cxn modelId="{28D08526-D4B6-48EB-B44D-134249ABF591}" type="presParOf" srcId="{3255CA64-C345-468E-8743-BC055A64A922}" destId="{7F4C228B-5077-4920-A287-D0A5123D710D}" srcOrd="2" destOrd="0" presId="urn:microsoft.com/office/officeart/2009/3/layout/HorizontalOrganizationChart"/>
    <dgm:cxn modelId="{8F1B9455-CC75-4D9D-BE89-2114D580BE76}" type="presParOf" srcId="{BBF494DD-79C3-41AE-B34C-E036DD54E95A}" destId="{C467A093-267C-48B1-A36F-56EED4AE9692}" srcOrd="8" destOrd="0" presId="urn:microsoft.com/office/officeart/2009/3/layout/HorizontalOrganizationChart"/>
    <dgm:cxn modelId="{005E469B-CD1D-4593-9945-CF4D5215466F}" type="presParOf" srcId="{BBF494DD-79C3-41AE-B34C-E036DD54E95A}" destId="{DF1FC245-2BB6-4EC8-8E9E-62707F7E19E5}" srcOrd="9" destOrd="0" presId="urn:microsoft.com/office/officeart/2009/3/layout/HorizontalOrganizationChart"/>
    <dgm:cxn modelId="{A05238A3-B2EF-4704-B5E0-EE56A8972165}" type="presParOf" srcId="{DF1FC245-2BB6-4EC8-8E9E-62707F7E19E5}" destId="{C7C3EDDD-9B87-42F5-A980-48357B459AA6}" srcOrd="0" destOrd="0" presId="urn:microsoft.com/office/officeart/2009/3/layout/HorizontalOrganizationChart"/>
    <dgm:cxn modelId="{C7F39C1E-6771-4D5F-8669-D602ADAE9AC6}" type="presParOf" srcId="{C7C3EDDD-9B87-42F5-A980-48357B459AA6}" destId="{4CDBA0EF-9C4F-4408-B94E-3F1B595BAB30}" srcOrd="0" destOrd="0" presId="urn:microsoft.com/office/officeart/2009/3/layout/HorizontalOrganizationChart"/>
    <dgm:cxn modelId="{73AB189E-C983-4295-957A-B3C923BA3B4A}" type="presParOf" srcId="{C7C3EDDD-9B87-42F5-A980-48357B459AA6}" destId="{BD222A1B-9C5E-4C5A-B4BD-B6BC3F8CBF33}" srcOrd="1" destOrd="0" presId="urn:microsoft.com/office/officeart/2009/3/layout/HorizontalOrganizationChart"/>
    <dgm:cxn modelId="{D20DE0F4-C5F9-4F53-9A79-598E6642F7FD}" type="presParOf" srcId="{DF1FC245-2BB6-4EC8-8E9E-62707F7E19E5}" destId="{5E304528-1B1C-4A68-A507-F9FB0F3A1533}" srcOrd="1" destOrd="0" presId="urn:microsoft.com/office/officeart/2009/3/layout/HorizontalOrganizationChart"/>
    <dgm:cxn modelId="{D67DAE92-30F4-4B16-8AE5-6DAABD57444A}" type="presParOf" srcId="{DF1FC245-2BB6-4EC8-8E9E-62707F7E19E5}" destId="{A8C77862-77E2-4E49-85E2-73392AC2ACD6}" srcOrd="2" destOrd="0" presId="urn:microsoft.com/office/officeart/2009/3/layout/HorizontalOrganizationChart"/>
    <dgm:cxn modelId="{684529D4-F453-4BBA-8C15-B193440DDB81}" type="presParOf" srcId="{B08FD758-ACAE-4030-AE2A-69867285881D}" destId="{CFBB3B6B-0EEA-43BF-AC20-A66D779E8E2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7A093-267C-48B1-A36F-56EED4AE9692}">
      <dsp:nvSpPr>
        <dsp:cNvPr id="0" name=""/>
        <dsp:cNvSpPr/>
      </dsp:nvSpPr>
      <dsp:spPr>
        <a:xfrm>
          <a:off x="3415989" y="2955471"/>
          <a:ext cx="583770" cy="25102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885" y="0"/>
              </a:lnTo>
              <a:lnTo>
                <a:pt x="291885" y="2510212"/>
              </a:lnTo>
              <a:lnTo>
                <a:pt x="583770" y="251021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D01558-9FF3-4C74-9752-72D31A095992}">
      <dsp:nvSpPr>
        <dsp:cNvPr id="0" name=""/>
        <dsp:cNvSpPr/>
      </dsp:nvSpPr>
      <dsp:spPr>
        <a:xfrm>
          <a:off x="3415989" y="2955471"/>
          <a:ext cx="583770" cy="1255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1885" y="0"/>
              </a:lnTo>
              <a:lnTo>
                <a:pt x="291885" y="1255106"/>
              </a:lnTo>
              <a:lnTo>
                <a:pt x="583770" y="125510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7CAB2-4836-425D-8B30-19087317C81B}">
      <dsp:nvSpPr>
        <dsp:cNvPr id="0" name=""/>
        <dsp:cNvSpPr/>
      </dsp:nvSpPr>
      <dsp:spPr>
        <a:xfrm>
          <a:off x="6918611" y="2909751"/>
          <a:ext cx="5837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3770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202A4C-F443-45FF-8B5E-96D38A4F5602}">
      <dsp:nvSpPr>
        <dsp:cNvPr id="0" name=""/>
        <dsp:cNvSpPr/>
      </dsp:nvSpPr>
      <dsp:spPr>
        <a:xfrm>
          <a:off x="3415989" y="2909751"/>
          <a:ext cx="5837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3770" y="4572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D1D3A-5CDE-47D1-8673-97270FAB690E}">
      <dsp:nvSpPr>
        <dsp:cNvPr id="0" name=""/>
        <dsp:cNvSpPr/>
      </dsp:nvSpPr>
      <dsp:spPr>
        <a:xfrm>
          <a:off x="6918611" y="1654645"/>
          <a:ext cx="5837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3770" y="4572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FD1EE-62A8-4062-A4E3-8EB4EA479DE5}">
      <dsp:nvSpPr>
        <dsp:cNvPr id="0" name=""/>
        <dsp:cNvSpPr/>
      </dsp:nvSpPr>
      <dsp:spPr>
        <a:xfrm>
          <a:off x="3415989" y="1700365"/>
          <a:ext cx="583770" cy="1255106"/>
        </a:xfrm>
        <a:custGeom>
          <a:avLst/>
          <a:gdLst/>
          <a:ahLst/>
          <a:cxnLst/>
          <a:rect l="0" t="0" r="0" b="0"/>
          <a:pathLst>
            <a:path>
              <a:moveTo>
                <a:pt x="0" y="1255106"/>
              </a:moveTo>
              <a:lnTo>
                <a:pt x="291885" y="1255106"/>
              </a:lnTo>
              <a:lnTo>
                <a:pt x="291885" y="0"/>
              </a:lnTo>
              <a:lnTo>
                <a:pt x="583770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AFB821-AB6D-48E8-9DAC-1B8F550C61D7}">
      <dsp:nvSpPr>
        <dsp:cNvPr id="0" name=""/>
        <dsp:cNvSpPr/>
      </dsp:nvSpPr>
      <dsp:spPr>
        <a:xfrm>
          <a:off x="3415989" y="445259"/>
          <a:ext cx="583770" cy="2510212"/>
        </a:xfrm>
        <a:custGeom>
          <a:avLst/>
          <a:gdLst/>
          <a:ahLst/>
          <a:cxnLst/>
          <a:rect l="0" t="0" r="0" b="0"/>
          <a:pathLst>
            <a:path>
              <a:moveTo>
                <a:pt x="0" y="2510212"/>
              </a:moveTo>
              <a:lnTo>
                <a:pt x="291885" y="2510212"/>
              </a:lnTo>
              <a:lnTo>
                <a:pt x="291885" y="0"/>
              </a:lnTo>
              <a:lnTo>
                <a:pt x="583770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A736FB-4C18-401B-A56F-1AE1264195C1}">
      <dsp:nvSpPr>
        <dsp:cNvPr id="0" name=""/>
        <dsp:cNvSpPr/>
      </dsp:nvSpPr>
      <dsp:spPr>
        <a:xfrm>
          <a:off x="497137" y="2510346"/>
          <a:ext cx="2918851" cy="890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To be more specific let’s understand by steps:</a:t>
          </a:r>
          <a:endParaRPr lang="en-US" sz="1500" kern="1200" dirty="0"/>
        </a:p>
      </dsp:txBody>
      <dsp:txXfrm>
        <a:off x="497137" y="2510346"/>
        <a:ext cx="2918851" cy="890249"/>
      </dsp:txXfrm>
    </dsp:sp>
    <dsp:sp modelId="{606B736D-0309-433B-B7C4-6A197210CA9B}">
      <dsp:nvSpPr>
        <dsp:cNvPr id="0" name=""/>
        <dsp:cNvSpPr/>
      </dsp:nvSpPr>
      <dsp:spPr>
        <a:xfrm>
          <a:off x="3999759" y="134"/>
          <a:ext cx="2918851" cy="890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 dirty="0"/>
            <a:t>Start with all possible clauses</a:t>
          </a:r>
          <a:r>
            <a:rPr lang="en-CA" sz="1500" kern="1200" dirty="0"/>
            <a:t>    (of size ≤ k)</a:t>
          </a:r>
          <a:br>
            <a:rPr lang="en-CA" sz="1500" kern="1200" dirty="0"/>
          </a:br>
          <a:r>
            <a:rPr lang="en-CA" sz="1500" kern="1200" dirty="0"/>
            <a:t>This is your initial </a:t>
          </a:r>
          <a:r>
            <a:rPr lang="en-CA" sz="1500" b="1" kern="1200" dirty="0"/>
            <a:t>hypothesis space</a:t>
          </a:r>
          <a:r>
            <a:rPr lang="en-CA" sz="1500" kern="1200" dirty="0"/>
            <a:t> H₀.</a:t>
          </a:r>
          <a:endParaRPr lang="en-US" sz="1500" kern="1200" dirty="0"/>
        </a:p>
      </dsp:txBody>
      <dsp:txXfrm>
        <a:off x="3999759" y="134"/>
        <a:ext cx="2918851" cy="890249"/>
      </dsp:txXfrm>
    </dsp:sp>
    <dsp:sp modelId="{90AB4159-168A-4C72-90D8-449405141972}">
      <dsp:nvSpPr>
        <dsp:cNvPr id="0" name=""/>
        <dsp:cNvSpPr/>
      </dsp:nvSpPr>
      <dsp:spPr>
        <a:xfrm>
          <a:off x="3999759" y="1255240"/>
          <a:ext cx="2918851" cy="890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For each positive example pᵢ:</a:t>
          </a:r>
          <a:endParaRPr lang="en-US" sz="1500" kern="1200"/>
        </a:p>
      </dsp:txBody>
      <dsp:txXfrm>
        <a:off x="3999759" y="1255240"/>
        <a:ext cx="2918851" cy="890249"/>
      </dsp:txXfrm>
    </dsp:sp>
    <dsp:sp modelId="{C0CCA577-1CB0-4A01-8BD5-90AC4D3DBC94}">
      <dsp:nvSpPr>
        <dsp:cNvPr id="0" name=""/>
        <dsp:cNvSpPr/>
      </dsp:nvSpPr>
      <dsp:spPr>
        <a:xfrm>
          <a:off x="7502381" y="1255240"/>
          <a:ext cx="2918851" cy="890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Check which clauses in the current hypothesis </a:t>
          </a:r>
          <a:r>
            <a:rPr lang="en-CA" sz="1500" b="1" kern="1200"/>
            <a:t>don’t work</a:t>
          </a:r>
          <a:endParaRPr lang="en-US" sz="1500" kern="1200"/>
        </a:p>
      </dsp:txBody>
      <dsp:txXfrm>
        <a:off x="7502381" y="1255240"/>
        <a:ext cx="2918851" cy="890249"/>
      </dsp:txXfrm>
    </dsp:sp>
    <dsp:sp modelId="{A8982359-B4C4-4C88-83C6-19FAF23410A4}">
      <dsp:nvSpPr>
        <dsp:cNvPr id="0" name=""/>
        <dsp:cNvSpPr/>
      </dsp:nvSpPr>
      <dsp:spPr>
        <a:xfrm>
          <a:off x="3999759" y="2510346"/>
          <a:ext cx="2918851" cy="890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(i.e., are not satisfied by pᵢ).</a:t>
          </a:r>
          <a:endParaRPr lang="en-US" sz="1500" kern="1200"/>
        </a:p>
      </dsp:txBody>
      <dsp:txXfrm>
        <a:off x="3999759" y="2510346"/>
        <a:ext cx="2918851" cy="890249"/>
      </dsp:txXfrm>
    </dsp:sp>
    <dsp:sp modelId="{3EF41A0B-368E-4958-A289-948FA1FA33D1}">
      <dsp:nvSpPr>
        <dsp:cNvPr id="0" name=""/>
        <dsp:cNvSpPr/>
      </dsp:nvSpPr>
      <dsp:spPr>
        <a:xfrm>
          <a:off x="7502381" y="2510346"/>
          <a:ext cx="2918851" cy="890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Remove</a:t>
          </a:r>
          <a:r>
            <a:rPr lang="en-CA" sz="1500" kern="1200"/>
            <a:t> those clauses → creating a </a:t>
          </a:r>
          <a:r>
            <a:rPr lang="en-CA" sz="1500" b="1" kern="1200"/>
            <a:t>new hypothesis</a:t>
          </a:r>
          <a:r>
            <a:rPr lang="en-CA" sz="1500" kern="1200"/>
            <a:t> Hᵢ₊₁.</a:t>
          </a:r>
          <a:endParaRPr lang="en-US" sz="1500" kern="1200"/>
        </a:p>
      </dsp:txBody>
      <dsp:txXfrm>
        <a:off x="7502381" y="2510346"/>
        <a:ext cx="2918851" cy="890249"/>
      </dsp:txXfrm>
    </dsp:sp>
    <dsp:sp modelId="{D2AE9548-D44C-4C03-928E-F3781A5E96B2}">
      <dsp:nvSpPr>
        <dsp:cNvPr id="0" name=""/>
        <dsp:cNvSpPr/>
      </dsp:nvSpPr>
      <dsp:spPr>
        <a:xfrm>
          <a:off x="3999759" y="3765452"/>
          <a:ext cx="2918851" cy="890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Repeat</a:t>
          </a:r>
          <a:r>
            <a:rPr lang="en-CA" sz="1500" kern="1200"/>
            <a:t> this process for all positive examples.</a:t>
          </a:r>
          <a:endParaRPr lang="en-US" sz="1500" kern="1200"/>
        </a:p>
      </dsp:txBody>
      <dsp:txXfrm>
        <a:off x="3999759" y="3765452"/>
        <a:ext cx="2918851" cy="890249"/>
      </dsp:txXfrm>
    </dsp:sp>
    <dsp:sp modelId="{4CDBA0EF-9C4F-4408-B94E-3F1B595BAB30}">
      <dsp:nvSpPr>
        <dsp:cNvPr id="0" name=""/>
        <dsp:cNvSpPr/>
      </dsp:nvSpPr>
      <dsp:spPr>
        <a:xfrm>
          <a:off x="3999759" y="5020559"/>
          <a:ext cx="2918851" cy="8902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1" kern="1200"/>
            <a:t>Final Result</a:t>
          </a:r>
          <a:r>
            <a:rPr lang="en-CA" sz="1500" kern="1200"/>
            <a:t>: A set of clauses H that is satisfied by </a:t>
          </a:r>
          <a:r>
            <a:rPr lang="en-CA" sz="1500" b="1" kern="1200"/>
            <a:t>all</a:t>
          </a:r>
          <a:r>
            <a:rPr lang="en-CA" sz="1500" kern="1200"/>
            <a:t> positive examples.</a:t>
          </a:r>
          <a:endParaRPr lang="en-US" sz="1500" kern="1200"/>
        </a:p>
      </dsp:txBody>
      <dsp:txXfrm>
        <a:off x="3999759" y="5020559"/>
        <a:ext cx="2918851" cy="890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3DB3F-93BF-42ED-AA81-20841AB955C8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C4E93-E710-473A-BED7-DB709F14FA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820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C4E93-E710-473A-BED7-DB709F14FAFF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20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80DC-F40A-2E2E-A4DF-5D3A18C5A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E6625-B35C-AF0C-F5FF-A4F6E95B9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08AA9-0690-EC69-EB82-B6A292812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176E-2C71-4CC9-B182-FA24AC6AC9E0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05F5-FAFC-965E-B3E9-6B09649B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368C8-42AC-3CD1-10B5-64C214EC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F656-1B28-4947-B451-8F14CB23A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118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1F93-B32B-9F44-48CF-400596A3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DA389-EE84-AA00-99C8-B66CA84FA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1B653-F6AA-0484-34E6-C4509392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176E-2C71-4CC9-B182-FA24AC6AC9E0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CB3D5-EB54-2A76-EFF5-F746C8B1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4C0B0-2D7C-9439-05DF-FA1BCA9D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F656-1B28-4947-B451-8F14CB23A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00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DA8E9-85F0-3912-65C4-97DF2DB22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D2B3E-58CE-9BA4-4487-417E8CE24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5B0F2-D4AA-D0B3-BA9D-540BEA41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176E-2C71-4CC9-B182-FA24AC6AC9E0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D32E8-8445-778A-B795-2AF3B857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DB066-A4DC-BFEB-0DB6-168CEC1C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F656-1B28-4947-B451-8F14CB23A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580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0258-A4A2-753E-6771-AF7A8B74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F3C22-7B0D-358F-4182-6360DDA8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D23BB-2C5E-8E89-79F0-6007EDCB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176E-2C71-4CC9-B182-FA24AC6AC9E0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C1186-8B41-2994-A097-E74E30C8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B3F92-B028-795C-5A62-0B2F1E35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F656-1B28-4947-B451-8F14CB23A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722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9A43-FCFD-C947-6AF8-96D1878C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1BB3C-EA75-7D11-3889-0A6054936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7345F-4654-21A3-F94D-D2228CA7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176E-2C71-4CC9-B182-FA24AC6AC9E0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DE905-D311-84D8-D737-E6E20FA6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667FB-FFBE-C698-8320-A9A8FF94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F656-1B28-4947-B451-8F14CB23A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735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E50F-9AA2-BF53-1525-ED173C60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F868-6E7B-D1F9-57B5-962FE0387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4D865-A00C-8BA2-F124-496C5A5AD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1BFAD-5C05-DC3E-FA00-29B63C72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176E-2C71-4CC9-B182-FA24AC6AC9E0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8E2AA-3DDA-101F-8C1B-34A67712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FDDCF-86ED-74AD-26C5-3C892FF4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F656-1B28-4947-B451-8F14CB23A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157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7BF3-6A09-DCD9-80C0-73D9B265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C787D-4250-9651-CC53-25D3FE652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89DB5-5B4A-08C0-641C-8E6BBF4D8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36DBF-89AB-006D-128F-2E094A192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FE612-FBEB-C8CA-8652-5D7BE8B4D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3A1A3-C391-9A52-3993-64FFD183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176E-2C71-4CC9-B182-FA24AC6AC9E0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F2691-F798-114A-BEB5-0EDA3CA8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9F2ED-DAFA-F25C-57A5-B01D7C84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F656-1B28-4947-B451-8F14CB23A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97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4722-8F8E-5444-9A65-19EDAAB5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517A7-CABC-C35A-84CC-62278A93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176E-2C71-4CC9-B182-FA24AC6AC9E0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3A0DA-E484-C245-2E05-F08F844F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9CDAD-C0B6-39F7-D85E-E2A117A0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F656-1B28-4947-B451-8F14CB23A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50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1333E-BF6A-7079-AFB8-58E3C004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176E-2C71-4CC9-B182-FA24AC6AC9E0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2A1B1-21F6-81B3-D8A9-CDCE6649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872CD-8E67-FD60-1072-8C0F3EAB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F656-1B28-4947-B451-8F14CB23A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88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85D1-9642-075E-9197-9A23CC63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2A826-4347-B594-AD05-66E41209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7F0AD-2908-2BE5-03B2-A1A885CC9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2E117-411B-733D-DDD9-B138FEAD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176E-2C71-4CC9-B182-FA24AC6AC9E0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06F08-EE4D-C0B9-FFB2-A74DCE04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571E8-1EA4-4949-B4C9-74ECF05B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F656-1B28-4947-B451-8F14CB23A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98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EC52A-6BF4-3F48-7B26-A793A634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BF1D3-3A14-23ED-8EA4-F70B81299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ED0FB-23FD-259E-64E9-32B666410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B6F41-3484-B2F1-F8D4-9BC10461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176E-2C71-4CC9-B182-FA24AC6AC9E0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DB4B9-ECF7-0710-9B47-FE0F1BCE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8A709-A2FD-31DB-702E-A7A7460B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F656-1B28-4947-B451-8F14CB23A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91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53732-55C9-D906-17A6-4D4D7447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B2FD4-3FF0-4EC5-D36D-77E4819A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42854-455C-53C9-23F5-8C427520E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44176E-2C71-4CC9-B182-FA24AC6AC9E0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1B43-AA52-41AB-5581-EDC8A1048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546BD-075C-E48F-4DDA-C5CAA0FE6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92F656-1B28-4947-B451-8F14CB23A8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36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46012474-397F-473B-BED8-7BAB6B68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B01F7-AE36-101D-917F-CD5311B2F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7" y="3372978"/>
            <a:ext cx="9426806" cy="1424410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Constraints from Examples</a:t>
            </a:r>
            <a:endParaRPr lang="en-CA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B6705-272B-F9F0-B854-6CB1755C1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597" y="4909102"/>
            <a:ext cx="9426806" cy="15482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chemeClr val="tx2"/>
                </a:solidFill>
              </a:rPr>
              <a:t>Salehin</a:t>
            </a:r>
            <a:r>
              <a:rPr lang="en-US" sz="2200" b="1" dirty="0">
                <a:solidFill>
                  <a:schemeClr val="tx2"/>
                </a:solidFill>
              </a:rPr>
              <a:t> Kazi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</a:rPr>
              <a:t>Department of Science in Computer Science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</a:rPr>
              <a:t>University of Regina</a:t>
            </a:r>
            <a:br>
              <a:rPr lang="en-US" sz="2200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</a:rPr>
              <a:t>salehinkazi@example.com</a:t>
            </a:r>
            <a:endParaRPr lang="en-CA" sz="2200" dirty="0">
              <a:solidFill>
                <a:schemeClr val="tx2"/>
              </a:solidFill>
            </a:endParaRPr>
          </a:p>
        </p:txBody>
      </p:sp>
      <p:pic>
        <p:nvPicPr>
          <p:cNvPr id="6146" name="Picture 2" descr="Visual Identity | University of Regina">
            <a:extLst>
              <a:ext uri="{FF2B5EF4-FFF2-40B4-BE49-F238E27FC236}">
                <a16:creationId xmlns:a16="http://schemas.microsoft.com/office/drawing/2014/main" id="{4AA8263F-42D8-256E-E8F1-521435B86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" b="7"/>
          <a:stretch/>
        </p:blipFill>
        <p:spPr bwMode="auto">
          <a:xfrm>
            <a:off x="5044686" y="778253"/>
            <a:ext cx="2381037" cy="2381037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6D7FB18D-7577-4ADC-8C1C-EA27EFD2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1279" y="853059"/>
            <a:ext cx="2347850" cy="2231287"/>
          </a:xfrm>
          <a:custGeom>
            <a:avLst/>
            <a:gdLst>
              <a:gd name="connsiteX0" fmla="*/ 1313677 w 2347850"/>
              <a:gd name="connsiteY0" fmla="*/ 248889 h 2231287"/>
              <a:gd name="connsiteX1" fmla="*/ 1643910 w 2347850"/>
              <a:gd name="connsiteY1" fmla="*/ 317582 h 2231287"/>
              <a:gd name="connsiteX2" fmla="*/ 1883217 w 2347850"/>
              <a:gd name="connsiteY2" fmla="*/ 502382 h 2231287"/>
              <a:gd name="connsiteX3" fmla="*/ 2098962 w 2347850"/>
              <a:gd name="connsiteY3" fmla="*/ 1169031 h 2231287"/>
              <a:gd name="connsiteX4" fmla="*/ 2007537 w 2347850"/>
              <a:gd name="connsiteY4" fmla="*/ 1427585 h 2231287"/>
              <a:gd name="connsiteX5" fmla="*/ 1717333 w 2347850"/>
              <a:gd name="connsiteY5" fmla="*/ 1685350 h 2231287"/>
              <a:gd name="connsiteX6" fmla="*/ 1651750 w 2347850"/>
              <a:gd name="connsiteY6" fmla="*/ 1736165 h 2231287"/>
              <a:gd name="connsiteX7" fmla="*/ 1386103 w 2347850"/>
              <a:gd name="connsiteY7" fmla="*/ 1919057 h 2231287"/>
              <a:gd name="connsiteX8" fmla="*/ 1140118 w 2347850"/>
              <a:gd name="connsiteY8" fmla="*/ 1982399 h 2231287"/>
              <a:gd name="connsiteX9" fmla="*/ 757700 w 2347850"/>
              <a:gd name="connsiteY9" fmla="*/ 1882927 h 2231287"/>
              <a:gd name="connsiteX10" fmla="*/ 466832 w 2347850"/>
              <a:gd name="connsiteY10" fmla="*/ 1586002 h 2231287"/>
              <a:gd name="connsiteX11" fmla="*/ 390589 w 2347850"/>
              <a:gd name="connsiteY11" fmla="*/ 1478773 h 2231287"/>
              <a:gd name="connsiteX12" fmla="*/ 248889 w 2347850"/>
              <a:gd name="connsiteY12" fmla="*/ 1169031 h 2231287"/>
              <a:gd name="connsiteX13" fmla="*/ 334714 w 2347850"/>
              <a:gd name="connsiteY13" fmla="*/ 828136 h 2231287"/>
              <a:gd name="connsiteX14" fmla="*/ 574228 w 2347850"/>
              <a:gd name="connsiteY14" fmla="*/ 531378 h 2231287"/>
              <a:gd name="connsiteX15" fmla="*/ 922672 w 2347850"/>
              <a:gd name="connsiteY15" fmla="*/ 324136 h 2231287"/>
              <a:gd name="connsiteX16" fmla="*/ 1313677 w 2347850"/>
              <a:gd name="connsiteY16" fmla="*/ 248889 h 2231287"/>
              <a:gd name="connsiteX17" fmla="*/ 1313677 w 2347850"/>
              <a:gd name="connsiteY17" fmla="*/ 0 h 2231287"/>
              <a:gd name="connsiteX18" fmla="*/ 0 w 2347850"/>
              <a:gd name="connsiteY18" fmla="*/ 1169031 h 2231287"/>
              <a:gd name="connsiteX19" fmla="*/ 260877 w 2347850"/>
              <a:gd name="connsiteY19" fmla="*/ 1725712 h 2231287"/>
              <a:gd name="connsiteX20" fmla="*/ 1140118 w 2347850"/>
              <a:gd name="connsiteY20" fmla="*/ 2231288 h 2231287"/>
              <a:gd name="connsiteX21" fmla="*/ 1805025 w 2347850"/>
              <a:gd name="connsiteY21" fmla="*/ 1932248 h 2231287"/>
              <a:gd name="connsiteX22" fmla="*/ 2347851 w 2347850"/>
              <a:gd name="connsiteY22" fmla="*/ 1169031 h 2231287"/>
              <a:gd name="connsiteX23" fmla="*/ 1313677 w 2347850"/>
              <a:gd name="connsiteY23" fmla="*/ 0 h 2231287"/>
              <a:gd name="connsiteX24" fmla="*/ 1313677 w 2347850"/>
              <a:gd name="connsiteY24" fmla="*/ 0 h 22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47850" h="2231287">
                <a:moveTo>
                  <a:pt x="1313677" y="248889"/>
                </a:moveTo>
                <a:cubicBezTo>
                  <a:pt x="1434678" y="248889"/>
                  <a:pt x="1545807" y="271994"/>
                  <a:pt x="1643910" y="317582"/>
                </a:cubicBezTo>
                <a:cubicBezTo>
                  <a:pt x="1735543" y="360142"/>
                  <a:pt x="1816017" y="422323"/>
                  <a:pt x="1883217" y="502382"/>
                </a:cubicBezTo>
                <a:cubicBezTo>
                  <a:pt x="2022346" y="668183"/>
                  <a:pt x="2098962" y="904960"/>
                  <a:pt x="2098962" y="1169031"/>
                </a:cubicBezTo>
                <a:cubicBezTo>
                  <a:pt x="2098962" y="1269623"/>
                  <a:pt x="2071626" y="1346945"/>
                  <a:pt x="2007537" y="1427585"/>
                </a:cubicBezTo>
                <a:cubicBezTo>
                  <a:pt x="1938014" y="1515069"/>
                  <a:pt x="1830826" y="1597783"/>
                  <a:pt x="1717333" y="1685350"/>
                </a:cubicBezTo>
                <a:cubicBezTo>
                  <a:pt x="1695970" y="1701819"/>
                  <a:pt x="1673902" y="1718868"/>
                  <a:pt x="1651750" y="1736165"/>
                </a:cubicBezTo>
                <a:cubicBezTo>
                  <a:pt x="1557297" y="1809961"/>
                  <a:pt x="1472136" y="1874672"/>
                  <a:pt x="1386103" y="1919057"/>
                </a:cubicBezTo>
                <a:cubicBezTo>
                  <a:pt x="1302311" y="1962281"/>
                  <a:pt x="1224159" y="1982399"/>
                  <a:pt x="1140118" y="1982399"/>
                </a:cubicBezTo>
                <a:cubicBezTo>
                  <a:pt x="992029" y="1982399"/>
                  <a:pt x="866921" y="1949878"/>
                  <a:pt x="757700" y="1882927"/>
                </a:cubicBezTo>
                <a:cubicBezTo>
                  <a:pt x="654661" y="1819792"/>
                  <a:pt x="559543" y="1722642"/>
                  <a:pt x="466832" y="1586002"/>
                </a:cubicBezTo>
                <a:cubicBezTo>
                  <a:pt x="440616" y="1547383"/>
                  <a:pt x="415188" y="1512497"/>
                  <a:pt x="390589" y="1478773"/>
                </a:cubicBezTo>
                <a:cubicBezTo>
                  <a:pt x="292320" y="1344041"/>
                  <a:pt x="248889" y="1279786"/>
                  <a:pt x="248889" y="1169031"/>
                </a:cubicBezTo>
                <a:cubicBezTo>
                  <a:pt x="248889" y="1053131"/>
                  <a:pt x="277760" y="938435"/>
                  <a:pt x="334714" y="828136"/>
                </a:cubicBezTo>
                <a:cubicBezTo>
                  <a:pt x="390175" y="720740"/>
                  <a:pt x="472972" y="618115"/>
                  <a:pt x="574228" y="531378"/>
                </a:cubicBezTo>
                <a:cubicBezTo>
                  <a:pt x="675609" y="444515"/>
                  <a:pt x="796112" y="372835"/>
                  <a:pt x="922672" y="324136"/>
                </a:cubicBezTo>
                <a:cubicBezTo>
                  <a:pt x="1050601" y="274898"/>
                  <a:pt x="1185831" y="248889"/>
                  <a:pt x="1313677" y="248889"/>
                </a:cubicBezTo>
                <a:moveTo>
                  <a:pt x="1313677" y="0"/>
                </a:moveTo>
                <a:cubicBezTo>
                  <a:pt x="661505" y="0"/>
                  <a:pt x="0" y="523372"/>
                  <a:pt x="0" y="1169031"/>
                </a:cubicBezTo>
                <a:cubicBezTo>
                  <a:pt x="0" y="1411158"/>
                  <a:pt x="134276" y="1539128"/>
                  <a:pt x="260877" y="1725712"/>
                </a:cubicBezTo>
                <a:cubicBezTo>
                  <a:pt x="471852" y="2036698"/>
                  <a:pt x="734927" y="2231288"/>
                  <a:pt x="1140118" y="2231288"/>
                </a:cubicBezTo>
                <a:cubicBezTo>
                  <a:pt x="1413356" y="2231288"/>
                  <a:pt x="1605540" y="2088135"/>
                  <a:pt x="1805025" y="1932248"/>
                </a:cubicBezTo>
                <a:cubicBezTo>
                  <a:pt x="2078885" y="1718245"/>
                  <a:pt x="2347851" y="1542613"/>
                  <a:pt x="2347851" y="1169031"/>
                </a:cubicBezTo>
                <a:cubicBezTo>
                  <a:pt x="2347851" y="523372"/>
                  <a:pt x="1962032" y="0"/>
                  <a:pt x="1313677" y="0"/>
                </a:cubicBezTo>
                <a:lnTo>
                  <a:pt x="1313677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55" name="Freeform: Shape 6154">
            <a:extLst>
              <a:ext uri="{FF2B5EF4-FFF2-40B4-BE49-F238E27FC236}">
                <a16:creationId xmlns:a16="http://schemas.microsoft.com/office/drawing/2014/main" id="{F08127CB-E3FE-4DDE-86C6-8448A8C38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1279" y="853059"/>
            <a:ext cx="2347850" cy="2231287"/>
          </a:xfrm>
          <a:custGeom>
            <a:avLst/>
            <a:gdLst>
              <a:gd name="connsiteX0" fmla="*/ 1313677 w 2347850"/>
              <a:gd name="connsiteY0" fmla="*/ 207407 h 2231287"/>
              <a:gd name="connsiteX1" fmla="*/ 1661416 w 2347850"/>
              <a:gd name="connsiteY1" fmla="*/ 279958 h 2231287"/>
              <a:gd name="connsiteX2" fmla="*/ 1915033 w 2347850"/>
              <a:gd name="connsiteY2" fmla="*/ 475709 h 2231287"/>
              <a:gd name="connsiteX3" fmla="*/ 2140444 w 2347850"/>
              <a:gd name="connsiteY3" fmla="*/ 1169031 h 2231287"/>
              <a:gd name="connsiteX4" fmla="*/ 2040017 w 2347850"/>
              <a:gd name="connsiteY4" fmla="*/ 1453386 h 2231287"/>
              <a:gd name="connsiteX5" fmla="*/ 1742678 w 2347850"/>
              <a:gd name="connsiteY5" fmla="*/ 1718162 h 2231287"/>
              <a:gd name="connsiteX6" fmla="*/ 1677303 w 2347850"/>
              <a:gd name="connsiteY6" fmla="*/ 1768811 h 2231287"/>
              <a:gd name="connsiteX7" fmla="*/ 1140118 w 2347850"/>
              <a:gd name="connsiteY7" fmla="*/ 2023881 h 2231287"/>
              <a:gd name="connsiteX8" fmla="*/ 432486 w 2347850"/>
              <a:gd name="connsiteY8" fmla="*/ 1609273 h 2231287"/>
              <a:gd name="connsiteX9" fmla="*/ 357072 w 2347850"/>
              <a:gd name="connsiteY9" fmla="*/ 1503205 h 2231287"/>
              <a:gd name="connsiteX10" fmla="*/ 207407 w 2347850"/>
              <a:gd name="connsiteY10" fmla="*/ 1169031 h 2231287"/>
              <a:gd name="connsiteX11" fmla="*/ 297837 w 2347850"/>
              <a:gd name="connsiteY11" fmla="*/ 809137 h 2231287"/>
              <a:gd name="connsiteX12" fmla="*/ 547223 w 2347850"/>
              <a:gd name="connsiteY12" fmla="*/ 499893 h 2231287"/>
              <a:gd name="connsiteX13" fmla="*/ 907780 w 2347850"/>
              <a:gd name="connsiteY13" fmla="*/ 285434 h 2231287"/>
              <a:gd name="connsiteX14" fmla="*/ 1313677 w 2347850"/>
              <a:gd name="connsiteY14" fmla="*/ 207407 h 2231287"/>
              <a:gd name="connsiteX15" fmla="*/ 1313677 w 2347850"/>
              <a:gd name="connsiteY15" fmla="*/ 0 h 2231287"/>
              <a:gd name="connsiteX16" fmla="*/ 0 w 2347850"/>
              <a:gd name="connsiteY16" fmla="*/ 1169031 h 2231287"/>
              <a:gd name="connsiteX17" fmla="*/ 260877 w 2347850"/>
              <a:gd name="connsiteY17" fmla="*/ 1725712 h 2231287"/>
              <a:gd name="connsiteX18" fmla="*/ 1140118 w 2347850"/>
              <a:gd name="connsiteY18" fmla="*/ 2231288 h 2231287"/>
              <a:gd name="connsiteX19" fmla="*/ 1805025 w 2347850"/>
              <a:gd name="connsiteY19" fmla="*/ 1932248 h 2231287"/>
              <a:gd name="connsiteX20" fmla="*/ 2347851 w 2347850"/>
              <a:gd name="connsiteY20" fmla="*/ 1169031 h 2231287"/>
              <a:gd name="connsiteX21" fmla="*/ 1313677 w 2347850"/>
              <a:gd name="connsiteY21" fmla="*/ 0 h 2231287"/>
              <a:gd name="connsiteX22" fmla="*/ 1313677 w 2347850"/>
              <a:gd name="connsiteY22" fmla="*/ 0 h 22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347850" h="2231287">
                <a:moveTo>
                  <a:pt x="1313677" y="207407"/>
                </a:moveTo>
                <a:cubicBezTo>
                  <a:pt x="1440776" y="207407"/>
                  <a:pt x="1557753" y="231840"/>
                  <a:pt x="1661416" y="279958"/>
                </a:cubicBezTo>
                <a:cubicBezTo>
                  <a:pt x="1758565" y="325090"/>
                  <a:pt x="1843893" y="390963"/>
                  <a:pt x="1915033" y="475709"/>
                </a:cubicBezTo>
                <a:cubicBezTo>
                  <a:pt x="2060384" y="648978"/>
                  <a:pt x="2140444" y="895211"/>
                  <a:pt x="2140444" y="1169031"/>
                </a:cubicBezTo>
                <a:cubicBezTo>
                  <a:pt x="2140444" y="1278293"/>
                  <a:pt x="2109457" y="1365985"/>
                  <a:pt x="2040017" y="1453386"/>
                </a:cubicBezTo>
                <a:cubicBezTo>
                  <a:pt x="1967383" y="1544811"/>
                  <a:pt x="1858245" y="1629019"/>
                  <a:pt x="1742678" y="1718162"/>
                </a:cubicBezTo>
                <a:cubicBezTo>
                  <a:pt x="1721356" y="1734589"/>
                  <a:pt x="1699330" y="1751596"/>
                  <a:pt x="1677303" y="1768811"/>
                </a:cubicBezTo>
                <a:cubicBezTo>
                  <a:pt x="1480142" y="1922873"/>
                  <a:pt x="1336242" y="2023881"/>
                  <a:pt x="1140118" y="2023881"/>
                </a:cubicBezTo>
                <a:cubicBezTo>
                  <a:pt x="841286" y="2023881"/>
                  <a:pt x="629647" y="1899893"/>
                  <a:pt x="432486" y="1609273"/>
                </a:cubicBezTo>
                <a:cubicBezTo>
                  <a:pt x="406684" y="1571235"/>
                  <a:pt x="381464" y="1536639"/>
                  <a:pt x="357072" y="1503205"/>
                </a:cubicBezTo>
                <a:cubicBezTo>
                  <a:pt x="255982" y="1364616"/>
                  <a:pt x="207407" y="1292521"/>
                  <a:pt x="207407" y="1169031"/>
                </a:cubicBezTo>
                <a:cubicBezTo>
                  <a:pt x="207407" y="1046453"/>
                  <a:pt x="237855" y="925369"/>
                  <a:pt x="297837" y="809137"/>
                </a:cubicBezTo>
                <a:cubicBezTo>
                  <a:pt x="356533" y="695437"/>
                  <a:pt x="440450" y="591360"/>
                  <a:pt x="547223" y="499893"/>
                </a:cubicBezTo>
                <a:cubicBezTo>
                  <a:pt x="652172" y="409961"/>
                  <a:pt x="776823" y="335792"/>
                  <a:pt x="907780" y="285434"/>
                </a:cubicBezTo>
                <a:cubicBezTo>
                  <a:pt x="1042305" y="233624"/>
                  <a:pt x="1178903" y="207407"/>
                  <a:pt x="1313677" y="207407"/>
                </a:cubicBezTo>
                <a:moveTo>
                  <a:pt x="1313677" y="0"/>
                </a:moveTo>
                <a:cubicBezTo>
                  <a:pt x="661505" y="0"/>
                  <a:pt x="0" y="523372"/>
                  <a:pt x="0" y="1169031"/>
                </a:cubicBezTo>
                <a:cubicBezTo>
                  <a:pt x="0" y="1411158"/>
                  <a:pt x="134276" y="1539128"/>
                  <a:pt x="260877" y="1725712"/>
                </a:cubicBezTo>
                <a:cubicBezTo>
                  <a:pt x="471852" y="2036698"/>
                  <a:pt x="734927" y="2231288"/>
                  <a:pt x="1140118" y="2231288"/>
                </a:cubicBezTo>
                <a:cubicBezTo>
                  <a:pt x="1413356" y="2231288"/>
                  <a:pt x="1605540" y="2088135"/>
                  <a:pt x="1805025" y="1932248"/>
                </a:cubicBezTo>
                <a:cubicBezTo>
                  <a:pt x="2078885" y="1718245"/>
                  <a:pt x="2347851" y="1542613"/>
                  <a:pt x="2347851" y="1169031"/>
                </a:cubicBezTo>
                <a:cubicBezTo>
                  <a:pt x="2347851" y="523372"/>
                  <a:pt x="1962032" y="0"/>
                  <a:pt x="1313677" y="0"/>
                </a:cubicBezTo>
                <a:lnTo>
                  <a:pt x="1313677" y="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57" name="Freeform: Shape 6156">
            <a:extLst>
              <a:ext uri="{FF2B5EF4-FFF2-40B4-BE49-F238E27FC236}">
                <a16:creationId xmlns:a16="http://schemas.microsoft.com/office/drawing/2014/main" id="{36C4F2D5-541D-4032-8CC7-49992771D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5058" y="853059"/>
            <a:ext cx="2354072" cy="2246726"/>
          </a:xfrm>
          <a:custGeom>
            <a:avLst/>
            <a:gdLst>
              <a:gd name="connsiteX0" fmla="*/ 0 w 2360305"/>
              <a:gd name="connsiteY0" fmla="*/ 1176076 h 2262110"/>
              <a:gd name="connsiteX1" fmla="*/ 23022 w 2360305"/>
              <a:gd name="connsiteY1" fmla="*/ 955271 h 2262110"/>
              <a:gd name="connsiteX2" fmla="*/ 92213 w 2360305"/>
              <a:gd name="connsiteY2" fmla="*/ 743715 h 2262110"/>
              <a:gd name="connsiteX3" fmla="*/ 351638 w 2360305"/>
              <a:gd name="connsiteY3" fmla="*/ 384444 h 2262110"/>
              <a:gd name="connsiteX4" fmla="*/ 523662 w 2360305"/>
              <a:gd name="connsiteY4" fmla="*/ 243698 h 2262110"/>
              <a:gd name="connsiteX5" fmla="*/ 715929 w 2360305"/>
              <a:gd name="connsiteY5" fmla="*/ 131946 h 2262110"/>
              <a:gd name="connsiteX6" fmla="*/ 1142731 w 2360305"/>
              <a:gd name="connsiteY6" fmla="*/ 8705 h 2262110"/>
              <a:gd name="connsiteX7" fmla="*/ 1366109 w 2360305"/>
              <a:gd name="connsiteY7" fmla="*/ 2192 h 2262110"/>
              <a:gd name="connsiteX8" fmla="*/ 1587579 w 2360305"/>
              <a:gd name="connsiteY8" fmla="*/ 36581 h 2262110"/>
              <a:gd name="connsiteX9" fmla="*/ 1798304 w 2360305"/>
              <a:gd name="connsiteY9" fmla="*/ 116391 h 2262110"/>
              <a:gd name="connsiteX10" fmla="*/ 1985013 w 2360305"/>
              <a:gd name="connsiteY10" fmla="*/ 243283 h 2262110"/>
              <a:gd name="connsiteX11" fmla="*/ 2134304 w 2360305"/>
              <a:gd name="connsiteY11" fmla="*/ 411407 h 2262110"/>
              <a:gd name="connsiteX12" fmla="*/ 2150399 w 2360305"/>
              <a:gd name="connsiteY12" fmla="*/ 434388 h 2262110"/>
              <a:gd name="connsiteX13" fmla="*/ 2165830 w 2360305"/>
              <a:gd name="connsiteY13" fmla="*/ 457783 h 2262110"/>
              <a:gd name="connsiteX14" fmla="*/ 2180805 w 2360305"/>
              <a:gd name="connsiteY14" fmla="*/ 481428 h 2262110"/>
              <a:gd name="connsiteX15" fmla="*/ 2195241 w 2360305"/>
              <a:gd name="connsiteY15" fmla="*/ 505404 h 2262110"/>
              <a:gd name="connsiteX16" fmla="*/ 2247964 w 2360305"/>
              <a:gd name="connsiteY16" fmla="*/ 604047 h 2262110"/>
              <a:gd name="connsiteX17" fmla="*/ 2320141 w 2360305"/>
              <a:gd name="connsiteY17" fmla="*/ 814773 h 2262110"/>
              <a:gd name="connsiteX18" fmla="*/ 2337066 w 2360305"/>
              <a:gd name="connsiteY18" fmla="*/ 924408 h 2262110"/>
              <a:gd name="connsiteX19" fmla="*/ 2348058 w 2360305"/>
              <a:gd name="connsiteY19" fmla="*/ 1034127 h 2262110"/>
              <a:gd name="connsiteX20" fmla="*/ 2356811 w 2360305"/>
              <a:gd name="connsiteY20" fmla="*/ 1143845 h 2262110"/>
              <a:gd name="connsiteX21" fmla="*/ 2358595 w 2360305"/>
              <a:gd name="connsiteY21" fmla="*/ 1171348 h 2262110"/>
              <a:gd name="connsiteX22" fmla="*/ 2359383 w 2360305"/>
              <a:gd name="connsiteY22" fmla="*/ 1185493 h 2262110"/>
              <a:gd name="connsiteX23" fmla="*/ 2359963 w 2360305"/>
              <a:gd name="connsiteY23" fmla="*/ 1199887 h 2262110"/>
              <a:gd name="connsiteX24" fmla="*/ 2359175 w 2360305"/>
              <a:gd name="connsiteY24" fmla="*/ 1257878 h 2262110"/>
              <a:gd name="connsiteX25" fmla="*/ 2300106 w 2360305"/>
              <a:gd name="connsiteY25" fmla="*/ 1485653 h 2262110"/>
              <a:gd name="connsiteX26" fmla="*/ 2168817 w 2360305"/>
              <a:gd name="connsiteY26" fmla="*/ 1679081 h 2262110"/>
              <a:gd name="connsiteX27" fmla="*/ 2088799 w 2360305"/>
              <a:gd name="connsiteY27" fmla="*/ 1759721 h 2262110"/>
              <a:gd name="connsiteX28" fmla="*/ 2005380 w 2360305"/>
              <a:gd name="connsiteY28" fmla="*/ 1833018 h 2262110"/>
              <a:gd name="connsiteX29" fmla="*/ 1835928 w 2360305"/>
              <a:gd name="connsiteY29" fmla="*/ 1965095 h 2262110"/>
              <a:gd name="connsiteX30" fmla="*/ 1793285 w 2360305"/>
              <a:gd name="connsiteY30" fmla="*/ 1997326 h 2262110"/>
              <a:gd name="connsiteX31" fmla="*/ 1749481 w 2360305"/>
              <a:gd name="connsiteY31" fmla="*/ 2029765 h 2262110"/>
              <a:gd name="connsiteX32" fmla="*/ 1704598 w 2360305"/>
              <a:gd name="connsiteY32" fmla="*/ 2061789 h 2262110"/>
              <a:gd name="connsiteX33" fmla="*/ 1658304 w 2360305"/>
              <a:gd name="connsiteY33" fmla="*/ 2092900 h 2262110"/>
              <a:gd name="connsiteX34" fmla="*/ 1561113 w 2360305"/>
              <a:gd name="connsiteY34" fmla="*/ 2151306 h 2262110"/>
              <a:gd name="connsiteX35" fmla="*/ 1456580 w 2360305"/>
              <a:gd name="connsiteY35" fmla="*/ 2200959 h 2262110"/>
              <a:gd name="connsiteX36" fmla="*/ 1229096 w 2360305"/>
              <a:gd name="connsiteY36" fmla="*/ 2258079 h 2262110"/>
              <a:gd name="connsiteX37" fmla="*/ 1170524 w 2360305"/>
              <a:gd name="connsiteY37" fmla="*/ 2261771 h 2262110"/>
              <a:gd name="connsiteX38" fmla="*/ 1155881 w 2360305"/>
              <a:gd name="connsiteY38" fmla="*/ 2262103 h 2262110"/>
              <a:gd name="connsiteX39" fmla="*/ 1141280 w 2360305"/>
              <a:gd name="connsiteY39" fmla="*/ 2262020 h 2262110"/>
              <a:gd name="connsiteX40" fmla="*/ 1126720 w 2360305"/>
              <a:gd name="connsiteY40" fmla="*/ 2261854 h 2262110"/>
              <a:gd name="connsiteX41" fmla="*/ 1112574 w 2360305"/>
              <a:gd name="connsiteY41" fmla="*/ 2261314 h 2262110"/>
              <a:gd name="connsiteX42" fmla="*/ 999579 w 2360305"/>
              <a:gd name="connsiteY42" fmla="*/ 2252313 h 2262110"/>
              <a:gd name="connsiteX43" fmla="*/ 887289 w 2360305"/>
              <a:gd name="connsiteY43" fmla="*/ 2232485 h 2262110"/>
              <a:gd name="connsiteX44" fmla="*/ 776989 w 2360305"/>
              <a:gd name="connsiteY44" fmla="*/ 2201415 h 2262110"/>
              <a:gd name="connsiteX45" fmla="*/ 565849 w 2360305"/>
              <a:gd name="connsiteY45" fmla="*/ 2107999 h 2262110"/>
              <a:gd name="connsiteX46" fmla="*/ 387893 w 2360305"/>
              <a:gd name="connsiteY46" fmla="*/ 1962565 h 2262110"/>
              <a:gd name="connsiteX47" fmla="*/ 315757 w 2360305"/>
              <a:gd name="connsiteY47" fmla="*/ 1875039 h 2262110"/>
              <a:gd name="connsiteX48" fmla="*/ 252747 w 2360305"/>
              <a:gd name="connsiteY48" fmla="*/ 1782369 h 2262110"/>
              <a:gd name="connsiteX49" fmla="*/ 238021 w 2360305"/>
              <a:gd name="connsiteY49" fmla="*/ 1758766 h 2262110"/>
              <a:gd name="connsiteX50" fmla="*/ 223958 w 2360305"/>
              <a:gd name="connsiteY50" fmla="*/ 1735869 h 2262110"/>
              <a:gd name="connsiteX51" fmla="*/ 196207 w 2360305"/>
              <a:gd name="connsiteY51" fmla="*/ 1691484 h 2262110"/>
              <a:gd name="connsiteX52" fmla="*/ 138714 w 2360305"/>
              <a:gd name="connsiteY52" fmla="*/ 1600805 h 2262110"/>
              <a:gd name="connsiteX53" fmla="*/ 82590 w 2360305"/>
              <a:gd name="connsiteY53" fmla="*/ 1504942 h 2262110"/>
              <a:gd name="connsiteX54" fmla="*/ 57286 w 2360305"/>
              <a:gd name="connsiteY54" fmla="*/ 1454127 h 2262110"/>
              <a:gd name="connsiteX55" fmla="*/ 35799 w 2360305"/>
              <a:gd name="connsiteY55" fmla="*/ 1400947 h 2262110"/>
              <a:gd name="connsiteX56" fmla="*/ 19330 w 2360305"/>
              <a:gd name="connsiteY56" fmla="*/ 1345777 h 2262110"/>
              <a:gd name="connsiteX57" fmla="*/ 13191 w 2360305"/>
              <a:gd name="connsiteY57" fmla="*/ 1317653 h 2262110"/>
              <a:gd name="connsiteX58" fmla="*/ 10495 w 2360305"/>
              <a:gd name="connsiteY58" fmla="*/ 1303549 h 2262110"/>
              <a:gd name="connsiteX59" fmla="*/ 8255 w 2360305"/>
              <a:gd name="connsiteY59" fmla="*/ 1289404 h 2262110"/>
              <a:gd name="connsiteX60" fmla="*/ 0 w 2360305"/>
              <a:gd name="connsiteY60" fmla="*/ 1176076 h 2262110"/>
              <a:gd name="connsiteX61" fmla="*/ 67573 w 2360305"/>
              <a:gd name="connsiteY61" fmla="*/ 1176076 h 2262110"/>
              <a:gd name="connsiteX62" fmla="*/ 79105 w 2360305"/>
              <a:gd name="connsiteY62" fmla="*/ 1275715 h 2262110"/>
              <a:gd name="connsiteX63" fmla="*/ 113161 w 2360305"/>
              <a:gd name="connsiteY63" fmla="*/ 1368924 h 2262110"/>
              <a:gd name="connsiteX64" fmla="*/ 136930 w 2360305"/>
              <a:gd name="connsiteY64" fmla="*/ 1412811 h 2262110"/>
              <a:gd name="connsiteX65" fmla="*/ 164225 w 2360305"/>
              <a:gd name="connsiteY65" fmla="*/ 1455288 h 2262110"/>
              <a:gd name="connsiteX66" fmla="*/ 227277 w 2360305"/>
              <a:gd name="connsiteY66" fmla="*/ 1537380 h 2262110"/>
              <a:gd name="connsiteX67" fmla="*/ 295514 w 2360305"/>
              <a:gd name="connsiteY67" fmla="*/ 1620094 h 2262110"/>
              <a:gd name="connsiteX68" fmla="*/ 329446 w 2360305"/>
              <a:gd name="connsiteY68" fmla="*/ 1663276 h 2262110"/>
              <a:gd name="connsiteX69" fmla="*/ 345748 w 2360305"/>
              <a:gd name="connsiteY69" fmla="*/ 1684473 h 2262110"/>
              <a:gd name="connsiteX70" fmla="*/ 361718 w 2360305"/>
              <a:gd name="connsiteY70" fmla="*/ 1704758 h 2262110"/>
              <a:gd name="connsiteX71" fmla="*/ 498939 w 2360305"/>
              <a:gd name="connsiteY71" fmla="*/ 1854672 h 2262110"/>
              <a:gd name="connsiteX72" fmla="*/ 571905 w 2360305"/>
              <a:gd name="connsiteY72" fmla="*/ 1922121 h 2262110"/>
              <a:gd name="connsiteX73" fmla="*/ 648314 w 2360305"/>
              <a:gd name="connsiteY73" fmla="*/ 1984301 h 2262110"/>
              <a:gd name="connsiteX74" fmla="*/ 819010 w 2360305"/>
              <a:gd name="connsiteY74" fmla="*/ 2082654 h 2262110"/>
              <a:gd name="connsiteX75" fmla="*/ 914500 w 2360305"/>
              <a:gd name="connsiteY75" fmla="*/ 2110446 h 2262110"/>
              <a:gd name="connsiteX76" fmla="*/ 938974 w 2360305"/>
              <a:gd name="connsiteY76" fmla="*/ 2115341 h 2262110"/>
              <a:gd name="connsiteX77" fmla="*/ 963656 w 2360305"/>
              <a:gd name="connsiteY77" fmla="*/ 2119448 h 2262110"/>
              <a:gd name="connsiteX78" fmla="*/ 1013475 w 2360305"/>
              <a:gd name="connsiteY78" fmla="*/ 2125338 h 2262110"/>
              <a:gd name="connsiteX79" fmla="*/ 1038530 w 2360305"/>
              <a:gd name="connsiteY79" fmla="*/ 2127246 h 2262110"/>
              <a:gd name="connsiteX80" fmla="*/ 1063668 w 2360305"/>
              <a:gd name="connsiteY80" fmla="*/ 2128574 h 2262110"/>
              <a:gd name="connsiteX81" fmla="*/ 1088888 w 2360305"/>
              <a:gd name="connsiteY81" fmla="*/ 2129155 h 2262110"/>
              <a:gd name="connsiteX82" fmla="*/ 1114151 w 2360305"/>
              <a:gd name="connsiteY82" fmla="*/ 2129030 h 2262110"/>
              <a:gd name="connsiteX83" fmla="*/ 1126803 w 2360305"/>
              <a:gd name="connsiteY83" fmla="*/ 2128906 h 2262110"/>
              <a:gd name="connsiteX84" fmla="*/ 1138998 w 2360305"/>
              <a:gd name="connsiteY84" fmla="*/ 2128366 h 2262110"/>
              <a:gd name="connsiteX85" fmla="*/ 1151152 w 2360305"/>
              <a:gd name="connsiteY85" fmla="*/ 2127744 h 2262110"/>
              <a:gd name="connsiteX86" fmla="*/ 1163265 w 2360305"/>
              <a:gd name="connsiteY86" fmla="*/ 2126749 h 2262110"/>
              <a:gd name="connsiteX87" fmla="*/ 1211300 w 2360305"/>
              <a:gd name="connsiteY87" fmla="*/ 2120817 h 2262110"/>
              <a:gd name="connsiteX88" fmla="*/ 1394275 w 2360305"/>
              <a:gd name="connsiteY88" fmla="*/ 2060752 h 2262110"/>
              <a:gd name="connsiteX89" fmla="*/ 1563312 w 2360305"/>
              <a:gd name="connsiteY89" fmla="*/ 1955430 h 2262110"/>
              <a:gd name="connsiteX90" fmla="*/ 1604296 w 2360305"/>
              <a:gd name="connsiteY90" fmla="*/ 1924485 h 2262110"/>
              <a:gd name="connsiteX91" fmla="*/ 1645279 w 2360305"/>
              <a:gd name="connsiteY91" fmla="*/ 1892503 h 2262110"/>
              <a:gd name="connsiteX92" fmla="*/ 1728284 w 2360305"/>
              <a:gd name="connsiteY92" fmla="*/ 1826132 h 2262110"/>
              <a:gd name="connsiteX93" fmla="*/ 1898897 w 2360305"/>
              <a:gd name="connsiteY93" fmla="*/ 1697664 h 2262110"/>
              <a:gd name="connsiteX94" fmla="*/ 2057854 w 2360305"/>
              <a:gd name="connsiteY94" fmla="*/ 1569901 h 2262110"/>
              <a:gd name="connsiteX95" fmla="*/ 2184953 w 2360305"/>
              <a:gd name="connsiteY95" fmla="*/ 1423472 h 2262110"/>
              <a:gd name="connsiteX96" fmla="*/ 2228260 w 2360305"/>
              <a:gd name="connsiteY96" fmla="*/ 1338352 h 2262110"/>
              <a:gd name="connsiteX97" fmla="*/ 2254642 w 2360305"/>
              <a:gd name="connsiteY97" fmla="*/ 1245350 h 2262110"/>
              <a:gd name="connsiteX98" fmla="*/ 2261943 w 2360305"/>
              <a:gd name="connsiteY98" fmla="*/ 1196568 h 2262110"/>
              <a:gd name="connsiteX99" fmla="*/ 2263146 w 2360305"/>
              <a:gd name="connsiteY99" fmla="*/ 1184207 h 2262110"/>
              <a:gd name="connsiteX100" fmla="*/ 2264058 w 2360305"/>
              <a:gd name="connsiteY100" fmla="*/ 1171596 h 2262110"/>
              <a:gd name="connsiteX101" fmla="*/ 2265386 w 2360305"/>
              <a:gd name="connsiteY101" fmla="*/ 1145546 h 2262110"/>
              <a:gd name="connsiteX102" fmla="*/ 2263104 w 2360305"/>
              <a:gd name="connsiteY102" fmla="*/ 1041386 h 2262110"/>
              <a:gd name="connsiteX103" fmla="*/ 2248461 w 2360305"/>
              <a:gd name="connsiteY103" fmla="*/ 938512 h 2262110"/>
              <a:gd name="connsiteX104" fmla="*/ 2223614 w 2360305"/>
              <a:gd name="connsiteY104" fmla="*/ 838127 h 2262110"/>
              <a:gd name="connsiteX105" fmla="*/ 2159442 w 2360305"/>
              <a:gd name="connsiteY105" fmla="*/ 643371 h 2262110"/>
              <a:gd name="connsiteX106" fmla="*/ 2115721 w 2360305"/>
              <a:gd name="connsiteY106" fmla="*/ 550909 h 2262110"/>
              <a:gd name="connsiteX107" fmla="*/ 2102986 w 2360305"/>
              <a:gd name="connsiteY107" fmla="*/ 528758 h 2262110"/>
              <a:gd name="connsiteX108" fmla="*/ 2089587 w 2360305"/>
              <a:gd name="connsiteY108" fmla="*/ 507022 h 2262110"/>
              <a:gd name="connsiteX109" fmla="*/ 2075401 w 2360305"/>
              <a:gd name="connsiteY109" fmla="*/ 485783 h 2262110"/>
              <a:gd name="connsiteX110" fmla="*/ 2060592 w 2360305"/>
              <a:gd name="connsiteY110" fmla="*/ 465001 h 2262110"/>
              <a:gd name="connsiteX111" fmla="*/ 1920384 w 2360305"/>
              <a:gd name="connsiteY111" fmla="*/ 318696 h 2262110"/>
              <a:gd name="connsiteX112" fmla="*/ 1751596 w 2360305"/>
              <a:gd name="connsiteY112" fmla="*/ 208438 h 2262110"/>
              <a:gd name="connsiteX113" fmla="*/ 1561653 w 2360305"/>
              <a:gd name="connsiteY113" fmla="*/ 139206 h 2262110"/>
              <a:gd name="connsiteX114" fmla="*/ 1360094 w 2360305"/>
              <a:gd name="connsiteY114" fmla="*/ 110501 h 2262110"/>
              <a:gd name="connsiteX115" fmla="*/ 1155840 w 2360305"/>
              <a:gd name="connsiteY115" fmla="*/ 117801 h 2262110"/>
              <a:gd name="connsiteX116" fmla="*/ 955360 w 2360305"/>
              <a:gd name="connsiteY116" fmla="*/ 159946 h 2262110"/>
              <a:gd name="connsiteX117" fmla="*/ 763591 w 2360305"/>
              <a:gd name="connsiteY117" fmla="*/ 233286 h 2262110"/>
              <a:gd name="connsiteX118" fmla="*/ 420912 w 2360305"/>
              <a:gd name="connsiteY118" fmla="*/ 458613 h 2262110"/>
              <a:gd name="connsiteX119" fmla="*/ 280830 w 2360305"/>
              <a:gd name="connsiteY119" fmla="*/ 608983 h 2262110"/>
              <a:gd name="connsiteX120" fmla="*/ 170074 w 2360305"/>
              <a:gd name="connsiteY120" fmla="*/ 781671 h 2262110"/>
              <a:gd name="connsiteX121" fmla="*/ 94910 w 2360305"/>
              <a:gd name="connsiteY121" fmla="*/ 972568 h 2262110"/>
              <a:gd name="connsiteX122" fmla="*/ 67573 w 2360305"/>
              <a:gd name="connsiteY122" fmla="*/ 1176076 h 226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2360305" h="2262110">
                <a:moveTo>
                  <a:pt x="0" y="1176076"/>
                </a:moveTo>
                <a:cubicBezTo>
                  <a:pt x="207" y="1102032"/>
                  <a:pt x="7923" y="1027988"/>
                  <a:pt x="23022" y="955271"/>
                </a:cubicBezTo>
                <a:cubicBezTo>
                  <a:pt x="38080" y="882595"/>
                  <a:pt x="61144" y="811330"/>
                  <a:pt x="92213" y="743715"/>
                </a:cubicBezTo>
                <a:cubicBezTo>
                  <a:pt x="154643" y="608486"/>
                  <a:pt x="245114" y="487484"/>
                  <a:pt x="351638" y="384444"/>
                </a:cubicBezTo>
                <a:cubicBezTo>
                  <a:pt x="405025" y="332924"/>
                  <a:pt x="462726" y="285926"/>
                  <a:pt x="523662" y="243698"/>
                </a:cubicBezTo>
                <a:cubicBezTo>
                  <a:pt x="584681" y="201511"/>
                  <a:pt x="648895" y="163929"/>
                  <a:pt x="715929" y="131946"/>
                </a:cubicBezTo>
                <a:cubicBezTo>
                  <a:pt x="850163" y="68438"/>
                  <a:pt x="994684" y="26459"/>
                  <a:pt x="1142731" y="8705"/>
                </a:cubicBezTo>
                <a:cubicBezTo>
                  <a:pt x="1216734" y="-48"/>
                  <a:pt x="1291816" y="-2163"/>
                  <a:pt x="1366109" y="2192"/>
                </a:cubicBezTo>
                <a:cubicBezTo>
                  <a:pt x="1440527" y="6714"/>
                  <a:pt x="1514903" y="17789"/>
                  <a:pt x="1587579" y="36581"/>
                </a:cubicBezTo>
                <a:cubicBezTo>
                  <a:pt x="1660254" y="55330"/>
                  <a:pt x="1731229" y="81878"/>
                  <a:pt x="1798304" y="116391"/>
                </a:cubicBezTo>
                <a:cubicBezTo>
                  <a:pt x="1865297" y="150903"/>
                  <a:pt x="1928722" y="193090"/>
                  <a:pt x="1985013" y="243283"/>
                </a:cubicBezTo>
                <a:cubicBezTo>
                  <a:pt x="2041344" y="293434"/>
                  <a:pt x="2090873" y="350554"/>
                  <a:pt x="2134304" y="411407"/>
                </a:cubicBezTo>
                <a:lnTo>
                  <a:pt x="2150399" y="434388"/>
                </a:lnTo>
                <a:lnTo>
                  <a:pt x="2165830" y="457783"/>
                </a:lnTo>
                <a:cubicBezTo>
                  <a:pt x="2170808" y="465665"/>
                  <a:pt x="2175910" y="473505"/>
                  <a:pt x="2180805" y="481428"/>
                </a:cubicBezTo>
                <a:lnTo>
                  <a:pt x="2195241" y="505404"/>
                </a:lnTo>
                <a:cubicBezTo>
                  <a:pt x="2214115" y="537594"/>
                  <a:pt x="2231910" y="570406"/>
                  <a:pt x="2247964" y="604047"/>
                </a:cubicBezTo>
                <a:cubicBezTo>
                  <a:pt x="2280153" y="671330"/>
                  <a:pt x="2304959" y="742139"/>
                  <a:pt x="2320141" y="814773"/>
                </a:cubicBezTo>
                <a:cubicBezTo>
                  <a:pt x="2327691" y="851111"/>
                  <a:pt x="2332959" y="887739"/>
                  <a:pt x="2337066" y="924408"/>
                </a:cubicBezTo>
                <a:cubicBezTo>
                  <a:pt x="2341255" y="961037"/>
                  <a:pt x="2344615" y="997623"/>
                  <a:pt x="2348058" y="1034127"/>
                </a:cubicBezTo>
                <a:cubicBezTo>
                  <a:pt x="2351336" y="1070672"/>
                  <a:pt x="2354239" y="1107217"/>
                  <a:pt x="2356811" y="1143845"/>
                </a:cubicBezTo>
                <a:lnTo>
                  <a:pt x="2358595" y="1171348"/>
                </a:lnTo>
                <a:cubicBezTo>
                  <a:pt x="2358926" y="1175869"/>
                  <a:pt x="2359134" y="1180722"/>
                  <a:pt x="2359383" y="1185493"/>
                </a:cubicBezTo>
                <a:cubicBezTo>
                  <a:pt x="2359632" y="1190263"/>
                  <a:pt x="2359881" y="1195075"/>
                  <a:pt x="2359963" y="1199887"/>
                </a:cubicBezTo>
                <a:cubicBezTo>
                  <a:pt x="2360586" y="1219093"/>
                  <a:pt x="2360378" y="1238465"/>
                  <a:pt x="2359175" y="1257878"/>
                </a:cubicBezTo>
                <a:cubicBezTo>
                  <a:pt x="2354695" y="1335573"/>
                  <a:pt x="2333830" y="1413848"/>
                  <a:pt x="2300106" y="1485653"/>
                </a:cubicBezTo>
                <a:cubicBezTo>
                  <a:pt x="2266464" y="1557664"/>
                  <a:pt x="2220088" y="1622293"/>
                  <a:pt x="2168817" y="1679081"/>
                </a:cubicBezTo>
                <a:cubicBezTo>
                  <a:pt x="2143181" y="1707578"/>
                  <a:pt x="2116260" y="1734292"/>
                  <a:pt x="2088799" y="1759721"/>
                </a:cubicBezTo>
                <a:cubicBezTo>
                  <a:pt x="2061338" y="1785149"/>
                  <a:pt x="2033504" y="1809623"/>
                  <a:pt x="2005380" y="1833018"/>
                </a:cubicBezTo>
                <a:cubicBezTo>
                  <a:pt x="1949256" y="1880017"/>
                  <a:pt x="1891887" y="1922867"/>
                  <a:pt x="1835928" y="1965095"/>
                </a:cubicBezTo>
                <a:lnTo>
                  <a:pt x="1793285" y="1997326"/>
                </a:lnTo>
                <a:cubicBezTo>
                  <a:pt x="1778850" y="2008153"/>
                  <a:pt x="1764290" y="2019063"/>
                  <a:pt x="1749481" y="2029765"/>
                </a:cubicBezTo>
                <a:cubicBezTo>
                  <a:pt x="1734713" y="2040509"/>
                  <a:pt x="1719780" y="2051211"/>
                  <a:pt x="1704598" y="2061789"/>
                </a:cubicBezTo>
                <a:cubicBezTo>
                  <a:pt x="1689374" y="2072283"/>
                  <a:pt x="1674026" y="2082695"/>
                  <a:pt x="1658304" y="2092900"/>
                </a:cubicBezTo>
                <a:cubicBezTo>
                  <a:pt x="1627028" y="2113350"/>
                  <a:pt x="1594755" y="2133178"/>
                  <a:pt x="1561113" y="2151306"/>
                </a:cubicBezTo>
                <a:cubicBezTo>
                  <a:pt x="1527513" y="2169516"/>
                  <a:pt x="1492752" y="2186440"/>
                  <a:pt x="1456580" y="2200959"/>
                </a:cubicBezTo>
                <a:cubicBezTo>
                  <a:pt x="1384568" y="2230411"/>
                  <a:pt x="1307205" y="2250280"/>
                  <a:pt x="1229096" y="2258079"/>
                </a:cubicBezTo>
                <a:cubicBezTo>
                  <a:pt x="1209558" y="2259946"/>
                  <a:pt x="1190020" y="2261356"/>
                  <a:pt x="1170524" y="2261771"/>
                </a:cubicBezTo>
                <a:lnTo>
                  <a:pt x="1155881" y="2262103"/>
                </a:lnTo>
                <a:cubicBezTo>
                  <a:pt x="1151028" y="2262144"/>
                  <a:pt x="1146133" y="2262020"/>
                  <a:pt x="1141280" y="2262020"/>
                </a:cubicBezTo>
                <a:lnTo>
                  <a:pt x="1126720" y="2261854"/>
                </a:lnTo>
                <a:lnTo>
                  <a:pt x="1112574" y="2261314"/>
                </a:lnTo>
                <a:cubicBezTo>
                  <a:pt x="1074909" y="2260112"/>
                  <a:pt x="1037161" y="2257125"/>
                  <a:pt x="999579" y="2252313"/>
                </a:cubicBezTo>
                <a:cubicBezTo>
                  <a:pt x="961955" y="2247750"/>
                  <a:pt x="924414" y="2241196"/>
                  <a:pt x="887289" y="2232485"/>
                </a:cubicBezTo>
                <a:cubicBezTo>
                  <a:pt x="850204" y="2223691"/>
                  <a:pt x="813410" y="2213279"/>
                  <a:pt x="776989" y="2201415"/>
                </a:cubicBezTo>
                <a:cubicBezTo>
                  <a:pt x="704272" y="2177481"/>
                  <a:pt x="632385" y="2147697"/>
                  <a:pt x="565849" y="2107999"/>
                </a:cubicBezTo>
                <a:cubicBezTo>
                  <a:pt x="499271" y="2068384"/>
                  <a:pt x="439828" y="2018150"/>
                  <a:pt x="387893" y="1962565"/>
                </a:cubicBezTo>
                <a:cubicBezTo>
                  <a:pt x="361801" y="1934814"/>
                  <a:pt x="338074" y="1905279"/>
                  <a:pt x="315757" y="1875039"/>
                </a:cubicBezTo>
                <a:cubicBezTo>
                  <a:pt x="293564" y="1844675"/>
                  <a:pt x="272450" y="1813854"/>
                  <a:pt x="252747" y="1782369"/>
                </a:cubicBezTo>
                <a:cubicBezTo>
                  <a:pt x="247686" y="1774571"/>
                  <a:pt x="242915" y="1766648"/>
                  <a:pt x="238021" y="1758766"/>
                </a:cubicBezTo>
                <a:lnTo>
                  <a:pt x="223958" y="1735869"/>
                </a:lnTo>
                <a:cubicBezTo>
                  <a:pt x="214957" y="1721060"/>
                  <a:pt x="205624" y="1706376"/>
                  <a:pt x="196207" y="1691484"/>
                </a:cubicBezTo>
                <a:lnTo>
                  <a:pt x="138714" y="1600805"/>
                </a:lnTo>
                <a:cubicBezTo>
                  <a:pt x="119425" y="1569901"/>
                  <a:pt x="100385" y="1538085"/>
                  <a:pt x="82590" y="1504942"/>
                </a:cubicBezTo>
                <a:cubicBezTo>
                  <a:pt x="73713" y="1488349"/>
                  <a:pt x="65126" y="1471466"/>
                  <a:pt x="57286" y="1454127"/>
                </a:cubicBezTo>
                <a:cubicBezTo>
                  <a:pt x="49487" y="1436746"/>
                  <a:pt x="42228" y="1419033"/>
                  <a:pt x="35799" y="1400947"/>
                </a:cubicBezTo>
                <a:cubicBezTo>
                  <a:pt x="29493" y="1382820"/>
                  <a:pt x="23893" y="1364444"/>
                  <a:pt x="19330" y="1345777"/>
                </a:cubicBezTo>
                <a:cubicBezTo>
                  <a:pt x="17173" y="1336444"/>
                  <a:pt x="14975" y="1327069"/>
                  <a:pt x="13191" y="1317653"/>
                </a:cubicBezTo>
                <a:lnTo>
                  <a:pt x="10495" y="1303549"/>
                </a:lnTo>
                <a:lnTo>
                  <a:pt x="8255" y="1289404"/>
                </a:lnTo>
                <a:cubicBezTo>
                  <a:pt x="2447" y="1251656"/>
                  <a:pt x="0" y="1213700"/>
                  <a:pt x="0" y="1176076"/>
                </a:cubicBezTo>
                <a:close/>
                <a:moveTo>
                  <a:pt x="67573" y="1176076"/>
                </a:moveTo>
                <a:cubicBezTo>
                  <a:pt x="67947" y="1209842"/>
                  <a:pt x="71265" y="1243359"/>
                  <a:pt x="79105" y="1275715"/>
                </a:cubicBezTo>
                <a:cubicBezTo>
                  <a:pt x="86821" y="1308112"/>
                  <a:pt x="98809" y="1339099"/>
                  <a:pt x="113161" y="1368924"/>
                </a:cubicBezTo>
                <a:cubicBezTo>
                  <a:pt x="120421" y="1383816"/>
                  <a:pt x="128468" y="1398417"/>
                  <a:pt x="136930" y="1412811"/>
                </a:cubicBezTo>
                <a:cubicBezTo>
                  <a:pt x="145517" y="1427164"/>
                  <a:pt x="154684" y="1441309"/>
                  <a:pt x="164225" y="1455288"/>
                </a:cubicBezTo>
                <a:cubicBezTo>
                  <a:pt x="183555" y="1483164"/>
                  <a:pt x="205043" y="1510210"/>
                  <a:pt x="227277" y="1537380"/>
                </a:cubicBezTo>
                <a:cubicBezTo>
                  <a:pt x="249511" y="1564592"/>
                  <a:pt x="272741" y="1591804"/>
                  <a:pt x="295514" y="1620094"/>
                </a:cubicBezTo>
                <a:cubicBezTo>
                  <a:pt x="306921" y="1634198"/>
                  <a:pt x="318204" y="1648633"/>
                  <a:pt x="329446" y="1663276"/>
                </a:cubicBezTo>
                <a:lnTo>
                  <a:pt x="345748" y="1684473"/>
                </a:lnTo>
                <a:cubicBezTo>
                  <a:pt x="351099" y="1691235"/>
                  <a:pt x="356201" y="1698162"/>
                  <a:pt x="361718" y="1704758"/>
                </a:cubicBezTo>
                <a:cubicBezTo>
                  <a:pt x="404776" y="1758435"/>
                  <a:pt x="451484" y="1807839"/>
                  <a:pt x="498939" y="1854672"/>
                </a:cubicBezTo>
                <a:cubicBezTo>
                  <a:pt x="522791" y="1877984"/>
                  <a:pt x="547058" y="1900509"/>
                  <a:pt x="571905" y="1922121"/>
                </a:cubicBezTo>
                <a:cubicBezTo>
                  <a:pt x="596752" y="1943732"/>
                  <a:pt x="622056" y="1964639"/>
                  <a:pt x="648314" y="1984301"/>
                </a:cubicBezTo>
                <a:cubicBezTo>
                  <a:pt x="700622" y="2023709"/>
                  <a:pt x="757037" y="2058926"/>
                  <a:pt x="819010" y="2082654"/>
                </a:cubicBezTo>
                <a:cubicBezTo>
                  <a:pt x="849914" y="2094518"/>
                  <a:pt x="881937" y="2103602"/>
                  <a:pt x="914500" y="2110446"/>
                </a:cubicBezTo>
                <a:cubicBezTo>
                  <a:pt x="922672" y="2112064"/>
                  <a:pt x="930761" y="2113931"/>
                  <a:pt x="938974" y="2115341"/>
                </a:cubicBezTo>
                <a:lnTo>
                  <a:pt x="963656" y="2119448"/>
                </a:lnTo>
                <a:cubicBezTo>
                  <a:pt x="980207" y="2121646"/>
                  <a:pt x="996758" y="2123969"/>
                  <a:pt x="1013475" y="2125338"/>
                </a:cubicBezTo>
                <a:cubicBezTo>
                  <a:pt x="1021813" y="2126127"/>
                  <a:pt x="1030151" y="2126873"/>
                  <a:pt x="1038530" y="2127246"/>
                </a:cubicBezTo>
                <a:cubicBezTo>
                  <a:pt x="1046909" y="2127661"/>
                  <a:pt x="1055247" y="2128325"/>
                  <a:pt x="1063668" y="2128574"/>
                </a:cubicBezTo>
                <a:lnTo>
                  <a:pt x="1088888" y="2129155"/>
                </a:lnTo>
                <a:cubicBezTo>
                  <a:pt x="1097268" y="2129362"/>
                  <a:pt x="1105730" y="2129072"/>
                  <a:pt x="1114151" y="2129030"/>
                </a:cubicBezTo>
                <a:lnTo>
                  <a:pt x="1126803" y="2128906"/>
                </a:lnTo>
                <a:cubicBezTo>
                  <a:pt x="1130909" y="2128781"/>
                  <a:pt x="1134933" y="2128532"/>
                  <a:pt x="1138998" y="2128366"/>
                </a:cubicBezTo>
                <a:cubicBezTo>
                  <a:pt x="1143063" y="2128159"/>
                  <a:pt x="1147128" y="2128034"/>
                  <a:pt x="1151152" y="2127744"/>
                </a:cubicBezTo>
                <a:lnTo>
                  <a:pt x="1163265" y="2126749"/>
                </a:lnTo>
                <a:cubicBezTo>
                  <a:pt x="1179401" y="2125463"/>
                  <a:pt x="1195413" y="2123306"/>
                  <a:pt x="1211300" y="2120817"/>
                </a:cubicBezTo>
                <a:cubicBezTo>
                  <a:pt x="1274891" y="2110281"/>
                  <a:pt x="1336035" y="2089664"/>
                  <a:pt x="1394275" y="2060752"/>
                </a:cubicBezTo>
                <a:cubicBezTo>
                  <a:pt x="1452722" y="2032171"/>
                  <a:pt x="1508349" y="1995584"/>
                  <a:pt x="1563312" y="1955430"/>
                </a:cubicBezTo>
                <a:cubicBezTo>
                  <a:pt x="1577042" y="1945433"/>
                  <a:pt x="1590690" y="1935021"/>
                  <a:pt x="1604296" y="1924485"/>
                </a:cubicBezTo>
                <a:cubicBezTo>
                  <a:pt x="1617984" y="1913990"/>
                  <a:pt x="1631632" y="1903329"/>
                  <a:pt x="1645279" y="1892503"/>
                </a:cubicBezTo>
                <a:lnTo>
                  <a:pt x="1728284" y="1826132"/>
                </a:lnTo>
                <a:cubicBezTo>
                  <a:pt x="1785238" y="1780959"/>
                  <a:pt x="1842731" y="1738897"/>
                  <a:pt x="1898897" y="1697664"/>
                </a:cubicBezTo>
                <a:cubicBezTo>
                  <a:pt x="1955021" y="1656432"/>
                  <a:pt x="2009030" y="1614784"/>
                  <a:pt x="2057854" y="1569901"/>
                </a:cubicBezTo>
                <a:cubicBezTo>
                  <a:pt x="2106678" y="1525101"/>
                  <a:pt x="2150772" y="1477356"/>
                  <a:pt x="2184953" y="1423472"/>
                </a:cubicBezTo>
                <a:cubicBezTo>
                  <a:pt x="2202044" y="1396550"/>
                  <a:pt x="2216645" y="1368177"/>
                  <a:pt x="2228260" y="1338352"/>
                </a:cubicBezTo>
                <a:cubicBezTo>
                  <a:pt x="2239958" y="1308568"/>
                  <a:pt x="2248378" y="1277374"/>
                  <a:pt x="2254642" y="1245350"/>
                </a:cubicBezTo>
                <a:cubicBezTo>
                  <a:pt x="2257753" y="1229339"/>
                  <a:pt x="2260242" y="1213036"/>
                  <a:pt x="2261943" y="1196568"/>
                </a:cubicBezTo>
                <a:cubicBezTo>
                  <a:pt x="2262441" y="1192462"/>
                  <a:pt x="2262772" y="1188313"/>
                  <a:pt x="2263146" y="1184207"/>
                </a:cubicBezTo>
                <a:cubicBezTo>
                  <a:pt x="2263478" y="1180059"/>
                  <a:pt x="2263893" y="1175993"/>
                  <a:pt x="2264058" y="1171596"/>
                </a:cubicBezTo>
                <a:lnTo>
                  <a:pt x="2265386" y="1145546"/>
                </a:lnTo>
                <a:cubicBezTo>
                  <a:pt x="2266589" y="1110785"/>
                  <a:pt x="2265842" y="1075982"/>
                  <a:pt x="2263104" y="1041386"/>
                </a:cubicBezTo>
                <a:cubicBezTo>
                  <a:pt x="2260449" y="1006749"/>
                  <a:pt x="2255347" y="972402"/>
                  <a:pt x="2248461" y="938512"/>
                </a:cubicBezTo>
                <a:cubicBezTo>
                  <a:pt x="2241492" y="904622"/>
                  <a:pt x="2232781" y="871188"/>
                  <a:pt x="2223614" y="838127"/>
                </a:cubicBezTo>
                <a:cubicBezTo>
                  <a:pt x="2205321" y="771964"/>
                  <a:pt x="2185119" y="706672"/>
                  <a:pt x="2159442" y="643371"/>
                </a:cubicBezTo>
                <a:cubicBezTo>
                  <a:pt x="2146583" y="611763"/>
                  <a:pt x="2132230" y="580734"/>
                  <a:pt x="2115721" y="550909"/>
                </a:cubicBezTo>
                <a:cubicBezTo>
                  <a:pt x="2111697" y="543401"/>
                  <a:pt x="2107258" y="536100"/>
                  <a:pt x="2102986" y="528758"/>
                </a:cubicBezTo>
                <a:cubicBezTo>
                  <a:pt x="2098589" y="521457"/>
                  <a:pt x="2094026" y="514281"/>
                  <a:pt x="2089587" y="507022"/>
                </a:cubicBezTo>
                <a:lnTo>
                  <a:pt x="2075401" y="485783"/>
                </a:lnTo>
                <a:lnTo>
                  <a:pt x="2060592" y="465001"/>
                </a:lnTo>
                <a:cubicBezTo>
                  <a:pt x="2020064" y="410370"/>
                  <a:pt x="1972485" y="361505"/>
                  <a:pt x="1920384" y="318696"/>
                </a:cubicBezTo>
                <a:cubicBezTo>
                  <a:pt x="1868408" y="275763"/>
                  <a:pt x="1811952" y="238429"/>
                  <a:pt x="1751596" y="208438"/>
                </a:cubicBezTo>
                <a:cubicBezTo>
                  <a:pt x="1691282" y="178364"/>
                  <a:pt x="1627442" y="155301"/>
                  <a:pt x="1561653" y="139206"/>
                </a:cubicBezTo>
                <a:cubicBezTo>
                  <a:pt x="1495863" y="123069"/>
                  <a:pt x="1428248" y="113778"/>
                  <a:pt x="1360094" y="110501"/>
                </a:cubicBezTo>
                <a:cubicBezTo>
                  <a:pt x="1291816" y="107058"/>
                  <a:pt x="1223620" y="109339"/>
                  <a:pt x="1155840" y="117801"/>
                </a:cubicBezTo>
                <a:cubicBezTo>
                  <a:pt x="1088100" y="126305"/>
                  <a:pt x="1020983" y="140533"/>
                  <a:pt x="955360" y="159946"/>
                </a:cubicBezTo>
                <a:cubicBezTo>
                  <a:pt x="889694" y="179277"/>
                  <a:pt x="825647" y="204290"/>
                  <a:pt x="763591" y="233286"/>
                </a:cubicBezTo>
                <a:cubicBezTo>
                  <a:pt x="639105" y="290655"/>
                  <a:pt x="522874" y="366732"/>
                  <a:pt x="420912" y="458613"/>
                </a:cubicBezTo>
                <a:cubicBezTo>
                  <a:pt x="370098" y="504699"/>
                  <a:pt x="323016" y="554974"/>
                  <a:pt x="280830" y="608983"/>
                </a:cubicBezTo>
                <a:cubicBezTo>
                  <a:pt x="238560" y="662909"/>
                  <a:pt x="201268" y="720734"/>
                  <a:pt x="170074" y="781671"/>
                </a:cubicBezTo>
                <a:cubicBezTo>
                  <a:pt x="138880" y="842565"/>
                  <a:pt x="112913" y="906322"/>
                  <a:pt x="94910" y="972568"/>
                </a:cubicBezTo>
                <a:cubicBezTo>
                  <a:pt x="76907" y="1038648"/>
                  <a:pt x="67532" y="1107342"/>
                  <a:pt x="67573" y="1176076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6159" name="Freeform: Shape 6158">
            <a:extLst>
              <a:ext uri="{FF2B5EF4-FFF2-40B4-BE49-F238E27FC236}">
                <a16:creationId xmlns:a16="http://schemas.microsoft.com/office/drawing/2014/main" id="{01C84AF8-30D9-46A2-82DB-3344A0670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4687" y="778184"/>
            <a:ext cx="2381036" cy="2381037"/>
          </a:xfrm>
          <a:custGeom>
            <a:avLst/>
            <a:gdLst>
              <a:gd name="connsiteX0" fmla="*/ 1190518 w 2381036"/>
              <a:gd name="connsiteY0" fmla="*/ 0 h 2381036"/>
              <a:gd name="connsiteX1" fmla="*/ 0 w 2381036"/>
              <a:gd name="connsiteY1" fmla="*/ 1190518 h 2381036"/>
              <a:gd name="connsiteX2" fmla="*/ 1190518 w 2381036"/>
              <a:gd name="connsiteY2" fmla="*/ 2381036 h 2381036"/>
              <a:gd name="connsiteX3" fmla="*/ 2381036 w 2381036"/>
              <a:gd name="connsiteY3" fmla="*/ 1190518 h 2381036"/>
              <a:gd name="connsiteX4" fmla="*/ 1190518 w 2381036"/>
              <a:gd name="connsiteY4" fmla="*/ 0 h 2381036"/>
              <a:gd name="connsiteX5" fmla="*/ 2143804 w 2381036"/>
              <a:gd name="connsiteY5" fmla="*/ 573647 h 2381036"/>
              <a:gd name="connsiteX6" fmla="*/ 2168693 w 2381036"/>
              <a:gd name="connsiteY6" fmla="*/ 623176 h 2381036"/>
              <a:gd name="connsiteX7" fmla="*/ 2191051 w 2381036"/>
              <a:gd name="connsiteY7" fmla="*/ 673783 h 2381036"/>
              <a:gd name="connsiteX8" fmla="*/ 2258085 w 2381036"/>
              <a:gd name="connsiteY8" fmla="*/ 884883 h 2381036"/>
              <a:gd name="connsiteX9" fmla="*/ 2291436 w 2381036"/>
              <a:gd name="connsiteY9" fmla="*/ 1104029 h 2381036"/>
              <a:gd name="connsiteX10" fmla="*/ 2296912 w 2381036"/>
              <a:gd name="connsiteY10" fmla="*/ 1214702 h 2381036"/>
              <a:gd name="connsiteX11" fmla="*/ 2297161 w 2381036"/>
              <a:gd name="connsiteY11" fmla="*/ 1234571 h 2381036"/>
              <a:gd name="connsiteX12" fmla="*/ 2297202 w 2381036"/>
              <a:gd name="connsiteY12" fmla="*/ 1242494 h 2381036"/>
              <a:gd name="connsiteX13" fmla="*/ 2297078 w 2381036"/>
              <a:gd name="connsiteY13" fmla="*/ 1267549 h 2381036"/>
              <a:gd name="connsiteX14" fmla="*/ 2297036 w 2381036"/>
              <a:gd name="connsiteY14" fmla="*/ 1269582 h 2381036"/>
              <a:gd name="connsiteX15" fmla="*/ 2293925 w 2381036"/>
              <a:gd name="connsiteY15" fmla="*/ 1322056 h 2381036"/>
              <a:gd name="connsiteX16" fmla="*/ 2238962 w 2381036"/>
              <a:gd name="connsiteY16" fmla="*/ 1518885 h 2381036"/>
              <a:gd name="connsiteX17" fmla="*/ 2186364 w 2381036"/>
              <a:gd name="connsiteY17" fmla="*/ 1606785 h 2381036"/>
              <a:gd name="connsiteX18" fmla="*/ 2119869 w 2381036"/>
              <a:gd name="connsiteY18" fmla="*/ 1687507 h 2381036"/>
              <a:gd name="connsiteX19" fmla="*/ 1959087 w 2381036"/>
              <a:gd name="connsiteY19" fmla="*/ 1833854 h 2381036"/>
              <a:gd name="connsiteX20" fmla="*/ 1855549 w 2381036"/>
              <a:gd name="connsiteY20" fmla="*/ 1915490 h 2381036"/>
              <a:gd name="connsiteX21" fmla="*/ 1780385 w 2381036"/>
              <a:gd name="connsiteY21" fmla="*/ 1974352 h 2381036"/>
              <a:gd name="connsiteX22" fmla="*/ 1735792 w 2381036"/>
              <a:gd name="connsiteY22" fmla="*/ 2010026 h 2381036"/>
              <a:gd name="connsiteX23" fmla="*/ 1692070 w 2381036"/>
              <a:gd name="connsiteY23" fmla="*/ 2044124 h 2381036"/>
              <a:gd name="connsiteX24" fmla="*/ 1603508 w 2381036"/>
              <a:gd name="connsiteY24" fmla="*/ 2108461 h 2381036"/>
              <a:gd name="connsiteX25" fmla="*/ 1512912 w 2381036"/>
              <a:gd name="connsiteY25" fmla="*/ 2165042 h 2381036"/>
              <a:gd name="connsiteX26" fmla="*/ 1419537 w 2381036"/>
              <a:gd name="connsiteY26" fmla="*/ 2211336 h 2381036"/>
              <a:gd name="connsiteX27" fmla="*/ 1222915 w 2381036"/>
              <a:gd name="connsiteY27" fmla="*/ 2264473 h 2381036"/>
              <a:gd name="connsiteX28" fmla="*/ 1172059 w 2381036"/>
              <a:gd name="connsiteY28" fmla="*/ 2268912 h 2381036"/>
              <a:gd name="connsiteX29" fmla="*/ 1159075 w 2381036"/>
              <a:gd name="connsiteY29" fmla="*/ 2269575 h 2381036"/>
              <a:gd name="connsiteX30" fmla="*/ 1146174 w 2381036"/>
              <a:gd name="connsiteY30" fmla="*/ 2269907 h 2381036"/>
              <a:gd name="connsiteX31" fmla="*/ 1146050 w 2381036"/>
              <a:gd name="connsiteY31" fmla="*/ 2269907 h 2381036"/>
              <a:gd name="connsiteX32" fmla="*/ 1145925 w 2381036"/>
              <a:gd name="connsiteY32" fmla="*/ 2269907 h 2381036"/>
              <a:gd name="connsiteX33" fmla="*/ 1132195 w 2381036"/>
              <a:gd name="connsiteY33" fmla="*/ 2270115 h 2381036"/>
              <a:gd name="connsiteX34" fmla="*/ 1125143 w 2381036"/>
              <a:gd name="connsiteY34" fmla="*/ 2270073 h 2381036"/>
              <a:gd name="connsiteX35" fmla="*/ 1119792 w 2381036"/>
              <a:gd name="connsiteY35" fmla="*/ 2270073 h 2381036"/>
              <a:gd name="connsiteX36" fmla="*/ 1013226 w 2381036"/>
              <a:gd name="connsiteY36" fmla="*/ 2265427 h 2381036"/>
              <a:gd name="connsiteX37" fmla="*/ 961748 w 2381036"/>
              <a:gd name="connsiteY37" fmla="*/ 2259578 h 2381036"/>
              <a:gd name="connsiteX38" fmla="*/ 910477 w 2381036"/>
              <a:gd name="connsiteY38" fmla="*/ 2250950 h 2381036"/>
              <a:gd name="connsiteX39" fmla="*/ 809428 w 2381036"/>
              <a:gd name="connsiteY39" fmla="*/ 2224776 h 2381036"/>
              <a:gd name="connsiteX40" fmla="*/ 712652 w 2381036"/>
              <a:gd name="connsiteY40" fmla="*/ 2186944 h 2381036"/>
              <a:gd name="connsiteX41" fmla="*/ 712569 w 2381036"/>
              <a:gd name="connsiteY41" fmla="*/ 2186903 h 2381036"/>
              <a:gd name="connsiteX42" fmla="*/ 712486 w 2381036"/>
              <a:gd name="connsiteY42" fmla="*/ 2186861 h 2381036"/>
              <a:gd name="connsiteX43" fmla="*/ 620812 w 2381036"/>
              <a:gd name="connsiteY43" fmla="*/ 2136793 h 2381036"/>
              <a:gd name="connsiteX44" fmla="*/ 454346 w 2381036"/>
              <a:gd name="connsiteY44" fmla="*/ 2003099 h 2381036"/>
              <a:gd name="connsiteX45" fmla="*/ 379929 w 2381036"/>
              <a:gd name="connsiteY45" fmla="*/ 1922707 h 2381036"/>
              <a:gd name="connsiteX46" fmla="*/ 347490 w 2381036"/>
              <a:gd name="connsiteY46" fmla="*/ 1883383 h 2381036"/>
              <a:gd name="connsiteX47" fmla="*/ 344752 w 2381036"/>
              <a:gd name="connsiteY47" fmla="*/ 1879981 h 2381036"/>
              <a:gd name="connsiteX48" fmla="*/ 339318 w 2381036"/>
              <a:gd name="connsiteY48" fmla="*/ 1872971 h 2381036"/>
              <a:gd name="connsiteX49" fmla="*/ 311152 w 2381036"/>
              <a:gd name="connsiteY49" fmla="*/ 1835845 h 2381036"/>
              <a:gd name="connsiteX50" fmla="*/ 311070 w 2381036"/>
              <a:gd name="connsiteY50" fmla="*/ 1835762 h 2381036"/>
              <a:gd name="connsiteX51" fmla="*/ 310987 w 2381036"/>
              <a:gd name="connsiteY51" fmla="*/ 1835679 h 2381036"/>
              <a:gd name="connsiteX52" fmla="*/ 294892 w 2381036"/>
              <a:gd name="connsiteY52" fmla="*/ 1813777 h 2381036"/>
              <a:gd name="connsiteX53" fmla="*/ 276930 w 2381036"/>
              <a:gd name="connsiteY53" fmla="*/ 1789386 h 2381036"/>
              <a:gd name="connsiteX54" fmla="*/ 241795 w 2381036"/>
              <a:gd name="connsiteY54" fmla="*/ 1743466 h 2381036"/>
              <a:gd name="connsiteX55" fmla="*/ 214003 w 2381036"/>
              <a:gd name="connsiteY55" fmla="*/ 1707833 h 2381036"/>
              <a:gd name="connsiteX56" fmla="*/ 171982 w 2381036"/>
              <a:gd name="connsiteY56" fmla="*/ 1653493 h 2381036"/>
              <a:gd name="connsiteX57" fmla="*/ 138673 w 2381036"/>
              <a:gd name="connsiteY57" fmla="*/ 1608278 h 2381036"/>
              <a:gd name="connsiteX58" fmla="*/ 107852 w 2381036"/>
              <a:gd name="connsiteY58" fmla="*/ 1562192 h 2381036"/>
              <a:gd name="connsiteX59" fmla="*/ 80059 w 2381036"/>
              <a:gd name="connsiteY59" fmla="*/ 1514696 h 2381036"/>
              <a:gd name="connsiteX60" fmla="*/ 79976 w 2381036"/>
              <a:gd name="connsiteY60" fmla="*/ 1514530 h 2381036"/>
              <a:gd name="connsiteX61" fmla="*/ 79893 w 2381036"/>
              <a:gd name="connsiteY61" fmla="*/ 1514364 h 2381036"/>
              <a:gd name="connsiteX62" fmla="*/ 70518 w 2381036"/>
              <a:gd name="connsiteY62" fmla="*/ 1496195 h 2381036"/>
              <a:gd name="connsiteX63" fmla="*/ 67532 w 2381036"/>
              <a:gd name="connsiteY63" fmla="*/ 1490180 h 2381036"/>
              <a:gd name="connsiteX64" fmla="*/ 64255 w 2381036"/>
              <a:gd name="connsiteY64" fmla="*/ 1483045 h 2381036"/>
              <a:gd name="connsiteX65" fmla="*/ 56415 w 2381036"/>
              <a:gd name="connsiteY65" fmla="*/ 1465457 h 2381036"/>
              <a:gd name="connsiteX66" fmla="*/ 56332 w 2381036"/>
              <a:gd name="connsiteY66" fmla="*/ 1465291 h 2381036"/>
              <a:gd name="connsiteX67" fmla="*/ 56249 w 2381036"/>
              <a:gd name="connsiteY67" fmla="*/ 1465125 h 2381036"/>
              <a:gd name="connsiteX68" fmla="*/ 23852 w 2381036"/>
              <a:gd name="connsiteY68" fmla="*/ 1361090 h 2381036"/>
              <a:gd name="connsiteX69" fmla="*/ 13233 w 2381036"/>
              <a:gd name="connsiteY69" fmla="*/ 1252243 h 2381036"/>
              <a:gd name="connsiteX70" fmla="*/ 38785 w 2381036"/>
              <a:gd name="connsiteY70" fmla="*/ 1031478 h 2381036"/>
              <a:gd name="connsiteX71" fmla="*/ 70353 w 2381036"/>
              <a:gd name="connsiteY71" fmla="*/ 924954 h 2381036"/>
              <a:gd name="connsiteX72" fmla="*/ 70436 w 2381036"/>
              <a:gd name="connsiteY72" fmla="*/ 924788 h 2381036"/>
              <a:gd name="connsiteX73" fmla="*/ 70477 w 2381036"/>
              <a:gd name="connsiteY73" fmla="*/ 924622 h 2381036"/>
              <a:gd name="connsiteX74" fmla="*/ 76533 w 2381036"/>
              <a:gd name="connsiteY74" fmla="*/ 908237 h 2381036"/>
              <a:gd name="connsiteX75" fmla="*/ 80184 w 2381036"/>
              <a:gd name="connsiteY75" fmla="*/ 898654 h 2381036"/>
              <a:gd name="connsiteX76" fmla="*/ 89641 w 2381036"/>
              <a:gd name="connsiteY76" fmla="*/ 875051 h 2381036"/>
              <a:gd name="connsiteX77" fmla="*/ 90471 w 2381036"/>
              <a:gd name="connsiteY77" fmla="*/ 873060 h 2381036"/>
              <a:gd name="connsiteX78" fmla="*/ 95864 w 2381036"/>
              <a:gd name="connsiteY78" fmla="*/ 860367 h 2381036"/>
              <a:gd name="connsiteX79" fmla="*/ 101588 w 2381036"/>
              <a:gd name="connsiteY79" fmla="*/ 847715 h 2381036"/>
              <a:gd name="connsiteX80" fmla="*/ 113244 w 2381036"/>
              <a:gd name="connsiteY80" fmla="*/ 822743 h 2381036"/>
              <a:gd name="connsiteX81" fmla="*/ 113286 w 2381036"/>
              <a:gd name="connsiteY81" fmla="*/ 822619 h 2381036"/>
              <a:gd name="connsiteX82" fmla="*/ 113327 w 2381036"/>
              <a:gd name="connsiteY82" fmla="*/ 822494 h 2381036"/>
              <a:gd name="connsiteX83" fmla="*/ 166465 w 2381036"/>
              <a:gd name="connsiteY83" fmla="*/ 725303 h 2381036"/>
              <a:gd name="connsiteX84" fmla="*/ 228895 w 2381036"/>
              <a:gd name="connsiteY84" fmla="*/ 634252 h 2381036"/>
              <a:gd name="connsiteX85" fmla="*/ 375573 w 2381036"/>
              <a:gd name="connsiteY85" fmla="*/ 470607 h 2381036"/>
              <a:gd name="connsiteX86" fmla="*/ 457914 w 2381036"/>
              <a:gd name="connsiteY86" fmla="*/ 398347 h 2381036"/>
              <a:gd name="connsiteX87" fmla="*/ 479069 w 2381036"/>
              <a:gd name="connsiteY87" fmla="*/ 381464 h 2381036"/>
              <a:gd name="connsiteX88" fmla="*/ 482720 w 2381036"/>
              <a:gd name="connsiteY88" fmla="*/ 378601 h 2381036"/>
              <a:gd name="connsiteX89" fmla="*/ 500764 w 2381036"/>
              <a:gd name="connsiteY89" fmla="*/ 364788 h 2381036"/>
              <a:gd name="connsiteX90" fmla="*/ 500847 w 2381036"/>
              <a:gd name="connsiteY90" fmla="*/ 364705 h 2381036"/>
              <a:gd name="connsiteX91" fmla="*/ 500930 w 2381036"/>
              <a:gd name="connsiteY91" fmla="*/ 364622 h 2381036"/>
              <a:gd name="connsiteX92" fmla="*/ 544901 w 2381036"/>
              <a:gd name="connsiteY92" fmla="*/ 332474 h 2381036"/>
              <a:gd name="connsiteX93" fmla="*/ 730903 w 2381036"/>
              <a:gd name="connsiteY93" fmla="*/ 220806 h 2381036"/>
              <a:gd name="connsiteX94" fmla="*/ 828966 w 2381036"/>
              <a:gd name="connsiteY94" fmla="*/ 175342 h 2381036"/>
              <a:gd name="connsiteX95" fmla="*/ 929973 w 2381036"/>
              <a:gd name="connsiteY95" fmla="*/ 137760 h 2381036"/>
              <a:gd name="connsiteX96" fmla="*/ 1033469 w 2381036"/>
              <a:gd name="connsiteY96" fmla="*/ 108308 h 2381036"/>
              <a:gd name="connsiteX97" fmla="*/ 1138874 w 2381036"/>
              <a:gd name="connsiteY97" fmla="*/ 87733 h 2381036"/>
              <a:gd name="connsiteX98" fmla="*/ 1306749 w 2381036"/>
              <a:gd name="connsiteY98" fmla="*/ 75247 h 2381036"/>
              <a:gd name="connsiteX99" fmla="*/ 1353291 w 2381036"/>
              <a:gd name="connsiteY99" fmla="*/ 76243 h 2381036"/>
              <a:gd name="connsiteX100" fmla="*/ 1459899 w 2381036"/>
              <a:gd name="connsiteY100" fmla="*/ 85535 h 2381036"/>
              <a:gd name="connsiteX101" fmla="*/ 1565594 w 2381036"/>
              <a:gd name="connsiteY101" fmla="*/ 106234 h 2381036"/>
              <a:gd name="connsiteX102" fmla="*/ 1767442 w 2381036"/>
              <a:gd name="connsiteY102" fmla="*/ 184427 h 2381036"/>
              <a:gd name="connsiteX103" fmla="*/ 1859987 w 2381036"/>
              <a:gd name="connsiteY103" fmla="*/ 242210 h 2381036"/>
              <a:gd name="connsiteX104" fmla="*/ 1944610 w 2381036"/>
              <a:gd name="connsiteY104" fmla="*/ 311526 h 2381036"/>
              <a:gd name="connsiteX105" fmla="*/ 2086808 w 2381036"/>
              <a:gd name="connsiteY105" fmla="*/ 478862 h 2381036"/>
              <a:gd name="connsiteX106" fmla="*/ 2143804 w 2381036"/>
              <a:gd name="connsiteY106" fmla="*/ 573647 h 238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2381036" h="2381036">
                <a:moveTo>
                  <a:pt x="1190518" y="0"/>
                </a:moveTo>
                <a:cubicBezTo>
                  <a:pt x="532995" y="0"/>
                  <a:pt x="0" y="532995"/>
                  <a:pt x="0" y="1190518"/>
                </a:cubicBezTo>
                <a:cubicBezTo>
                  <a:pt x="0" y="1848041"/>
                  <a:pt x="532995" y="2381036"/>
                  <a:pt x="1190518" y="2381036"/>
                </a:cubicBezTo>
                <a:cubicBezTo>
                  <a:pt x="1848041" y="2381036"/>
                  <a:pt x="2381036" y="1848041"/>
                  <a:pt x="2381036" y="1190518"/>
                </a:cubicBezTo>
                <a:cubicBezTo>
                  <a:pt x="2381036" y="532995"/>
                  <a:pt x="1848041" y="0"/>
                  <a:pt x="1190518" y="0"/>
                </a:cubicBezTo>
                <a:close/>
                <a:moveTo>
                  <a:pt x="2143804" y="573647"/>
                </a:moveTo>
                <a:cubicBezTo>
                  <a:pt x="2152764" y="590613"/>
                  <a:pt x="2161143" y="607247"/>
                  <a:pt x="2168693" y="623176"/>
                </a:cubicBezTo>
                <a:cubicBezTo>
                  <a:pt x="2176408" y="639644"/>
                  <a:pt x="2183958" y="656693"/>
                  <a:pt x="2191051" y="673783"/>
                </a:cubicBezTo>
                <a:cubicBezTo>
                  <a:pt x="2218387" y="739324"/>
                  <a:pt x="2240953" y="810340"/>
                  <a:pt x="2258085" y="884883"/>
                </a:cubicBezTo>
                <a:cubicBezTo>
                  <a:pt x="2273724" y="953078"/>
                  <a:pt x="2284924" y="1026791"/>
                  <a:pt x="2291436" y="1104029"/>
                </a:cubicBezTo>
                <a:cubicBezTo>
                  <a:pt x="2294340" y="1139620"/>
                  <a:pt x="2296206" y="1176871"/>
                  <a:pt x="2296912" y="1214702"/>
                </a:cubicBezTo>
                <a:cubicBezTo>
                  <a:pt x="2297119" y="1221380"/>
                  <a:pt x="2297161" y="1228059"/>
                  <a:pt x="2297161" y="1234571"/>
                </a:cubicBezTo>
                <a:cubicBezTo>
                  <a:pt x="2297161" y="1237226"/>
                  <a:pt x="2297202" y="1239840"/>
                  <a:pt x="2297202" y="1242494"/>
                </a:cubicBezTo>
                <a:cubicBezTo>
                  <a:pt x="2297327" y="1251081"/>
                  <a:pt x="2297202" y="1259419"/>
                  <a:pt x="2297078" y="1267549"/>
                </a:cubicBezTo>
                <a:lnTo>
                  <a:pt x="2297036" y="1269582"/>
                </a:lnTo>
                <a:cubicBezTo>
                  <a:pt x="2296580" y="1287668"/>
                  <a:pt x="2295543" y="1305380"/>
                  <a:pt x="2293925" y="1322056"/>
                </a:cubicBezTo>
                <a:cubicBezTo>
                  <a:pt x="2287039" y="1392325"/>
                  <a:pt x="2268538" y="1458571"/>
                  <a:pt x="2238962" y="1518885"/>
                </a:cubicBezTo>
                <a:cubicBezTo>
                  <a:pt x="2224817" y="1548088"/>
                  <a:pt x="2207644" y="1576793"/>
                  <a:pt x="2186364" y="1606785"/>
                </a:cubicBezTo>
                <a:cubicBezTo>
                  <a:pt x="2167490" y="1633167"/>
                  <a:pt x="2145712" y="1659590"/>
                  <a:pt x="2119869" y="1687507"/>
                </a:cubicBezTo>
                <a:cubicBezTo>
                  <a:pt x="2077433" y="1733054"/>
                  <a:pt x="2027821" y="1778227"/>
                  <a:pt x="1959087" y="1833854"/>
                </a:cubicBezTo>
                <a:cubicBezTo>
                  <a:pt x="1925279" y="1861232"/>
                  <a:pt x="1889813" y="1888817"/>
                  <a:pt x="1855549" y="1915490"/>
                </a:cubicBezTo>
                <a:cubicBezTo>
                  <a:pt x="1830950" y="1934654"/>
                  <a:pt x="1805481" y="1954441"/>
                  <a:pt x="1780385" y="1974352"/>
                </a:cubicBezTo>
                <a:lnTo>
                  <a:pt x="1735792" y="2010026"/>
                </a:lnTo>
                <a:cubicBezTo>
                  <a:pt x="1721896" y="2021018"/>
                  <a:pt x="1706921" y="2032841"/>
                  <a:pt x="1692070" y="2044124"/>
                </a:cubicBezTo>
                <a:cubicBezTo>
                  <a:pt x="1658222" y="2069925"/>
                  <a:pt x="1630056" y="2090375"/>
                  <a:pt x="1603508" y="2108461"/>
                </a:cubicBezTo>
                <a:cubicBezTo>
                  <a:pt x="1571235" y="2130447"/>
                  <a:pt x="1541617" y="2148947"/>
                  <a:pt x="1512912" y="2165042"/>
                </a:cubicBezTo>
                <a:cubicBezTo>
                  <a:pt x="1479561" y="2183875"/>
                  <a:pt x="1449031" y="2199015"/>
                  <a:pt x="1419537" y="2211336"/>
                </a:cubicBezTo>
                <a:cubicBezTo>
                  <a:pt x="1355241" y="2238506"/>
                  <a:pt x="1289078" y="2256384"/>
                  <a:pt x="1222915" y="2264473"/>
                </a:cubicBezTo>
                <a:cubicBezTo>
                  <a:pt x="1202548" y="2266879"/>
                  <a:pt x="1186826" y="2268248"/>
                  <a:pt x="1172059" y="2268912"/>
                </a:cubicBezTo>
                <a:lnTo>
                  <a:pt x="1159075" y="2269575"/>
                </a:lnTo>
                <a:lnTo>
                  <a:pt x="1146174" y="2269907"/>
                </a:lnTo>
                <a:lnTo>
                  <a:pt x="1146050" y="2269907"/>
                </a:lnTo>
                <a:lnTo>
                  <a:pt x="1145925" y="2269907"/>
                </a:lnTo>
                <a:cubicBezTo>
                  <a:pt x="1142109" y="2270073"/>
                  <a:pt x="1137878" y="2270115"/>
                  <a:pt x="1132195" y="2270115"/>
                </a:cubicBezTo>
                <a:cubicBezTo>
                  <a:pt x="1129831" y="2270115"/>
                  <a:pt x="1127508" y="2270115"/>
                  <a:pt x="1125143" y="2270073"/>
                </a:cubicBezTo>
                <a:lnTo>
                  <a:pt x="1119792" y="2270073"/>
                </a:lnTo>
                <a:cubicBezTo>
                  <a:pt x="1081629" y="2269990"/>
                  <a:pt x="1046785" y="2268497"/>
                  <a:pt x="1013226" y="2265427"/>
                </a:cubicBezTo>
                <a:cubicBezTo>
                  <a:pt x="995680" y="2263851"/>
                  <a:pt x="978340" y="2261901"/>
                  <a:pt x="961748" y="2259578"/>
                </a:cubicBezTo>
                <a:cubicBezTo>
                  <a:pt x="944077" y="2257089"/>
                  <a:pt x="926779" y="2254186"/>
                  <a:pt x="910477" y="2250950"/>
                </a:cubicBezTo>
                <a:cubicBezTo>
                  <a:pt x="875051" y="2243774"/>
                  <a:pt x="841037" y="2234939"/>
                  <a:pt x="809428" y="2224776"/>
                </a:cubicBezTo>
                <a:cubicBezTo>
                  <a:pt x="775081" y="2213741"/>
                  <a:pt x="742518" y="2201006"/>
                  <a:pt x="712652" y="2186944"/>
                </a:cubicBezTo>
                <a:lnTo>
                  <a:pt x="712569" y="2186903"/>
                </a:lnTo>
                <a:lnTo>
                  <a:pt x="712486" y="2186861"/>
                </a:lnTo>
                <a:cubicBezTo>
                  <a:pt x="683117" y="2173463"/>
                  <a:pt x="653167" y="2157078"/>
                  <a:pt x="620812" y="2136793"/>
                </a:cubicBezTo>
                <a:cubicBezTo>
                  <a:pt x="563650" y="2100663"/>
                  <a:pt x="507609" y="2055655"/>
                  <a:pt x="454346" y="2003099"/>
                </a:cubicBezTo>
                <a:cubicBezTo>
                  <a:pt x="429333" y="1978293"/>
                  <a:pt x="404278" y="1951247"/>
                  <a:pt x="379929" y="1922707"/>
                </a:cubicBezTo>
                <a:cubicBezTo>
                  <a:pt x="368853" y="1909890"/>
                  <a:pt x="358027" y="1896408"/>
                  <a:pt x="347490" y="1883383"/>
                </a:cubicBezTo>
                <a:lnTo>
                  <a:pt x="344752" y="1879981"/>
                </a:lnTo>
                <a:lnTo>
                  <a:pt x="339318" y="1872971"/>
                </a:lnTo>
                <a:cubicBezTo>
                  <a:pt x="329944" y="1860859"/>
                  <a:pt x="320237" y="1848331"/>
                  <a:pt x="311152" y="1835845"/>
                </a:cubicBezTo>
                <a:lnTo>
                  <a:pt x="311070" y="1835762"/>
                </a:lnTo>
                <a:lnTo>
                  <a:pt x="310987" y="1835679"/>
                </a:lnTo>
                <a:cubicBezTo>
                  <a:pt x="305718" y="1828669"/>
                  <a:pt x="300450" y="1821410"/>
                  <a:pt x="294892" y="1813777"/>
                </a:cubicBezTo>
                <a:cubicBezTo>
                  <a:pt x="289043" y="1805730"/>
                  <a:pt x="282987" y="1797392"/>
                  <a:pt x="276930" y="1789386"/>
                </a:cubicBezTo>
                <a:cubicBezTo>
                  <a:pt x="264195" y="1772420"/>
                  <a:pt x="251461" y="1755952"/>
                  <a:pt x="241795" y="1743466"/>
                </a:cubicBezTo>
                <a:cubicBezTo>
                  <a:pt x="232587" y="1731519"/>
                  <a:pt x="223129" y="1719490"/>
                  <a:pt x="214003" y="1707833"/>
                </a:cubicBezTo>
                <a:cubicBezTo>
                  <a:pt x="200107" y="1690079"/>
                  <a:pt x="185713" y="1671703"/>
                  <a:pt x="171982" y="1653493"/>
                </a:cubicBezTo>
                <a:cubicBezTo>
                  <a:pt x="161197" y="1639140"/>
                  <a:pt x="149748" y="1623875"/>
                  <a:pt x="138673" y="1608278"/>
                </a:cubicBezTo>
                <a:cubicBezTo>
                  <a:pt x="126892" y="1591312"/>
                  <a:pt x="117061" y="1576918"/>
                  <a:pt x="107852" y="1562192"/>
                </a:cubicBezTo>
                <a:cubicBezTo>
                  <a:pt x="96030" y="1543484"/>
                  <a:pt x="87484" y="1528841"/>
                  <a:pt x="80059" y="1514696"/>
                </a:cubicBezTo>
                <a:lnTo>
                  <a:pt x="79976" y="1514530"/>
                </a:lnTo>
                <a:lnTo>
                  <a:pt x="79893" y="1514364"/>
                </a:lnTo>
                <a:cubicBezTo>
                  <a:pt x="76658" y="1508473"/>
                  <a:pt x="73671" y="1502500"/>
                  <a:pt x="70518" y="1496195"/>
                </a:cubicBezTo>
                <a:cubicBezTo>
                  <a:pt x="69523" y="1494204"/>
                  <a:pt x="68527" y="1492213"/>
                  <a:pt x="67532" y="1490180"/>
                </a:cubicBezTo>
                <a:cubicBezTo>
                  <a:pt x="66453" y="1487774"/>
                  <a:pt x="65333" y="1485410"/>
                  <a:pt x="64255" y="1483045"/>
                </a:cubicBezTo>
                <a:cubicBezTo>
                  <a:pt x="61434" y="1476989"/>
                  <a:pt x="58779" y="1471265"/>
                  <a:pt x="56415" y="1465457"/>
                </a:cubicBezTo>
                <a:lnTo>
                  <a:pt x="56332" y="1465291"/>
                </a:lnTo>
                <a:lnTo>
                  <a:pt x="56249" y="1465125"/>
                </a:lnTo>
                <a:cubicBezTo>
                  <a:pt x="42311" y="1432853"/>
                  <a:pt x="31443" y="1397842"/>
                  <a:pt x="23852" y="1361090"/>
                </a:cubicBezTo>
                <a:cubicBezTo>
                  <a:pt x="17049" y="1326370"/>
                  <a:pt x="13481" y="1289659"/>
                  <a:pt x="13233" y="1252243"/>
                </a:cubicBezTo>
                <a:cubicBezTo>
                  <a:pt x="13191" y="1178281"/>
                  <a:pt x="21819" y="1103988"/>
                  <a:pt x="38785" y="1031478"/>
                </a:cubicBezTo>
                <a:cubicBezTo>
                  <a:pt x="46916" y="996260"/>
                  <a:pt x="57535" y="960420"/>
                  <a:pt x="70353" y="924954"/>
                </a:cubicBezTo>
                <a:lnTo>
                  <a:pt x="70436" y="924788"/>
                </a:lnTo>
                <a:lnTo>
                  <a:pt x="70477" y="924622"/>
                </a:lnTo>
                <a:cubicBezTo>
                  <a:pt x="72302" y="919229"/>
                  <a:pt x="74335" y="913878"/>
                  <a:pt x="76533" y="908237"/>
                </a:cubicBezTo>
                <a:cubicBezTo>
                  <a:pt x="77778" y="905043"/>
                  <a:pt x="78981" y="901849"/>
                  <a:pt x="80184" y="898654"/>
                </a:cubicBezTo>
                <a:cubicBezTo>
                  <a:pt x="83087" y="890814"/>
                  <a:pt x="86281" y="883140"/>
                  <a:pt x="89641" y="875051"/>
                </a:cubicBezTo>
                <a:lnTo>
                  <a:pt x="90471" y="873060"/>
                </a:lnTo>
                <a:lnTo>
                  <a:pt x="95864" y="860367"/>
                </a:lnTo>
                <a:lnTo>
                  <a:pt x="101588" y="847715"/>
                </a:lnTo>
                <a:cubicBezTo>
                  <a:pt x="104948" y="840207"/>
                  <a:pt x="108930" y="831413"/>
                  <a:pt x="113244" y="822743"/>
                </a:cubicBezTo>
                <a:lnTo>
                  <a:pt x="113286" y="822619"/>
                </a:lnTo>
                <a:lnTo>
                  <a:pt x="113327" y="822494"/>
                </a:lnTo>
                <a:cubicBezTo>
                  <a:pt x="127929" y="791964"/>
                  <a:pt x="145310" y="760189"/>
                  <a:pt x="166465" y="725303"/>
                </a:cubicBezTo>
                <a:cubicBezTo>
                  <a:pt x="185339" y="694856"/>
                  <a:pt x="206370" y="664201"/>
                  <a:pt x="228895" y="634252"/>
                </a:cubicBezTo>
                <a:cubicBezTo>
                  <a:pt x="272409" y="576426"/>
                  <a:pt x="321730" y="521381"/>
                  <a:pt x="375573" y="470607"/>
                </a:cubicBezTo>
                <a:cubicBezTo>
                  <a:pt x="400296" y="447129"/>
                  <a:pt x="427218" y="423484"/>
                  <a:pt x="457914" y="398347"/>
                </a:cubicBezTo>
                <a:cubicBezTo>
                  <a:pt x="464095" y="393286"/>
                  <a:pt x="471395" y="387312"/>
                  <a:pt x="479069" y="381464"/>
                </a:cubicBezTo>
                <a:lnTo>
                  <a:pt x="482720" y="378601"/>
                </a:lnTo>
                <a:cubicBezTo>
                  <a:pt x="488610" y="373997"/>
                  <a:pt x="494708" y="369268"/>
                  <a:pt x="500764" y="364788"/>
                </a:cubicBezTo>
                <a:lnTo>
                  <a:pt x="500847" y="364705"/>
                </a:lnTo>
                <a:lnTo>
                  <a:pt x="500930" y="364622"/>
                </a:lnTo>
                <a:cubicBezTo>
                  <a:pt x="516776" y="352468"/>
                  <a:pt x="532746" y="341061"/>
                  <a:pt x="544901" y="332474"/>
                </a:cubicBezTo>
                <a:cubicBezTo>
                  <a:pt x="603846" y="291158"/>
                  <a:pt x="666441" y="253618"/>
                  <a:pt x="730903" y="220806"/>
                </a:cubicBezTo>
                <a:cubicBezTo>
                  <a:pt x="762969" y="204504"/>
                  <a:pt x="795946" y="189197"/>
                  <a:pt x="828966" y="175342"/>
                </a:cubicBezTo>
                <a:cubicBezTo>
                  <a:pt x="861860" y="161612"/>
                  <a:pt x="895834" y="148960"/>
                  <a:pt x="929973" y="137760"/>
                </a:cubicBezTo>
                <a:cubicBezTo>
                  <a:pt x="962619" y="127016"/>
                  <a:pt x="997463" y="117102"/>
                  <a:pt x="1033469" y="108308"/>
                </a:cubicBezTo>
                <a:cubicBezTo>
                  <a:pt x="1066945" y="100261"/>
                  <a:pt x="1102411" y="93333"/>
                  <a:pt x="1138874" y="87733"/>
                </a:cubicBezTo>
                <a:cubicBezTo>
                  <a:pt x="1194915" y="79437"/>
                  <a:pt x="1251454" y="75247"/>
                  <a:pt x="1306749" y="75247"/>
                </a:cubicBezTo>
                <a:cubicBezTo>
                  <a:pt x="1322222" y="75247"/>
                  <a:pt x="1337860" y="75579"/>
                  <a:pt x="1353291" y="76243"/>
                </a:cubicBezTo>
                <a:cubicBezTo>
                  <a:pt x="1389173" y="77570"/>
                  <a:pt x="1425013" y="80681"/>
                  <a:pt x="1459899" y="85535"/>
                </a:cubicBezTo>
                <a:cubicBezTo>
                  <a:pt x="1495780" y="90554"/>
                  <a:pt x="1531330" y="97523"/>
                  <a:pt x="1565594" y="106234"/>
                </a:cubicBezTo>
                <a:cubicBezTo>
                  <a:pt x="1637315" y="124444"/>
                  <a:pt x="1705220" y="150744"/>
                  <a:pt x="1767442" y="184427"/>
                </a:cubicBezTo>
                <a:cubicBezTo>
                  <a:pt x="1797848" y="200687"/>
                  <a:pt x="1828959" y="220101"/>
                  <a:pt x="1859987" y="242210"/>
                </a:cubicBezTo>
                <a:cubicBezTo>
                  <a:pt x="1889190" y="263283"/>
                  <a:pt x="1917688" y="286637"/>
                  <a:pt x="1944610" y="311526"/>
                </a:cubicBezTo>
                <a:cubicBezTo>
                  <a:pt x="1997913" y="361179"/>
                  <a:pt x="2045783" y="417511"/>
                  <a:pt x="2086808" y="478862"/>
                </a:cubicBezTo>
                <a:cubicBezTo>
                  <a:pt x="2107881" y="509973"/>
                  <a:pt x="2126962" y="541831"/>
                  <a:pt x="2143804" y="573647"/>
                </a:cubicBezTo>
                <a:close/>
              </a:path>
            </a:pathLst>
          </a:custGeom>
          <a:ln w="41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B9955C-5C0E-03F0-04B9-B9456239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Programming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BAD5-8F6F-4CD2-6673-07B516078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Autofit/>
          </a:bodyPr>
          <a:lstStyle/>
          <a:p>
            <a:pPr indent="-457200">
              <a:lnSpc>
                <a:spcPct val="7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What is a CSP?</a:t>
            </a:r>
          </a:p>
          <a:p>
            <a:pPr indent="-4572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+ domains + constraints</a:t>
            </a:r>
          </a:p>
          <a:p>
            <a:pPr indent="-4572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find assignments that satisfy all constraints</a:t>
            </a:r>
          </a:p>
          <a:p>
            <a:pPr indent="-457200">
              <a:lnSpc>
                <a:spcPct val="7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What is Constraint Learning?</a:t>
            </a:r>
          </a:p>
          <a:p>
            <a:pPr indent="-4572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constraints from example solutions</a:t>
            </a:r>
          </a:p>
          <a:p>
            <a:pPr indent="-4572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ML-like logic to learn them automatically</a:t>
            </a:r>
          </a:p>
          <a:p>
            <a:pPr indent="-457200">
              <a:lnSpc>
                <a:spcPct val="7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How it works:</a:t>
            </a:r>
          </a:p>
          <a:p>
            <a:pPr indent="-4572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assignments into Boolean features</a:t>
            </a:r>
          </a:p>
          <a:p>
            <a:pPr indent="-4572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rules using logic (ANDs, literals)</a:t>
            </a:r>
          </a:p>
          <a:p>
            <a:pPr indent="-4572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version space algorithm to refine hypotheses</a:t>
            </a:r>
          </a:p>
          <a:p>
            <a:pPr marL="0" indent="-457200">
              <a:lnSpc>
                <a:spcPct val="70000"/>
              </a:lnSpc>
              <a:buNone/>
            </a:pPr>
            <a:endParaRPr lang="en-C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21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1114A-7E7E-598C-DC81-DCEF5EA0A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Autofit/>
          </a:bodyPr>
          <a:lstStyle/>
          <a:p>
            <a:pPr indent="-457200">
              <a:lnSpc>
                <a:spcPct val="7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Assignment: 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 → Features → Learned Rule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lnSpc>
                <a:spcPct val="7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= 7, B = 9, C = 9</a:t>
            </a:r>
          </a:p>
          <a:p>
            <a:pPr indent="-457200">
              <a:lnSpc>
                <a:spcPct val="7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lnSpc>
                <a:spcPct val="7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Features:</a:t>
            </a:r>
          </a:p>
          <a:p>
            <a:pPr indent="-457200">
              <a:lnSpc>
                <a:spcPct val="7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= B → ❌  </a:t>
            </a:r>
          </a:p>
          <a:p>
            <a:pPr indent="-457200">
              <a:lnSpc>
                <a:spcPct val="7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 = C → ✅  </a:t>
            </a:r>
          </a:p>
          <a:p>
            <a:pPr indent="-457200">
              <a:lnSpc>
                <a:spcPct val="7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= C → ❌</a:t>
            </a:r>
          </a:p>
          <a:p>
            <a:pPr indent="-457200">
              <a:lnSpc>
                <a:spcPct val="7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lnSpc>
                <a:spcPct val="7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Constraint:</a:t>
            </a:r>
          </a:p>
          <a:p>
            <a:pPr indent="-457200">
              <a:lnSpc>
                <a:spcPct val="7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 = C ✅</a:t>
            </a:r>
          </a:p>
          <a:p>
            <a:pPr indent="-457200">
              <a:lnSpc>
                <a:spcPct val="70000"/>
              </a:lnSpc>
            </a:pPr>
            <a:endParaRPr lang="en-C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7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76C6B-8AA5-94AB-B23E-F00D656B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Constraints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D3B8C-C03D-FEF2-D1BA-45EDF38F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07" y="2559235"/>
            <a:ext cx="10143668" cy="3435531"/>
          </a:xfrm>
        </p:spPr>
        <p:txBody>
          <a:bodyPr anchor="ctr">
            <a:noAutofit/>
          </a:bodyPr>
          <a:lstStyle/>
          <a:p>
            <a:pP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Soft Constraints?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all constraints must be strictly satisfied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find best (not just valid) assignment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weighted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maxSAT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Learning Settings: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Learning: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are fixed, learn weights</a:t>
            </a:r>
          </a:p>
          <a:p>
            <a:pPr indent="-45720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Learning: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both constraints and their weights</a:t>
            </a:r>
          </a:p>
          <a:p>
            <a:pPr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5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010C-5876-9891-D406-B2C80F2D8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461" y="1804852"/>
            <a:ext cx="10143668" cy="3435531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preferences (ranking options)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Max-margin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models (e.g., Markov Logic)</a:t>
            </a:r>
          </a:p>
          <a:p>
            <a:pPr marL="0" indent="0"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80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3428A-4E57-90DF-C38C-A49BA9C75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37" y="84723"/>
            <a:ext cx="9652533" cy="1611438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interactions through queries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333D-3AF4-FBCA-B1CC-CDFD02B5B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286" y="2202602"/>
            <a:ext cx="6019799" cy="404579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CA" sz="1000"/>
              <a:t>User Interaction Flow:</a:t>
            </a:r>
          </a:p>
          <a:p>
            <a:pPr marL="0" indent="0" algn="ctr">
              <a:buNone/>
            </a:pPr>
            <a:endParaRPr lang="en-CA" sz="1000"/>
          </a:p>
          <a:p>
            <a:pPr marL="0" indent="0" algn="ctr">
              <a:buNone/>
            </a:pPr>
            <a:r>
              <a:rPr lang="en-CA" sz="1000"/>
              <a:t>           [Learner]</a:t>
            </a:r>
          </a:p>
          <a:p>
            <a:pPr marL="0" indent="0" algn="ctr">
              <a:buNone/>
            </a:pPr>
            <a:r>
              <a:rPr lang="en-CA" sz="1000"/>
              <a:t>               ↓</a:t>
            </a:r>
          </a:p>
          <a:p>
            <a:pPr marL="0" indent="0" algn="ctr">
              <a:buNone/>
            </a:pPr>
            <a:r>
              <a:rPr lang="en-CA" sz="1000"/>
              <a:t>    ┌──────── Query Types ───────┐</a:t>
            </a:r>
          </a:p>
          <a:p>
            <a:pPr marL="0" indent="0" algn="ctr">
              <a:buNone/>
            </a:pPr>
            <a:r>
              <a:rPr lang="en-CA" sz="1000"/>
              <a:t>    │  ✔ Membership Query        │</a:t>
            </a:r>
          </a:p>
          <a:p>
            <a:pPr marL="0" indent="0" algn="ctr">
              <a:buNone/>
            </a:pPr>
            <a:r>
              <a:rPr lang="en-CA" sz="1000"/>
              <a:t>    │  ✔ Partial Query           │</a:t>
            </a:r>
          </a:p>
          <a:p>
            <a:pPr marL="0" indent="0" algn="ctr">
              <a:buNone/>
            </a:pPr>
            <a:r>
              <a:rPr lang="en-CA" sz="1000"/>
              <a:t>    │  ✔ Preference Query        │</a:t>
            </a:r>
          </a:p>
          <a:p>
            <a:pPr marL="0" indent="0" algn="ctr">
              <a:buNone/>
            </a:pPr>
            <a:r>
              <a:rPr lang="en-CA" sz="1000"/>
              <a:t>    └─────────────┬──────────────┘</a:t>
            </a:r>
          </a:p>
          <a:p>
            <a:pPr marL="0" indent="0" algn="ctr">
              <a:buNone/>
            </a:pPr>
            <a:r>
              <a:rPr lang="en-CA" sz="1000"/>
              <a:t>                  ↓</a:t>
            </a:r>
          </a:p>
          <a:p>
            <a:pPr marL="0" indent="0" algn="ctr">
              <a:buNone/>
            </a:pPr>
            <a:r>
              <a:rPr lang="en-CA" sz="1000"/>
              <a:t>          [User Feedback]</a:t>
            </a:r>
          </a:p>
          <a:p>
            <a:pPr marL="0" indent="0" algn="ctr">
              <a:buNone/>
            </a:pPr>
            <a:r>
              <a:rPr lang="en-CA" sz="1000"/>
              <a:t>                  ↓</a:t>
            </a:r>
          </a:p>
          <a:p>
            <a:pPr marL="0" indent="0" algn="ctr">
              <a:buNone/>
            </a:pPr>
            <a:r>
              <a:rPr lang="en-CA" sz="1000"/>
              <a:t>       [Refine Rules / Weights]</a:t>
            </a:r>
          </a:p>
          <a:p>
            <a:pPr marL="0" indent="0" algn="ctr">
              <a:buNone/>
            </a:pPr>
            <a:endParaRPr lang="en-CA" sz="1000"/>
          </a:p>
        </p:txBody>
      </p:sp>
    </p:spTree>
    <p:extLst>
      <p:ext uri="{BB962C8B-B14F-4D97-AF65-F5344CB8AC3E}">
        <p14:creationId xmlns:p14="http://schemas.microsoft.com/office/powerpoint/2010/main" val="3229333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9A554-99E3-FFB1-71A9-3E47C6CB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and Structuring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92AF9-BE4F-B03D-DD08-688724912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Autofit/>
          </a:bodyPr>
          <a:lstStyle/>
          <a:p>
            <a:pPr marL="0" marR="0">
              <a:lnSpc>
                <a:spcPct val="70000"/>
              </a:lnSpc>
              <a:spcAft>
                <a:spcPts val="800"/>
              </a:spcAft>
              <a:buNone/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Why Decompose?</a:t>
            </a:r>
          </a:p>
          <a:p>
            <a:pPr marL="342900" marR="0" lvl="0" indent="-342900">
              <a:lnSpc>
                <a:spcPct val="7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Real-world constraint problems often involve many variables</a:t>
            </a:r>
          </a:p>
          <a:p>
            <a:pPr marL="342900" marR="0" lvl="0" indent="-342900">
              <a:lnSpc>
                <a:spcPct val="7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Human users may struggle with complex assignments</a:t>
            </a:r>
          </a:p>
          <a:p>
            <a:pPr marL="342900" marR="0" lvl="0" indent="-342900">
              <a:lnSpc>
                <a:spcPct val="7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Simplified interaction (e.g., using partial views) improves usability &amp; reliability</a:t>
            </a:r>
          </a:p>
          <a:p>
            <a:pPr marL="0" marR="0">
              <a:lnSpc>
                <a:spcPct val="70000"/>
              </a:lnSpc>
              <a:spcAft>
                <a:spcPts val="800"/>
              </a:spcAft>
              <a:buNone/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🔹 </a:t>
            </a:r>
            <a:r>
              <a:rPr lang="en-CA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ModelSeeker</a:t>
            </a:r>
            <a:r>
              <a:rPr lang="en-C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CA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Beldiceanu</a:t>
            </a:r>
            <a:r>
              <a:rPr lang="en-C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&amp; Simonis, 2012)</a:t>
            </a:r>
          </a:p>
          <a:p>
            <a:pPr marL="342900" marR="0" lvl="0" indent="-342900">
              <a:lnSpc>
                <a:spcPct val="7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Starts with a flat list of assigned variables</a:t>
            </a:r>
          </a:p>
          <a:p>
            <a:pPr marL="342900" marR="0" lvl="0" indent="-342900">
              <a:lnSpc>
                <a:spcPct val="7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Automatically detects structure by reshaping it into matrices</a:t>
            </a:r>
          </a:p>
          <a:p>
            <a:pPr marL="342900" marR="0" lvl="0" indent="-342900">
              <a:lnSpc>
                <a:spcPct val="7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Searches for row/column/diagonal patterns using global constraints (like </a:t>
            </a:r>
            <a:r>
              <a:rPr lang="en-CA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alldiff</a:t>
            </a:r>
            <a:r>
              <a:rPr lang="en-C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70000"/>
              </a:lnSpc>
              <a:buNone/>
            </a:pPr>
            <a:endParaRPr lang="en-C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456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24CEC-1AD7-6BD9-C0DE-2DC6F490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Challenges</a:t>
            </a:r>
            <a:endParaRPr lang="en-CA" sz="40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041D-9D58-9828-D9DA-FD5DB186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400104"/>
            <a:ext cx="10143668" cy="3435531"/>
          </a:xfrm>
        </p:spPr>
        <p:txBody>
          <a:bodyPr anchor="ctr">
            <a:noAutofit/>
          </a:bodyPr>
          <a:lstStyle/>
          <a:p>
            <a:pPr>
              <a:lnSpc>
                <a:spcPct val="70000"/>
              </a:lnSpc>
              <a:buNone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Column: Bulleted Summary</a:t>
            </a:r>
          </a:p>
          <a:p>
            <a:pPr>
              <a:lnSpc>
                <a:spcPct val="70000"/>
              </a:lnSpc>
              <a:buNone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1. Representation Challenges</a:t>
            </a:r>
          </a:p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to basic forms (e.g., SAT, k-CNF)</a:t>
            </a:r>
          </a:p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richer models like:</a:t>
            </a:r>
          </a:p>
          <a:p>
            <a:pPr marL="742950" lvl="1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Integer Linear Programming (MILP)</a:t>
            </a:r>
          </a:p>
          <a:p>
            <a:pPr marL="742950" lvl="1" indent="-285750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SAT variants (e.g., weighted, partial)</a:t>
            </a:r>
          </a:p>
          <a:p>
            <a:pPr>
              <a:lnSpc>
                <a:spcPct val="70000"/>
              </a:lnSpc>
              <a:buNone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2. Inference Complexity</a:t>
            </a:r>
          </a:p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soft constraints requires evaluating scoring functions</a:t>
            </a:r>
          </a:p>
          <a:p>
            <a:pPr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must be optimized for scalability and </a:t>
            </a:r>
            <a:r>
              <a:rPr lang="en-CA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speedrt</a:t>
            </a:r>
            <a:endParaRPr lang="en-C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23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2E25-FB24-5071-32C0-12D27F867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461" y="2203079"/>
            <a:ext cx="10143668" cy="343553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CA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CA" sz="2200">
                <a:latin typeface="Times New Roman" panose="02020603050405020304" pitchFamily="18" charset="0"/>
                <a:cs typeface="Times New Roman" panose="02020603050405020304" pitchFamily="18" charset="0"/>
              </a:rPr>
              <a:t>🔹 3. User Interaction 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Expecting users to label full assignments is unrealistic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problems are too large for exhaustive interaction</a:t>
            </a:r>
          </a:p>
          <a:p>
            <a:pPr>
              <a:buNone/>
            </a:pPr>
            <a:r>
              <a:rPr lang="en-CA" sz="2200">
                <a:latin typeface="Times New Roman" panose="02020603050405020304" pitchFamily="18" charset="0"/>
                <a:cs typeface="Times New Roman" panose="02020603050405020304" pitchFamily="18" charset="0"/>
              </a:rPr>
              <a:t>🔹 4. Toward Better Interaction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 partial queries or summaries (e.g., QuAcq)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>
                <a:latin typeface="Times New Roman" panose="02020603050405020304" pitchFamily="18" charset="0"/>
                <a:cs typeface="Times New Roman" panose="02020603050405020304" pitchFamily="18" charset="0"/>
              </a:rPr>
              <a:t>But soft constraint scores may not apply to partial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>
                <a:latin typeface="Times New Roman" panose="02020603050405020304" pitchFamily="18" charset="0"/>
                <a:cs typeface="Times New Roman" panose="02020603050405020304" pitchFamily="18" charset="0"/>
              </a:rPr>
              <a:t> Solution: “Fat” queries → convey more info with less effo</a:t>
            </a:r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1226956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93BEB-7310-1BCB-127F-00B2FF29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1DA5C4-6941-93D2-C88F-56496CFD5B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9847" y="1780114"/>
            <a:ext cx="10143668" cy="34355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Constraint learning combines logic, AI, and ML for rule discovery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both hard and soft constraints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 include: Valiant’s algorithm, ILP, CSP-based learning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learning via queries enhances efficiency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span scheduling, configuration, planning, and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22072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A3DBA-EC94-6020-4885-CA5285DB1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 dirty="0"/>
              <a:t>THANK YOU</a:t>
            </a:r>
            <a:endParaRPr lang="en-CA" sz="6600" dirty="0"/>
          </a:p>
        </p:txBody>
      </p:sp>
    </p:spTree>
    <p:extLst>
      <p:ext uri="{BB962C8B-B14F-4D97-AF65-F5344CB8AC3E}">
        <p14:creationId xmlns:p14="http://schemas.microsoft.com/office/powerpoint/2010/main" val="67034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56240-8A6D-4AB9-51CB-1551AC03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pPr>
              <a:buClr>
                <a:srgbClr val="00B0F0"/>
              </a:buClr>
            </a:pPr>
            <a:r>
              <a:rPr lang="en-CA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Clr>
                  <a:srgbClr val="00B0F0"/>
                </a:buClr>
                <a:buFont typeface="Wingdings" panose="05000000000000000000" pitchFamily="2" charset="2"/>
                <a:buChar char="§"/>
              </a:pPr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F8765-1A03-1240-38C5-AD12F1AFC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42" y="2895600"/>
            <a:ext cx="9598105" cy="3659558"/>
          </a:xfrm>
        </p:spPr>
        <p:txBody>
          <a:bodyPr anchor="ctr">
            <a:noAutofit/>
          </a:bodyPr>
          <a:lstStyle/>
          <a:p>
            <a:pPr indent="-457200">
              <a:lnSpc>
                <a:spcPct val="7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are set of rules.</a:t>
            </a:r>
          </a:p>
          <a:p>
            <a:pPr indent="-457200">
              <a:lnSpc>
                <a:spcPct val="7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Constrains are extremely popular in AI. They appear in many problems such as constraints satisfaction problems.</a:t>
            </a:r>
            <a:endParaRPr lang="en-CA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-457200">
              <a:lnSpc>
                <a:spcPct val="70000"/>
              </a:lnSpc>
              <a:spcAft>
                <a:spcPts val="8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Why constraints?</a:t>
            </a:r>
            <a:endParaRPr lang="en-CA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-457200">
              <a:lnSpc>
                <a:spcPct val="70000"/>
              </a:lnSpc>
              <a:spcAft>
                <a:spcPts val="8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Adding constraints can increase efficiency of the solver.</a:t>
            </a:r>
            <a:endParaRPr lang="en-CA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-457200">
              <a:lnSpc>
                <a:spcPct val="70000"/>
              </a:lnSpc>
              <a:spcAft>
                <a:spcPts val="8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History:</a:t>
            </a:r>
            <a:endParaRPr lang="en-CA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-457200">
              <a:lnSpc>
                <a:spcPct val="70000"/>
              </a:lnSpc>
              <a:spcAft>
                <a:spcPts val="8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Initially, ML and data mining were very popular and on the other hand const. satisfaction and problem. Then, const In ML and data mining became main topic. </a:t>
            </a:r>
            <a:endParaRPr lang="en-CA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-457200">
              <a:lnSpc>
                <a:spcPct val="70000"/>
              </a:lnSpc>
              <a:spcAft>
                <a:spcPts val="8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So, here we will discuss const in ML and point out some challenges and possible applications.</a:t>
            </a:r>
          </a:p>
          <a:p>
            <a:pPr marL="0" marR="0" indent="-457200">
              <a:lnSpc>
                <a:spcPct val="70000"/>
              </a:lnSpc>
              <a:spcAft>
                <a:spcPts val="8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CA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-457200">
              <a:lnSpc>
                <a:spcPct val="7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C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1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7A600-C495-E187-4378-8EAA0B1C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Leaning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1EC588-A0F5-7D47-E086-EDD5B387F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184953"/>
              </p:ext>
            </p:extLst>
          </p:nvPr>
        </p:nvGraphicFramePr>
        <p:xfrm>
          <a:off x="838200" y="2724870"/>
          <a:ext cx="10378443" cy="354364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734361">
                  <a:extLst>
                    <a:ext uri="{9D8B030D-6E8A-4147-A177-3AD203B41FA5}">
                      <a16:colId xmlns:a16="http://schemas.microsoft.com/office/drawing/2014/main" val="3212059452"/>
                    </a:ext>
                  </a:extLst>
                </a:gridCol>
                <a:gridCol w="1373566">
                  <a:extLst>
                    <a:ext uri="{9D8B030D-6E8A-4147-A177-3AD203B41FA5}">
                      <a16:colId xmlns:a16="http://schemas.microsoft.com/office/drawing/2014/main" val="643081855"/>
                    </a:ext>
                  </a:extLst>
                </a:gridCol>
                <a:gridCol w="2024220">
                  <a:extLst>
                    <a:ext uri="{9D8B030D-6E8A-4147-A177-3AD203B41FA5}">
                      <a16:colId xmlns:a16="http://schemas.microsoft.com/office/drawing/2014/main" val="2356953100"/>
                    </a:ext>
                  </a:extLst>
                </a:gridCol>
                <a:gridCol w="2210913">
                  <a:extLst>
                    <a:ext uri="{9D8B030D-6E8A-4147-A177-3AD203B41FA5}">
                      <a16:colId xmlns:a16="http://schemas.microsoft.com/office/drawing/2014/main" val="355534577"/>
                    </a:ext>
                  </a:extLst>
                </a:gridCol>
                <a:gridCol w="3035383">
                  <a:extLst>
                    <a:ext uri="{9D8B030D-6E8A-4147-A177-3AD203B41FA5}">
                      <a16:colId xmlns:a16="http://schemas.microsoft.com/office/drawing/2014/main" val="1167302206"/>
                    </a:ext>
                  </a:extLst>
                </a:gridCol>
              </a:tblGrid>
              <a:tr h="357818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all" spc="6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sz="16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54710" marR="54710" marT="79753" marB="7975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all" spc="6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CA" sz="16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54710" marR="54710" marT="79753" marB="7975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all" spc="6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sz="16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54710" marR="54710" marT="79753" marB="7975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all" spc="6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CA" sz="16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54710" marR="54710" marT="79753" marB="7975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all" spc="6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CA" sz="16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54710" marR="54710" marT="79753" marB="79753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02094"/>
                  </a:ext>
                </a:extLst>
              </a:tr>
              <a:tr h="1192601">
                <a:tc>
                  <a:txBody>
                    <a:bodyPr/>
                    <a:lstStyle/>
                    <a:p>
                      <a:r>
                        <a:rPr lang="en-US" sz="16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Space of possible instances that will be provided to variables</a:t>
                      </a:r>
                      <a:endParaRPr lang="en-CA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4710" marR="54710" marT="27355" marB="79753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Set of rules</a:t>
                      </a:r>
                      <a:endParaRPr lang="en-CA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4710" marR="54710" marT="27355" marB="797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Target Constraints</a:t>
                      </a:r>
                    </a:p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It is hidden. So, we don’t know but we have some examples that follows it</a:t>
                      </a:r>
                      <a:endParaRPr lang="en-CA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710" marR="54710" marT="27355" marB="797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Instances that follow / break rules. These are given</a:t>
                      </a:r>
                      <a:endParaRPr lang="en-CA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4710" marR="54710" marT="27355" marB="797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To find </a:t>
                      </a:r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H </a:t>
                      </a:r>
                      <a:r>
                        <a:rPr lang="en-US" sz="1600" b="0" cap="none" spc="0">
                          <a:solidFill>
                            <a:schemeClr val="tx1"/>
                          </a:solidFill>
                        </a:rPr>
                        <a:t>is our goal. H must be a subset of C ( </a:t>
                      </a:r>
                      <a:r>
                        <a:rPr lang="en-CA" sz="16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 ⊆ C) because we don’t invent new rules. We are just using rules from C.H accepts positive values.</a:t>
                      </a:r>
                      <a:endParaRPr lang="en-CA" sz="16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54710" marR="54710" marT="27355" marB="797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403090"/>
                  </a:ext>
                </a:extLst>
              </a:tr>
              <a:tr h="1610098"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Ex: </a:t>
                      </a:r>
                    </a:p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V1: “Bob is in room1”</a:t>
                      </a:r>
                    </a:p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 V2: “Jack is in room 2”</a:t>
                      </a:r>
                      <a:endParaRPr lang="en-CA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4710" marR="54710" marT="27355" marB="797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EX: </a:t>
                      </a:r>
                    </a:p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“Two persons cannot be in a same room”</a:t>
                      </a:r>
                      <a:endParaRPr lang="en-CA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4710" marR="54710" marT="27355" marB="797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EX:</a:t>
                      </a:r>
                    </a:p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“Two persons cannot share same area”</a:t>
                      </a:r>
                      <a:endParaRPr lang="en-CA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4710" marR="54710" marT="27355" marB="797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EX:</a:t>
                      </a:r>
                    </a:p>
                    <a:p>
                      <a:r>
                        <a:rPr lang="en-CA" sz="160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Alice in Room 1, Bob in Room 2 (✅); Alice and Bob in same room (❌)</a:t>
                      </a:r>
                      <a:endParaRPr lang="en-CA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4710" marR="54710" marT="27355" marB="797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EX: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C: </a:t>
                      </a:r>
                      <a:r>
                        <a:rPr lang="en-CA" sz="16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"raise hand", "don’t eat", "no phones",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 = Student raises hand before speaking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Accepted ✅otherwise ❌</a:t>
                      </a:r>
                    </a:p>
                    <a:p>
                      <a:endParaRPr lang="en-CA" sz="1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4710" marR="54710" marT="27355" marB="797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357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40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3F2A2-16E1-EC72-4822-3993F879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4AF1-1A7E-9B38-FC12-86059964A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Spreadsheets: Learning formulas from filled-in tables (e.g.,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Tacle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system)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Scheduling: Inferring constraints from examples of event schedules (e.g., Bundesliga football schedule)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E-commerce: Custom product configuration systems using soft and hard constraints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Cyber-physical systems: Extracting architectural rules for systems from existing models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research: Inferring constraints in linear and integer programming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C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1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61950-4C17-CCA7-11E2-9C9073B5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Dimensions of Constraint Learning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852F32-115C-3E0C-0627-F718EABF0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385360"/>
              </p:ext>
            </p:extLst>
          </p:nvPr>
        </p:nvGraphicFramePr>
        <p:xfrm>
          <a:off x="5640572" y="689844"/>
          <a:ext cx="5608830" cy="536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428">
                  <a:extLst>
                    <a:ext uri="{9D8B030D-6E8A-4147-A177-3AD203B41FA5}">
                      <a16:colId xmlns:a16="http://schemas.microsoft.com/office/drawing/2014/main" val="3995151827"/>
                    </a:ext>
                  </a:extLst>
                </a:gridCol>
                <a:gridCol w="3943402">
                  <a:extLst>
                    <a:ext uri="{9D8B030D-6E8A-4147-A177-3AD203B41FA5}">
                      <a16:colId xmlns:a16="http://schemas.microsoft.com/office/drawing/2014/main" val="2486868114"/>
                    </a:ext>
                  </a:extLst>
                </a:gridCol>
              </a:tblGrid>
              <a:tr h="345293">
                <a:tc>
                  <a:txBody>
                    <a:bodyPr/>
                    <a:lstStyle/>
                    <a:p>
                      <a:pPr algn="ctr"/>
                      <a:r>
                        <a:rPr lang="en-CA" sz="1500"/>
                        <a:t>Dimension</a:t>
                      </a:r>
                    </a:p>
                  </a:txBody>
                  <a:tcPr marL="78476" marR="78476" marT="39238" marB="392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Explanations</a:t>
                      </a:r>
                      <a:endParaRPr lang="en-CA" sz="1500"/>
                    </a:p>
                  </a:txBody>
                  <a:tcPr marL="78476" marR="78476" marT="39238" marB="39238"/>
                </a:tc>
                <a:extLst>
                  <a:ext uri="{0D108BD9-81ED-4DB2-BD59-A6C34878D82A}">
                    <a16:rowId xmlns:a16="http://schemas.microsoft.com/office/drawing/2014/main" val="4015620115"/>
                  </a:ext>
                </a:extLst>
              </a:tr>
              <a:tr h="345293">
                <a:tc>
                  <a:txBody>
                    <a:bodyPr/>
                    <a:lstStyle/>
                    <a:p>
                      <a:r>
                        <a:rPr lang="en-CA" sz="1500"/>
                        <a:t>Constraint Type</a:t>
                      </a:r>
                    </a:p>
                  </a:txBody>
                  <a:tcPr marL="78476" marR="78476" marT="39238" marB="39238"/>
                </a:tc>
                <a:tc>
                  <a:txBody>
                    <a:bodyPr/>
                    <a:lstStyle/>
                    <a:p>
                      <a:r>
                        <a:rPr lang="en-CA" sz="1500"/>
                        <a:t>Hard vs Soft constraints</a:t>
                      </a:r>
                    </a:p>
                  </a:txBody>
                  <a:tcPr marL="78476" marR="78476" marT="39238" marB="39238"/>
                </a:tc>
                <a:extLst>
                  <a:ext uri="{0D108BD9-81ED-4DB2-BD59-A6C34878D82A}">
                    <a16:rowId xmlns:a16="http://schemas.microsoft.com/office/drawing/2014/main" val="2785776698"/>
                  </a:ext>
                </a:extLst>
              </a:tr>
              <a:tr h="1522428">
                <a:tc>
                  <a:txBody>
                    <a:bodyPr/>
                    <a:lstStyle/>
                    <a:p>
                      <a:r>
                        <a:rPr lang="en-CA" sz="1500"/>
                        <a:t>Learning Style</a:t>
                      </a:r>
                    </a:p>
                  </a:txBody>
                  <a:tcPr marL="78476" marR="78476" marT="39238" marB="39238"/>
                </a:tc>
                <a:tc>
                  <a:txBody>
                    <a:bodyPr/>
                    <a:lstStyle/>
                    <a:p>
                      <a:r>
                        <a:rPr lang="fr-FR" sz="1500"/>
                        <a:t>Symbolic (logic &amp; formal rules) vs Non-symbolic (ML algorithms)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fr-FR" sz="1500"/>
                        <a:t>Symbolic : ex: </a:t>
                      </a:r>
                      <a:r>
                        <a:rPr lang="en-CA" sz="1500"/>
                        <a:t>Boolean formulas, First-order logic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CA" sz="1500"/>
                        <a:t>2) Non- symbolic: neural networks, graphical models</a:t>
                      </a:r>
                    </a:p>
                  </a:txBody>
                  <a:tcPr marL="78476" marR="78476" marT="39238" marB="39238"/>
                </a:tc>
                <a:extLst>
                  <a:ext uri="{0D108BD9-81ED-4DB2-BD59-A6C34878D82A}">
                    <a16:rowId xmlns:a16="http://schemas.microsoft.com/office/drawing/2014/main" val="229669442"/>
                  </a:ext>
                </a:extLst>
              </a:tr>
              <a:tr h="1051574">
                <a:tc>
                  <a:txBody>
                    <a:bodyPr/>
                    <a:lstStyle/>
                    <a:p>
                      <a:r>
                        <a:rPr lang="en-CA" sz="1500"/>
                        <a:t>Representation</a:t>
                      </a:r>
                    </a:p>
                  </a:txBody>
                  <a:tcPr marL="78476" marR="78476" marT="39238" marB="39238"/>
                </a:tc>
                <a:tc>
                  <a:txBody>
                    <a:bodyPr/>
                    <a:lstStyle/>
                    <a:p>
                      <a:r>
                        <a:rPr lang="en-CA" sz="1500"/>
                        <a:t>Boolean vs First-order logic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CA" sz="1500"/>
                        <a:t>Boolean: constraints </a:t>
                      </a:r>
                      <a:r>
                        <a:rPr lang="en-US" sz="1500"/>
                        <a:t>deal with variables that are true/false.</a:t>
                      </a:r>
                    </a:p>
                    <a:p>
                      <a:pPr marL="342900" indent="-342900">
                        <a:buAutoNum type="arabicParenR"/>
                      </a:pPr>
                      <a:r>
                        <a:rPr lang="en-US" sz="1500"/>
                        <a:t>2) First-order logic: ex:</a:t>
                      </a:r>
                      <a:r>
                        <a:rPr lang="en-CA" sz="1500"/>
                        <a:t>parent(X, Y)</a:t>
                      </a:r>
                    </a:p>
                  </a:txBody>
                  <a:tcPr marL="78476" marR="78476" marT="39238" marB="39238"/>
                </a:tc>
                <a:extLst>
                  <a:ext uri="{0D108BD9-81ED-4DB2-BD59-A6C34878D82A}">
                    <a16:rowId xmlns:a16="http://schemas.microsoft.com/office/drawing/2014/main" val="2682991832"/>
                  </a:ext>
                </a:extLst>
              </a:tr>
              <a:tr h="1287001">
                <a:tc>
                  <a:txBody>
                    <a:bodyPr/>
                    <a:lstStyle/>
                    <a:p>
                      <a:r>
                        <a:rPr lang="en-CA" sz="1500"/>
                        <a:t>Learning Mode</a:t>
                      </a:r>
                    </a:p>
                  </a:txBody>
                  <a:tcPr marL="78476" marR="78476" marT="39238" marB="39238"/>
                </a:tc>
                <a:tc>
                  <a:txBody>
                    <a:bodyPr/>
                    <a:lstStyle/>
                    <a:p>
                      <a:r>
                        <a:rPr lang="en-CA" sz="1500"/>
                        <a:t>Offline (batch) vs Online (interactive)</a:t>
                      </a:r>
                    </a:p>
                    <a:p>
                      <a:r>
                        <a:rPr lang="en-CA" sz="1500"/>
                        <a:t>1)Offline: </a:t>
                      </a:r>
                      <a:r>
                        <a:rPr lang="en-US" sz="1500"/>
                        <a:t>All training data is available from the start.</a:t>
                      </a:r>
                    </a:p>
                    <a:p>
                      <a:r>
                        <a:rPr lang="en-US" sz="1500"/>
                        <a:t>2) Online: gets new data interactively (often from humans).</a:t>
                      </a:r>
                      <a:endParaRPr lang="en-CA" sz="1500"/>
                    </a:p>
                  </a:txBody>
                  <a:tcPr marL="78476" marR="78476" marT="39238" marB="39238"/>
                </a:tc>
                <a:extLst>
                  <a:ext uri="{0D108BD9-81ED-4DB2-BD59-A6C34878D82A}">
                    <a16:rowId xmlns:a16="http://schemas.microsoft.com/office/drawing/2014/main" val="91510246"/>
                  </a:ext>
                </a:extLst>
              </a:tr>
              <a:tr h="816147">
                <a:tc>
                  <a:txBody>
                    <a:bodyPr/>
                    <a:lstStyle/>
                    <a:p>
                      <a:r>
                        <a:rPr lang="en-CA" sz="1500"/>
                        <a:t>Input Data Type</a:t>
                      </a:r>
                    </a:p>
                  </a:txBody>
                  <a:tcPr marL="78476" marR="78476" marT="39238" marB="39238"/>
                </a:tc>
                <a:tc>
                  <a:txBody>
                    <a:bodyPr/>
                    <a:lstStyle/>
                    <a:p>
                      <a:r>
                        <a:rPr lang="en-CA" sz="1500"/>
                        <a:t>Complete vs Partial assignments</a:t>
                      </a:r>
                    </a:p>
                    <a:p>
                      <a:r>
                        <a:rPr lang="en-CA" sz="1500"/>
                        <a:t>Complete:</a:t>
                      </a:r>
                      <a:r>
                        <a:rPr lang="en-US" sz="1500"/>
                        <a:t>All variable values are known</a:t>
                      </a:r>
                    </a:p>
                    <a:p>
                      <a:r>
                        <a:rPr lang="en-US" sz="1500"/>
                        <a:t>Partial: </a:t>
                      </a:r>
                      <a:r>
                        <a:rPr lang="en-CA" sz="1500"/>
                        <a:t>Some values are missing </a:t>
                      </a:r>
                    </a:p>
                  </a:txBody>
                  <a:tcPr marL="78476" marR="78476" marT="39238" marB="39238"/>
                </a:tc>
                <a:extLst>
                  <a:ext uri="{0D108BD9-81ED-4DB2-BD59-A6C34878D82A}">
                    <a16:rowId xmlns:a16="http://schemas.microsoft.com/office/drawing/2014/main" val="1113976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04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D68A6-C0D1-A1D4-D4DD-7BAD71A0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Algorithms – Valiant’s Algorithm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2D5D-2B90-8C91-10CC-9473E6E08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114300" indent="-342900">
              <a:spcAft>
                <a:spcPts val="8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What is Valiant’s Algorithm?</a:t>
            </a:r>
          </a:p>
          <a:p>
            <a:pPr marL="114300" marR="0" indent="-342900">
              <a:spcAft>
                <a:spcPts val="8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Valiant’s algorithm (1984) is a foundational method for learning Boolean constraint theories — specifically k-CNF formulas — from positive examples only.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is “generate-and-test” algorithm which means it generates all possible constraints and test whether they hold on the dataset.</a:t>
            </a:r>
          </a:p>
        </p:txBody>
      </p:sp>
      <p:pic>
        <p:nvPicPr>
          <p:cNvPr id="33" name="Picture 32" descr="A diagram of a computer&#10;&#10;AI-generated content may be incorrect.">
            <a:extLst>
              <a:ext uri="{FF2B5EF4-FFF2-40B4-BE49-F238E27FC236}">
                <a16:creationId xmlns:a16="http://schemas.microsoft.com/office/drawing/2014/main" id="{7A22835C-7C8B-B104-F1E4-28EA2BE0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590283"/>
            <a:ext cx="5150277" cy="350218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2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A4EF6F-0CB7-6593-63BA-000228006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218012"/>
              </p:ext>
            </p:extLst>
          </p:nvPr>
        </p:nvGraphicFramePr>
        <p:xfrm>
          <a:off x="676206" y="322246"/>
          <a:ext cx="10918371" cy="5910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251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0F9D1-8184-F8F6-2CA4-F9F5F5B1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 Logic Programming</a:t>
            </a:r>
            <a:endParaRPr lang="en-CA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2BC5D-8B43-5E8F-F64D-766E7B0A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390" y="2847968"/>
            <a:ext cx="10143668" cy="3435531"/>
          </a:xfrm>
        </p:spPr>
        <p:txBody>
          <a:bodyPr anchor="ctr">
            <a:no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ILP lets us extend Valiant’s logic to richer, more expressive rules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with relations, variables, and facts — not just true/false values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produces rules that are human-readable and easy to interpret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even use background knowledge to improve learning</a:t>
            </a:r>
          </a:p>
          <a:p>
            <a:pPr indent="-457200">
              <a:spcAft>
                <a:spcPts val="8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Now, in ILP, we upgrade to first-order logic, which allows variables and relations:</a:t>
            </a:r>
          </a:p>
          <a:p>
            <a:pPr indent="-457200">
              <a:spcAft>
                <a:spcPts val="8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∀X, Y: X ≠ Y ∨ ¬p(X, Y)</a:t>
            </a:r>
          </a:p>
          <a:p>
            <a:pPr indent="-457200">
              <a:spcAft>
                <a:spcPts val="8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rule says:</a:t>
            </a:r>
          </a:p>
          <a:p>
            <a:pPr indent="-457200">
              <a:spcAft>
                <a:spcPts val="8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“For every X and Y, if p(X, Y) is true, then X must not be equal to Y”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C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7C937-6F95-7F08-7A10-704839BCA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CA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learning relationships between objects, not just simple truths.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logic form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pass_exam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→ graduate(X)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equivalent form: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pass_exam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∨ graduate(X)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CA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8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1297</Words>
  <Application>Microsoft Office PowerPoint</Application>
  <PresentationFormat>Widescreen</PresentationFormat>
  <Paragraphs>172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Learning Constraints from Examples</vt:lpstr>
      <vt:lpstr>Introduction</vt:lpstr>
      <vt:lpstr>Constraint Leaning</vt:lpstr>
      <vt:lpstr>Applications</vt:lpstr>
      <vt:lpstr>Dimensions of Constraint Learning</vt:lpstr>
      <vt:lpstr>Basic Algorithms – Valiant’s Algorithm</vt:lpstr>
      <vt:lpstr>PowerPoint Presentation</vt:lpstr>
      <vt:lpstr>Inductive Logic Programming</vt:lpstr>
      <vt:lpstr>PowerPoint Presentation</vt:lpstr>
      <vt:lpstr>Constraint Programming</vt:lpstr>
      <vt:lpstr>PowerPoint Presentation</vt:lpstr>
      <vt:lpstr>Soft Constraints</vt:lpstr>
      <vt:lpstr>PowerPoint Presentation</vt:lpstr>
      <vt:lpstr>User interactions through queries</vt:lpstr>
      <vt:lpstr>Decomposition and Structuring</vt:lpstr>
      <vt:lpstr>Challenges</vt:lpstr>
      <vt:lpstr>PowerPoint Presentation</vt:lpstr>
      <vt:lpstr>Key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 Munshi</dc:creator>
  <cp:lastModifiedBy>Anik Munshi</cp:lastModifiedBy>
  <cp:revision>14</cp:revision>
  <dcterms:created xsi:type="dcterms:W3CDTF">2025-03-27T13:39:41Z</dcterms:created>
  <dcterms:modified xsi:type="dcterms:W3CDTF">2025-03-27T21:58:00Z</dcterms:modified>
</cp:coreProperties>
</file>