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816" r:id="rId2"/>
    <p:sldId id="937" r:id="rId3"/>
    <p:sldId id="546" r:id="rId4"/>
    <p:sldId id="899" r:id="rId5"/>
    <p:sldId id="900" r:id="rId6"/>
    <p:sldId id="926" r:id="rId7"/>
    <p:sldId id="927" r:id="rId8"/>
    <p:sldId id="928" r:id="rId9"/>
    <p:sldId id="901" r:id="rId10"/>
    <p:sldId id="902" r:id="rId11"/>
    <p:sldId id="903" r:id="rId12"/>
    <p:sldId id="904" r:id="rId13"/>
    <p:sldId id="905" r:id="rId14"/>
    <p:sldId id="878" r:id="rId15"/>
    <p:sldId id="929" r:id="rId16"/>
    <p:sldId id="930" r:id="rId17"/>
    <p:sldId id="879" r:id="rId18"/>
    <p:sldId id="916" r:id="rId19"/>
    <p:sldId id="931" r:id="rId20"/>
    <p:sldId id="932" r:id="rId21"/>
    <p:sldId id="933" r:id="rId22"/>
    <p:sldId id="934" r:id="rId23"/>
    <p:sldId id="935" r:id="rId24"/>
    <p:sldId id="936" r:id="rId25"/>
    <p:sldId id="922" r:id="rId26"/>
    <p:sldId id="853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E7BBD6-E24E-4339-9C79-5D752B1E443F}">
          <p14:sldIdLst>
            <p14:sldId id="816"/>
            <p14:sldId id="937"/>
            <p14:sldId id="546"/>
            <p14:sldId id="899"/>
            <p14:sldId id="900"/>
            <p14:sldId id="926"/>
            <p14:sldId id="927"/>
            <p14:sldId id="928"/>
            <p14:sldId id="901"/>
            <p14:sldId id="902"/>
            <p14:sldId id="903"/>
            <p14:sldId id="904"/>
            <p14:sldId id="905"/>
            <p14:sldId id="878"/>
            <p14:sldId id="929"/>
            <p14:sldId id="930"/>
            <p14:sldId id="879"/>
            <p14:sldId id="916"/>
            <p14:sldId id="931"/>
            <p14:sldId id="932"/>
            <p14:sldId id="933"/>
            <p14:sldId id="934"/>
            <p14:sldId id="935"/>
            <p14:sldId id="936"/>
            <p14:sldId id="922"/>
            <p14:sldId id="8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3E6A54"/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89134" autoAdjust="0"/>
  </p:normalViewPr>
  <p:slideViewPr>
    <p:cSldViewPr>
      <p:cViewPr varScale="1">
        <p:scale>
          <a:sx n="100" d="100"/>
          <a:sy n="100" d="100"/>
        </p:scale>
        <p:origin x="2136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82179" cy="4820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75" tIns="48488" rIns="96975" bIns="48488" numCol="1" anchor="t" anchorCtr="0" compatLnSpc="1">
            <a:prstTxWarp prst="textNoShape">
              <a:avLst/>
            </a:prstTxWarp>
          </a:bodyPr>
          <a:lstStyle>
            <a:lvl1pPr defTabSz="96991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1184" y="1"/>
            <a:ext cx="3182179" cy="4820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75" tIns="48488" rIns="96975" bIns="48488" numCol="1" anchor="t" anchorCtr="0" compatLnSpc="1">
            <a:prstTxWarp prst="textNoShape">
              <a:avLst/>
            </a:prstTxWarp>
          </a:bodyPr>
          <a:lstStyle>
            <a:lvl1pPr algn="r" defTabSz="96991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48685"/>
            <a:ext cx="3182179" cy="480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75" tIns="48488" rIns="96975" bIns="48488" numCol="1" anchor="b" anchorCtr="0" compatLnSpc="1">
            <a:prstTxWarp prst="textNoShape">
              <a:avLst/>
            </a:prstTxWarp>
          </a:bodyPr>
          <a:lstStyle>
            <a:lvl1pPr defTabSz="96991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1184" y="9148685"/>
            <a:ext cx="3182179" cy="480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75" tIns="48488" rIns="96975" bIns="48488" numCol="1" anchor="b" anchorCtr="0" compatLnSpc="1">
            <a:prstTxWarp prst="textNoShape">
              <a:avLst/>
            </a:prstTxWarp>
          </a:bodyPr>
          <a:lstStyle>
            <a:lvl1pPr algn="r" defTabSz="969915">
              <a:defRPr sz="1200"/>
            </a:lvl1pPr>
          </a:lstStyle>
          <a:p>
            <a:fld id="{ECF3E056-CC70-4B12-8991-C52D1596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1B18DE9C-4610-4A6D-8FE7-0450BD9542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9E9C3-2976-49BF-9723-F90FFED0B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70662" indent="-296408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85634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59887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34141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73AC4E-1DA8-4276-B23A-A1B2874775FF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4144619" y="9120815"/>
            <a:ext cx="3170583" cy="48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5" tIns="48324" rIns="96645" bIns="48324" anchor="b"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059873F-FF97-438F-AEA8-C3B5267B45C2}" type="slidenum">
              <a:rPr lang="zh-CN" altLang="en-US" sz="1200">
                <a:latin typeface="Times New Roman" panose="02020603050405020304" pitchFamily="18" charset="0"/>
              </a:rPr>
              <a:pPr algn="r"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70662" indent="-296408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85634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59887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34141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D46139-5C6E-4C07-BE6F-4CFFC04DEE5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45" indent="-177845" algn="r" rtl="1" eaLnBrk="1" hangingPunct="1"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8DE9C-4610-4A6D-8FE7-0450BD95424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8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144077-EB76-431D-87F4-D7828BCB8627}" type="slidenum">
              <a:rPr lang="en-US" altLang="en-US" sz="1400">
                <a:solidFill>
                  <a:schemeClr val="bg2"/>
                </a:solidFill>
              </a:rPr>
              <a:pPr eaLnBrk="1" hangingPunct="1"/>
              <a:t>‹#›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0DE22C-8170-406B-B9C4-F19828988723}" type="datetime4">
              <a:rPr lang="en-US" smtClean="0"/>
              <a:t>March 4, 2023</a:t>
            </a:fld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1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351BBC-EC1E-4E9F-92CD-0AC2CB31E8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61224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7236F-ED5F-49A7-A478-A65684D7CE57}" type="datetime4">
              <a:rPr lang="en-US" smtClean="0"/>
              <a:t>March 4, 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8F301-70CF-455F-B9CF-399BD508F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86136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1923-9E9E-4DA5-A4D3-46D293C75504}" type="datetime4">
              <a:rPr lang="en-US" smtClean="0"/>
              <a:t>March 4, 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B2E93-F63C-432A-87F5-4511F4D83E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67350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62432-02EC-4BB8-8C25-46CCF6244566}" type="datetime4">
              <a:rPr lang="en-US" smtClean="0"/>
              <a:t>March 4, 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0371E-326A-479E-9360-BA9EEE9F4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4403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F5DA-94EB-4307-881E-A8BC24A649DA}" type="datetime4">
              <a:rPr lang="en-US" smtClean="0"/>
              <a:t>March 4, 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5F11-8D58-4BA5-B2BB-D88194624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9851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90C12-EE77-44B5-826D-CC91E953DDA7}" type="datetime4">
              <a:rPr lang="en-US" smtClean="0"/>
              <a:t>March 4, 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B36E-ED5E-4485-BFF5-32657A6381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49877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05682-B90D-4C06-9AC7-56B887845EB0}" type="datetime4">
              <a:rPr lang="en-US" smtClean="0"/>
              <a:t>March 4, 2023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C1DA5-F948-41A6-A980-166AF0B0F5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72327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2DE1A-594A-4270-91E6-F983922DD24D}" type="datetime4">
              <a:rPr lang="en-US" smtClean="0"/>
              <a:t>March 4, 2023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25ACA-72CF-4941-895D-6049D1B78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02728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2B87F-10F4-466E-8B9C-50EFCC943E5B}" type="datetime4">
              <a:rPr lang="en-US" smtClean="0"/>
              <a:t>March 4, 2023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4596E-57F0-46BA-9D23-E61FFD623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06040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4C0F0-4C17-4F53-9576-39968CBF5A53}" type="datetime4">
              <a:rPr lang="en-US" smtClean="0"/>
              <a:t>March 4, 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ED7FF-2FEB-4971-84B4-26D8F05FF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6596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BFB59-2F64-469A-9BAB-B5105C25FA9C}" type="datetime4">
              <a:rPr lang="en-US" smtClean="0"/>
              <a:t>March 4, 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DB144-A77D-4935-B9F1-22452277ED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04085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683F529D-C3DD-41A0-8DAD-3D4706D28B4E}" type="datetime4">
              <a:rPr lang="en-US" smtClean="0"/>
              <a:t>March 4, 2023</a:t>
            </a:fld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F93439-9176-479B-9E3D-0C6550D82E0F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1031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zo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ltGray">
          <a:xfrm>
            <a:off x="4897048" y="1971675"/>
            <a:ext cx="2722959" cy="2466975"/>
          </a:xfrm>
          <a:custGeom>
            <a:avLst/>
            <a:gdLst>
              <a:gd name="T0" fmla="*/ 2282 w 2287"/>
              <a:gd name="T1" fmla="*/ 5 h 2072"/>
              <a:gd name="T2" fmla="*/ 2197 w 2287"/>
              <a:gd name="T3" fmla="*/ 203 h 2072"/>
              <a:gd name="T4" fmla="*/ 2027 w 2287"/>
              <a:gd name="T5" fmla="*/ 430 h 2072"/>
              <a:gd name="T6" fmla="*/ 1602 w 2287"/>
              <a:gd name="T7" fmla="*/ 714 h 2072"/>
              <a:gd name="T8" fmla="*/ 1063 w 2287"/>
              <a:gd name="T9" fmla="*/ 855 h 2072"/>
              <a:gd name="T10" fmla="*/ 638 w 2287"/>
              <a:gd name="T11" fmla="*/ 884 h 2072"/>
              <a:gd name="T12" fmla="*/ 382 w 2287"/>
              <a:gd name="T13" fmla="*/ 855 h 2072"/>
              <a:gd name="T14" fmla="*/ 326 w 2287"/>
              <a:gd name="T15" fmla="*/ 799 h 2072"/>
              <a:gd name="T16" fmla="*/ 269 w 2287"/>
              <a:gd name="T17" fmla="*/ 855 h 2072"/>
              <a:gd name="T18" fmla="*/ 156 w 2287"/>
              <a:gd name="T19" fmla="*/ 941 h 2072"/>
              <a:gd name="T20" fmla="*/ 71 w 2287"/>
              <a:gd name="T21" fmla="*/ 1082 h 2072"/>
              <a:gd name="T22" fmla="*/ 14 w 2287"/>
              <a:gd name="T23" fmla="*/ 1281 h 2072"/>
              <a:gd name="T24" fmla="*/ 3 w 2287"/>
              <a:gd name="T25" fmla="*/ 1516 h 2072"/>
              <a:gd name="T26" fmla="*/ 7 w 2287"/>
              <a:gd name="T27" fmla="*/ 2064 h 2072"/>
              <a:gd name="T28" fmla="*/ 42 w 2287"/>
              <a:gd name="T29" fmla="*/ 1564 h 2072"/>
              <a:gd name="T30" fmla="*/ 71 w 2287"/>
              <a:gd name="T31" fmla="*/ 1281 h 2072"/>
              <a:gd name="T32" fmla="*/ 99 w 2287"/>
              <a:gd name="T33" fmla="*/ 1111 h 2072"/>
              <a:gd name="T34" fmla="*/ 156 w 2287"/>
              <a:gd name="T35" fmla="*/ 1054 h 2072"/>
              <a:gd name="T36" fmla="*/ 241 w 2287"/>
              <a:gd name="T37" fmla="*/ 1026 h 2072"/>
              <a:gd name="T38" fmla="*/ 326 w 2287"/>
              <a:gd name="T39" fmla="*/ 1054 h 2072"/>
              <a:gd name="T40" fmla="*/ 354 w 2287"/>
              <a:gd name="T41" fmla="*/ 1082 h 2072"/>
              <a:gd name="T42" fmla="*/ 411 w 2287"/>
              <a:gd name="T43" fmla="*/ 1026 h 2072"/>
              <a:gd name="T44" fmla="*/ 524 w 2287"/>
              <a:gd name="T45" fmla="*/ 1054 h 2072"/>
              <a:gd name="T46" fmla="*/ 864 w 2287"/>
              <a:gd name="T47" fmla="*/ 1054 h 2072"/>
              <a:gd name="T48" fmla="*/ 1176 w 2287"/>
              <a:gd name="T49" fmla="*/ 997 h 2072"/>
              <a:gd name="T50" fmla="*/ 1630 w 2287"/>
              <a:gd name="T51" fmla="*/ 827 h 2072"/>
              <a:gd name="T52" fmla="*/ 1861 w 2287"/>
              <a:gd name="T53" fmla="*/ 677 h 2072"/>
              <a:gd name="T54" fmla="*/ 2027 w 2287"/>
              <a:gd name="T55" fmla="*/ 544 h 2072"/>
              <a:gd name="T56" fmla="*/ 2140 w 2287"/>
              <a:gd name="T57" fmla="*/ 402 h 2072"/>
              <a:gd name="T58" fmla="*/ 2225 w 2287"/>
              <a:gd name="T59" fmla="*/ 232 h 2072"/>
              <a:gd name="T60" fmla="*/ 2282 w 2287"/>
              <a:gd name="T61" fmla="*/ 5 h 207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287"/>
              <a:gd name="T94" fmla="*/ 0 h 2072"/>
              <a:gd name="T95" fmla="*/ 2287 w 2287"/>
              <a:gd name="T96" fmla="*/ 2072 h 2072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287" h="2072">
                <a:moveTo>
                  <a:pt x="2282" y="5"/>
                </a:moveTo>
                <a:cubicBezTo>
                  <a:pt x="2277" y="0"/>
                  <a:pt x="2239" y="132"/>
                  <a:pt x="2197" y="203"/>
                </a:cubicBezTo>
                <a:cubicBezTo>
                  <a:pt x="2155" y="274"/>
                  <a:pt x="2126" y="345"/>
                  <a:pt x="2027" y="430"/>
                </a:cubicBezTo>
                <a:cubicBezTo>
                  <a:pt x="1928" y="515"/>
                  <a:pt x="1762" y="643"/>
                  <a:pt x="1602" y="714"/>
                </a:cubicBezTo>
                <a:cubicBezTo>
                  <a:pt x="1442" y="785"/>
                  <a:pt x="1224" y="827"/>
                  <a:pt x="1063" y="855"/>
                </a:cubicBezTo>
                <a:cubicBezTo>
                  <a:pt x="902" y="883"/>
                  <a:pt x="751" y="884"/>
                  <a:pt x="638" y="884"/>
                </a:cubicBezTo>
                <a:cubicBezTo>
                  <a:pt x="525" y="884"/>
                  <a:pt x="434" y="869"/>
                  <a:pt x="382" y="855"/>
                </a:cubicBezTo>
                <a:cubicBezTo>
                  <a:pt x="330" y="841"/>
                  <a:pt x="345" y="799"/>
                  <a:pt x="326" y="799"/>
                </a:cubicBezTo>
                <a:cubicBezTo>
                  <a:pt x="307" y="799"/>
                  <a:pt x="297" y="831"/>
                  <a:pt x="269" y="855"/>
                </a:cubicBezTo>
                <a:cubicBezTo>
                  <a:pt x="241" y="879"/>
                  <a:pt x="189" y="903"/>
                  <a:pt x="156" y="941"/>
                </a:cubicBezTo>
                <a:cubicBezTo>
                  <a:pt x="123" y="979"/>
                  <a:pt x="95" y="1025"/>
                  <a:pt x="71" y="1082"/>
                </a:cubicBezTo>
                <a:cubicBezTo>
                  <a:pt x="47" y="1139"/>
                  <a:pt x="25" y="1209"/>
                  <a:pt x="14" y="1281"/>
                </a:cubicBezTo>
                <a:cubicBezTo>
                  <a:pt x="3" y="1353"/>
                  <a:pt x="4" y="1386"/>
                  <a:pt x="3" y="1516"/>
                </a:cubicBezTo>
                <a:cubicBezTo>
                  <a:pt x="2" y="1646"/>
                  <a:pt x="0" y="2056"/>
                  <a:pt x="7" y="2064"/>
                </a:cubicBezTo>
                <a:cubicBezTo>
                  <a:pt x="14" y="2072"/>
                  <a:pt x="31" y="1694"/>
                  <a:pt x="42" y="1564"/>
                </a:cubicBezTo>
                <a:cubicBezTo>
                  <a:pt x="53" y="1434"/>
                  <a:pt x="62" y="1356"/>
                  <a:pt x="71" y="1281"/>
                </a:cubicBezTo>
                <a:cubicBezTo>
                  <a:pt x="80" y="1206"/>
                  <a:pt x="85" y="1149"/>
                  <a:pt x="99" y="1111"/>
                </a:cubicBezTo>
                <a:cubicBezTo>
                  <a:pt x="113" y="1073"/>
                  <a:pt x="132" y="1068"/>
                  <a:pt x="156" y="1054"/>
                </a:cubicBezTo>
                <a:cubicBezTo>
                  <a:pt x="180" y="1040"/>
                  <a:pt x="213" y="1026"/>
                  <a:pt x="241" y="1026"/>
                </a:cubicBezTo>
                <a:cubicBezTo>
                  <a:pt x="269" y="1026"/>
                  <a:pt x="307" y="1045"/>
                  <a:pt x="326" y="1054"/>
                </a:cubicBezTo>
                <a:cubicBezTo>
                  <a:pt x="345" y="1063"/>
                  <a:pt x="340" y="1087"/>
                  <a:pt x="354" y="1082"/>
                </a:cubicBezTo>
                <a:cubicBezTo>
                  <a:pt x="368" y="1077"/>
                  <a:pt x="383" y="1031"/>
                  <a:pt x="411" y="1026"/>
                </a:cubicBezTo>
                <a:cubicBezTo>
                  <a:pt x="439" y="1021"/>
                  <a:pt x="449" y="1049"/>
                  <a:pt x="524" y="1054"/>
                </a:cubicBezTo>
                <a:cubicBezTo>
                  <a:pt x="599" y="1059"/>
                  <a:pt x="755" y="1064"/>
                  <a:pt x="864" y="1054"/>
                </a:cubicBezTo>
                <a:cubicBezTo>
                  <a:pt x="973" y="1044"/>
                  <a:pt x="1048" y="1035"/>
                  <a:pt x="1176" y="997"/>
                </a:cubicBezTo>
                <a:cubicBezTo>
                  <a:pt x="1304" y="959"/>
                  <a:pt x="1516" y="880"/>
                  <a:pt x="1630" y="827"/>
                </a:cubicBezTo>
                <a:cubicBezTo>
                  <a:pt x="1744" y="774"/>
                  <a:pt x="1795" y="724"/>
                  <a:pt x="1861" y="677"/>
                </a:cubicBezTo>
                <a:cubicBezTo>
                  <a:pt x="1927" y="630"/>
                  <a:pt x="1981" y="590"/>
                  <a:pt x="2027" y="544"/>
                </a:cubicBezTo>
                <a:cubicBezTo>
                  <a:pt x="2073" y="498"/>
                  <a:pt x="2107" y="454"/>
                  <a:pt x="2140" y="402"/>
                </a:cubicBezTo>
                <a:cubicBezTo>
                  <a:pt x="2173" y="350"/>
                  <a:pt x="2201" y="298"/>
                  <a:pt x="2225" y="232"/>
                </a:cubicBezTo>
                <a:cubicBezTo>
                  <a:pt x="2249" y="166"/>
                  <a:pt x="2287" y="10"/>
                  <a:pt x="2282" y="5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ltGray">
          <a:xfrm>
            <a:off x="7006835" y="2939654"/>
            <a:ext cx="213122" cy="264319"/>
          </a:xfrm>
          <a:custGeom>
            <a:avLst/>
            <a:gdLst>
              <a:gd name="T0" fmla="*/ 56 w 179"/>
              <a:gd name="T1" fmla="*/ 14 h 222"/>
              <a:gd name="T2" fmla="*/ 0 w 179"/>
              <a:gd name="T3" fmla="*/ 156 h 222"/>
              <a:gd name="T4" fmla="*/ 56 w 179"/>
              <a:gd name="T5" fmla="*/ 184 h 222"/>
              <a:gd name="T6" fmla="*/ 85 w 179"/>
              <a:gd name="T7" fmla="*/ 213 h 222"/>
              <a:gd name="T8" fmla="*/ 170 w 179"/>
              <a:gd name="T9" fmla="*/ 128 h 222"/>
              <a:gd name="T10" fmla="*/ 141 w 179"/>
              <a:gd name="T11" fmla="*/ 71 h 222"/>
              <a:gd name="T12" fmla="*/ 56 w 179"/>
              <a:gd name="T13" fmla="*/ 14 h 2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9"/>
              <a:gd name="T22" fmla="*/ 0 h 222"/>
              <a:gd name="T23" fmla="*/ 179 w 179"/>
              <a:gd name="T24" fmla="*/ 222 h 2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9" h="222">
                <a:moveTo>
                  <a:pt x="56" y="14"/>
                </a:moveTo>
                <a:cubicBezTo>
                  <a:pt x="33" y="28"/>
                  <a:pt x="0" y="128"/>
                  <a:pt x="0" y="156"/>
                </a:cubicBezTo>
                <a:cubicBezTo>
                  <a:pt x="0" y="184"/>
                  <a:pt x="42" y="175"/>
                  <a:pt x="56" y="184"/>
                </a:cubicBezTo>
                <a:cubicBezTo>
                  <a:pt x="70" y="193"/>
                  <a:pt x="66" y="222"/>
                  <a:pt x="85" y="213"/>
                </a:cubicBezTo>
                <a:cubicBezTo>
                  <a:pt x="104" y="204"/>
                  <a:pt x="161" y="152"/>
                  <a:pt x="170" y="128"/>
                </a:cubicBezTo>
                <a:cubicBezTo>
                  <a:pt x="179" y="104"/>
                  <a:pt x="155" y="90"/>
                  <a:pt x="141" y="71"/>
                </a:cubicBezTo>
                <a:cubicBezTo>
                  <a:pt x="127" y="52"/>
                  <a:pt x="79" y="0"/>
                  <a:pt x="56" y="14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ltGray">
          <a:xfrm>
            <a:off x="3760001" y="1584722"/>
            <a:ext cx="2371725" cy="2071688"/>
          </a:xfrm>
          <a:custGeom>
            <a:avLst/>
            <a:gdLst>
              <a:gd name="T0" fmla="*/ 1906 w 1992"/>
              <a:gd name="T1" fmla="*/ 205 h 1740"/>
              <a:gd name="T2" fmla="*/ 1990 w 1992"/>
              <a:gd name="T3" fmla="*/ 18 h 1740"/>
              <a:gd name="T4" fmla="*/ 1970 w 1992"/>
              <a:gd name="T5" fmla="*/ 357 h 1740"/>
              <a:gd name="T6" fmla="*/ 1948 w 1992"/>
              <a:gd name="T7" fmla="*/ 751 h 1740"/>
              <a:gd name="T8" fmla="*/ 1860 w 1992"/>
              <a:gd name="T9" fmla="*/ 961 h 1740"/>
              <a:gd name="T10" fmla="*/ 1734 w 1992"/>
              <a:gd name="T11" fmla="*/ 1095 h 1740"/>
              <a:gd name="T12" fmla="*/ 1570 w 1992"/>
              <a:gd name="T13" fmla="*/ 1057 h 1740"/>
              <a:gd name="T14" fmla="*/ 1498 w 1992"/>
              <a:gd name="T15" fmla="*/ 934 h 1740"/>
              <a:gd name="T16" fmla="*/ 1569 w 1992"/>
              <a:gd name="T17" fmla="*/ 656 h 1740"/>
              <a:gd name="T18" fmla="*/ 1791 w 1992"/>
              <a:gd name="T19" fmla="*/ 443 h 1740"/>
              <a:gd name="T20" fmla="*/ 1847 w 1992"/>
              <a:gd name="T21" fmla="*/ 548 h 1740"/>
              <a:gd name="T22" fmla="*/ 1819 w 1992"/>
              <a:gd name="T23" fmla="*/ 784 h 1740"/>
              <a:gd name="T24" fmla="*/ 1698 w 1992"/>
              <a:gd name="T25" fmla="*/ 1001 h 1740"/>
              <a:gd name="T26" fmla="*/ 1593 w 1992"/>
              <a:gd name="T27" fmla="*/ 982 h 1740"/>
              <a:gd name="T28" fmla="*/ 1479 w 1992"/>
              <a:gd name="T29" fmla="*/ 1095 h 1740"/>
              <a:gd name="T30" fmla="*/ 1366 w 1992"/>
              <a:gd name="T31" fmla="*/ 1067 h 1740"/>
              <a:gd name="T32" fmla="*/ 1182 w 1992"/>
              <a:gd name="T33" fmla="*/ 1085 h 1740"/>
              <a:gd name="T34" fmla="*/ 1034 w 1992"/>
              <a:gd name="T35" fmla="*/ 1217 h 1740"/>
              <a:gd name="T36" fmla="*/ 824 w 1992"/>
              <a:gd name="T37" fmla="*/ 1469 h 1740"/>
              <a:gd name="T38" fmla="*/ 544 w 1992"/>
              <a:gd name="T39" fmla="*/ 1691 h 1740"/>
              <a:gd name="T40" fmla="*/ 118 w 1992"/>
              <a:gd name="T41" fmla="*/ 1691 h 1740"/>
              <a:gd name="T42" fmla="*/ 5 w 1992"/>
              <a:gd name="T43" fmla="*/ 1407 h 1740"/>
              <a:gd name="T44" fmla="*/ 90 w 1992"/>
              <a:gd name="T45" fmla="*/ 1237 h 1740"/>
              <a:gd name="T46" fmla="*/ 33 w 1992"/>
              <a:gd name="T47" fmla="*/ 1464 h 1740"/>
              <a:gd name="T48" fmla="*/ 214 w 1992"/>
              <a:gd name="T49" fmla="*/ 1673 h 1740"/>
              <a:gd name="T50" fmla="*/ 394 w 1992"/>
              <a:gd name="T51" fmla="*/ 1693 h 1740"/>
              <a:gd name="T52" fmla="*/ 595 w 1992"/>
              <a:gd name="T53" fmla="*/ 1609 h 1740"/>
              <a:gd name="T54" fmla="*/ 790 w 1992"/>
              <a:gd name="T55" fmla="*/ 1435 h 1740"/>
              <a:gd name="T56" fmla="*/ 1054 w 1992"/>
              <a:gd name="T57" fmla="*/ 1095 h 1740"/>
              <a:gd name="T58" fmla="*/ 1234 w 1992"/>
              <a:gd name="T59" fmla="*/ 945 h 1740"/>
              <a:gd name="T60" fmla="*/ 1394 w 1992"/>
              <a:gd name="T61" fmla="*/ 913 h 1740"/>
              <a:gd name="T62" fmla="*/ 1564 w 1992"/>
              <a:gd name="T63" fmla="*/ 954 h 1740"/>
              <a:gd name="T64" fmla="*/ 1621 w 1992"/>
              <a:gd name="T65" fmla="*/ 840 h 1740"/>
              <a:gd name="T66" fmla="*/ 1678 w 1992"/>
              <a:gd name="T67" fmla="*/ 840 h 1740"/>
              <a:gd name="T68" fmla="*/ 1779 w 1992"/>
              <a:gd name="T69" fmla="*/ 805 h 1740"/>
              <a:gd name="T70" fmla="*/ 1794 w 1992"/>
              <a:gd name="T71" fmla="*/ 573 h 1740"/>
              <a:gd name="T72" fmla="*/ 1746 w 1992"/>
              <a:gd name="T73" fmla="*/ 505 h 1740"/>
              <a:gd name="T74" fmla="*/ 1536 w 1992"/>
              <a:gd name="T75" fmla="*/ 840 h 1740"/>
              <a:gd name="T76" fmla="*/ 1649 w 1992"/>
              <a:gd name="T77" fmla="*/ 1067 h 1740"/>
              <a:gd name="T78" fmla="*/ 1888 w 1992"/>
              <a:gd name="T79" fmla="*/ 819 h 1740"/>
              <a:gd name="T80" fmla="*/ 1922 w 1992"/>
              <a:gd name="T81" fmla="*/ 381 h 1740"/>
              <a:gd name="T82" fmla="*/ 1938 w 1992"/>
              <a:gd name="T83" fmla="*/ 213 h 1740"/>
              <a:gd name="T84" fmla="*/ 1848 w 1992"/>
              <a:gd name="T85" fmla="*/ 358 h 1740"/>
              <a:gd name="T86" fmla="*/ 1763 w 1992"/>
              <a:gd name="T87" fmla="*/ 358 h 174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992"/>
              <a:gd name="T133" fmla="*/ 0 h 1740"/>
              <a:gd name="T134" fmla="*/ 1992 w 1992"/>
              <a:gd name="T135" fmla="*/ 1740 h 174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992" h="1740">
                <a:moveTo>
                  <a:pt x="1763" y="358"/>
                </a:moveTo>
                <a:cubicBezTo>
                  <a:pt x="1782" y="337"/>
                  <a:pt x="1873" y="252"/>
                  <a:pt x="1906" y="205"/>
                </a:cubicBezTo>
                <a:cubicBezTo>
                  <a:pt x="1939" y="158"/>
                  <a:pt x="1947" y="106"/>
                  <a:pt x="1961" y="75"/>
                </a:cubicBezTo>
                <a:cubicBezTo>
                  <a:pt x="1975" y="44"/>
                  <a:pt x="1988" y="0"/>
                  <a:pt x="1990" y="18"/>
                </a:cubicBezTo>
                <a:cubicBezTo>
                  <a:pt x="1992" y="36"/>
                  <a:pt x="1973" y="125"/>
                  <a:pt x="1970" y="181"/>
                </a:cubicBezTo>
                <a:cubicBezTo>
                  <a:pt x="1967" y="237"/>
                  <a:pt x="1971" y="300"/>
                  <a:pt x="1970" y="357"/>
                </a:cubicBezTo>
                <a:cubicBezTo>
                  <a:pt x="1969" y="414"/>
                  <a:pt x="1966" y="455"/>
                  <a:pt x="1962" y="521"/>
                </a:cubicBezTo>
                <a:cubicBezTo>
                  <a:pt x="1958" y="587"/>
                  <a:pt x="1958" y="688"/>
                  <a:pt x="1948" y="751"/>
                </a:cubicBezTo>
                <a:cubicBezTo>
                  <a:pt x="1938" y="814"/>
                  <a:pt x="1919" y="862"/>
                  <a:pt x="1904" y="897"/>
                </a:cubicBezTo>
                <a:cubicBezTo>
                  <a:pt x="1889" y="932"/>
                  <a:pt x="1874" y="942"/>
                  <a:pt x="1860" y="961"/>
                </a:cubicBezTo>
                <a:cubicBezTo>
                  <a:pt x="1846" y="980"/>
                  <a:pt x="1840" y="988"/>
                  <a:pt x="1819" y="1010"/>
                </a:cubicBezTo>
                <a:cubicBezTo>
                  <a:pt x="1798" y="1032"/>
                  <a:pt x="1767" y="1081"/>
                  <a:pt x="1734" y="1095"/>
                </a:cubicBezTo>
                <a:cubicBezTo>
                  <a:pt x="1701" y="1109"/>
                  <a:pt x="1648" y="1101"/>
                  <a:pt x="1621" y="1095"/>
                </a:cubicBezTo>
                <a:cubicBezTo>
                  <a:pt x="1594" y="1089"/>
                  <a:pt x="1585" y="1071"/>
                  <a:pt x="1570" y="1057"/>
                </a:cubicBezTo>
                <a:cubicBezTo>
                  <a:pt x="1555" y="1043"/>
                  <a:pt x="1542" y="1033"/>
                  <a:pt x="1530" y="1013"/>
                </a:cubicBezTo>
                <a:cubicBezTo>
                  <a:pt x="1518" y="993"/>
                  <a:pt x="1503" y="960"/>
                  <a:pt x="1498" y="934"/>
                </a:cubicBezTo>
                <a:cubicBezTo>
                  <a:pt x="1493" y="908"/>
                  <a:pt x="1489" y="905"/>
                  <a:pt x="1501" y="859"/>
                </a:cubicBezTo>
                <a:cubicBezTo>
                  <a:pt x="1513" y="813"/>
                  <a:pt x="1540" y="714"/>
                  <a:pt x="1569" y="656"/>
                </a:cubicBezTo>
                <a:cubicBezTo>
                  <a:pt x="1598" y="598"/>
                  <a:pt x="1641" y="545"/>
                  <a:pt x="1678" y="509"/>
                </a:cubicBezTo>
                <a:cubicBezTo>
                  <a:pt x="1715" y="473"/>
                  <a:pt x="1763" y="459"/>
                  <a:pt x="1791" y="443"/>
                </a:cubicBezTo>
                <a:cubicBezTo>
                  <a:pt x="1819" y="427"/>
                  <a:pt x="1839" y="398"/>
                  <a:pt x="1848" y="415"/>
                </a:cubicBezTo>
                <a:cubicBezTo>
                  <a:pt x="1857" y="432"/>
                  <a:pt x="1847" y="515"/>
                  <a:pt x="1847" y="548"/>
                </a:cubicBezTo>
                <a:cubicBezTo>
                  <a:pt x="1847" y="581"/>
                  <a:pt x="1853" y="574"/>
                  <a:pt x="1848" y="613"/>
                </a:cubicBezTo>
                <a:cubicBezTo>
                  <a:pt x="1843" y="652"/>
                  <a:pt x="1833" y="727"/>
                  <a:pt x="1819" y="784"/>
                </a:cubicBezTo>
                <a:cubicBezTo>
                  <a:pt x="1805" y="841"/>
                  <a:pt x="1783" y="918"/>
                  <a:pt x="1763" y="954"/>
                </a:cubicBezTo>
                <a:cubicBezTo>
                  <a:pt x="1743" y="990"/>
                  <a:pt x="1718" y="992"/>
                  <a:pt x="1698" y="1001"/>
                </a:cubicBezTo>
                <a:cubicBezTo>
                  <a:pt x="1678" y="1010"/>
                  <a:pt x="1659" y="1012"/>
                  <a:pt x="1642" y="1009"/>
                </a:cubicBezTo>
                <a:cubicBezTo>
                  <a:pt x="1625" y="1006"/>
                  <a:pt x="1611" y="972"/>
                  <a:pt x="1593" y="982"/>
                </a:cubicBezTo>
                <a:cubicBezTo>
                  <a:pt x="1575" y="992"/>
                  <a:pt x="1555" y="1048"/>
                  <a:pt x="1536" y="1067"/>
                </a:cubicBezTo>
                <a:cubicBezTo>
                  <a:pt x="1517" y="1086"/>
                  <a:pt x="1498" y="1090"/>
                  <a:pt x="1479" y="1095"/>
                </a:cubicBezTo>
                <a:cubicBezTo>
                  <a:pt x="1460" y="1100"/>
                  <a:pt x="1442" y="1100"/>
                  <a:pt x="1423" y="1095"/>
                </a:cubicBezTo>
                <a:cubicBezTo>
                  <a:pt x="1404" y="1090"/>
                  <a:pt x="1387" y="1075"/>
                  <a:pt x="1366" y="1067"/>
                </a:cubicBezTo>
                <a:cubicBezTo>
                  <a:pt x="1345" y="1059"/>
                  <a:pt x="1329" y="1046"/>
                  <a:pt x="1298" y="1049"/>
                </a:cubicBezTo>
                <a:cubicBezTo>
                  <a:pt x="1267" y="1052"/>
                  <a:pt x="1213" y="1068"/>
                  <a:pt x="1182" y="1085"/>
                </a:cubicBezTo>
                <a:cubicBezTo>
                  <a:pt x="1151" y="1102"/>
                  <a:pt x="1136" y="1130"/>
                  <a:pt x="1111" y="1152"/>
                </a:cubicBezTo>
                <a:cubicBezTo>
                  <a:pt x="1086" y="1174"/>
                  <a:pt x="1062" y="1189"/>
                  <a:pt x="1034" y="1217"/>
                </a:cubicBezTo>
                <a:cubicBezTo>
                  <a:pt x="1006" y="1245"/>
                  <a:pt x="976" y="1280"/>
                  <a:pt x="941" y="1322"/>
                </a:cubicBezTo>
                <a:cubicBezTo>
                  <a:pt x="906" y="1364"/>
                  <a:pt x="862" y="1427"/>
                  <a:pt x="824" y="1469"/>
                </a:cubicBezTo>
                <a:cubicBezTo>
                  <a:pt x="786" y="1511"/>
                  <a:pt x="761" y="1540"/>
                  <a:pt x="714" y="1577"/>
                </a:cubicBezTo>
                <a:cubicBezTo>
                  <a:pt x="667" y="1614"/>
                  <a:pt x="609" y="1664"/>
                  <a:pt x="544" y="1691"/>
                </a:cubicBezTo>
                <a:cubicBezTo>
                  <a:pt x="479" y="1718"/>
                  <a:pt x="393" y="1740"/>
                  <a:pt x="322" y="1740"/>
                </a:cubicBezTo>
                <a:cubicBezTo>
                  <a:pt x="251" y="1740"/>
                  <a:pt x="166" y="1718"/>
                  <a:pt x="118" y="1691"/>
                </a:cubicBezTo>
                <a:cubicBezTo>
                  <a:pt x="70" y="1664"/>
                  <a:pt x="52" y="1624"/>
                  <a:pt x="33" y="1577"/>
                </a:cubicBezTo>
                <a:cubicBezTo>
                  <a:pt x="14" y="1530"/>
                  <a:pt x="0" y="1454"/>
                  <a:pt x="5" y="1407"/>
                </a:cubicBezTo>
                <a:cubicBezTo>
                  <a:pt x="10" y="1360"/>
                  <a:pt x="48" y="1322"/>
                  <a:pt x="62" y="1294"/>
                </a:cubicBezTo>
                <a:cubicBezTo>
                  <a:pt x="76" y="1266"/>
                  <a:pt x="95" y="1227"/>
                  <a:pt x="90" y="1237"/>
                </a:cubicBezTo>
                <a:cubicBezTo>
                  <a:pt x="85" y="1247"/>
                  <a:pt x="43" y="1315"/>
                  <a:pt x="34" y="1353"/>
                </a:cubicBezTo>
                <a:cubicBezTo>
                  <a:pt x="25" y="1391"/>
                  <a:pt x="24" y="1422"/>
                  <a:pt x="33" y="1464"/>
                </a:cubicBezTo>
                <a:cubicBezTo>
                  <a:pt x="42" y="1506"/>
                  <a:pt x="60" y="1571"/>
                  <a:pt x="90" y="1606"/>
                </a:cubicBezTo>
                <a:cubicBezTo>
                  <a:pt x="120" y="1641"/>
                  <a:pt x="176" y="1659"/>
                  <a:pt x="214" y="1673"/>
                </a:cubicBezTo>
                <a:cubicBezTo>
                  <a:pt x="252" y="1687"/>
                  <a:pt x="286" y="1687"/>
                  <a:pt x="316" y="1690"/>
                </a:cubicBezTo>
                <a:cubicBezTo>
                  <a:pt x="346" y="1693"/>
                  <a:pt x="371" y="1695"/>
                  <a:pt x="394" y="1693"/>
                </a:cubicBezTo>
                <a:cubicBezTo>
                  <a:pt x="417" y="1691"/>
                  <a:pt x="421" y="1695"/>
                  <a:pt x="454" y="1681"/>
                </a:cubicBezTo>
                <a:cubicBezTo>
                  <a:pt x="487" y="1667"/>
                  <a:pt x="550" y="1637"/>
                  <a:pt x="595" y="1609"/>
                </a:cubicBezTo>
                <a:cubicBezTo>
                  <a:pt x="640" y="1581"/>
                  <a:pt x="690" y="1539"/>
                  <a:pt x="722" y="1510"/>
                </a:cubicBezTo>
                <a:cubicBezTo>
                  <a:pt x="754" y="1481"/>
                  <a:pt x="754" y="1480"/>
                  <a:pt x="790" y="1435"/>
                </a:cubicBezTo>
                <a:cubicBezTo>
                  <a:pt x="826" y="1390"/>
                  <a:pt x="897" y="1294"/>
                  <a:pt x="941" y="1237"/>
                </a:cubicBezTo>
                <a:cubicBezTo>
                  <a:pt x="985" y="1180"/>
                  <a:pt x="1022" y="1134"/>
                  <a:pt x="1054" y="1095"/>
                </a:cubicBezTo>
                <a:cubicBezTo>
                  <a:pt x="1086" y="1056"/>
                  <a:pt x="1104" y="1026"/>
                  <a:pt x="1134" y="1001"/>
                </a:cubicBezTo>
                <a:cubicBezTo>
                  <a:pt x="1164" y="976"/>
                  <a:pt x="1210" y="958"/>
                  <a:pt x="1234" y="945"/>
                </a:cubicBezTo>
                <a:cubicBezTo>
                  <a:pt x="1258" y="932"/>
                  <a:pt x="1254" y="930"/>
                  <a:pt x="1281" y="925"/>
                </a:cubicBezTo>
                <a:cubicBezTo>
                  <a:pt x="1308" y="920"/>
                  <a:pt x="1356" y="908"/>
                  <a:pt x="1394" y="913"/>
                </a:cubicBezTo>
                <a:cubicBezTo>
                  <a:pt x="1432" y="918"/>
                  <a:pt x="1480" y="947"/>
                  <a:pt x="1508" y="954"/>
                </a:cubicBezTo>
                <a:cubicBezTo>
                  <a:pt x="1536" y="961"/>
                  <a:pt x="1550" y="963"/>
                  <a:pt x="1564" y="954"/>
                </a:cubicBezTo>
                <a:cubicBezTo>
                  <a:pt x="1578" y="945"/>
                  <a:pt x="1584" y="916"/>
                  <a:pt x="1593" y="897"/>
                </a:cubicBezTo>
                <a:cubicBezTo>
                  <a:pt x="1602" y="878"/>
                  <a:pt x="1612" y="854"/>
                  <a:pt x="1621" y="840"/>
                </a:cubicBezTo>
                <a:cubicBezTo>
                  <a:pt x="1630" y="826"/>
                  <a:pt x="1640" y="812"/>
                  <a:pt x="1649" y="812"/>
                </a:cubicBezTo>
                <a:cubicBezTo>
                  <a:pt x="1658" y="812"/>
                  <a:pt x="1664" y="831"/>
                  <a:pt x="1678" y="840"/>
                </a:cubicBezTo>
                <a:cubicBezTo>
                  <a:pt x="1692" y="849"/>
                  <a:pt x="1717" y="875"/>
                  <a:pt x="1734" y="869"/>
                </a:cubicBezTo>
                <a:cubicBezTo>
                  <a:pt x="1751" y="863"/>
                  <a:pt x="1772" y="837"/>
                  <a:pt x="1779" y="805"/>
                </a:cubicBezTo>
                <a:cubicBezTo>
                  <a:pt x="1786" y="773"/>
                  <a:pt x="1776" y="716"/>
                  <a:pt x="1779" y="677"/>
                </a:cubicBezTo>
                <a:cubicBezTo>
                  <a:pt x="1782" y="638"/>
                  <a:pt x="1787" y="607"/>
                  <a:pt x="1794" y="573"/>
                </a:cubicBezTo>
                <a:cubicBezTo>
                  <a:pt x="1801" y="539"/>
                  <a:pt x="1827" y="483"/>
                  <a:pt x="1819" y="472"/>
                </a:cubicBezTo>
                <a:cubicBezTo>
                  <a:pt x="1811" y="461"/>
                  <a:pt x="1779" y="478"/>
                  <a:pt x="1746" y="505"/>
                </a:cubicBezTo>
                <a:cubicBezTo>
                  <a:pt x="1713" y="532"/>
                  <a:pt x="1658" y="580"/>
                  <a:pt x="1623" y="636"/>
                </a:cubicBezTo>
                <a:cubicBezTo>
                  <a:pt x="1588" y="692"/>
                  <a:pt x="1548" y="780"/>
                  <a:pt x="1536" y="840"/>
                </a:cubicBezTo>
                <a:cubicBezTo>
                  <a:pt x="1524" y="900"/>
                  <a:pt x="1531" y="959"/>
                  <a:pt x="1550" y="997"/>
                </a:cubicBezTo>
                <a:cubicBezTo>
                  <a:pt x="1569" y="1035"/>
                  <a:pt x="1609" y="1069"/>
                  <a:pt x="1649" y="1067"/>
                </a:cubicBezTo>
                <a:cubicBezTo>
                  <a:pt x="1689" y="1065"/>
                  <a:pt x="1751" y="1023"/>
                  <a:pt x="1791" y="982"/>
                </a:cubicBezTo>
                <a:cubicBezTo>
                  <a:pt x="1831" y="941"/>
                  <a:pt x="1866" y="891"/>
                  <a:pt x="1888" y="819"/>
                </a:cubicBezTo>
                <a:cubicBezTo>
                  <a:pt x="1910" y="747"/>
                  <a:pt x="1915" y="621"/>
                  <a:pt x="1921" y="548"/>
                </a:cubicBezTo>
                <a:cubicBezTo>
                  <a:pt x="1927" y="475"/>
                  <a:pt x="1920" y="422"/>
                  <a:pt x="1922" y="381"/>
                </a:cubicBezTo>
                <a:cubicBezTo>
                  <a:pt x="1924" y="340"/>
                  <a:pt x="1930" y="330"/>
                  <a:pt x="1933" y="302"/>
                </a:cubicBezTo>
                <a:cubicBezTo>
                  <a:pt x="1936" y="274"/>
                  <a:pt x="1947" y="208"/>
                  <a:pt x="1938" y="213"/>
                </a:cubicBezTo>
                <a:cubicBezTo>
                  <a:pt x="1929" y="218"/>
                  <a:pt x="1891" y="306"/>
                  <a:pt x="1876" y="330"/>
                </a:cubicBezTo>
                <a:cubicBezTo>
                  <a:pt x="1861" y="354"/>
                  <a:pt x="1861" y="355"/>
                  <a:pt x="1848" y="358"/>
                </a:cubicBezTo>
                <a:cubicBezTo>
                  <a:pt x="1835" y="361"/>
                  <a:pt x="1811" y="346"/>
                  <a:pt x="1797" y="346"/>
                </a:cubicBezTo>
                <a:cubicBezTo>
                  <a:pt x="1783" y="346"/>
                  <a:pt x="1770" y="356"/>
                  <a:pt x="1763" y="358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ltGray">
          <a:xfrm>
            <a:off x="5620948" y="1797844"/>
            <a:ext cx="75009" cy="221456"/>
          </a:xfrm>
          <a:custGeom>
            <a:avLst/>
            <a:gdLst>
              <a:gd name="T0" fmla="*/ 58 w 63"/>
              <a:gd name="T1" fmla="*/ 9 h 186"/>
              <a:gd name="T2" fmla="*/ 30 w 63"/>
              <a:gd name="T3" fmla="*/ 38 h 186"/>
              <a:gd name="T4" fmla="*/ 19 w 63"/>
              <a:gd name="T5" fmla="*/ 131 h 186"/>
              <a:gd name="T6" fmla="*/ 3 w 63"/>
              <a:gd name="T7" fmla="*/ 184 h 186"/>
              <a:gd name="T8" fmla="*/ 36 w 63"/>
              <a:gd name="T9" fmla="*/ 146 h 186"/>
              <a:gd name="T10" fmla="*/ 58 w 63"/>
              <a:gd name="T11" fmla="*/ 94 h 186"/>
              <a:gd name="T12" fmla="*/ 58 w 63"/>
              <a:gd name="T13" fmla="*/ 9 h 1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86"/>
              <a:gd name="T23" fmla="*/ 63 w 63"/>
              <a:gd name="T24" fmla="*/ 186 h 1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86">
                <a:moveTo>
                  <a:pt x="58" y="9"/>
                </a:moveTo>
                <a:cubicBezTo>
                  <a:pt x="53" y="0"/>
                  <a:pt x="37" y="18"/>
                  <a:pt x="30" y="38"/>
                </a:cubicBezTo>
                <a:cubicBezTo>
                  <a:pt x="23" y="58"/>
                  <a:pt x="23" y="107"/>
                  <a:pt x="19" y="131"/>
                </a:cubicBezTo>
                <a:cubicBezTo>
                  <a:pt x="15" y="155"/>
                  <a:pt x="0" y="182"/>
                  <a:pt x="3" y="184"/>
                </a:cubicBezTo>
                <a:cubicBezTo>
                  <a:pt x="6" y="186"/>
                  <a:pt x="27" y="161"/>
                  <a:pt x="36" y="146"/>
                </a:cubicBezTo>
                <a:cubicBezTo>
                  <a:pt x="45" y="131"/>
                  <a:pt x="54" y="117"/>
                  <a:pt x="58" y="94"/>
                </a:cubicBezTo>
                <a:cubicBezTo>
                  <a:pt x="62" y="71"/>
                  <a:pt x="63" y="18"/>
                  <a:pt x="58" y="9"/>
                </a:cubicBezTo>
                <a:close/>
              </a:path>
            </a:pathLst>
          </a:custGeom>
          <a:solidFill>
            <a:srgbClr val="FFFF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ltGray">
          <a:xfrm>
            <a:off x="5586420" y="2043113"/>
            <a:ext cx="136922" cy="171450"/>
          </a:xfrm>
          <a:custGeom>
            <a:avLst/>
            <a:gdLst>
              <a:gd name="T0" fmla="*/ 87 w 115"/>
              <a:gd name="T1" fmla="*/ 2 h 144"/>
              <a:gd name="T2" fmla="*/ 92 w 115"/>
              <a:gd name="T3" fmla="*/ 45 h 144"/>
              <a:gd name="T4" fmla="*/ 86 w 115"/>
              <a:gd name="T5" fmla="*/ 74 h 144"/>
              <a:gd name="T6" fmla="*/ 60 w 115"/>
              <a:gd name="T7" fmla="*/ 75 h 144"/>
              <a:gd name="T8" fmla="*/ 42 w 115"/>
              <a:gd name="T9" fmla="*/ 95 h 144"/>
              <a:gd name="T10" fmla="*/ 30 w 115"/>
              <a:gd name="T11" fmla="*/ 115 h 144"/>
              <a:gd name="T12" fmla="*/ 15 w 115"/>
              <a:gd name="T13" fmla="*/ 86 h 144"/>
              <a:gd name="T14" fmla="*/ 21 w 115"/>
              <a:gd name="T15" fmla="*/ 51 h 144"/>
              <a:gd name="T16" fmla="*/ 2 w 115"/>
              <a:gd name="T17" fmla="*/ 87 h 144"/>
              <a:gd name="T18" fmla="*/ 8 w 115"/>
              <a:gd name="T19" fmla="*/ 126 h 144"/>
              <a:gd name="T20" fmla="*/ 30 w 115"/>
              <a:gd name="T21" fmla="*/ 143 h 144"/>
              <a:gd name="T22" fmla="*/ 51 w 115"/>
              <a:gd name="T23" fmla="*/ 117 h 144"/>
              <a:gd name="T24" fmla="*/ 66 w 115"/>
              <a:gd name="T25" fmla="*/ 95 h 144"/>
              <a:gd name="T26" fmla="*/ 87 w 115"/>
              <a:gd name="T27" fmla="*/ 115 h 144"/>
              <a:gd name="T28" fmla="*/ 115 w 115"/>
              <a:gd name="T29" fmla="*/ 58 h 144"/>
              <a:gd name="T30" fmla="*/ 87 w 115"/>
              <a:gd name="T31" fmla="*/ 2 h 1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"/>
              <a:gd name="T49" fmla="*/ 0 h 144"/>
              <a:gd name="T50" fmla="*/ 115 w 115"/>
              <a:gd name="T51" fmla="*/ 144 h 1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" h="144">
                <a:moveTo>
                  <a:pt x="87" y="2"/>
                </a:moveTo>
                <a:cubicBezTo>
                  <a:pt x="83" y="0"/>
                  <a:pt x="92" y="33"/>
                  <a:pt x="92" y="45"/>
                </a:cubicBezTo>
                <a:cubicBezTo>
                  <a:pt x="92" y="57"/>
                  <a:pt x="91" y="69"/>
                  <a:pt x="86" y="74"/>
                </a:cubicBezTo>
                <a:cubicBezTo>
                  <a:pt x="81" y="79"/>
                  <a:pt x="67" y="72"/>
                  <a:pt x="60" y="75"/>
                </a:cubicBezTo>
                <a:cubicBezTo>
                  <a:pt x="53" y="78"/>
                  <a:pt x="47" y="88"/>
                  <a:pt x="42" y="95"/>
                </a:cubicBezTo>
                <a:cubicBezTo>
                  <a:pt x="37" y="102"/>
                  <a:pt x="34" y="116"/>
                  <a:pt x="30" y="115"/>
                </a:cubicBezTo>
                <a:cubicBezTo>
                  <a:pt x="26" y="114"/>
                  <a:pt x="16" y="97"/>
                  <a:pt x="15" y="86"/>
                </a:cubicBezTo>
                <a:cubicBezTo>
                  <a:pt x="14" y="75"/>
                  <a:pt x="23" y="51"/>
                  <a:pt x="21" y="51"/>
                </a:cubicBezTo>
                <a:cubicBezTo>
                  <a:pt x="19" y="51"/>
                  <a:pt x="4" y="75"/>
                  <a:pt x="2" y="87"/>
                </a:cubicBezTo>
                <a:cubicBezTo>
                  <a:pt x="0" y="99"/>
                  <a:pt x="3" y="117"/>
                  <a:pt x="8" y="126"/>
                </a:cubicBezTo>
                <a:cubicBezTo>
                  <a:pt x="13" y="135"/>
                  <a:pt x="23" y="144"/>
                  <a:pt x="30" y="143"/>
                </a:cubicBezTo>
                <a:cubicBezTo>
                  <a:pt x="37" y="142"/>
                  <a:pt x="45" y="125"/>
                  <a:pt x="51" y="117"/>
                </a:cubicBezTo>
                <a:cubicBezTo>
                  <a:pt x="57" y="109"/>
                  <a:pt x="60" y="95"/>
                  <a:pt x="66" y="95"/>
                </a:cubicBezTo>
                <a:cubicBezTo>
                  <a:pt x="72" y="95"/>
                  <a:pt x="79" y="121"/>
                  <a:pt x="87" y="115"/>
                </a:cubicBezTo>
                <a:cubicBezTo>
                  <a:pt x="95" y="109"/>
                  <a:pt x="115" y="77"/>
                  <a:pt x="115" y="58"/>
                </a:cubicBezTo>
                <a:cubicBezTo>
                  <a:pt x="115" y="39"/>
                  <a:pt x="92" y="4"/>
                  <a:pt x="87" y="2"/>
                </a:cubicBezTo>
                <a:close/>
              </a:path>
            </a:pathLst>
          </a:custGeom>
          <a:solidFill>
            <a:srgbClr val="FFFF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ltGray">
          <a:xfrm>
            <a:off x="4454135" y="1551385"/>
            <a:ext cx="1033463" cy="1481138"/>
          </a:xfrm>
          <a:custGeom>
            <a:avLst/>
            <a:gdLst>
              <a:gd name="T0" fmla="*/ 556 w 868"/>
              <a:gd name="T1" fmla="*/ 415 h 1244"/>
              <a:gd name="T2" fmla="*/ 669 w 868"/>
              <a:gd name="T3" fmla="*/ 330 h 1244"/>
              <a:gd name="T4" fmla="*/ 751 w 868"/>
              <a:gd name="T5" fmla="*/ 253 h 1244"/>
              <a:gd name="T6" fmla="*/ 811 w 868"/>
              <a:gd name="T7" fmla="*/ 131 h 1244"/>
              <a:gd name="T8" fmla="*/ 840 w 868"/>
              <a:gd name="T9" fmla="*/ 46 h 1244"/>
              <a:gd name="T10" fmla="*/ 868 w 868"/>
              <a:gd name="T11" fmla="*/ 18 h 1244"/>
              <a:gd name="T12" fmla="*/ 843 w 868"/>
              <a:gd name="T13" fmla="*/ 157 h 1244"/>
              <a:gd name="T14" fmla="*/ 840 w 868"/>
              <a:gd name="T15" fmla="*/ 358 h 1244"/>
              <a:gd name="T16" fmla="*/ 811 w 868"/>
              <a:gd name="T17" fmla="*/ 556 h 1244"/>
              <a:gd name="T18" fmla="*/ 726 w 868"/>
              <a:gd name="T19" fmla="*/ 783 h 1244"/>
              <a:gd name="T20" fmla="*/ 621 w 868"/>
              <a:gd name="T21" fmla="*/ 898 h 1244"/>
              <a:gd name="T22" fmla="*/ 605 w 868"/>
              <a:gd name="T23" fmla="*/ 907 h 1244"/>
              <a:gd name="T24" fmla="*/ 587 w 868"/>
              <a:gd name="T25" fmla="*/ 909 h 1244"/>
              <a:gd name="T26" fmla="*/ 540 w 868"/>
              <a:gd name="T27" fmla="*/ 890 h 1244"/>
              <a:gd name="T28" fmla="*/ 495 w 868"/>
              <a:gd name="T29" fmla="*/ 856 h 1244"/>
              <a:gd name="T30" fmla="*/ 447 w 868"/>
              <a:gd name="T31" fmla="*/ 793 h 1244"/>
              <a:gd name="T32" fmla="*/ 437 w 868"/>
              <a:gd name="T33" fmla="*/ 772 h 1244"/>
              <a:gd name="T34" fmla="*/ 430 w 868"/>
              <a:gd name="T35" fmla="*/ 738 h 1244"/>
              <a:gd name="T36" fmla="*/ 444 w 868"/>
              <a:gd name="T37" fmla="*/ 549 h 1244"/>
              <a:gd name="T38" fmla="*/ 528 w 868"/>
              <a:gd name="T39" fmla="*/ 358 h 1244"/>
              <a:gd name="T40" fmla="*/ 584 w 868"/>
              <a:gd name="T41" fmla="*/ 245 h 1244"/>
              <a:gd name="T42" fmla="*/ 698 w 868"/>
              <a:gd name="T43" fmla="*/ 131 h 1244"/>
              <a:gd name="T44" fmla="*/ 675 w 868"/>
              <a:gd name="T45" fmla="*/ 421 h 1244"/>
              <a:gd name="T46" fmla="*/ 669 w 868"/>
              <a:gd name="T47" fmla="*/ 585 h 1244"/>
              <a:gd name="T48" fmla="*/ 613 w 868"/>
              <a:gd name="T49" fmla="*/ 759 h 1244"/>
              <a:gd name="T50" fmla="*/ 584 w 868"/>
              <a:gd name="T51" fmla="*/ 812 h 1244"/>
              <a:gd name="T52" fmla="*/ 566 w 868"/>
              <a:gd name="T53" fmla="*/ 840 h 1244"/>
              <a:gd name="T54" fmla="*/ 447 w 868"/>
              <a:gd name="T55" fmla="*/ 937 h 1244"/>
              <a:gd name="T56" fmla="*/ 367 w 868"/>
              <a:gd name="T57" fmla="*/ 981 h 1244"/>
              <a:gd name="T58" fmla="*/ 301 w 868"/>
              <a:gd name="T59" fmla="*/ 1095 h 1244"/>
              <a:gd name="T60" fmla="*/ 219 w 868"/>
              <a:gd name="T61" fmla="*/ 1189 h 1244"/>
              <a:gd name="T62" fmla="*/ 131 w 868"/>
              <a:gd name="T63" fmla="*/ 1237 h 1244"/>
              <a:gd name="T64" fmla="*/ 11 w 868"/>
              <a:gd name="T65" fmla="*/ 1229 h 1244"/>
              <a:gd name="T66" fmla="*/ 64 w 868"/>
              <a:gd name="T67" fmla="*/ 1199 h 1244"/>
              <a:gd name="T68" fmla="*/ 159 w 868"/>
              <a:gd name="T69" fmla="*/ 1141 h 1244"/>
              <a:gd name="T70" fmla="*/ 273 w 868"/>
              <a:gd name="T71" fmla="*/ 1010 h 1244"/>
              <a:gd name="T72" fmla="*/ 375 w 868"/>
              <a:gd name="T73" fmla="*/ 893 h 1244"/>
              <a:gd name="T74" fmla="*/ 475 w 868"/>
              <a:gd name="T75" fmla="*/ 825 h 1244"/>
              <a:gd name="T76" fmla="*/ 531 w 868"/>
              <a:gd name="T77" fmla="*/ 805 h 1244"/>
              <a:gd name="T78" fmla="*/ 600 w 868"/>
              <a:gd name="T79" fmla="*/ 705 h 1244"/>
              <a:gd name="T80" fmla="*/ 631 w 868"/>
              <a:gd name="T81" fmla="*/ 501 h 1244"/>
              <a:gd name="T82" fmla="*/ 641 w 868"/>
              <a:gd name="T83" fmla="*/ 358 h 1244"/>
              <a:gd name="T84" fmla="*/ 659 w 868"/>
              <a:gd name="T85" fmla="*/ 237 h 1244"/>
              <a:gd name="T86" fmla="*/ 619 w 868"/>
              <a:gd name="T87" fmla="*/ 257 h 1244"/>
              <a:gd name="T88" fmla="*/ 512 w 868"/>
              <a:gd name="T89" fmla="*/ 467 h 1244"/>
              <a:gd name="T90" fmla="*/ 471 w 868"/>
              <a:gd name="T91" fmla="*/ 641 h 1244"/>
              <a:gd name="T92" fmla="*/ 479 w 868"/>
              <a:gd name="T93" fmla="*/ 777 h 1244"/>
              <a:gd name="T94" fmla="*/ 507 w 868"/>
              <a:gd name="T95" fmla="*/ 848 h 1244"/>
              <a:gd name="T96" fmla="*/ 518 w 868"/>
              <a:gd name="T97" fmla="*/ 856 h 1244"/>
              <a:gd name="T98" fmla="*/ 532 w 868"/>
              <a:gd name="T99" fmla="*/ 854 h 1244"/>
              <a:gd name="T100" fmla="*/ 641 w 868"/>
              <a:gd name="T101" fmla="*/ 812 h 1244"/>
              <a:gd name="T102" fmla="*/ 726 w 868"/>
              <a:gd name="T103" fmla="*/ 670 h 1244"/>
              <a:gd name="T104" fmla="*/ 783 w 868"/>
              <a:gd name="T105" fmla="*/ 500 h 1244"/>
              <a:gd name="T106" fmla="*/ 791 w 868"/>
              <a:gd name="T107" fmla="*/ 325 h 1244"/>
              <a:gd name="T108" fmla="*/ 787 w 868"/>
              <a:gd name="T109" fmla="*/ 249 h 1244"/>
              <a:gd name="T110" fmla="*/ 747 w 868"/>
              <a:gd name="T111" fmla="*/ 325 h 1244"/>
              <a:gd name="T112" fmla="*/ 703 w 868"/>
              <a:gd name="T113" fmla="*/ 357 h 1244"/>
              <a:gd name="T114" fmla="*/ 556 w 868"/>
              <a:gd name="T115" fmla="*/ 415 h 124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68"/>
              <a:gd name="T175" fmla="*/ 0 h 1244"/>
              <a:gd name="T176" fmla="*/ 868 w 868"/>
              <a:gd name="T177" fmla="*/ 1244 h 124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68" h="1244">
                <a:moveTo>
                  <a:pt x="556" y="415"/>
                </a:moveTo>
                <a:cubicBezTo>
                  <a:pt x="551" y="410"/>
                  <a:pt x="637" y="357"/>
                  <a:pt x="669" y="330"/>
                </a:cubicBezTo>
                <a:cubicBezTo>
                  <a:pt x="701" y="303"/>
                  <a:pt x="727" y="286"/>
                  <a:pt x="751" y="253"/>
                </a:cubicBezTo>
                <a:cubicBezTo>
                  <a:pt x="775" y="220"/>
                  <a:pt x="796" y="165"/>
                  <a:pt x="811" y="131"/>
                </a:cubicBezTo>
                <a:cubicBezTo>
                  <a:pt x="826" y="97"/>
                  <a:pt x="831" y="65"/>
                  <a:pt x="840" y="46"/>
                </a:cubicBezTo>
                <a:cubicBezTo>
                  <a:pt x="849" y="27"/>
                  <a:pt x="868" y="0"/>
                  <a:pt x="868" y="18"/>
                </a:cubicBezTo>
                <a:cubicBezTo>
                  <a:pt x="868" y="36"/>
                  <a:pt x="848" y="100"/>
                  <a:pt x="843" y="157"/>
                </a:cubicBezTo>
                <a:cubicBezTo>
                  <a:pt x="838" y="214"/>
                  <a:pt x="845" y="292"/>
                  <a:pt x="840" y="358"/>
                </a:cubicBezTo>
                <a:cubicBezTo>
                  <a:pt x="835" y="424"/>
                  <a:pt x="830" y="485"/>
                  <a:pt x="811" y="556"/>
                </a:cubicBezTo>
                <a:cubicBezTo>
                  <a:pt x="792" y="627"/>
                  <a:pt x="758" y="726"/>
                  <a:pt x="726" y="783"/>
                </a:cubicBezTo>
                <a:cubicBezTo>
                  <a:pt x="694" y="840"/>
                  <a:pt x="641" y="877"/>
                  <a:pt x="621" y="898"/>
                </a:cubicBezTo>
                <a:cubicBezTo>
                  <a:pt x="601" y="919"/>
                  <a:pt x="611" y="905"/>
                  <a:pt x="605" y="907"/>
                </a:cubicBezTo>
                <a:cubicBezTo>
                  <a:pt x="599" y="909"/>
                  <a:pt x="598" y="912"/>
                  <a:pt x="587" y="909"/>
                </a:cubicBezTo>
                <a:cubicBezTo>
                  <a:pt x="576" y="906"/>
                  <a:pt x="555" y="899"/>
                  <a:pt x="540" y="890"/>
                </a:cubicBezTo>
                <a:cubicBezTo>
                  <a:pt x="525" y="881"/>
                  <a:pt x="511" y="872"/>
                  <a:pt x="495" y="856"/>
                </a:cubicBezTo>
                <a:cubicBezTo>
                  <a:pt x="479" y="840"/>
                  <a:pt x="457" y="807"/>
                  <a:pt x="447" y="793"/>
                </a:cubicBezTo>
                <a:cubicBezTo>
                  <a:pt x="437" y="779"/>
                  <a:pt x="440" y="781"/>
                  <a:pt x="437" y="772"/>
                </a:cubicBezTo>
                <a:cubicBezTo>
                  <a:pt x="434" y="763"/>
                  <a:pt x="429" y="775"/>
                  <a:pt x="430" y="738"/>
                </a:cubicBezTo>
                <a:cubicBezTo>
                  <a:pt x="431" y="701"/>
                  <a:pt x="428" y="612"/>
                  <a:pt x="444" y="549"/>
                </a:cubicBezTo>
                <a:cubicBezTo>
                  <a:pt x="460" y="486"/>
                  <a:pt x="505" y="409"/>
                  <a:pt x="528" y="358"/>
                </a:cubicBezTo>
                <a:cubicBezTo>
                  <a:pt x="551" y="307"/>
                  <a:pt x="556" y="283"/>
                  <a:pt x="584" y="245"/>
                </a:cubicBezTo>
                <a:cubicBezTo>
                  <a:pt x="612" y="207"/>
                  <a:pt x="683" y="102"/>
                  <a:pt x="698" y="131"/>
                </a:cubicBezTo>
                <a:cubicBezTo>
                  <a:pt x="713" y="160"/>
                  <a:pt x="680" y="345"/>
                  <a:pt x="675" y="421"/>
                </a:cubicBezTo>
                <a:cubicBezTo>
                  <a:pt x="670" y="497"/>
                  <a:pt x="679" y="529"/>
                  <a:pt x="669" y="585"/>
                </a:cubicBezTo>
                <a:cubicBezTo>
                  <a:pt x="659" y="641"/>
                  <a:pt x="627" y="721"/>
                  <a:pt x="613" y="759"/>
                </a:cubicBezTo>
                <a:cubicBezTo>
                  <a:pt x="599" y="797"/>
                  <a:pt x="592" y="799"/>
                  <a:pt x="584" y="812"/>
                </a:cubicBezTo>
                <a:cubicBezTo>
                  <a:pt x="576" y="825"/>
                  <a:pt x="589" y="819"/>
                  <a:pt x="566" y="840"/>
                </a:cubicBezTo>
                <a:cubicBezTo>
                  <a:pt x="543" y="861"/>
                  <a:pt x="480" y="913"/>
                  <a:pt x="447" y="937"/>
                </a:cubicBezTo>
                <a:cubicBezTo>
                  <a:pt x="414" y="961"/>
                  <a:pt x="391" y="955"/>
                  <a:pt x="367" y="981"/>
                </a:cubicBezTo>
                <a:cubicBezTo>
                  <a:pt x="343" y="1007"/>
                  <a:pt x="326" y="1060"/>
                  <a:pt x="301" y="1095"/>
                </a:cubicBezTo>
                <a:cubicBezTo>
                  <a:pt x="276" y="1130"/>
                  <a:pt x="247" y="1165"/>
                  <a:pt x="219" y="1189"/>
                </a:cubicBezTo>
                <a:cubicBezTo>
                  <a:pt x="191" y="1213"/>
                  <a:pt x="166" y="1230"/>
                  <a:pt x="131" y="1237"/>
                </a:cubicBezTo>
                <a:cubicBezTo>
                  <a:pt x="96" y="1244"/>
                  <a:pt x="22" y="1235"/>
                  <a:pt x="11" y="1229"/>
                </a:cubicBezTo>
                <a:cubicBezTo>
                  <a:pt x="0" y="1223"/>
                  <a:pt x="39" y="1214"/>
                  <a:pt x="64" y="1199"/>
                </a:cubicBezTo>
                <a:cubicBezTo>
                  <a:pt x="89" y="1184"/>
                  <a:pt x="124" y="1172"/>
                  <a:pt x="159" y="1141"/>
                </a:cubicBezTo>
                <a:cubicBezTo>
                  <a:pt x="194" y="1110"/>
                  <a:pt x="237" y="1051"/>
                  <a:pt x="273" y="1010"/>
                </a:cubicBezTo>
                <a:cubicBezTo>
                  <a:pt x="309" y="969"/>
                  <a:pt x="341" y="924"/>
                  <a:pt x="375" y="893"/>
                </a:cubicBezTo>
                <a:cubicBezTo>
                  <a:pt x="409" y="862"/>
                  <a:pt x="449" y="840"/>
                  <a:pt x="475" y="825"/>
                </a:cubicBezTo>
                <a:cubicBezTo>
                  <a:pt x="501" y="810"/>
                  <a:pt x="510" y="825"/>
                  <a:pt x="531" y="805"/>
                </a:cubicBezTo>
                <a:cubicBezTo>
                  <a:pt x="552" y="785"/>
                  <a:pt x="583" y="756"/>
                  <a:pt x="600" y="705"/>
                </a:cubicBezTo>
                <a:cubicBezTo>
                  <a:pt x="617" y="654"/>
                  <a:pt x="624" y="559"/>
                  <a:pt x="631" y="501"/>
                </a:cubicBezTo>
                <a:cubicBezTo>
                  <a:pt x="638" y="443"/>
                  <a:pt x="636" y="402"/>
                  <a:pt x="641" y="358"/>
                </a:cubicBezTo>
                <a:cubicBezTo>
                  <a:pt x="646" y="314"/>
                  <a:pt x="663" y="254"/>
                  <a:pt x="659" y="237"/>
                </a:cubicBezTo>
                <a:cubicBezTo>
                  <a:pt x="655" y="220"/>
                  <a:pt x="643" y="219"/>
                  <a:pt x="619" y="257"/>
                </a:cubicBezTo>
                <a:cubicBezTo>
                  <a:pt x="595" y="295"/>
                  <a:pt x="537" y="403"/>
                  <a:pt x="512" y="467"/>
                </a:cubicBezTo>
                <a:cubicBezTo>
                  <a:pt x="487" y="531"/>
                  <a:pt x="477" y="589"/>
                  <a:pt x="471" y="641"/>
                </a:cubicBezTo>
                <a:cubicBezTo>
                  <a:pt x="465" y="693"/>
                  <a:pt x="473" y="743"/>
                  <a:pt x="479" y="777"/>
                </a:cubicBezTo>
                <a:cubicBezTo>
                  <a:pt x="485" y="811"/>
                  <a:pt x="501" y="835"/>
                  <a:pt x="507" y="848"/>
                </a:cubicBezTo>
                <a:cubicBezTo>
                  <a:pt x="513" y="861"/>
                  <a:pt x="514" y="855"/>
                  <a:pt x="518" y="856"/>
                </a:cubicBezTo>
                <a:cubicBezTo>
                  <a:pt x="522" y="857"/>
                  <a:pt x="512" y="861"/>
                  <a:pt x="532" y="854"/>
                </a:cubicBezTo>
                <a:cubicBezTo>
                  <a:pt x="552" y="847"/>
                  <a:pt x="609" y="843"/>
                  <a:pt x="641" y="812"/>
                </a:cubicBezTo>
                <a:cubicBezTo>
                  <a:pt x="673" y="781"/>
                  <a:pt x="702" y="722"/>
                  <a:pt x="726" y="670"/>
                </a:cubicBezTo>
                <a:cubicBezTo>
                  <a:pt x="750" y="618"/>
                  <a:pt x="772" y="557"/>
                  <a:pt x="783" y="500"/>
                </a:cubicBezTo>
                <a:cubicBezTo>
                  <a:pt x="794" y="443"/>
                  <a:pt x="790" y="367"/>
                  <a:pt x="791" y="325"/>
                </a:cubicBezTo>
                <a:cubicBezTo>
                  <a:pt x="792" y="283"/>
                  <a:pt x="794" y="249"/>
                  <a:pt x="787" y="249"/>
                </a:cubicBezTo>
                <a:cubicBezTo>
                  <a:pt x="780" y="249"/>
                  <a:pt x="761" y="307"/>
                  <a:pt x="747" y="325"/>
                </a:cubicBezTo>
                <a:cubicBezTo>
                  <a:pt x="733" y="343"/>
                  <a:pt x="735" y="342"/>
                  <a:pt x="703" y="357"/>
                </a:cubicBezTo>
                <a:cubicBezTo>
                  <a:pt x="671" y="372"/>
                  <a:pt x="587" y="403"/>
                  <a:pt x="556" y="415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ltGray">
          <a:xfrm>
            <a:off x="2552707" y="2174082"/>
            <a:ext cx="2439591" cy="3570685"/>
          </a:xfrm>
          <a:custGeom>
            <a:avLst/>
            <a:gdLst>
              <a:gd name="T0" fmla="*/ 1643 w 2049"/>
              <a:gd name="T1" fmla="*/ 147 h 2999"/>
              <a:gd name="T2" fmla="*/ 1671 w 2049"/>
              <a:gd name="T3" fmla="*/ 90 h 2999"/>
              <a:gd name="T4" fmla="*/ 1728 w 2049"/>
              <a:gd name="T5" fmla="*/ 33 h 2999"/>
              <a:gd name="T6" fmla="*/ 1813 w 2049"/>
              <a:gd name="T7" fmla="*/ 5 h 2999"/>
              <a:gd name="T8" fmla="*/ 1955 w 2049"/>
              <a:gd name="T9" fmla="*/ 5 h 2999"/>
              <a:gd name="T10" fmla="*/ 2040 w 2049"/>
              <a:gd name="T11" fmla="*/ 33 h 2999"/>
              <a:gd name="T12" fmla="*/ 2011 w 2049"/>
              <a:gd name="T13" fmla="*/ 90 h 2999"/>
              <a:gd name="T14" fmla="*/ 1955 w 2049"/>
              <a:gd name="T15" fmla="*/ 147 h 2999"/>
              <a:gd name="T16" fmla="*/ 1841 w 2049"/>
              <a:gd name="T17" fmla="*/ 204 h 2999"/>
              <a:gd name="T18" fmla="*/ 1756 w 2049"/>
              <a:gd name="T19" fmla="*/ 232 h 2999"/>
              <a:gd name="T20" fmla="*/ 1728 w 2049"/>
              <a:gd name="T21" fmla="*/ 289 h 2999"/>
              <a:gd name="T22" fmla="*/ 1785 w 2049"/>
              <a:gd name="T23" fmla="*/ 289 h 2999"/>
              <a:gd name="T24" fmla="*/ 1813 w 2049"/>
              <a:gd name="T25" fmla="*/ 345 h 2999"/>
              <a:gd name="T26" fmla="*/ 1784 w 2049"/>
              <a:gd name="T27" fmla="*/ 410 h 2999"/>
              <a:gd name="T28" fmla="*/ 1756 w 2049"/>
              <a:gd name="T29" fmla="*/ 459 h 2999"/>
              <a:gd name="T30" fmla="*/ 1699 w 2049"/>
              <a:gd name="T31" fmla="*/ 487 h 2999"/>
              <a:gd name="T32" fmla="*/ 1473 w 2049"/>
              <a:gd name="T33" fmla="*/ 572 h 2999"/>
              <a:gd name="T34" fmla="*/ 1274 w 2049"/>
              <a:gd name="T35" fmla="*/ 685 h 2999"/>
              <a:gd name="T36" fmla="*/ 1019 w 2049"/>
              <a:gd name="T37" fmla="*/ 827 h 2999"/>
              <a:gd name="T38" fmla="*/ 877 w 2049"/>
              <a:gd name="T39" fmla="*/ 912 h 2999"/>
              <a:gd name="T40" fmla="*/ 594 w 2049"/>
              <a:gd name="T41" fmla="*/ 1082 h 2999"/>
              <a:gd name="T42" fmla="*/ 320 w 2049"/>
              <a:gd name="T43" fmla="*/ 1354 h 2999"/>
              <a:gd name="T44" fmla="*/ 108 w 2049"/>
              <a:gd name="T45" fmla="*/ 1690 h 2999"/>
              <a:gd name="T46" fmla="*/ 72 w 2049"/>
              <a:gd name="T47" fmla="*/ 1814 h 2999"/>
              <a:gd name="T48" fmla="*/ 56 w 2049"/>
              <a:gd name="T49" fmla="*/ 1914 h 2999"/>
              <a:gd name="T50" fmla="*/ 55 w 2049"/>
              <a:gd name="T51" fmla="*/ 2075 h 2999"/>
              <a:gd name="T52" fmla="*/ 164 w 2049"/>
              <a:gd name="T53" fmla="*/ 2450 h 2999"/>
              <a:gd name="T54" fmla="*/ 396 w 2049"/>
              <a:gd name="T55" fmla="*/ 2738 h 2999"/>
              <a:gd name="T56" fmla="*/ 520 w 2049"/>
              <a:gd name="T57" fmla="*/ 2826 h 2999"/>
              <a:gd name="T58" fmla="*/ 536 w 2049"/>
              <a:gd name="T59" fmla="*/ 2926 h 2999"/>
              <a:gd name="T60" fmla="*/ 524 w 2049"/>
              <a:gd name="T61" fmla="*/ 2974 h 2999"/>
              <a:gd name="T62" fmla="*/ 240 w 2049"/>
              <a:gd name="T63" fmla="*/ 2774 h 2999"/>
              <a:gd name="T64" fmla="*/ 64 w 2049"/>
              <a:gd name="T65" fmla="*/ 2502 h 2999"/>
              <a:gd name="T66" fmla="*/ 8 w 2049"/>
              <a:gd name="T67" fmla="*/ 2134 h 2999"/>
              <a:gd name="T68" fmla="*/ 16 w 2049"/>
              <a:gd name="T69" fmla="*/ 1878 h 2999"/>
              <a:gd name="T70" fmla="*/ 72 w 2049"/>
              <a:gd name="T71" fmla="*/ 1650 h 2999"/>
              <a:gd name="T72" fmla="*/ 339 w 2049"/>
              <a:gd name="T73" fmla="*/ 1196 h 2999"/>
              <a:gd name="T74" fmla="*/ 821 w 2049"/>
              <a:gd name="T75" fmla="*/ 827 h 2999"/>
              <a:gd name="T76" fmla="*/ 1331 w 2049"/>
              <a:gd name="T77" fmla="*/ 544 h 2999"/>
              <a:gd name="T78" fmla="*/ 1556 w 2049"/>
              <a:gd name="T79" fmla="*/ 438 h 2999"/>
              <a:gd name="T80" fmla="*/ 1568 w 2049"/>
              <a:gd name="T81" fmla="*/ 402 h 2999"/>
              <a:gd name="T82" fmla="*/ 1614 w 2049"/>
              <a:gd name="T83" fmla="*/ 289 h 2999"/>
              <a:gd name="T84" fmla="*/ 1699 w 2049"/>
              <a:gd name="T85" fmla="*/ 204 h 2999"/>
              <a:gd name="T86" fmla="*/ 1898 w 2049"/>
              <a:gd name="T87" fmla="*/ 118 h 2999"/>
              <a:gd name="T88" fmla="*/ 1926 w 2049"/>
              <a:gd name="T89" fmla="*/ 90 h 2999"/>
              <a:gd name="T90" fmla="*/ 1870 w 2049"/>
              <a:gd name="T91" fmla="*/ 90 h 2999"/>
              <a:gd name="T92" fmla="*/ 1785 w 2049"/>
              <a:gd name="T93" fmla="*/ 62 h 2999"/>
              <a:gd name="T94" fmla="*/ 1728 w 2049"/>
              <a:gd name="T95" fmla="*/ 90 h 2999"/>
              <a:gd name="T96" fmla="*/ 1699 w 2049"/>
              <a:gd name="T97" fmla="*/ 118 h 2999"/>
              <a:gd name="T98" fmla="*/ 1643 w 2049"/>
              <a:gd name="T99" fmla="*/ 147 h 299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049"/>
              <a:gd name="T151" fmla="*/ 0 h 2999"/>
              <a:gd name="T152" fmla="*/ 2049 w 2049"/>
              <a:gd name="T153" fmla="*/ 2999 h 299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049" h="2999">
                <a:moveTo>
                  <a:pt x="1643" y="147"/>
                </a:moveTo>
                <a:cubicBezTo>
                  <a:pt x="1638" y="142"/>
                  <a:pt x="1657" y="109"/>
                  <a:pt x="1671" y="90"/>
                </a:cubicBezTo>
                <a:cubicBezTo>
                  <a:pt x="1685" y="71"/>
                  <a:pt x="1704" y="47"/>
                  <a:pt x="1728" y="33"/>
                </a:cubicBezTo>
                <a:cubicBezTo>
                  <a:pt x="1752" y="19"/>
                  <a:pt x="1775" y="10"/>
                  <a:pt x="1813" y="5"/>
                </a:cubicBezTo>
                <a:cubicBezTo>
                  <a:pt x="1851" y="0"/>
                  <a:pt x="1917" y="0"/>
                  <a:pt x="1955" y="5"/>
                </a:cubicBezTo>
                <a:cubicBezTo>
                  <a:pt x="1993" y="10"/>
                  <a:pt x="2031" y="19"/>
                  <a:pt x="2040" y="33"/>
                </a:cubicBezTo>
                <a:cubicBezTo>
                  <a:pt x="2049" y="47"/>
                  <a:pt x="2025" y="71"/>
                  <a:pt x="2011" y="90"/>
                </a:cubicBezTo>
                <a:cubicBezTo>
                  <a:pt x="1997" y="109"/>
                  <a:pt x="1983" y="128"/>
                  <a:pt x="1955" y="147"/>
                </a:cubicBezTo>
                <a:cubicBezTo>
                  <a:pt x="1927" y="166"/>
                  <a:pt x="1874" y="190"/>
                  <a:pt x="1841" y="204"/>
                </a:cubicBezTo>
                <a:cubicBezTo>
                  <a:pt x="1808" y="218"/>
                  <a:pt x="1775" y="218"/>
                  <a:pt x="1756" y="232"/>
                </a:cubicBezTo>
                <a:cubicBezTo>
                  <a:pt x="1737" y="246"/>
                  <a:pt x="1723" y="280"/>
                  <a:pt x="1728" y="289"/>
                </a:cubicBezTo>
                <a:cubicBezTo>
                  <a:pt x="1733" y="298"/>
                  <a:pt x="1771" y="280"/>
                  <a:pt x="1785" y="289"/>
                </a:cubicBezTo>
                <a:cubicBezTo>
                  <a:pt x="1799" y="298"/>
                  <a:pt x="1813" y="325"/>
                  <a:pt x="1813" y="345"/>
                </a:cubicBezTo>
                <a:cubicBezTo>
                  <a:pt x="1813" y="365"/>
                  <a:pt x="1794" y="391"/>
                  <a:pt x="1784" y="410"/>
                </a:cubicBezTo>
                <a:cubicBezTo>
                  <a:pt x="1774" y="429"/>
                  <a:pt x="1770" y="446"/>
                  <a:pt x="1756" y="459"/>
                </a:cubicBezTo>
                <a:cubicBezTo>
                  <a:pt x="1742" y="472"/>
                  <a:pt x="1746" y="468"/>
                  <a:pt x="1699" y="487"/>
                </a:cubicBezTo>
                <a:cubicBezTo>
                  <a:pt x="1652" y="506"/>
                  <a:pt x="1544" y="539"/>
                  <a:pt x="1473" y="572"/>
                </a:cubicBezTo>
                <a:cubicBezTo>
                  <a:pt x="1402" y="605"/>
                  <a:pt x="1350" y="642"/>
                  <a:pt x="1274" y="685"/>
                </a:cubicBezTo>
                <a:cubicBezTo>
                  <a:pt x="1198" y="728"/>
                  <a:pt x="1085" y="789"/>
                  <a:pt x="1019" y="827"/>
                </a:cubicBezTo>
                <a:cubicBezTo>
                  <a:pt x="953" y="865"/>
                  <a:pt x="948" y="870"/>
                  <a:pt x="877" y="912"/>
                </a:cubicBezTo>
                <a:cubicBezTo>
                  <a:pt x="806" y="954"/>
                  <a:pt x="687" y="1008"/>
                  <a:pt x="594" y="1082"/>
                </a:cubicBezTo>
                <a:cubicBezTo>
                  <a:pt x="501" y="1156"/>
                  <a:pt x="401" y="1253"/>
                  <a:pt x="320" y="1354"/>
                </a:cubicBezTo>
                <a:cubicBezTo>
                  <a:pt x="239" y="1455"/>
                  <a:pt x="149" y="1613"/>
                  <a:pt x="108" y="1690"/>
                </a:cubicBezTo>
                <a:cubicBezTo>
                  <a:pt x="67" y="1767"/>
                  <a:pt x="81" y="1777"/>
                  <a:pt x="72" y="1814"/>
                </a:cubicBezTo>
                <a:cubicBezTo>
                  <a:pt x="63" y="1851"/>
                  <a:pt x="59" y="1871"/>
                  <a:pt x="56" y="1914"/>
                </a:cubicBezTo>
                <a:cubicBezTo>
                  <a:pt x="53" y="1957"/>
                  <a:pt x="37" y="1986"/>
                  <a:pt x="55" y="2075"/>
                </a:cubicBezTo>
                <a:cubicBezTo>
                  <a:pt x="73" y="2164"/>
                  <a:pt x="107" y="2340"/>
                  <a:pt x="164" y="2450"/>
                </a:cubicBezTo>
                <a:cubicBezTo>
                  <a:pt x="221" y="2560"/>
                  <a:pt x="337" y="2675"/>
                  <a:pt x="396" y="2738"/>
                </a:cubicBezTo>
                <a:cubicBezTo>
                  <a:pt x="455" y="2801"/>
                  <a:pt x="497" y="2795"/>
                  <a:pt x="520" y="2826"/>
                </a:cubicBezTo>
                <a:cubicBezTo>
                  <a:pt x="543" y="2857"/>
                  <a:pt x="535" y="2901"/>
                  <a:pt x="536" y="2926"/>
                </a:cubicBezTo>
                <a:cubicBezTo>
                  <a:pt x="537" y="2951"/>
                  <a:pt x="573" y="2999"/>
                  <a:pt x="524" y="2974"/>
                </a:cubicBezTo>
                <a:cubicBezTo>
                  <a:pt x="475" y="2949"/>
                  <a:pt x="317" y="2853"/>
                  <a:pt x="240" y="2774"/>
                </a:cubicBezTo>
                <a:cubicBezTo>
                  <a:pt x="163" y="2695"/>
                  <a:pt x="103" y="2609"/>
                  <a:pt x="64" y="2502"/>
                </a:cubicBezTo>
                <a:cubicBezTo>
                  <a:pt x="25" y="2395"/>
                  <a:pt x="16" y="2238"/>
                  <a:pt x="8" y="2134"/>
                </a:cubicBezTo>
                <a:cubicBezTo>
                  <a:pt x="0" y="2030"/>
                  <a:pt x="5" y="1959"/>
                  <a:pt x="16" y="1878"/>
                </a:cubicBezTo>
                <a:cubicBezTo>
                  <a:pt x="27" y="1797"/>
                  <a:pt x="18" y="1764"/>
                  <a:pt x="72" y="1650"/>
                </a:cubicBezTo>
                <a:cubicBezTo>
                  <a:pt x="126" y="1536"/>
                  <a:pt x="214" y="1333"/>
                  <a:pt x="339" y="1196"/>
                </a:cubicBezTo>
                <a:cubicBezTo>
                  <a:pt x="464" y="1059"/>
                  <a:pt x="656" y="936"/>
                  <a:pt x="821" y="827"/>
                </a:cubicBezTo>
                <a:cubicBezTo>
                  <a:pt x="986" y="718"/>
                  <a:pt x="1209" y="609"/>
                  <a:pt x="1331" y="544"/>
                </a:cubicBezTo>
                <a:cubicBezTo>
                  <a:pt x="1453" y="479"/>
                  <a:pt x="1516" y="462"/>
                  <a:pt x="1556" y="438"/>
                </a:cubicBezTo>
                <a:cubicBezTo>
                  <a:pt x="1596" y="414"/>
                  <a:pt x="1558" y="427"/>
                  <a:pt x="1568" y="402"/>
                </a:cubicBezTo>
                <a:cubicBezTo>
                  <a:pt x="1578" y="377"/>
                  <a:pt x="1592" y="322"/>
                  <a:pt x="1614" y="289"/>
                </a:cubicBezTo>
                <a:cubicBezTo>
                  <a:pt x="1636" y="256"/>
                  <a:pt x="1652" y="232"/>
                  <a:pt x="1699" y="204"/>
                </a:cubicBezTo>
                <a:cubicBezTo>
                  <a:pt x="1746" y="176"/>
                  <a:pt x="1860" y="137"/>
                  <a:pt x="1898" y="118"/>
                </a:cubicBezTo>
                <a:cubicBezTo>
                  <a:pt x="1936" y="99"/>
                  <a:pt x="1931" y="95"/>
                  <a:pt x="1926" y="90"/>
                </a:cubicBezTo>
                <a:cubicBezTo>
                  <a:pt x="1921" y="85"/>
                  <a:pt x="1893" y="95"/>
                  <a:pt x="1870" y="90"/>
                </a:cubicBezTo>
                <a:cubicBezTo>
                  <a:pt x="1847" y="85"/>
                  <a:pt x="1809" y="62"/>
                  <a:pt x="1785" y="62"/>
                </a:cubicBezTo>
                <a:cubicBezTo>
                  <a:pt x="1761" y="62"/>
                  <a:pt x="1742" y="81"/>
                  <a:pt x="1728" y="90"/>
                </a:cubicBezTo>
                <a:cubicBezTo>
                  <a:pt x="1714" y="99"/>
                  <a:pt x="1713" y="108"/>
                  <a:pt x="1699" y="118"/>
                </a:cubicBezTo>
                <a:cubicBezTo>
                  <a:pt x="1685" y="128"/>
                  <a:pt x="1648" y="152"/>
                  <a:pt x="1643" y="147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ltGray">
          <a:xfrm>
            <a:off x="4069564" y="2483644"/>
            <a:ext cx="202406" cy="235744"/>
          </a:xfrm>
          <a:custGeom>
            <a:avLst/>
            <a:gdLst>
              <a:gd name="T0" fmla="*/ 56 w 179"/>
              <a:gd name="T1" fmla="*/ 14 h 222"/>
              <a:gd name="T2" fmla="*/ 0 w 179"/>
              <a:gd name="T3" fmla="*/ 156 h 222"/>
              <a:gd name="T4" fmla="*/ 56 w 179"/>
              <a:gd name="T5" fmla="*/ 184 h 222"/>
              <a:gd name="T6" fmla="*/ 85 w 179"/>
              <a:gd name="T7" fmla="*/ 213 h 222"/>
              <a:gd name="T8" fmla="*/ 170 w 179"/>
              <a:gd name="T9" fmla="*/ 128 h 222"/>
              <a:gd name="T10" fmla="*/ 141 w 179"/>
              <a:gd name="T11" fmla="*/ 71 h 222"/>
              <a:gd name="T12" fmla="*/ 56 w 179"/>
              <a:gd name="T13" fmla="*/ 14 h 2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9"/>
              <a:gd name="T22" fmla="*/ 0 h 222"/>
              <a:gd name="T23" fmla="*/ 179 w 179"/>
              <a:gd name="T24" fmla="*/ 222 h 2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9" h="222">
                <a:moveTo>
                  <a:pt x="56" y="14"/>
                </a:moveTo>
                <a:cubicBezTo>
                  <a:pt x="33" y="28"/>
                  <a:pt x="0" y="128"/>
                  <a:pt x="0" y="156"/>
                </a:cubicBezTo>
                <a:cubicBezTo>
                  <a:pt x="0" y="184"/>
                  <a:pt x="42" y="175"/>
                  <a:pt x="56" y="184"/>
                </a:cubicBezTo>
                <a:cubicBezTo>
                  <a:pt x="70" y="193"/>
                  <a:pt x="66" y="222"/>
                  <a:pt x="85" y="213"/>
                </a:cubicBezTo>
                <a:cubicBezTo>
                  <a:pt x="104" y="204"/>
                  <a:pt x="161" y="152"/>
                  <a:pt x="170" y="128"/>
                </a:cubicBezTo>
                <a:cubicBezTo>
                  <a:pt x="179" y="104"/>
                  <a:pt x="155" y="90"/>
                  <a:pt x="141" y="71"/>
                </a:cubicBezTo>
                <a:cubicBezTo>
                  <a:pt x="127" y="52"/>
                  <a:pt x="79" y="0"/>
                  <a:pt x="56" y="14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ltGray">
          <a:xfrm>
            <a:off x="2618192" y="1285876"/>
            <a:ext cx="3000375" cy="2413397"/>
          </a:xfrm>
          <a:custGeom>
            <a:avLst/>
            <a:gdLst>
              <a:gd name="T0" fmla="*/ 2077 w 2520"/>
              <a:gd name="T1" fmla="*/ 90 h 2027"/>
              <a:gd name="T2" fmla="*/ 2105 w 2520"/>
              <a:gd name="T3" fmla="*/ 62 h 2027"/>
              <a:gd name="T4" fmla="*/ 2133 w 2520"/>
              <a:gd name="T5" fmla="*/ 33 h 2027"/>
              <a:gd name="T6" fmla="*/ 2162 w 2520"/>
              <a:gd name="T7" fmla="*/ 5 h 2027"/>
              <a:gd name="T8" fmla="*/ 2247 w 2520"/>
              <a:gd name="T9" fmla="*/ 5 h 2027"/>
              <a:gd name="T10" fmla="*/ 2358 w 2520"/>
              <a:gd name="T11" fmla="*/ 35 h 2027"/>
              <a:gd name="T12" fmla="*/ 2412 w 2520"/>
              <a:gd name="T13" fmla="*/ 60 h 2027"/>
              <a:gd name="T14" fmla="*/ 2480 w 2520"/>
              <a:gd name="T15" fmla="*/ 79 h 2027"/>
              <a:gd name="T16" fmla="*/ 2516 w 2520"/>
              <a:gd name="T17" fmla="*/ 67 h 2027"/>
              <a:gd name="T18" fmla="*/ 2504 w 2520"/>
              <a:gd name="T19" fmla="*/ 123 h 2027"/>
              <a:gd name="T20" fmla="*/ 2445 w 2520"/>
              <a:gd name="T21" fmla="*/ 175 h 2027"/>
              <a:gd name="T22" fmla="*/ 2389 w 2520"/>
              <a:gd name="T23" fmla="*/ 203 h 2027"/>
              <a:gd name="T24" fmla="*/ 2168 w 2520"/>
              <a:gd name="T25" fmla="*/ 347 h 2027"/>
              <a:gd name="T26" fmla="*/ 2100 w 2520"/>
              <a:gd name="T27" fmla="*/ 399 h 2027"/>
              <a:gd name="T28" fmla="*/ 2028 w 2520"/>
              <a:gd name="T29" fmla="*/ 447 h 2027"/>
              <a:gd name="T30" fmla="*/ 1822 w 2520"/>
              <a:gd name="T31" fmla="*/ 572 h 2027"/>
              <a:gd name="T32" fmla="*/ 1510 w 2520"/>
              <a:gd name="T33" fmla="*/ 714 h 2027"/>
              <a:gd name="T34" fmla="*/ 1028 w 2520"/>
              <a:gd name="T35" fmla="*/ 799 h 2027"/>
              <a:gd name="T36" fmla="*/ 744 w 2520"/>
              <a:gd name="T37" fmla="*/ 770 h 2027"/>
              <a:gd name="T38" fmla="*/ 624 w 2520"/>
              <a:gd name="T39" fmla="*/ 692 h 2027"/>
              <a:gd name="T40" fmla="*/ 600 w 2520"/>
              <a:gd name="T41" fmla="*/ 651 h 2027"/>
              <a:gd name="T42" fmla="*/ 536 w 2520"/>
              <a:gd name="T43" fmla="*/ 659 h 2027"/>
              <a:gd name="T44" fmla="*/ 484 w 2520"/>
              <a:gd name="T45" fmla="*/ 675 h 2027"/>
              <a:gd name="T46" fmla="*/ 461 w 2520"/>
              <a:gd name="T47" fmla="*/ 714 h 2027"/>
              <a:gd name="T48" fmla="*/ 489 w 2520"/>
              <a:gd name="T49" fmla="*/ 742 h 2027"/>
              <a:gd name="T50" fmla="*/ 546 w 2520"/>
              <a:gd name="T51" fmla="*/ 770 h 2027"/>
              <a:gd name="T52" fmla="*/ 574 w 2520"/>
              <a:gd name="T53" fmla="*/ 799 h 2027"/>
              <a:gd name="T54" fmla="*/ 517 w 2520"/>
              <a:gd name="T55" fmla="*/ 884 h 2027"/>
              <a:gd name="T56" fmla="*/ 472 w 2520"/>
              <a:gd name="T57" fmla="*/ 939 h 2027"/>
              <a:gd name="T58" fmla="*/ 400 w 2520"/>
              <a:gd name="T59" fmla="*/ 963 h 2027"/>
              <a:gd name="T60" fmla="*/ 264 w 2520"/>
              <a:gd name="T61" fmla="*/ 983 h 2027"/>
              <a:gd name="T62" fmla="*/ 149 w 2520"/>
              <a:gd name="T63" fmla="*/ 1054 h 2027"/>
              <a:gd name="T64" fmla="*/ 64 w 2520"/>
              <a:gd name="T65" fmla="*/ 1207 h 2027"/>
              <a:gd name="T66" fmla="*/ 36 w 2520"/>
              <a:gd name="T67" fmla="*/ 1479 h 2027"/>
              <a:gd name="T68" fmla="*/ 20 w 2520"/>
              <a:gd name="T69" fmla="*/ 1975 h 2027"/>
              <a:gd name="T70" fmla="*/ 7 w 2520"/>
              <a:gd name="T71" fmla="*/ 1791 h 2027"/>
              <a:gd name="T72" fmla="*/ 0 w 2520"/>
              <a:gd name="T73" fmla="*/ 1475 h 2027"/>
              <a:gd name="T74" fmla="*/ 7 w 2520"/>
              <a:gd name="T75" fmla="*/ 1337 h 2027"/>
              <a:gd name="T76" fmla="*/ 28 w 2520"/>
              <a:gd name="T77" fmla="*/ 1220 h 2027"/>
              <a:gd name="T78" fmla="*/ 64 w 2520"/>
              <a:gd name="T79" fmla="*/ 1107 h 2027"/>
              <a:gd name="T80" fmla="*/ 149 w 2520"/>
              <a:gd name="T81" fmla="*/ 969 h 2027"/>
              <a:gd name="T82" fmla="*/ 262 w 2520"/>
              <a:gd name="T83" fmla="*/ 884 h 2027"/>
              <a:gd name="T84" fmla="*/ 340 w 2520"/>
              <a:gd name="T85" fmla="*/ 855 h 2027"/>
              <a:gd name="T86" fmla="*/ 372 w 2520"/>
              <a:gd name="T87" fmla="*/ 799 h 2027"/>
              <a:gd name="T88" fmla="*/ 404 w 2520"/>
              <a:gd name="T89" fmla="*/ 714 h 2027"/>
              <a:gd name="T90" fmla="*/ 480 w 2520"/>
              <a:gd name="T91" fmla="*/ 623 h 2027"/>
              <a:gd name="T92" fmla="*/ 516 w 2520"/>
              <a:gd name="T93" fmla="*/ 595 h 2027"/>
              <a:gd name="T94" fmla="*/ 631 w 2520"/>
              <a:gd name="T95" fmla="*/ 544 h 2027"/>
              <a:gd name="T96" fmla="*/ 664 w 2520"/>
              <a:gd name="T97" fmla="*/ 563 h 2027"/>
              <a:gd name="T98" fmla="*/ 943 w 2520"/>
              <a:gd name="T99" fmla="*/ 629 h 2027"/>
              <a:gd name="T100" fmla="*/ 1425 w 2520"/>
              <a:gd name="T101" fmla="*/ 600 h 2027"/>
              <a:gd name="T102" fmla="*/ 1892 w 2520"/>
              <a:gd name="T103" fmla="*/ 427 h 2027"/>
              <a:gd name="T104" fmla="*/ 2077 w 2520"/>
              <a:gd name="T105" fmla="*/ 318 h 2027"/>
              <a:gd name="T106" fmla="*/ 2190 w 2520"/>
              <a:gd name="T107" fmla="*/ 232 h 2027"/>
              <a:gd name="T108" fmla="*/ 2332 w 2520"/>
              <a:gd name="T109" fmla="*/ 147 h 2027"/>
              <a:gd name="T110" fmla="*/ 2303 w 2520"/>
              <a:gd name="T111" fmla="*/ 118 h 2027"/>
              <a:gd name="T112" fmla="*/ 2190 w 2520"/>
              <a:gd name="T113" fmla="*/ 62 h 2027"/>
              <a:gd name="T114" fmla="*/ 2162 w 2520"/>
              <a:gd name="T115" fmla="*/ 62 h 2027"/>
              <a:gd name="T116" fmla="*/ 2107 w 2520"/>
              <a:gd name="T117" fmla="*/ 92 h 2027"/>
              <a:gd name="T118" fmla="*/ 2077 w 2520"/>
              <a:gd name="T119" fmla="*/ 118 h 2027"/>
              <a:gd name="T120" fmla="*/ 2077 w 2520"/>
              <a:gd name="T121" fmla="*/ 90 h 202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520"/>
              <a:gd name="T184" fmla="*/ 0 h 2027"/>
              <a:gd name="T185" fmla="*/ 2520 w 2520"/>
              <a:gd name="T186" fmla="*/ 2027 h 202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520" h="2027">
                <a:moveTo>
                  <a:pt x="2077" y="90"/>
                </a:moveTo>
                <a:cubicBezTo>
                  <a:pt x="2082" y="81"/>
                  <a:pt x="2096" y="71"/>
                  <a:pt x="2105" y="62"/>
                </a:cubicBezTo>
                <a:cubicBezTo>
                  <a:pt x="2114" y="53"/>
                  <a:pt x="2124" y="42"/>
                  <a:pt x="2133" y="33"/>
                </a:cubicBezTo>
                <a:cubicBezTo>
                  <a:pt x="2142" y="24"/>
                  <a:pt x="2143" y="10"/>
                  <a:pt x="2162" y="5"/>
                </a:cubicBezTo>
                <a:cubicBezTo>
                  <a:pt x="2181" y="0"/>
                  <a:pt x="2214" y="0"/>
                  <a:pt x="2247" y="5"/>
                </a:cubicBezTo>
                <a:cubicBezTo>
                  <a:pt x="2280" y="10"/>
                  <a:pt x="2331" y="26"/>
                  <a:pt x="2358" y="35"/>
                </a:cubicBezTo>
                <a:cubicBezTo>
                  <a:pt x="2385" y="44"/>
                  <a:pt x="2392" y="53"/>
                  <a:pt x="2412" y="60"/>
                </a:cubicBezTo>
                <a:cubicBezTo>
                  <a:pt x="2432" y="67"/>
                  <a:pt x="2463" y="78"/>
                  <a:pt x="2480" y="79"/>
                </a:cubicBezTo>
                <a:cubicBezTo>
                  <a:pt x="2497" y="80"/>
                  <a:pt x="2512" y="60"/>
                  <a:pt x="2516" y="67"/>
                </a:cubicBezTo>
                <a:cubicBezTo>
                  <a:pt x="2520" y="74"/>
                  <a:pt x="2516" y="105"/>
                  <a:pt x="2504" y="123"/>
                </a:cubicBezTo>
                <a:cubicBezTo>
                  <a:pt x="2492" y="141"/>
                  <a:pt x="2464" y="162"/>
                  <a:pt x="2445" y="175"/>
                </a:cubicBezTo>
                <a:cubicBezTo>
                  <a:pt x="2426" y="188"/>
                  <a:pt x="2435" y="174"/>
                  <a:pt x="2389" y="203"/>
                </a:cubicBezTo>
                <a:cubicBezTo>
                  <a:pt x="2343" y="232"/>
                  <a:pt x="2216" y="314"/>
                  <a:pt x="2168" y="347"/>
                </a:cubicBezTo>
                <a:cubicBezTo>
                  <a:pt x="2120" y="380"/>
                  <a:pt x="2123" y="382"/>
                  <a:pt x="2100" y="399"/>
                </a:cubicBezTo>
                <a:cubicBezTo>
                  <a:pt x="2077" y="416"/>
                  <a:pt x="2074" y="418"/>
                  <a:pt x="2028" y="447"/>
                </a:cubicBezTo>
                <a:cubicBezTo>
                  <a:pt x="1982" y="476"/>
                  <a:pt x="1908" y="528"/>
                  <a:pt x="1822" y="572"/>
                </a:cubicBezTo>
                <a:cubicBezTo>
                  <a:pt x="1736" y="616"/>
                  <a:pt x="1642" y="676"/>
                  <a:pt x="1510" y="714"/>
                </a:cubicBezTo>
                <a:cubicBezTo>
                  <a:pt x="1378" y="752"/>
                  <a:pt x="1156" y="790"/>
                  <a:pt x="1028" y="799"/>
                </a:cubicBezTo>
                <a:cubicBezTo>
                  <a:pt x="900" y="808"/>
                  <a:pt x="811" y="788"/>
                  <a:pt x="744" y="770"/>
                </a:cubicBezTo>
                <a:cubicBezTo>
                  <a:pt x="677" y="752"/>
                  <a:pt x="648" y="712"/>
                  <a:pt x="624" y="692"/>
                </a:cubicBezTo>
                <a:cubicBezTo>
                  <a:pt x="600" y="672"/>
                  <a:pt x="615" y="657"/>
                  <a:pt x="600" y="651"/>
                </a:cubicBezTo>
                <a:cubicBezTo>
                  <a:pt x="585" y="645"/>
                  <a:pt x="555" y="655"/>
                  <a:pt x="536" y="659"/>
                </a:cubicBezTo>
                <a:cubicBezTo>
                  <a:pt x="517" y="663"/>
                  <a:pt x="496" y="666"/>
                  <a:pt x="484" y="675"/>
                </a:cubicBezTo>
                <a:cubicBezTo>
                  <a:pt x="472" y="684"/>
                  <a:pt x="460" y="703"/>
                  <a:pt x="461" y="714"/>
                </a:cubicBezTo>
                <a:cubicBezTo>
                  <a:pt x="462" y="725"/>
                  <a:pt x="475" y="733"/>
                  <a:pt x="489" y="742"/>
                </a:cubicBezTo>
                <a:cubicBezTo>
                  <a:pt x="503" y="751"/>
                  <a:pt x="532" y="761"/>
                  <a:pt x="546" y="770"/>
                </a:cubicBezTo>
                <a:cubicBezTo>
                  <a:pt x="560" y="779"/>
                  <a:pt x="579" y="780"/>
                  <a:pt x="574" y="799"/>
                </a:cubicBezTo>
                <a:cubicBezTo>
                  <a:pt x="569" y="818"/>
                  <a:pt x="534" y="861"/>
                  <a:pt x="517" y="884"/>
                </a:cubicBezTo>
                <a:cubicBezTo>
                  <a:pt x="500" y="907"/>
                  <a:pt x="492" y="926"/>
                  <a:pt x="472" y="939"/>
                </a:cubicBezTo>
                <a:cubicBezTo>
                  <a:pt x="452" y="952"/>
                  <a:pt x="435" y="956"/>
                  <a:pt x="400" y="963"/>
                </a:cubicBezTo>
                <a:cubicBezTo>
                  <a:pt x="365" y="970"/>
                  <a:pt x="306" y="968"/>
                  <a:pt x="264" y="983"/>
                </a:cubicBezTo>
                <a:cubicBezTo>
                  <a:pt x="222" y="998"/>
                  <a:pt x="182" y="1017"/>
                  <a:pt x="149" y="1054"/>
                </a:cubicBezTo>
                <a:cubicBezTo>
                  <a:pt x="116" y="1091"/>
                  <a:pt x="83" y="1136"/>
                  <a:pt x="64" y="1207"/>
                </a:cubicBezTo>
                <a:cubicBezTo>
                  <a:pt x="45" y="1278"/>
                  <a:pt x="43" y="1351"/>
                  <a:pt x="36" y="1479"/>
                </a:cubicBezTo>
                <a:cubicBezTo>
                  <a:pt x="29" y="1607"/>
                  <a:pt x="25" y="1923"/>
                  <a:pt x="20" y="1975"/>
                </a:cubicBezTo>
                <a:cubicBezTo>
                  <a:pt x="15" y="2027"/>
                  <a:pt x="10" y="1874"/>
                  <a:pt x="7" y="1791"/>
                </a:cubicBezTo>
                <a:cubicBezTo>
                  <a:pt x="4" y="1708"/>
                  <a:pt x="0" y="1551"/>
                  <a:pt x="0" y="1475"/>
                </a:cubicBezTo>
                <a:cubicBezTo>
                  <a:pt x="0" y="1399"/>
                  <a:pt x="2" y="1379"/>
                  <a:pt x="7" y="1337"/>
                </a:cubicBezTo>
                <a:cubicBezTo>
                  <a:pt x="12" y="1295"/>
                  <a:pt x="19" y="1258"/>
                  <a:pt x="28" y="1220"/>
                </a:cubicBezTo>
                <a:cubicBezTo>
                  <a:pt x="37" y="1182"/>
                  <a:pt x="44" y="1149"/>
                  <a:pt x="64" y="1107"/>
                </a:cubicBezTo>
                <a:cubicBezTo>
                  <a:pt x="84" y="1065"/>
                  <a:pt x="116" y="1006"/>
                  <a:pt x="149" y="969"/>
                </a:cubicBezTo>
                <a:cubicBezTo>
                  <a:pt x="182" y="932"/>
                  <a:pt x="230" y="903"/>
                  <a:pt x="262" y="884"/>
                </a:cubicBezTo>
                <a:cubicBezTo>
                  <a:pt x="294" y="865"/>
                  <a:pt x="322" y="869"/>
                  <a:pt x="340" y="855"/>
                </a:cubicBezTo>
                <a:cubicBezTo>
                  <a:pt x="358" y="841"/>
                  <a:pt x="361" y="822"/>
                  <a:pt x="372" y="799"/>
                </a:cubicBezTo>
                <a:cubicBezTo>
                  <a:pt x="383" y="776"/>
                  <a:pt x="386" y="743"/>
                  <a:pt x="404" y="714"/>
                </a:cubicBezTo>
                <a:cubicBezTo>
                  <a:pt x="422" y="685"/>
                  <a:pt x="461" y="643"/>
                  <a:pt x="480" y="623"/>
                </a:cubicBezTo>
                <a:cubicBezTo>
                  <a:pt x="499" y="603"/>
                  <a:pt x="491" y="608"/>
                  <a:pt x="516" y="595"/>
                </a:cubicBezTo>
                <a:cubicBezTo>
                  <a:pt x="541" y="582"/>
                  <a:pt x="606" y="549"/>
                  <a:pt x="631" y="544"/>
                </a:cubicBezTo>
                <a:cubicBezTo>
                  <a:pt x="656" y="539"/>
                  <a:pt x="612" y="549"/>
                  <a:pt x="664" y="563"/>
                </a:cubicBezTo>
                <a:cubicBezTo>
                  <a:pt x="716" y="577"/>
                  <a:pt x="816" y="623"/>
                  <a:pt x="943" y="629"/>
                </a:cubicBezTo>
                <a:cubicBezTo>
                  <a:pt x="1070" y="635"/>
                  <a:pt x="1267" y="634"/>
                  <a:pt x="1425" y="600"/>
                </a:cubicBezTo>
                <a:cubicBezTo>
                  <a:pt x="1583" y="566"/>
                  <a:pt x="1783" y="474"/>
                  <a:pt x="1892" y="427"/>
                </a:cubicBezTo>
                <a:cubicBezTo>
                  <a:pt x="2001" y="380"/>
                  <a:pt x="2027" y="350"/>
                  <a:pt x="2077" y="318"/>
                </a:cubicBezTo>
                <a:cubicBezTo>
                  <a:pt x="2127" y="286"/>
                  <a:pt x="2148" y="260"/>
                  <a:pt x="2190" y="232"/>
                </a:cubicBezTo>
                <a:cubicBezTo>
                  <a:pt x="2232" y="204"/>
                  <a:pt x="2313" y="166"/>
                  <a:pt x="2332" y="147"/>
                </a:cubicBezTo>
                <a:cubicBezTo>
                  <a:pt x="2351" y="128"/>
                  <a:pt x="2327" y="132"/>
                  <a:pt x="2303" y="118"/>
                </a:cubicBezTo>
                <a:cubicBezTo>
                  <a:pt x="2279" y="104"/>
                  <a:pt x="2213" y="71"/>
                  <a:pt x="2190" y="62"/>
                </a:cubicBezTo>
                <a:cubicBezTo>
                  <a:pt x="2167" y="53"/>
                  <a:pt x="2176" y="57"/>
                  <a:pt x="2162" y="62"/>
                </a:cubicBezTo>
                <a:cubicBezTo>
                  <a:pt x="2148" y="67"/>
                  <a:pt x="2121" y="83"/>
                  <a:pt x="2107" y="92"/>
                </a:cubicBezTo>
                <a:cubicBezTo>
                  <a:pt x="2093" y="101"/>
                  <a:pt x="2082" y="118"/>
                  <a:pt x="2077" y="118"/>
                </a:cubicBezTo>
                <a:cubicBezTo>
                  <a:pt x="2072" y="118"/>
                  <a:pt x="2072" y="99"/>
                  <a:pt x="2077" y="90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ltGray">
          <a:xfrm>
            <a:off x="3282560" y="2411016"/>
            <a:ext cx="398859" cy="242888"/>
          </a:xfrm>
          <a:custGeom>
            <a:avLst/>
            <a:gdLst>
              <a:gd name="T0" fmla="*/ 9 w 335"/>
              <a:gd name="T1" fmla="*/ 175 h 204"/>
              <a:gd name="T2" fmla="*/ 66 w 335"/>
              <a:gd name="T3" fmla="*/ 203 h 204"/>
              <a:gd name="T4" fmla="*/ 103 w 335"/>
              <a:gd name="T5" fmla="*/ 179 h 204"/>
              <a:gd name="T6" fmla="*/ 139 w 335"/>
              <a:gd name="T7" fmla="*/ 147 h 204"/>
              <a:gd name="T8" fmla="*/ 171 w 335"/>
              <a:gd name="T9" fmla="*/ 139 h 204"/>
              <a:gd name="T10" fmla="*/ 236 w 335"/>
              <a:gd name="T11" fmla="*/ 175 h 204"/>
              <a:gd name="T12" fmla="*/ 321 w 335"/>
              <a:gd name="T13" fmla="*/ 61 h 204"/>
              <a:gd name="T14" fmla="*/ 321 w 335"/>
              <a:gd name="T15" fmla="*/ 33 h 204"/>
              <a:gd name="T16" fmla="*/ 236 w 335"/>
              <a:gd name="T17" fmla="*/ 5 h 204"/>
              <a:gd name="T18" fmla="*/ 179 w 335"/>
              <a:gd name="T19" fmla="*/ 61 h 204"/>
              <a:gd name="T20" fmla="*/ 94 w 335"/>
              <a:gd name="T21" fmla="*/ 33 h 204"/>
              <a:gd name="T22" fmla="*/ 9 w 335"/>
              <a:gd name="T23" fmla="*/ 146 h 204"/>
              <a:gd name="T24" fmla="*/ 38 w 335"/>
              <a:gd name="T25" fmla="*/ 203 h 2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5"/>
              <a:gd name="T40" fmla="*/ 0 h 204"/>
              <a:gd name="T41" fmla="*/ 335 w 335"/>
              <a:gd name="T42" fmla="*/ 204 h 20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5" h="204">
                <a:moveTo>
                  <a:pt x="9" y="175"/>
                </a:moveTo>
                <a:cubicBezTo>
                  <a:pt x="28" y="189"/>
                  <a:pt x="50" y="202"/>
                  <a:pt x="66" y="203"/>
                </a:cubicBezTo>
                <a:cubicBezTo>
                  <a:pt x="82" y="204"/>
                  <a:pt x="91" y="188"/>
                  <a:pt x="103" y="179"/>
                </a:cubicBezTo>
                <a:cubicBezTo>
                  <a:pt x="115" y="170"/>
                  <a:pt x="128" y="154"/>
                  <a:pt x="139" y="147"/>
                </a:cubicBezTo>
                <a:cubicBezTo>
                  <a:pt x="150" y="140"/>
                  <a:pt x="155" y="134"/>
                  <a:pt x="171" y="139"/>
                </a:cubicBezTo>
                <a:cubicBezTo>
                  <a:pt x="187" y="144"/>
                  <a:pt x="211" y="188"/>
                  <a:pt x="236" y="175"/>
                </a:cubicBezTo>
                <a:cubicBezTo>
                  <a:pt x="261" y="162"/>
                  <a:pt x="307" y="85"/>
                  <a:pt x="321" y="61"/>
                </a:cubicBezTo>
                <a:cubicBezTo>
                  <a:pt x="335" y="37"/>
                  <a:pt x="335" y="42"/>
                  <a:pt x="321" y="33"/>
                </a:cubicBezTo>
                <a:cubicBezTo>
                  <a:pt x="307" y="24"/>
                  <a:pt x="260" y="0"/>
                  <a:pt x="236" y="5"/>
                </a:cubicBezTo>
                <a:cubicBezTo>
                  <a:pt x="212" y="10"/>
                  <a:pt x="203" y="56"/>
                  <a:pt x="179" y="61"/>
                </a:cubicBezTo>
                <a:cubicBezTo>
                  <a:pt x="155" y="66"/>
                  <a:pt x="122" y="19"/>
                  <a:pt x="94" y="33"/>
                </a:cubicBezTo>
                <a:cubicBezTo>
                  <a:pt x="66" y="47"/>
                  <a:pt x="18" y="118"/>
                  <a:pt x="9" y="146"/>
                </a:cubicBezTo>
                <a:cubicBezTo>
                  <a:pt x="0" y="174"/>
                  <a:pt x="19" y="188"/>
                  <a:pt x="38" y="203"/>
                </a:cubicBezTo>
              </a:path>
            </a:pathLst>
          </a:custGeom>
          <a:solidFill>
            <a:srgbClr val="FFFF00"/>
          </a:solidFill>
          <a:ln>
            <a:solidFill>
              <a:srgbClr val="7030A0"/>
            </a:solidFill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ltGray">
          <a:xfrm>
            <a:off x="3563548" y="1269206"/>
            <a:ext cx="1033463" cy="1481138"/>
          </a:xfrm>
          <a:custGeom>
            <a:avLst/>
            <a:gdLst>
              <a:gd name="T0" fmla="*/ 556 w 868"/>
              <a:gd name="T1" fmla="*/ 415 h 1244"/>
              <a:gd name="T2" fmla="*/ 669 w 868"/>
              <a:gd name="T3" fmla="*/ 330 h 1244"/>
              <a:gd name="T4" fmla="*/ 751 w 868"/>
              <a:gd name="T5" fmla="*/ 253 h 1244"/>
              <a:gd name="T6" fmla="*/ 811 w 868"/>
              <a:gd name="T7" fmla="*/ 131 h 1244"/>
              <a:gd name="T8" fmla="*/ 840 w 868"/>
              <a:gd name="T9" fmla="*/ 46 h 1244"/>
              <a:gd name="T10" fmla="*/ 868 w 868"/>
              <a:gd name="T11" fmla="*/ 18 h 1244"/>
              <a:gd name="T12" fmla="*/ 843 w 868"/>
              <a:gd name="T13" fmla="*/ 157 h 1244"/>
              <a:gd name="T14" fmla="*/ 840 w 868"/>
              <a:gd name="T15" fmla="*/ 358 h 1244"/>
              <a:gd name="T16" fmla="*/ 811 w 868"/>
              <a:gd name="T17" fmla="*/ 556 h 1244"/>
              <a:gd name="T18" fmla="*/ 726 w 868"/>
              <a:gd name="T19" fmla="*/ 783 h 1244"/>
              <a:gd name="T20" fmla="*/ 621 w 868"/>
              <a:gd name="T21" fmla="*/ 898 h 1244"/>
              <a:gd name="T22" fmla="*/ 605 w 868"/>
              <a:gd name="T23" fmla="*/ 907 h 1244"/>
              <a:gd name="T24" fmla="*/ 587 w 868"/>
              <a:gd name="T25" fmla="*/ 909 h 1244"/>
              <a:gd name="T26" fmla="*/ 540 w 868"/>
              <a:gd name="T27" fmla="*/ 890 h 1244"/>
              <a:gd name="T28" fmla="*/ 495 w 868"/>
              <a:gd name="T29" fmla="*/ 856 h 1244"/>
              <a:gd name="T30" fmla="*/ 447 w 868"/>
              <a:gd name="T31" fmla="*/ 793 h 1244"/>
              <a:gd name="T32" fmla="*/ 437 w 868"/>
              <a:gd name="T33" fmla="*/ 772 h 1244"/>
              <a:gd name="T34" fmla="*/ 430 w 868"/>
              <a:gd name="T35" fmla="*/ 738 h 1244"/>
              <a:gd name="T36" fmla="*/ 444 w 868"/>
              <a:gd name="T37" fmla="*/ 549 h 1244"/>
              <a:gd name="T38" fmla="*/ 528 w 868"/>
              <a:gd name="T39" fmla="*/ 358 h 1244"/>
              <a:gd name="T40" fmla="*/ 584 w 868"/>
              <a:gd name="T41" fmla="*/ 245 h 1244"/>
              <a:gd name="T42" fmla="*/ 698 w 868"/>
              <a:gd name="T43" fmla="*/ 131 h 1244"/>
              <a:gd name="T44" fmla="*/ 675 w 868"/>
              <a:gd name="T45" fmla="*/ 421 h 1244"/>
              <a:gd name="T46" fmla="*/ 669 w 868"/>
              <a:gd name="T47" fmla="*/ 585 h 1244"/>
              <a:gd name="T48" fmla="*/ 613 w 868"/>
              <a:gd name="T49" fmla="*/ 759 h 1244"/>
              <a:gd name="T50" fmla="*/ 584 w 868"/>
              <a:gd name="T51" fmla="*/ 812 h 1244"/>
              <a:gd name="T52" fmla="*/ 566 w 868"/>
              <a:gd name="T53" fmla="*/ 840 h 1244"/>
              <a:gd name="T54" fmla="*/ 447 w 868"/>
              <a:gd name="T55" fmla="*/ 937 h 1244"/>
              <a:gd name="T56" fmla="*/ 367 w 868"/>
              <a:gd name="T57" fmla="*/ 981 h 1244"/>
              <a:gd name="T58" fmla="*/ 301 w 868"/>
              <a:gd name="T59" fmla="*/ 1095 h 1244"/>
              <a:gd name="T60" fmla="*/ 219 w 868"/>
              <a:gd name="T61" fmla="*/ 1189 h 1244"/>
              <a:gd name="T62" fmla="*/ 131 w 868"/>
              <a:gd name="T63" fmla="*/ 1237 h 1244"/>
              <a:gd name="T64" fmla="*/ 11 w 868"/>
              <a:gd name="T65" fmla="*/ 1229 h 1244"/>
              <a:gd name="T66" fmla="*/ 64 w 868"/>
              <a:gd name="T67" fmla="*/ 1199 h 1244"/>
              <a:gd name="T68" fmla="*/ 159 w 868"/>
              <a:gd name="T69" fmla="*/ 1141 h 1244"/>
              <a:gd name="T70" fmla="*/ 273 w 868"/>
              <a:gd name="T71" fmla="*/ 1010 h 1244"/>
              <a:gd name="T72" fmla="*/ 375 w 868"/>
              <a:gd name="T73" fmla="*/ 893 h 1244"/>
              <a:gd name="T74" fmla="*/ 475 w 868"/>
              <a:gd name="T75" fmla="*/ 825 h 1244"/>
              <a:gd name="T76" fmla="*/ 531 w 868"/>
              <a:gd name="T77" fmla="*/ 805 h 1244"/>
              <a:gd name="T78" fmla="*/ 600 w 868"/>
              <a:gd name="T79" fmla="*/ 705 h 1244"/>
              <a:gd name="T80" fmla="*/ 631 w 868"/>
              <a:gd name="T81" fmla="*/ 501 h 1244"/>
              <a:gd name="T82" fmla="*/ 641 w 868"/>
              <a:gd name="T83" fmla="*/ 358 h 1244"/>
              <a:gd name="T84" fmla="*/ 659 w 868"/>
              <a:gd name="T85" fmla="*/ 237 h 1244"/>
              <a:gd name="T86" fmla="*/ 619 w 868"/>
              <a:gd name="T87" fmla="*/ 257 h 1244"/>
              <a:gd name="T88" fmla="*/ 512 w 868"/>
              <a:gd name="T89" fmla="*/ 467 h 1244"/>
              <a:gd name="T90" fmla="*/ 471 w 868"/>
              <a:gd name="T91" fmla="*/ 641 h 1244"/>
              <a:gd name="T92" fmla="*/ 479 w 868"/>
              <a:gd name="T93" fmla="*/ 777 h 1244"/>
              <a:gd name="T94" fmla="*/ 507 w 868"/>
              <a:gd name="T95" fmla="*/ 848 h 1244"/>
              <a:gd name="T96" fmla="*/ 518 w 868"/>
              <a:gd name="T97" fmla="*/ 856 h 1244"/>
              <a:gd name="T98" fmla="*/ 532 w 868"/>
              <a:gd name="T99" fmla="*/ 854 h 1244"/>
              <a:gd name="T100" fmla="*/ 641 w 868"/>
              <a:gd name="T101" fmla="*/ 812 h 1244"/>
              <a:gd name="T102" fmla="*/ 726 w 868"/>
              <a:gd name="T103" fmla="*/ 670 h 1244"/>
              <a:gd name="T104" fmla="*/ 783 w 868"/>
              <a:gd name="T105" fmla="*/ 500 h 1244"/>
              <a:gd name="T106" fmla="*/ 791 w 868"/>
              <a:gd name="T107" fmla="*/ 325 h 1244"/>
              <a:gd name="T108" fmla="*/ 787 w 868"/>
              <a:gd name="T109" fmla="*/ 249 h 1244"/>
              <a:gd name="T110" fmla="*/ 747 w 868"/>
              <a:gd name="T111" fmla="*/ 325 h 1244"/>
              <a:gd name="T112" fmla="*/ 703 w 868"/>
              <a:gd name="T113" fmla="*/ 357 h 1244"/>
              <a:gd name="T114" fmla="*/ 556 w 868"/>
              <a:gd name="T115" fmla="*/ 415 h 124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68"/>
              <a:gd name="T175" fmla="*/ 0 h 1244"/>
              <a:gd name="T176" fmla="*/ 868 w 868"/>
              <a:gd name="T177" fmla="*/ 1244 h 124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68" h="1244">
                <a:moveTo>
                  <a:pt x="556" y="415"/>
                </a:moveTo>
                <a:cubicBezTo>
                  <a:pt x="551" y="410"/>
                  <a:pt x="637" y="357"/>
                  <a:pt x="669" y="330"/>
                </a:cubicBezTo>
                <a:cubicBezTo>
                  <a:pt x="701" y="303"/>
                  <a:pt x="727" y="286"/>
                  <a:pt x="751" y="253"/>
                </a:cubicBezTo>
                <a:cubicBezTo>
                  <a:pt x="775" y="220"/>
                  <a:pt x="796" y="165"/>
                  <a:pt x="811" y="131"/>
                </a:cubicBezTo>
                <a:cubicBezTo>
                  <a:pt x="826" y="97"/>
                  <a:pt x="831" y="65"/>
                  <a:pt x="840" y="46"/>
                </a:cubicBezTo>
                <a:cubicBezTo>
                  <a:pt x="849" y="27"/>
                  <a:pt x="868" y="0"/>
                  <a:pt x="868" y="18"/>
                </a:cubicBezTo>
                <a:cubicBezTo>
                  <a:pt x="868" y="36"/>
                  <a:pt x="848" y="100"/>
                  <a:pt x="843" y="157"/>
                </a:cubicBezTo>
                <a:cubicBezTo>
                  <a:pt x="838" y="214"/>
                  <a:pt x="845" y="292"/>
                  <a:pt x="840" y="358"/>
                </a:cubicBezTo>
                <a:cubicBezTo>
                  <a:pt x="835" y="424"/>
                  <a:pt x="830" y="485"/>
                  <a:pt x="811" y="556"/>
                </a:cubicBezTo>
                <a:cubicBezTo>
                  <a:pt x="792" y="627"/>
                  <a:pt x="758" y="726"/>
                  <a:pt x="726" y="783"/>
                </a:cubicBezTo>
                <a:cubicBezTo>
                  <a:pt x="694" y="840"/>
                  <a:pt x="641" y="877"/>
                  <a:pt x="621" y="898"/>
                </a:cubicBezTo>
                <a:cubicBezTo>
                  <a:pt x="601" y="919"/>
                  <a:pt x="611" y="905"/>
                  <a:pt x="605" y="907"/>
                </a:cubicBezTo>
                <a:cubicBezTo>
                  <a:pt x="599" y="909"/>
                  <a:pt x="598" y="912"/>
                  <a:pt x="587" y="909"/>
                </a:cubicBezTo>
                <a:cubicBezTo>
                  <a:pt x="576" y="906"/>
                  <a:pt x="555" y="899"/>
                  <a:pt x="540" y="890"/>
                </a:cubicBezTo>
                <a:cubicBezTo>
                  <a:pt x="525" y="881"/>
                  <a:pt x="511" y="872"/>
                  <a:pt x="495" y="856"/>
                </a:cubicBezTo>
                <a:cubicBezTo>
                  <a:pt x="479" y="840"/>
                  <a:pt x="457" y="807"/>
                  <a:pt x="447" y="793"/>
                </a:cubicBezTo>
                <a:cubicBezTo>
                  <a:pt x="437" y="779"/>
                  <a:pt x="440" y="781"/>
                  <a:pt x="437" y="772"/>
                </a:cubicBezTo>
                <a:cubicBezTo>
                  <a:pt x="434" y="763"/>
                  <a:pt x="429" y="775"/>
                  <a:pt x="430" y="738"/>
                </a:cubicBezTo>
                <a:cubicBezTo>
                  <a:pt x="431" y="701"/>
                  <a:pt x="428" y="612"/>
                  <a:pt x="444" y="549"/>
                </a:cubicBezTo>
                <a:cubicBezTo>
                  <a:pt x="460" y="486"/>
                  <a:pt x="505" y="409"/>
                  <a:pt x="528" y="358"/>
                </a:cubicBezTo>
                <a:cubicBezTo>
                  <a:pt x="551" y="307"/>
                  <a:pt x="556" y="283"/>
                  <a:pt x="584" y="245"/>
                </a:cubicBezTo>
                <a:cubicBezTo>
                  <a:pt x="612" y="207"/>
                  <a:pt x="683" y="102"/>
                  <a:pt x="698" y="131"/>
                </a:cubicBezTo>
                <a:cubicBezTo>
                  <a:pt x="713" y="160"/>
                  <a:pt x="680" y="345"/>
                  <a:pt x="675" y="421"/>
                </a:cubicBezTo>
                <a:cubicBezTo>
                  <a:pt x="670" y="497"/>
                  <a:pt x="679" y="529"/>
                  <a:pt x="669" y="585"/>
                </a:cubicBezTo>
                <a:cubicBezTo>
                  <a:pt x="659" y="641"/>
                  <a:pt x="627" y="721"/>
                  <a:pt x="613" y="759"/>
                </a:cubicBezTo>
                <a:cubicBezTo>
                  <a:pt x="599" y="797"/>
                  <a:pt x="592" y="799"/>
                  <a:pt x="584" y="812"/>
                </a:cubicBezTo>
                <a:cubicBezTo>
                  <a:pt x="576" y="825"/>
                  <a:pt x="589" y="819"/>
                  <a:pt x="566" y="840"/>
                </a:cubicBezTo>
                <a:cubicBezTo>
                  <a:pt x="543" y="861"/>
                  <a:pt x="480" y="913"/>
                  <a:pt x="447" y="937"/>
                </a:cubicBezTo>
                <a:cubicBezTo>
                  <a:pt x="414" y="961"/>
                  <a:pt x="391" y="955"/>
                  <a:pt x="367" y="981"/>
                </a:cubicBezTo>
                <a:cubicBezTo>
                  <a:pt x="343" y="1007"/>
                  <a:pt x="326" y="1060"/>
                  <a:pt x="301" y="1095"/>
                </a:cubicBezTo>
                <a:cubicBezTo>
                  <a:pt x="276" y="1130"/>
                  <a:pt x="247" y="1165"/>
                  <a:pt x="219" y="1189"/>
                </a:cubicBezTo>
                <a:cubicBezTo>
                  <a:pt x="191" y="1213"/>
                  <a:pt x="166" y="1230"/>
                  <a:pt x="131" y="1237"/>
                </a:cubicBezTo>
                <a:cubicBezTo>
                  <a:pt x="96" y="1244"/>
                  <a:pt x="22" y="1235"/>
                  <a:pt x="11" y="1229"/>
                </a:cubicBezTo>
                <a:cubicBezTo>
                  <a:pt x="0" y="1223"/>
                  <a:pt x="39" y="1214"/>
                  <a:pt x="64" y="1199"/>
                </a:cubicBezTo>
                <a:cubicBezTo>
                  <a:pt x="89" y="1184"/>
                  <a:pt x="124" y="1172"/>
                  <a:pt x="159" y="1141"/>
                </a:cubicBezTo>
                <a:cubicBezTo>
                  <a:pt x="194" y="1110"/>
                  <a:pt x="237" y="1051"/>
                  <a:pt x="273" y="1010"/>
                </a:cubicBezTo>
                <a:cubicBezTo>
                  <a:pt x="309" y="969"/>
                  <a:pt x="341" y="924"/>
                  <a:pt x="375" y="893"/>
                </a:cubicBezTo>
                <a:cubicBezTo>
                  <a:pt x="409" y="862"/>
                  <a:pt x="449" y="840"/>
                  <a:pt x="475" y="825"/>
                </a:cubicBezTo>
                <a:cubicBezTo>
                  <a:pt x="501" y="810"/>
                  <a:pt x="510" y="825"/>
                  <a:pt x="531" y="805"/>
                </a:cubicBezTo>
                <a:cubicBezTo>
                  <a:pt x="552" y="785"/>
                  <a:pt x="583" y="756"/>
                  <a:pt x="600" y="705"/>
                </a:cubicBezTo>
                <a:cubicBezTo>
                  <a:pt x="617" y="654"/>
                  <a:pt x="624" y="559"/>
                  <a:pt x="631" y="501"/>
                </a:cubicBezTo>
                <a:cubicBezTo>
                  <a:pt x="638" y="443"/>
                  <a:pt x="636" y="402"/>
                  <a:pt x="641" y="358"/>
                </a:cubicBezTo>
                <a:cubicBezTo>
                  <a:pt x="646" y="314"/>
                  <a:pt x="663" y="254"/>
                  <a:pt x="659" y="237"/>
                </a:cubicBezTo>
                <a:cubicBezTo>
                  <a:pt x="655" y="220"/>
                  <a:pt x="643" y="219"/>
                  <a:pt x="619" y="257"/>
                </a:cubicBezTo>
                <a:cubicBezTo>
                  <a:pt x="595" y="295"/>
                  <a:pt x="537" y="403"/>
                  <a:pt x="512" y="467"/>
                </a:cubicBezTo>
                <a:cubicBezTo>
                  <a:pt x="487" y="531"/>
                  <a:pt x="477" y="589"/>
                  <a:pt x="471" y="641"/>
                </a:cubicBezTo>
                <a:cubicBezTo>
                  <a:pt x="465" y="693"/>
                  <a:pt x="473" y="743"/>
                  <a:pt x="479" y="777"/>
                </a:cubicBezTo>
                <a:cubicBezTo>
                  <a:pt x="485" y="811"/>
                  <a:pt x="501" y="835"/>
                  <a:pt x="507" y="848"/>
                </a:cubicBezTo>
                <a:cubicBezTo>
                  <a:pt x="513" y="861"/>
                  <a:pt x="514" y="855"/>
                  <a:pt x="518" y="856"/>
                </a:cubicBezTo>
                <a:cubicBezTo>
                  <a:pt x="522" y="857"/>
                  <a:pt x="512" y="861"/>
                  <a:pt x="532" y="854"/>
                </a:cubicBezTo>
                <a:cubicBezTo>
                  <a:pt x="552" y="847"/>
                  <a:pt x="609" y="843"/>
                  <a:pt x="641" y="812"/>
                </a:cubicBezTo>
                <a:cubicBezTo>
                  <a:pt x="673" y="781"/>
                  <a:pt x="702" y="722"/>
                  <a:pt x="726" y="670"/>
                </a:cubicBezTo>
                <a:cubicBezTo>
                  <a:pt x="750" y="618"/>
                  <a:pt x="772" y="557"/>
                  <a:pt x="783" y="500"/>
                </a:cubicBezTo>
                <a:cubicBezTo>
                  <a:pt x="794" y="443"/>
                  <a:pt x="790" y="367"/>
                  <a:pt x="791" y="325"/>
                </a:cubicBezTo>
                <a:cubicBezTo>
                  <a:pt x="792" y="283"/>
                  <a:pt x="794" y="249"/>
                  <a:pt x="787" y="249"/>
                </a:cubicBezTo>
                <a:cubicBezTo>
                  <a:pt x="780" y="249"/>
                  <a:pt x="761" y="307"/>
                  <a:pt x="747" y="325"/>
                </a:cubicBezTo>
                <a:cubicBezTo>
                  <a:pt x="733" y="343"/>
                  <a:pt x="735" y="342"/>
                  <a:pt x="703" y="357"/>
                </a:cubicBezTo>
                <a:cubicBezTo>
                  <a:pt x="671" y="372"/>
                  <a:pt x="587" y="403"/>
                  <a:pt x="556" y="415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ltGray">
          <a:xfrm>
            <a:off x="4913716" y="1909763"/>
            <a:ext cx="136922" cy="171450"/>
          </a:xfrm>
          <a:custGeom>
            <a:avLst/>
            <a:gdLst>
              <a:gd name="T0" fmla="*/ 87 w 115"/>
              <a:gd name="T1" fmla="*/ 2 h 144"/>
              <a:gd name="T2" fmla="*/ 92 w 115"/>
              <a:gd name="T3" fmla="*/ 45 h 144"/>
              <a:gd name="T4" fmla="*/ 86 w 115"/>
              <a:gd name="T5" fmla="*/ 74 h 144"/>
              <a:gd name="T6" fmla="*/ 60 w 115"/>
              <a:gd name="T7" fmla="*/ 75 h 144"/>
              <a:gd name="T8" fmla="*/ 42 w 115"/>
              <a:gd name="T9" fmla="*/ 95 h 144"/>
              <a:gd name="T10" fmla="*/ 30 w 115"/>
              <a:gd name="T11" fmla="*/ 115 h 144"/>
              <a:gd name="T12" fmla="*/ 15 w 115"/>
              <a:gd name="T13" fmla="*/ 86 h 144"/>
              <a:gd name="T14" fmla="*/ 21 w 115"/>
              <a:gd name="T15" fmla="*/ 51 h 144"/>
              <a:gd name="T16" fmla="*/ 2 w 115"/>
              <a:gd name="T17" fmla="*/ 87 h 144"/>
              <a:gd name="T18" fmla="*/ 8 w 115"/>
              <a:gd name="T19" fmla="*/ 126 h 144"/>
              <a:gd name="T20" fmla="*/ 30 w 115"/>
              <a:gd name="T21" fmla="*/ 143 h 144"/>
              <a:gd name="T22" fmla="*/ 51 w 115"/>
              <a:gd name="T23" fmla="*/ 117 h 144"/>
              <a:gd name="T24" fmla="*/ 66 w 115"/>
              <a:gd name="T25" fmla="*/ 95 h 144"/>
              <a:gd name="T26" fmla="*/ 87 w 115"/>
              <a:gd name="T27" fmla="*/ 115 h 144"/>
              <a:gd name="T28" fmla="*/ 115 w 115"/>
              <a:gd name="T29" fmla="*/ 58 h 144"/>
              <a:gd name="T30" fmla="*/ 87 w 115"/>
              <a:gd name="T31" fmla="*/ 2 h 1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"/>
              <a:gd name="T49" fmla="*/ 0 h 144"/>
              <a:gd name="T50" fmla="*/ 115 w 115"/>
              <a:gd name="T51" fmla="*/ 144 h 1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" h="144">
                <a:moveTo>
                  <a:pt x="87" y="2"/>
                </a:moveTo>
                <a:cubicBezTo>
                  <a:pt x="83" y="0"/>
                  <a:pt x="92" y="33"/>
                  <a:pt x="92" y="45"/>
                </a:cubicBezTo>
                <a:cubicBezTo>
                  <a:pt x="92" y="57"/>
                  <a:pt x="91" y="69"/>
                  <a:pt x="86" y="74"/>
                </a:cubicBezTo>
                <a:cubicBezTo>
                  <a:pt x="81" y="79"/>
                  <a:pt x="67" y="72"/>
                  <a:pt x="60" y="75"/>
                </a:cubicBezTo>
                <a:cubicBezTo>
                  <a:pt x="53" y="78"/>
                  <a:pt x="47" y="88"/>
                  <a:pt x="42" y="95"/>
                </a:cubicBezTo>
                <a:cubicBezTo>
                  <a:pt x="37" y="102"/>
                  <a:pt x="34" y="116"/>
                  <a:pt x="30" y="115"/>
                </a:cubicBezTo>
                <a:cubicBezTo>
                  <a:pt x="26" y="114"/>
                  <a:pt x="16" y="97"/>
                  <a:pt x="15" y="86"/>
                </a:cubicBezTo>
                <a:cubicBezTo>
                  <a:pt x="14" y="75"/>
                  <a:pt x="23" y="51"/>
                  <a:pt x="21" y="51"/>
                </a:cubicBezTo>
                <a:cubicBezTo>
                  <a:pt x="19" y="51"/>
                  <a:pt x="4" y="75"/>
                  <a:pt x="2" y="87"/>
                </a:cubicBezTo>
                <a:cubicBezTo>
                  <a:pt x="0" y="99"/>
                  <a:pt x="3" y="117"/>
                  <a:pt x="8" y="126"/>
                </a:cubicBezTo>
                <a:cubicBezTo>
                  <a:pt x="13" y="135"/>
                  <a:pt x="23" y="144"/>
                  <a:pt x="30" y="143"/>
                </a:cubicBezTo>
                <a:cubicBezTo>
                  <a:pt x="37" y="142"/>
                  <a:pt x="45" y="125"/>
                  <a:pt x="51" y="117"/>
                </a:cubicBezTo>
                <a:cubicBezTo>
                  <a:pt x="57" y="109"/>
                  <a:pt x="60" y="95"/>
                  <a:pt x="66" y="95"/>
                </a:cubicBezTo>
                <a:cubicBezTo>
                  <a:pt x="72" y="95"/>
                  <a:pt x="79" y="121"/>
                  <a:pt x="87" y="115"/>
                </a:cubicBezTo>
                <a:cubicBezTo>
                  <a:pt x="95" y="109"/>
                  <a:pt x="115" y="77"/>
                  <a:pt x="115" y="58"/>
                </a:cubicBezTo>
                <a:cubicBezTo>
                  <a:pt x="115" y="39"/>
                  <a:pt x="92" y="4"/>
                  <a:pt x="87" y="2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ltGray">
          <a:xfrm>
            <a:off x="4170766" y="1335881"/>
            <a:ext cx="136922" cy="171450"/>
          </a:xfrm>
          <a:custGeom>
            <a:avLst/>
            <a:gdLst>
              <a:gd name="T0" fmla="*/ 87 w 115"/>
              <a:gd name="T1" fmla="*/ 2 h 144"/>
              <a:gd name="T2" fmla="*/ 92 w 115"/>
              <a:gd name="T3" fmla="*/ 45 h 144"/>
              <a:gd name="T4" fmla="*/ 86 w 115"/>
              <a:gd name="T5" fmla="*/ 74 h 144"/>
              <a:gd name="T6" fmla="*/ 60 w 115"/>
              <a:gd name="T7" fmla="*/ 75 h 144"/>
              <a:gd name="T8" fmla="*/ 42 w 115"/>
              <a:gd name="T9" fmla="*/ 95 h 144"/>
              <a:gd name="T10" fmla="*/ 30 w 115"/>
              <a:gd name="T11" fmla="*/ 115 h 144"/>
              <a:gd name="T12" fmla="*/ 15 w 115"/>
              <a:gd name="T13" fmla="*/ 86 h 144"/>
              <a:gd name="T14" fmla="*/ 21 w 115"/>
              <a:gd name="T15" fmla="*/ 51 h 144"/>
              <a:gd name="T16" fmla="*/ 2 w 115"/>
              <a:gd name="T17" fmla="*/ 87 h 144"/>
              <a:gd name="T18" fmla="*/ 8 w 115"/>
              <a:gd name="T19" fmla="*/ 126 h 144"/>
              <a:gd name="T20" fmla="*/ 30 w 115"/>
              <a:gd name="T21" fmla="*/ 143 h 144"/>
              <a:gd name="T22" fmla="*/ 51 w 115"/>
              <a:gd name="T23" fmla="*/ 117 h 144"/>
              <a:gd name="T24" fmla="*/ 66 w 115"/>
              <a:gd name="T25" fmla="*/ 95 h 144"/>
              <a:gd name="T26" fmla="*/ 87 w 115"/>
              <a:gd name="T27" fmla="*/ 115 h 144"/>
              <a:gd name="T28" fmla="*/ 115 w 115"/>
              <a:gd name="T29" fmla="*/ 58 h 144"/>
              <a:gd name="T30" fmla="*/ 87 w 115"/>
              <a:gd name="T31" fmla="*/ 2 h 1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"/>
              <a:gd name="T49" fmla="*/ 0 h 144"/>
              <a:gd name="T50" fmla="*/ 115 w 115"/>
              <a:gd name="T51" fmla="*/ 144 h 1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" h="144">
                <a:moveTo>
                  <a:pt x="87" y="2"/>
                </a:moveTo>
                <a:cubicBezTo>
                  <a:pt x="83" y="0"/>
                  <a:pt x="92" y="33"/>
                  <a:pt x="92" y="45"/>
                </a:cubicBezTo>
                <a:cubicBezTo>
                  <a:pt x="92" y="57"/>
                  <a:pt x="91" y="69"/>
                  <a:pt x="86" y="74"/>
                </a:cubicBezTo>
                <a:cubicBezTo>
                  <a:pt x="81" y="79"/>
                  <a:pt x="67" y="72"/>
                  <a:pt x="60" y="75"/>
                </a:cubicBezTo>
                <a:cubicBezTo>
                  <a:pt x="53" y="78"/>
                  <a:pt x="47" y="88"/>
                  <a:pt x="42" y="95"/>
                </a:cubicBezTo>
                <a:cubicBezTo>
                  <a:pt x="37" y="102"/>
                  <a:pt x="34" y="116"/>
                  <a:pt x="30" y="115"/>
                </a:cubicBezTo>
                <a:cubicBezTo>
                  <a:pt x="26" y="114"/>
                  <a:pt x="16" y="97"/>
                  <a:pt x="15" y="86"/>
                </a:cubicBezTo>
                <a:cubicBezTo>
                  <a:pt x="14" y="75"/>
                  <a:pt x="23" y="51"/>
                  <a:pt x="21" y="51"/>
                </a:cubicBezTo>
                <a:cubicBezTo>
                  <a:pt x="19" y="51"/>
                  <a:pt x="4" y="75"/>
                  <a:pt x="2" y="87"/>
                </a:cubicBezTo>
                <a:cubicBezTo>
                  <a:pt x="0" y="99"/>
                  <a:pt x="3" y="117"/>
                  <a:pt x="8" y="126"/>
                </a:cubicBezTo>
                <a:cubicBezTo>
                  <a:pt x="13" y="135"/>
                  <a:pt x="23" y="144"/>
                  <a:pt x="30" y="143"/>
                </a:cubicBezTo>
                <a:cubicBezTo>
                  <a:pt x="37" y="142"/>
                  <a:pt x="45" y="125"/>
                  <a:pt x="51" y="117"/>
                </a:cubicBezTo>
                <a:cubicBezTo>
                  <a:pt x="57" y="109"/>
                  <a:pt x="60" y="95"/>
                  <a:pt x="66" y="95"/>
                </a:cubicBezTo>
                <a:cubicBezTo>
                  <a:pt x="72" y="95"/>
                  <a:pt x="79" y="121"/>
                  <a:pt x="87" y="115"/>
                </a:cubicBezTo>
                <a:cubicBezTo>
                  <a:pt x="95" y="109"/>
                  <a:pt x="115" y="77"/>
                  <a:pt x="115" y="58"/>
                </a:cubicBezTo>
                <a:cubicBezTo>
                  <a:pt x="115" y="39"/>
                  <a:pt x="92" y="4"/>
                  <a:pt x="87" y="2"/>
                </a:cubicBezTo>
                <a:close/>
              </a:path>
            </a:pathLst>
          </a:custGeom>
          <a:solidFill>
            <a:srgbClr val="FFFF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5"/>
          <p:cNvSpPr>
            <a:spLocks/>
          </p:cNvSpPr>
          <p:nvPr/>
        </p:nvSpPr>
        <p:spPr bwMode="ltGray">
          <a:xfrm>
            <a:off x="3444485" y="2662237"/>
            <a:ext cx="55959" cy="376238"/>
          </a:xfrm>
          <a:custGeom>
            <a:avLst/>
            <a:gdLst>
              <a:gd name="T0" fmla="*/ 15 w 47"/>
              <a:gd name="T1" fmla="*/ 20 h 316"/>
              <a:gd name="T2" fmla="*/ 40 w 47"/>
              <a:gd name="T3" fmla="*/ 148 h 316"/>
              <a:gd name="T4" fmla="*/ 43 w 47"/>
              <a:gd name="T5" fmla="*/ 219 h 316"/>
              <a:gd name="T6" fmla="*/ 13 w 47"/>
              <a:gd name="T7" fmla="*/ 316 h 316"/>
              <a:gd name="T8" fmla="*/ 25 w 47"/>
              <a:gd name="T9" fmla="*/ 221 h 316"/>
              <a:gd name="T10" fmla="*/ 22 w 47"/>
              <a:gd name="T11" fmla="*/ 164 h 316"/>
              <a:gd name="T12" fmla="*/ 1 w 47"/>
              <a:gd name="T13" fmla="*/ 49 h 316"/>
              <a:gd name="T14" fmla="*/ 15 w 47"/>
              <a:gd name="T15" fmla="*/ 20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"/>
              <a:gd name="T25" fmla="*/ 0 h 316"/>
              <a:gd name="T26" fmla="*/ 47 w 47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" h="316">
                <a:moveTo>
                  <a:pt x="15" y="20"/>
                </a:moveTo>
                <a:cubicBezTo>
                  <a:pt x="21" y="36"/>
                  <a:pt x="35" y="115"/>
                  <a:pt x="40" y="148"/>
                </a:cubicBezTo>
                <a:cubicBezTo>
                  <a:pt x="45" y="181"/>
                  <a:pt x="47" y="191"/>
                  <a:pt x="43" y="219"/>
                </a:cubicBezTo>
                <a:cubicBezTo>
                  <a:pt x="39" y="247"/>
                  <a:pt x="16" y="316"/>
                  <a:pt x="13" y="316"/>
                </a:cubicBezTo>
                <a:cubicBezTo>
                  <a:pt x="10" y="316"/>
                  <a:pt x="23" y="246"/>
                  <a:pt x="25" y="221"/>
                </a:cubicBezTo>
                <a:cubicBezTo>
                  <a:pt x="27" y="196"/>
                  <a:pt x="26" y="193"/>
                  <a:pt x="22" y="164"/>
                </a:cubicBezTo>
                <a:cubicBezTo>
                  <a:pt x="18" y="135"/>
                  <a:pt x="2" y="73"/>
                  <a:pt x="1" y="49"/>
                </a:cubicBezTo>
                <a:cubicBezTo>
                  <a:pt x="0" y="25"/>
                  <a:pt x="9" y="0"/>
                  <a:pt x="15" y="20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812513" y="4306491"/>
            <a:ext cx="798910" cy="665559"/>
            <a:chOff x="493" y="1555"/>
            <a:chExt cx="525" cy="480"/>
          </a:xfrm>
          <a:solidFill>
            <a:srgbClr val="7030A0"/>
          </a:solidFill>
        </p:grpSpPr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93" y="1555"/>
              <a:ext cx="525" cy="480"/>
            </a:xfrm>
            <a:custGeom>
              <a:avLst/>
              <a:gdLst>
                <a:gd name="T0" fmla="*/ 225 w 525"/>
                <a:gd name="T1" fmla="*/ 217 h 480"/>
                <a:gd name="T2" fmla="*/ 133 w 525"/>
                <a:gd name="T3" fmla="*/ 0 h 480"/>
                <a:gd name="T4" fmla="*/ 263 w 525"/>
                <a:gd name="T5" fmla="*/ 193 h 480"/>
                <a:gd name="T6" fmla="*/ 393 w 525"/>
                <a:gd name="T7" fmla="*/ 0 h 480"/>
                <a:gd name="T8" fmla="*/ 299 w 525"/>
                <a:gd name="T9" fmla="*/ 217 h 480"/>
                <a:gd name="T10" fmla="*/ 524 w 525"/>
                <a:gd name="T11" fmla="*/ 240 h 480"/>
                <a:gd name="T12" fmla="*/ 298 w 525"/>
                <a:gd name="T13" fmla="*/ 262 h 480"/>
                <a:gd name="T14" fmla="*/ 393 w 525"/>
                <a:gd name="T15" fmla="*/ 479 h 480"/>
                <a:gd name="T16" fmla="*/ 263 w 525"/>
                <a:gd name="T17" fmla="*/ 286 h 480"/>
                <a:gd name="T18" fmla="*/ 133 w 525"/>
                <a:gd name="T19" fmla="*/ 479 h 480"/>
                <a:gd name="T20" fmla="*/ 224 w 525"/>
                <a:gd name="T21" fmla="*/ 263 h 480"/>
                <a:gd name="T22" fmla="*/ 0 w 525"/>
                <a:gd name="T23" fmla="*/ 240 h 480"/>
                <a:gd name="T24" fmla="*/ 225 w 525"/>
                <a:gd name="T25" fmla="*/ 217 h 4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5"/>
                <a:gd name="T40" fmla="*/ 0 h 480"/>
                <a:gd name="T41" fmla="*/ 525 w 525"/>
                <a:gd name="T42" fmla="*/ 480 h 4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65" y="1620"/>
              <a:ext cx="382" cy="350"/>
            </a:xfrm>
            <a:custGeom>
              <a:avLst/>
              <a:gdLst>
                <a:gd name="T0" fmla="*/ 153 w 382"/>
                <a:gd name="T1" fmla="*/ 153 h 350"/>
                <a:gd name="T2" fmla="*/ 95 w 382"/>
                <a:gd name="T3" fmla="*/ 0 h 350"/>
                <a:gd name="T4" fmla="*/ 191 w 382"/>
                <a:gd name="T5" fmla="*/ 128 h 350"/>
                <a:gd name="T6" fmla="*/ 284 w 382"/>
                <a:gd name="T7" fmla="*/ 0 h 350"/>
                <a:gd name="T8" fmla="*/ 227 w 382"/>
                <a:gd name="T9" fmla="*/ 153 h 350"/>
                <a:gd name="T10" fmla="*/ 381 w 382"/>
                <a:gd name="T11" fmla="*/ 175 h 350"/>
                <a:gd name="T12" fmla="*/ 226 w 382"/>
                <a:gd name="T13" fmla="*/ 196 h 350"/>
                <a:gd name="T14" fmla="*/ 284 w 382"/>
                <a:gd name="T15" fmla="*/ 349 h 350"/>
                <a:gd name="T16" fmla="*/ 191 w 382"/>
                <a:gd name="T17" fmla="*/ 221 h 350"/>
                <a:gd name="T18" fmla="*/ 95 w 382"/>
                <a:gd name="T19" fmla="*/ 349 h 350"/>
                <a:gd name="T20" fmla="*/ 152 w 382"/>
                <a:gd name="T21" fmla="*/ 198 h 350"/>
                <a:gd name="T22" fmla="*/ 0 w 382"/>
                <a:gd name="T23" fmla="*/ 175 h 350"/>
                <a:gd name="T24" fmla="*/ 153 w 382"/>
                <a:gd name="T25" fmla="*/ 153 h 3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2"/>
                <a:gd name="T40" fmla="*/ 0 h 350"/>
                <a:gd name="T41" fmla="*/ 382 w 382"/>
                <a:gd name="T42" fmla="*/ 350 h 3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21" y="1629"/>
              <a:ext cx="270" cy="332"/>
            </a:xfrm>
            <a:custGeom>
              <a:avLst/>
              <a:gdLst>
                <a:gd name="T0" fmla="*/ 0 w 270"/>
                <a:gd name="T1" fmla="*/ 84 h 332"/>
                <a:gd name="T2" fmla="*/ 122 w 270"/>
                <a:gd name="T3" fmla="*/ 143 h 332"/>
                <a:gd name="T4" fmla="*/ 135 w 270"/>
                <a:gd name="T5" fmla="*/ 0 h 332"/>
                <a:gd name="T6" fmla="*/ 147 w 270"/>
                <a:gd name="T7" fmla="*/ 143 h 332"/>
                <a:gd name="T8" fmla="*/ 268 w 270"/>
                <a:gd name="T9" fmla="*/ 82 h 332"/>
                <a:gd name="T10" fmla="*/ 159 w 270"/>
                <a:gd name="T11" fmla="*/ 166 h 332"/>
                <a:gd name="T12" fmla="*/ 269 w 270"/>
                <a:gd name="T13" fmla="*/ 249 h 332"/>
                <a:gd name="T14" fmla="*/ 147 w 270"/>
                <a:gd name="T15" fmla="*/ 189 h 332"/>
                <a:gd name="T16" fmla="*/ 135 w 270"/>
                <a:gd name="T17" fmla="*/ 331 h 332"/>
                <a:gd name="T18" fmla="*/ 122 w 270"/>
                <a:gd name="T19" fmla="*/ 189 h 332"/>
                <a:gd name="T20" fmla="*/ 0 w 270"/>
                <a:gd name="T21" fmla="*/ 249 h 332"/>
                <a:gd name="T22" fmla="*/ 110 w 270"/>
                <a:gd name="T23" fmla="*/ 166 h 332"/>
                <a:gd name="T24" fmla="*/ 0 w 270"/>
                <a:gd name="T25" fmla="*/ 84 h 3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0"/>
                <a:gd name="T40" fmla="*/ 0 h 332"/>
                <a:gd name="T41" fmla="*/ 270 w 270"/>
                <a:gd name="T42" fmla="*/ 332 h 3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22" y="1752"/>
              <a:ext cx="68" cy="85"/>
            </a:xfrm>
            <a:custGeom>
              <a:avLst/>
              <a:gdLst>
                <a:gd name="T0" fmla="*/ 0 w 68"/>
                <a:gd name="T1" fmla="*/ 20 h 85"/>
                <a:gd name="T2" fmla="*/ 27 w 68"/>
                <a:gd name="T3" fmla="*/ 30 h 85"/>
                <a:gd name="T4" fmla="*/ 33 w 68"/>
                <a:gd name="T5" fmla="*/ 0 h 85"/>
                <a:gd name="T6" fmla="*/ 39 w 68"/>
                <a:gd name="T7" fmla="*/ 30 h 85"/>
                <a:gd name="T8" fmla="*/ 67 w 68"/>
                <a:gd name="T9" fmla="*/ 20 h 85"/>
                <a:gd name="T10" fmla="*/ 45 w 68"/>
                <a:gd name="T11" fmla="*/ 42 h 85"/>
                <a:gd name="T12" fmla="*/ 67 w 68"/>
                <a:gd name="T13" fmla="*/ 62 h 85"/>
                <a:gd name="T14" fmla="*/ 39 w 68"/>
                <a:gd name="T15" fmla="*/ 52 h 85"/>
                <a:gd name="T16" fmla="*/ 33 w 68"/>
                <a:gd name="T17" fmla="*/ 84 h 85"/>
                <a:gd name="T18" fmla="*/ 27 w 68"/>
                <a:gd name="T19" fmla="*/ 52 h 85"/>
                <a:gd name="T20" fmla="*/ 0 w 68"/>
                <a:gd name="T21" fmla="*/ 62 h 85"/>
                <a:gd name="T22" fmla="*/ 21 w 68"/>
                <a:gd name="T23" fmla="*/ 42 h 85"/>
                <a:gd name="T24" fmla="*/ 0 w 68"/>
                <a:gd name="T25" fmla="*/ 20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"/>
                <a:gd name="T40" fmla="*/ 0 h 85"/>
                <a:gd name="T41" fmla="*/ 68 w 68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1977635" y="2787254"/>
            <a:ext cx="798909" cy="665559"/>
            <a:chOff x="493" y="1555"/>
            <a:chExt cx="525" cy="480"/>
          </a:xfrm>
          <a:solidFill>
            <a:srgbClr val="7030A0"/>
          </a:solidFill>
        </p:grpSpPr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93" y="1555"/>
              <a:ext cx="525" cy="480"/>
            </a:xfrm>
            <a:custGeom>
              <a:avLst/>
              <a:gdLst>
                <a:gd name="T0" fmla="*/ 225 w 525"/>
                <a:gd name="T1" fmla="*/ 217 h 480"/>
                <a:gd name="T2" fmla="*/ 133 w 525"/>
                <a:gd name="T3" fmla="*/ 0 h 480"/>
                <a:gd name="T4" fmla="*/ 263 w 525"/>
                <a:gd name="T5" fmla="*/ 193 h 480"/>
                <a:gd name="T6" fmla="*/ 393 w 525"/>
                <a:gd name="T7" fmla="*/ 0 h 480"/>
                <a:gd name="T8" fmla="*/ 299 w 525"/>
                <a:gd name="T9" fmla="*/ 217 h 480"/>
                <a:gd name="T10" fmla="*/ 524 w 525"/>
                <a:gd name="T11" fmla="*/ 240 h 480"/>
                <a:gd name="T12" fmla="*/ 298 w 525"/>
                <a:gd name="T13" fmla="*/ 262 h 480"/>
                <a:gd name="T14" fmla="*/ 393 w 525"/>
                <a:gd name="T15" fmla="*/ 479 h 480"/>
                <a:gd name="T16" fmla="*/ 263 w 525"/>
                <a:gd name="T17" fmla="*/ 286 h 480"/>
                <a:gd name="T18" fmla="*/ 133 w 525"/>
                <a:gd name="T19" fmla="*/ 479 h 480"/>
                <a:gd name="T20" fmla="*/ 224 w 525"/>
                <a:gd name="T21" fmla="*/ 263 h 480"/>
                <a:gd name="T22" fmla="*/ 0 w 525"/>
                <a:gd name="T23" fmla="*/ 240 h 480"/>
                <a:gd name="T24" fmla="*/ 225 w 525"/>
                <a:gd name="T25" fmla="*/ 217 h 4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5"/>
                <a:gd name="T40" fmla="*/ 0 h 480"/>
                <a:gd name="T41" fmla="*/ 525 w 525"/>
                <a:gd name="T42" fmla="*/ 480 h 4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65" y="1620"/>
              <a:ext cx="382" cy="350"/>
            </a:xfrm>
            <a:custGeom>
              <a:avLst/>
              <a:gdLst>
                <a:gd name="T0" fmla="*/ 153 w 382"/>
                <a:gd name="T1" fmla="*/ 153 h 350"/>
                <a:gd name="T2" fmla="*/ 95 w 382"/>
                <a:gd name="T3" fmla="*/ 0 h 350"/>
                <a:gd name="T4" fmla="*/ 191 w 382"/>
                <a:gd name="T5" fmla="*/ 128 h 350"/>
                <a:gd name="T6" fmla="*/ 284 w 382"/>
                <a:gd name="T7" fmla="*/ 0 h 350"/>
                <a:gd name="T8" fmla="*/ 227 w 382"/>
                <a:gd name="T9" fmla="*/ 153 h 350"/>
                <a:gd name="T10" fmla="*/ 381 w 382"/>
                <a:gd name="T11" fmla="*/ 175 h 350"/>
                <a:gd name="T12" fmla="*/ 226 w 382"/>
                <a:gd name="T13" fmla="*/ 196 h 350"/>
                <a:gd name="T14" fmla="*/ 284 w 382"/>
                <a:gd name="T15" fmla="*/ 349 h 350"/>
                <a:gd name="T16" fmla="*/ 191 w 382"/>
                <a:gd name="T17" fmla="*/ 221 h 350"/>
                <a:gd name="T18" fmla="*/ 95 w 382"/>
                <a:gd name="T19" fmla="*/ 349 h 350"/>
                <a:gd name="T20" fmla="*/ 152 w 382"/>
                <a:gd name="T21" fmla="*/ 198 h 350"/>
                <a:gd name="T22" fmla="*/ 0 w 382"/>
                <a:gd name="T23" fmla="*/ 175 h 350"/>
                <a:gd name="T24" fmla="*/ 153 w 382"/>
                <a:gd name="T25" fmla="*/ 153 h 3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2"/>
                <a:gd name="T40" fmla="*/ 0 h 350"/>
                <a:gd name="T41" fmla="*/ 382 w 382"/>
                <a:gd name="T42" fmla="*/ 350 h 3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21" y="1629"/>
              <a:ext cx="270" cy="332"/>
            </a:xfrm>
            <a:custGeom>
              <a:avLst/>
              <a:gdLst>
                <a:gd name="T0" fmla="*/ 0 w 270"/>
                <a:gd name="T1" fmla="*/ 84 h 332"/>
                <a:gd name="T2" fmla="*/ 122 w 270"/>
                <a:gd name="T3" fmla="*/ 143 h 332"/>
                <a:gd name="T4" fmla="*/ 135 w 270"/>
                <a:gd name="T5" fmla="*/ 0 h 332"/>
                <a:gd name="T6" fmla="*/ 147 w 270"/>
                <a:gd name="T7" fmla="*/ 143 h 332"/>
                <a:gd name="T8" fmla="*/ 268 w 270"/>
                <a:gd name="T9" fmla="*/ 82 h 332"/>
                <a:gd name="T10" fmla="*/ 159 w 270"/>
                <a:gd name="T11" fmla="*/ 166 h 332"/>
                <a:gd name="T12" fmla="*/ 269 w 270"/>
                <a:gd name="T13" fmla="*/ 249 h 332"/>
                <a:gd name="T14" fmla="*/ 147 w 270"/>
                <a:gd name="T15" fmla="*/ 189 h 332"/>
                <a:gd name="T16" fmla="*/ 135 w 270"/>
                <a:gd name="T17" fmla="*/ 331 h 332"/>
                <a:gd name="T18" fmla="*/ 122 w 270"/>
                <a:gd name="T19" fmla="*/ 189 h 332"/>
                <a:gd name="T20" fmla="*/ 0 w 270"/>
                <a:gd name="T21" fmla="*/ 249 h 332"/>
                <a:gd name="T22" fmla="*/ 110 w 270"/>
                <a:gd name="T23" fmla="*/ 166 h 332"/>
                <a:gd name="T24" fmla="*/ 0 w 270"/>
                <a:gd name="T25" fmla="*/ 84 h 3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0"/>
                <a:gd name="T40" fmla="*/ 0 h 332"/>
                <a:gd name="T41" fmla="*/ 270 w 270"/>
                <a:gd name="T42" fmla="*/ 332 h 3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722" y="1752"/>
              <a:ext cx="68" cy="85"/>
            </a:xfrm>
            <a:custGeom>
              <a:avLst/>
              <a:gdLst>
                <a:gd name="T0" fmla="*/ 0 w 68"/>
                <a:gd name="T1" fmla="*/ 20 h 85"/>
                <a:gd name="T2" fmla="*/ 27 w 68"/>
                <a:gd name="T3" fmla="*/ 30 h 85"/>
                <a:gd name="T4" fmla="*/ 33 w 68"/>
                <a:gd name="T5" fmla="*/ 0 h 85"/>
                <a:gd name="T6" fmla="*/ 39 w 68"/>
                <a:gd name="T7" fmla="*/ 30 h 85"/>
                <a:gd name="T8" fmla="*/ 67 w 68"/>
                <a:gd name="T9" fmla="*/ 20 h 85"/>
                <a:gd name="T10" fmla="*/ 45 w 68"/>
                <a:gd name="T11" fmla="*/ 42 h 85"/>
                <a:gd name="T12" fmla="*/ 67 w 68"/>
                <a:gd name="T13" fmla="*/ 62 h 85"/>
                <a:gd name="T14" fmla="*/ 39 w 68"/>
                <a:gd name="T15" fmla="*/ 52 h 85"/>
                <a:gd name="T16" fmla="*/ 33 w 68"/>
                <a:gd name="T17" fmla="*/ 84 h 85"/>
                <a:gd name="T18" fmla="*/ 27 w 68"/>
                <a:gd name="T19" fmla="*/ 52 h 85"/>
                <a:gd name="T20" fmla="*/ 0 w 68"/>
                <a:gd name="T21" fmla="*/ 62 h 85"/>
                <a:gd name="T22" fmla="*/ 21 w 68"/>
                <a:gd name="T23" fmla="*/ 42 h 85"/>
                <a:gd name="T24" fmla="*/ 0 w 68"/>
                <a:gd name="T25" fmla="*/ 20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"/>
                <a:gd name="T40" fmla="*/ 0 h 85"/>
                <a:gd name="T41" fmla="*/ 68 w 68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6129345" y="2078832"/>
            <a:ext cx="798910" cy="665560"/>
            <a:chOff x="493" y="1555"/>
            <a:chExt cx="525" cy="480"/>
          </a:xfrm>
          <a:solidFill>
            <a:srgbClr val="7030A0"/>
          </a:solidFill>
        </p:grpSpPr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93" y="1555"/>
              <a:ext cx="525" cy="480"/>
            </a:xfrm>
            <a:custGeom>
              <a:avLst/>
              <a:gdLst>
                <a:gd name="T0" fmla="*/ 225 w 525"/>
                <a:gd name="T1" fmla="*/ 217 h 480"/>
                <a:gd name="T2" fmla="*/ 133 w 525"/>
                <a:gd name="T3" fmla="*/ 0 h 480"/>
                <a:gd name="T4" fmla="*/ 263 w 525"/>
                <a:gd name="T5" fmla="*/ 193 h 480"/>
                <a:gd name="T6" fmla="*/ 393 w 525"/>
                <a:gd name="T7" fmla="*/ 0 h 480"/>
                <a:gd name="T8" fmla="*/ 299 w 525"/>
                <a:gd name="T9" fmla="*/ 217 h 480"/>
                <a:gd name="T10" fmla="*/ 524 w 525"/>
                <a:gd name="T11" fmla="*/ 240 h 480"/>
                <a:gd name="T12" fmla="*/ 298 w 525"/>
                <a:gd name="T13" fmla="*/ 262 h 480"/>
                <a:gd name="T14" fmla="*/ 393 w 525"/>
                <a:gd name="T15" fmla="*/ 479 h 480"/>
                <a:gd name="T16" fmla="*/ 263 w 525"/>
                <a:gd name="T17" fmla="*/ 286 h 480"/>
                <a:gd name="T18" fmla="*/ 133 w 525"/>
                <a:gd name="T19" fmla="*/ 479 h 480"/>
                <a:gd name="T20" fmla="*/ 224 w 525"/>
                <a:gd name="T21" fmla="*/ 263 h 480"/>
                <a:gd name="T22" fmla="*/ 0 w 525"/>
                <a:gd name="T23" fmla="*/ 240 h 480"/>
                <a:gd name="T24" fmla="*/ 225 w 525"/>
                <a:gd name="T25" fmla="*/ 217 h 4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5"/>
                <a:gd name="T40" fmla="*/ 0 h 480"/>
                <a:gd name="T41" fmla="*/ 525 w 525"/>
                <a:gd name="T42" fmla="*/ 480 h 4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65" y="1620"/>
              <a:ext cx="382" cy="350"/>
            </a:xfrm>
            <a:custGeom>
              <a:avLst/>
              <a:gdLst>
                <a:gd name="T0" fmla="*/ 153 w 382"/>
                <a:gd name="T1" fmla="*/ 153 h 350"/>
                <a:gd name="T2" fmla="*/ 95 w 382"/>
                <a:gd name="T3" fmla="*/ 0 h 350"/>
                <a:gd name="T4" fmla="*/ 191 w 382"/>
                <a:gd name="T5" fmla="*/ 128 h 350"/>
                <a:gd name="T6" fmla="*/ 284 w 382"/>
                <a:gd name="T7" fmla="*/ 0 h 350"/>
                <a:gd name="T8" fmla="*/ 227 w 382"/>
                <a:gd name="T9" fmla="*/ 153 h 350"/>
                <a:gd name="T10" fmla="*/ 381 w 382"/>
                <a:gd name="T11" fmla="*/ 175 h 350"/>
                <a:gd name="T12" fmla="*/ 226 w 382"/>
                <a:gd name="T13" fmla="*/ 196 h 350"/>
                <a:gd name="T14" fmla="*/ 284 w 382"/>
                <a:gd name="T15" fmla="*/ 349 h 350"/>
                <a:gd name="T16" fmla="*/ 191 w 382"/>
                <a:gd name="T17" fmla="*/ 221 h 350"/>
                <a:gd name="T18" fmla="*/ 95 w 382"/>
                <a:gd name="T19" fmla="*/ 349 h 350"/>
                <a:gd name="T20" fmla="*/ 152 w 382"/>
                <a:gd name="T21" fmla="*/ 198 h 350"/>
                <a:gd name="T22" fmla="*/ 0 w 382"/>
                <a:gd name="T23" fmla="*/ 175 h 350"/>
                <a:gd name="T24" fmla="*/ 153 w 382"/>
                <a:gd name="T25" fmla="*/ 153 h 3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2"/>
                <a:gd name="T40" fmla="*/ 0 h 350"/>
                <a:gd name="T41" fmla="*/ 382 w 382"/>
                <a:gd name="T42" fmla="*/ 350 h 3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21" y="1629"/>
              <a:ext cx="270" cy="332"/>
            </a:xfrm>
            <a:custGeom>
              <a:avLst/>
              <a:gdLst>
                <a:gd name="T0" fmla="*/ 0 w 270"/>
                <a:gd name="T1" fmla="*/ 84 h 332"/>
                <a:gd name="T2" fmla="*/ 122 w 270"/>
                <a:gd name="T3" fmla="*/ 143 h 332"/>
                <a:gd name="T4" fmla="*/ 135 w 270"/>
                <a:gd name="T5" fmla="*/ 0 h 332"/>
                <a:gd name="T6" fmla="*/ 147 w 270"/>
                <a:gd name="T7" fmla="*/ 143 h 332"/>
                <a:gd name="T8" fmla="*/ 268 w 270"/>
                <a:gd name="T9" fmla="*/ 82 h 332"/>
                <a:gd name="T10" fmla="*/ 159 w 270"/>
                <a:gd name="T11" fmla="*/ 166 h 332"/>
                <a:gd name="T12" fmla="*/ 269 w 270"/>
                <a:gd name="T13" fmla="*/ 249 h 332"/>
                <a:gd name="T14" fmla="*/ 147 w 270"/>
                <a:gd name="T15" fmla="*/ 189 h 332"/>
                <a:gd name="T16" fmla="*/ 135 w 270"/>
                <a:gd name="T17" fmla="*/ 331 h 332"/>
                <a:gd name="T18" fmla="*/ 122 w 270"/>
                <a:gd name="T19" fmla="*/ 189 h 332"/>
                <a:gd name="T20" fmla="*/ 0 w 270"/>
                <a:gd name="T21" fmla="*/ 249 h 332"/>
                <a:gd name="T22" fmla="*/ 110 w 270"/>
                <a:gd name="T23" fmla="*/ 166 h 332"/>
                <a:gd name="T24" fmla="*/ 0 w 270"/>
                <a:gd name="T25" fmla="*/ 84 h 3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0"/>
                <a:gd name="T40" fmla="*/ 0 h 332"/>
                <a:gd name="T41" fmla="*/ 270 w 270"/>
                <a:gd name="T42" fmla="*/ 332 h 3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722" y="1752"/>
              <a:ext cx="68" cy="85"/>
            </a:xfrm>
            <a:custGeom>
              <a:avLst/>
              <a:gdLst>
                <a:gd name="T0" fmla="*/ 0 w 68"/>
                <a:gd name="T1" fmla="*/ 20 h 85"/>
                <a:gd name="T2" fmla="*/ 27 w 68"/>
                <a:gd name="T3" fmla="*/ 30 h 85"/>
                <a:gd name="T4" fmla="*/ 33 w 68"/>
                <a:gd name="T5" fmla="*/ 0 h 85"/>
                <a:gd name="T6" fmla="*/ 39 w 68"/>
                <a:gd name="T7" fmla="*/ 30 h 85"/>
                <a:gd name="T8" fmla="*/ 67 w 68"/>
                <a:gd name="T9" fmla="*/ 20 h 85"/>
                <a:gd name="T10" fmla="*/ 45 w 68"/>
                <a:gd name="T11" fmla="*/ 42 h 85"/>
                <a:gd name="T12" fmla="*/ 67 w 68"/>
                <a:gd name="T13" fmla="*/ 62 h 85"/>
                <a:gd name="T14" fmla="*/ 39 w 68"/>
                <a:gd name="T15" fmla="*/ 52 h 85"/>
                <a:gd name="T16" fmla="*/ 33 w 68"/>
                <a:gd name="T17" fmla="*/ 84 h 85"/>
                <a:gd name="T18" fmla="*/ 27 w 68"/>
                <a:gd name="T19" fmla="*/ 52 h 85"/>
                <a:gd name="T20" fmla="*/ 0 w 68"/>
                <a:gd name="T21" fmla="*/ 62 h 85"/>
                <a:gd name="T22" fmla="*/ 21 w 68"/>
                <a:gd name="T23" fmla="*/ 42 h 85"/>
                <a:gd name="T24" fmla="*/ 0 w 68"/>
                <a:gd name="T25" fmla="*/ 20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"/>
                <a:gd name="T40" fmla="*/ 0 h 85"/>
                <a:gd name="T41" fmla="*/ 68 w 68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62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99 -0.07615 C 0.15538 -0.03449 0.15087 0.00718 0.12101 0.04236 C 0.09115 0.07755 0.03281 0.11991 -0.01927 0.13496 C -0.07135 0.15 -0.15625 0.12107 -0.19149 0.13311 C -0.22674 0.14514 -0.22292 0.17176 -0.23038 0.20718 C -0.23785 0.24236 -0.23472 0.31459 -0.23594 0.34422 C -0.23715 0.37385 -0.23715 0.37963 -0.23733 0.38496 " pathEditMode="relative" ptsTypes="aaaaa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8455 0.11922 L 0.08455 0.158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6233 -0.14097 C -0.06406 -0.08564 -0.06563 -0.03009 -0.07205 -0.00023 C -0.07847 0.02963 -0.08177 0.02639 -0.10122 0.03866 C -0.12066 0.05093 -0.16042 0.04861 -0.18872 0.07385 C -0.21701 0.09908 -0.2408 0.16389 -0.27066 0.19051 C -0.30052 0.21713 -0.34688 0.23102 -0.36788 0.23311 C -0.38889 0.23519 -0.39167 0.21621 -0.39705 0.20348 C -0.40243 0.19074 -0.39931 0.16482 -0.39983 0.15718 " pathEditMode="fixed" ptsTypes="aaaaaaaA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1927 -0.05949 C -0.12622 -0.05301 -0.13299 -0.04652 -0.13455 -0.04467 " pathEditMode="relative" ptsTypes="aA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2708 -0.10416 L -0.12708 -0.0777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5399 -0.15578 C -0.15573 -0.11736 -0.15729 -0.0787 -0.16094 -0.05393 C -0.16458 -0.02916 -0.1651 -0.02129 -0.17622 -0.00764 C -0.18733 0.00602 -0.21424 0.01389 -0.2276 0.02755 C -0.24097 0.04121 -0.24722 0.05926 -0.25677 0.07385 C -0.26632 0.0882 -0.2776 0.10764 -0.28455 0.11459 C -0.29149 0.1213 -0.29497 0.11783 -0.29844 0.11459 " pathEditMode="relative" ptsTypes="aaaaaaA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1649 -0.07777 L -0.23542 -0.0766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9358 -0.01319 C -0.28628 -0.02477 -0.27899 -0.03611 -0.26927 -0.03912 C -0.25955 -0.04213 -0.23333 -0.03935 -0.23524 -0.03171 C -0.23715 -0.02407 -0.27118 -0.00648 -0.28108 0.00625 C -0.29097 0.01898 -0.29306 0.03658 -0.29497 0.04422 C -0.29688 0.05186 -0.29375 0.05047 -0.29219 0.05162 C -0.29063 0.05278 -0.26858 0.04005 -0.28524 0.05162 C -0.30191 0.0632 -0.35295 0.08959 -0.39219 0.12107 C -0.43142 0.15255 -0.49028 0.19769 -0.52066 0.24051 C -0.55104 0.28334 -0.56684 0.33172 -0.57413 0.37848 C -0.58142 0.42523 -0.57865 0.4801 -0.56441 0.52107 C -0.55017 0.56204 -0.50104 0.60718 -0.48872 0.62477 " pathEditMode="relative" ptsTypes="aaaaaaaaaaaA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276 0.04051 C -0.33663 0.03773 -0.34531 0.03473 -0.34861 0.0338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0816 -0.18541 C -0.31111 -0.16412 -0.31441 -0.08796 -0.32622 -0.05625 C -0.33802 -0.02453 -0.36563 -0.01319 -0.37899 0.00486 C -0.39236 0.02292 -0.39896 0.04352 -0.40608 0.05209 C -0.41319 0.06065 -0.4184 0.05533 -0.4217 0.05625 " pathEditMode="relative" rAng="0" ptsTypes="aaaaa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2795 -0.20069 C -0.33021 -0.19953 -0.33924 -0.1949 -0.34149 -0.1937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092 -0.19375 C -0.20382 -0.2037 -0.19844 -0.21365 -0.18733 -0.21319 C -0.17622 -0.21273 -0.12292 -0.21551 -0.14253 -0.19097 C -0.16215 -0.16643 -0.25122 -0.08588 -0.30503 -0.06597 C -0.35885 -0.04606 -0.4349 -0.07152 -0.46545 -0.07176 C -0.49601 -0.07199 -0.48333 -0.07662 -0.48837 -0.06736 C -0.4934 -0.0581 -0.48576 -0.02916 -0.49566 -0.01597 C -0.50556 -0.00277 -0.53542 -0.02986 -0.54774 0.01181 C -0.56007 0.05324 -0.56493 0.14375 -0.56962 0.23403 " pathEditMode="relative" ptsTypes="aaaaaaaaA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42483 0.0132 C -0.44045 0.01945 -0.45608 0.02593 -0.46233 0.02848 " pathEditMode="relative" ptsTypes="aA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44705 0.06459 C -0.44705 0.08264 -0.44688 0.10093 -0.44705 0.10903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31" presetClass="entr" presetSubtype="0" fill="remove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6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CBDCC-4234-475F-B67C-A0D6FFE9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019" y="4313758"/>
            <a:ext cx="1800225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Tuple Elements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 err="1">
                <a:latin typeface="CourierNewPSMT"/>
              </a:rPr>
              <a:t>len</a:t>
            </a:r>
            <a:r>
              <a:rPr lang="en-US" sz="1800" b="0" i="0" u="none" strike="noStrike" baseline="0" dirty="0">
                <a:latin typeface="CourierNewPSMT"/>
              </a:rPr>
              <a:t>() </a:t>
            </a:r>
            <a:r>
              <a:rPr lang="en-US" sz="1800" b="0" i="0" u="none" strike="noStrike" baseline="0" dirty="0">
                <a:latin typeface="ArialMT"/>
              </a:rPr>
              <a:t>function is available to count the number of elements in a tuple. The minimum size of any tuple is 0, corresponding to an empty tuple (denoted by </a:t>
            </a:r>
            <a:r>
              <a:rPr lang="en-US" sz="1800" b="0" i="0" u="none" strike="noStrike" baseline="0" dirty="0">
                <a:latin typeface="CourierNewPSMT"/>
              </a:rPr>
              <a:t>()</a:t>
            </a:r>
            <a:r>
              <a:rPr lang="en-US" sz="1800" b="0" i="0" u="none" strike="noStrike" baseline="0" dirty="0">
                <a:latin typeface="ArialMT"/>
              </a:rPr>
              <a:t>).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CBBB7-A37F-4E66-8253-E43022AA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82" y="2283865"/>
            <a:ext cx="2247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5815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Iterating Through Tuple Elements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One of the most practical operations we end up performing on tuples is iterating through them and processing each element in sequence. Since tuples are sequences, the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 is directly compatible for iterating as shown in the example below:</a:t>
            </a: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5ABA6-15E4-4A86-9B6E-56C794E2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3248025"/>
            <a:ext cx="4029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8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Searching Elements Within Tuples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We can search for elements within tuples the same way we search in lists.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Checking for Existence</a:t>
            </a:r>
          </a:p>
          <a:p>
            <a:pPr lvl="1" algn="just">
              <a:lnSpc>
                <a:spcPct val="150000"/>
              </a:lnSpc>
            </a:pPr>
            <a:r>
              <a:rPr lang="en-US" sz="1400" b="0" i="0" u="none" strike="noStrike" baseline="0" dirty="0">
                <a:latin typeface="ArialMT"/>
              </a:rPr>
              <a:t>The </a:t>
            </a:r>
            <a:r>
              <a:rPr lang="en-US" sz="1400" b="0" i="0" u="none" strike="noStrike" baseline="0" dirty="0">
                <a:latin typeface="CourierNewPSMT"/>
              </a:rPr>
              <a:t>in </a:t>
            </a:r>
            <a:r>
              <a:rPr lang="en-US" sz="1400" b="0" i="0" u="none" strike="noStrike" baseline="0" dirty="0">
                <a:latin typeface="ArialMT"/>
              </a:rPr>
              <a:t>and </a:t>
            </a:r>
            <a:r>
              <a:rPr lang="en-US" sz="1400" b="0" i="0" u="none" strike="noStrike" baseline="0" dirty="0">
                <a:latin typeface="CourierNewPSMT"/>
              </a:rPr>
              <a:t>not in </a:t>
            </a:r>
            <a:r>
              <a:rPr lang="en-US" sz="1400" b="0" i="0" u="none" strike="noStrike" baseline="0" dirty="0">
                <a:latin typeface="ArialMT"/>
              </a:rPr>
              <a:t>operators help us to verify whether a particular element is present in a tuple or not.</a:t>
            </a:r>
            <a:endParaRPr lang="fa-IR" sz="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D1A17-5F71-4982-B234-E34C35E5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114773"/>
            <a:ext cx="2476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2029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Searching Elements Within Tuples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Counting Occurrences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count() </a:t>
            </a:r>
            <a:r>
              <a:rPr lang="en-US" sz="1800" b="0" i="0" u="none" strike="noStrike" baseline="0" dirty="0">
                <a:latin typeface="ArialMT"/>
              </a:rPr>
              <a:t>member function of tuple tells us how many instances of the specified object is present in the tuple.</a:t>
            </a:r>
          </a:p>
          <a:p>
            <a:pPr lvl="1" algn="just">
              <a:lnSpc>
                <a:spcPct val="150000"/>
              </a:lnSpc>
            </a:pPr>
            <a:endParaRPr lang="en-US" sz="1400" dirty="0">
              <a:solidFill>
                <a:srgbClr val="FF0000"/>
              </a:solidFill>
              <a:latin typeface="ArialMT"/>
            </a:endParaRPr>
          </a:p>
          <a:p>
            <a:pPr lvl="1" algn="just">
              <a:lnSpc>
                <a:spcPct val="150000"/>
              </a:lnSpc>
            </a:pPr>
            <a:endParaRPr lang="en-US" sz="1400" b="1" dirty="0">
              <a:solidFill>
                <a:srgbClr val="FF0000"/>
              </a:solidFill>
              <a:latin typeface="ArialMT"/>
            </a:endParaRPr>
          </a:p>
          <a:p>
            <a:pPr lvl="1" algn="just">
              <a:lnSpc>
                <a:spcPct val="150000"/>
              </a:lnSpc>
            </a:pPr>
            <a:endParaRPr lang="en-US" sz="1400" b="1" dirty="0">
              <a:solidFill>
                <a:srgbClr val="FF0000"/>
              </a:solidFill>
              <a:latin typeface="ArialMT"/>
            </a:endParaRPr>
          </a:p>
          <a:p>
            <a:pPr lvl="1" algn="just">
              <a:lnSpc>
                <a:spcPct val="150000"/>
              </a:lnSpc>
            </a:pPr>
            <a:endParaRPr lang="en-US" sz="1400" b="1" dirty="0">
              <a:solidFill>
                <a:srgbClr val="FF0000"/>
              </a:solidFill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07AA0-185B-4FF3-A662-419C9491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399" y="3048000"/>
            <a:ext cx="312724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8945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840-63F0-49CB-85D3-DF3E8013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Searching Elements Within Tuples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052B-7AB8-4ECA-A9AB-19A5564B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19201"/>
            <a:ext cx="8458200" cy="510540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Locating Elements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index() </a:t>
            </a:r>
            <a:r>
              <a:rPr lang="en-US" sz="1800" b="0" i="0" u="none" strike="noStrike" baseline="0" dirty="0">
                <a:latin typeface="ArialMT"/>
              </a:rPr>
              <a:t>member function of tuple searches for the first occurrence of an element within a tuple and returns the index where it was found, and throws a </a:t>
            </a:r>
            <a:r>
              <a:rPr lang="en-US" sz="1800" b="0" i="0" u="none" strike="noStrike" baseline="0" dirty="0" err="1">
                <a:latin typeface="CourierNewPSMT"/>
              </a:rPr>
              <a:t>ValueError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if not found. It's complete syntax is:</a:t>
            </a:r>
            <a:endParaRPr lang="en-US" sz="1600" b="0" i="0" u="none" strike="noStrike" baseline="0" dirty="0">
              <a:latin typeface="ArialMT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nn-NO" sz="2000" b="1" dirty="0">
                <a:solidFill>
                  <a:srgbClr val="FF0000"/>
                </a:solidFill>
              </a:rPr>
              <a:t>Form #1: tuple.index(x)</a:t>
            </a:r>
          </a:p>
          <a:p>
            <a:pPr lvl="1" algn="just">
              <a:lnSpc>
                <a:spcPct val="150000"/>
              </a:lnSpc>
            </a:pPr>
            <a:r>
              <a:rPr lang="en-US" sz="1400" b="0" i="0" u="none" strike="noStrike" baseline="0" dirty="0">
                <a:latin typeface="ArialMT"/>
              </a:rPr>
              <a:t>This searches for the first occurrence of the element </a:t>
            </a:r>
            <a:r>
              <a:rPr lang="en-US" sz="1400" b="0" i="0" u="none" strike="noStrike" baseline="0" dirty="0">
                <a:latin typeface="CourierNewPSMT"/>
              </a:rPr>
              <a:t>x </a:t>
            </a:r>
            <a:r>
              <a:rPr lang="en-US" sz="1400" b="0" i="0" u="none" strike="noStrike" baseline="0" dirty="0">
                <a:latin typeface="ArialMT"/>
              </a:rPr>
              <a:t>in the tuple </a:t>
            </a:r>
            <a:r>
              <a:rPr lang="en-US" sz="1400" b="0" i="0" u="none" strike="noStrike" baseline="0" dirty="0" err="1">
                <a:latin typeface="CourierNewPSMT"/>
              </a:rPr>
              <a:t>tuple</a:t>
            </a:r>
            <a:r>
              <a:rPr lang="en-US" sz="1400" b="0" i="0" u="none" strike="noStrike" baseline="0" dirty="0">
                <a:latin typeface="ArialMT"/>
              </a:rPr>
              <a:t>, as shown in the example below: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2608E-B12F-4C39-8B6B-759E8663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D571-E51A-486E-9BB8-8108BEA5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82157BF-B0EA-4420-A829-CA8DE8846864}"/>
              </a:ext>
            </a:extLst>
          </p:cNvPr>
          <p:cNvSpPr/>
          <p:nvPr/>
        </p:nvSpPr>
        <p:spPr bwMode="auto">
          <a:xfrm>
            <a:off x="1981201" y="2852738"/>
            <a:ext cx="2590800" cy="576262"/>
          </a:xfrm>
          <a:prstGeom prst="wedgeEllipseCallout">
            <a:avLst>
              <a:gd name="adj1" fmla="val 21075"/>
              <a:gd name="adj2" fmla="val 575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X is a value.</a:t>
            </a:r>
            <a:endParaRPr kumimoji="0" lang="fa-I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9F730-8C7F-46EC-BF45-5D2DB8D9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62" y="2852738"/>
            <a:ext cx="42862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AA1B7B-5D0C-467D-ABEB-40734413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38" y="4176575"/>
            <a:ext cx="5715000" cy="21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5297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840-63F0-49CB-85D3-DF3E8013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Searching Elements Within Tuples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052B-7AB8-4ECA-A9AB-19A5564B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19201"/>
            <a:ext cx="8458200" cy="510540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Locating Elements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index() </a:t>
            </a:r>
            <a:r>
              <a:rPr lang="en-US" sz="1800" b="0" i="0" u="none" strike="noStrike" baseline="0" dirty="0">
                <a:latin typeface="ArialMT"/>
              </a:rPr>
              <a:t>member function of tuple searches for the first occurrence of an element within a tuple and returns the index where it was found, and throws a </a:t>
            </a:r>
            <a:r>
              <a:rPr lang="en-US" sz="1800" b="0" i="0" u="none" strike="noStrike" baseline="0" dirty="0" err="1">
                <a:latin typeface="CourierNewPSMT"/>
              </a:rPr>
              <a:t>ValueError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if not found. It's complete syntax is:</a:t>
            </a:r>
            <a:endParaRPr lang="en-US" sz="1600" b="0" i="0" u="none" strike="noStrike" baseline="0" dirty="0">
              <a:latin typeface="ArialMT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nn-NO" sz="2000" b="1" dirty="0">
                <a:solidFill>
                  <a:srgbClr val="FF0000"/>
                </a:solidFill>
              </a:rPr>
              <a:t>Form #2: tuple.index(x,i)</a:t>
            </a:r>
          </a:p>
          <a:p>
            <a:pPr lvl="1" algn="just">
              <a:lnSpc>
                <a:spcPct val="150000"/>
              </a:lnSpc>
            </a:pPr>
            <a:r>
              <a:rPr lang="en-US" sz="1400" b="0" i="0" u="none" strike="noStrike" baseline="0" dirty="0">
                <a:latin typeface="ArialMT"/>
              </a:rPr>
              <a:t>If the second argument (</a:t>
            </a:r>
            <a:r>
              <a:rPr lang="en-US" sz="1400" b="0" i="0" u="none" strike="noStrike" baseline="0" dirty="0">
                <a:latin typeface="CourierNewPSMT"/>
              </a:rPr>
              <a:t>i</a:t>
            </a:r>
            <a:r>
              <a:rPr lang="en-US" sz="1400" b="0" i="0" u="none" strike="noStrike" baseline="0" dirty="0">
                <a:latin typeface="ArialMT"/>
              </a:rPr>
              <a:t>) is given, the search starts from index </a:t>
            </a:r>
            <a:r>
              <a:rPr lang="en-US" sz="1400" b="0" i="0" u="none" strike="noStrike" baseline="0" dirty="0">
                <a:latin typeface="CourierNewPSMT"/>
              </a:rPr>
              <a:t>i </a:t>
            </a:r>
            <a:r>
              <a:rPr lang="en-US" sz="1400" b="0" i="0" u="none" strike="noStrike" baseline="0" dirty="0">
                <a:latin typeface="ArialMT"/>
              </a:rPr>
              <a:t>instead of </a:t>
            </a:r>
            <a:r>
              <a:rPr lang="en-US" sz="1400" b="0" i="0" u="none" strike="noStrike" baseline="0" dirty="0">
                <a:latin typeface="CourierNewPSMT"/>
              </a:rPr>
              <a:t>0</a:t>
            </a:r>
            <a:r>
              <a:rPr lang="en-US" sz="1400" b="0" i="0" u="none" strike="noStrike" baseline="0" dirty="0">
                <a:latin typeface="ArialMT"/>
              </a:rPr>
              <a:t>. This allows us to search for other occurrences of an element or to skip some initial elements in the search.</a:t>
            </a:r>
            <a:endParaRPr lang="en-US" sz="4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2608E-B12F-4C39-8B6B-759E8663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D571-E51A-486E-9BB8-8108BEA5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9F730-8C7F-46EC-BF45-5D2DB8D9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62" y="2852738"/>
            <a:ext cx="42862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A5A4-9968-4797-BB72-FDD82558B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89" y="4576762"/>
            <a:ext cx="2809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0692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840-63F0-49CB-85D3-DF3E8013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Searching Elements Within Tuples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052B-7AB8-4ECA-A9AB-19A5564B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19201"/>
            <a:ext cx="8458200" cy="510540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Locating Elements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index() </a:t>
            </a:r>
            <a:r>
              <a:rPr lang="en-US" sz="1800" b="0" i="0" u="none" strike="noStrike" baseline="0" dirty="0">
                <a:latin typeface="ArialMT"/>
              </a:rPr>
              <a:t>member function of tuple searches for the first occurrence of an element within a tuple and returns the index where it was found, and throws a </a:t>
            </a:r>
            <a:r>
              <a:rPr lang="en-US" sz="1800" b="0" i="0" u="none" strike="noStrike" baseline="0" dirty="0" err="1">
                <a:latin typeface="CourierNewPSMT"/>
              </a:rPr>
              <a:t>ValueError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if not found. It's complete syntax is:</a:t>
            </a:r>
            <a:endParaRPr lang="en-US" sz="1600" b="0" i="0" u="none" strike="noStrike" baseline="0" dirty="0">
              <a:latin typeface="ArialMT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nn-NO" sz="2000" b="1" dirty="0">
                <a:solidFill>
                  <a:srgbClr val="FF0000"/>
                </a:solidFill>
              </a:rPr>
              <a:t>Form #3: tuple.index(x,i,j)</a:t>
            </a:r>
          </a:p>
          <a:p>
            <a:pPr lvl="1" algn="just">
              <a:lnSpc>
                <a:spcPct val="150000"/>
              </a:lnSpc>
            </a:pPr>
            <a:r>
              <a:rPr lang="en-US" sz="1400" b="0" i="0" u="none" strike="noStrike" baseline="0" dirty="0">
                <a:latin typeface="ArialMT"/>
              </a:rPr>
              <a:t>If the third argument (</a:t>
            </a:r>
            <a:r>
              <a:rPr lang="en-US" sz="1400" b="0" i="0" u="none" strike="noStrike" baseline="0" dirty="0">
                <a:latin typeface="CourierNewPSMT"/>
              </a:rPr>
              <a:t>j</a:t>
            </a:r>
            <a:r>
              <a:rPr lang="en-US" sz="1400" b="0" i="0" u="none" strike="noStrike" baseline="0" dirty="0">
                <a:latin typeface="ArialMT"/>
              </a:rPr>
              <a:t>) is given, the search will start at index </a:t>
            </a:r>
            <a:r>
              <a:rPr lang="en-US" sz="1400" b="0" i="0" u="none" strike="noStrike" baseline="0" dirty="0">
                <a:latin typeface="CourierNewPSMT"/>
              </a:rPr>
              <a:t>i </a:t>
            </a:r>
            <a:r>
              <a:rPr lang="en-US" sz="1400" b="0" i="0" u="none" strike="noStrike" baseline="0" dirty="0">
                <a:latin typeface="ArialMT"/>
              </a:rPr>
              <a:t>and stop at index </a:t>
            </a:r>
            <a:r>
              <a:rPr lang="en-US" sz="1400" b="0" i="0" u="none" strike="noStrike" baseline="0" dirty="0">
                <a:latin typeface="CourierNewPSMT"/>
              </a:rPr>
              <a:t>j </a:t>
            </a:r>
            <a:r>
              <a:rPr lang="en-US" sz="1400" b="0" i="0" u="none" strike="noStrike" baseline="0" dirty="0">
                <a:latin typeface="ArialMT"/>
              </a:rPr>
              <a:t>(excluding index </a:t>
            </a:r>
            <a:r>
              <a:rPr lang="en-US" sz="1400" b="0" i="0" u="none" strike="noStrike" baseline="0" dirty="0">
                <a:latin typeface="CourierNewPSMT"/>
              </a:rPr>
              <a:t>j</a:t>
            </a:r>
            <a:r>
              <a:rPr lang="en-US" sz="1400" b="0" i="0" u="none" strike="noStrike" baseline="0" dirty="0">
                <a:latin typeface="ArialMT"/>
              </a:rPr>
              <a:t>). Remember that if an element is not found when it stops, it will throw </a:t>
            </a:r>
            <a:r>
              <a:rPr lang="en-US" sz="1400" b="0" i="0" u="none" strike="noStrike" baseline="0" dirty="0" err="1">
                <a:latin typeface="CourierNewPSMT"/>
              </a:rPr>
              <a:t>ValueError</a:t>
            </a:r>
            <a:r>
              <a:rPr lang="en-US" sz="1400" b="0" i="0" u="none" strike="noStrike" baseline="0" dirty="0">
                <a:latin typeface="ArialMT"/>
              </a:rPr>
              <a:t>.</a:t>
            </a:r>
            <a:endParaRPr lang="en-US" sz="1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2608E-B12F-4C39-8B6B-759E8663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D571-E51A-486E-9BB8-8108BEA5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9F730-8C7F-46EC-BF45-5D2DB8D9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62" y="2852738"/>
            <a:ext cx="428625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C3602-CB48-47E9-862A-FDF924C3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4572000"/>
            <a:ext cx="6924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3051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C0CE-F566-4A26-9AB7-59821CD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Slices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565A-149A-4A63-A7CD-520E66E2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Just like a list slice, a tuple slice is a sub-</a:t>
            </a:r>
            <a:r>
              <a:rPr lang="en-US" sz="1800" b="0" i="0" u="none" strike="noStrike" baseline="0" dirty="0" err="1">
                <a:latin typeface="ArialMT"/>
              </a:rPr>
              <a:t>tuble</a:t>
            </a:r>
            <a:r>
              <a:rPr lang="en-US" sz="1800" b="0" i="0" u="none" strike="noStrike" baseline="0" dirty="0">
                <a:latin typeface="ArialMT"/>
              </a:rPr>
              <a:t> extracted from a tuple – it is a tuple comprising of a part of an existing tuple. 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A tuple slice uses syntax </a:t>
            </a:r>
            <a:r>
              <a:rPr lang="en-US" sz="1800" b="0" i="0" u="none" strike="noStrike" baseline="0" dirty="0">
                <a:latin typeface="CourierNewPSMT"/>
              </a:rPr>
              <a:t>tuple[</a:t>
            </a:r>
            <a:r>
              <a:rPr lang="en-US" sz="1800" b="0" i="0" u="none" strike="noStrike" baseline="0" dirty="0" err="1">
                <a:latin typeface="CourierNewPSMT"/>
              </a:rPr>
              <a:t>start:end</a:t>
            </a:r>
            <a:r>
              <a:rPr lang="en-US" sz="1800" b="0" i="0" u="none" strike="noStrike" baseline="0" dirty="0">
                <a:latin typeface="CourierNewPSMT"/>
              </a:rPr>
              <a:t>]</a:t>
            </a:r>
            <a:r>
              <a:rPr lang="en-US" sz="1800" b="0" i="0" u="none" strike="noStrike" baseline="0" dirty="0">
                <a:latin typeface="ArialMT"/>
              </a:rPr>
              <a:t>, where </a:t>
            </a:r>
            <a:r>
              <a:rPr lang="en-US" sz="1800" b="0" i="0" u="none" strike="noStrike" baseline="0" dirty="0">
                <a:latin typeface="CourierNewPSMT"/>
              </a:rPr>
              <a:t>tuple </a:t>
            </a:r>
            <a:r>
              <a:rPr lang="en-US" sz="1800" b="0" i="0" u="none" strike="noStrike" baseline="0" dirty="0">
                <a:latin typeface="ArialMT"/>
              </a:rPr>
              <a:t>is the parent tuple from which to extract elements, </a:t>
            </a:r>
            <a:r>
              <a:rPr lang="en-US" sz="1800" b="0" i="0" u="none" strike="noStrike" baseline="0" dirty="0">
                <a:latin typeface="CourierNewPSMT"/>
              </a:rPr>
              <a:t>start </a:t>
            </a:r>
            <a:r>
              <a:rPr lang="en-US" sz="1800" b="0" i="0" u="none" strike="noStrike" baseline="0" dirty="0">
                <a:latin typeface="ArialMT"/>
              </a:rPr>
              <a:t>is the starting index from where to start extracting elements and </a:t>
            </a:r>
            <a:r>
              <a:rPr lang="en-US" sz="1800" b="0" i="0" u="none" strike="noStrike" baseline="0" dirty="0">
                <a:latin typeface="CourierNewPSMT"/>
              </a:rPr>
              <a:t>end </a:t>
            </a:r>
            <a:r>
              <a:rPr lang="en-US" sz="1800" b="0" i="0" u="none" strike="noStrike" baseline="0" dirty="0">
                <a:latin typeface="ArialMT"/>
              </a:rPr>
              <a:t>is the ending index (excluding </a:t>
            </a:r>
            <a:r>
              <a:rPr lang="en-US" sz="1800" b="0" i="0" u="none" strike="noStrike" baseline="0" dirty="0">
                <a:latin typeface="CourierNewPSMT"/>
              </a:rPr>
              <a:t>end</a:t>
            </a:r>
            <a:r>
              <a:rPr lang="en-US" sz="1800" b="0" i="0" u="none" strike="noStrike" baseline="0" dirty="0">
                <a:latin typeface="ArialMT"/>
              </a:rPr>
              <a:t>) till where to extract the elements. 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parent tuple does not undergo any change. Both </a:t>
            </a:r>
            <a:r>
              <a:rPr lang="en-US" sz="1800" b="0" i="0" u="none" strike="noStrike" baseline="0" dirty="0">
                <a:latin typeface="CourierNewPSMT"/>
              </a:rPr>
              <a:t>start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0" i="0" u="none" strike="noStrike" baseline="0" dirty="0">
                <a:latin typeface="CourierNewPSMT"/>
              </a:rPr>
              <a:t>end </a:t>
            </a:r>
            <a:r>
              <a:rPr lang="en-US" sz="1800" b="0" i="0" u="none" strike="noStrike" baseline="0" dirty="0">
                <a:latin typeface="ArialMT"/>
              </a:rPr>
              <a:t>are optional, with </a:t>
            </a:r>
            <a:r>
              <a:rPr lang="en-US" sz="1800" b="0" i="0" u="none" strike="noStrike" baseline="0" dirty="0">
                <a:latin typeface="CourierNewPSMT"/>
              </a:rPr>
              <a:t>start </a:t>
            </a:r>
            <a:r>
              <a:rPr lang="en-US" sz="1800" b="0" i="0" u="none" strike="noStrike" baseline="0" dirty="0">
                <a:latin typeface="ArialMT"/>
              </a:rPr>
              <a:t>defaulting to </a:t>
            </a:r>
            <a:r>
              <a:rPr lang="en-US" sz="1800" b="0" i="0" u="none" strike="noStrike" baseline="0" dirty="0">
                <a:latin typeface="CourierNewPSMT"/>
              </a:rPr>
              <a:t>0 </a:t>
            </a:r>
            <a:r>
              <a:rPr lang="en-US" sz="1800" b="0" i="0" u="none" strike="noStrike" baseline="0" dirty="0">
                <a:latin typeface="ArialMT"/>
              </a:rPr>
              <a:t>(index of the first element) and </a:t>
            </a:r>
            <a:r>
              <a:rPr lang="en-US" sz="1800" b="0" i="0" u="none" strike="noStrike" baseline="0" dirty="0">
                <a:latin typeface="CourierNewPSMT"/>
              </a:rPr>
              <a:t>end </a:t>
            </a:r>
            <a:r>
              <a:rPr lang="en-US" sz="1800" b="0" i="0" u="none" strike="noStrike" baseline="0" dirty="0">
                <a:latin typeface="ArialMT"/>
              </a:rPr>
              <a:t>defaulting to </a:t>
            </a:r>
            <a:r>
              <a:rPr lang="en-US" sz="1800" b="0" i="0" u="none" strike="noStrike" baseline="0" dirty="0" err="1">
                <a:latin typeface="CourierNewPSMT"/>
              </a:rPr>
              <a:t>len</a:t>
            </a:r>
            <a:r>
              <a:rPr lang="en-US" sz="1800" b="0" i="0" u="none" strike="noStrike" baseline="0" dirty="0">
                <a:latin typeface="CourierNewPSMT"/>
              </a:rPr>
              <a:t>(tuple)</a:t>
            </a:r>
            <a:r>
              <a:rPr lang="en-US" sz="1800" b="0" i="0" u="none" strike="noStrike" baseline="0" dirty="0">
                <a:latin typeface="ArialMT"/>
              </a:rPr>
              <a:t>, i.e. the end of the tuple. Some examples follow: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018BD-C6DA-4F40-9960-D49A7A5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9298-150E-491C-88E9-1300BF1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43266-950F-42D8-A15A-F5974CF9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170579"/>
            <a:ext cx="4191000" cy="13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215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6405-20B3-40B3-8E3C-4D9C8BE5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Adding, Multiplying and Copying Tuples</a:t>
            </a:r>
            <a:endParaRPr lang="fa-I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46D5-7A78-4067-AC05-E209F066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+ </a:t>
            </a:r>
            <a:r>
              <a:rPr lang="en-US" sz="1800" b="0" i="0" u="none" strike="noStrike" baseline="0" dirty="0">
                <a:latin typeface="ArialMT"/>
              </a:rPr>
              <a:t>(addition), </a:t>
            </a:r>
            <a:r>
              <a:rPr lang="en-US" sz="1800" b="0" i="0" u="none" strike="noStrike" baseline="0" dirty="0">
                <a:latin typeface="CourierNewPSMT"/>
              </a:rPr>
              <a:t>+= </a:t>
            </a:r>
            <a:r>
              <a:rPr lang="en-US" sz="1800" b="0" i="0" u="none" strike="noStrike" baseline="0" dirty="0">
                <a:latin typeface="ArialMT"/>
              </a:rPr>
              <a:t>(addition and assignment), </a:t>
            </a:r>
            <a:r>
              <a:rPr lang="en-US" sz="1800" b="0" i="0" u="none" strike="noStrike" baseline="0" dirty="0">
                <a:latin typeface="CourierNewPSMT"/>
              </a:rPr>
              <a:t>* </a:t>
            </a:r>
            <a:r>
              <a:rPr lang="en-US" sz="1800" b="0" i="0" u="none" strike="noStrike" baseline="0" dirty="0">
                <a:latin typeface="ArialMT"/>
              </a:rPr>
              <a:t>(multiplication), </a:t>
            </a:r>
            <a:r>
              <a:rPr lang="en-US" sz="1800" b="0" i="0" u="none" strike="noStrike" baseline="0" dirty="0">
                <a:latin typeface="CourierNewPSMT"/>
              </a:rPr>
              <a:t>*= </a:t>
            </a:r>
            <a:r>
              <a:rPr lang="en-US" sz="1800" b="0" i="0" u="none" strike="noStrike" baseline="0" dirty="0">
                <a:latin typeface="ArialMT"/>
              </a:rPr>
              <a:t>(multiplication and assignment) and </a:t>
            </a:r>
            <a:r>
              <a:rPr lang="en-US" sz="1800" b="0" i="0" u="none" strike="noStrike" baseline="0" dirty="0">
                <a:latin typeface="CourierNewPSMT"/>
              </a:rPr>
              <a:t>= </a:t>
            </a:r>
            <a:r>
              <a:rPr lang="en-US" sz="1800" b="0" i="0" u="none" strike="noStrike" baseline="0" dirty="0">
                <a:latin typeface="ArialMT"/>
              </a:rPr>
              <a:t>(assignment) operators are available to operate on tuples</a:t>
            </a:r>
          </a:p>
          <a:p>
            <a:pPr lvl="1" algn="ctr">
              <a:lnSpc>
                <a:spcPct val="100000"/>
              </a:lnSpc>
            </a:pPr>
            <a:r>
              <a:rPr lang="en-US" sz="1800" b="1" i="0" u="none" strike="noStrike" baseline="0" dirty="0">
                <a:latin typeface="Arial-BoldMT"/>
              </a:rPr>
              <a:t>Adding Tuples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sz="1800" dirty="0"/>
              <a:t>Two tuples can be concatenated to form a third tuple using the + operator:</a:t>
            </a: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2434B-26D6-45A6-BAF5-7FAC3929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5B471-A23B-4862-AD20-83DADEE8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381F0-BB94-4630-91F8-53912E1E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421573"/>
            <a:ext cx="3002979" cy="27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7790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6405-20B3-40B3-8E3C-4D9C8BE5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Adding, Multiplying and Copying Tuples</a:t>
            </a:r>
            <a:endParaRPr lang="fa-I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46D5-7A78-4067-AC05-E209F066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+ </a:t>
            </a:r>
            <a:r>
              <a:rPr lang="en-US" sz="1800" b="0" i="0" u="none" strike="noStrike" baseline="0" dirty="0">
                <a:latin typeface="ArialMT"/>
              </a:rPr>
              <a:t>(addition), </a:t>
            </a:r>
            <a:r>
              <a:rPr lang="en-US" sz="1800" b="0" i="0" u="none" strike="noStrike" baseline="0" dirty="0">
                <a:latin typeface="CourierNewPSMT"/>
              </a:rPr>
              <a:t>+= </a:t>
            </a:r>
            <a:r>
              <a:rPr lang="en-US" sz="1800" b="0" i="0" u="none" strike="noStrike" baseline="0" dirty="0">
                <a:latin typeface="ArialMT"/>
              </a:rPr>
              <a:t>(addition and assignment), </a:t>
            </a:r>
            <a:r>
              <a:rPr lang="en-US" sz="1800" b="0" i="0" u="none" strike="noStrike" baseline="0" dirty="0">
                <a:latin typeface="CourierNewPSMT"/>
              </a:rPr>
              <a:t>* </a:t>
            </a:r>
            <a:r>
              <a:rPr lang="en-US" sz="1800" b="0" i="0" u="none" strike="noStrike" baseline="0" dirty="0">
                <a:latin typeface="ArialMT"/>
              </a:rPr>
              <a:t>(multiplication), </a:t>
            </a:r>
            <a:r>
              <a:rPr lang="en-US" sz="1800" b="0" i="0" u="none" strike="noStrike" baseline="0" dirty="0">
                <a:latin typeface="CourierNewPSMT"/>
              </a:rPr>
              <a:t>*= </a:t>
            </a:r>
            <a:r>
              <a:rPr lang="en-US" sz="1800" b="0" i="0" u="none" strike="noStrike" baseline="0" dirty="0">
                <a:latin typeface="ArialMT"/>
              </a:rPr>
              <a:t>(multiplication and assignment) and </a:t>
            </a:r>
            <a:r>
              <a:rPr lang="en-US" sz="1800" b="0" i="0" u="none" strike="noStrike" baseline="0" dirty="0">
                <a:latin typeface="CourierNewPSMT"/>
              </a:rPr>
              <a:t>= </a:t>
            </a:r>
            <a:r>
              <a:rPr lang="en-US" sz="1800" b="0" i="0" u="none" strike="noStrike" baseline="0" dirty="0">
                <a:latin typeface="ArialMT"/>
              </a:rPr>
              <a:t>(assignment) operators are available to operate on tuples</a:t>
            </a:r>
          </a:p>
          <a:p>
            <a:pPr lvl="1" algn="ctr">
              <a:lnSpc>
                <a:spcPct val="100000"/>
              </a:lnSpc>
            </a:pPr>
            <a:r>
              <a:rPr lang="en-US" sz="1800" b="1" i="0" u="none" strike="noStrike" baseline="0" dirty="0">
                <a:latin typeface="Arial-BoldMT"/>
              </a:rPr>
              <a:t>Adding Tuples</a:t>
            </a: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2434B-26D6-45A6-BAF5-7FAC3929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5B471-A23B-4862-AD20-83DADEE8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F7ABB-377E-40B8-8DBE-61F2C868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09" y="3190462"/>
            <a:ext cx="7010400" cy="1541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B97433-74DB-49A1-88E5-F1BC0CC42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9" y="4812087"/>
            <a:ext cx="8077200" cy="14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861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6AB9DAB-1DE0-450B-93F4-17E243A06C59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075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C8B6168-E0DE-42EC-8B7F-6D2E74732451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2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495429"/>
            <a:ext cx="6400800" cy="1828800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Basic programming</a:t>
            </a:r>
            <a:br>
              <a:rPr lang="en-US" altLang="en-US" sz="6000" dirty="0"/>
            </a:br>
            <a:br>
              <a:rPr lang="en-US" altLang="en-US" sz="6000" dirty="0"/>
            </a:br>
            <a:br>
              <a:rPr lang="en-US" altLang="en-US" sz="6000" dirty="0"/>
            </a:br>
            <a:r>
              <a:rPr lang="en-US" altLang="en-US" sz="6000" dirty="0"/>
              <a:t> </a:t>
            </a:r>
            <a:r>
              <a:rPr lang="en-US" altLang="en-US" sz="2400" dirty="0"/>
              <a:t>Session7:</a:t>
            </a:r>
            <a:br>
              <a:rPr lang="en-US" altLang="en-US" sz="2400" dirty="0"/>
            </a:br>
            <a:r>
              <a:rPr lang="en-US" altLang="en-US" sz="2400" dirty="0"/>
              <a:t>TUPLES</a:t>
            </a:r>
            <a:endParaRPr lang="en-US" alt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By Dr.Sirous Salehnasab - Assistant Professor of Medical 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513053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CS1401-2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664CD-2B13-4DC6-BC9E-E600F6833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" y="1447800"/>
            <a:ext cx="1199804" cy="1545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E4CF9-F963-42E5-BA53-F9423497C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22" y="1447800"/>
            <a:ext cx="1762069" cy="154581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6405-20B3-40B3-8E3C-4D9C8BE5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Adding, Multiplying and Copying Tuples</a:t>
            </a:r>
            <a:endParaRPr lang="fa-I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46D5-7A78-4067-AC05-E209F066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lvl="1" algn="ctr">
              <a:lnSpc>
                <a:spcPct val="100000"/>
              </a:lnSpc>
            </a:pPr>
            <a:r>
              <a:rPr lang="en-US" sz="1800" b="1" i="0" u="none" strike="noStrike" baseline="0" dirty="0">
                <a:latin typeface="Arial-BoldMT"/>
              </a:rPr>
              <a:t>Multiplying Tuples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sz="1600" b="0" i="0" u="none" strike="noStrike" baseline="0" dirty="0">
                <a:latin typeface="ArialMT"/>
              </a:rPr>
              <a:t>A tuple </a:t>
            </a:r>
            <a:r>
              <a:rPr lang="en-US" sz="1600" b="0" i="0" u="none" strike="noStrike" baseline="0" dirty="0">
                <a:latin typeface="CourierNewPSMT"/>
              </a:rPr>
              <a:t>T </a:t>
            </a:r>
            <a:r>
              <a:rPr lang="en-US" sz="1600" b="0" i="0" u="none" strike="noStrike" baseline="0" dirty="0">
                <a:latin typeface="ArialMT"/>
              </a:rPr>
              <a:t>can be multiplied by an integer </a:t>
            </a:r>
            <a:r>
              <a:rPr lang="en-US" sz="1600" b="0" i="0" u="none" strike="noStrike" baseline="0" dirty="0">
                <a:latin typeface="CourierNewPSMT"/>
              </a:rPr>
              <a:t>n </a:t>
            </a:r>
            <a:r>
              <a:rPr lang="en-US" sz="1600" b="0" i="0" u="none" strike="noStrike" baseline="0" dirty="0">
                <a:latin typeface="ArialMT"/>
              </a:rPr>
              <a:t>to denote the tuple </a:t>
            </a:r>
            <a:r>
              <a:rPr lang="en-US" sz="1600" b="0" i="0" u="none" strike="noStrike" baseline="0" dirty="0">
                <a:latin typeface="CourierNewPSMT"/>
              </a:rPr>
              <a:t>T </a:t>
            </a:r>
            <a:r>
              <a:rPr lang="en-US" sz="1600" b="0" i="0" u="none" strike="noStrike" baseline="0" dirty="0">
                <a:latin typeface="ArialMT"/>
              </a:rPr>
              <a:t>repeated </a:t>
            </a:r>
            <a:r>
              <a:rPr lang="en-US" sz="1600" b="0" i="0" u="none" strike="noStrike" baseline="0" dirty="0">
                <a:latin typeface="CourierNewPSMT"/>
              </a:rPr>
              <a:t>n </a:t>
            </a:r>
            <a:r>
              <a:rPr lang="en-US" sz="1600" b="0" i="0" u="none" strike="noStrike" baseline="0" dirty="0">
                <a:latin typeface="ArialMT"/>
              </a:rPr>
              <a:t>times:</a:t>
            </a:r>
            <a:endParaRPr lang="en-US" sz="1600" dirty="0"/>
          </a:p>
          <a:p>
            <a:pPr marL="457200" lvl="1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2434B-26D6-45A6-BAF5-7FAC3929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5B471-A23B-4862-AD20-83DADEE8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18B17-829D-4A0E-9B2D-D675F1B6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76450"/>
            <a:ext cx="4438650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AD44B-76F6-46CF-A3EE-8FFC14A5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31" y="3471862"/>
            <a:ext cx="57435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FC7D35-43F1-4D4E-9710-445F04472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5002091"/>
            <a:ext cx="7239000" cy="16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26383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C0CE-F566-4A26-9AB7-59821CD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Copying Tuples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565A-149A-4A63-A7CD-520E66E2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Before we proceed with assigning and copying tuples, we need to understand a basic point: even though a tuple is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ArialMT"/>
              </a:rPr>
              <a:t>immutable</a:t>
            </a:r>
            <a:r>
              <a:rPr lang="en-US" sz="1800" b="0" i="0" u="none" strike="noStrike" baseline="0" dirty="0">
                <a:latin typeface="ArialMT"/>
              </a:rPr>
              <a:t>, the elements within a tuple need not be immutable!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u="none" strike="noStrike" baseline="0" dirty="0">
                <a:latin typeface="ArialMT"/>
              </a:rPr>
              <a:t>A tuple is immutable and that means that we cannot add elements to a tuple and cannot remove elements from a tuple. We also cannot change the elements of a tuple.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MT"/>
              </a:rPr>
              <a:t>An element in a tuple can be a reference to some object. We cannot change this reference, as suggested in the point above, but can change the contents of the object! Thus, if a tuple contains a list, we can add/remove/change elements in the list for instance.</a:t>
            </a:r>
          </a:p>
          <a:p>
            <a:pPr marL="400050" algn="just">
              <a:lnSpc>
                <a:spcPct val="150000"/>
              </a:lnSpc>
            </a:pPr>
            <a:r>
              <a:rPr lang="en-US" sz="1800" dirty="0">
                <a:latin typeface="ArialMT"/>
              </a:rPr>
              <a:t>Tuples can be assigned to tuples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018BD-C6DA-4F40-9960-D49A7A5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9298-150E-491C-88E9-1300BF1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2F1E7-351F-430C-B7CD-0A8A2835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4282236"/>
            <a:ext cx="1943100" cy="25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6215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C0CE-F566-4A26-9AB7-59821CD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Miscellaneous Operations on Tuples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565A-149A-4A63-A7CD-520E66E2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800" b="1" i="0" u="none" strike="noStrike" baseline="0" dirty="0">
                <a:latin typeface="Arial-BoldMT"/>
              </a:rPr>
              <a:t>Finding the Smallest Element in a Tuple</a:t>
            </a:r>
          </a:p>
          <a:p>
            <a:pPr algn="ctr">
              <a:lnSpc>
                <a:spcPct val="150000"/>
              </a:lnSpc>
            </a:pPr>
            <a:endParaRPr lang="en-US" sz="1800" b="1" dirty="0">
              <a:latin typeface="Arial-BoldMT"/>
            </a:endParaRPr>
          </a:p>
          <a:p>
            <a:pPr algn="ctr">
              <a:lnSpc>
                <a:spcPct val="150000"/>
              </a:lnSpc>
            </a:pPr>
            <a:endParaRPr lang="en-US" sz="1800" b="1" dirty="0">
              <a:latin typeface="Arial-BoldMT"/>
            </a:endParaRPr>
          </a:p>
          <a:p>
            <a:pPr algn="ctr">
              <a:lnSpc>
                <a:spcPct val="150000"/>
              </a:lnSpc>
            </a:pPr>
            <a:endParaRPr lang="en-US" sz="1800" b="1" dirty="0">
              <a:latin typeface="Arial-BoldMT"/>
            </a:endParaRPr>
          </a:p>
          <a:p>
            <a:pPr algn="ctr">
              <a:lnSpc>
                <a:spcPct val="150000"/>
              </a:lnSpc>
            </a:pPr>
            <a:endParaRPr lang="en-US" sz="1800" b="1" dirty="0">
              <a:latin typeface="Arial-BoldMT"/>
            </a:endParaRPr>
          </a:p>
          <a:p>
            <a:pPr algn="ctr">
              <a:lnSpc>
                <a:spcPct val="150000"/>
              </a:lnSpc>
            </a:pPr>
            <a:r>
              <a:rPr lang="en-US" sz="1800" b="1" i="0" u="none" strike="noStrike" baseline="0" dirty="0">
                <a:latin typeface="Arial-BoldMT"/>
              </a:rPr>
              <a:t>Finding the Largest Element in a Tuple</a:t>
            </a:r>
            <a:endParaRPr lang="en-US" sz="180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018BD-C6DA-4F40-9960-D49A7A5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9298-150E-491C-88E9-1300BF1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856E6-8B03-486E-B5BE-FA4263B1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9" y="1752600"/>
            <a:ext cx="8229600" cy="185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94A62C-921F-4D35-942B-E71FBD15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4343400"/>
            <a:ext cx="80676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70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C0CE-F566-4A26-9AB7-59821CD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Miscellaneous Operations on Tuples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565A-149A-4A63-A7CD-520E66E2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800" b="1" i="0" u="none" strike="noStrike" baseline="0" dirty="0">
                <a:latin typeface="Arial-BoldMT"/>
              </a:rPr>
              <a:t>Sorting a Tuple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Since in-place sorting of a tuple is not possible, owing to the fact that they are immutable, the sorted() function can be used to obtain a copy of the sorted elements of a tuple as shown in the example below:</a:t>
            </a:r>
          </a:p>
          <a:p>
            <a:pPr algn="just">
              <a:lnSpc>
                <a:spcPct val="150000"/>
              </a:lnSpc>
            </a:pPr>
            <a:endParaRPr lang="en-US" sz="1800" b="1" dirty="0">
              <a:latin typeface="Arial-BoldMT"/>
            </a:endParaRPr>
          </a:p>
          <a:p>
            <a:pPr algn="ctr">
              <a:lnSpc>
                <a:spcPct val="150000"/>
              </a:lnSpc>
            </a:pPr>
            <a:endParaRPr lang="en-US" sz="1800" b="1" dirty="0">
              <a:latin typeface="Arial-BoldMT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800" b="1" dirty="0">
              <a:latin typeface="Arial-Bold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018BD-C6DA-4F40-9960-D49A7A5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9298-150E-491C-88E9-1300BF1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0207F-349F-4781-990B-8186C44D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590800"/>
            <a:ext cx="241935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99638-361A-4CF1-8B20-626BC3E0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88999"/>
            <a:ext cx="7649369" cy="1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7569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C0CE-F566-4A26-9AB7-59821CD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Lists and Tuples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565A-149A-4A63-A7CD-520E66E2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Both lists and tuples are ordered sequences – elements within them are organized based on indices and can be identified by their indices.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b="0" i="0" u="none" strike="noStrike" baseline="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b="0" i="0" u="none" strike="noStrike" baseline="0" dirty="0">
              <a:latin typeface="ArialMT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Both of them support a very similar set of operations as far as searching for an element within them are concerned.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biggest difference between them is the fact that tuples are immutable and lists are dynamically alterable!</a:t>
            </a:r>
          </a:p>
          <a:p>
            <a:pPr algn="just">
              <a:lnSpc>
                <a:spcPct val="150000"/>
              </a:lnSpc>
            </a:pPr>
            <a:endParaRPr lang="en-US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018BD-C6DA-4F40-9960-D49A7A5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9298-150E-491C-88E9-1300BF1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0AECD-5E5A-44A2-9A6D-6667FA7C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95173"/>
            <a:ext cx="3424238" cy="17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0552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BF14-841C-4B34-B1C7-CF4BA39E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HomeWork3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5CABB-3B7E-4B0F-A157-53884ACFA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319" y="1371600"/>
                <a:ext cx="8458200" cy="5105400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Write a program to accept country names and print their capitals.</a:t>
                </a: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Write a program to generate the first 'n' Fibonacci terms.           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600" dirty="0"/>
                  <a:t>(</a:t>
                </a:r>
                <a:r>
                  <a:rPr lang="en-US" sz="1800" b="0" i="0" u="none" strike="noStrike" baseline="0" dirty="0">
                    <a:latin typeface="CourierNewPSMT"/>
                  </a:rPr>
                  <a:t>t1 = t2 =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5CABB-3B7E-4B0F-A157-53884ACFA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319" y="1371600"/>
                <a:ext cx="8458200" cy="5105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374B4-C339-4E11-A925-13790C6E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8453C-1C2D-4A7C-BC37-6FFAC411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01417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525" y="1511399"/>
            <a:ext cx="8334375" cy="1487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1"/>
            <a:endParaRPr lang="fa-IR" sz="3300" dirty="0">
              <a:cs typeface="B Titr" panose="00000700000000000000" pitchFamily="2" charset="-78"/>
            </a:endParaRPr>
          </a:p>
          <a:p>
            <a:pPr algn="ctr" rtl="1"/>
            <a:r>
              <a:rPr lang="en-US" sz="33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cs typeface="B Titr" panose="00000700000000000000" pitchFamily="2" charset="-78"/>
              </a:rPr>
              <a:t>Thank for your Attention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3849" y="3750752"/>
            <a:ext cx="4254765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300" b="1" i="1" dirty="0">
                <a:ln w="0"/>
                <a:solidFill>
                  <a:srgbClr val="66006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3300" b="1" dirty="0">
                <a:ln w="0"/>
                <a:solidFill>
                  <a:srgbClr val="66006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ln w="0"/>
                <a:solidFill>
                  <a:srgbClr val="66006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20223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8C8021-F6C4-4BC3-8079-8E2A621BDA4B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82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 dirty="0"/>
              <a:t>TUPLES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720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b="1" dirty="0"/>
              <a:t>In this session you will be able to: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/>
              <a:t>Create tuples and access their elements.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/>
              <a:t>Iterate through tuples and search for specific elements.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100" dirty="0"/>
              <a:t>Extract sub-tuples from tuples using the concept of tuple slices.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dirty="0"/>
              <a:t>Concatenate tuples and populate tuples instantly using tuple multiplication.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/>
              <a:t>Learn to differentiate between lists and tuples.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definition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i="1" dirty="0"/>
              <a:t>tuple</a:t>
            </a:r>
            <a:r>
              <a:rPr lang="en-US" sz="2400" dirty="0"/>
              <a:t> in Python is defined as an immutable ordered sequence of elements.</a:t>
            </a:r>
          </a:p>
          <a:p>
            <a:pPr lvl="1" algn="just">
              <a:lnSpc>
                <a:spcPct val="150000"/>
              </a:lnSpc>
            </a:pPr>
            <a:r>
              <a:rPr lang="en-US" sz="1800" i="1" dirty="0">
                <a:solidFill>
                  <a:srgbClr val="FF0000"/>
                </a:solidFill>
              </a:rPr>
              <a:t>Immutable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means that the contents of a tuple cannot be changed once created.</a:t>
            </a:r>
          </a:p>
          <a:p>
            <a:pPr lvl="1" algn="just">
              <a:lnSpc>
                <a:spcPct val="150000"/>
              </a:lnSpc>
            </a:pPr>
            <a:r>
              <a:rPr lang="en-US" sz="1800" i="1" dirty="0">
                <a:solidFill>
                  <a:srgbClr val="FF0000"/>
                </a:solidFill>
              </a:rPr>
              <a:t>Ordered</a:t>
            </a:r>
            <a:r>
              <a:rPr lang="en-US" sz="1800" dirty="0"/>
              <a:t> means that each item in a tuple has an index based on it's position in the tuple.</a:t>
            </a:r>
          </a:p>
          <a:p>
            <a:pPr lvl="1" algn="just">
              <a:lnSpc>
                <a:spcPct val="150000"/>
              </a:lnSpc>
            </a:pPr>
            <a:r>
              <a:rPr lang="en-US" sz="1800" i="1" dirty="0">
                <a:solidFill>
                  <a:srgbClr val="FF0000"/>
                </a:solidFill>
              </a:rPr>
              <a:t>Sequence</a:t>
            </a:r>
            <a:r>
              <a:rPr lang="en-US" sz="1800" dirty="0"/>
              <a:t> means that the elements are arranged in order, based on their indices, and a sequential traversal through the tuple will give us the elements in the order of their indices.</a:t>
            </a:r>
            <a:endParaRPr lang="fa-IR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6841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Tuples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Just as how a list object can be created and assigned to a variable using the </a:t>
            </a:r>
            <a:r>
              <a:rPr lang="en-US" sz="1800" b="0" i="0" u="none" strike="noStrike" baseline="0" dirty="0">
                <a:latin typeface="CourierNewPSMT"/>
              </a:rPr>
              <a:t>list()</a:t>
            </a:r>
            <a:r>
              <a:rPr lang="en-US" sz="1800" b="0" i="0" u="none" strike="noStrike" baseline="0" dirty="0">
                <a:latin typeface="ArialMT"/>
              </a:rPr>
              <a:t>function, a tuple object can be created from a list and assigned to a variable using the </a:t>
            </a:r>
            <a:r>
              <a:rPr lang="en-US" sz="1800" b="0" i="0" u="none" strike="noStrike" baseline="0" dirty="0">
                <a:latin typeface="CourierNewPSMT"/>
              </a:rPr>
              <a:t>tuple() </a:t>
            </a:r>
            <a:r>
              <a:rPr lang="en-US" sz="1800" b="0" i="0" u="none" strike="noStrike" baseline="0" dirty="0">
                <a:latin typeface="ArialMT"/>
              </a:rPr>
              <a:t>function: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tuple() </a:t>
            </a:r>
            <a:r>
              <a:rPr lang="en-US" sz="1800" b="0" i="0" u="none" strike="noStrike" baseline="0" dirty="0">
                <a:latin typeface="ArialMT"/>
              </a:rPr>
              <a:t>function accepts an </a:t>
            </a:r>
            <a:r>
              <a:rPr lang="en-US" sz="1800" b="0" i="0" u="none" strike="noStrike" baseline="0" dirty="0" err="1">
                <a:latin typeface="ArialMT"/>
              </a:rPr>
              <a:t>iterable</a:t>
            </a:r>
            <a:r>
              <a:rPr lang="en-US" sz="1800" b="0" i="0" u="none" strike="noStrike" baseline="0" dirty="0">
                <a:latin typeface="ArialMT"/>
              </a:rPr>
              <a:t> object – an object over which it can iterate and fetch values one by one. Lists are examples of </a:t>
            </a:r>
            <a:r>
              <a:rPr lang="en-US" sz="1800" b="0" i="0" u="none" strike="noStrike" baseline="0" dirty="0" err="1">
                <a:latin typeface="ArialMT"/>
              </a:rPr>
              <a:t>iterables</a:t>
            </a:r>
            <a:r>
              <a:rPr lang="en-US" sz="1800" b="0" i="0" u="none" strike="noStrike" baseline="0" dirty="0">
                <a:latin typeface="ArialMT"/>
              </a:rPr>
              <a:t>, and there are many other </a:t>
            </a:r>
            <a:r>
              <a:rPr lang="en-US" sz="1800" b="0" i="0" u="none" strike="noStrike" baseline="0" dirty="0" err="1">
                <a:latin typeface="ArialMT"/>
              </a:rPr>
              <a:t>iterable</a:t>
            </a:r>
            <a:r>
              <a:rPr lang="en-US" sz="1800" b="0" i="0" u="none" strike="noStrike" baseline="0" dirty="0">
                <a:latin typeface="ArialMT"/>
              </a:rPr>
              <a:t> types.</a:t>
            </a:r>
            <a:endParaRPr lang="en-US" sz="180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315BF-C14E-4EBA-820A-D7034367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10" y="2895600"/>
            <a:ext cx="404844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3878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Creating Empty Tuples Using tuple()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If a list is not passed as an argument, an empty tuple is created:</a:t>
            </a:r>
            <a:endParaRPr lang="en-US" sz="180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48127-C5CF-4ECC-885B-4F907E0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36" y="2247900"/>
            <a:ext cx="369410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01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Creating Tuples Using (,)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Just as how </a:t>
            </a:r>
            <a:r>
              <a:rPr lang="en-US" sz="1800" b="0" i="0" u="none" strike="noStrike" baseline="0" dirty="0">
                <a:latin typeface="CourierNewPSMT"/>
              </a:rPr>
              <a:t>[] </a:t>
            </a:r>
            <a:r>
              <a:rPr lang="en-US" sz="1800" b="0" i="0" u="none" strike="noStrike" baseline="0" dirty="0">
                <a:latin typeface="ArialMT"/>
              </a:rPr>
              <a:t>indicate </a:t>
            </a:r>
            <a:r>
              <a:rPr lang="en-US" sz="1800" b="0" i="0" u="none" strike="noStrike" baseline="0" dirty="0">
                <a:latin typeface="CourierNewPSMT"/>
              </a:rPr>
              <a:t>list </a:t>
            </a:r>
            <a:r>
              <a:rPr lang="en-US" sz="1800" b="0" i="0" u="none" strike="noStrike" baseline="0" dirty="0">
                <a:latin typeface="ArialMT"/>
              </a:rPr>
              <a:t>literals, </a:t>
            </a:r>
            <a:r>
              <a:rPr lang="en-US" sz="1800" b="0" i="0" u="none" strike="noStrike" baseline="0" dirty="0">
                <a:latin typeface="CourierNewPSMT"/>
              </a:rPr>
              <a:t>() </a:t>
            </a:r>
            <a:r>
              <a:rPr lang="en-US" sz="1800" b="0" i="0" u="none" strike="noStrike" baseline="0" dirty="0">
                <a:latin typeface="ArialMT"/>
              </a:rPr>
              <a:t>indicate </a:t>
            </a:r>
            <a:r>
              <a:rPr lang="en-US" sz="1800" b="0" i="0" u="none" strike="noStrike" baseline="0" dirty="0">
                <a:latin typeface="CourierNewPSMT"/>
              </a:rPr>
              <a:t>tuple </a:t>
            </a:r>
            <a:r>
              <a:rPr lang="en-US" sz="1800" b="0" i="0" u="none" strike="noStrike" baseline="0" dirty="0">
                <a:latin typeface="ArialMT"/>
              </a:rPr>
              <a:t>literals provided there is at least one comma within the parentheses: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parentheses are used primarily for readability, and it is the presence of the comma that actually drives Python into concluding that we are dealing with a tuple! It is also possible to leave out the parentheses if required:</a:t>
            </a:r>
            <a:endParaRPr lang="en-US" sz="180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DD1DB-233F-4CAC-8DF9-034BDA32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2" y="2133600"/>
            <a:ext cx="2204059" cy="1387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49C6A-C279-4938-8FBD-9AD2AAC2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038725"/>
            <a:ext cx="19240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9239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Creating Empty Tuples Using ()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Just as how </a:t>
            </a:r>
            <a:r>
              <a:rPr lang="en-US" sz="1800" b="0" i="0" u="none" strike="noStrike" baseline="0" dirty="0">
                <a:latin typeface="CourierNewPSMT"/>
              </a:rPr>
              <a:t>[] </a:t>
            </a:r>
            <a:r>
              <a:rPr lang="en-US" sz="1800" b="0" i="0" u="none" strike="noStrike" baseline="0" dirty="0">
                <a:latin typeface="ArialMT"/>
              </a:rPr>
              <a:t>represents an empty list, </a:t>
            </a:r>
            <a:r>
              <a:rPr lang="en-US" sz="1800" b="0" i="0" u="none" strike="noStrike" baseline="0" dirty="0">
                <a:latin typeface="CourierNewPSMT"/>
              </a:rPr>
              <a:t>() </a:t>
            </a:r>
            <a:r>
              <a:rPr lang="en-US" sz="1800" b="0" i="0" u="none" strike="noStrike" baseline="0" dirty="0">
                <a:latin typeface="ArialMT"/>
              </a:rPr>
              <a:t>represents an empty tuple: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3A619-BFF5-4516-A7BA-641C5C47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13" y="2209800"/>
            <a:ext cx="2114550" cy="19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430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BDE-835B-4220-9AE2-707319C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Tuple Elements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9A0A-4485-40BC-A5BE-5ECE4DB2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98306"/>
            <a:ext cx="8458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We can access individual elements of a tuple in exactly the same way as we do for lists:</a:t>
            </a:r>
            <a:endParaRPr lang="fa-IR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3FD19-0AB8-4D47-9784-E49DC8D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7911A-B654-4DEA-81C3-D3AF73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1D358-862A-47AB-B7C1-5799306F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3" y="2087743"/>
            <a:ext cx="2305050" cy="452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58BB5-5BA8-4C31-802F-CE05DB1A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44" y="3200400"/>
            <a:ext cx="622177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951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6937</TotalTime>
  <Words>1672</Words>
  <Application>Microsoft Office PowerPoint</Application>
  <PresentationFormat>On-screen Show (4:3)</PresentationFormat>
  <Paragraphs>165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Arial-BoldMT</vt:lpstr>
      <vt:lpstr>ArialMT</vt:lpstr>
      <vt:lpstr>Cambria Math</vt:lpstr>
      <vt:lpstr>CourierNewPSMT</vt:lpstr>
      <vt:lpstr>Tahoma</vt:lpstr>
      <vt:lpstr>Times New Roman</vt:lpstr>
      <vt:lpstr>Wingdings</vt:lpstr>
      <vt:lpstr>Blends</vt:lpstr>
      <vt:lpstr>Clip</vt:lpstr>
      <vt:lpstr>PowerPoint Presentation</vt:lpstr>
      <vt:lpstr>Basic programming    Session7: TUPLES</vt:lpstr>
      <vt:lpstr>TUPLES</vt:lpstr>
      <vt:lpstr>TUPLES definition</vt:lpstr>
      <vt:lpstr>Creating Tuples</vt:lpstr>
      <vt:lpstr>Creating Empty Tuples Using tuple()</vt:lpstr>
      <vt:lpstr>Creating Tuples Using (,)</vt:lpstr>
      <vt:lpstr>Creating Empty Tuples Using ()</vt:lpstr>
      <vt:lpstr>Accessing Tuple Elements</vt:lpstr>
      <vt:lpstr>Counting Tuple Elements</vt:lpstr>
      <vt:lpstr>Iterating Through Tuple Elements</vt:lpstr>
      <vt:lpstr>Searching Elements Within Tuples</vt:lpstr>
      <vt:lpstr>Searching Elements Within Tuples</vt:lpstr>
      <vt:lpstr>Searching Elements Within Tuples</vt:lpstr>
      <vt:lpstr>Searching Elements Within Tuples</vt:lpstr>
      <vt:lpstr>Searching Elements Within Tuples</vt:lpstr>
      <vt:lpstr>Tuple Slices</vt:lpstr>
      <vt:lpstr>Adding, Multiplying and Copying Tuples</vt:lpstr>
      <vt:lpstr>Adding, Multiplying and Copying Tuples</vt:lpstr>
      <vt:lpstr>Adding, Multiplying and Copying Tuples</vt:lpstr>
      <vt:lpstr>Assigning and Copying Tuples</vt:lpstr>
      <vt:lpstr>Miscellaneous Operations on Tuples</vt:lpstr>
      <vt:lpstr>Miscellaneous Operations on Tuples</vt:lpstr>
      <vt:lpstr>Comparison of Lists and Tuples</vt:lpstr>
      <vt:lpstr>HomeWork3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cirruse salehnasab</cp:lastModifiedBy>
  <cp:revision>859</cp:revision>
  <cp:lastPrinted>2021-11-01T10:11:21Z</cp:lastPrinted>
  <dcterms:created xsi:type="dcterms:W3CDTF">1999-12-01T22:01:55Z</dcterms:created>
  <dcterms:modified xsi:type="dcterms:W3CDTF">2023-03-04T09:43:18Z</dcterms:modified>
</cp:coreProperties>
</file>