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6F04-8218-F753-801F-1B570982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0A412-EAA3-376C-57E1-55804099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1C79-37C3-949E-E872-4BDF6AE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C50C-54AA-8983-63D5-3D625BF9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90A4-FE4F-8376-384F-8C7F7CEE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769D-F172-7AD4-0A87-351B6E4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92B2C-B566-4B16-E847-F35DFCCC8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B4D0-AAC2-B36B-F3C0-A1F62237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0AD8-7133-368C-2DA4-66E63A97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3AA9-D13E-A62E-A839-3FE9F778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5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2D6E2-E062-11C0-E219-61774FE67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7965C-B03D-2078-098C-7F00262A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F26E-4B0E-8BE5-0B2C-2E82729E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042D-F959-A96F-7011-1A53C135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070E-5F43-BDD7-6887-2ED6078C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9D57-0D40-547D-6EF5-B1F58088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23C6-D22A-93A8-19A8-56E5654F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379D-E9AA-D885-0270-6F132121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3199-99F9-6E5F-768D-40D34273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D3EA-6A7B-EE9C-303D-3037123A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2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9734-E64A-338B-84EA-F8E17B0F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FBD2-F279-75BA-3489-518D8BF4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5403-04F7-BC02-E6F6-C8D5EC40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0DC3-327E-DC35-F453-6FE7DC1A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9CA8-E55A-A33D-61A7-A9C0B582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2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69C-52B4-910D-1425-3AF6E26C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A316-F081-8C18-8573-4B0A55B8B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E07CD-33EE-ED47-3771-E124178E4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A538-2E74-80AA-90D7-4F3E14D0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6A9E-7476-8BC3-0A60-47649848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BA587-71B6-3166-7ADA-0B8A45A9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89FC-3386-620A-D88F-93F55FBA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C960-70BC-FDE7-98B1-68C8D96D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5E16-BEE3-24C2-F010-CA9DD1AC4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A72A9-BE38-0569-8E95-084717EB3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31DDD-2ADA-A7E6-39F5-5AB5BB0A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1D1EC-CCBF-2DC7-FA4D-4EF21E2E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0B346-96CB-B7E1-C0A9-7FDE81E0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F6688-A732-5C3E-4C4D-1202A3F0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5B76-EE80-1D23-CF43-1404EA7B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8D7C3-C496-F07B-AE8F-982764B7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4FB5E-695B-DDAE-9B2B-97EE3FF7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73CBC-9184-0DA4-5C99-FAD398CD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783D1-2B65-8E1E-6536-721B9824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88866-441B-ABE0-30DD-809835F0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1A9F5-8F73-9501-45D2-0355AA69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AD4F-164B-19F7-1298-A6599FD1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D5DB-7100-D02A-EE0A-216560E2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A348E-6753-72CA-1AA3-3A149119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F89FD-8963-BAD2-63A4-47509BCD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62F10-B7D8-1624-E78B-F2FA33A4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D2F28-F087-C67D-E252-41219219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1F66-D4CB-513C-7C35-8F2FF54C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E2232-7B88-11DF-2298-D173FAA27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B7C57-D941-1422-D13F-6A6F3843A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0762-25C1-429C-536F-1F11799C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BAEA3-2114-9696-45BE-1CC459BA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6A6D5-5635-6990-49A3-A8EE7AD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F9531-95E6-70DC-4BA3-D35F567A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7F35-5928-7A7C-0F0F-1CE77772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1BC6-EC0C-6F75-2C19-C8AE8F144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3F8D-CCB1-4CEC-8656-8BB45DC18AA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7802-3D87-F482-2E14-45F12CA59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D668-3811-CEEE-82E2-15CB42600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FAE5-B60A-4EF2-AB4F-BBCFEE14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BC665-FC2A-74B1-B9AB-5D1A3AA9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23" y="448066"/>
            <a:ext cx="9494553" cy="1779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898C9-6209-A9B9-7B9C-70AC74E0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7" y="2776139"/>
            <a:ext cx="9154803" cy="29626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009FD2-AC4F-72B2-B33C-7738596D5467}"/>
              </a:ext>
            </a:extLst>
          </p:cNvPr>
          <p:cNvSpPr/>
          <p:nvPr/>
        </p:nvSpPr>
        <p:spPr>
          <a:xfrm>
            <a:off x="4344934" y="2933444"/>
            <a:ext cx="3381439" cy="123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C6C62-129C-340F-845D-FA211119F913}"/>
              </a:ext>
            </a:extLst>
          </p:cNvPr>
          <p:cNvSpPr txBox="1"/>
          <p:nvPr/>
        </p:nvSpPr>
        <p:spPr>
          <a:xfrm>
            <a:off x="4596548" y="-18411"/>
            <a:ext cx="3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Wiener filter without blurring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C8FB6-9AF9-29A2-2CCE-416D48EF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89" y="651213"/>
            <a:ext cx="8584980" cy="2321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BBE5E-23B4-0034-CAAE-B28682FC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67" y="3378126"/>
            <a:ext cx="8528837" cy="3069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3F4E0B-F762-7E43-E884-4DFEC6321ADE}"/>
              </a:ext>
            </a:extLst>
          </p:cNvPr>
          <p:cNvSpPr/>
          <p:nvPr/>
        </p:nvSpPr>
        <p:spPr>
          <a:xfrm>
            <a:off x="2246111" y="5645960"/>
            <a:ext cx="6910163" cy="748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CE584-79C7-08C1-C6C7-E501AFDF6083}"/>
              </a:ext>
            </a:extLst>
          </p:cNvPr>
          <p:cNvSpPr txBox="1"/>
          <p:nvPr/>
        </p:nvSpPr>
        <p:spPr>
          <a:xfrm>
            <a:off x="4067750" y="36821"/>
            <a:ext cx="3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Adaptive Wiener filter without blurring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1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6C277A-C3B4-0CF8-75A0-F7F47810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59" y="178517"/>
            <a:ext cx="8699387" cy="111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C4ADE-D205-0298-7119-BD137AB6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93" y="1387116"/>
            <a:ext cx="7335414" cy="1239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D8B2E-2E66-AF65-BA16-73B96A3D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293" y="2768249"/>
            <a:ext cx="7335414" cy="3843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A123D-97F2-E2C3-15F7-B1B0303C3E10}"/>
              </a:ext>
            </a:extLst>
          </p:cNvPr>
          <p:cNvSpPr/>
          <p:nvPr/>
        </p:nvSpPr>
        <p:spPr>
          <a:xfrm>
            <a:off x="3792612" y="3111415"/>
            <a:ext cx="4522905" cy="748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5BD60-E7AD-7B43-0CEC-326178116F24}"/>
              </a:ext>
            </a:extLst>
          </p:cNvPr>
          <p:cNvSpPr/>
          <p:nvPr/>
        </p:nvSpPr>
        <p:spPr>
          <a:xfrm>
            <a:off x="4295838" y="5026131"/>
            <a:ext cx="3614643" cy="61982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03E1F-2B4F-7512-D410-330D0883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2314419"/>
            <a:ext cx="996454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7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1569F5-C310-4020-3D13-74F37A41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95" y="337984"/>
            <a:ext cx="9242324" cy="205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242CE-224E-FE5F-19B0-F8AE9B76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642" y="2943169"/>
            <a:ext cx="7681277" cy="30341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0382FF-600A-8CE0-36EE-CEE7CB5A9964}"/>
              </a:ext>
            </a:extLst>
          </p:cNvPr>
          <p:cNvSpPr/>
          <p:nvPr/>
        </p:nvSpPr>
        <p:spPr>
          <a:xfrm>
            <a:off x="3976719" y="4884983"/>
            <a:ext cx="5216376" cy="1092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saleh Rayan</dc:creator>
  <cp:lastModifiedBy>Mohammed saleh Rayan</cp:lastModifiedBy>
  <cp:revision>2</cp:revision>
  <dcterms:created xsi:type="dcterms:W3CDTF">2023-11-09T18:04:33Z</dcterms:created>
  <dcterms:modified xsi:type="dcterms:W3CDTF">2023-11-09T22:19:28Z</dcterms:modified>
</cp:coreProperties>
</file>