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3DDE-A080-74D1-BD8A-2C7283938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7EA9F-0AB2-42AB-A5A9-6CEEB232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33B6-B233-FF25-9338-C920BF6D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9A2C-C197-9CF0-5400-A1F442B4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85C3-1A0D-3D54-FA84-1281A891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B029-1DA6-6BB9-37A1-BC477C18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32122-A09F-FF4F-5B97-961C08FA8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DD87-14A6-BFC9-3BC5-913C313A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D066-9353-AF03-2839-760B2939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153D-1800-4F98-0D01-63BA1494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0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3EFEF-EA44-5473-7A48-5D4315C6A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26059-7A51-FDD8-4DDE-D8307AD50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A526-FE61-0B9A-61A7-663CF87D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CC39E-A743-00FB-AFE8-7A419B2C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3993-CFF4-0FC4-1C10-5748B6EA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0609-9B2D-B144-0486-443562A3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9C77-121F-D56A-5083-07EEB94B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270F-CB23-6448-A572-BF944127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F4826-11AE-8797-48FB-F1AEB39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252E4-55A9-7482-5846-4CD3F8B9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7259-AA04-49EA-D7F4-377690BB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0E7F8-19E1-584D-8C81-A60000C5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DE8C1-E47E-7E07-E39F-9EE41F60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3BCB-E3FD-C977-591A-AEFA89FF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A195-DF36-93B5-C0A4-26D5101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7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A22E-743B-893F-E567-E8554661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104B-132A-FC03-B85D-EBB318612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3E33E-1FFC-0C84-2F05-055F10F08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3C47-126F-FDFB-687E-D615C60D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BA479-6D96-4076-43E1-D0CBBF07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A2218-86D8-416F-E6C6-C56AA404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2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D5C9-5391-5A0E-62E1-2AE3E431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6AAF5-6924-5C59-63F6-320919D7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2D60C-582A-2238-41B1-EA1E3969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F6812-7FCD-569F-281B-D26B4F3EC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E5A82-AE72-30B3-9F04-EFAA8B4BB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BF5B4-EB4F-FAE7-66BB-3AEB57D1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EBEE1-9A48-A865-C604-5CC9D3C2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D7CB2-C9F7-F8CB-A35C-F7AFBE62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2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73D7-DA91-7B78-1841-CED2FFCD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E506C-92EF-8151-7F86-9C50159B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7A7C5-C2A0-54F5-FBBB-C1ABD200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DB6A1-00DE-768C-641F-429C4EC7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5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9CC0D-B72D-B961-BBD5-72224D3E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18D98-CBC2-4D0F-9F03-E80AE83B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8639E-F031-2927-69A1-168D5866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AE-D39A-8F28-597D-3FE2B2B8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4F9F-10C0-7E81-80FE-E4BA8FD0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16DCE-B947-A94D-20FD-2387D2DAB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AF4D-8F12-CA43-F49A-BFA99D3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41B94-4B48-D912-6D58-25C8201D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35192-8E71-1C39-EA13-2A3C5E74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1241-1576-5681-CECA-57591E6E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51534-5032-1C3D-7B74-1485124DF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E42AE-18F7-1911-4B7E-31FFA7A6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8D4BE-F655-8912-E4AC-6C0F6D70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D59C-AD66-91C7-6301-3609CC9D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AD030-DEC1-D0BB-226F-7D45AA4A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5843A-324B-881A-F297-346CB62A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97EE5-6D3D-0E78-797D-72AE9A994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3D3D5-4199-DEC2-FA68-592AF3E44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A0830-EF75-49A0-9217-598ACC17558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B8A5-6C5F-3C1B-68F1-C48BFB228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C47D-8838-E87F-3C81-8BEB74C9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F41A-C592-427F-B85B-817D45977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F3CC88-2161-20F0-DA5D-02225EE0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3" r="21575" b="21266"/>
          <a:stretch/>
        </p:blipFill>
        <p:spPr>
          <a:xfrm>
            <a:off x="220929" y="2264664"/>
            <a:ext cx="2054244" cy="2328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73735C-F706-148F-8773-AE158682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97" y="985727"/>
            <a:ext cx="5537074" cy="4886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84D956-6041-F225-7A01-574C72D1D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452" y="985726"/>
            <a:ext cx="5537074" cy="48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C0726-A43C-ADF2-63B2-D32CC713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394" y="2095520"/>
            <a:ext cx="3634757" cy="2991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9B333-F198-FACD-1163-9C2084C4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90" y="1119874"/>
            <a:ext cx="5601352" cy="4943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C453F-3B00-01C1-8816-1981E2280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497" y="1119874"/>
            <a:ext cx="5601352" cy="49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2023-12-19T22:42:58Z</dcterms:created>
  <dcterms:modified xsi:type="dcterms:W3CDTF">2023-12-20T01:16:58Z</dcterms:modified>
</cp:coreProperties>
</file>