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18"/>
  </p:notesMasterIdLst>
  <p:handoutMasterIdLst>
    <p:handoutMasterId r:id="rId19"/>
  </p:handoutMasterIdLst>
  <p:sldIdLst>
    <p:sldId id="436" r:id="rId5"/>
    <p:sldId id="437" r:id="rId6"/>
    <p:sldId id="438" r:id="rId7"/>
    <p:sldId id="439" r:id="rId8"/>
    <p:sldId id="442" r:id="rId9"/>
    <p:sldId id="449" r:id="rId10"/>
    <p:sldId id="448" r:id="rId11"/>
    <p:sldId id="446" r:id="rId12"/>
    <p:sldId id="447" r:id="rId13"/>
    <p:sldId id="444" r:id="rId14"/>
    <p:sldId id="450" r:id="rId15"/>
    <p:sldId id="445" r:id="rId16"/>
    <p:sldId id="443" r:id="rId17"/>
  </p:sldIdLst>
  <p:sldSz cx="16256000" cy="9144000"/>
  <p:notesSz cx="9144000" cy="6858000"/>
  <p:defaultText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5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3" autoAdjust="0"/>
    <p:restoredTop sz="94434" autoAdjust="0"/>
  </p:normalViewPr>
  <p:slideViewPr>
    <p:cSldViewPr>
      <p:cViewPr varScale="1">
        <p:scale>
          <a:sx n="59" d="100"/>
          <a:sy n="59" d="100"/>
        </p:scale>
        <p:origin x="1022" y="77"/>
      </p:cViewPr>
      <p:guideLst>
        <p:guide orient="horz" pos="2880"/>
        <p:guide pos="51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37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6EF4D0-DC58-48C4-AF99-E3C313F39D2C}"/>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6BD4C92-DD6F-4E59-BF8D-134E014D2627}"/>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E7EB8876-9C13-4A98-B2A8-D6719F85B2E3}" type="datetimeFigureOut">
              <a:rPr lang="en-US" smtClean="0"/>
              <a:t>6/29/2022</a:t>
            </a:fld>
            <a:endParaRPr lang="en-US"/>
          </a:p>
        </p:txBody>
      </p:sp>
      <p:sp>
        <p:nvSpPr>
          <p:cNvPr id="4" name="Footer Placeholder 3">
            <a:extLst>
              <a:ext uri="{FF2B5EF4-FFF2-40B4-BE49-F238E27FC236}">
                <a16:creationId xmlns:a16="http://schemas.microsoft.com/office/drawing/2014/main" id="{A2074CE7-A30C-48EB-B4EA-18725AE2910D}"/>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08BCC5E-0007-4EF6-9AC3-CD2677F3116C}"/>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320CC3D2-D482-4876-BCFD-D3F984801DFB}" type="slidenum">
              <a:rPr lang="en-US" smtClean="0"/>
              <a:t>‹#›</a:t>
            </a:fld>
            <a:endParaRPr lang="en-US"/>
          </a:p>
        </p:txBody>
      </p:sp>
    </p:spTree>
    <p:extLst>
      <p:ext uri="{BB962C8B-B14F-4D97-AF65-F5344CB8AC3E}">
        <p14:creationId xmlns:p14="http://schemas.microsoft.com/office/powerpoint/2010/main" val="25861131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99D239E4-CCC7-4672-8707-FBC4A6D7AD82}" type="datetimeFigureOut">
              <a:rPr lang="en-US" smtClean="0"/>
              <a:pPr/>
              <a:t>6/29/2022</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83FE2DC6-21AB-4064-A58C-B8733D3B6ABD}" type="slidenum">
              <a:rPr lang="en-US" smtClean="0"/>
              <a:pPr/>
              <a:t>‹#›</a:t>
            </a:fld>
            <a:endParaRPr lang="en-US" dirty="0"/>
          </a:p>
        </p:txBody>
      </p:sp>
    </p:spTree>
    <p:extLst>
      <p:ext uri="{BB962C8B-B14F-4D97-AF65-F5344CB8AC3E}">
        <p14:creationId xmlns:p14="http://schemas.microsoft.com/office/powerpoint/2010/main" val="2067309741"/>
      </p:ext>
    </p:extLst>
  </p:cSld>
  <p:clrMap bg1="lt1" tx1="dk1" bg2="lt2" tx2="dk2" accent1="accent1" accent2="accent2" accent3="accent3" accent4="accent4" accent5="accent5" accent6="accent6" hlink="hlink" folHlink="folHlink"/>
  <p:hf hdr="0" ftr="0" dt="0"/>
  <p:notesStyle>
    <a:lvl1pPr marL="0" algn="l" defTabSz="1044976" rtl="0" eaLnBrk="1" latinLnBrk="0" hangingPunct="1">
      <a:defRPr sz="1400" kern="1200">
        <a:solidFill>
          <a:schemeClr val="tx1"/>
        </a:solidFill>
        <a:latin typeface="+mn-lt"/>
        <a:ea typeface="+mn-ea"/>
        <a:cs typeface="+mn-cs"/>
      </a:defRPr>
    </a:lvl1pPr>
    <a:lvl2pPr marL="522488" algn="l" defTabSz="1044976" rtl="0" eaLnBrk="1" latinLnBrk="0" hangingPunct="1">
      <a:defRPr sz="1400" kern="1200">
        <a:solidFill>
          <a:schemeClr val="tx1"/>
        </a:solidFill>
        <a:latin typeface="+mn-lt"/>
        <a:ea typeface="+mn-ea"/>
        <a:cs typeface="+mn-cs"/>
      </a:defRPr>
    </a:lvl2pPr>
    <a:lvl3pPr marL="1044976" algn="l" defTabSz="1044976" rtl="0" eaLnBrk="1" latinLnBrk="0" hangingPunct="1">
      <a:defRPr sz="1400" kern="1200">
        <a:solidFill>
          <a:schemeClr val="tx1"/>
        </a:solidFill>
        <a:latin typeface="+mn-lt"/>
        <a:ea typeface="+mn-ea"/>
        <a:cs typeface="+mn-cs"/>
      </a:defRPr>
    </a:lvl3pPr>
    <a:lvl4pPr marL="1567464" algn="l" defTabSz="1044976" rtl="0" eaLnBrk="1" latinLnBrk="0" hangingPunct="1">
      <a:defRPr sz="1400" kern="1200">
        <a:solidFill>
          <a:schemeClr val="tx1"/>
        </a:solidFill>
        <a:latin typeface="+mn-lt"/>
        <a:ea typeface="+mn-ea"/>
        <a:cs typeface="+mn-cs"/>
      </a:defRPr>
    </a:lvl4pPr>
    <a:lvl5pPr marL="2089953" algn="l" defTabSz="1044976" rtl="0" eaLnBrk="1" latinLnBrk="0" hangingPunct="1">
      <a:defRPr sz="1400" kern="1200">
        <a:solidFill>
          <a:schemeClr val="tx1"/>
        </a:solidFill>
        <a:latin typeface="+mn-lt"/>
        <a:ea typeface="+mn-ea"/>
        <a:cs typeface="+mn-cs"/>
      </a:defRPr>
    </a:lvl5pPr>
    <a:lvl6pPr marL="2612441" algn="l" defTabSz="1044976" rtl="0" eaLnBrk="1" latinLnBrk="0" hangingPunct="1">
      <a:defRPr sz="1400" kern="1200">
        <a:solidFill>
          <a:schemeClr val="tx1"/>
        </a:solidFill>
        <a:latin typeface="+mn-lt"/>
        <a:ea typeface="+mn-ea"/>
        <a:cs typeface="+mn-cs"/>
      </a:defRPr>
    </a:lvl6pPr>
    <a:lvl7pPr marL="3134929" algn="l" defTabSz="1044976" rtl="0" eaLnBrk="1" latinLnBrk="0" hangingPunct="1">
      <a:defRPr sz="1400" kern="1200">
        <a:solidFill>
          <a:schemeClr val="tx1"/>
        </a:solidFill>
        <a:latin typeface="+mn-lt"/>
        <a:ea typeface="+mn-ea"/>
        <a:cs typeface="+mn-cs"/>
      </a:defRPr>
    </a:lvl7pPr>
    <a:lvl8pPr marL="3657417" algn="l" defTabSz="1044976" rtl="0" eaLnBrk="1" latinLnBrk="0" hangingPunct="1">
      <a:defRPr sz="1400" kern="1200">
        <a:solidFill>
          <a:schemeClr val="tx1"/>
        </a:solidFill>
        <a:latin typeface="+mn-lt"/>
        <a:ea typeface="+mn-ea"/>
        <a:cs typeface="+mn-cs"/>
      </a:defRPr>
    </a:lvl8pPr>
    <a:lvl9pPr marL="4179905" algn="l" defTabSz="10449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25311" y="228599"/>
            <a:ext cx="13554955" cy="1445817"/>
          </a:xfrm>
          <a:prstGeom prst="rect">
            <a:avLst/>
          </a:prstGeom>
        </p:spPr>
        <p:txBody>
          <a:bodyPr lIns="104498" tIns="52249" rIns="104498" bIns="52249"/>
          <a:lstStyle/>
          <a:p>
            <a:r>
              <a:rPr lang="en-US" dirty="0"/>
              <a:t>Click to edit Master title style</a:t>
            </a:r>
          </a:p>
        </p:txBody>
      </p:sp>
      <p:sp>
        <p:nvSpPr>
          <p:cNvPr id="3" name="Subtitle 2"/>
          <p:cNvSpPr>
            <a:spLocks noGrp="1"/>
          </p:cNvSpPr>
          <p:nvPr>
            <p:ph type="subTitle" idx="1"/>
          </p:nvPr>
        </p:nvSpPr>
        <p:spPr>
          <a:xfrm>
            <a:off x="2125310" y="2091566"/>
            <a:ext cx="13554956" cy="6186767"/>
          </a:xfrm>
          <a:prstGeom prst="rect">
            <a:avLst/>
          </a:prstGeom>
        </p:spPr>
        <p:txBody>
          <a:bodyPr lIns="104498" tIns="52249" rIns="104498" bIns="52249"/>
          <a:lstStyle>
            <a:lvl1pPr marL="0" indent="0" algn="ctr">
              <a:buNone/>
              <a:defRPr>
                <a:solidFill>
                  <a:schemeClr val="tx1">
                    <a:tint val="75000"/>
                  </a:schemeClr>
                </a:solidFill>
              </a:defRPr>
            </a:lvl1pPr>
            <a:lvl2pPr marL="522488" indent="0" algn="ctr">
              <a:buNone/>
              <a:defRPr>
                <a:solidFill>
                  <a:schemeClr val="tx1">
                    <a:tint val="75000"/>
                  </a:schemeClr>
                </a:solidFill>
              </a:defRPr>
            </a:lvl2pPr>
            <a:lvl3pPr marL="1044976" indent="0" algn="ctr">
              <a:buNone/>
              <a:defRPr>
                <a:solidFill>
                  <a:schemeClr val="tx1">
                    <a:tint val="75000"/>
                  </a:schemeClr>
                </a:solidFill>
              </a:defRPr>
            </a:lvl3pPr>
            <a:lvl4pPr marL="1567464" indent="0" algn="ctr">
              <a:buNone/>
              <a:defRPr>
                <a:solidFill>
                  <a:schemeClr val="tx1">
                    <a:tint val="75000"/>
                  </a:schemeClr>
                </a:solidFill>
              </a:defRPr>
            </a:lvl4pPr>
            <a:lvl5pPr marL="2089953" indent="0" algn="ctr">
              <a:buNone/>
              <a:defRPr>
                <a:solidFill>
                  <a:schemeClr val="tx1">
                    <a:tint val="75000"/>
                  </a:schemeClr>
                </a:solidFill>
              </a:defRPr>
            </a:lvl5pPr>
            <a:lvl6pPr marL="2612441" indent="0" algn="ctr">
              <a:buNone/>
              <a:defRPr>
                <a:solidFill>
                  <a:schemeClr val="tx1">
                    <a:tint val="75000"/>
                  </a:schemeClr>
                </a:solidFill>
              </a:defRPr>
            </a:lvl6pPr>
            <a:lvl7pPr marL="3134929" indent="0" algn="ctr">
              <a:buNone/>
              <a:defRPr>
                <a:solidFill>
                  <a:schemeClr val="tx1">
                    <a:tint val="75000"/>
                  </a:schemeClr>
                </a:solidFill>
              </a:defRPr>
            </a:lvl7pPr>
            <a:lvl8pPr marL="3657417" indent="0" algn="ctr">
              <a:buNone/>
              <a:defRPr>
                <a:solidFill>
                  <a:schemeClr val="tx1">
                    <a:tint val="75000"/>
                  </a:schemeClr>
                </a:solidFill>
              </a:defRPr>
            </a:lvl8pPr>
            <a:lvl9pPr marL="4179905"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14054666" y="8537506"/>
            <a:ext cx="1625600" cy="508001"/>
          </a:xfrm>
        </p:spPr>
        <p:txBody>
          <a:bodyPr/>
          <a:lstStyle>
            <a:lvl1pPr algn="ctr">
              <a:defRPr>
                <a:solidFill>
                  <a:schemeClr val="tx1"/>
                </a:solidFill>
              </a:defRPr>
            </a:lvl1pPr>
          </a:lstStyle>
          <a:p>
            <a:fld id="{A8EF9831-35B4-4843-9AA9-F06FC1EDDB89}" type="slidenum">
              <a:rPr lang="en-US" smtClean="0"/>
              <a:pPr/>
              <a:t>‹#›</a:t>
            </a:fld>
            <a:endParaRPr lang="en-US" dirty="0"/>
          </a:p>
        </p:txBody>
      </p:sp>
      <p:pic>
        <p:nvPicPr>
          <p:cNvPr id="4" name="Picture 3">
            <a:extLst>
              <a:ext uri="{FF2B5EF4-FFF2-40B4-BE49-F238E27FC236}">
                <a16:creationId xmlns:a16="http://schemas.microsoft.com/office/drawing/2014/main" id="{985802B2-D205-4C59-A53A-94D44D9F6201}"/>
              </a:ext>
            </a:extLst>
          </p:cNvPr>
          <p:cNvPicPr>
            <a:picLocks noChangeAspect="1"/>
          </p:cNvPicPr>
          <p:nvPr userDrawn="1"/>
        </p:nvPicPr>
        <p:blipFill>
          <a:blip r:embed="rId2"/>
          <a:stretch>
            <a:fillRect/>
          </a:stretch>
        </p:blipFill>
        <p:spPr>
          <a:xfrm>
            <a:off x="69115" y="114365"/>
            <a:ext cx="1619250" cy="1609725"/>
          </a:xfrm>
          <a:prstGeom prst="rect">
            <a:avLst/>
          </a:prstGeom>
        </p:spPr>
      </p:pic>
      <p:cxnSp>
        <p:nvCxnSpPr>
          <p:cNvPr id="8" name="Straight Connector 7">
            <a:extLst>
              <a:ext uri="{FF2B5EF4-FFF2-40B4-BE49-F238E27FC236}">
                <a16:creationId xmlns:a16="http://schemas.microsoft.com/office/drawing/2014/main" id="{D18DCC76-4A5C-410D-8F99-390492C49697}"/>
              </a:ext>
            </a:extLst>
          </p:cNvPr>
          <p:cNvCxnSpPr>
            <a:cxnSpLocks/>
          </p:cNvCxnSpPr>
          <p:nvPr userDrawn="1"/>
        </p:nvCxnSpPr>
        <p:spPr>
          <a:xfrm>
            <a:off x="0" y="0"/>
            <a:ext cx="16256000"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F0077554-CDA4-4A01-9DD7-9247631E43B2}"/>
              </a:ext>
            </a:extLst>
          </p:cNvPr>
          <p:cNvCxnSpPr>
            <a:cxnSpLocks/>
          </p:cNvCxnSpPr>
          <p:nvPr userDrawn="1"/>
        </p:nvCxnSpPr>
        <p:spPr>
          <a:xfrm>
            <a:off x="0" y="9147110"/>
            <a:ext cx="16256000"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D711B159-BDB6-4F6D-A471-970E8DC9BED1}"/>
              </a:ext>
            </a:extLst>
          </p:cNvPr>
          <p:cNvCxnSpPr>
            <a:cxnSpLocks/>
          </p:cNvCxnSpPr>
          <p:nvPr userDrawn="1"/>
        </p:nvCxnSpPr>
        <p:spPr>
          <a:xfrm>
            <a:off x="16256000" y="0"/>
            <a:ext cx="0" cy="914400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3BBD1287-1E5F-46A1-8AA2-4E0261ABF3DF}"/>
              </a:ext>
            </a:extLst>
          </p:cNvPr>
          <p:cNvCxnSpPr>
            <a:cxnSpLocks/>
          </p:cNvCxnSpPr>
          <p:nvPr userDrawn="1"/>
        </p:nvCxnSpPr>
        <p:spPr>
          <a:xfrm>
            <a:off x="0" y="0"/>
            <a:ext cx="0" cy="914400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15951F13-7ECD-4677-9D28-DC34C02C05B7}"/>
              </a:ext>
            </a:extLst>
          </p:cNvPr>
          <p:cNvCxnSpPr>
            <a:cxnSpLocks/>
          </p:cNvCxnSpPr>
          <p:nvPr userDrawn="1"/>
        </p:nvCxnSpPr>
        <p:spPr>
          <a:xfrm>
            <a:off x="1688365" y="0"/>
            <a:ext cx="0" cy="1838325"/>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96B2984D-8156-4C81-94CC-D90016959117}"/>
              </a:ext>
            </a:extLst>
          </p:cNvPr>
          <p:cNvCxnSpPr>
            <a:cxnSpLocks/>
          </p:cNvCxnSpPr>
          <p:nvPr userDrawn="1"/>
        </p:nvCxnSpPr>
        <p:spPr>
          <a:xfrm>
            <a:off x="0" y="1838325"/>
            <a:ext cx="1688365" cy="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0968ECA8-4DE4-466C-8C74-711E0A968805}"/>
              </a:ext>
            </a:extLst>
          </p:cNvPr>
          <p:cNvCxnSpPr>
            <a:cxnSpLocks/>
          </p:cNvCxnSpPr>
          <p:nvPr userDrawn="1"/>
        </p:nvCxnSpPr>
        <p:spPr>
          <a:xfrm flipV="1">
            <a:off x="1688365" y="1804207"/>
            <a:ext cx="14567634" cy="2818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10352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Vertical Text Placeholder 2"/>
          <p:cNvSpPr>
            <a:spLocks noGrp="1"/>
          </p:cNvSpPr>
          <p:nvPr>
            <p:ph type="body" orient="vert" idx="1"/>
          </p:nvPr>
        </p:nvSpPr>
        <p:spPr>
          <a:xfrm>
            <a:off x="812800" y="2133602"/>
            <a:ext cx="14630400" cy="6034618"/>
          </a:xfrm>
          <a:prstGeom prst="rect">
            <a:avLst/>
          </a:prstGeom>
        </p:spPr>
        <p:txBody>
          <a:bodyPr vert="eaVert"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56885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187"/>
            <a:ext cx="3657600" cy="7802034"/>
          </a:xfrm>
          <a:prstGeom prst="rect">
            <a:avLst/>
          </a:prstGeom>
        </p:spPr>
        <p:txBody>
          <a:bodyPr vert="eaVert" lIns="104498" tIns="52249" rIns="104498" bIns="52249"/>
          <a:lstStyle/>
          <a:p>
            <a:r>
              <a:rPr lang="en-US"/>
              <a:t>Click to edit Master title style</a:t>
            </a:r>
          </a:p>
        </p:txBody>
      </p:sp>
      <p:sp>
        <p:nvSpPr>
          <p:cNvPr id="3" name="Vertical Text Placeholder 2"/>
          <p:cNvSpPr>
            <a:spLocks noGrp="1"/>
          </p:cNvSpPr>
          <p:nvPr>
            <p:ph type="body" orient="vert" idx="1"/>
          </p:nvPr>
        </p:nvSpPr>
        <p:spPr>
          <a:xfrm>
            <a:off x="812800" y="366187"/>
            <a:ext cx="10701867" cy="7802034"/>
          </a:xfrm>
          <a:prstGeom prst="rect">
            <a:avLst/>
          </a:prstGeom>
        </p:spPr>
        <p:txBody>
          <a:bodyPr vert="eaVert"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99465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Content Placeholder 2"/>
          <p:cNvSpPr>
            <a:spLocks noGrp="1"/>
          </p:cNvSpPr>
          <p:nvPr>
            <p:ph idx="1"/>
          </p:nvPr>
        </p:nvSpPr>
        <p:spPr>
          <a:xfrm>
            <a:off x="812800" y="2133602"/>
            <a:ext cx="14630400" cy="6034618"/>
          </a:xfrm>
          <a:prstGeom prst="rect">
            <a:avLst/>
          </a:prstGeom>
        </p:spPr>
        <p:txBody>
          <a:bodyPr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908800" y="8534402"/>
            <a:ext cx="677333" cy="486834"/>
          </a:xfrm>
        </p:spPr>
        <p:txBody>
          <a:bodyPr/>
          <a:lstStyle>
            <a:lvl1pPr>
              <a:defRPr>
                <a:solidFill>
                  <a:schemeClr val="tx1"/>
                </a:solidFill>
              </a:defRPr>
            </a:lvl1pPr>
          </a:lstStyle>
          <a:p>
            <a:fld id="{A8EF9831-35B4-4843-9AA9-F06FC1EDDB89}" type="slidenum">
              <a:rPr lang="en-US" smtClean="0"/>
              <a:pPr/>
              <a:t>‹#›</a:t>
            </a:fld>
            <a:endParaRPr lang="en-US" dirty="0"/>
          </a:p>
        </p:txBody>
      </p:sp>
    </p:spTree>
    <p:extLst>
      <p:ext uri="{BB962C8B-B14F-4D97-AF65-F5344CB8AC3E}">
        <p14:creationId xmlns:p14="http://schemas.microsoft.com/office/powerpoint/2010/main" val="286899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113" y="5875868"/>
            <a:ext cx="13817600" cy="1816100"/>
          </a:xfrm>
          <a:prstGeom prst="rect">
            <a:avLst/>
          </a:prstGeom>
        </p:spPr>
        <p:txBody>
          <a:bodyPr lIns="104498" tIns="52249" rIns="104498" bIns="52249"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1284113" y="3875623"/>
            <a:ext cx="13817600" cy="2000249"/>
          </a:xfrm>
          <a:prstGeom prst="rect">
            <a:avLst/>
          </a:prstGeom>
        </p:spPr>
        <p:txBody>
          <a:bodyPr lIns="104498" tIns="52249" rIns="104498" bIns="52249" anchor="b"/>
          <a:lstStyle>
            <a:lvl1pPr marL="0" indent="0">
              <a:buNone/>
              <a:defRPr sz="2300">
                <a:solidFill>
                  <a:schemeClr val="tx1">
                    <a:tint val="75000"/>
                  </a:schemeClr>
                </a:solidFill>
              </a:defRPr>
            </a:lvl1pPr>
            <a:lvl2pPr marL="522488" indent="0">
              <a:buNone/>
              <a:defRPr sz="2100">
                <a:solidFill>
                  <a:schemeClr val="tx1">
                    <a:tint val="75000"/>
                  </a:schemeClr>
                </a:solidFill>
              </a:defRPr>
            </a:lvl2pPr>
            <a:lvl3pPr marL="1044976" indent="0">
              <a:buNone/>
              <a:defRPr sz="1800">
                <a:solidFill>
                  <a:schemeClr val="tx1">
                    <a:tint val="75000"/>
                  </a:schemeClr>
                </a:solidFill>
              </a:defRPr>
            </a:lvl3pPr>
            <a:lvl4pPr marL="1567464" indent="0">
              <a:buNone/>
              <a:defRPr sz="1600">
                <a:solidFill>
                  <a:schemeClr val="tx1">
                    <a:tint val="75000"/>
                  </a:schemeClr>
                </a:solidFill>
              </a:defRPr>
            </a:lvl4pPr>
            <a:lvl5pPr marL="2089953" indent="0">
              <a:buNone/>
              <a:defRPr sz="1600">
                <a:solidFill>
                  <a:schemeClr val="tx1">
                    <a:tint val="75000"/>
                  </a:schemeClr>
                </a:solidFill>
              </a:defRPr>
            </a:lvl5pPr>
            <a:lvl6pPr marL="2612441" indent="0">
              <a:buNone/>
              <a:defRPr sz="1600">
                <a:solidFill>
                  <a:schemeClr val="tx1">
                    <a:tint val="75000"/>
                  </a:schemeClr>
                </a:solidFill>
              </a:defRPr>
            </a:lvl6pPr>
            <a:lvl7pPr marL="3134929" indent="0">
              <a:buNone/>
              <a:defRPr sz="1600">
                <a:solidFill>
                  <a:schemeClr val="tx1">
                    <a:tint val="75000"/>
                  </a:schemeClr>
                </a:solidFill>
              </a:defRPr>
            </a:lvl7pPr>
            <a:lvl8pPr marL="3657417" indent="0">
              <a:buNone/>
              <a:defRPr sz="1600">
                <a:solidFill>
                  <a:schemeClr val="tx1">
                    <a:tint val="75000"/>
                  </a:schemeClr>
                </a:solidFill>
              </a:defRPr>
            </a:lvl8pPr>
            <a:lvl9pPr marL="417990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5155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Content Placeholder 2"/>
          <p:cNvSpPr>
            <a:spLocks noGrp="1"/>
          </p:cNvSpPr>
          <p:nvPr>
            <p:ph sz="half" idx="1"/>
          </p:nvPr>
        </p:nvSpPr>
        <p:spPr>
          <a:xfrm>
            <a:off x="812800" y="2133602"/>
            <a:ext cx="7179733" cy="6034618"/>
          </a:xfrm>
          <a:prstGeom prst="rect">
            <a:avLst/>
          </a:prstGeom>
        </p:spPr>
        <p:txBody>
          <a:bodyPr lIns="104498" tIns="52249" rIns="104498" bIns="52249"/>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63467" y="2133602"/>
            <a:ext cx="7179733" cy="6034618"/>
          </a:xfrm>
          <a:prstGeom prst="rect">
            <a:avLst/>
          </a:prstGeom>
        </p:spPr>
        <p:txBody>
          <a:bodyPr lIns="104498" tIns="52249" rIns="104498" bIns="52249"/>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45490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lvl1pPr>
              <a:defRPr/>
            </a:lvl1pPr>
          </a:lstStyle>
          <a:p>
            <a:r>
              <a:rPr lang="en-US"/>
              <a:t>Click to edit Master title style</a:t>
            </a:r>
          </a:p>
        </p:txBody>
      </p:sp>
      <p:sp>
        <p:nvSpPr>
          <p:cNvPr id="3" name="Text Placeholder 2"/>
          <p:cNvSpPr>
            <a:spLocks noGrp="1"/>
          </p:cNvSpPr>
          <p:nvPr>
            <p:ph type="body" idx="1"/>
          </p:nvPr>
        </p:nvSpPr>
        <p:spPr>
          <a:xfrm>
            <a:off x="812802" y="2046818"/>
            <a:ext cx="7182557" cy="853016"/>
          </a:xfrm>
          <a:prstGeom prst="rect">
            <a:avLst/>
          </a:prstGeom>
        </p:spPr>
        <p:txBody>
          <a:bodyPr lIns="104498" tIns="52249" rIns="104498" bIns="52249"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4" name="Content Placeholder 3"/>
          <p:cNvSpPr>
            <a:spLocks noGrp="1"/>
          </p:cNvSpPr>
          <p:nvPr>
            <p:ph sz="half" idx="2"/>
          </p:nvPr>
        </p:nvSpPr>
        <p:spPr>
          <a:xfrm>
            <a:off x="812802" y="2899834"/>
            <a:ext cx="7182557" cy="5268384"/>
          </a:xfrm>
          <a:prstGeom prst="rect">
            <a:avLst/>
          </a:prstGeom>
        </p:spPr>
        <p:txBody>
          <a:bodyPr lIns="104498" tIns="52249" rIns="104498" bIns="52249"/>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257825" y="2046818"/>
            <a:ext cx="7185378" cy="853016"/>
          </a:xfrm>
          <a:prstGeom prst="rect">
            <a:avLst/>
          </a:prstGeom>
        </p:spPr>
        <p:txBody>
          <a:bodyPr lIns="104498" tIns="52249" rIns="104498" bIns="52249"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6" name="Content Placeholder 5"/>
          <p:cNvSpPr>
            <a:spLocks noGrp="1"/>
          </p:cNvSpPr>
          <p:nvPr>
            <p:ph sz="quarter" idx="4"/>
          </p:nvPr>
        </p:nvSpPr>
        <p:spPr>
          <a:xfrm>
            <a:off x="8257825" y="2899834"/>
            <a:ext cx="7185378" cy="5268384"/>
          </a:xfrm>
          <a:prstGeom prst="rect">
            <a:avLst/>
          </a:prstGeom>
        </p:spPr>
        <p:txBody>
          <a:bodyPr lIns="104498" tIns="52249" rIns="104498" bIns="52249"/>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03086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Date Placeholder 2"/>
          <p:cNvSpPr>
            <a:spLocks noGrp="1"/>
          </p:cNvSpPr>
          <p:nvPr>
            <p:ph type="dt" sz="half" idx="10"/>
          </p:nvPr>
        </p:nvSpPr>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7320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25589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364066"/>
            <a:ext cx="5348113" cy="1549400"/>
          </a:xfrm>
          <a:prstGeom prst="rect">
            <a:avLst/>
          </a:prstGeom>
        </p:spPr>
        <p:txBody>
          <a:bodyPr lIns="104498" tIns="52249" rIns="104498" bIns="52249" anchor="b"/>
          <a:lstStyle>
            <a:lvl1pPr algn="l">
              <a:defRPr sz="2300" b="1"/>
            </a:lvl1pPr>
          </a:lstStyle>
          <a:p>
            <a:r>
              <a:rPr lang="en-US"/>
              <a:t>Click to edit Master title style</a:t>
            </a:r>
          </a:p>
        </p:txBody>
      </p:sp>
      <p:sp>
        <p:nvSpPr>
          <p:cNvPr id="3" name="Content Placeholder 2"/>
          <p:cNvSpPr>
            <a:spLocks noGrp="1"/>
          </p:cNvSpPr>
          <p:nvPr>
            <p:ph idx="1"/>
          </p:nvPr>
        </p:nvSpPr>
        <p:spPr>
          <a:xfrm>
            <a:off x="6355649" y="364072"/>
            <a:ext cx="9087557" cy="7804151"/>
          </a:xfrm>
          <a:prstGeom prst="rect">
            <a:avLst/>
          </a:prstGeom>
        </p:spPr>
        <p:txBody>
          <a:bodyPr lIns="104498" tIns="52249" rIns="104498" bIns="52249"/>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2803" y="1913472"/>
            <a:ext cx="5348113" cy="6254751"/>
          </a:xfrm>
          <a:prstGeom prst="rect">
            <a:avLst/>
          </a:prstGeom>
        </p:spPr>
        <p:txBody>
          <a:bodyPr lIns="104498" tIns="52249" rIns="104498" bIns="52249"/>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3716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1" y="6400804"/>
            <a:ext cx="9753600" cy="755651"/>
          </a:xfrm>
          <a:prstGeom prst="rect">
            <a:avLst/>
          </a:prstGeom>
        </p:spPr>
        <p:txBody>
          <a:bodyPr lIns="104498" tIns="52249" rIns="104498" bIns="52249"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3186291" y="817034"/>
            <a:ext cx="9753600" cy="5486400"/>
          </a:xfrm>
          <a:prstGeom prst="rect">
            <a:avLst/>
          </a:prstGeom>
        </p:spPr>
        <p:txBody>
          <a:bodyPr lIns="104498" tIns="52249" rIns="104498" bIns="52249"/>
          <a:lstStyle>
            <a:lvl1pPr marL="0" indent="0">
              <a:buNone/>
              <a:defRPr sz="3700"/>
            </a:lvl1pPr>
            <a:lvl2pPr marL="522488" indent="0">
              <a:buNone/>
              <a:defRPr sz="3200"/>
            </a:lvl2pPr>
            <a:lvl3pPr marL="1044976" indent="0">
              <a:buNone/>
              <a:defRPr sz="2700"/>
            </a:lvl3pPr>
            <a:lvl4pPr marL="1567464" indent="0">
              <a:buNone/>
              <a:defRPr sz="2300"/>
            </a:lvl4pPr>
            <a:lvl5pPr marL="2089953" indent="0">
              <a:buNone/>
              <a:defRPr sz="2300"/>
            </a:lvl5pPr>
            <a:lvl6pPr marL="2612441" indent="0">
              <a:buNone/>
              <a:defRPr sz="2300"/>
            </a:lvl6pPr>
            <a:lvl7pPr marL="3134929" indent="0">
              <a:buNone/>
              <a:defRPr sz="2300"/>
            </a:lvl7pPr>
            <a:lvl8pPr marL="3657417" indent="0">
              <a:buNone/>
              <a:defRPr sz="2300"/>
            </a:lvl8pPr>
            <a:lvl9pPr marL="4179905" indent="0">
              <a:buNone/>
              <a:defRPr sz="2300"/>
            </a:lvl9pPr>
          </a:lstStyle>
          <a:p>
            <a:endParaRPr lang="en-US" dirty="0"/>
          </a:p>
        </p:txBody>
      </p:sp>
      <p:sp>
        <p:nvSpPr>
          <p:cNvPr id="4" name="Text Placeholder 3"/>
          <p:cNvSpPr>
            <a:spLocks noGrp="1"/>
          </p:cNvSpPr>
          <p:nvPr>
            <p:ph type="body" sz="half" idx="2"/>
          </p:nvPr>
        </p:nvSpPr>
        <p:spPr>
          <a:xfrm>
            <a:off x="3186291" y="7156455"/>
            <a:ext cx="9753600" cy="1073149"/>
          </a:xfrm>
          <a:prstGeom prst="rect">
            <a:avLst/>
          </a:prstGeom>
        </p:spPr>
        <p:txBody>
          <a:bodyPr lIns="104498" tIns="52249" rIns="104498" bIns="52249"/>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2569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12800" y="8475136"/>
            <a:ext cx="3793067" cy="486834"/>
          </a:xfrm>
          <a:prstGeom prst="rect">
            <a:avLst/>
          </a:prstGeom>
        </p:spPr>
        <p:txBody>
          <a:bodyPr vert="horz" lIns="104498" tIns="52249" rIns="104498" bIns="52249" rtlCol="0" anchor="ctr"/>
          <a:lstStyle>
            <a:lvl1pPr algn="l">
              <a:defRPr sz="14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5554134" y="8475136"/>
            <a:ext cx="5147733" cy="486834"/>
          </a:xfrm>
          <a:prstGeom prst="rect">
            <a:avLst/>
          </a:prstGeom>
        </p:spPr>
        <p:txBody>
          <a:bodyPr vert="horz" lIns="104498" tIns="52249" rIns="104498" bIns="52249" rtlCol="0" anchor="ctr"/>
          <a:lstStyle>
            <a:lvl1pPr algn="ctr">
              <a:defRPr sz="14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11650133" y="8475136"/>
            <a:ext cx="3793067" cy="486834"/>
          </a:xfrm>
          <a:prstGeom prst="rect">
            <a:avLst/>
          </a:prstGeom>
        </p:spPr>
        <p:txBody>
          <a:bodyPr vert="horz" lIns="104498" tIns="52249" rIns="104498" bIns="52249" rtlCol="0" anchor="ctr"/>
          <a:lstStyle>
            <a:lvl1pPr algn="r">
              <a:defRPr sz="1400">
                <a:solidFill>
                  <a:schemeClr val="tx1">
                    <a:tint val="75000"/>
                  </a:schemeClr>
                </a:solidFill>
              </a:defRPr>
            </a:lvl1p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pic>
        <p:nvPicPr>
          <p:cNvPr id="2051" name="Picture 3" descr="C:\Users\SAJID\Desktop\two.jpg"/>
          <p:cNvPicPr>
            <a:picLocks noChangeAspect="1" noChangeArrowheads="1"/>
          </p:cNvPicPr>
          <p:nvPr userDrawn="1"/>
        </p:nvPicPr>
        <p:blipFill>
          <a:blip r:embed="rId14" cstate="print"/>
          <a:srcRect/>
          <a:stretch>
            <a:fillRect/>
          </a:stretch>
        </p:blipFill>
        <p:spPr bwMode="auto">
          <a:xfrm>
            <a:off x="-2881" y="0"/>
            <a:ext cx="16258943" cy="9144000"/>
          </a:xfrm>
          <a:prstGeom prst="rect">
            <a:avLst/>
          </a:prstGeom>
          <a:noFill/>
        </p:spPr>
      </p:pic>
    </p:spTree>
    <p:extLst>
      <p:ext uri="{BB962C8B-B14F-4D97-AF65-F5344CB8AC3E}">
        <p14:creationId xmlns:p14="http://schemas.microsoft.com/office/powerpoint/2010/main" val="15458809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1044976" rtl="0" eaLnBrk="1" latinLnBrk="0" hangingPunct="1">
        <a:spcBef>
          <a:spcPct val="0"/>
        </a:spcBef>
        <a:buNone/>
        <a:defRPr sz="5000" kern="1200">
          <a:solidFill>
            <a:schemeClr val="tx1"/>
          </a:solidFill>
          <a:latin typeface="+mj-lt"/>
          <a:ea typeface="+mj-ea"/>
          <a:cs typeface="+mj-cs"/>
        </a:defRPr>
      </a:lvl1pPr>
    </p:titleStyle>
    <p:bodyStyle>
      <a:lvl1pPr marL="391866" indent="-391866" algn="l" defTabSz="104497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43" indent="-326555" algn="l" defTabSz="104497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220" indent="-261244" algn="l" defTabSz="104497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70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197"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685"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173"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661"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114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lstStyle/>
          <a:p>
            <a:pPr>
              <a:buFont typeface="Wingdings" panose="05000000000000000000" pitchFamily="2" charset="2"/>
              <a:buChar char="Ø"/>
            </a:pPr>
            <a:endParaRPr lang="en-US" sz="2800" dirty="0">
              <a:solidFill>
                <a:srgbClr val="000000"/>
              </a:solidFill>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sz="2800" dirty="0">
                <a:solidFill>
                  <a:srgbClr val="000000"/>
                </a:solidFill>
                <a:effectLst/>
                <a:latin typeface="Times New Roman" panose="02020603050405020304" pitchFamily="18" charset="0"/>
                <a:ea typeface="Times New Roman" panose="02020603050405020304" pitchFamily="18" charset="0"/>
              </a:rPr>
              <a:t>Virtual desktop assistant is an awesome thing. If you want your machine to run on your command like Jarvis did for Tony. Yes it is possible. It is possible using Python. Python offers a good major library so that we can use it for making a virtual assistant. </a:t>
            </a:r>
          </a:p>
          <a:p>
            <a:pPr>
              <a:buFont typeface="Wingdings" panose="05000000000000000000" pitchFamily="2" charset="2"/>
              <a:buChar char="Ø"/>
            </a:pPr>
            <a:r>
              <a:rPr lang="en-GB" sz="2800" dirty="0">
                <a:effectLst/>
                <a:latin typeface="Times New Roman" panose="02020603050405020304" pitchFamily="18" charset="0"/>
                <a:ea typeface="Times New Roman" panose="02020603050405020304" pitchFamily="18" charset="0"/>
              </a:rPr>
              <a:t>Virtual Assistants are software programs that help you ease your everyday tasks, such as showing weather reports, creating reminders, making shopping lists, etc. They can take commands via text (online chatbots). followed by the command. We have so many virtual assistants, such as Apple’s Siri,</a:t>
            </a:r>
            <a:endParaRPr lang="en-US" sz="2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GB" sz="2800" dirty="0">
                <a:effectLst/>
                <a:latin typeface="Times New Roman" panose="02020603050405020304" pitchFamily="18" charset="0"/>
                <a:ea typeface="Times New Roman" panose="02020603050405020304" pitchFamily="18" charset="0"/>
              </a:rPr>
              <a:t>Amazon’s Alexa and Microsoft’s Cortana</a:t>
            </a:r>
            <a:endParaRPr lang="en-US" sz="280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8EF9831-35B4-4843-9AA9-F06FC1EDDB89}" type="slidenum">
              <a:rPr lang="en-US" smtClean="0"/>
              <a:pPr/>
              <a:t>1</a:t>
            </a:fld>
            <a:endParaRPr lang="en-US" dirty="0"/>
          </a:p>
        </p:txBody>
      </p:sp>
      <p:grpSp>
        <p:nvGrpSpPr>
          <p:cNvPr id="2049" name="Group 4486"/>
          <p:cNvGrpSpPr>
            <a:grpSpLocks/>
          </p:cNvGrpSpPr>
          <p:nvPr/>
        </p:nvGrpSpPr>
        <p:grpSpPr bwMode="auto">
          <a:xfrm>
            <a:off x="0" y="0"/>
            <a:ext cx="104775" cy="104775"/>
            <a:chOff x="0" y="0"/>
            <a:chExt cx="104702" cy="104665"/>
          </a:xfrm>
        </p:grpSpPr>
      </p:grpSp>
      <p:grpSp>
        <p:nvGrpSpPr>
          <p:cNvPr id="2052" name="Group 4"/>
          <p:cNvGrpSpPr>
            <a:grpSpLocks/>
          </p:cNvGrpSpPr>
          <p:nvPr/>
        </p:nvGrpSpPr>
        <p:grpSpPr bwMode="auto">
          <a:xfrm>
            <a:off x="0" y="0"/>
            <a:ext cx="104775" cy="104775"/>
            <a:chOff x="0" y="0"/>
            <a:chExt cx="104702" cy="104665"/>
          </a:xfrm>
        </p:grpSpPr>
      </p:grpSp>
    </p:spTree>
    <p:extLst>
      <p:ext uri="{BB962C8B-B14F-4D97-AF65-F5344CB8AC3E}">
        <p14:creationId xmlns:p14="http://schemas.microsoft.com/office/powerpoint/2010/main" val="295793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CODE EXPLANATION</a:t>
            </a:r>
            <a:endParaRPr lang="en-US" dirty="0"/>
          </a:p>
        </p:txBody>
      </p:sp>
      <p:sp>
        <p:nvSpPr>
          <p:cNvPr id="4" name="Slide Number Placeholder 3"/>
          <p:cNvSpPr>
            <a:spLocks noGrp="1"/>
          </p:cNvSpPr>
          <p:nvPr>
            <p:ph type="sldNum" sz="quarter" idx="12"/>
          </p:nvPr>
        </p:nvSpPr>
        <p:spPr/>
        <p:txBody>
          <a:bodyPr/>
          <a:lstStyle/>
          <a:p>
            <a:fld id="{A8EF9831-35B4-4843-9AA9-F06FC1EDDB89}" type="slidenum">
              <a:rPr lang="en-US" smtClean="0"/>
              <a:pPr/>
              <a:t>10</a:t>
            </a:fld>
            <a:endParaRPr lang="en-US" dirty="0"/>
          </a:p>
        </p:txBody>
      </p:sp>
      <p:sp>
        <p:nvSpPr>
          <p:cNvPr id="6" name="Content Placeholder 5">
            <a:extLst>
              <a:ext uri="{FF2B5EF4-FFF2-40B4-BE49-F238E27FC236}">
                <a16:creationId xmlns:a16="http://schemas.microsoft.com/office/drawing/2014/main" id="{976676DF-8C14-6A8C-138A-C2C4E7343FEA}"/>
              </a:ext>
            </a:extLst>
          </p:cNvPr>
          <p:cNvSpPr>
            <a:spLocks noGrp="1"/>
          </p:cNvSpPr>
          <p:nvPr>
            <p:ph idx="1"/>
          </p:nvPr>
        </p:nvSpPr>
        <p:spPr/>
        <p:txBody>
          <a:bodyPr/>
          <a:lstStyle/>
          <a:p>
            <a:pPr marL="0" indent="0">
              <a:buNone/>
            </a:pPr>
            <a:r>
              <a:rPr lang="en-US" sz="3200" b="1" dirty="0" err="1">
                <a:solidFill>
                  <a:srgbClr val="242424"/>
                </a:solidFill>
                <a:effectLst/>
                <a:latin typeface="Calibri" panose="020F0502020204030204" pitchFamily="34" charset="0"/>
                <a:ea typeface="Times New Roman" panose="02020603050405020304" pitchFamily="18" charset="0"/>
              </a:rPr>
              <a:t>stock_function</a:t>
            </a:r>
            <a:r>
              <a:rPr lang="en-US" sz="3200" b="1" dirty="0">
                <a:solidFill>
                  <a:srgbClr val="242424"/>
                </a:solidFill>
                <a:effectLst/>
                <a:latin typeface="Calibri" panose="020F0502020204030204" pitchFamily="34" charset="0"/>
                <a:ea typeface="Times New Roman" panose="02020603050405020304" pitchFamily="18" charset="0"/>
              </a:rPr>
              <a:t>:</a:t>
            </a:r>
          </a:p>
          <a:p>
            <a:pPr marL="0" indent="0">
              <a:buNone/>
            </a:pPr>
            <a:endParaRPr lang="en-US" sz="3200" dirty="0">
              <a:effectLst/>
              <a:latin typeface="Times New Roman" panose="02020603050405020304" pitchFamily="18" charset="0"/>
              <a:ea typeface="Times New Roman" panose="02020603050405020304" pitchFamily="18" charset="0"/>
            </a:endParaRPr>
          </a:p>
          <a:p>
            <a:pPr marL="0" indent="0">
              <a:buNone/>
            </a:pPr>
            <a:r>
              <a:rPr lang="en-US" sz="2800" dirty="0">
                <a:solidFill>
                  <a:srgbClr val="242424"/>
                </a:solidFill>
                <a:latin typeface="Calibri" panose="020F0502020204030204" pitchFamily="34" charset="0"/>
                <a:ea typeface="Times New Roman" panose="02020603050405020304" pitchFamily="18" charset="0"/>
              </a:rPr>
              <a:t>S</a:t>
            </a:r>
            <a:r>
              <a:rPr lang="en-US" sz="2800" dirty="0">
                <a:solidFill>
                  <a:srgbClr val="242424"/>
                </a:solidFill>
                <a:effectLst/>
                <a:latin typeface="Calibri" panose="020F0502020204030204" pitchFamily="34" charset="0"/>
                <a:ea typeface="Times New Roman" panose="02020603050405020304" pitchFamily="18" charset="0"/>
              </a:rPr>
              <a:t>hows the information about stock their current rates and fluctuations happenings now a days.</a:t>
            </a:r>
            <a:endParaRPr lang="en-US" sz="2800" dirty="0">
              <a:effectLst/>
              <a:latin typeface="Times New Roman" panose="02020603050405020304" pitchFamily="18" charset="0"/>
              <a:ea typeface="Times New Roman" panose="02020603050405020304" pitchFamily="18" charset="0"/>
            </a:endParaRPr>
          </a:p>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997D2C07-1EAB-1AFF-CB62-7DCBD4CA2C04}"/>
              </a:ext>
            </a:extLst>
          </p:cNvPr>
          <p:cNvPicPr>
            <a:picLocks noChangeAspect="1"/>
          </p:cNvPicPr>
          <p:nvPr/>
        </p:nvPicPr>
        <p:blipFill>
          <a:blip r:embed="rId2"/>
          <a:stretch>
            <a:fillRect/>
          </a:stretch>
        </p:blipFill>
        <p:spPr>
          <a:xfrm>
            <a:off x="1324210" y="4572000"/>
            <a:ext cx="13607579" cy="3352800"/>
          </a:xfrm>
          <a:prstGeom prst="rect">
            <a:avLst/>
          </a:prstGeom>
        </p:spPr>
      </p:pic>
    </p:spTree>
    <p:extLst>
      <p:ext uri="{BB962C8B-B14F-4D97-AF65-F5344CB8AC3E}">
        <p14:creationId xmlns:p14="http://schemas.microsoft.com/office/powerpoint/2010/main" val="2004729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CODE EXPLANATION</a:t>
            </a:r>
            <a:endParaRPr lang="en-US" dirty="0"/>
          </a:p>
        </p:txBody>
      </p:sp>
      <p:sp>
        <p:nvSpPr>
          <p:cNvPr id="4" name="Slide Number Placeholder 3"/>
          <p:cNvSpPr>
            <a:spLocks noGrp="1"/>
          </p:cNvSpPr>
          <p:nvPr>
            <p:ph type="sldNum" sz="quarter" idx="12"/>
          </p:nvPr>
        </p:nvSpPr>
        <p:spPr/>
        <p:txBody>
          <a:bodyPr/>
          <a:lstStyle/>
          <a:p>
            <a:fld id="{A8EF9831-35B4-4843-9AA9-F06FC1EDDB89}" type="slidenum">
              <a:rPr lang="en-US" smtClean="0"/>
              <a:pPr/>
              <a:t>11</a:t>
            </a:fld>
            <a:endParaRPr lang="en-US" dirty="0"/>
          </a:p>
        </p:txBody>
      </p:sp>
      <p:sp>
        <p:nvSpPr>
          <p:cNvPr id="6" name="Content Placeholder 5">
            <a:extLst>
              <a:ext uri="{FF2B5EF4-FFF2-40B4-BE49-F238E27FC236}">
                <a16:creationId xmlns:a16="http://schemas.microsoft.com/office/drawing/2014/main" id="{976676DF-8C14-6A8C-138A-C2C4E7343FEA}"/>
              </a:ext>
            </a:extLst>
          </p:cNvPr>
          <p:cNvSpPr>
            <a:spLocks noGrp="1"/>
          </p:cNvSpPr>
          <p:nvPr>
            <p:ph idx="1"/>
          </p:nvPr>
        </p:nvSpPr>
        <p:spPr/>
        <p:txBody>
          <a:bodyPr/>
          <a:lstStyle/>
          <a:p>
            <a:pPr marL="0" indent="0">
              <a:buNone/>
            </a:pPr>
            <a:r>
              <a:rPr lang="en-US" sz="3200" b="1" dirty="0">
                <a:solidFill>
                  <a:srgbClr val="242424"/>
                </a:solidFill>
                <a:effectLst/>
                <a:latin typeface="Calibri" panose="020F0502020204030204" pitchFamily="34" charset="0"/>
                <a:ea typeface="Times New Roman" panose="02020603050405020304" pitchFamily="18" charset="0"/>
              </a:rPr>
              <a:t>bye:</a:t>
            </a:r>
          </a:p>
          <a:p>
            <a:pPr marL="0" indent="0">
              <a:buNone/>
            </a:pPr>
            <a:endParaRPr lang="en-US" sz="3200" dirty="0">
              <a:effectLst/>
              <a:latin typeface="Times New Roman" panose="02020603050405020304" pitchFamily="18" charset="0"/>
              <a:ea typeface="Times New Roman" panose="02020603050405020304" pitchFamily="18" charset="0"/>
            </a:endParaRPr>
          </a:p>
          <a:p>
            <a:pPr marL="0" indent="0">
              <a:buNone/>
            </a:pPr>
            <a:r>
              <a:rPr lang="en-US" sz="2800" dirty="0">
                <a:solidFill>
                  <a:srgbClr val="242424"/>
                </a:solidFill>
                <a:latin typeface="Calibri" panose="020F0502020204030204" pitchFamily="34" charset="0"/>
                <a:ea typeface="Times New Roman" panose="02020603050405020304" pitchFamily="18" charset="0"/>
              </a:rPr>
              <a:t>It tells bye and exits the program</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257878DB-619B-4DB2-92DA-574F14F92273}"/>
              </a:ext>
            </a:extLst>
          </p:cNvPr>
          <p:cNvPicPr>
            <a:picLocks noChangeAspect="1"/>
          </p:cNvPicPr>
          <p:nvPr/>
        </p:nvPicPr>
        <p:blipFill>
          <a:blip r:embed="rId2"/>
          <a:stretch>
            <a:fillRect/>
          </a:stretch>
        </p:blipFill>
        <p:spPr>
          <a:xfrm>
            <a:off x="1670050" y="4339724"/>
            <a:ext cx="12915900" cy="3850267"/>
          </a:xfrm>
          <a:prstGeom prst="rect">
            <a:avLst/>
          </a:prstGeom>
        </p:spPr>
      </p:pic>
    </p:spTree>
    <p:extLst>
      <p:ext uri="{BB962C8B-B14F-4D97-AF65-F5344CB8AC3E}">
        <p14:creationId xmlns:p14="http://schemas.microsoft.com/office/powerpoint/2010/main" val="3957211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9C31-1537-543E-3A6C-16E33EF9C32C}"/>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CONCLUSION</a:t>
            </a:r>
            <a:endParaRPr lang="en-US" dirty="0"/>
          </a:p>
        </p:txBody>
      </p:sp>
      <p:sp>
        <p:nvSpPr>
          <p:cNvPr id="3" name="Content Placeholder 2">
            <a:extLst>
              <a:ext uri="{FF2B5EF4-FFF2-40B4-BE49-F238E27FC236}">
                <a16:creationId xmlns:a16="http://schemas.microsoft.com/office/drawing/2014/main" id="{BD04A761-A17D-B520-D1E2-D89454D53876}"/>
              </a:ext>
            </a:extLst>
          </p:cNvPr>
          <p:cNvSpPr>
            <a:spLocks noGrp="1"/>
          </p:cNvSpPr>
          <p:nvPr>
            <p:ph idx="1"/>
          </p:nvPr>
        </p:nvSpPr>
        <p:spPr/>
        <p:txBody>
          <a:bodyPr/>
          <a:lstStyle/>
          <a:p>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AI used is based on NLP algorithm. </a:t>
            </a:r>
          </a:p>
          <a:p>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800" dirty="0">
                <a:solidFill>
                  <a:srgbClr val="000000"/>
                </a:solidFill>
                <a:latin typeface="Times New Roman" panose="02020603050405020304" pitchFamily="18" charset="0"/>
                <a:cs typeface="Times New Roman" panose="02020603050405020304" pitchFamily="18" charset="0"/>
              </a:rPr>
              <a:t>Used multiple libraries including NLTK, </a:t>
            </a:r>
            <a:r>
              <a:rPr lang="en-US" sz="2800" dirty="0" err="1">
                <a:solidFill>
                  <a:srgbClr val="000000"/>
                </a:solidFill>
                <a:latin typeface="Times New Roman" panose="02020603050405020304" pitchFamily="18" charset="0"/>
                <a:cs typeface="Times New Roman" panose="02020603050405020304" pitchFamily="18" charset="0"/>
              </a:rPr>
              <a:t>Neuralintents</a:t>
            </a:r>
            <a:r>
              <a:rPr lang="en-US" sz="2800" dirty="0">
                <a:solidFill>
                  <a:srgbClr val="000000"/>
                </a:solidFill>
                <a:latin typeface="Times New Roman" panose="02020603050405020304" pitchFamily="18" charset="0"/>
                <a:cs typeface="Times New Roman" panose="02020603050405020304" pitchFamily="18" charset="0"/>
              </a:rPr>
              <a:t>, Tensor Flow, Pandas Data reader, </a:t>
            </a:r>
            <a:r>
              <a:rPr lang="en-US" sz="2800" dirty="0" err="1">
                <a:solidFill>
                  <a:srgbClr val="000000"/>
                </a:solidFill>
                <a:latin typeface="Times New Roman" panose="02020603050405020304" pitchFamily="18" charset="0"/>
                <a:cs typeface="Times New Roman" panose="02020603050405020304" pitchFamily="18" charset="0"/>
              </a:rPr>
              <a:t>json</a:t>
            </a:r>
            <a:r>
              <a:rPr lang="en-US" sz="2800" dirty="0">
                <a:solidFill>
                  <a:srgbClr val="000000"/>
                </a:solidFill>
                <a:latin typeface="Times New Roman" panose="02020603050405020304" pitchFamily="18" charset="0"/>
                <a:cs typeface="Times New Roman" panose="02020603050405020304" pitchFamily="18" charset="0"/>
              </a:rPr>
              <a:t>,</a:t>
            </a:r>
          </a:p>
          <a:p>
            <a:pPr marL="0" indent="0">
              <a:buNone/>
            </a:pPr>
            <a:r>
              <a:rPr lang="en-US" sz="2800" dirty="0">
                <a:solidFill>
                  <a:srgbClr val="000000"/>
                </a:solidFill>
                <a:latin typeface="Times New Roman" panose="02020603050405020304" pitchFamily="18" charset="0"/>
                <a:cs typeface="Times New Roman" panose="02020603050405020304" pitchFamily="18" charset="0"/>
              </a:rPr>
              <a:t> date time and random</a:t>
            </a:r>
          </a:p>
          <a:p>
            <a:pPr marL="0" indent="0">
              <a:buNone/>
            </a:pPr>
            <a:endParaRPr lang="en-US" sz="2800" dirty="0">
              <a:solidFill>
                <a:srgbClr val="000000"/>
              </a:solidFill>
              <a:latin typeface="Times New Roman" panose="02020603050405020304" pitchFamily="18" charset="0"/>
              <a:cs typeface="Times New Roman" panose="02020603050405020304" pitchFamily="18" charset="0"/>
            </a:endParaRPr>
          </a:p>
          <a:p>
            <a:r>
              <a:rPr lang="en-US" sz="2800" dirty="0">
                <a:solidFill>
                  <a:srgbClr val="000000"/>
                </a:solidFill>
                <a:latin typeface="Times New Roman" panose="02020603050405020304" pitchFamily="18" charset="0"/>
                <a:cs typeface="Times New Roman" panose="02020603050405020304" pitchFamily="18" charset="0"/>
              </a:rPr>
              <a:t>Included </a:t>
            </a:r>
            <a:r>
              <a:rPr lang="en-US" sz="2800" dirty="0" err="1">
                <a:solidFill>
                  <a:srgbClr val="000000"/>
                </a:solidFill>
                <a:latin typeface="Times New Roman" panose="02020603050405020304" pitchFamily="18" charset="0"/>
                <a:cs typeface="Times New Roman" panose="02020603050405020304" pitchFamily="18" charset="0"/>
              </a:rPr>
              <a:t>intents.json</a:t>
            </a:r>
            <a:r>
              <a:rPr lang="en-US" sz="2800" dirty="0">
                <a:solidFill>
                  <a:srgbClr val="000000"/>
                </a:solidFill>
                <a:latin typeface="Times New Roman" panose="02020603050405020304" pitchFamily="18" charset="0"/>
                <a:cs typeface="Times New Roman" panose="02020603050405020304" pitchFamily="18" charset="0"/>
              </a:rPr>
              <a:t> which contains most of the questions and their answers</a:t>
            </a:r>
          </a:p>
        </p:txBody>
      </p:sp>
      <p:sp>
        <p:nvSpPr>
          <p:cNvPr id="4" name="Slide Number Placeholder 3">
            <a:extLst>
              <a:ext uri="{FF2B5EF4-FFF2-40B4-BE49-F238E27FC236}">
                <a16:creationId xmlns:a16="http://schemas.microsoft.com/office/drawing/2014/main" id="{80B27807-B58E-4D90-8EB1-3E052582EEC7}"/>
              </a:ext>
            </a:extLst>
          </p:cNvPr>
          <p:cNvSpPr>
            <a:spLocks noGrp="1"/>
          </p:cNvSpPr>
          <p:nvPr>
            <p:ph type="sldNum" sz="quarter" idx="12"/>
          </p:nvPr>
        </p:nvSpPr>
        <p:spPr/>
        <p:txBody>
          <a:bodyPr/>
          <a:lstStyle/>
          <a:p>
            <a:fld id="{A8EF9831-35B4-4843-9AA9-F06FC1EDDB89}" type="slidenum">
              <a:rPr lang="en-US" smtClean="0"/>
              <a:pPr/>
              <a:t>12</a:t>
            </a:fld>
            <a:endParaRPr lang="en-US" dirty="0"/>
          </a:p>
        </p:txBody>
      </p:sp>
    </p:spTree>
    <p:extLst>
      <p:ext uri="{BB962C8B-B14F-4D97-AF65-F5344CB8AC3E}">
        <p14:creationId xmlns:p14="http://schemas.microsoft.com/office/powerpoint/2010/main" val="1684233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endParaRPr lang="en-US" sz="8000" b="1" u="sng" dirty="0">
              <a:latin typeface="Times New Roman" panose="02020603050405020304" pitchFamily="18" charset="0"/>
              <a:cs typeface="Times New Roman" panose="02020603050405020304" pitchFamily="18" charset="0"/>
            </a:endParaRPr>
          </a:p>
          <a:p>
            <a:pPr marL="0" indent="0" algn="ctr">
              <a:buNone/>
            </a:pPr>
            <a:r>
              <a:rPr lang="en-US" sz="8000" b="1" u="sng" dirty="0">
                <a:latin typeface="Times New Roman" panose="02020603050405020304" pitchFamily="18" charset="0"/>
                <a:cs typeface="Times New Roman" panose="02020603050405020304" pitchFamily="18" charset="0"/>
              </a:rPr>
              <a:t>THANK</a:t>
            </a:r>
            <a:r>
              <a:rPr lang="en-US" sz="8000" b="1" dirty="0">
                <a:latin typeface="Times New Roman" panose="02020603050405020304" pitchFamily="18" charset="0"/>
                <a:cs typeface="Times New Roman" panose="02020603050405020304" pitchFamily="18" charset="0"/>
              </a:rPr>
              <a:t>  </a:t>
            </a:r>
            <a:r>
              <a:rPr lang="en-US" sz="8000" b="1" u="sng" dirty="0">
                <a:latin typeface="Times New Roman" panose="02020603050405020304" pitchFamily="18" charset="0"/>
                <a:cs typeface="Times New Roman" panose="02020603050405020304" pitchFamily="18" charset="0"/>
              </a:rPr>
              <a:t>YOU</a:t>
            </a:r>
          </a:p>
        </p:txBody>
      </p:sp>
      <p:sp>
        <p:nvSpPr>
          <p:cNvPr id="4" name="Slide Number Placeholder 3"/>
          <p:cNvSpPr>
            <a:spLocks noGrp="1"/>
          </p:cNvSpPr>
          <p:nvPr>
            <p:ph type="sldNum" sz="quarter" idx="12"/>
          </p:nvPr>
        </p:nvSpPr>
        <p:spPr/>
        <p:txBody>
          <a:bodyPr/>
          <a:lstStyle/>
          <a:p>
            <a:fld id="{A8EF9831-35B4-4843-9AA9-F06FC1EDDB89}" type="slidenum">
              <a:rPr lang="en-US" smtClean="0"/>
              <a:pPr/>
              <a:t>13</a:t>
            </a:fld>
            <a:endParaRPr lang="en-US" dirty="0"/>
          </a:p>
        </p:txBody>
      </p:sp>
    </p:spTree>
    <p:extLst>
      <p:ext uri="{BB962C8B-B14F-4D97-AF65-F5344CB8AC3E}">
        <p14:creationId xmlns:p14="http://schemas.microsoft.com/office/powerpoint/2010/main" val="2544619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Libraries</a:t>
            </a:r>
          </a:p>
        </p:txBody>
      </p:sp>
      <p:sp>
        <p:nvSpPr>
          <p:cNvPr id="4" name="Slide Number Placeholder 3"/>
          <p:cNvSpPr>
            <a:spLocks noGrp="1"/>
          </p:cNvSpPr>
          <p:nvPr>
            <p:ph type="sldNum" sz="quarter" idx="12"/>
          </p:nvPr>
        </p:nvSpPr>
        <p:spPr/>
        <p:txBody>
          <a:bodyPr/>
          <a:lstStyle/>
          <a:p>
            <a:fld id="{A8EF9831-35B4-4843-9AA9-F06FC1EDDB89}" type="slidenum">
              <a:rPr lang="en-US" smtClean="0"/>
              <a:pPr/>
              <a:t>2</a:t>
            </a:fld>
            <a:endParaRPr lang="en-US" dirty="0"/>
          </a:p>
        </p:txBody>
      </p:sp>
      <p:sp>
        <p:nvSpPr>
          <p:cNvPr id="5" name="Content Placeholder 4">
            <a:extLst>
              <a:ext uri="{FF2B5EF4-FFF2-40B4-BE49-F238E27FC236}">
                <a16:creationId xmlns:a16="http://schemas.microsoft.com/office/drawing/2014/main" id="{CAF45533-A787-B010-9842-0F642DD8426C}"/>
              </a:ext>
            </a:extLst>
          </p:cNvPr>
          <p:cNvSpPr>
            <a:spLocks noGrp="1"/>
          </p:cNvSpPr>
          <p:nvPr>
            <p:ph idx="1"/>
          </p:nvPr>
        </p:nvSpPr>
        <p:spPr/>
        <p:txBody>
          <a:bodyPr/>
          <a:lstStyle/>
          <a:p>
            <a:r>
              <a:rPr lang="en-US" b="1" dirty="0"/>
              <a:t>NumPy:</a:t>
            </a:r>
          </a:p>
          <a:p>
            <a:pPr marL="0" indent="0">
              <a:buNone/>
            </a:pPr>
            <a:r>
              <a:rPr lang="en-US" dirty="0"/>
              <a:t>NumPy can be used to perform a wide variety of mathematical operations on arrays. It adds powerful data structures to Python that guarantee efficient calculations with arrays and matrices and it supplies an enormous library of high-level mathematical functions that operate on these arrays and matrices.</a:t>
            </a:r>
          </a:p>
          <a:p>
            <a:r>
              <a:rPr lang="en-US" b="1" dirty="0" err="1"/>
              <a:t>NeuralIntents</a:t>
            </a:r>
            <a:r>
              <a:rPr lang="en-US" b="1" dirty="0"/>
              <a:t>:</a:t>
            </a:r>
          </a:p>
          <a:p>
            <a:pPr marL="0" indent="0">
              <a:buNone/>
            </a:pPr>
            <a:r>
              <a:rPr lang="en-US" dirty="0"/>
              <a:t>Neural Intents is the self created library to help in specific domain. We used neural intents to help us in generic assistant basic tasks.</a:t>
            </a:r>
          </a:p>
          <a:p>
            <a:pPr marL="0" indent="0">
              <a:buNone/>
            </a:pPr>
            <a:endParaRPr lang="en-US" dirty="0"/>
          </a:p>
          <a:p>
            <a:endParaRPr lang="en-US" dirty="0"/>
          </a:p>
        </p:txBody>
      </p:sp>
    </p:spTree>
    <p:extLst>
      <p:ext uri="{BB962C8B-B14F-4D97-AF65-F5344CB8AC3E}">
        <p14:creationId xmlns:p14="http://schemas.microsoft.com/office/powerpoint/2010/main" val="430903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Libraries</a:t>
            </a:r>
            <a:endParaRPr lang="en-US" dirty="0"/>
          </a:p>
        </p:txBody>
      </p:sp>
      <p:sp>
        <p:nvSpPr>
          <p:cNvPr id="4" name="Slide Number Placeholder 3"/>
          <p:cNvSpPr>
            <a:spLocks noGrp="1"/>
          </p:cNvSpPr>
          <p:nvPr>
            <p:ph type="sldNum" sz="quarter" idx="12"/>
          </p:nvPr>
        </p:nvSpPr>
        <p:spPr/>
        <p:txBody>
          <a:bodyPr/>
          <a:lstStyle/>
          <a:p>
            <a:fld id="{A8EF9831-35B4-4843-9AA9-F06FC1EDDB89}" type="slidenum">
              <a:rPr lang="en-US" smtClean="0"/>
              <a:pPr/>
              <a:t>3</a:t>
            </a:fld>
            <a:endParaRPr lang="en-US" dirty="0"/>
          </a:p>
        </p:txBody>
      </p:sp>
      <p:sp>
        <p:nvSpPr>
          <p:cNvPr id="6" name="Content Placeholder 5">
            <a:extLst>
              <a:ext uri="{FF2B5EF4-FFF2-40B4-BE49-F238E27FC236}">
                <a16:creationId xmlns:a16="http://schemas.microsoft.com/office/drawing/2014/main" id="{09F17B47-4E20-6BD2-7E71-BB90F5BD022E}"/>
              </a:ext>
            </a:extLst>
          </p:cNvPr>
          <p:cNvSpPr>
            <a:spLocks noGrp="1"/>
          </p:cNvSpPr>
          <p:nvPr>
            <p:ph idx="1"/>
          </p:nvPr>
        </p:nvSpPr>
        <p:spPr/>
        <p:txBody>
          <a:bodyPr/>
          <a:lstStyle/>
          <a:p>
            <a:r>
              <a:rPr lang="en-US" b="1" dirty="0" err="1"/>
              <a:t>Pandas_DataReader</a:t>
            </a:r>
            <a:r>
              <a:rPr lang="en-US" b="1" dirty="0"/>
              <a:t>:</a:t>
            </a:r>
          </a:p>
          <a:p>
            <a:pPr marL="0" indent="0">
              <a:buNone/>
            </a:pPr>
            <a:r>
              <a:rPr lang="en-US" sz="3200" dirty="0"/>
              <a:t>Pandas </a:t>
            </a:r>
            <a:r>
              <a:rPr lang="en-US" sz="3200" dirty="0" err="1"/>
              <a:t>Datareader</a:t>
            </a:r>
            <a:r>
              <a:rPr lang="en-US" sz="3200" dirty="0"/>
              <a:t> is a Python package that allows us to create a pandas </a:t>
            </a:r>
            <a:r>
              <a:rPr lang="en-US" sz="3200" dirty="0" err="1"/>
              <a:t>DataFrame</a:t>
            </a:r>
            <a:r>
              <a:rPr lang="en-US" sz="3200" dirty="0"/>
              <a:t> object by using various data sources from the internet. It is popularly used for working with </a:t>
            </a:r>
            <a:r>
              <a:rPr lang="en-US" sz="3200" dirty="0" err="1"/>
              <a:t>realtime</a:t>
            </a:r>
            <a:r>
              <a:rPr lang="en-US" sz="3200" dirty="0"/>
              <a:t> stock price datasets</a:t>
            </a:r>
          </a:p>
          <a:p>
            <a:r>
              <a:rPr lang="en-US" b="1" dirty="0" err="1"/>
              <a:t>Nltk</a:t>
            </a:r>
            <a:r>
              <a:rPr lang="en-US" b="1" dirty="0"/>
              <a:t>:</a:t>
            </a:r>
            <a:endParaRPr lang="en-US" sz="3200" dirty="0"/>
          </a:p>
          <a:p>
            <a:pPr marL="0" indent="0">
              <a:buNone/>
            </a:pPr>
            <a:r>
              <a:rPr lang="en-US" sz="3200" dirty="0"/>
              <a:t>NLTK is a leading platform for building Python programs to work with human language data. It provides easy-to-use interfaces to over 50 corpora and lexical resources. Natural language processing (NLP) is a field that focuses on making natural human language usable by computer programs. NLTK, or Natural Language Toolkit, is a Python package that you can use for NLP. A lot of the data that you could be analyzing is unstructured data and contains human-readable text.</a:t>
            </a:r>
            <a:endParaRPr lang="en-US" b="1" dirty="0"/>
          </a:p>
        </p:txBody>
      </p:sp>
    </p:spTree>
    <p:extLst>
      <p:ext uri="{BB962C8B-B14F-4D97-AF65-F5344CB8AC3E}">
        <p14:creationId xmlns:p14="http://schemas.microsoft.com/office/powerpoint/2010/main" val="1820813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Libraries</a:t>
            </a:r>
            <a:endParaRPr lang="en-US" dirty="0"/>
          </a:p>
        </p:txBody>
      </p:sp>
      <p:sp>
        <p:nvSpPr>
          <p:cNvPr id="4" name="Slide Number Placeholder 3"/>
          <p:cNvSpPr>
            <a:spLocks noGrp="1"/>
          </p:cNvSpPr>
          <p:nvPr>
            <p:ph type="sldNum" sz="quarter" idx="12"/>
          </p:nvPr>
        </p:nvSpPr>
        <p:spPr/>
        <p:txBody>
          <a:bodyPr/>
          <a:lstStyle/>
          <a:p>
            <a:fld id="{A8EF9831-35B4-4843-9AA9-F06FC1EDDB89}" type="slidenum">
              <a:rPr lang="en-US" smtClean="0"/>
              <a:pPr/>
              <a:t>4</a:t>
            </a:fld>
            <a:endParaRPr lang="en-US" dirty="0"/>
          </a:p>
        </p:txBody>
      </p:sp>
      <p:sp>
        <p:nvSpPr>
          <p:cNvPr id="5" name="Content Placeholder 4">
            <a:extLst>
              <a:ext uri="{FF2B5EF4-FFF2-40B4-BE49-F238E27FC236}">
                <a16:creationId xmlns:a16="http://schemas.microsoft.com/office/drawing/2014/main" id="{53FF3F6D-061E-6467-3A11-D948138503B5}"/>
              </a:ext>
            </a:extLst>
          </p:cNvPr>
          <p:cNvSpPr>
            <a:spLocks noGrp="1"/>
          </p:cNvSpPr>
          <p:nvPr>
            <p:ph idx="1"/>
          </p:nvPr>
        </p:nvSpPr>
        <p:spPr/>
        <p:txBody>
          <a:bodyPr/>
          <a:lstStyle/>
          <a:p>
            <a:r>
              <a:rPr lang="en-US" sz="3200" b="1" dirty="0"/>
              <a:t>TensorFlow:</a:t>
            </a:r>
          </a:p>
          <a:p>
            <a:pPr marL="0" indent="0">
              <a:buNone/>
            </a:pPr>
            <a:r>
              <a:rPr lang="en-US" sz="2800" dirty="0"/>
              <a:t>TensorFlow provides a collection of workflows to develop and train models using Python or JavaScript, and to easily deploy in the cloud, on-prem, in the browser, or on-device no matter what language you use. The </a:t>
            </a:r>
            <a:r>
              <a:rPr lang="en-US" sz="2800" dirty="0" err="1"/>
              <a:t>tf</a:t>
            </a:r>
            <a:r>
              <a:rPr lang="en-US" sz="2800" dirty="0"/>
              <a:t>. data API enables you to build complex input pipelines from simple, reusable pieces.</a:t>
            </a:r>
          </a:p>
          <a:p>
            <a:pPr marL="0" indent="0">
              <a:buNone/>
            </a:pPr>
            <a:endParaRPr lang="en-US" sz="2800" dirty="0"/>
          </a:p>
          <a:p>
            <a:pPr>
              <a:defRPr/>
            </a:pPr>
            <a:r>
              <a:rPr lang="en-US" sz="3200" b="1" dirty="0"/>
              <a:t>JSON:</a:t>
            </a:r>
            <a:endParaRPr lang="en-US" sz="2800" dirty="0"/>
          </a:p>
          <a:p>
            <a:pPr marL="0" indent="0">
              <a:buNone/>
            </a:pPr>
            <a:r>
              <a:rPr lang="en-US" sz="2800" dirty="0"/>
              <a:t>JavaScript Object Notation (JSON) is a standardized format commonly used to transfer data as text that can be sent over a network. It's used by lots of APIs and Databases, and it's easy for both humans and machines to read. JSON represents objects as name/value pairs, just like a Python dictionary.</a:t>
            </a:r>
            <a:endParaRPr lang="en-US" sz="2800" b="1" dirty="0"/>
          </a:p>
        </p:txBody>
      </p:sp>
    </p:spTree>
    <p:extLst>
      <p:ext uri="{BB962C8B-B14F-4D97-AF65-F5344CB8AC3E}">
        <p14:creationId xmlns:p14="http://schemas.microsoft.com/office/powerpoint/2010/main" val="1442931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CODE EXPLANATION</a:t>
            </a:r>
            <a:endParaRPr lang="en-US" dirty="0"/>
          </a:p>
        </p:txBody>
      </p:sp>
      <p:sp>
        <p:nvSpPr>
          <p:cNvPr id="4" name="Slide Number Placeholder 3"/>
          <p:cNvSpPr>
            <a:spLocks noGrp="1"/>
          </p:cNvSpPr>
          <p:nvPr>
            <p:ph type="sldNum" sz="quarter" idx="12"/>
          </p:nvPr>
        </p:nvSpPr>
        <p:spPr/>
        <p:txBody>
          <a:bodyPr/>
          <a:lstStyle/>
          <a:p>
            <a:fld id="{A8EF9831-35B4-4843-9AA9-F06FC1EDDB89}" type="slidenum">
              <a:rPr lang="en-US" smtClean="0"/>
              <a:pPr/>
              <a:t>5</a:t>
            </a:fld>
            <a:endParaRPr lang="en-US" dirty="0"/>
          </a:p>
        </p:txBody>
      </p:sp>
      <p:sp>
        <p:nvSpPr>
          <p:cNvPr id="6" name="Content Placeholder 5">
            <a:extLst>
              <a:ext uri="{FF2B5EF4-FFF2-40B4-BE49-F238E27FC236}">
                <a16:creationId xmlns:a16="http://schemas.microsoft.com/office/drawing/2014/main" id="{976676DF-8C14-6A8C-138A-C2C4E7343FEA}"/>
              </a:ext>
            </a:extLst>
          </p:cNvPr>
          <p:cNvSpPr>
            <a:spLocks noGrp="1"/>
          </p:cNvSpPr>
          <p:nvPr>
            <p:ph idx="1"/>
          </p:nvPr>
        </p:nvSpPr>
        <p:spPr/>
        <p:txBody>
          <a:bodyPr/>
          <a:lstStyle/>
          <a:p>
            <a:pPr marL="0" indent="0" algn="ctr">
              <a:buNone/>
            </a:pPr>
            <a:r>
              <a:rPr lang="en-US" sz="5400" b="1" u="sng" dirty="0"/>
              <a:t>Main.py</a:t>
            </a:r>
            <a:endParaRPr lang="en-US" sz="3600" b="1" u="sng" dirty="0"/>
          </a:p>
          <a:p>
            <a:pPr marL="0" indent="0" algn="ctr">
              <a:buNone/>
            </a:pPr>
            <a:endParaRPr lang="en-US" sz="3600" b="1" u="sng" dirty="0"/>
          </a:p>
          <a:p>
            <a:pPr marL="0" indent="0">
              <a:buNone/>
            </a:pPr>
            <a:r>
              <a:rPr lang="en-US" sz="3600" dirty="0"/>
              <a:t>Main operations are performed in main.py file, we have first </a:t>
            </a:r>
          </a:p>
          <a:p>
            <a:pPr marL="0" indent="0">
              <a:buNone/>
            </a:pPr>
            <a:r>
              <a:rPr lang="en-US" sz="3600" dirty="0"/>
              <a:t>imported all the </a:t>
            </a:r>
            <a:r>
              <a:rPr lang="en-US" sz="3600" dirty="0" err="1"/>
              <a:t>recquired</a:t>
            </a:r>
            <a:r>
              <a:rPr lang="en-US" sz="3600" dirty="0"/>
              <a:t> libraries such as sys, </a:t>
            </a:r>
            <a:r>
              <a:rPr lang="en-US" sz="3600" dirty="0" err="1"/>
              <a:t>json</a:t>
            </a:r>
            <a:r>
              <a:rPr lang="en-US" sz="3600" dirty="0"/>
              <a:t>, </a:t>
            </a:r>
            <a:r>
              <a:rPr lang="en-US" sz="3600" dirty="0" err="1"/>
              <a:t>neuralintents</a:t>
            </a:r>
            <a:r>
              <a:rPr lang="en-US" sz="3600" dirty="0"/>
              <a:t> </a:t>
            </a:r>
          </a:p>
          <a:p>
            <a:pPr marL="0" indent="0">
              <a:buNone/>
            </a:pPr>
            <a:r>
              <a:rPr lang="en-US" sz="3600" dirty="0"/>
              <a:t>and </a:t>
            </a:r>
            <a:r>
              <a:rPr lang="en-US" sz="3600" dirty="0" err="1"/>
              <a:t>datareader</a:t>
            </a:r>
            <a:r>
              <a:rPr lang="en-US" sz="3600" dirty="0"/>
              <a:t> </a:t>
            </a:r>
            <a:r>
              <a:rPr lang="en-US" sz="3600" dirty="0" err="1"/>
              <a:t>e.t.c</a:t>
            </a:r>
            <a:r>
              <a:rPr lang="en-US" sz="3600" dirty="0"/>
              <a:t>. Then we have defined the functions which </a:t>
            </a:r>
          </a:p>
          <a:p>
            <a:pPr marL="0" indent="0">
              <a:buNone/>
            </a:pPr>
            <a:r>
              <a:rPr lang="en-US" sz="3600" dirty="0"/>
              <a:t>we want to perform some of those functions are on next slide</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24746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CODE EXPLANATION</a:t>
            </a:r>
            <a:endParaRPr lang="en-US" dirty="0"/>
          </a:p>
        </p:txBody>
      </p:sp>
      <p:sp>
        <p:nvSpPr>
          <p:cNvPr id="4" name="Slide Number Placeholder 3"/>
          <p:cNvSpPr>
            <a:spLocks noGrp="1"/>
          </p:cNvSpPr>
          <p:nvPr>
            <p:ph type="sldNum" sz="quarter" idx="12"/>
          </p:nvPr>
        </p:nvSpPr>
        <p:spPr/>
        <p:txBody>
          <a:bodyPr/>
          <a:lstStyle/>
          <a:p>
            <a:fld id="{A8EF9831-35B4-4843-9AA9-F06FC1EDDB89}" type="slidenum">
              <a:rPr lang="en-US" smtClean="0"/>
              <a:pPr/>
              <a:t>6</a:t>
            </a:fld>
            <a:endParaRPr lang="en-US" dirty="0"/>
          </a:p>
        </p:txBody>
      </p:sp>
      <p:sp>
        <p:nvSpPr>
          <p:cNvPr id="6" name="Content Placeholder 5">
            <a:extLst>
              <a:ext uri="{FF2B5EF4-FFF2-40B4-BE49-F238E27FC236}">
                <a16:creationId xmlns:a16="http://schemas.microsoft.com/office/drawing/2014/main" id="{976676DF-8C14-6A8C-138A-C2C4E7343FEA}"/>
              </a:ext>
            </a:extLst>
          </p:cNvPr>
          <p:cNvSpPr>
            <a:spLocks noGrp="1"/>
          </p:cNvSpPr>
          <p:nvPr>
            <p:ph idx="1"/>
          </p:nvPr>
        </p:nvSpPr>
        <p:spPr/>
        <p:txBody>
          <a:bodyPr/>
          <a:lstStyle/>
          <a:p>
            <a:pPr marL="0" indent="0">
              <a:buNone/>
            </a:pPr>
            <a:r>
              <a:rPr lang="en-US" sz="3200" b="1" dirty="0" err="1">
                <a:solidFill>
                  <a:srgbClr val="242424"/>
                </a:solidFill>
                <a:effectLst/>
                <a:latin typeface="Calibri" panose="020F0502020204030204" pitchFamily="34" charset="0"/>
                <a:ea typeface="Times New Roman" panose="02020603050405020304" pitchFamily="18" charset="0"/>
              </a:rPr>
              <a:t>greet_user</a:t>
            </a:r>
            <a:r>
              <a:rPr lang="en-US" sz="3200" b="1" dirty="0">
                <a:solidFill>
                  <a:srgbClr val="242424"/>
                </a:solidFill>
                <a:effectLst/>
                <a:latin typeface="Calibri" panose="020F0502020204030204" pitchFamily="34" charset="0"/>
                <a:ea typeface="Times New Roman" panose="02020603050405020304" pitchFamily="18" charset="0"/>
              </a:rPr>
              <a:t>:</a:t>
            </a:r>
          </a:p>
          <a:p>
            <a:pPr marL="0" indent="0">
              <a:buNone/>
            </a:pPr>
            <a:endParaRPr lang="en-US" sz="3200" dirty="0">
              <a:effectLst/>
              <a:latin typeface="Times New Roman" panose="02020603050405020304" pitchFamily="18" charset="0"/>
              <a:ea typeface="Times New Roman" panose="02020603050405020304" pitchFamily="18" charset="0"/>
            </a:endParaRPr>
          </a:p>
          <a:p>
            <a:pPr marL="0" indent="0">
              <a:buNone/>
            </a:pPr>
            <a:r>
              <a:rPr lang="en-US" sz="2800" dirty="0">
                <a:solidFill>
                  <a:srgbClr val="242424"/>
                </a:solidFill>
                <a:effectLst/>
                <a:latin typeface="Calibri" panose="020F0502020204030204" pitchFamily="34" charset="0"/>
                <a:ea typeface="Times New Roman" panose="02020603050405020304" pitchFamily="18" charset="0"/>
              </a:rPr>
              <a:t>Welcomes the user in the program and wis</a:t>
            </a:r>
            <a:r>
              <a:rPr lang="en-US" sz="2800" dirty="0">
                <a:solidFill>
                  <a:srgbClr val="242424"/>
                </a:solidFill>
                <a:latin typeface="Calibri" panose="020F0502020204030204" pitchFamily="34" charset="0"/>
                <a:ea typeface="Times New Roman" panose="02020603050405020304" pitchFamily="18" charset="0"/>
              </a:rPr>
              <a:t>hes the user</a:t>
            </a:r>
            <a:endParaRPr lang="en-US" sz="2800" dirty="0">
              <a:effectLst/>
              <a:latin typeface="Times New Roman" panose="02020603050405020304" pitchFamily="18" charset="0"/>
              <a:ea typeface="Times New Roman" panose="02020603050405020304" pitchFamily="18" charset="0"/>
            </a:endParaRPr>
          </a:p>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8601DD3C-45FA-17A7-0F4B-C3DF3619DF24}"/>
              </a:ext>
            </a:extLst>
          </p:cNvPr>
          <p:cNvPicPr>
            <a:picLocks noChangeAspect="1"/>
          </p:cNvPicPr>
          <p:nvPr/>
        </p:nvPicPr>
        <p:blipFill>
          <a:blip r:embed="rId2"/>
          <a:stretch>
            <a:fillRect/>
          </a:stretch>
        </p:blipFill>
        <p:spPr>
          <a:xfrm>
            <a:off x="747972" y="4343400"/>
            <a:ext cx="14760056" cy="3200400"/>
          </a:xfrm>
          <a:prstGeom prst="rect">
            <a:avLst/>
          </a:prstGeom>
        </p:spPr>
      </p:pic>
    </p:spTree>
    <p:extLst>
      <p:ext uri="{BB962C8B-B14F-4D97-AF65-F5344CB8AC3E}">
        <p14:creationId xmlns:p14="http://schemas.microsoft.com/office/powerpoint/2010/main" val="917962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CODE EXPLANATION</a:t>
            </a:r>
            <a:endParaRPr lang="en-US" dirty="0"/>
          </a:p>
        </p:txBody>
      </p:sp>
      <p:sp>
        <p:nvSpPr>
          <p:cNvPr id="4" name="Slide Number Placeholder 3"/>
          <p:cNvSpPr>
            <a:spLocks noGrp="1"/>
          </p:cNvSpPr>
          <p:nvPr>
            <p:ph type="sldNum" sz="quarter" idx="12"/>
          </p:nvPr>
        </p:nvSpPr>
        <p:spPr/>
        <p:txBody>
          <a:bodyPr/>
          <a:lstStyle/>
          <a:p>
            <a:fld id="{A8EF9831-35B4-4843-9AA9-F06FC1EDDB89}" type="slidenum">
              <a:rPr lang="en-US" smtClean="0"/>
              <a:pPr/>
              <a:t>7</a:t>
            </a:fld>
            <a:endParaRPr lang="en-US" dirty="0"/>
          </a:p>
        </p:txBody>
      </p:sp>
      <p:sp>
        <p:nvSpPr>
          <p:cNvPr id="6" name="Content Placeholder 5">
            <a:extLst>
              <a:ext uri="{FF2B5EF4-FFF2-40B4-BE49-F238E27FC236}">
                <a16:creationId xmlns:a16="http://schemas.microsoft.com/office/drawing/2014/main" id="{976676DF-8C14-6A8C-138A-C2C4E7343FEA}"/>
              </a:ext>
            </a:extLst>
          </p:cNvPr>
          <p:cNvSpPr>
            <a:spLocks noGrp="1"/>
          </p:cNvSpPr>
          <p:nvPr>
            <p:ph idx="1"/>
          </p:nvPr>
        </p:nvSpPr>
        <p:spPr/>
        <p:txBody>
          <a:bodyPr/>
          <a:lstStyle/>
          <a:p>
            <a:pPr marL="0" indent="0">
              <a:buNone/>
            </a:pPr>
            <a:r>
              <a:rPr lang="en-US" sz="3200" b="1" dirty="0" err="1">
                <a:solidFill>
                  <a:srgbClr val="242424"/>
                </a:solidFill>
                <a:effectLst/>
                <a:latin typeface="Calibri" panose="020F0502020204030204" pitchFamily="34" charset="0"/>
                <a:ea typeface="Times New Roman" panose="02020603050405020304" pitchFamily="18" charset="0"/>
              </a:rPr>
              <a:t>todo_show</a:t>
            </a:r>
            <a:r>
              <a:rPr lang="en-US" sz="3200" b="1" dirty="0">
                <a:solidFill>
                  <a:srgbClr val="242424"/>
                </a:solidFill>
                <a:effectLst/>
                <a:latin typeface="Calibri" panose="020F0502020204030204" pitchFamily="34" charset="0"/>
                <a:ea typeface="Times New Roman" panose="02020603050405020304" pitchFamily="18" charset="0"/>
              </a:rPr>
              <a:t>:</a:t>
            </a:r>
          </a:p>
          <a:p>
            <a:pPr marL="0" indent="0">
              <a:buNone/>
            </a:pPr>
            <a:endParaRPr lang="en-US" sz="3200" dirty="0">
              <a:effectLst/>
              <a:latin typeface="Times New Roman" panose="02020603050405020304" pitchFamily="18" charset="0"/>
              <a:ea typeface="Times New Roman" panose="02020603050405020304" pitchFamily="18" charset="0"/>
            </a:endParaRPr>
          </a:p>
          <a:p>
            <a:pPr marL="0" indent="0">
              <a:buNone/>
            </a:pPr>
            <a:r>
              <a:rPr lang="en-US" sz="2800" dirty="0">
                <a:solidFill>
                  <a:srgbClr val="242424"/>
                </a:solidFill>
                <a:latin typeface="Calibri" panose="020F0502020204030204" pitchFamily="34" charset="0"/>
                <a:ea typeface="Times New Roman" panose="02020603050405020304" pitchFamily="18" charset="0"/>
              </a:rPr>
              <a:t>It shows all the todos saved in </a:t>
            </a:r>
            <a:r>
              <a:rPr lang="en-US" sz="2800" dirty="0" err="1">
                <a:solidFill>
                  <a:srgbClr val="242424"/>
                </a:solidFill>
                <a:latin typeface="Calibri" panose="020F0502020204030204" pitchFamily="34" charset="0"/>
                <a:ea typeface="Times New Roman" panose="02020603050405020304" pitchFamily="18" charset="0"/>
              </a:rPr>
              <a:t>memmory</a:t>
            </a:r>
            <a:r>
              <a:rPr lang="en-US" sz="2800" dirty="0">
                <a:solidFill>
                  <a:srgbClr val="242424"/>
                </a:solidFill>
                <a:latin typeface="Calibri" panose="020F0502020204030204" pitchFamily="34" charset="0"/>
                <a:ea typeface="Times New Roman" panose="02020603050405020304" pitchFamily="18" charset="0"/>
              </a:rPr>
              <a:t> by the user so that user remains updated by the todos</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8E842DBF-44DA-611B-DFDB-ECC331CD4D3E}"/>
              </a:ext>
            </a:extLst>
          </p:cNvPr>
          <p:cNvPicPr>
            <a:picLocks noChangeAspect="1"/>
          </p:cNvPicPr>
          <p:nvPr/>
        </p:nvPicPr>
        <p:blipFill>
          <a:blip r:embed="rId2"/>
          <a:stretch>
            <a:fillRect/>
          </a:stretch>
        </p:blipFill>
        <p:spPr>
          <a:xfrm>
            <a:off x="1118081" y="4505782"/>
            <a:ext cx="12936104" cy="3662438"/>
          </a:xfrm>
          <a:prstGeom prst="rect">
            <a:avLst/>
          </a:prstGeom>
        </p:spPr>
      </p:pic>
    </p:spTree>
    <p:extLst>
      <p:ext uri="{BB962C8B-B14F-4D97-AF65-F5344CB8AC3E}">
        <p14:creationId xmlns:p14="http://schemas.microsoft.com/office/powerpoint/2010/main" val="1343350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CODE EXPLANATION</a:t>
            </a:r>
            <a:endParaRPr lang="en-US" dirty="0"/>
          </a:p>
        </p:txBody>
      </p:sp>
      <p:sp>
        <p:nvSpPr>
          <p:cNvPr id="4" name="Slide Number Placeholder 3"/>
          <p:cNvSpPr>
            <a:spLocks noGrp="1"/>
          </p:cNvSpPr>
          <p:nvPr>
            <p:ph type="sldNum" sz="quarter" idx="12"/>
          </p:nvPr>
        </p:nvSpPr>
        <p:spPr/>
        <p:txBody>
          <a:bodyPr/>
          <a:lstStyle/>
          <a:p>
            <a:fld id="{A8EF9831-35B4-4843-9AA9-F06FC1EDDB89}" type="slidenum">
              <a:rPr lang="en-US" smtClean="0"/>
              <a:pPr/>
              <a:t>8</a:t>
            </a:fld>
            <a:endParaRPr lang="en-US" dirty="0"/>
          </a:p>
        </p:txBody>
      </p:sp>
      <p:sp>
        <p:nvSpPr>
          <p:cNvPr id="6" name="Content Placeholder 5">
            <a:extLst>
              <a:ext uri="{FF2B5EF4-FFF2-40B4-BE49-F238E27FC236}">
                <a16:creationId xmlns:a16="http://schemas.microsoft.com/office/drawing/2014/main" id="{976676DF-8C14-6A8C-138A-C2C4E7343FEA}"/>
              </a:ext>
            </a:extLst>
          </p:cNvPr>
          <p:cNvSpPr>
            <a:spLocks noGrp="1"/>
          </p:cNvSpPr>
          <p:nvPr>
            <p:ph idx="1"/>
          </p:nvPr>
        </p:nvSpPr>
        <p:spPr/>
        <p:txBody>
          <a:bodyPr/>
          <a:lstStyle/>
          <a:p>
            <a:pPr marL="0" indent="0">
              <a:buNone/>
            </a:pPr>
            <a:r>
              <a:rPr lang="en-US" sz="3200" b="1" dirty="0" err="1">
                <a:solidFill>
                  <a:srgbClr val="242424"/>
                </a:solidFill>
                <a:effectLst/>
                <a:latin typeface="Calibri" panose="020F0502020204030204" pitchFamily="34" charset="0"/>
                <a:ea typeface="Times New Roman" panose="02020603050405020304" pitchFamily="18" charset="0"/>
              </a:rPr>
              <a:t>todo_Add</a:t>
            </a:r>
            <a:r>
              <a:rPr lang="en-US" sz="3200" b="1" dirty="0">
                <a:solidFill>
                  <a:srgbClr val="242424"/>
                </a:solidFill>
                <a:effectLst/>
                <a:latin typeface="Calibri" panose="020F0502020204030204" pitchFamily="34" charset="0"/>
                <a:ea typeface="Times New Roman" panose="02020603050405020304" pitchFamily="18" charset="0"/>
              </a:rPr>
              <a:t>:</a:t>
            </a:r>
            <a:endParaRPr lang="en-US" sz="3200" dirty="0">
              <a:effectLst/>
              <a:latin typeface="Times New Roman" panose="02020603050405020304" pitchFamily="18" charset="0"/>
              <a:ea typeface="Times New Roman" panose="02020603050405020304" pitchFamily="18" charset="0"/>
            </a:endParaRPr>
          </a:p>
          <a:p>
            <a:pPr marL="0" indent="0">
              <a:buNone/>
            </a:pPr>
            <a:r>
              <a:rPr lang="en-US" sz="2800" dirty="0">
                <a:solidFill>
                  <a:srgbClr val="242424"/>
                </a:solidFill>
                <a:latin typeface="Calibri" panose="020F0502020204030204" pitchFamily="34" charset="0"/>
                <a:ea typeface="Times New Roman" panose="02020603050405020304" pitchFamily="18" charset="0"/>
              </a:rPr>
              <a:t>Helps to add list of todos user wants to perform in future</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3CB90E2F-61B2-6B84-AB12-28FBD4069AE2}"/>
              </a:ext>
            </a:extLst>
          </p:cNvPr>
          <p:cNvPicPr>
            <a:picLocks noChangeAspect="1"/>
          </p:cNvPicPr>
          <p:nvPr/>
        </p:nvPicPr>
        <p:blipFill>
          <a:blip r:embed="rId2"/>
          <a:stretch>
            <a:fillRect/>
          </a:stretch>
        </p:blipFill>
        <p:spPr>
          <a:xfrm>
            <a:off x="728189" y="3581634"/>
            <a:ext cx="14799622" cy="3809766"/>
          </a:xfrm>
          <a:prstGeom prst="rect">
            <a:avLst/>
          </a:prstGeom>
        </p:spPr>
      </p:pic>
    </p:spTree>
    <p:extLst>
      <p:ext uri="{BB962C8B-B14F-4D97-AF65-F5344CB8AC3E}">
        <p14:creationId xmlns:p14="http://schemas.microsoft.com/office/powerpoint/2010/main" val="4186486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CODE EXPLANATION</a:t>
            </a:r>
            <a:endParaRPr lang="en-US" dirty="0"/>
          </a:p>
        </p:txBody>
      </p:sp>
      <p:sp>
        <p:nvSpPr>
          <p:cNvPr id="4" name="Slide Number Placeholder 3"/>
          <p:cNvSpPr>
            <a:spLocks noGrp="1"/>
          </p:cNvSpPr>
          <p:nvPr>
            <p:ph type="sldNum" sz="quarter" idx="12"/>
          </p:nvPr>
        </p:nvSpPr>
        <p:spPr/>
        <p:txBody>
          <a:bodyPr/>
          <a:lstStyle/>
          <a:p>
            <a:fld id="{A8EF9831-35B4-4843-9AA9-F06FC1EDDB89}" type="slidenum">
              <a:rPr lang="en-US" smtClean="0"/>
              <a:pPr/>
              <a:t>9</a:t>
            </a:fld>
            <a:endParaRPr lang="en-US" dirty="0"/>
          </a:p>
        </p:txBody>
      </p:sp>
      <p:sp>
        <p:nvSpPr>
          <p:cNvPr id="6" name="Content Placeholder 5">
            <a:extLst>
              <a:ext uri="{FF2B5EF4-FFF2-40B4-BE49-F238E27FC236}">
                <a16:creationId xmlns:a16="http://schemas.microsoft.com/office/drawing/2014/main" id="{976676DF-8C14-6A8C-138A-C2C4E7343FEA}"/>
              </a:ext>
            </a:extLst>
          </p:cNvPr>
          <p:cNvSpPr>
            <a:spLocks noGrp="1"/>
          </p:cNvSpPr>
          <p:nvPr>
            <p:ph idx="1"/>
          </p:nvPr>
        </p:nvSpPr>
        <p:spPr/>
        <p:txBody>
          <a:bodyPr/>
          <a:lstStyle/>
          <a:p>
            <a:pPr marL="0" indent="0">
              <a:buNone/>
            </a:pPr>
            <a:r>
              <a:rPr lang="en-US" sz="3200" b="1" dirty="0" err="1">
                <a:solidFill>
                  <a:srgbClr val="242424"/>
                </a:solidFill>
                <a:effectLst/>
                <a:latin typeface="Calibri" panose="020F0502020204030204" pitchFamily="34" charset="0"/>
                <a:ea typeface="Times New Roman" panose="02020603050405020304" pitchFamily="18" charset="0"/>
              </a:rPr>
              <a:t>todo_remove</a:t>
            </a:r>
            <a:r>
              <a:rPr lang="en-US" sz="3200" b="1" dirty="0">
                <a:solidFill>
                  <a:srgbClr val="242424"/>
                </a:solidFill>
                <a:effectLst/>
                <a:latin typeface="Calibri" panose="020F0502020204030204" pitchFamily="34" charset="0"/>
                <a:ea typeface="Times New Roman" panose="02020603050405020304" pitchFamily="18" charset="0"/>
              </a:rPr>
              <a:t>:</a:t>
            </a:r>
          </a:p>
          <a:p>
            <a:pPr marL="0" indent="0">
              <a:buNone/>
            </a:pPr>
            <a:endParaRPr lang="en-US" sz="3200" dirty="0">
              <a:effectLst/>
              <a:latin typeface="Times New Roman" panose="02020603050405020304" pitchFamily="18" charset="0"/>
              <a:ea typeface="Times New Roman" panose="02020603050405020304" pitchFamily="18" charset="0"/>
            </a:endParaRPr>
          </a:p>
          <a:p>
            <a:pPr marL="0" indent="0">
              <a:buNone/>
            </a:pPr>
            <a:r>
              <a:rPr lang="en-US" sz="2800" dirty="0">
                <a:solidFill>
                  <a:srgbClr val="242424"/>
                </a:solidFill>
                <a:latin typeface="Calibri" panose="020F0502020204030204" pitchFamily="34" charset="0"/>
                <a:ea typeface="Times New Roman" panose="02020603050405020304" pitchFamily="18" charset="0"/>
              </a:rPr>
              <a:t>If the user has completed some todos or dont want them in the list then user can delete them</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91875A5B-F37A-4BF0-1F3F-E9CCB74D39F8}"/>
              </a:ext>
            </a:extLst>
          </p:cNvPr>
          <p:cNvPicPr>
            <a:picLocks noChangeAspect="1"/>
          </p:cNvPicPr>
          <p:nvPr/>
        </p:nvPicPr>
        <p:blipFill>
          <a:blip r:embed="rId2"/>
          <a:stretch>
            <a:fillRect/>
          </a:stretch>
        </p:blipFill>
        <p:spPr>
          <a:xfrm>
            <a:off x="1104173" y="4283408"/>
            <a:ext cx="12963920" cy="3884812"/>
          </a:xfrm>
          <a:prstGeom prst="rect">
            <a:avLst/>
          </a:prstGeom>
        </p:spPr>
      </p:pic>
    </p:spTree>
    <p:extLst>
      <p:ext uri="{BB962C8B-B14F-4D97-AF65-F5344CB8AC3E}">
        <p14:creationId xmlns:p14="http://schemas.microsoft.com/office/powerpoint/2010/main" val="4049554657"/>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DBCDE36D5B5D3429D8B6CBAF9C91BD1" ma:contentTypeVersion="12" ma:contentTypeDescription="Create a new document." ma:contentTypeScope="" ma:versionID="e68ab741da916289bbdd28442cff548f">
  <xsd:schema xmlns:xsd="http://www.w3.org/2001/XMLSchema" xmlns:xs="http://www.w3.org/2001/XMLSchema" xmlns:p="http://schemas.microsoft.com/office/2006/metadata/properties" xmlns:ns3="a0610ac6-00b3-458d-91d5-fd03f3f5bc21" xmlns:ns4="4b31c810-d1e9-4a63-a7a5-20e2a4dcf67f" targetNamespace="http://schemas.microsoft.com/office/2006/metadata/properties" ma:root="true" ma:fieldsID="70bcffa1deb2686dd69b406fbe56d58d" ns3:_="" ns4:_="">
    <xsd:import namespace="a0610ac6-00b3-458d-91d5-fd03f3f5bc21"/>
    <xsd:import namespace="4b31c810-d1e9-4a63-a7a5-20e2a4dcf67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DateTake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610ac6-00b3-458d-91d5-fd03f3f5bc2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31c810-d1e9-4a63-a7a5-20e2a4dcf67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473814-168B-49F8-8DBD-1B934A0C4ED2}">
  <ds:schemaRefs>
    <ds:schemaRef ds:uri="http://schemas.microsoft.com/sharepoint/v3/contenttype/forms"/>
  </ds:schemaRefs>
</ds:datastoreItem>
</file>

<file path=customXml/itemProps2.xml><?xml version="1.0" encoding="utf-8"?>
<ds:datastoreItem xmlns:ds="http://schemas.openxmlformats.org/officeDocument/2006/customXml" ds:itemID="{5D26DF2B-33A6-4B02-95D3-82CBA6716BD1}">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a0610ac6-00b3-458d-91d5-fd03f3f5bc21"/>
    <ds:schemaRef ds:uri="http://purl.org/dc/terms/"/>
    <ds:schemaRef ds:uri="http://schemas.openxmlformats.org/package/2006/metadata/core-properties"/>
    <ds:schemaRef ds:uri="4b31c810-d1e9-4a63-a7a5-20e2a4dcf67f"/>
    <ds:schemaRef ds:uri="http://www.w3.org/XML/1998/namespace"/>
  </ds:schemaRefs>
</ds:datastoreItem>
</file>

<file path=customXml/itemProps3.xml><?xml version="1.0" encoding="utf-8"?>
<ds:datastoreItem xmlns:ds="http://schemas.openxmlformats.org/officeDocument/2006/customXml" ds:itemID="{18C0D34C-6C58-4B17-8940-1C969E6FE485}">
  <ds:schemaRefs>
    <ds:schemaRef ds:uri="4b31c810-d1e9-4a63-a7a5-20e2a4dcf67f"/>
    <ds:schemaRef ds:uri="a0610ac6-00b3-458d-91d5-fd03f3f5bc2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1175</TotalTime>
  <Words>675</Words>
  <Application>Microsoft Office PowerPoint</Application>
  <PresentationFormat>Custom</PresentationFormat>
  <Paragraphs>74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Wingdings</vt:lpstr>
      <vt:lpstr>2_Office Theme</vt:lpstr>
      <vt:lpstr>ABSTRACT</vt:lpstr>
      <vt:lpstr>Libraries</vt:lpstr>
      <vt:lpstr>Libraries</vt:lpstr>
      <vt:lpstr>Libraries</vt:lpstr>
      <vt:lpstr>CODE EXPLANATION</vt:lpstr>
      <vt:lpstr>CODE EXPLANATION</vt:lpstr>
      <vt:lpstr>CODE EXPLANATION</vt:lpstr>
      <vt:lpstr>CODE EXPLANATION</vt:lpstr>
      <vt:lpstr>CODE EXPLANATION</vt:lpstr>
      <vt:lpstr>CODE EXPLANATION</vt:lpstr>
      <vt:lpstr>CODE EXPLANATION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dc:title>
  <dc:creator>SHAHRUKH MOHIUDDIN</dc:creator>
  <cp:lastModifiedBy>Saleh Sami</cp:lastModifiedBy>
  <cp:revision>56</cp:revision>
  <dcterms:created xsi:type="dcterms:W3CDTF">2020-11-28T16:53:54Z</dcterms:created>
  <dcterms:modified xsi:type="dcterms:W3CDTF">2022-06-29T13:22:07Z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0x0101002DBCDE36D5B5D3429D8B6CBAF9C91BD1</vt:lpwstr>
  </property>
</Properties>
</file>