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6" r:id="rId4"/>
    <p:sldId id="258" r:id="rId5"/>
    <p:sldId id="274" r:id="rId6"/>
    <p:sldId id="260" r:id="rId7"/>
    <p:sldId id="262" r:id="rId8"/>
    <p:sldId id="277" r:id="rId9"/>
    <p:sldId id="263" r:id="rId10"/>
    <p:sldId id="275" r:id="rId11"/>
    <p:sldId id="267" r:id="rId12"/>
    <p:sldId id="265" r:id="rId13"/>
    <p:sldId id="266" r:id="rId14"/>
    <p:sldId id="264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Alissa, </a:t>
            </a:r>
            <a:r>
              <a:rPr lang="en-US" dirty="0" err="1"/>
              <a:t>Aleisha</a:t>
            </a:r>
            <a:r>
              <a:rPr lang="en-US" dirty="0"/>
              <a:t>, Aaron</a:t>
            </a:r>
          </a:p>
        </p:txBody>
      </p:sp>
    </p:spTree>
    <p:extLst>
      <p:ext uri="{BB962C8B-B14F-4D97-AF65-F5344CB8AC3E}">
        <p14:creationId xmlns:p14="http://schemas.microsoft.com/office/powerpoint/2010/main" xmlns="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 </a:t>
            </a:r>
            <a:r>
              <a:rPr lang="en-US" dirty="0"/>
              <a:t>used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Examples from our code:</a:t>
            </a:r>
            <a:endParaRPr lang="en-US" dirty="0"/>
          </a:p>
        </p:txBody>
      </p:sp>
      <p:pic>
        <p:nvPicPr>
          <p:cNvPr id="2050" name="Picture 2" descr="C:\Users\Aleisha\Desktop\Code Exampl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07738"/>
            <a:ext cx="8833530" cy="2550262"/>
          </a:xfrm>
          <a:prstGeom prst="rect">
            <a:avLst/>
          </a:prstGeom>
          <a:noFill/>
        </p:spPr>
      </p:pic>
      <p:pic>
        <p:nvPicPr>
          <p:cNvPr id="2051" name="Picture 3" descr="C:\Users\Aleisha\Desktop\Code Exampl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953000"/>
            <a:ext cx="55626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5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9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leisha\Desktop\Text File 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288" y="0"/>
            <a:ext cx="709771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227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6" name="Content Placeholder 5" descr="MIA_syth_path_2.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3771" y="1672045"/>
            <a:ext cx="10241201" cy="4519749"/>
          </a:xfrm>
        </p:spPr>
      </p:pic>
    </p:spTree>
    <p:extLst>
      <p:ext uri="{BB962C8B-B14F-4D97-AF65-F5344CB8AC3E}">
        <p14:creationId xmlns:p14="http://schemas.microsoft.com/office/powerpoint/2010/main" xmlns="" val="45683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xmlns="" val="229479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19942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onlinelibrary.wiley.com/doi/10.1002/biot.201600145/full</a:t>
            </a:r>
            <a:endParaRPr lang="en-US" sz="2400" dirty="0" smtClean="0"/>
          </a:p>
          <a:p>
            <a:r>
              <a:rPr lang="en-US" dirty="0" smtClean="0"/>
              <a:t>Nakagawa, A., Minami, H., Kim, J. S., </a:t>
            </a:r>
            <a:r>
              <a:rPr lang="en-US" dirty="0" err="1" smtClean="0"/>
              <a:t>Koyanagi</a:t>
            </a:r>
            <a:r>
              <a:rPr lang="en-US" dirty="0" smtClean="0"/>
              <a:t>, T. et al., A bacterial platform for fermentative production of plant alkaloids. </a:t>
            </a:r>
            <a:r>
              <a:rPr lang="en-US" i="1" dirty="0" smtClean="0"/>
              <a:t>Nat. </a:t>
            </a:r>
            <a:r>
              <a:rPr lang="en-US" i="1" dirty="0" err="1" smtClean="0"/>
              <a:t>Commun</a:t>
            </a:r>
            <a:r>
              <a:rPr lang="en-US" i="1" dirty="0" smtClean="0"/>
              <a:t>.</a:t>
            </a:r>
            <a:r>
              <a:rPr lang="en-US" dirty="0" smtClean="0"/>
              <a:t> 2011, </a:t>
            </a:r>
            <a:r>
              <a:rPr lang="en-US" b="1" dirty="0" smtClean="0"/>
              <a:t>2</a:t>
            </a:r>
            <a:r>
              <a:rPr lang="en-US" dirty="0" smtClean="0"/>
              <a:t>, 326.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7969845" cy="3541714"/>
          </a:xfrm>
        </p:spPr>
        <p:txBody>
          <a:bodyPr/>
          <a:lstStyle/>
          <a:p>
            <a:r>
              <a:rPr lang="en-US" dirty="0"/>
              <a:t>Can be used to represent proteins via gene expression states.</a:t>
            </a:r>
          </a:p>
          <a:p>
            <a:r>
              <a:rPr lang="en-US" dirty="0"/>
              <a:t>The expression state of genes are determined  by the expression states of previous genes.</a:t>
            </a:r>
          </a:p>
          <a:p>
            <a:r>
              <a:rPr lang="en-US" dirty="0"/>
              <a:t>There can be 2^X different models that will depend on the genes that are expressed.</a:t>
            </a:r>
          </a:p>
        </p:txBody>
      </p:sp>
      <p:pic>
        <p:nvPicPr>
          <p:cNvPr id="1030" name="Picture 6" descr="Image result for truth tables in boolean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9123" y="0"/>
            <a:ext cx="323287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nx.org/resources/3a479885d9794f84951d571f8797fa43b3bfd211/bb_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05300"/>
            <a:ext cx="5429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57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research:</a:t>
            </a:r>
          </a:p>
          <a:p>
            <a:r>
              <a:rPr lang="en-US" dirty="0"/>
              <a:t>Signaling network research: 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effects: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54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/>
              <a:t>Creates medicines such as insulin, opiates, and vaccines.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Biotechnology Modifications</a:t>
            </a:r>
          </a:p>
          <a:p>
            <a:pPr lvl="1"/>
            <a:r>
              <a:rPr lang="en-US" dirty="0"/>
              <a:t>Use of biotechnology to produce medicine from bacteria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7280" y="2586776"/>
            <a:ext cx="4539709" cy="44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1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/>
              <a:t>Performed modifications by splicing genes from </a:t>
            </a:r>
            <a:r>
              <a:rPr lang="en-US" dirty="0" smtClean="0"/>
              <a:t>other bacteria.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0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67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form, and show the metabolic </a:t>
            </a:r>
            <a:r>
              <a:rPr lang="en-US" dirty="0" smtClean="0"/>
              <a:t>network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30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</TotalTime>
  <Words>555</Words>
  <Application>Microsoft Office PowerPoint</Application>
  <PresentationFormat>Custom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Boolean Network Models for Transcriptional Regulation</vt:lpstr>
      <vt:lpstr>Biological Boolean Network Models:</vt:lpstr>
      <vt:lpstr>Truth Tables</vt:lpstr>
      <vt:lpstr>Applications</vt:lpstr>
      <vt:lpstr>Genetically Modified E. coli:</vt:lpstr>
      <vt:lpstr>Our pathway:  E. coli transgene opiate synthesis</vt:lpstr>
      <vt:lpstr>Engineered E. Coli Hydracodone production pathway:</vt:lpstr>
      <vt:lpstr>Slide 8</vt:lpstr>
      <vt:lpstr>Our program:</vt:lpstr>
      <vt:lpstr>Python code</vt:lpstr>
      <vt:lpstr>Small test:</vt:lpstr>
      <vt:lpstr>Small Test: Continued</vt:lpstr>
      <vt:lpstr>Example Text file:</vt:lpstr>
      <vt:lpstr>Entering our network:</vt:lpstr>
      <vt:lpstr>Running a simulation for N=# generations: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65</cp:revision>
  <dcterms:created xsi:type="dcterms:W3CDTF">2017-05-09T02:04:59Z</dcterms:created>
  <dcterms:modified xsi:type="dcterms:W3CDTF">2017-05-16T04:15:13Z</dcterms:modified>
</cp:coreProperties>
</file>