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74" r:id="rId5"/>
    <p:sldId id="260" r:id="rId6"/>
    <p:sldId id="262" r:id="rId7"/>
    <p:sldId id="263" r:id="rId8"/>
    <p:sldId id="275" r:id="rId9"/>
    <p:sldId id="267" r:id="rId10"/>
    <p:sldId id="265" r:id="rId11"/>
    <p:sldId id="266" r:id="rId12"/>
    <p:sldId id="264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8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12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41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96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542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22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509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162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55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90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56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53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01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6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2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28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49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53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627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biot.201600145/full" TargetMode="External"/><Relationship Id="rId2" Type="http://schemas.openxmlformats.org/officeDocument/2006/relationships/hyperlink" Target="http://www.kyoto-u.ac.jp/en/research/research_results/2015/160205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Network Models for Transcriptional Regulation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Alissa, </a:t>
            </a:r>
            <a:r>
              <a:rPr lang="en-US" dirty="0" err="1"/>
              <a:t>Aleisha</a:t>
            </a:r>
            <a:r>
              <a:rPr lang="en-US" dirty="0"/>
              <a:t>, Aaron</a:t>
            </a:r>
          </a:p>
        </p:txBody>
      </p:sp>
    </p:spTree>
    <p:extLst>
      <p:ext uri="{BB962C8B-B14F-4D97-AF65-F5344CB8AC3E}">
        <p14:creationId xmlns="" xmlns:p14="http://schemas.microsoft.com/office/powerpoint/2010/main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992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227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our network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  <a:p>
            <a:r>
              <a:rPr lang="en-US" dirty="0"/>
              <a:t>Tables</a:t>
            </a:r>
          </a:p>
        </p:txBody>
      </p:sp>
      <p:pic>
        <p:nvPicPr>
          <p:cNvPr id="5122" name="Picture 2" descr="https://raw.githubusercontent.com/saleisha57/Bioinformatics_Final/master/MIA_synth_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00" y="2249487"/>
            <a:ext cx="9675610" cy="46085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5683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simulation for N=# generations: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image, results per generation.  </a:t>
            </a:r>
          </a:p>
        </p:txBody>
      </p:sp>
    </p:spTree>
    <p:extLst>
      <p:ext uri="{BB962C8B-B14F-4D97-AF65-F5344CB8AC3E}">
        <p14:creationId xmlns="" xmlns:p14="http://schemas.microsoft.com/office/powerpoint/2010/main" val="229479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used (X) as a substrate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at (blah blah)</a:t>
            </a:r>
          </a:p>
          <a:p>
            <a:r>
              <a:rPr lang="en-US" dirty="0"/>
              <a:t>Allow for asynchronous updating, or kinetic parameter integration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="" xmlns:p14="http://schemas.microsoft.com/office/powerpoint/2010/main" val="319942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http://www.kyoto-u.ac.jp/en/research/research_results/2015/160205_1.html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http://onlinelibrary.wiley.com/doi/10.1002/biot.201600145/full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218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Description: A model is created where the interactions of the nodes depend on the activation of the others.</a:t>
            </a:r>
          </a:p>
          <a:p>
            <a:pPr marL="0" indent="0">
              <a:buNone/>
            </a:pPr>
            <a:r>
              <a:rPr lang="en-US" dirty="0" smtClean="0"/>
              <a:t>-The model is created through probabilities set by truth tables.</a:t>
            </a:r>
            <a:endParaRPr lang="en-US" dirty="0"/>
          </a:p>
        </p:txBody>
      </p:sp>
      <p:pic>
        <p:nvPicPr>
          <p:cNvPr id="1032" name="Picture 8" descr="Image result for truth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34" y="3863946"/>
            <a:ext cx="4556166" cy="29940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112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Cancer research</a:t>
            </a:r>
          </a:p>
          <a:p>
            <a:r>
              <a:rPr lang="en-US" dirty="0"/>
              <a:t>Signaling network research</a:t>
            </a:r>
          </a:p>
          <a:p>
            <a:r>
              <a:rPr lang="en-US" i="1" dirty="0"/>
              <a:t>In silico </a:t>
            </a:r>
            <a:r>
              <a:rPr lang="en-US" dirty="0"/>
              <a:t>models of potential knock out effects</a:t>
            </a:r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cancer resear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560" y="11958"/>
            <a:ext cx="7200440" cy="3300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gnaling networ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810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854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Modifications</a:t>
            </a:r>
          </a:p>
          <a:p>
            <a:pPr lvl="1"/>
            <a:r>
              <a:rPr lang="en-US" dirty="0"/>
              <a:t>Creates medicines such as insulin, opiates, and vaccines.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Biotechnology Modifications</a:t>
            </a:r>
          </a:p>
          <a:p>
            <a:pPr lvl="1"/>
            <a:r>
              <a:rPr lang="en-US" dirty="0"/>
              <a:t>Use of biotechnology to produce medicine from bacteria</a:t>
            </a:r>
          </a:p>
        </p:txBody>
      </p:sp>
      <p:pic>
        <p:nvPicPr>
          <p:cNvPr id="2050" name="Picture 2" descr="Image result for chemical morph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42" y="66100"/>
            <a:ext cx="3210658" cy="27290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emical structure of insulin prote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2586776"/>
            <a:ext cx="4539709" cy="44337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018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by Bioengineers at Kyoto University:</a:t>
            </a:r>
          </a:p>
          <a:p>
            <a:pPr lvl="1"/>
            <a:r>
              <a:rPr lang="en-US" dirty="0"/>
              <a:t>Performed modifications by splicing genes from other bacteria.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Enzymes from Opium poppies and genes from other Bacteria Spliced into E. coli:</a:t>
            </a:r>
          </a:p>
          <a:p>
            <a:pPr lvl="1"/>
            <a:r>
              <a:rPr lang="en-US" dirty="0" err="1"/>
              <a:t>Coptis</a:t>
            </a:r>
            <a:r>
              <a:rPr lang="en-US" dirty="0"/>
              <a:t> Japonica(Opium poppies) – Enzymes added from this plant.</a:t>
            </a:r>
          </a:p>
          <a:p>
            <a:pPr lvl="1"/>
            <a:r>
              <a:rPr lang="en-US" dirty="0"/>
              <a:t>Arabidopsis(Opium poppies) – Enzymes added from this plant.</a:t>
            </a:r>
          </a:p>
        </p:txBody>
      </p:sp>
      <p:pic>
        <p:nvPicPr>
          <p:cNvPr id="3074" name="Picture 2" descr="Image result for Coptis Japo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60" y="1268412"/>
            <a:ext cx="3153181" cy="25225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abidop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4241653"/>
            <a:ext cx="3488461" cy="26163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00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 in </a:t>
            </a:r>
            <a:r>
              <a:rPr lang="en-US" dirty="0" err="1" smtClean="0"/>
              <a:t>Soandso</a:t>
            </a:r>
            <a:r>
              <a:rPr lang="en-US" dirty="0" smtClean="0"/>
              <a:t> et al.’s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gure 3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4237" y="1635760"/>
            <a:ext cx="5137763" cy="5222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9549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simplistic Boolean network modeler, able to fulfill (#)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table and graph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030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used: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smtClean="0"/>
              <a:t>NetworkX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test: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included: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198" name="AutoShape 6" descr="MIA_syth_path_2.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7520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247</TotalTime>
  <Words>391</Words>
  <Application>Microsoft Office PowerPoint</Application>
  <PresentationFormat>Custom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Boolean Network Models for Transcriptional Regulation</vt:lpstr>
      <vt:lpstr>Boolean Network Models:</vt:lpstr>
      <vt:lpstr>Applications</vt:lpstr>
      <vt:lpstr>Genetically Modified E. coli:</vt:lpstr>
      <vt:lpstr>Our pathway:  E. coli transgene opiate synthesis</vt:lpstr>
      <vt:lpstr>Pathway in Soandso et al.’s work:</vt:lpstr>
      <vt:lpstr>Our program:</vt:lpstr>
      <vt:lpstr>Python Libraries</vt:lpstr>
      <vt:lpstr>Small test:</vt:lpstr>
      <vt:lpstr>Small Test: Continued</vt:lpstr>
      <vt:lpstr>Example Text file:</vt:lpstr>
      <vt:lpstr>Entering our network:</vt:lpstr>
      <vt:lpstr>Running a simulation for N=# generations:</vt:lpstr>
      <vt:lpstr>Possible Improvements:</vt:lpstr>
      <vt:lpstr>Sources: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Aleisha</cp:lastModifiedBy>
  <cp:revision>47</cp:revision>
  <dcterms:created xsi:type="dcterms:W3CDTF">2017-05-09T02:04:59Z</dcterms:created>
  <dcterms:modified xsi:type="dcterms:W3CDTF">2017-05-15T23:17:37Z</dcterms:modified>
</cp:coreProperties>
</file>