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76" r:id="rId4"/>
    <p:sldId id="258" r:id="rId5"/>
    <p:sldId id="274" r:id="rId6"/>
    <p:sldId id="260" r:id="rId7"/>
    <p:sldId id="262" r:id="rId8"/>
    <p:sldId id="277" r:id="rId9"/>
    <p:sldId id="263" r:id="rId10"/>
    <p:sldId id="275" r:id="rId11"/>
    <p:sldId id="267" r:id="rId12"/>
    <p:sldId id="265" r:id="rId13"/>
    <p:sldId id="266" r:id="rId14"/>
    <p:sldId id="264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6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427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5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5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7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F76C-6C2D-4824-9EDF-4D29F2CC6A0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002/biot.201600145/full" TargetMode="External"/><Relationship Id="rId2" Type="http://schemas.openxmlformats.org/officeDocument/2006/relationships/hyperlink" Target="http://www.kyoto-u.ac.jp/en/research/research_results/2015/160205_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Network Models for Transcriptional Regulation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Alissa, </a:t>
            </a:r>
            <a:r>
              <a:rPr lang="en-US" dirty="0" err="1"/>
              <a:t>Aleisha</a:t>
            </a:r>
            <a:r>
              <a:rPr lang="en-US" dirty="0"/>
              <a:t>, Aaron</a:t>
            </a:r>
          </a:p>
        </p:txBody>
      </p:sp>
    </p:spTree>
    <p:extLst>
      <p:ext uri="{BB962C8B-B14F-4D97-AF65-F5344CB8AC3E}">
        <p14:creationId xmlns:p14="http://schemas.microsoft.com/office/powerpoint/2010/main" val="27100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used: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 err="1"/>
              <a:t>NetworkX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included: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198" name="AutoShape 6" descr="MIA_syth_path_2.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2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Test: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Text file: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7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our network: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  <a:p>
            <a:r>
              <a:rPr lang="en-US" dirty="0"/>
              <a:t>Tables</a:t>
            </a:r>
          </a:p>
        </p:txBody>
      </p:sp>
      <p:pic>
        <p:nvPicPr>
          <p:cNvPr id="5122" name="Picture 2" descr="https://raw.githubusercontent.com/saleisha57/Bioinformatics_Final/master/MIA_synth_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800" y="2249487"/>
            <a:ext cx="9675610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83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simulation for N=# generations: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image, results per generation.  </a:t>
            </a:r>
          </a:p>
        </p:txBody>
      </p:sp>
    </p:spTree>
    <p:extLst>
      <p:ext uri="{BB962C8B-B14F-4D97-AF65-F5344CB8AC3E}">
        <p14:creationId xmlns:p14="http://schemas.microsoft.com/office/powerpoint/2010/main" val="229479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 more </a:t>
            </a:r>
            <a:r>
              <a:rPr lang="en-US" i="1" dirty="0"/>
              <a:t>E. coli </a:t>
            </a:r>
            <a:r>
              <a:rPr lang="en-US" dirty="0"/>
              <a:t>metabolic pathways which used (X) as a substrate to make the model more realistic</a:t>
            </a:r>
          </a:p>
          <a:p>
            <a:pPr lvl="1"/>
            <a:r>
              <a:rPr lang="en-US" dirty="0"/>
              <a:t>For example, integrate the model network into already developed </a:t>
            </a:r>
            <a:r>
              <a:rPr lang="en-US" i="1" dirty="0"/>
              <a:t>E. coli </a:t>
            </a:r>
            <a:r>
              <a:rPr lang="en-US" dirty="0"/>
              <a:t>networks which are available at (blah blah)</a:t>
            </a:r>
          </a:p>
          <a:p>
            <a:r>
              <a:rPr lang="en-US" dirty="0"/>
              <a:t>Allow for asynchronous updating, or kinetic parameter integration</a:t>
            </a:r>
          </a:p>
          <a:p>
            <a:r>
              <a:rPr lang="en-US" dirty="0"/>
              <a:t>Create own graph generator functions, which can handle self-directed edge visualization in graphs</a:t>
            </a:r>
          </a:p>
        </p:txBody>
      </p:sp>
    </p:spTree>
    <p:extLst>
      <p:ext uri="{BB962C8B-B14F-4D97-AF65-F5344CB8AC3E}">
        <p14:creationId xmlns:p14="http://schemas.microsoft.com/office/powerpoint/2010/main" val="319942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http://www.kyoto-u.ac.jp/en/research/research_results/2015/160205_1.html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http://onlinelibrary.wiley.com/doi/10.1002/biot.201600145/full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184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Biological Boolean Network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43" y="2221351"/>
            <a:ext cx="6947511" cy="4417987"/>
          </a:xfrm>
        </p:spPr>
        <p:txBody>
          <a:bodyPr>
            <a:normAutofit/>
          </a:bodyPr>
          <a:lstStyle/>
          <a:p>
            <a:r>
              <a:rPr lang="en-US" dirty="0"/>
              <a:t>A directed network graph where each node represents a gene, gene product, or input compound which can be either ‘on’ (1) or ‘off’ (0).</a:t>
            </a:r>
          </a:p>
          <a:p>
            <a:r>
              <a:rPr lang="en-US" dirty="0"/>
              <a:t>The ‘on’ or ‘off’ state is determined by Boolean functions which use ‘on’/’off’ states of nodes pointing to or inhibiting the node.</a:t>
            </a:r>
          </a:p>
          <a:p>
            <a:r>
              <a:rPr lang="en-US" dirty="0"/>
              <a:t>Variety of update schemes, methods: truth tables, stochastic models, threshold functions, etc.</a:t>
            </a:r>
          </a:p>
        </p:txBody>
      </p:sp>
      <p:pic>
        <p:nvPicPr>
          <p:cNvPr id="7" name="Picture 6" descr="A picture containing text, map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4" y="1903300"/>
            <a:ext cx="44386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359" y="2523646"/>
            <a:ext cx="4554107" cy="2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7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2" y="2372139"/>
            <a:ext cx="6440555" cy="3869634"/>
          </a:xfrm>
        </p:spPr>
        <p:txBody>
          <a:bodyPr/>
          <a:lstStyle/>
          <a:p>
            <a:r>
              <a:rPr lang="en-US" dirty="0"/>
              <a:t>Cancer research:</a:t>
            </a:r>
          </a:p>
          <a:p>
            <a:r>
              <a:rPr lang="en-US" dirty="0"/>
              <a:t>Signaling network research: </a:t>
            </a:r>
          </a:p>
          <a:p>
            <a:r>
              <a:rPr lang="en-US" i="1" dirty="0"/>
              <a:t>In silico </a:t>
            </a:r>
            <a:r>
              <a:rPr lang="en-US" dirty="0"/>
              <a:t>models of potential knock out effects:</a:t>
            </a:r>
          </a:p>
          <a:p>
            <a:r>
              <a:rPr lang="en-US" dirty="0"/>
              <a:t>Help run simulations to determine new investigatory pathways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cancer resear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70" y="11959"/>
            <a:ext cx="5671930" cy="25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ignaling networ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1" y="290885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3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Genetically Modified </a:t>
            </a:r>
            <a:r>
              <a:rPr lang="en-US" i="1" dirty="0"/>
              <a:t>E. </a:t>
            </a:r>
            <a:r>
              <a:rPr lang="en-US" i="1"/>
              <a:t>coli: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Modifications</a:t>
            </a:r>
          </a:p>
          <a:p>
            <a:pPr lvl="1"/>
            <a:r>
              <a:rPr lang="en-US" dirty="0"/>
              <a:t>Creates medicines such as insulin, opiates, and vaccines.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Biotechnology Modifications</a:t>
            </a:r>
          </a:p>
          <a:p>
            <a:pPr lvl="1"/>
            <a:r>
              <a:rPr lang="en-US" dirty="0"/>
              <a:t>Use of biotechnology to produce medicine from bacteria</a:t>
            </a:r>
          </a:p>
        </p:txBody>
      </p:sp>
      <p:pic>
        <p:nvPicPr>
          <p:cNvPr id="2050" name="Picture 2" descr="Image result for chemical morph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342" y="66100"/>
            <a:ext cx="3210658" cy="272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hemical structure of insulin prote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2586776"/>
            <a:ext cx="4539709" cy="443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8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pathway:  </a:t>
            </a:r>
            <a:r>
              <a:rPr lang="en-US" i="1" dirty="0"/>
              <a:t>E. coli</a:t>
            </a:r>
            <a:r>
              <a:rPr lang="en-US" dirty="0"/>
              <a:t> transgene opiate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by Bioengineers at Kyoto University:</a:t>
            </a:r>
          </a:p>
          <a:p>
            <a:pPr lvl="1"/>
            <a:r>
              <a:rPr lang="en-US" dirty="0"/>
              <a:t>Performed modifications by splicing genes from plants, 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Enzymes from Opium poppies and genes from other Bacteria Spliced into E. coli:</a:t>
            </a:r>
          </a:p>
          <a:p>
            <a:pPr lvl="1"/>
            <a:r>
              <a:rPr lang="en-US" dirty="0" err="1"/>
              <a:t>Coptis</a:t>
            </a:r>
            <a:r>
              <a:rPr lang="en-US" dirty="0"/>
              <a:t> Japonica(Opium poppies) – Enzymes added from this plant.</a:t>
            </a:r>
          </a:p>
          <a:p>
            <a:pPr lvl="1"/>
            <a:r>
              <a:rPr lang="en-US" dirty="0"/>
              <a:t>Arabidopsis(Opium poppies) – Enzymes added from this plant.</a:t>
            </a:r>
          </a:p>
        </p:txBody>
      </p:sp>
      <p:pic>
        <p:nvPicPr>
          <p:cNvPr id="3074" name="Picture 2" descr="Image result for Coptis Japon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60" y="1268412"/>
            <a:ext cx="3153181" cy="25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rabidop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4241653"/>
            <a:ext cx="3488461" cy="261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</a:t>
            </a:r>
            <a:r>
              <a:rPr lang="en-US" i="1" dirty="0"/>
              <a:t>E. Coli </a:t>
            </a:r>
            <a:r>
              <a:rPr lang="en-US" dirty="0" err="1"/>
              <a:t>Hydracodone</a:t>
            </a:r>
            <a:r>
              <a:rPr lang="en-US" dirty="0"/>
              <a:t> production pathway: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882" y="1899309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Nodes:  14 Intermediates present in the pathway</a:t>
            </a:r>
          </a:p>
          <a:p>
            <a:r>
              <a:rPr lang="en-US" dirty="0"/>
              <a:t>Edges:  + edges only, as it is assumed that the intermediates will all proceed down the pathway.  Edges connect one node to the next in the reaction pathway.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4352" y="3168891"/>
            <a:ext cx="970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L-tyrosine ----------------------------------</a:t>
            </a:r>
            <a:r>
              <a:rPr lang="en-US" sz="2400" dirty="0">
                <a:sym typeface="Wingdings" panose="05000000000000000000" pitchFamily="2" charset="2"/>
              </a:rPr>
              <a:t> 4-hydroxyphenyl-pyuruvate 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09" y="4619537"/>
            <a:ext cx="3311317" cy="1686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78" y="4378424"/>
            <a:ext cx="2221547" cy="22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9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585" y="146708"/>
            <a:ext cx="6601654" cy="67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3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simplistic Boolean network modeler, able to fulfill the following 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Boolean Network graphs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1 or 0 state models of a given pathway (in our case, a metabolic pathway) by the user entering nodes, edges, and clarifying any Boolean algebraic issues to the program as it generates truth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a simulation given a starting vector of node states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simulation results in graph form, and show the metabolic network </a:t>
            </a:r>
            <a:r>
              <a:rPr lang="en-US" dirty="0" err="1"/>
              <a:t>network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file I/O with the models to allow the same network model to be pulled up and re-ran later without complete data re-entry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7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267</TotalTime>
  <Words>535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Tw Cen MT</vt:lpstr>
      <vt:lpstr>Wingdings</vt:lpstr>
      <vt:lpstr>Circuit</vt:lpstr>
      <vt:lpstr>Boolean Network Models for Transcriptional Regulation</vt:lpstr>
      <vt:lpstr>Biological Boolean Network Models:</vt:lpstr>
      <vt:lpstr>PowerPoint Presentation</vt:lpstr>
      <vt:lpstr>Applications</vt:lpstr>
      <vt:lpstr>Genetically Modified E. coli:</vt:lpstr>
      <vt:lpstr>Our pathway:  E. coli transgene opiate synthesis</vt:lpstr>
      <vt:lpstr>Engineered E. Coli Hydracodone production pathway:</vt:lpstr>
      <vt:lpstr>PowerPoint Presentation</vt:lpstr>
      <vt:lpstr>Our program:</vt:lpstr>
      <vt:lpstr>Python Libraries</vt:lpstr>
      <vt:lpstr>Small test:</vt:lpstr>
      <vt:lpstr>Small Test: Continued</vt:lpstr>
      <vt:lpstr>Example Text file:</vt:lpstr>
      <vt:lpstr>Entering our network:</vt:lpstr>
      <vt:lpstr>Running a simulation for N=# generations:</vt:lpstr>
      <vt:lpstr>Possible Improvements: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Network Models for Transcriptional Regulation</dc:title>
  <dc:creator>Alyssa La Fleur</dc:creator>
  <cp:lastModifiedBy>Alyssa La Fleur</cp:lastModifiedBy>
  <cp:revision>50</cp:revision>
  <dcterms:created xsi:type="dcterms:W3CDTF">2017-05-09T02:04:59Z</dcterms:created>
  <dcterms:modified xsi:type="dcterms:W3CDTF">2017-05-15T23:41:02Z</dcterms:modified>
</cp:coreProperties>
</file>