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7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425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58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7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5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388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1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4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896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73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35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76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biot.201600145/full" TargetMode="External"/><Relationship Id="rId2" Type="http://schemas.openxmlformats.org/officeDocument/2006/relationships/hyperlink" Target="http://www.kyoto-u.ac.jp/en/research/research_results/2015/160205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Network Models for Transcriptional Regulation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92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27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our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included: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752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simulation for N=# generations: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image, results per generation.  </a:t>
            </a:r>
          </a:p>
        </p:txBody>
      </p:sp>
    </p:spTree>
    <p:extLst>
      <p:ext uri="{BB962C8B-B14F-4D97-AF65-F5344CB8AC3E}">
        <p14:creationId xmlns:p14="http://schemas.microsoft.com/office/powerpoint/2010/main" xmlns="" val="229479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image as a slideshow format: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76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 deletion of (X) gene: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38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 nonfunctional (X) at N=#: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394880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used (X) as a substrate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at (blah blah)</a:t>
            </a:r>
          </a:p>
          <a:p>
            <a:r>
              <a:rPr lang="en-US" dirty="0"/>
              <a:t>Allow for asynchronous updating, or kinetic parameter integration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319942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www.kyoto-u.ac.jp/en/research/research_results/2015/160205_1.html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onlinelibrary.wiley.com/doi/10.1002/biot.201600145/full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218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goes </a:t>
            </a:r>
            <a:r>
              <a:rPr lang="en-US" dirty="0" smtClean="0"/>
              <a:t>here</a:t>
            </a:r>
          </a:p>
          <a:p>
            <a:pPr marL="0" indent="0">
              <a:buNone/>
            </a:pPr>
            <a:r>
              <a:rPr lang="en-US" dirty="0" smtClean="0"/>
              <a:t>-Creates a model based on condition statements/truth tables.</a:t>
            </a:r>
          </a:p>
          <a:p>
            <a:pPr marL="0" indent="0">
              <a:buNone/>
            </a:pPr>
            <a:r>
              <a:rPr lang="en-US" dirty="0" smtClean="0"/>
              <a:t>- EX: (Example </a:t>
            </a:r>
            <a:r>
              <a:rPr lang="en-US" smtClean="0"/>
              <a:t>of truth table)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2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Cancer research</a:t>
            </a:r>
          </a:p>
          <a:p>
            <a:r>
              <a:rPr lang="en-US" dirty="0"/>
              <a:t>Signaling network research</a:t>
            </a:r>
          </a:p>
          <a:p>
            <a:r>
              <a:rPr lang="en-US" i="1" dirty="0"/>
              <a:t>In silico </a:t>
            </a:r>
            <a:r>
              <a:rPr lang="en-US" dirty="0"/>
              <a:t>models of potential knock out effects</a:t>
            </a:r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54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Modifications</a:t>
            </a:r>
          </a:p>
          <a:p>
            <a:pPr lvl="1"/>
            <a:r>
              <a:rPr lang="en-US" dirty="0" smtClean="0"/>
              <a:t>Creates medicines such as insulin, opiates, and vaccines.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Biotechnology Modifications</a:t>
            </a:r>
          </a:p>
          <a:p>
            <a:pPr lvl="1"/>
            <a:r>
              <a:rPr lang="en-US" dirty="0" smtClean="0"/>
              <a:t>Use of biotechnology to produce medicine from bacteria</a:t>
            </a:r>
          </a:p>
        </p:txBody>
      </p:sp>
    </p:spTree>
    <p:extLst>
      <p:ext uri="{BB962C8B-B14F-4D97-AF65-F5344CB8AC3E}">
        <p14:creationId xmlns:p14="http://schemas.microsoft.com/office/powerpoint/2010/main" xmlns="" val="28018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Discovered by Bioengineers at Kyoto University:</a:t>
            </a:r>
          </a:p>
          <a:p>
            <a:pPr lvl="1"/>
            <a:r>
              <a:rPr lang="en-US" dirty="0" smtClean="0"/>
              <a:t>Performed modifications by splicing genes from other bacteria.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Enzymes from Opium poppies and genes from other Bacteria Spliced into E. coli:</a:t>
            </a:r>
          </a:p>
          <a:p>
            <a:pPr lvl="1"/>
            <a:r>
              <a:rPr lang="en-US" dirty="0" err="1" smtClean="0"/>
              <a:t>Coptis</a:t>
            </a:r>
            <a:r>
              <a:rPr lang="en-US" dirty="0" smtClean="0"/>
              <a:t> Japonica(Opium poppies) – Enzymes added from this plant.</a:t>
            </a:r>
          </a:p>
          <a:p>
            <a:pPr lvl="1"/>
            <a:r>
              <a:rPr lang="en-US" dirty="0" smtClean="0"/>
              <a:t>Arabidopsis(Opium poppies) – Enzymes added from this plant.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0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in plants: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Figure 3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9775" y="0"/>
            <a:ext cx="6372225" cy="647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524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in </a:t>
            </a:r>
            <a:r>
              <a:rPr lang="en-US" dirty="0" err="1"/>
              <a:t>Soandso</a:t>
            </a:r>
            <a:r>
              <a:rPr lang="en-US" dirty="0"/>
              <a:t> et al.’s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4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Boolean network modeler, able to fulfill (#)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table and graph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03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 sample: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  <a:p>
            <a:r>
              <a:rPr lang="en-US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xmlns="" val="45683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113</TotalTime>
  <Words>402</Words>
  <Application>Microsoft Office PowerPoint</Application>
  <PresentationFormat>Custom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Boolean Network Models for Transcriptional Regulation</vt:lpstr>
      <vt:lpstr>Boolean Network Models:</vt:lpstr>
      <vt:lpstr>Applications</vt:lpstr>
      <vt:lpstr>Genetically Modified E. coli:</vt:lpstr>
      <vt:lpstr>Our pathway:  E. coli transgene opiate synthesis</vt:lpstr>
      <vt:lpstr>Pathway in plants:</vt:lpstr>
      <vt:lpstr>Pathway in Soandso et al.’s work:</vt:lpstr>
      <vt:lpstr>Our program:</vt:lpstr>
      <vt:lpstr>Small test sample:</vt:lpstr>
      <vt:lpstr>Small Test: Continued</vt:lpstr>
      <vt:lpstr>Example Text file:</vt:lpstr>
      <vt:lpstr>Entering our network:</vt:lpstr>
      <vt:lpstr>Running a simulation for N=# generations:</vt:lpstr>
      <vt:lpstr>Results image as a slideshow format:</vt:lpstr>
      <vt:lpstr>Modelling a deletion of (X) gene:</vt:lpstr>
      <vt:lpstr>Modelling a nonfunctional (X) at N=#:</vt:lpstr>
      <vt:lpstr>Possible Improvements:</vt:lpstr>
      <vt:lpstr>Sources: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Aleisha</cp:lastModifiedBy>
  <cp:revision>23</cp:revision>
  <dcterms:created xsi:type="dcterms:W3CDTF">2017-05-09T02:04:59Z</dcterms:created>
  <dcterms:modified xsi:type="dcterms:W3CDTF">2017-05-14T18:15:38Z</dcterms:modified>
</cp:coreProperties>
</file>