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782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Alissa, </a:t>
            </a:r>
            <a:r>
              <a:rPr lang="en-US" dirty="0" err="1"/>
              <a:t>Aleisha</a:t>
            </a:r>
            <a:r>
              <a:rPr lang="en-US" dirty="0"/>
              <a:t>, Aaron</a:t>
            </a:r>
          </a:p>
        </p:txBody>
      </p:sp>
    </p:spTree>
    <p:extLst>
      <p:ext uri="{BB962C8B-B14F-4D97-AF65-F5344CB8AC3E}">
        <p14:creationId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2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val="22947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image as a slideshow format: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deletion of (X) gene: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nonfunctional (X) at N=#: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88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val="31994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http://onlinelibrary.wiley.com/doi/10.1002/biot.201600145/full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Description: ______________ </a:t>
            </a:r>
          </a:p>
          <a:p>
            <a:pPr marL="0" indent="0">
              <a:buNone/>
            </a:pPr>
            <a:r>
              <a:rPr lang="en-US" dirty="0"/>
              <a:t>-Creates a model based on condition statements/truth tables.</a:t>
            </a:r>
          </a:p>
          <a:p>
            <a:pPr marL="0" indent="0">
              <a:buNone/>
            </a:pPr>
            <a:r>
              <a:rPr lang="en-US" dirty="0"/>
              <a:t>- EX: (Example of truth table)</a:t>
            </a:r>
          </a:p>
        </p:txBody>
      </p:sp>
      <p:pic>
        <p:nvPicPr>
          <p:cNvPr id="1032" name="Picture 8" descr="Image result for truth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3747134"/>
            <a:ext cx="4733925" cy="31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research</a:t>
            </a:r>
          </a:p>
          <a:p>
            <a:r>
              <a:rPr lang="en-US" dirty="0"/>
              <a:t>Signaling network research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60" y="11958"/>
            <a:ext cx="7200440" cy="33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810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/>
              <a:t>Creates medicines such as insulin, opiates, and vaccines.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Biotechnology Modifications</a:t>
            </a:r>
          </a:p>
          <a:p>
            <a:pPr lvl="1"/>
            <a:r>
              <a:rPr lang="en-US" dirty="0"/>
              <a:t>Use of biotechnology to produce medicine from bacteria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2586776"/>
            <a:ext cx="4539709" cy="44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/>
              <a:t>Performed modifications by splicing genes from other bacteria.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plants: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</a:t>
            </a:r>
            <a:r>
              <a:rPr lang="en-US" dirty="0" err="1"/>
              <a:t>Soandso</a:t>
            </a:r>
            <a:r>
              <a:rPr lang="en-US" dirty="0"/>
              <a:t> et al.’s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 3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237" y="1635760"/>
            <a:ext cx="5137763" cy="5222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simplistic Boolean network modeler, able to fulfill (#)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table and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 sample: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Tables</a:t>
            </a:r>
          </a:p>
        </p:txBody>
      </p:sp>
      <p:pic>
        <p:nvPicPr>
          <p:cNvPr id="5122" name="Picture 2" descr="https://raw.githubusercontent.com/saleisha57/Bioinformatics_Final/master/MIA_synth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0" y="2249487"/>
            <a:ext cx="9675610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3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445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Boolean Network Models for Transcriptional Regulation</vt:lpstr>
      <vt:lpstr>Boolean Network Models:</vt:lpstr>
      <vt:lpstr>Applications</vt:lpstr>
      <vt:lpstr>Genetically Modified E. coli:</vt:lpstr>
      <vt:lpstr>Our pathway:  E. coli transgene opiate synthesis</vt:lpstr>
      <vt:lpstr>Pathway in plants:</vt:lpstr>
      <vt:lpstr>Pathway in Soandso et al.’s work:</vt:lpstr>
      <vt:lpstr>Our program:</vt:lpstr>
      <vt:lpstr>Small test sample:</vt:lpstr>
      <vt:lpstr>Small Test: Continued</vt:lpstr>
      <vt:lpstr>Example Text file:</vt:lpstr>
      <vt:lpstr>Entering our network:</vt:lpstr>
      <vt:lpstr>Running a simulation for N=# generations:</vt:lpstr>
      <vt:lpstr>Results image as a slideshow format:</vt:lpstr>
      <vt:lpstr>Modelling a deletion of (X) gene:</vt:lpstr>
      <vt:lpstr>Modelling a nonfunctional (X) at N=#:</vt:lpstr>
      <vt:lpstr>Possible Improvements: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Aaron C Meyers</cp:lastModifiedBy>
  <cp:revision>34</cp:revision>
  <dcterms:created xsi:type="dcterms:W3CDTF">2017-05-09T02:04:59Z</dcterms:created>
  <dcterms:modified xsi:type="dcterms:W3CDTF">2017-05-14T21:50:56Z</dcterms:modified>
</cp:coreProperties>
</file>