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4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68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718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250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582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39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576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885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65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422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63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35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5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9F76C-6C2D-4824-9EDF-4D29F2CC6A02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0D1A2-39EC-478E-B3D9-4CB5D757E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61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Boolean Network Models for Transcriptional Regulation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Names….</a:t>
            </a:r>
          </a:p>
        </p:txBody>
      </p:sp>
    </p:spTree>
    <p:extLst>
      <p:ext uri="{BB962C8B-B14F-4D97-AF65-F5344CB8AC3E}">
        <p14:creationId xmlns:p14="http://schemas.microsoft.com/office/powerpoint/2010/main" val="2710052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Test: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24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Text file: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279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Entering our network: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included: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520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 simulation for N=# generations: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 image, results per generation.  </a:t>
            </a:r>
          </a:p>
        </p:txBody>
      </p:sp>
    </p:spTree>
    <p:extLst>
      <p:ext uri="{BB962C8B-B14F-4D97-AF65-F5344CB8AC3E}">
        <p14:creationId xmlns:p14="http://schemas.microsoft.com/office/powerpoint/2010/main" val="2294797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image as a slideshow format: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761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 a deletion of (X) gene: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81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 a nonfunctional (X) at N=#: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948806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Improvements: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in more </a:t>
            </a:r>
            <a:r>
              <a:rPr lang="en-US" i="1" dirty="0"/>
              <a:t>E. coli </a:t>
            </a:r>
            <a:r>
              <a:rPr lang="en-US" dirty="0"/>
              <a:t>metabolic pathways which used (X) as a substrate to make the model more realistic</a:t>
            </a:r>
          </a:p>
          <a:p>
            <a:pPr lvl="1"/>
            <a:r>
              <a:rPr lang="en-US" dirty="0"/>
              <a:t>For example, integrate the model network into already developed </a:t>
            </a:r>
            <a:r>
              <a:rPr lang="en-US" i="1" dirty="0"/>
              <a:t>E. coli </a:t>
            </a:r>
            <a:r>
              <a:rPr lang="en-US" dirty="0"/>
              <a:t>networks which are available at (blah blah)</a:t>
            </a:r>
          </a:p>
          <a:p>
            <a:r>
              <a:rPr lang="en-US" dirty="0"/>
              <a:t>Allow for asynchronous updating, or kinetic parameter integration</a:t>
            </a:r>
          </a:p>
          <a:p>
            <a:r>
              <a:rPr lang="en-US" dirty="0"/>
              <a:t>Create own graph generator functions, which can handle self-directed edge visualization in graphs</a:t>
            </a:r>
          </a:p>
        </p:txBody>
      </p:sp>
    </p:spTree>
    <p:extLst>
      <p:ext uri="{BB962C8B-B14F-4D97-AF65-F5344CB8AC3E}">
        <p14:creationId xmlns:p14="http://schemas.microsoft.com/office/powerpoint/2010/main" val="3199426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49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Network Models: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Description goes here</a:t>
            </a:r>
          </a:p>
        </p:txBody>
      </p:sp>
    </p:spTree>
    <p:extLst>
      <p:ext uri="{BB962C8B-B14F-4D97-AF65-F5344CB8AC3E}">
        <p14:creationId xmlns:p14="http://schemas.microsoft.com/office/powerpoint/2010/main" val="1011299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Cancer research</a:t>
            </a:r>
          </a:p>
          <a:p>
            <a:r>
              <a:rPr lang="en-US" dirty="0"/>
              <a:t>Signaling network research</a:t>
            </a:r>
          </a:p>
          <a:p>
            <a:r>
              <a:rPr lang="en-US" i="1" dirty="0"/>
              <a:t>In silico </a:t>
            </a:r>
            <a:r>
              <a:rPr lang="en-US" dirty="0"/>
              <a:t>models of potential knock out effects</a:t>
            </a:r>
          </a:p>
          <a:p>
            <a:r>
              <a:rPr lang="en-US" dirty="0"/>
              <a:t>Help run simulations to determine new investigatory pathways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43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Genetically Modified </a:t>
            </a:r>
            <a:r>
              <a:rPr lang="en-US" i="1" dirty="0"/>
              <a:t>E. </a:t>
            </a:r>
            <a:r>
              <a:rPr lang="en-US" i="1"/>
              <a:t>coli: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86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pathway:  </a:t>
            </a:r>
            <a:r>
              <a:rPr lang="en-US" i="1" dirty="0"/>
              <a:t>E. coli</a:t>
            </a:r>
            <a:r>
              <a:rPr lang="en-US" dirty="0"/>
              <a:t> transgene opiate synthesis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Blah blah group which engineered it</a:t>
            </a:r>
          </a:p>
          <a:p>
            <a:r>
              <a:rPr lang="en-US" dirty="0"/>
              <a:t>Genes involved:  Where spliced in.  Modules.</a:t>
            </a:r>
          </a:p>
        </p:txBody>
      </p:sp>
    </p:spTree>
    <p:extLst>
      <p:ext uri="{BB962C8B-B14F-4D97-AF65-F5344CB8AC3E}">
        <p14:creationId xmlns:p14="http://schemas.microsoft.com/office/powerpoint/2010/main" val="130083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Pathway in plants: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28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Pathway in </a:t>
            </a:r>
            <a:r>
              <a:rPr lang="en-US" dirty="0" err="1"/>
              <a:t>Soandso</a:t>
            </a:r>
            <a:r>
              <a:rPr lang="en-US" dirty="0"/>
              <a:t> et al.’s work: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95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program: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simplistic Boolean network modeler, able to fulfill (#) goals: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Generate Boolean Network graphs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Allow for 1 or 0 state models of a given pathway (in our case, a metabolic pathway) by the user entering nodes, edges, and clarifying any Boolean algebraic issues to the program as it generates truth tables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Run a simulation given a starting vector of node states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Show simulation results in table and graph form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Allow for file I/O with the models to allow the same network model to be pulled up and re-ran later without complete data re-entry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307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test sample: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</a:t>
            </a:r>
          </a:p>
          <a:p>
            <a:r>
              <a:rPr lang="en-US" dirty="0"/>
              <a:t>Tables</a:t>
            </a:r>
          </a:p>
        </p:txBody>
      </p:sp>
    </p:spTree>
    <p:extLst>
      <p:ext uri="{BB962C8B-B14F-4D97-AF65-F5344CB8AC3E}">
        <p14:creationId xmlns:p14="http://schemas.microsoft.com/office/powerpoint/2010/main" val="456831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319</Words>
  <Application>Microsoft Office PowerPoint</Application>
  <PresentationFormat>Widescreen</PresentationFormat>
  <Paragraphs>41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Boolean Network Models for Transcriptional Regulation</vt:lpstr>
      <vt:lpstr>Boolean Network Models:</vt:lpstr>
      <vt:lpstr>Applications</vt:lpstr>
      <vt:lpstr>Genetically Modified E. coli:</vt:lpstr>
      <vt:lpstr>Our pathway:  E. coli transgene opiate synthesis</vt:lpstr>
      <vt:lpstr>Pathway in plants:</vt:lpstr>
      <vt:lpstr>Pathway in Soandso et al.’s work:</vt:lpstr>
      <vt:lpstr>Our program:</vt:lpstr>
      <vt:lpstr>Small test sample:</vt:lpstr>
      <vt:lpstr>Small Test: Continued</vt:lpstr>
      <vt:lpstr>Example Text file:</vt:lpstr>
      <vt:lpstr>Entering our network:</vt:lpstr>
      <vt:lpstr>Running a simulation for N=# generations:</vt:lpstr>
      <vt:lpstr>Results image as a slideshow format:</vt:lpstr>
      <vt:lpstr>Modelling a deletion of (X) gene:</vt:lpstr>
      <vt:lpstr>Modelling a nonfunctional (X) at N=#:</vt:lpstr>
      <vt:lpstr>Possible Improvements:</vt:lpstr>
      <vt:lpstr>Sources: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Boolean Network Models for Transcriptional Regulation</dc:title>
  <dc:creator>Alyssa La Fleur</dc:creator>
  <cp:lastModifiedBy>Alyssa La Fleur</cp:lastModifiedBy>
  <cp:revision>2</cp:revision>
  <dcterms:created xsi:type="dcterms:W3CDTF">2017-05-09T02:04:59Z</dcterms:created>
  <dcterms:modified xsi:type="dcterms:W3CDTF">2017-05-09T02:22:08Z</dcterms:modified>
</cp:coreProperties>
</file>