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s/slide5.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4.xml" ContentType="application/vnd.openxmlformats-officedocument.presentationml.slide+xml"/>
  <Override PartName="/ppt/slideMasters/slideMaster1.xml" ContentType="application/vnd.openxmlformats-officedocument.presentationml.slideMaster+xml"/>
  <Override PartName="/ppt/slideLayouts/slideLayout14.xml" ContentType="application/vnd.openxmlformats-officedocument.presentationml.slideLayout+xml"/>
  <Override PartName="/ppt/slideLayouts/slideLayout5.xml" ContentType="application/vnd.openxmlformats-officedocument.presentationml.slideLayout+xml"/>
  <Override PartName="/ppt/notesSlides/notesSlide1.xml" ContentType="application/vnd.openxmlformats-officedocument.presentationml.notesSlide+xml"/>
  <Override PartName="/ppt/slideLayouts/slideLayout4.xml" ContentType="application/vnd.openxmlformats-officedocument.presentationml.slideLayout+xml"/>
  <Override PartName="/ppt/notesSlides/notesSlide2.xml" ContentType="application/vnd.openxmlformats-officedocument.presentationml.notesSlide+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slideLayouts/slideLayout13.xml" ContentType="application/vnd.openxmlformats-officedocument.presentationml.slideLayout+xml"/>
  <Override PartName="/ppt/slideLayouts/slideLayout1.xml" ContentType="application/vnd.openxmlformats-officedocument.presentationml.slideLayout+xml"/>
  <Override PartName="/ppt/notesSlides/notesSlide8.xml" ContentType="application/vnd.openxmlformats-officedocument.presentationml.notesSlide+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notesSlides/notesSlide7.xml" ContentType="application/vnd.openxmlformats-officedocument.presentationml.notesSlide+xml"/>
  <Override PartName="/ppt/notesSlides/notesSlide6.xml" ContentType="application/vnd.openxmlformats-officedocument.presentationml.notesSlide+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60" r:id="rId1"/>
  </p:sldMasterIdLst>
  <p:notesMasterIdLst>
    <p:notesMasterId r:id="rId17"/>
  </p:notesMasterIdLst>
  <p:sldIdLst>
    <p:sldId id="256" r:id="rId2"/>
    <p:sldId id="258" r:id="rId3"/>
    <p:sldId id="259" r:id="rId4"/>
    <p:sldId id="260" r:id="rId5"/>
    <p:sldId id="261" r:id="rId6"/>
    <p:sldId id="262" r:id="rId7"/>
    <p:sldId id="263" r:id="rId8"/>
    <p:sldId id="264" r:id="rId9"/>
    <p:sldId id="266" r:id="rId10"/>
    <p:sldId id="265" r:id="rId11"/>
    <p:sldId id="267" r:id="rId12"/>
    <p:sldId id="268" r:id="rId13"/>
    <p:sldId id="269" r:id="rId14"/>
    <p:sldId id="270" r:id="rId15"/>
    <p:sldId id="27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BFBFB"/>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80" autoAdjust="0"/>
    <p:restoredTop sz="87742" autoAdjust="0"/>
  </p:normalViewPr>
  <p:slideViewPr>
    <p:cSldViewPr snapToGrid="0" showGuides="1">
      <p:cViewPr varScale="1">
        <p:scale>
          <a:sx n="58" d="100"/>
          <a:sy n="58" d="100"/>
        </p:scale>
        <p:origin x="235" y="5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ustomXml" Target="../customXml/item2.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ustomXml" Target="../customXml/item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D6E21AB-EC32-4942-BF57-2FA67F83D4A9}" type="datetimeFigureOut">
              <a:rPr lang="en-US" smtClean="0"/>
              <a:t>20-Nov-16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6E5292-07F6-4C34-A11A-C8A6D8EB29CF}" type="slidenum">
              <a:rPr lang="en-US" smtClean="0"/>
              <a:t>‹#›</a:t>
            </a:fld>
            <a:endParaRPr lang="en-US"/>
          </a:p>
        </p:txBody>
      </p:sp>
    </p:spTree>
    <p:extLst>
      <p:ext uri="{BB962C8B-B14F-4D97-AF65-F5344CB8AC3E}">
        <p14:creationId xmlns:p14="http://schemas.microsoft.com/office/powerpoint/2010/main" val="18657446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URI</a:t>
            </a:r>
            <a:r>
              <a:rPr lang="en-US" baseline="0" dirty="0" smtClean="0"/>
              <a:t> = Universal Resource Identifier</a:t>
            </a:r>
          </a:p>
          <a:p>
            <a:r>
              <a:rPr lang="en-US" baseline="0" dirty="0" smtClean="0"/>
              <a:t>Namespace is a specific name used for a particular purpose. In this case, we name namespaces with URI.</a:t>
            </a:r>
          </a:p>
          <a:p>
            <a:r>
              <a:rPr lang="en-US" baseline="0" dirty="0" smtClean="0"/>
              <a:t>In our specific case, we are interested for RDF schema and </a:t>
            </a:r>
            <a:r>
              <a:rPr lang="en-US" baseline="0" dirty="0" err="1" smtClean="0"/>
              <a:t>dugbank</a:t>
            </a:r>
            <a:r>
              <a:rPr lang="en-US" baseline="0" dirty="0" smtClean="0"/>
              <a:t> vocabularies. </a:t>
            </a:r>
          </a:p>
          <a:p>
            <a:r>
              <a:rPr lang="en-US" baseline="0" dirty="0" smtClean="0"/>
              <a:t>Also, in the figure you can find the triple architecture for this specific case. </a:t>
            </a:r>
            <a:endParaRPr lang="en-US" dirty="0" smtClean="0"/>
          </a:p>
          <a:p>
            <a:endParaRPr lang="en-US" dirty="0"/>
          </a:p>
        </p:txBody>
      </p:sp>
      <p:sp>
        <p:nvSpPr>
          <p:cNvPr id="4" name="Slide Number Placeholder 3"/>
          <p:cNvSpPr>
            <a:spLocks noGrp="1"/>
          </p:cNvSpPr>
          <p:nvPr>
            <p:ph type="sldNum" sz="quarter" idx="10"/>
          </p:nvPr>
        </p:nvSpPr>
        <p:spPr/>
        <p:txBody>
          <a:bodyPr/>
          <a:lstStyle/>
          <a:p>
            <a:fld id="{076E5292-07F6-4C34-A11A-C8A6D8EB29CF}" type="slidenum">
              <a:rPr lang="en-US" smtClean="0"/>
              <a:t>3</a:t>
            </a:fld>
            <a:endParaRPr lang="en-US"/>
          </a:p>
        </p:txBody>
      </p:sp>
    </p:spTree>
    <p:extLst>
      <p:ext uri="{BB962C8B-B14F-4D97-AF65-F5344CB8AC3E}">
        <p14:creationId xmlns:p14="http://schemas.microsoft.com/office/powerpoint/2010/main" val="36531528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this case, there will be 7759 rows displayed.</a:t>
            </a:r>
            <a:endParaRPr lang="en-US" dirty="0"/>
          </a:p>
        </p:txBody>
      </p:sp>
      <p:sp>
        <p:nvSpPr>
          <p:cNvPr id="4" name="Slide Number Placeholder 3"/>
          <p:cNvSpPr>
            <a:spLocks noGrp="1"/>
          </p:cNvSpPr>
          <p:nvPr>
            <p:ph type="sldNum" sz="quarter" idx="10"/>
          </p:nvPr>
        </p:nvSpPr>
        <p:spPr/>
        <p:txBody>
          <a:bodyPr/>
          <a:lstStyle/>
          <a:p>
            <a:fld id="{076E5292-07F6-4C34-A11A-C8A6D8EB29CF}" type="slidenum">
              <a:rPr lang="en-US" smtClean="0"/>
              <a:t>14</a:t>
            </a:fld>
            <a:endParaRPr lang="en-US"/>
          </a:p>
        </p:txBody>
      </p:sp>
    </p:spTree>
    <p:extLst>
      <p:ext uri="{BB962C8B-B14F-4D97-AF65-F5344CB8AC3E}">
        <p14:creationId xmlns:p14="http://schemas.microsoft.com/office/powerpoint/2010/main" val="40100573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are some examples of </a:t>
            </a:r>
            <a:r>
              <a:rPr lang="en-US" b="1" dirty="0" smtClean="0"/>
              <a:t>unbound</a:t>
            </a:r>
            <a:r>
              <a:rPr lang="en-US" dirty="0" smtClean="0"/>
              <a:t> cases which are displayed by </a:t>
            </a:r>
            <a:r>
              <a:rPr lang="en-US" baseline="0" dirty="0" smtClean="0"/>
              <a:t>the second SPARQL query</a:t>
            </a:r>
            <a:r>
              <a:rPr lang="en-US" dirty="0" smtClean="0"/>
              <a:t>. </a:t>
            </a:r>
            <a:endParaRPr lang="en-US" dirty="0"/>
          </a:p>
        </p:txBody>
      </p:sp>
      <p:sp>
        <p:nvSpPr>
          <p:cNvPr id="4" name="Slide Number Placeholder 3"/>
          <p:cNvSpPr>
            <a:spLocks noGrp="1"/>
          </p:cNvSpPr>
          <p:nvPr>
            <p:ph type="sldNum" sz="quarter" idx="10"/>
          </p:nvPr>
        </p:nvSpPr>
        <p:spPr/>
        <p:txBody>
          <a:bodyPr/>
          <a:lstStyle/>
          <a:p>
            <a:fld id="{076E5292-07F6-4C34-A11A-C8A6D8EB29CF}" type="slidenum">
              <a:rPr lang="en-US" smtClean="0"/>
              <a:t>15</a:t>
            </a:fld>
            <a:endParaRPr lang="en-US"/>
          </a:p>
        </p:txBody>
      </p:sp>
    </p:spTree>
    <p:extLst>
      <p:ext uri="{BB962C8B-B14F-4D97-AF65-F5344CB8AC3E}">
        <p14:creationId xmlns:p14="http://schemas.microsoft.com/office/powerpoint/2010/main" val="19452311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baseline="0" dirty="0" smtClean="0"/>
              <a:t>SELECT</a:t>
            </a:r>
            <a:r>
              <a:rPr lang="en-US" baseline="0" dirty="0" smtClean="0"/>
              <a:t> returns table of variables that satisfy the query. In our case, there will be 2 variables returned, meaning a table of 2 columns. The first column will display the drug names and the second one will display its indication. </a:t>
            </a:r>
            <a:endParaRPr lang="en-US" dirty="0"/>
          </a:p>
        </p:txBody>
      </p:sp>
      <p:sp>
        <p:nvSpPr>
          <p:cNvPr id="4" name="Slide Number Placeholder 3"/>
          <p:cNvSpPr>
            <a:spLocks noGrp="1"/>
          </p:cNvSpPr>
          <p:nvPr>
            <p:ph type="sldNum" sz="quarter" idx="10"/>
          </p:nvPr>
        </p:nvSpPr>
        <p:spPr/>
        <p:txBody>
          <a:bodyPr/>
          <a:lstStyle/>
          <a:p>
            <a:fld id="{076E5292-07F6-4C34-A11A-C8A6D8EB29CF}" type="slidenum">
              <a:rPr lang="en-US" smtClean="0"/>
              <a:t>4</a:t>
            </a:fld>
            <a:endParaRPr lang="en-US"/>
          </a:p>
        </p:txBody>
      </p:sp>
    </p:spTree>
    <p:extLst>
      <p:ext uri="{BB962C8B-B14F-4D97-AF65-F5344CB8AC3E}">
        <p14:creationId xmlns:p14="http://schemas.microsoft.com/office/powerpoint/2010/main" val="30545865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Query Pattern </a:t>
            </a:r>
            <a:r>
              <a:rPr lang="en-US" dirty="0" smtClean="0"/>
              <a:t>is supported by </a:t>
            </a:r>
            <a:r>
              <a:rPr lang="en-US" b="1" dirty="0" smtClean="0"/>
              <a:t>WHERE</a:t>
            </a:r>
            <a:r>
              <a:rPr lang="en-US" dirty="0" smtClean="0"/>
              <a:t> clause.</a:t>
            </a:r>
            <a:r>
              <a:rPr lang="en-US" baseline="0" dirty="0" smtClean="0"/>
              <a:t>  We declare that variable ?drug is an instance of class Drug. </a:t>
            </a:r>
          </a:p>
          <a:p>
            <a:r>
              <a:rPr lang="en-US" baseline="0" dirty="0" smtClean="0"/>
              <a:t>Then we display the label of variable ?drug and call it ?</a:t>
            </a:r>
            <a:r>
              <a:rPr lang="en-US" baseline="0" dirty="0" err="1" smtClean="0"/>
              <a:t>drug_name</a:t>
            </a:r>
            <a:r>
              <a:rPr lang="en-US" baseline="0" dirty="0" smtClean="0"/>
              <a:t>. </a:t>
            </a:r>
          </a:p>
          <a:p>
            <a:r>
              <a:rPr lang="en-US" baseline="0" dirty="0" smtClean="0"/>
              <a:t>Lastly, using the triple architecture, the query outputs the indication of each specific drug and </a:t>
            </a:r>
            <a:r>
              <a:rPr lang="en-US" baseline="0" dirty="0" err="1" smtClean="0"/>
              <a:t>assings</a:t>
            </a:r>
            <a:r>
              <a:rPr lang="en-US" baseline="0" dirty="0" smtClean="0"/>
              <a:t> it to a new variable called ?indication. </a:t>
            </a:r>
            <a:endParaRPr lang="en-US" dirty="0"/>
          </a:p>
        </p:txBody>
      </p:sp>
      <p:sp>
        <p:nvSpPr>
          <p:cNvPr id="4" name="Slide Number Placeholder 3"/>
          <p:cNvSpPr>
            <a:spLocks noGrp="1"/>
          </p:cNvSpPr>
          <p:nvPr>
            <p:ph type="sldNum" sz="quarter" idx="10"/>
          </p:nvPr>
        </p:nvSpPr>
        <p:spPr/>
        <p:txBody>
          <a:bodyPr/>
          <a:lstStyle/>
          <a:p>
            <a:fld id="{076E5292-07F6-4C34-A11A-C8A6D8EB29CF}" type="slidenum">
              <a:rPr lang="en-US" smtClean="0"/>
              <a:t>5</a:t>
            </a:fld>
            <a:endParaRPr lang="en-US"/>
          </a:p>
        </p:txBody>
      </p:sp>
    </p:spTree>
    <p:extLst>
      <p:ext uri="{BB962C8B-B14F-4D97-AF65-F5344CB8AC3E}">
        <p14:creationId xmlns:p14="http://schemas.microsoft.com/office/powerpoint/2010/main" val="21700824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the query till now. </a:t>
            </a:r>
            <a:endParaRPr lang="en-US" dirty="0"/>
          </a:p>
        </p:txBody>
      </p:sp>
      <p:sp>
        <p:nvSpPr>
          <p:cNvPr id="4" name="Slide Number Placeholder 3"/>
          <p:cNvSpPr>
            <a:spLocks noGrp="1"/>
          </p:cNvSpPr>
          <p:nvPr>
            <p:ph type="sldNum" sz="quarter" idx="10"/>
          </p:nvPr>
        </p:nvSpPr>
        <p:spPr/>
        <p:txBody>
          <a:bodyPr/>
          <a:lstStyle/>
          <a:p>
            <a:fld id="{076E5292-07F6-4C34-A11A-C8A6D8EB29CF}" type="slidenum">
              <a:rPr lang="en-US" smtClean="0"/>
              <a:t>6</a:t>
            </a:fld>
            <a:endParaRPr lang="en-US"/>
          </a:p>
        </p:txBody>
      </p:sp>
    </p:spTree>
    <p:extLst>
      <p:ext uri="{BB962C8B-B14F-4D97-AF65-F5344CB8AC3E}">
        <p14:creationId xmlns:p14="http://schemas.microsoft.com/office/powerpoint/2010/main" val="9866964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6E5292-07F6-4C34-A11A-C8A6D8EB29CF}" type="slidenum">
              <a:rPr lang="en-US" smtClean="0"/>
              <a:t>7</a:t>
            </a:fld>
            <a:endParaRPr lang="en-US"/>
          </a:p>
        </p:txBody>
      </p:sp>
    </p:spTree>
    <p:extLst>
      <p:ext uri="{BB962C8B-B14F-4D97-AF65-F5344CB8AC3E}">
        <p14:creationId xmlns:p14="http://schemas.microsoft.com/office/powerpoint/2010/main" val="26997649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Even</a:t>
            </a:r>
            <a:r>
              <a:rPr lang="en-US" baseline="0" dirty="0" smtClean="0"/>
              <a:t> though it might seem right, there is something wrong with this query. </a:t>
            </a:r>
            <a:endParaRPr lang="en-US" dirty="0"/>
          </a:p>
        </p:txBody>
      </p:sp>
      <p:sp>
        <p:nvSpPr>
          <p:cNvPr id="4" name="Slide Number Placeholder 3"/>
          <p:cNvSpPr>
            <a:spLocks noGrp="1"/>
          </p:cNvSpPr>
          <p:nvPr>
            <p:ph type="sldNum" sz="quarter" idx="10"/>
          </p:nvPr>
        </p:nvSpPr>
        <p:spPr/>
        <p:txBody>
          <a:bodyPr/>
          <a:lstStyle/>
          <a:p>
            <a:fld id="{076E5292-07F6-4C34-A11A-C8A6D8EB29CF}" type="slidenum">
              <a:rPr lang="en-US" smtClean="0"/>
              <a:t>8</a:t>
            </a:fld>
            <a:endParaRPr lang="en-US"/>
          </a:p>
        </p:txBody>
      </p:sp>
    </p:spTree>
    <p:extLst>
      <p:ext uri="{BB962C8B-B14F-4D97-AF65-F5344CB8AC3E}">
        <p14:creationId xmlns:p14="http://schemas.microsoft.com/office/powerpoint/2010/main" val="32866959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check the number of rows displayed,</a:t>
            </a:r>
            <a:r>
              <a:rPr lang="en-US" baseline="0" dirty="0" smtClean="0"/>
              <a:t> we can use </a:t>
            </a:r>
            <a:r>
              <a:rPr lang="en-US" b="1" baseline="0" dirty="0" smtClean="0"/>
              <a:t>COUNT</a:t>
            </a:r>
            <a:r>
              <a:rPr lang="en-US" baseline="0" dirty="0" smtClean="0"/>
              <a:t> keyword. </a:t>
            </a:r>
            <a:endParaRPr lang="en-US" dirty="0"/>
          </a:p>
        </p:txBody>
      </p:sp>
      <p:sp>
        <p:nvSpPr>
          <p:cNvPr id="4" name="Slide Number Placeholder 3"/>
          <p:cNvSpPr>
            <a:spLocks noGrp="1"/>
          </p:cNvSpPr>
          <p:nvPr>
            <p:ph type="sldNum" sz="quarter" idx="10"/>
          </p:nvPr>
        </p:nvSpPr>
        <p:spPr/>
        <p:txBody>
          <a:bodyPr/>
          <a:lstStyle/>
          <a:p>
            <a:fld id="{076E5292-07F6-4C34-A11A-C8A6D8EB29CF}" type="slidenum">
              <a:rPr lang="en-US" smtClean="0"/>
              <a:t>10</a:t>
            </a:fld>
            <a:endParaRPr lang="en-US"/>
          </a:p>
        </p:txBody>
      </p:sp>
    </p:spTree>
    <p:extLst>
      <p:ext uri="{BB962C8B-B14F-4D97-AF65-F5344CB8AC3E}">
        <p14:creationId xmlns:p14="http://schemas.microsoft.com/office/powerpoint/2010/main" val="39046215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Our</a:t>
            </a:r>
            <a:r>
              <a:rPr lang="en-US" baseline="0" dirty="0" smtClean="0"/>
              <a:t> query will output 2613 rows of data. </a:t>
            </a:r>
            <a:endParaRPr lang="en-US" dirty="0"/>
          </a:p>
        </p:txBody>
      </p:sp>
      <p:sp>
        <p:nvSpPr>
          <p:cNvPr id="4" name="Slide Number Placeholder 3"/>
          <p:cNvSpPr>
            <a:spLocks noGrp="1"/>
          </p:cNvSpPr>
          <p:nvPr>
            <p:ph type="sldNum" sz="quarter" idx="10"/>
          </p:nvPr>
        </p:nvSpPr>
        <p:spPr/>
        <p:txBody>
          <a:bodyPr/>
          <a:lstStyle/>
          <a:p>
            <a:fld id="{076E5292-07F6-4C34-A11A-C8A6D8EB29CF}" type="slidenum">
              <a:rPr lang="en-US" smtClean="0"/>
              <a:t>11</a:t>
            </a:fld>
            <a:endParaRPr lang="en-US"/>
          </a:p>
        </p:txBody>
      </p:sp>
    </p:spTree>
    <p:extLst>
      <p:ext uri="{BB962C8B-B14F-4D97-AF65-F5344CB8AC3E}">
        <p14:creationId xmlns:p14="http://schemas.microsoft.com/office/powerpoint/2010/main" val="31759484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Optional</a:t>
            </a:r>
            <a:r>
              <a:rPr lang="en-US" dirty="0" smtClean="0"/>
              <a:t> can be better understand if we create an analogy with </a:t>
            </a:r>
            <a:r>
              <a:rPr lang="en-US" b="1" dirty="0" smtClean="0"/>
              <a:t>left </a:t>
            </a:r>
            <a:r>
              <a:rPr lang="en-US" b="1" dirty="0" err="1" smtClean="0"/>
              <a:t>outter</a:t>
            </a:r>
            <a:r>
              <a:rPr lang="en-US" b="1" dirty="0" smtClean="0"/>
              <a:t> join </a:t>
            </a:r>
            <a:r>
              <a:rPr lang="en-US" dirty="0" smtClean="0"/>
              <a:t>in </a:t>
            </a:r>
            <a:r>
              <a:rPr lang="en-US" dirty="0" err="1" smtClean="0"/>
              <a:t>sql</a:t>
            </a:r>
            <a:r>
              <a:rPr lang="en-US" dirty="0" smtClean="0"/>
              <a:t> queries.</a:t>
            </a:r>
            <a:r>
              <a:rPr lang="en-US" baseline="0" dirty="0" smtClean="0"/>
              <a:t> It is similar to it. </a:t>
            </a:r>
          </a:p>
          <a:p>
            <a:r>
              <a:rPr lang="en-US" baseline="0" dirty="0" smtClean="0"/>
              <a:t>It means that OPTIONAL allows the </a:t>
            </a:r>
            <a:r>
              <a:rPr lang="en-US" b="1" baseline="0" dirty="0" smtClean="0"/>
              <a:t>unbound</a:t>
            </a:r>
            <a:r>
              <a:rPr lang="en-US" baseline="0" dirty="0" smtClean="0"/>
              <a:t> values to be displayed. </a:t>
            </a:r>
            <a:endParaRPr lang="en-US" dirty="0"/>
          </a:p>
        </p:txBody>
      </p:sp>
      <p:sp>
        <p:nvSpPr>
          <p:cNvPr id="4" name="Slide Number Placeholder 3"/>
          <p:cNvSpPr>
            <a:spLocks noGrp="1"/>
          </p:cNvSpPr>
          <p:nvPr>
            <p:ph type="sldNum" sz="quarter" idx="10"/>
          </p:nvPr>
        </p:nvSpPr>
        <p:spPr/>
        <p:txBody>
          <a:bodyPr/>
          <a:lstStyle/>
          <a:p>
            <a:fld id="{076E5292-07F6-4C34-A11A-C8A6D8EB29CF}" type="slidenum">
              <a:rPr lang="en-US" smtClean="0"/>
              <a:t>13</a:t>
            </a:fld>
            <a:endParaRPr lang="en-US"/>
          </a:p>
        </p:txBody>
      </p:sp>
    </p:spTree>
    <p:extLst>
      <p:ext uri="{BB962C8B-B14F-4D97-AF65-F5344CB8AC3E}">
        <p14:creationId xmlns:p14="http://schemas.microsoft.com/office/powerpoint/2010/main" val="378993850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jp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el_1/3 Farbe">
    <p:spTree>
      <p:nvGrpSpPr>
        <p:cNvPr id="1" name=""/>
        <p:cNvGrpSpPr/>
        <p:nvPr/>
      </p:nvGrpSpPr>
      <p:grpSpPr>
        <a:xfrm>
          <a:off x="0" y="0"/>
          <a:ext cx="0" cy="0"/>
          <a:chOff x="0" y="0"/>
          <a:chExt cx="0" cy="0"/>
        </a:xfrm>
      </p:grpSpPr>
      <p:sp>
        <p:nvSpPr>
          <p:cNvPr id="3" name="Fußzeilenplatzhalter 2"/>
          <p:cNvSpPr>
            <a:spLocks noGrp="1"/>
          </p:cNvSpPr>
          <p:nvPr>
            <p:ph type="ftr" sz="quarter" idx="10"/>
          </p:nvPr>
        </p:nvSpPr>
        <p:spPr/>
        <p:txBody>
          <a:bodyPr/>
          <a:lstStyle>
            <a:lvl1pPr>
              <a:defRPr>
                <a:solidFill>
                  <a:schemeClr val="tx2">
                    <a:alpha val="0"/>
                  </a:schemeClr>
                </a:solidFill>
              </a:defRPr>
            </a:lvl1pPr>
          </a:lstStyle>
          <a:p>
            <a:endParaRPr lang="en-US"/>
          </a:p>
        </p:txBody>
      </p:sp>
      <p:sp>
        <p:nvSpPr>
          <p:cNvPr id="4" name="Rechteck 3"/>
          <p:cNvSpPr/>
          <p:nvPr/>
        </p:nvSpPr>
        <p:spPr>
          <a:xfrm>
            <a:off x="0" y="0"/>
            <a:ext cx="12192000" cy="231298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288000" tIns="0" rIns="288000" bIns="0" anchor="ctr"/>
          <a:lstStyle/>
          <a:p>
            <a:pPr algn="ctr" eaLnBrk="1" fontAlgn="auto" hangingPunct="1">
              <a:spcBef>
                <a:spcPts val="0"/>
              </a:spcBef>
              <a:spcAft>
                <a:spcPts val="0"/>
              </a:spcAft>
              <a:defRPr/>
            </a:pPr>
            <a:endParaRPr lang="de-DE" sz="1800">
              <a:solidFill>
                <a:schemeClr val="bg1"/>
              </a:solidFill>
            </a:endParaRPr>
          </a:p>
        </p:txBody>
      </p:sp>
      <p:sp>
        <p:nvSpPr>
          <p:cNvPr id="5" name="Title 1"/>
          <p:cNvSpPr>
            <a:spLocks noGrp="1"/>
          </p:cNvSpPr>
          <p:nvPr>
            <p:ph type="ctrTitle"/>
          </p:nvPr>
        </p:nvSpPr>
        <p:spPr>
          <a:xfrm>
            <a:off x="384000" y="2487600"/>
            <a:ext cx="11424000" cy="540000"/>
          </a:xfrm>
          <a:prstGeom prst="rect">
            <a:avLst/>
          </a:prstGeom>
        </p:spPr>
        <p:txBody>
          <a:bodyPr lIns="0" tIns="0" rIns="0" bIns="0" anchor="t" anchorCtr="0">
            <a:noAutofit/>
          </a:bodyPr>
          <a:lstStyle>
            <a:lvl1pPr algn="l">
              <a:defRPr sz="3200" b="1">
                <a:solidFill>
                  <a:schemeClr val="tx2"/>
                </a:solidFill>
                <a:latin typeface="Arial" panose="020B0604020202020204" pitchFamily="34" charset="0"/>
                <a:cs typeface="Arial" panose="020B0604020202020204" pitchFamily="34" charset="0"/>
              </a:defRPr>
            </a:lvl1pPr>
          </a:lstStyle>
          <a:p>
            <a:r>
              <a:rPr lang="en-US" smtClean="0"/>
              <a:t>Click to edit Master title style</a:t>
            </a:r>
            <a:endParaRPr lang="en-US" dirty="0"/>
          </a:p>
        </p:txBody>
      </p:sp>
      <p:sp>
        <p:nvSpPr>
          <p:cNvPr id="6" name="Subtitle 2"/>
          <p:cNvSpPr>
            <a:spLocks noGrp="1"/>
          </p:cNvSpPr>
          <p:nvPr>
            <p:ph type="subTitle" idx="1"/>
          </p:nvPr>
        </p:nvSpPr>
        <p:spPr>
          <a:xfrm>
            <a:off x="384000" y="2980800"/>
            <a:ext cx="11424000" cy="1655762"/>
          </a:xfrm>
          <a:prstGeom prst="rect">
            <a:avLst/>
          </a:prstGeom>
        </p:spPr>
        <p:txBody>
          <a:bodyPr lIns="0" tIns="0" rIns="0" bIns="0"/>
          <a:lstStyle>
            <a:lvl1pPr marL="0" indent="0" algn="l">
              <a:lnSpc>
                <a:spcPct val="100000"/>
              </a:lnSpc>
              <a:buNone/>
              <a:defRPr sz="20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13" name="Textfeld 12"/>
          <p:cNvSpPr txBox="1"/>
          <p:nvPr/>
        </p:nvSpPr>
        <p:spPr>
          <a:xfrm>
            <a:off x="-2340429" y="652190"/>
            <a:ext cx="2188633" cy="4401205"/>
          </a:xfrm>
          <a:prstGeom prst="rect">
            <a:avLst/>
          </a:prstGeom>
          <a:noFill/>
        </p:spPr>
        <p:txBody>
          <a:bodyPr wrap="square">
            <a:spAutoFit/>
          </a:bodyPr>
          <a:lstStyle/>
          <a:p>
            <a:pPr eaLnBrk="1" fontAlgn="auto" hangingPunct="1">
              <a:spcBef>
                <a:spcPts val="0"/>
              </a:spcBef>
              <a:spcAft>
                <a:spcPts val="0"/>
              </a:spcAft>
              <a:defRPr/>
            </a:pPr>
            <a:r>
              <a:rPr lang="de-DE" sz="1000" b="1" kern="1200" dirty="0" smtClean="0">
                <a:solidFill>
                  <a:schemeClr val="tx1"/>
                </a:solidFill>
                <a:latin typeface="Arial" panose="020B0604020202020204" pitchFamily="34" charset="0"/>
                <a:ea typeface="+mn-ea"/>
                <a:cs typeface="+mn-cs"/>
              </a:rPr>
              <a:t>Logo</a:t>
            </a:r>
            <a:r>
              <a:rPr lang="de-DE" sz="1000" b="1" kern="1200" baseline="0" dirty="0" smtClean="0">
                <a:solidFill>
                  <a:schemeClr val="tx1"/>
                </a:solidFill>
                <a:latin typeface="Arial" panose="020B0604020202020204" pitchFamily="34" charset="0"/>
                <a:ea typeface="+mn-ea"/>
                <a:cs typeface="+mn-cs"/>
              </a:rPr>
              <a:t> in neuer Logosystematik einfügen:</a:t>
            </a:r>
          </a:p>
          <a:p>
            <a:pPr marL="171450" indent="-171450" eaLnBrk="1" fontAlgn="auto" hangingPunct="1">
              <a:spcBef>
                <a:spcPts val="0"/>
              </a:spcBef>
              <a:spcAft>
                <a:spcPts val="0"/>
              </a:spcAft>
              <a:buFontTx/>
              <a:buChar char="-"/>
              <a:defRPr/>
            </a:pPr>
            <a:r>
              <a:rPr lang="de-DE" sz="1000" dirty="0" smtClean="0">
                <a:latin typeface="+mn-lt"/>
              </a:rPr>
              <a:t>Zum Anpassen der Fußzeile unt</a:t>
            </a:r>
            <a:r>
              <a:rPr lang="de-DE" sz="1000" b="0" kern="1200" baseline="0" dirty="0" smtClean="0">
                <a:solidFill>
                  <a:schemeClr val="tx1"/>
                </a:solidFill>
                <a:latin typeface="Arial" panose="020B0604020202020204" pitchFamily="34" charset="0"/>
                <a:ea typeface="+mn-ea"/>
                <a:cs typeface="+mn-cs"/>
              </a:rPr>
              <a:t>er Karteireiter Ansicht &gt; auf Folienmaster klicken. Links in der Übersicht auf die oberste Folie scrollen und dort in die Fußzeile klicken. Das Beispiellogo kann nun entfernt werden. </a:t>
            </a:r>
            <a:endParaRPr lang="de-DE" sz="1000" dirty="0" smtClean="0">
              <a:latin typeface="+mn-lt"/>
            </a:endParaRPr>
          </a:p>
          <a:p>
            <a:pPr marL="171450" indent="-171450" eaLnBrk="1" fontAlgn="auto" hangingPunct="1">
              <a:spcBef>
                <a:spcPts val="0"/>
              </a:spcBef>
              <a:spcAft>
                <a:spcPts val="0"/>
              </a:spcAft>
              <a:buFontTx/>
              <a:buChar char="-"/>
              <a:defRPr/>
            </a:pPr>
            <a:r>
              <a:rPr lang="de-DE" sz="1000" dirty="0" smtClean="0">
                <a:latin typeface="+mn-lt"/>
              </a:rPr>
              <a:t>Einfügen über</a:t>
            </a:r>
            <a:r>
              <a:rPr lang="de-DE" sz="1000" baseline="0" dirty="0" smtClean="0">
                <a:latin typeface="+mn-lt"/>
              </a:rPr>
              <a:t> Karteireiter Einfügen &gt; Grafik</a:t>
            </a:r>
            <a:endParaRPr lang="de-DE" sz="1000" dirty="0" smtClean="0">
              <a:latin typeface="+mn-lt"/>
            </a:endParaRPr>
          </a:p>
          <a:p>
            <a:pPr marL="171450" indent="-171450" eaLnBrk="1" fontAlgn="auto" hangingPunct="1">
              <a:spcBef>
                <a:spcPts val="0"/>
              </a:spcBef>
              <a:spcAft>
                <a:spcPts val="0"/>
              </a:spcAft>
              <a:buFontTx/>
              <a:buChar char="-"/>
              <a:defRPr/>
            </a:pPr>
            <a:r>
              <a:rPr lang="de-DE" sz="1000" dirty="0" smtClean="0">
                <a:latin typeface="+mn-lt"/>
              </a:rPr>
              <a:t>Logo</a:t>
            </a:r>
            <a:r>
              <a:rPr lang="de-DE" sz="1000" baseline="0" dirty="0" smtClean="0">
                <a:latin typeface="+mn-lt"/>
              </a:rPr>
              <a:t> auswählen (PNG in RGB) </a:t>
            </a:r>
            <a:endParaRPr lang="de-DE" sz="1000" dirty="0">
              <a:latin typeface="+mn-lt"/>
            </a:endParaRPr>
          </a:p>
          <a:p>
            <a:pPr marL="171450" indent="-171450" eaLnBrk="1" fontAlgn="auto" hangingPunct="1">
              <a:spcBef>
                <a:spcPts val="0"/>
              </a:spcBef>
              <a:spcAft>
                <a:spcPts val="0"/>
              </a:spcAft>
              <a:buFontTx/>
              <a:buChar char="-"/>
              <a:defRPr/>
            </a:pPr>
            <a:r>
              <a:rPr lang="de-DE" sz="1000" dirty="0" smtClean="0">
                <a:latin typeface="+mn-lt"/>
              </a:rPr>
              <a:t>Skalieren: Doppelklick</a:t>
            </a:r>
            <a:r>
              <a:rPr lang="de-DE" sz="1000" baseline="0" dirty="0" smtClean="0">
                <a:latin typeface="+mn-lt"/>
              </a:rPr>
              <a:t> auf Logo &gt; </a:t>
            </a:r>
            <a:r>
              <a:rPr lang="de-DE" sz="1000" kern="1200" dirty="0" smtClean="0">
                <a:solidFill>
                  <a:schemeClr val="tx1"/>
                </a:solidFill>
                <a:latin typeface="Arial" panose="020B0604020202020204" pitchFamily="34" charset="0"/>
                <a:ea typeface="+mn-ea"/>
                <a:cs typeface="+mn-cs"/>
              </a:rPr>
              <a:t>unter Schriftgrad (rechts im Kopf) Höhe 2,26 cm  einstellen (</a:t>
            </a:r>
            <a:r>
              <a:rPr lang="de-DE" sz="1000" baseline="0" dirty="0" smtClean="0">
                <a:latin typeface="+mn-lt"/>
              </a:rPr>
              <a:t>Breite variiert je nach     </a:t>
            </a:r>
          </a:p>
          <a:p>
            <a:pPr marL="0" indent="0" eaLnBrk="1" fontAlgn="auto" hangingPunct="1">
              <a:spcBef>
                <a:spcPts val="0"/>
              </a:spcBef>
              <a:spcAft>
                <a:spcPts val="0"/>
              </a:spcAft>
              <a:buFontTx/>
              <a:buNone/>
              <a:defRPr/>
            </a:pPr>
            <a:r>
              <a:rPr lang="de-DE" sz="1000" baseline="0" dirty="0" smtClean="0">
                <a:latin typeface="+mn-lt"/>
              </a:rPr>
              <a:t>     Schutzraum)</a:t>
            </a:r>
          </a:p>
          <a:p>
            <a:pPr marL="171450" indent="-171450" eaLnBrk="1" fontAlgn="auto" hangingPunct="1">
              <a:spcBef>
                <a:spcPts val="0"/>
              </a:spcBef>
              <a:spcAft>
                <a:spcPts val="0"/>
              </a:spcAft>
              <a:buFontTx/>
              <a:buChar char="-"/>
              <a:defRPr/>
            </a:pPr>
            <a:r>
              <a:rPr lang="de-DE" sz="1000" kern="1200" baseline="0" dirty="0" smtClean="0">
                <a:solidFill>
                  <a:schemeClr val="tx1"/>
                </a:solidFill>
                <a:latin typeface="Arial" panose="020B0604020202020204" pitchFamily="34" charset="0"/>
                <a:ea typeface="+mn-ea"/>
                <a:cs typeface="+mn-cs"/>
              </a:rPr>
              <a:t>mit Schutzraum am rechten untern Rand platzieren</a:t>
            </a:r>
          </a:p>
          <a:p>
            <a:pPr marL="171450" indent="-171450" eaLnBrk="1" fontAlgn="auto" hangingPunct="1">
              <a:spcBef>
                <a:spcPts val="0"/>
              </a:spcBef>
              <a:spcAft>
                <a:spcPts val="0"/>
              </a:spcAft>
              <a:buFontTx/>
              <a:buChar char="-"/>
              <a:defRPr/>
            </a:pPr>
            <a:r>
              <a:rPr lang="de-DE" sz="1000" kern="1200" baseline="0" dirty="0" smtClean="0">
                <a:solidFill>
                  <a:schemeClr val="tx1"/>
                </a:solidFill>
                <a:latin typeface="Arial" panose="020B0604020202020204" pitchFamily="34" charset="0"/>
                <a:ea typeface="+mn-ea"/>
                <a:cs typeface="+mn-cs"/>
              </a:rPr>
              <a:t>Masteransicht schließen. Das Logo ist nun auf allen  Inhalts-Folien getauscht.</a:t>
            </a:r>
          </a:p>
          <a:p>
            <a:pPr marL="171450" indent="-171450" eaLnBrk="1" fontAlgn="auto" hangingPunct="1">
              <a:spcBef>
                <a:spcPts val="0"/>
              </a:spcBef>
              <a:spcAft>
                <a:spcPts val="0"/>
              </a:spcAft>
              <a:buFontTx/>
              <a:buChar char="-"/>
              <a:defRPr/>
            </a:pPr>
            <a:r>
              <a:rPr lang="de-DE" sz="1000" kern="1200" baseline="0" dirty="0" smtClean="0">
                <a:solidFill>
                  <a:schemeClr val="tx1"/>
                </a:solidFill>
                <a:latin typeface="Arial" panose="020B0604020202020204" pitchFamily="34" charset="0"/>
                <a:ea typeface="+mn-ea"/>
                <a:cs typeface="+mn-cs"/>
              </a:rPr>
              <a:t>Zum Tauschen der Logos in Titel- und Abschlussfolie die jeweilige Masterfolie links anklicken und dort ebenso verfahren. </a:t>
            </a:r>
            <a:endParaRPr lang="de-DE" sz="1000" dirty="0" smtClean="0">
              <a:latin typeface="+mn-lt"/>
            </a:endParaRPr>
          </a:p>
        </p:txBody>
      </p:sp>
      <p:grpSp>
        <p:nvGrpSpPr>
          <p:cNvPr id="9" name="Group 8"/>
          <p:cNvGrpSpPr/>
          <p:nvPr/>
        </p:nvGrpSpPr>
        <p:grpSpPr>
          <a:xfrm>
            <a:off x="8819669" y="6044400"/>
            <a:ext cx="3160655" cy="813600"/>
            <a:chOff x="6614751" y="6044400"/>
            <a:chExt cx="2370491" cy="813600"/>
          </a:xfrm>
        </p:grpSpPr>
        <p:pic>
          <p:nvPicPr>
            <p:cNvPr id="8" name="Grafik 6"/>
            <p:cNvPicPr>
              <a:picLocks noChangeAspect="1"/>
            </p:cNvPicPr>
            <p:nvPr userDrawn="1"/>
          </p:nvPicPr>
          <p:blipFill rotWithShape="1">
            <a:blip r:embed="rId2" cstate="print">
              <a:extLst>
                <a:ext uri="{28A0092B-C50C-407E-A947-70E740481C1C}">
                  <a14:useLocalDpi xmlns:a14="http://schemas.microsoft.com/office/drawing/2010/main" val="0"/>
                </a:ext>
              </a:extLst>
            </a:blip>
            <a:srcRect l="47998"/>
            <a:stretch/>
          </p:blipFill>
          <p:spPr bwMode="auto">
            <a:xfrm>
              <a:off x="7133968" y="6044400"/>
              <a:ext cx="1851274" cy="81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Picture 1"/>
            <p:cNvPicPr>
              <a:picLocks noChangeAspect="1"/>
            </p:cNvPicPr>
            <p:nvPr userDrawn="1"/>
          </p:nvPicPr>
          <p:blipFill>
            <a:blip r:embed="rId3"/>
            <a:stretch>
              <a:fillRect/>
            </a:stretch>
          </p:blipFill>
          <p:spPr>
            <a:xfrm>
              <a:off x="6614751" y="6219525"/>
              <a:ext cx="486977" cy="486977"/>
            </a:xfrm>
            <a:prstGeom prst="rect">
              <a:avLst/>
            </a:prstGeom>
          </p:spPr>
        </p:pic>
      </p:grpSp>
    </p:spTree>
    <p:extLst>
      <p:ext uri="{BB962C8B-B14F-4D97-AF65-F5344CB8AC3E}">
        <p14:creationId xmlns:p14="http://schemas.microsoft.com/office/powerpoint/2010/main" val="946636861"/>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nhalt_Bild">
    <p:spTree>
      <p:nvGrpSpPr>
        <p:cNvPr id="1" name=""/>
        <p:cNvGrpSpPr/>
        <p:nvPr/>
      </p:nvGrpSpPr>
      <p:grpSpPr>
        <a:xfrm>
          <a:off x="0" y="0"/>
          <a:ext cx="0" cy="0"/>
          <a:chOff x="0" y="0"/>
          <a:chExt cx="0" cy="0"/>
        </a:xfrm>
      </p:grpSpPr>
      <p:sp>
        <p:nvSpPr>
          <p:cNvPr id="2" name="Title 1"/>
          <p:cNvSpPr>
            <a:spLocks noGrp="1"/>
          </p:cNvSpPr>
          <p:nvPr>
            <p:ph type="title"/>
          </p:nvPr>
        </p:nvSpPr>
        <p:spPr>
          <a:xfrm>
            <a:off x="384000" y="201600"/>
            <a:ext cx="11424000" cy="543600"/>
          </a:xfrm>
          <a:prstGeom prst="rect">
            <a:avLst/>
          </a:prstGeom>
        </p:spPr>
        <p:txBody>
          <a:bodyPr lIns="0" tIns="0" rIns="0" bIns="0" anchor="b" anchorCtr="0"/>
          <a:lstStyle>
            <a:lvl1pPr algn="l">
              <a:defRPr sz="2000" b="1">
                <a:solidFill>
                  <a:schemeClr val="tx2"/>
                </a:solidFill>
              </a:defRPr>
            </a:lvl1pPr>
          </a:lstStyle>
          <a:p>
            <a:r>
              <a:rPr lang="en-US" smtClean="0"/>
              <a:t>Click to edit Master title style</a:t>
            </a:r>
            <a:endParaRPr lang="en-US" dirty="0"/>
          </a:p>
        </p:txBody>
      </p:sp>
      <p:sp>
        <p:nvSpPr>
          <p:cNvPr id="10" name="Textplatzhalter 9"/>
          <p:cNvSpPr>
            <a:spLocks noGrp="1"/>
          </p:cNvSpPr>
          <p:nvPr>
            <p:ph type="body" sz="quarter" idx="13" hasCustomPrompt="1"/>
          </p:nvPr>
        </p:nvSpPr>
        <p:spPr>
          <a:xfrm>
            <a:off x="383118" y="5359401"/>
            <a:ext cx="11412889" cy="499533"/>
          </a:xfrm>
          <a:prstGeom prst="rect">
            <a:avLst/>
          </a:prstGeom>
        </p:spPr>
        <p:txBody>
          <a:bodyPr>
            <a:normAutofit/>
          </a:bodyPr>
          <a:lstStyle>
            <a:lvl1pPr marL="0" indent="0" algn="r">
              <a:buNone/>
              <a:defRPr sz="900"/>
            </a:lvl1pPr>
          </a:lstStyle>
          <a:p>
            <a:pPr lvl="0"/>
            <a:r>
              <a:rPr lang="de-DE" dirty="0" smtClean="0"/>
              <a:t>Bildtitel oder ggf. Beschreibung</a:t>
            </a:r>
          </a:p>
        </p:txBody>
      </p:sp>
      <p:pic>
        <p:nvPicPr>
          <p:cNvPr id="6" name="Grafik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3117" y="1152525"/>
            <a:ext cx="11430000" cy="4064000"/>
          </a:xfrm>
          <a:prstGeom prst="rect">
            <a:avLst/>
          </a:prstGeom>
        </p:spPr>
      </p:pic>
    </p:spTree>
    <p:extLst>
      <p:ext uri="{BB962C8B-B14F-4D97-AF65-F5344CB8AC3E}">
        <p14:creationId xmlns:p14="http://schemas.microsoft.com/office/powerpoint/2010/main" val="11591950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Inhalt_Diagramm">
    <p:spTree>
      <p:nvGrpSpPr>
        <p:cNvPr id="1" name=""/>
        <p:cNvGrpSpPr/>
        <p:nvPr/>
      </p:nvGrpSpPr>
      <p:grpSpPr>
        <a:xfrm>
          <a:off x="0" y="0"/>
          <a:ext cx="0" cy="0"/>
          <a:chOff x="0" y="0"/>
          <a:chExt cx="0" cy="0"/>
        </a:xfrm>
      </p:grpSpPr>
      <p:sp>
        <p:nvSpPr>
          <p:cNvPr id="2" name="Title 1"/>
          <p:cNvSpPr>
            <a:spLocks noGrp="1"/>
          </p:cNvSpPr>
          <p:nvPr>
            <p:ph type="title"/>
          </p:nvPr>
        </p:nvSpPr>
        <p:spPr>
          <a:xfrm>
            <a:off x="384000" y="201600"/>
            <a:ext cx="11424000" cy="543600"/>
          </a:xfrm>
          <a:prstGeom prst="rect">
            <a:avLst/>
          </a:prstGeom>
        </p:spPr>
        <p:txBody>
          <a:bodyPr lIns="0" tIns="0" rIns="0" bIns="0" anchor="b" anchorCtr="0"/>
          <a:lstStyle>
            <a:lvl1pPr algn="l">
              <a:defRPr sz="2000" b="1">
                <a:solidFill>
                  <a:schemeClr val="tx2"/>
                </a:solidFill>
              </a:defRPr>
            </a:lvl1pPr>
          </a:lstStyle>
          <a:p>
            <a:r>
              <a:rPr lang="en-US" smtClean="0"/>
              <a:t>Click to edit Master title style</a:t>
            </a:r>
            <a:endParaRPr lang="en-US" dirty="0"/>
          </a:p>
        </p:txBody>
      </p:sp>
      <p:sp>
        <p:nvSpPr>
          <p:cNvPr id="12" name="Textplatzhalter 24"/>
          <p:cNvSpPr>
            <a:spLocks noGrp="1"/>
          </p:cNvSpPr>
          <p:nvPr>
            <p:ph type="body" sz="quarter" idx="11"/>
          </p:nvPr>
        </p:nvSpPr>
        <p:spPr>
          <a:xfrm>
            <a:off x="384001" y="1152000"/>
            <a:ext cx="11425767" cy="252000"/>
          </a:xfrm>
          <a:prstGeom prst="rect">
            <a:avLst/>
          </a:prstGeom>
        </p:spPr>
        <p:txBody>
          <a:bodyPr lIns="0" tIns="0" rIns="0" bIns="0"/>
          <a:lstStyle>
            <a:lvl1pPr marL="0" indent="0">
              <a:lnSpc>
                <a:spcPct val="100000"/>
              </a:lnSpc>
              <a:buFontTx/>
              <a:buNone/>
              <a:defRPr sz="2000" b="1"/>
            </a:lvl1pPr>
            <a:lvl2pPr marL="457200" indent="0">
              <a:buFontTx/>
              <a:buNone/>
              <a:defRPr sz="1800"/>
            </a:lvl2pPr>
            <a:lvl3pPr marL="914400" indent="0">
              <a:buFontTx/>
              <a:buNone/>
              <a:defRPr sz="1800"/>
            </a:lvl3pPr>
            <a:lvl4pPr marL="1371600" indent="0">
              <a:buFontTx/>
              <a:buNone/>
              <a:defRPr sz="1800"/>
            </a:lvl4pPr>
            <a:lvl5pPr marL="1828800" indent="0">
              <a:buFontTx/>
              <a:buNone/>
              <a:defRPr sz="1800"/>
            </a:lvl5pPr>
          </a:lstStyle>
          <a:p>
            <a:pPr lvl="0"/>
            <a:r>
              <a:rPr lang="en-US" smtClean="0"/>
              <a:t>Click to edit Master text styles</a:t>
            </a:r>
          </a:p>
        </p:txBody>
      </p:sp>
      <p:sp>
        <p:nvSpPr>
          <p:cNvPr id="9" name="Diagrammplatzhalter 8"/>
          <p:cNvSpPr>
            <a:spLocks noGrp="1"/>
          </p:cNvSpPr>
          <p:nvPr>
            <p:ph type="chart" sz="quarter" idx="13"/>
          </p:nvPr>
        </p:nvSpPr>
        <p:spPr>
          <a:xfrm>
            <a:off x="383118" y="1684800"/>
            <a:ext cx="11425767" cy="3632200"/>
          </a:xfrm>
          <a:prstGeom prst="rect">
            <a:avLst/>
          </a:prstGeom>
        </p:spPr>
        <p:txBody>
          <a:bodyPr lIns="0" tIns="0" rIns="0" bIns="0"/>
          <a:lstStyle/>
          <a:p>
            <a:r>
              <a:rPr lang="en-US" smtClean="0"/>
              <a:t>Click icon to add chart</a:t>
            </a:r>
            <a:endParaRPr lang="de-DE"/>
          </a:p>
        </p:txBody>
      </p:sp>
    </p:spTree>
    <p:extLst>
      <p:ext uri="{BB962C8B-B14F-4D97-AF65-F5344CB8AC3E}">
        <p14:creationId xmlns:p14="http://schemas.microsoft.com/office/powerpoint/2010/main" val="27335622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Abschlussfolie">
    <p:spTree>
      <p:nvGrpSpPr>
        <p:cNvPr id="1" name=""/>
        <p:cNvGrpSpPr/>
        <p:nvPr/>
      </p:nvGrpSpPr>
      <p:grpSpPr>
        <a:xfrm>
          <a:off x="0" y="0"/>
          <a:ext cx="0" cy="0"/>
          <a:chOff x="0" y="0"/>
          <a:chExt cx="0" cy="0"/>
        </a:xfrm>
      </p:grpSpPr>
      <p:sp>
        <p:nvSpPr>
          <p:cNvPr id="3" name="Fußzeilenplatzhalter 2"/>
          <p:cNvSpPr>
            <a:spLocks noGrp="1"/>
          </p:cNvSpPr>
          <p:nvPr>
            <p:ph type="ftr" sz="quarter" idx="10"/>
          </p:nvPr>
        </p:nvSpPr>
        <p:spPr/>
        <p:txBody>
          <a:bodyPr/>
          <a:lstStyle>
            <a:lvl1pPr>
              <a:defRPr>
                <a:solidFill>
                  <a:schemeClr val="tx2">
                    <a:alpha val="0"/>
                  </a:schemeClr>
                </a:solidFill>
              </a:defRPr>
            </a:lvl1pPr>
          </a:lstStyle>
          <a:p>
            <a:endParaRPr lang="en-US"/>
          </a:p>
        </p:txBody>
      </p:sp>
      <p:cxnSp>
        <p:nvCxnSpPr>
          <p:cNvPr id="13" name="Gerader Verbinder 12"/>
          <p:cNvCxnSpPr/>
          <p:nvPr/>
        </p:nvCxnSpPr>
        <p:spPr>
          <a:xfrm>
            <a:off x="383118" y="6040438"/>
            <a:ext cx="1142576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 name="Title 1"/>
          <p:cNvSpPr txBox="1">
            <a:spLocks/>
          </p:cNvSpPr>
          <p:nvPr/>
        </p:nvSpPr>
        <p:spPr>
          <a:xfrm>
            <a:off x="383118" y="2487613"/>
            <a:ext cx="11425767" cy="1079500"/>
          </a:xfrm>
          <a:prstGeom prst="rect">
            <a:avLst/>
          </a:prstGeom>
        </p:spPr>
        <p:txBody>
          <a:bodyPr lIns="0" tIns="0" rIns="0" bIns="0"/>
          <a:lstStyle>
            <a:lvl1pPr algn="l" defTabSz="914400" rtl="0" eaLnBrk="1" latinLnBrk="0" hangingPunct="1">
              <a:lnSpc>
                <a:spcPct val="90000"/>
              </a:lnSpc>
              <a:spcBef>
                <a:spcPct val="0"/>
              </a:spcBef>
              <a:buNone/>
              <a:defRPr sz="3200" b="1" kern="1200" baseline="0">
                <a:solidFill>
                  <a:schemeClr val="tx2"/>
                </a:solidFill>
                <a:latin typeface="Arial" panose="020B0604020202020204" pitchFamily="34" charset="0"/>
                <a:ea typeface="+mj-ea"/>
                <a:cs typeface="Arial" panose="020B0604020202020204" pitchFamily="34" charset="0"/>
              </a:defRPr>
            </a:lvl1pPr>
          </a:lstStyle>
          <a:p>
            <a:pPr fontAlgn="auto">
              <a:spcAft>
                <a:spcPts val="0"/>
              </a:spcAft>
              <a:defRPr/>
            </a:pPr>
            <a:r>
              <a:rPr lang="de-DE" sz="3200" dirty="0" smtClean="0"/>
              <a:t>Vielen Dank</a:t>
            </a:r>
            <a:br>
              <a:rPr lang="de-DE" sz="3200" dirty="0" smtClean="0"/>
            </a:br>
            <a:r>
              <a:rPr lang="de-DE" sz="3200" dirty="0" smtClean="0"/>
              <a:t>für Ihre Aufmerksamkeit</a:t>
            </a:r>
            <a:endParaRPr lang="en-US" sz="3200" dirty="0"/>
          </a:p>
        </p:txBody>
      </p:sp>
      <p:sp>
        <p:nvSpPr>
          <p:cNvPr id="9" name="Textplatzhalter 24"/>
          <p:cNvSpPr>
            <a:spLocks noGrp="1"/>
          </p:cNvSpPr>
          <p:nvPr>
            <p:ph type="body" sz="quarter" idx="11"/>
          </p:nvPr>
        </p:nvSpPr>
        <p:spPr>
          <a:xfrm>
            <a:off x="384001" y="3988800"/>
            <a:ext cx="11425767" cy="1656000"/>
          </a:xfrm>
          <a:prstGeom prst="rect">
            <a:avLst/>
          </a:prstGeom>
        </p:spPr>
        <p:txBody>
          <a:bodyPr lIns="0" tIns="0" rIns="0" bIns="0"/>
          <a:lstStyle>
            <a:lvl1pPr marL="0" indent="0">
              <a:lnSpc>
                <a:spcPct val="100000"/>
              </a:lnSpc>
              <a:spcBef>
                <a:spcPts val="0"/>
              </a:spcBef>
              <a:buFontTx/>
              <a:buNone/>
              <a:defRPr sz="1600" b="0"/>
            </a:lvl1pPr>
            <a:lvl2pPr marL="457200" indent="0">
              <a:buFontTx/>
              <a:buNone/>
              <a:defRPr sz="1800"/>
            </a:lvl2pPr>
            <a:lvl3pPr marL="914400" indent="0">
              <a:buFontTx/>
              <a:buNone/>
              <a:defRPr sz="1800"/>
            </a:lvl3pPr>
            <a:lvl4pPr marL="1371600" indent="0">
              <a:buFontTx/>
              <a:buNone/>
              <a:defRPr sz="1800"/>
            </a:lvl4pPr>
            <a:lvl5pPr marL="1828800" indent="0">
              <a:buFontTx/>
              <a:buNone/>
              <a:defRPr sz="1800"/>
            </a:lvl5pPr>
          </a:lstStyle>
          <a:p>
            <a:pPr lvl="0"/>
            <a:r>
              <a:rPr lang="en-US" smtClean="0"/>
              <a:t>Click to edit Master text styles</a:t>
            </a:r>
          </a:p>
        </p:txBody>
      </p:sp>
      <p:grpSp>
        <p:nvGrpSpPr>
          <p:cNvPr id="10" name="Group 9"/>
          <p:cNvGrpSpPr/>
          <p:nvPr/>
        </p:nvGrpSpPr>
        <p:grpSpPr>
          <a:xfrm>
            <a:off x="8819669" y="6044400"/>
            <a:ext cx="3160655" cy="813600"/>
            <a:chOff x="6614751" y="6044400"/>
            <a:chExt cx="2370491" cy="813600"/>
          </a:xfrm>
        </p:grpSpPr>
        <p:pic>
          <p:nvPicPr>
            <p:cNvPr id="11" name="Grafik 6"/>
            <p:cNvPicPr>
              <a:picLocks noChangeAspect="1"/>
            </p:cNvPicPr>
            <p:nvPr userDrawn="1"/>
          </p:nvPicPr>
          <p:blipFill rotWithShape="1">
            <a:blip r:embed="rId2" cstate="print">
              <a:extLst>
                <a:ext uri="{28A0092B-C50C-407E-A947-70E740481C1C}">
                  <a14:useLocalDpi xmlns:a14="http://schemas.microsoft.com/office/drawing/2010/main" val="0"/>
                </a:ext>
              </a:extLst>
            </a:blip>
            <a:srcRect l="47998"/>
            <a:stretch/>
          </p:blipFill>
          <p:spPr bwMode="auto">
            <a:xfrm>
              <a:off x="7133968" y="6044400"/>
              <a:ext cx="1851274" cy="81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11"/>
            <p:cNvPicPr>
              <a:picLocks noChangeAspect="1"/>
            </p:cNvPicPr>
            <p:nvPr userDrawn="1"/>
          </p:nvPicPr>
          <p:blipFill>
            <a:blip r:embed="rId3"/>
            <a:stretch>
              <a:fillRect/>
            </a:stretch>
          </p:blipFill>
          <p:spPr>
            <a:xfrm>
              <a:off x="6614751" y="6219525"/>
              <a:ext cx="486977" cy="486977"/>
            </a:xfrm>
            <a:prstGeom prst="rect">
              <a:avLst/>
            </a:prstGeom>
          </p:spPr>
        </p:pic>
      </p:grpSp>
    </p:spTree>
    <p:extLst>
      <p:ext uri="{BB962C8B-B14F-4D97-AF65-F5344CB8AC3E}">
        <p14:creationId xmlns:p14="http://schemas.microsoft.com/office/powerpoint/2010/main" val="1929563279"/>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C6C59D2B-E82C-4CEF-A12D-31AB1E610585}" type="datetimeFigureOut">
              <a:rPr lang="en-US" smtClean="0"/>
              <a:t>20-Nov-16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14E7CD7C-C70D-4AE8-A3FE-BC00B1826576}" type="slidenum">
              <a:rPr lang="en-US" smtClean="0"/>
              <a:t>‹#›</a:t>
            </a:fld>
            <a:endParaRPr lang="en-US"/>
          </a:p>
        </p:txBody>
      </p:sp>
    </p:spTree>
    <p:extLst>
      <p:ext uri="{BB962C8B-B14F-4D97-AF65-F5344CB8AC3E}">
        <p14:creationId xmlns:p14="http://schemas.microsoft.com/office/powerpoint/2010/main" val="25497647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smtClean="0"/>
              <a:t>Click to edit Master title style</a:t>
            </a:r>
            <a:endParaRPr lang="en-US" dirty="0"/>
          </a:p>
        </p:txBody>
      </p:sp>
      <p:sp>
        <p:nvSpPr>
          <p:cNvPr id="3" name="Content Placeholder 2"/>
          <p:cNvSpPr>
            <a:spLocks noGrp="1"/>
          </p:cNvSpPr>
          <p:nvPr>
            <p:ph idx="1"/>
          </p:nvPr>
        </p:nvSpPr>
        <p:spPr>
          <a:xfrm>
            <a:off x="838200" y="1825625"/>
            <a:ext cx="10515600" cy="435133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D561C318-F98A-4A06-96C8-F9E6EE41A019}" type="datetimeFigureOut">
              <a:rPr lang="en-US" smtClean="0"/>
              <a:t>20-Nov-16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1FF42B1B-82A1-4D9C-9631-E948327C9FC0}" type="slidenum">
              <a:rPr lang="en-US" smtClean="0"/>
              <a:t>‹#›</a:t>
            </a:fld>
            <a:endParaRPr lang="en-US"/>
          </a:p>
        </p:txBody>
      </p:sp>
    </p:spTree>
    <p:extLst>
      <p:ext uri="{BB962C8B-B14F-4D97-AF65-F5344CB8AC3E}">
        <p14:creationId xmlns:p14="http://schemas.microsoft.com/office/powerpoint/2010/main" val="8012221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5" name="Textplatzhalter 11"/>
          <p:cNvSpPr>
            <a:spLocks noGrp="1"/>
          </p:cNvSpPr>
          <p:nvPr>
            <p:ph type="body" sz="quarter" idx="13"/>
          </p:nvPr>
        </p:nvSpPr>
        <p:spPr>
          <a:xfrm>
            <a:off x="383117" y="963831"/>
            <a:ext cx="11425767" cy="4935807"/>
          </a:xfrm>
          <a:prstGeom prst="rect">
            <a:avLst/>
          </a:prstGeom>
        </p:spPr>
        <p:txBody>
          <a:bodyPr lIns="0" tIns="0" rIns="0" bIns="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6" name="Title 1"/>
          <p:cNvSpPr>
            <a:spLocks noGrp="1"/>
          </p:cNvSpPr>
          <p:nvPr>
            <p:ph type="title"/>
          </p:nvPr>
        </p:nvSpPr>
        <p:spPr>
          <a:xfrm>
            <a:off x="384000" y="201600"/>
            <a:ext cx="11424000" cy="543600"/>
          </a:xfrm>
          <a:prstGeom prst="rect">
            <a:avLst/>
          </a:prstGeom>
        </p:spPr>
        <p:txBody>
          <a:bodyPr lIns="0" tIns="0" rIns="0" bIns="0" anchor="b" anchorCtr="0"/>
          <a:lstStyle>
            <a:lvl1pPr algn="l">
              <a:defRPr sz="2000" b="1">
                <a:solidFill>
                  <a:schemeClr val="tx2"/>
                </a:solidFill>
              </a:defRPr>
            </a:lvl1pPr>
          </a:lstStyle>
          <a:p>
            <a:r>
              <a:rPr lang="en-US" noProof="0" smtClean="0"/>
              <a:t>Click to edit Master title style</a:t>
            </a:r>
            <a:endParaRPr lang="en-US" noProof="0" dirty="0"/>
          </a:p>
        </p:txBody>
      </p:sp>
    </p:spTree>
    <p:extLst>
      <p:ext uri="{BB962C8B-B14F-4D97-AF65-F5344CB8AC3E}">
        <p14:creationId xmlns:p14="http://schemas.microsoft.com/office/powerpoint/2010/main" val="396180120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el_1/3 Foto">
    <p:spTree>
      <p:nvGrpSpPr>
        <p:cNvPr id="1" name=""/>
        <p:cNvGrpSpPr/>
        <p:nvPr/>
      </p:nvGrpSpPr>
      <p:grpSpPr>
        <a:xfrm>
          <a:off x="0" y="0"/>
          <a:ext cx="0" cy="0"/>
          <a:chOff x="0" y="0"/>
          <a:chExt cx="0" cy="0"/>
        </a:xfrm>
      </p:grpSpPr>
      <p:sp>
        <p:nvSpPr>
          <p:cNvPr id="3" name="Fußzeilenplatzhalter 2"/>
          <p:cNvSpPr>
            <a:spLocks noGrp="1"/>
          </p:cNvSpPr>
          <p:nvPr>
            <p:ph type="ftr" sz="quarter" idx="10"/>
          </p:nvPr>
        </p:nvSpPr>
        <p:spPr/>
        <p:txBody>
          <a:bodyPr/>
          <a:lstStyle>
            <a:lvl1pPr>
              <a:defRPr>
                <a:solidFill>
                  <a:schemeClr val="tx2">
                    <a:alpha val="0"/>
                  </a:schemeClr>
                </a:solidFill>
              </a:defRPr>
            </a:lvl1pPr>
          </a:lstStyle>
          <a:p>
            <a:endParaRPr lang="en-US"/>
          </a:p>
        </p:txBody>
      </p:sp>
      <p:sp>
        <p:nvSpPr>
          <p:cNvPr id="5" name="Title 1"/>
          <p:cNvSpPr>
            <a:spLocks noGrp="1"/>
          </p:cNvSpPr>
          <p:nvPr>
            <p:ph type="ctrTitle"/>
          </p:nvPr>
        </p:nvSpPr>
        <p:spPr>
          <a:xfrm>
            <a:off x="384000" y="2487600"/>
            <a:ext cx="11424000" cy="540000"/>
          </a:xfrm>
          <a:prstGeom prst="rect">
            <a:avLst/>
          </a:prstGeom>
        </p:spPr>
        <p:txBody>
          <a:bodyPr lIns="0" tIns="0" rIns="0" bIns="0" anchor="t" anchorCtr="0">
            <a:noAutofit/>
          </a:bodyPr>
          <a:lstStyle>
            <a:lvl1pPr algn="l">
              <a:defRPr sz="3200" b="1">
                <a:solidFill>
                  <a:schemeClr val="tx2"/>
                </a:solidFill>
                <a:latin typeface="Arial" panose="020B0604020202020204" pitchFamily="34" charset="0"/>
                <a:cs typeface="Arial" panose="020B0604020202020204" pitchFamily="34" charset="0"/>
              </a:defRPr>
            </a:lvl1pPr>
          </a:lstStyle>
          <a:p>
            <a:r>
              <a:rPr lang="en-US" smtClean="0"/>
              <a:t>Click to edit Master title style</a:t>
            </a:r>
            <a:endParaRPr lang="en-US" dirty="0"/>
          </a:p>
        </p:txBody>
      </p:sp>
      <p:sp>
        <p:nvSpPr>
          <p:cNvPr id="6" name="Subtitle 2"/>
          <p:cNvSpPr>
            <a:spLocks noGrp="1"/>
          </p:cNvSpPr>
          <p:nvPr>
            <p:ph type="subTitle" idx="1"/>
          </p:nvPr>
        </p:nvSpPr>
        <p:spPr>
          <a:xfrm>
            <a:off x="384000" y="2980800"/>
            <a:ext cx="11424000" cy="1655762"/>
          </a:xfrm>
          <a:prstGeom prst="rect">
            <a:avLst/>
          </a:prstGeom>
        </p:spPr>
        <p:txBody>
          <a:bodyPr lIns="0" tIns="0" rIns="0" bIns="0"/>
          <a:lstStyle>
            <a:lvl1pPr marL="0" indent="0" algn="l">
              <a:lnSpc>
                <a:spcPct val="100000"/>
              </a:lnSpc>
              <a:buNone/>
              <a:defRPr sz="20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8" name="Textfeld 7"/>
          <p:cNvSpPr txBox="1"/>
          <p:nvPr/>
        </p:nvSpPr>
        <p:spPr>
          <a:xfrm>
            <a:off x="12344097" y="540457"/>
            <a:ext cx="2188633" cy="1015663"/>
          </a:xfrm>
          <a:prstGeom prst="rect">
            <a:avLst/>
          </a:prstGeom>
          <a:noFill/>
        </p:spPr>
        <p:txBody>
          <a:bodyPr>
            <a:spAutoFit/>
          </a:bodyPr>
          <a:lstStyle/>
          <a:p>
            <a:pPr eaLnBrk="1" fontAlgn="auto" hangingPunct="1">
              <a:spcBef>
                <a:spcPts val="0"/>
              </a:spcBef>
              <a:spcAft>
                <a:spcPts val="0"/>
              </a:spcAft>
              <a:defRPr/>
            </a:pPr>
            <a:r>
              <a:rPr lang="de-DE" sz="1000" b="1" dirty="0">
                <a:latin typeface="+mn-lt"/>
              </a:rPr>
              <a:t>Bild zuschneiden unter:</a:t>
            </a:r>
          </a:p>
          <a:p>
            <a:pPr marL="171450" indent="-171450" eaLnBrk="1" fontAlgn="auto" hangingPunct="1">
              <a:spcBef>
                <a:spcPts val="0"/>
              </a:spcBef>
              <a:spcAft>
                <a:spcPts val="0"/>
              </a:spcAft>
              <a:buFontTx/>
              <a:buChar char="-"/>
              <a:defRPr/>
            </a:pPr>
            <a:r>
              <a:rPr lang="de-DE" sz="1000" dirty="0">
                <a:latin typeface="+mn-lt"/>
              </a:rPr>
              <a:t>Format</a:t>
            </a:r>
          </a:p>
          <a:p>
            <a:pPr marL="171450" indent="-171450" eaLnBrk="1" fontAlgn="auto" hangingPunct="1">
              <a:spcBef>
                <a:spcPts val="0"/>
              </a:spcBef>
              <a:spcAft>
                <a:spcPts val="0"/>
              </a:spcAft>
              <a:buFontTx/>
              <a:buChar char="-"/>
              <a:defRPr/>
            </a:pPr>
            <a:r>
              <a:rPr lang="de-DE" sz="1000" dirty="0">
                <a:latin typeface="+mn-lt"/>
              </a:rPr>
              <a:t>Zuschneiden</a:t>
            </a:r>
          </a:p>
          <a:p>
            <a:pPr marL="171450" indent="-171450" eaLnBrk="1" fontAlgn="auto" hangingPunct="1">
              <a:spcBef>
                <a:spcPts val="0"/>
              </a:spcBef>
              <a:spcAft>
                <a:spcPts val="0"/>
              </a:spcAft>
              <a:buFontTx/>
              <a:buChar char="-"/>
              <a:defRPr/>
            </a:pPr>
            <a:r>
              <a:rPr lang="de-DE" sz="1000" dirty="0" err="1">
                <a:latin typeface="+mn-lt"/>
              </a:rPr>
              <a:t>Zuschneidewerkzeug</a:t>
            </a:r>
            <a:r>
              <a:rPr lang="de-DE" sz="1000" dirty="0">
                <a:latin typeface="+mn-lt"/>
              </a:rPr>
              <a:t> horizontal bis zur ersten oder zweiten Linie ziehen</a:t>
            </a:r>
          </a:p>
        </p:txBody>
      </p:sp>
      <p:sp>
        <p:nvSpPr>
          <p:cNvPr id="13" name="Textfeld 12"/>
          <p:cNvSpPr txBox="1"/>
          <p:nvPr/>
        </p:nvSpPr>
        <p:spPr>
          <a:xfrm>
            <a:off x="-2340429" y="652190"/>
            <a:ext cx="2188633" cy="4401205"/>
          </a:xfrm>
          <a:prstGeom prst="rect">
            <a:avLst/>
          </a:prstGeom>
          <a:noFill/>
        </p:spPr>
        <p:txBody>
          <a:bodyPr wrap="square">
            <a:spAutoFit/>
          </a:bodyPr>
          <a:lstStyle/>
          <a:p>
            <a:pPr eaLnBrk="1" fontAlgn="auto" hangingPunct="1">
              <a:spcBef>
                <a:spcPts val="0"/>
              </a:spcBef>
              <a:spcAft>
                <a:spcPts val="0"/>
              </a:spcAft>
              <a:defRPr/>
            </a:pPr>
            <a:r>
              <a:rPr lang="de-DE" sz="1000" b="1" kern="1200" dirty="0" smtClean="0">
                <a:solidFill>
                  <a:schemeClr val="tx1"/>
                </a:solidFill>
                <a:latin typeface="Arial" panose="020B0604020202020204" pitchFamily="34" charset="0"/>
                <a:ea typeface="+mn-ea"/>
                <a:cs typeface="+mn-cs"/>
              </a:rPr>
              <a:t>Logo</a:t>
            </a:r>
            <a:r>
              <a:rPr lang="de-DE" sz="1000" b="1" kern="1200" baseline="0" dirty="0" smtClean="0">
                <a:solidFill>
                  <a:schemeClr val="tx1"/>
                </a:solidFill>
                <a:latin typeface="Arial" panose="020B0604020202020204" pitchFamily="34" charset="0"/>
                <a:ea typeface="+mn-ea"/>
                <a:cs typeface="+mn-cs"/>
              </a:rPr>
              <a:t> in neuer Logosystematik einfügen:</a:t>
            </a:r>
          </a:p>
          <a:p>
            <a:pPr marL="171450" indent="-171450" eaLnBrk="1" fontAlgn="auto" hangingPunct="1">
              <a:spcBef>
                <a:spcPts val="0"/>
              </a:spcBef>
              <a:spcAft>
                <a:spcPts val="0"/>
              </a:spcAft>
              <a:buFontTx/>
              <a:buChar char="-"/>
              <a:defRPr/>
            </a:pPr>
            <a:r>
              <a:rPr lang="de-DE" sz="1000" dirty="0" smtClean="0">
                <a:latin typeface="+mn-lt"/>
              </a:rPr>
              <a:t>Zum Anpassen der Fußzeile unt</a:t>
            </a:r>
            <a:r>
              <a:rPr lang="de-DE" sz="1000" b="0" kern="1200" baseline="0" dirty="0" smtClean="0">
                <a:solidFill>
                  <a:schemeClr val="tx1"/>
                </a:solidFill>
                <a:latin typeface="Arial" panose="020B0604020202020204" pitchFamily="34" charset="0"/>
                <a:ea typeface="+mn-ea"/>
                <a:cs typeface="+mn-cs"/>
              </a:rPr>
              <a:t>er Karteireiter Ansicht &gt; auf Folienmaster klicken. Links in der Übersicht auf die oberste Folie scrollen und dort in die Fußzeile klicken. Das Beispiellogo kann nun entfernt werden. </a:t>
            </a:r>
            <a:endParaRPr lang="de-DE" sz="1000" dirty="0" smtClean="0">
              <a:latin typeface="+mn-lt"/>
            </a:endParaRPr>
          </a:p>
          <a:p>
            <a:pPr marL="171450" indent="-171450" eaLnBrk="1" fontAlgn="auto" hangingPunct="1">
              <a:spcBef>
                <a:spcPts val="0"/>
              </a:spcBef>
              <a:spcAft>
                <a:spcPts val="0"/>
              </a:spcAft>
              <a:buFontTx/>
              <a:buChar char="-"/>
              <a:defRPr/>
            </a:pPr>
            <a:r>
              <a:rPr lang="de-DE" sz="1000" dirty="0" smtClean="0">
                <a:latin typeface="+mn-lt"/>
              </a:rPr>
              <a:t>Einfügen über</a:t>
            </a:r>
            <a:r>
              <a:rPr lang="de-DE" sz="1000" baseline="0" dirty="0" smtClean="0">
                <a:latin typeface="+mn-lt"/>
              </a:rPr>
              <a:t> Karteireiter Einfügen &gt; Grafik</a:t>
            </a:r>
            <a:endParaRPr lang="de-DE" sz="1000" dirty="0" smtClean="0">
              <a:latin typeface="+mn-lt"/>
            </a:endParaRPr>
          </a:p>
          <a:p>
            <a:pPr marL="171450" indent="-171450" eaLnBrk="1" fontAlgn="auto" hangingPunct="1">
              <a:spcBef>
                <a:spcPts val="0"/>
              </a:spcBef>
              <a:spcAft>
                <a:spcPts val="0"/>
              </a:spcAft>
              <a:buFontTx/>
              <a:buChar char="-"/>
              <a:defRPr/>
            </a:pPr>
            <a:r>
              <a:rPr lang="de-DE" sz="1000" dirty="0" smtClean="0">
                <a:latin typeface="+mn-lt"/>
              </a:rPr>
              <a:t>Logo</a:t>
            </a:r>
            <a:r>
              <a:rPr lang="de-DE" sz="1000" baseline="0" dirty="0" smtClean="0">
                <a:latin typeface="+mn-lt"/>
              </a:rPr>
              <a:t> auswählen (PNG in RGB) </a:t>
            </a:r>
            <a:endParaRPr lang="de-DE" sz="1000" dirty="0">
              <a:latin typeface="+mn-lt"/>
            </a:endParaRPr>
          </a:p>
          <a:p>
            <a:pPr marL="171450" indent="-171450" eaLnBrk="1" fontAlgn="auto" hangingPunct="1">
              <a:spcBef>
                <a:spcPts val="0"/>
              </a:spcBef>
              <a:spcAft>
                <a:spcPts val="0"/>
              </a:spcAft>
              <a:buFontTx/>
              <a:buChar char="-"/>
              <a:defRPr/>
            </a:pPr>
            <a:r>
              <a:rPr lang="de-DE" sz="1000" dirty="0" smtClean="0">
                <a:latin typeface="+mn-lt"/>
              </a:rPr>
              <a:t>Skalieren: Doppelklick</a:t>
            </a:r>
            <a:r>
              <a:rPr lang="de-DE" sz="1000" baseline="0" dirty="0" smtClean="0">
                <a:latin typeface="+mn-lt"/>
              </a:rPr>
              <a:t> auf Logo &gt; </a:t>
            </a:r>
            <a:r>
              <a:rPr lang="de-DE" sz="1000" kern="1200" dirty="0" smtClean="0">
                <a:solidFill>
                  <a:schemeClr val="tx1"/>
                </a:solidFill>
                <a:latin typeface="Arial" panose="020B0604020202020204" pitchFamily="34" charset="0"/>
                <a:ea typeface="+mn-ea"/>
                <a:cs typeface="+mn-cs"/>
              </a:rPr>
              <a:t>unter Schriftgrad (rechts im Kopf) Höhe 2,26 cm  einstellen (</a:t>
            </a:r>
            <a:r>
              <a:rPr lang="de-DE" sz="1000" baseline="0" dirty="0" smtClean="0">
                <a:latin typeface="+mn-lt"/>
              </a:rPr>
              <a:t>Breite variiert je nach     </a:t>
            </a:r>
          </a:p>
          <a:p>
            <a:pPr marL="0" indent="0" eaLnBrk="1" fontAlgn="auto" hangingPunct="1">
              <a:spcBef>
                <a:spcPts val="0"/>
              </a:spcBef>
              <a:spcAft>
                <a:spcPts val="0"/>
              </a:spcAft>
              <a:buFontTx/>
              <a:buNone/>
              <a:defRPr/>
            </a:pPr>
            <a:r>
              <a:rPr lang="de-DE" sz="1000" baseline="0" dirty="0" smtClean="0">
                <a:latin typeface="+mn-lt"/>
              </a:rPr>
              <a:t>     Schutzraum)</a:t>
            </a:r>
          </a:p>
          <a:p>
            <a:pPr marL="171450" indent="-171450" eaLnBrk="1" fontAlgn="auto" hangingPunct="1">
              <a:spcBef>
                <a:spcPts val="0"/>
              </a:spcBef>
              <a:spcAft>
                <a:spcPts val="0"/>
              </a:spcAft>
              <a:buFontTx/>
              <a:buChar char="-"/>
              <a:defRPr/>
            </a:pPr>
            <a:r>
              <a:rPr lang="de-DE" sz="1000" kern="1200" baseline="0" dirty="0" smtClean="0">
                <a:solidFill>
                  <a:schemeClr val="tx1"/>
                </a:solidFill>
                <a:latin typeface="Arial" panose="020B0604020202020204" pitchFamily="34" charset="0"/>
                <a:ea typeface="+mn-ea"/>
                <a:cs typeface="+mn-cs"/>
              </a:rPr>
              <a:t>mit Schutzraum am rechten untern Rand platzieren</a:t>
            </a:r>
          </a:p>
          <a:p>
            <a:pPr marL="171450" indent="-171450" eaLnBrk="1" fontAlgn="auto" hangingPunct="1">
              <a:spcBef>
                <a:spcPts val="0"/>
              </a:spcBef>
              <a:spcAft>
                <a:spcPts val="0"/>
              </a:spcAft>
              <a:buFontTx/>
              <a:buChar char="-"/>
              <a:defRPr/>
            </a:pPr>
            <a:r>
              <a:rPr lang="de-DE" sz="1000" kern="1200" baseline="0" dirty="0" smtClean="0">
                <a:solidFill>
                  <a:schemeClr val="tx1"/>
                </a:solidFill>
                <a:latin typeface="Arial" panose="020B0604020202020204" pitchFamily="34" charset="0"/>
                <a:ea typeface="+mn-ea"/>
                <a:cs typeface="+mn-cs"/>
              </a:rPr>
              <a:t>Masteransicht schließen. Das Logo ist nun auf allen  Inhalts-Folien getauscht.</a:t>
            </a:r>
          </a:p>
          <a:p>
            <a:pPr marL="171450" indent="-171450" eaLnBrk="1" fontAlgn="auto" hangingPunct="1">
              <a:spcBef>
                <a:spcPts val="0"/>
              </a:spcBef>
              <a:spcAft>
                <a:spcPts val="0"/>
              </a:spcAft>
              <a:buFontTx/>
              <a:buChar char="-"/>
              <a:defRPr/>
            </a:pPr>
            <a:r>
              <a:rPr lang="de-DE" sz="1000" kern="1200" baseline="0" dirty="0" smtClean="0">
                <a:solidFill>
                  <a:schemeClr val="tx1"/>
                </a:solidFill>
                <a:latin typeface="Arial" panose="020B0604020202020204" pitchFamily="34" charset="0"/>
                <a:ea typeface="+mn-ea"/>
                <a:cs typeface="+mn-cs"/>
              </a:rPr>
              <a:t>Zum Tauschen der Logos in Titel- und Abschlussfolie die jeweilige Masterfolie links anklicken und dort ebenso verfahren. </a:t>
            </a:r>
            <a:endParaRPr lang="de-DE" sz="1000" dirty="0" smtClean="0">
              <a:latin typeface="+mn-lt"/>
            </a:endParaRPr>
          </a:p>
        </p:txBody>
      </p:sp>
      <p:pic>
        <p:nvPicPr>
          <p:cNvPr id="9" name="Grafik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2298700"/>
          </a:xfrm>
          <a:prstGeom prst="rect">
            <a:avLst/>
          </a:prstGeom>
        </p:spPr>
      </p:pic>
      <p:grpSp>
        <p:nvGrpSpPr>
          <p:cNvPr id="11" name="Group 10"/>
          <p:cNvGrpSpPr/>
          <p:nvPr/>
        </p:nvGrpSpPr>
        <p:grpSpPr>
          <a:xfrm>
            <a:off x="8819669" y="6044400"/>
            <a:ext cx="3160655" cy="813600"/>
            <a:chOff x="6614751" y="6044400"/>
            <a:chExt cx="2370491" cy="813600"/>
          </a:xfrm>
        </p:grpSpPr>
        <p:pic>
          <p:nvPicPr>
            <p:cNvPr id="12" name="Grafik 6"/>
            <p:cNvPicPr>
              <a:picLocks noChangeAspect="1"/>
            </p:cNvPicPr>
            <p:nvPr userDrawn="1"/>
          </p:nvPicPr>
          <p:blipFill rotWithShape="1">
            <a:blip r:embed="rId3" cstate="print">
              <a:extLst>
                <a:ext uri="{28A0092B-C50C-407E-A947-70E740481C1C}">
                  <a14:useLocalDpi xmlns:a14="http://schemas.microsoft.com/office/drawing/2010/main" val="0"/>
                </a:ext>
              </a:extLst>
            </a:blip>
            <a:srcRect l="47998"/>
            <a:stretch/>
          </p:blipFill>
          <p:spPr bwMode="auto">
            <a:xfrm>
              <a:off x="7133968" y="6044400"/>
              <a:ext cx="1851274" cy="81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13"/>
            <p:cNvPicPr>
              <a:picLocks noChangeAspect="1"/>
            </p:cNvPicPr>
            <p:nvPr userDrawn="1"/>
          </p:nvPicPr>
          <p:blipFill>
            <a:blip r:embed="rId4"/>
            <a:stretch>
              <a:fillRect/>
            </a:stretch>
          </p:blipFill>
          <p:spPr>
            <a:xfrm>
              <a:off x="6614751" y="6219525"/>
              <a:ext cx="486977" cy="486977"/>
            </a:xfrm>
            <a:prstGeom prst="rect">
              <a:avLst/>
            </a:prstGeom>
          </p:spPr>
        </p:pic>
      </p:grpSp>
    </p:spTree>
    <p:extLst>
      <p:ext uri="{BB962C8B-B14F-4D97-AF65-F5344CB8AC3E}">
        <p14:creationId xmlns:p14="http://schemas.microsoft.com/office/powerpoint/2010/main" val="22494921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Titel_2/3 Foto">
    <p:spTree>
      <p:nvGrpSpPr>
        <p:cNvPr id="1" name=""/>
        <p:cNvGrpSpPr/>
        <p:nvPr/>
      </p:nvGrpSpPr>
      <p:grpSpPr>
        <a:xfrm>
          <a:off x="0" y="0"/>
          <a:ext cx="0" cy="0"/>
          <a:chOff x="0" y="0"/>
          <a:chExt cx="0" cy="0"/>
        </a:xfrm>
      </p:grpSpPr>
      <p:sp>
        <p:nvSpPr>
          <p:cNvPr id="3" name="Fußzeilenplatzhalter 2"/>
          <p:cNvSpPr>
            <a:spLocks noGrp="1"/>
          </p:cNvSpPr>
          <p:nvPr>
            <p:ph type="ftr" sz="quarter" idx="10"/>
          </p:nvPr>
        </p:nvSpPr>
        <p:spPr/>
        <p:txBody>
          <a:bodyPr/>
          <a:lstStyle>
            <a:lvl1pPr>
              <a:defRPr>
                <a:solidFill>
                  <a:schemeClr val="tx2">
                    <a:alpha val="0"/>
                  </a:schemeClr>
                </a:solidFill>
              </a:defRPr>
            </a:lvl1pPr>
          </a:lstStyle>
          <a:p>
            <a:endParaRPr lang="en-US"/>
          </a:p>
        </p:txBody>
      </p:sp>
      <p:sp>
        <p:nvSpPr>
          <p:cNvPr id="10" name="Title 1"/>
          <p:cNvSpPr>
            <a:spLocks noGrp="1"/>
          </p:cNvSpPr>
          <p:nvPr>
            <p:ph type="ctrTitle"/>
          </p:nvPr>
        </p:nvSpPr>
        <p:spPr>
          <a:xfrm>
            <a:off x="384000" y="4737600"/>
            <a:ext cx="11424000" cy="540000"/>
          </a:xfrm>
          <a:prstGeom prst="rect">
            <a:avLst/>
          </a:prstGeom>
        </p:spPr>
        <p:txBody>
          <a:bodyPr lIns="0" tIns="0" rIns="0" bIns="0" anchor="t" anchorCtr="0">
            <a:noAutofit/>
          </a:bodyPr>
          <a:lstStyle>
            <a:lvl1pPr algn="l">
              <a:defRPr sz="3200" b="1">
                <a:solidFill>
                  <a:schemeClr val="tx2"/>
                </a:solidFill>
                <a:latin typeface="Arial" panose="020B0604020202020204" pitchFamily="34" charset="0"/>
                <a:cs typeface="Arial" panose="020B0604020202020204" pitchFamily="34" charset="0"/>
              </a:defRPr>
            </a:lvl1pPr>
          </a:lstStyle>
          <a:p>
            <a:r>
              <a:rPr lang="en-US" smtClean="0"/>
              <a:t>Click to edit Master title style</a:t>
            </a:r>
            <a:endParaRPr lang="en-US" dirty="0"/>
          </a:p>
        </p:txBody>
      </p:sp>
      <p:sp>
        <p:nvSpPr>
          <p:cNvPr id="11" name="Subtitle 2"/>
          <p:cNvSpPr>
            <a:spLocks noGrp="1"/>
          </p:cNvSpPr>
          <p:nvPr>
            <p:ph type="subTitle" idx="1"/>
          </p:nvPr>
        </p:nvSpPr>
        <p:spPr>
          <a:xfrm>
            <a:off x="384000" y="5230801"/>
            <a:ext cx="11424000" cy="812813"/>
          </a:xfrm>
          <a:prstGeom prst="rect">
            <a:avLst/>
          </a:prstGeom>
        </p:spPr>
        <p:txBody>
          <a:bodyPr lIns="0" tIns="0" rIns="0" bIns="0"/>
          <a:lstStyle>
            <a:lvl1pPr marL="0" indent="0" algn="l">
              <a:lnSpc>
                <a:spcPct val="100000"/>
              </a:lnSpc>
              <a:buNone/>
              <a:defRPr sz="20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15" name="Textfeld 14"/>
          <p:cNvSpPr txBox="1"/>
          <p:nvPr/>
        </p:nvSpPr>
        <p:spPr>
          <a:xfrm>
            <a:off x="12344097" y="540457"/>
            <a:ext cx="2188633" cy="1015663"/>
          </a:xfrm>
          <a:prstGeom prst="rect">
            <a:avLst/>
          </a:prstGeom>
          <a:noFill/>
        </p:spPr>
        <p:txBody>
          <a:bodyPr>
            <a:spAutoFit/>
          </a:bodyPr>
          <a:lstStyle/>
          <a:p>
            <a:pPr eaLnBrk="1" fontAlgn="auto" hangingPunct="1">
              <a:spcBef>
                <a:spcPts val="0"/>
              </a:spcBef>
              <a:spcAft>
                <a:spcPts val="0"/>
              </a:spcAft>
              <a:defRPr/>
            </a:pPr>
            <a:r>
              <a:rPr lang="de-DE" sz="1000" b="1" dirty="0">
                <a:latin typeface="+mn-lt"/>
              </a:rPr>
              <a:t>Bild zuschneiden unter:</a:t>
            </a:r>
          </a:p>
          <a:p>
            <a:pPr marL="171450" indent="-171450" eaLnBrk="1" fontAlgn="auto" hangingPunct="1">
              <a:spcBef>
                <a:spcPts val="0"/>
              </a:spcBef>
              <a:spcAft>
                <a:spcPts val="0"/>
              </a:spcAft>
              <a:buFontTx/>
              <a:buChar char="-"/>
              <a:defRPr/>
            </a:pPr>
            <a:r>
              <a:rPr lang="de-DE" sz="1000" dirty="0">
                <a:latin typeface="+mn-lt"/>
              </a:rPr>
              <a:t>Format</a:t>
            </a:r>
          </a:p>
          <a:p>
            <a:pPr marL="171450" indent="-171450" eaLnBrk="1" fontAlgn="auto" hangingPunct="1">
              <a:spcBef>
                <a:spcPts val="0"/>
              </a:spcBef>
              <a:spcAft>
                <a:spcPts val="0"/>
              </a:spcAft>
              <a:buFontTx/>
              <a:buChar char="-"/>
              <a:defRPr/>
            </a:pPr>
            <a:r>
              <a:rPr lang="de-DE" sz="1000" dirty="0">
                <a:latin typeface="+mn-lt"/>
              </a:rPr>
              <a:t>Zuschneiden</a:t>
            </a:r>
          </a:p>
          <a:p>
            <a:pPr marL="171450" indent="-171450" eaLnBrk="1" fontAlgn="auto" hangingPunct="1">
              <a:spcBef>
                <a:spcPts val="0"/>
              </a:spcBef>
              <a:spcAft>
                <a:spcPts val="0"/>
              </a:spcAft>
              <a:buFontTx/>
              <a:buChar char="-"/>
              <a:defRPr/>
            </a:pPr>
            <a:r>
              <a:rPr lang="de-DE" sz="1000" dirty="0" err="1">
                <a:latin typeface="+mn-lt"/>
              </a:rPr>
              <a:t>Zuschneidewerkzeug</a:t>
            </a:r>
            <a:r>
              <a:rPr lang="de-DE" sz="1000" dirty="0">
                <a:latin typeface="+mn-lt"/>
              </a:rPr>
              <a:t> horizontal bis zur ersten oder zweiten Linie ziehen</a:t>
            </a:r>
          </a:p>
        </p:txBody>
      </p:sp>
      <p:sp>
        <p:nvSpPr>
          <p:cNvPr id="16" name="Textfeld 15"/>
          <p:cNvSpPr txBox="1"/>
          <p:nvPr/>
        </p:nvSpPr>
        <p:spPr>
          <a:xfrm>
            <a:off x="-2340429" y="652190"/>
            <a:ext cx="2188633" cy="4401205"/>
          </a:xfrm>
          <a:prstGeom prst="rect">
            <a:avLst/>
          </a:prstGeom>
          <a:noFill/>
        </p:spPr>
        <p:txBody>
          <a:bodyPr wrap="square">
            <a:spAutoFit/>
          </a:bodyPr>
          <a:lstStyle/>
          <a:p>
            <a:pPr eaLnBrk="1" fontAlgn="auto" hangingPunct="1">
              <a:spcBef>
                <a:spcPts val="0"/>
              </a:spcBef>
              <a:spcAft>
                <a:spcPts val="0"/>
              </a:spcAft>
              <a:defRPr/>
            </a:pPr>
            <a:r>
              <a:rPr lang="de-DE" sz="1000" b="1" kern="1200" dirty="0" smtClean="0">
                <a:solidFill>
                  <a:schemeClr val="tx1"/>
                </a:solidFill>
                <a:latin typeface="Arial" panose="020B0604020202020204" pitchFamily="34" charset="0"/>
                <a:ea typeface="+mn-ea"/>
                <a:cs typeface="+mn-cs"/>
              </a:rPr>
              <a:t>Logo</a:t>
            </a:r>
            <a:r>
              <a:rPr lang="de-DE" sz="1000" b="1" kern="1200" baseline="0" dirty="0" smtClean="0">
                <a:solidFill>
                  <a:schemeClr val="tx1"/>
                </a:solidFill>
                <a:latin typeface="Arial" panose="020B0604020202020204" pitchFamily="34" charset="0"/>
                <a:ea typeface="+mn-ea"/>
                <a:cs typeface="+mn-cs"/>
              </a:rPr>
              <a:t> in neuer Logosystematik einfügen:</a:t>
            </a:r>
          </a:p>
          <a:p>
            <a:pPr marL="171450" indent="-171450" eaLnBrk="1" fontAlgn="auto" hangingPunct="1">
              <a:spcBef>
                <a:spcPts val="0"/>
              </a:spcBef>
              <a:spcAft>
                <a:spcPts val="0"/>
              </a:spcAft>
              <a:buFontTx/>
              <a:buChar char="-"/>
              <a:defRPr/>
            </a:pPr>
            <a:r>
              <a:rPr lang="de-DE" sz="1000" dirty="0" smtClean="0">
                <a:latin typeface="+mn-lt"/>
              </a:rPr>
              <a:t>Zum Anpassen der Fußzeile unt</a:t>
            </a:r>
            <a:r>
              <a:rPr lang="de-DE" sz="1000" b="0" kern="1200" baseline="0" dirty="0" smtClean="0">
                <a:solidFill>
                  <a:schemeClr val="tx1"/>
                </a:solidFill>
                <a:latin typeface="Arial" panose="020B0604020202020204" pitchFamily="34" charset="0"/>
                <a:ea typeface="+mn-ea"/>
                <a:cs typeface="+mn-cs"/>
              </a:rPr>
              <a:t>er Karteireiter Ansicht &gt; auf Folienmaster klicken. Links in der Übersicht auf die oberste Folie scrollen und dort in die Fußzeile klicken. Das Beispiellogo kann nun entfernt werden. </a:t>
            </a:r>
            <a:endParaRPr lang="de-DE" sz="1000" dirty="0" smtClean="0">
              <a:latin typeface="+mn-lt"/>
            </a:endParaRPr>
          </a:p>
          <a:p>
            <a:pPr marL="171450" indent="-171450" eaLnBrk="1" fontAlgn="auto" hangingPunct="1">
              <a:spcBef>
                <a:spcPts val="0"/>
              </a:spcBef>
              <a:spcAft>
                <a:spcPts val="0"/>
              </a:spcAft>
              <a:buFontTx/>
              <a:buChar char="-"/>
              <a:defRPr/>
            </a:pPr>
            <a:r>
              <a:rPr lang="de-DE" sz="1000" dirty="0" smtClean="0">
                <a:latin typeface="+mn-lt"/>
              </a:rPr>
              <a:t>Einfügen über</a:t>
            </a:r>
            <a:r>
              <a:rPr lang="de-DE" sz="1000" baseline="0" dirty="0" smtClean="0">
                <a:latin typeface="+mn-lt"/>
              </a:rPr>
              <a:t> Karteireiter Einfügen &gt; Grafik</a:t>
            </a:r>
            <a:endParaRPr lang="de-DE" sz="1000" dirty="0" smtClean="0">
              <a:latin typeface="+mn-lt"/>
            </a:endParaRPr>
          </a:p>
          <a:p>
            <a:pPr marL="171450" indent="-171450" eaLnBrk="1" fontAlgn="auto" hangingPunct="1">
              <a:spcBef>
                <a:spcPts val="0"/>
              </a:spcBef>
              <a:spcAft>
                <a:spcPts val="0"/>
              </a:spcAft>
              <a:buFontTx/>
              <a:buChar char="-"/>
              <a:defRPr/>
            </a:pPr>
            <a:r>
              <a:rPr lang="de-DE" sz="1000" dirty="0" smtClean="0">
                <a:latin typeface="+mn-lt"/>
              </a:rPr>
              <a:t>Logo</a:t>
            </a:r>
            <a:r>
              <a:rPr lang="de-DE" sz="1000" baseline="0" dirty="0" smtClean="0">
                <a:latin typeface="+mn-lt"/>
              </a:rPr>
              <a:t> auswählen (PNG in RGB) </a:t>
            </a:r>
            <a:endParaRPr lang="de-DE" sz="1000" dirty="0">
              <a:latin typeface="+mn-lt"/>
            </a:endParaRPr>
          </a:p>
          <a:p>
            <a:pPr marL="171450" indent="-171450" eaLnBrk="1" fontAlgn="auto" hangingPunct="1">
              <a:spcBef>
                <a:spcPts val="0"/>
              </a:spcBef>
              <a:spcAft>
                <a:spcPts val="0"/>
              </a:spcAft>
              <a:buFontTx/>
              <a:buChar char="-"/>
              <a:defRPr/>
            </a:pPr>
            <a:r>
              <a:rPr lang="de-DE" sz="1000" dirty="0" smtClean="0">
                <a:latin typeface="+mn-lt"/>
              </a:rPr>
              <a:t>Skalieren: Doppelklick</a:t>
            </a:r>
            <a:r>
              <a:rPr lang="de-DE" sz="1000" baseline="0" dirty="0" smtClean="0">
                <a:latin typeface="+mn-lt"/>
              </a:rPr>
              <a:t> auf Logo &gt; </a:t>
            </a:r>
            <a:r>
              <a:rPr lang="de-DE" sz="1000" kern="1200" dirty="0" smtClean="0">
                <a:solidFill>
                  <a:schemeClr val="tx1"/>
                </a:solidFill>
                <a:latin typeface="Arial" panose="020B0604020202020204" pitchFamily="34" charset="0"/>
                <a:ea typeface="+mn-ea"/>
                <a:cs typeface="+mn-cs"/>
              </a:rPr>
              <a:t>unter Schriftgrad (rechts im Kopf) Höhe 2,26 cm  einstellen (</a:t>
            </a:r>
            <a:r>
              <a:rPr lang="de-DE" sz="1000" baseline="0" dirty="0" smtClean="0">
                <a:latin typeface="+mn-lt"/>
              </a:rPr>
              <a:t>Breite variiert je nach     </a:t>
            </a:r>
          </a:p>
          <a:p>
            <a:pPr marL="0" indent="0" eaLnBrk="1" fontAlgn="auto" hangingPunct="1">
              <a:spcBef>
                <a:spcPts val="0"/>
              </a:spcBef>
              <a:spcAft>
                <a:spcPts val="0"/>
              </a:spcAft>
              <a:buFontTx/>
              <a:buNone/>
              <a:defRPr/>
            </a:pPr>
            <a:r>
              <a:rPr lang="de-DE" sz="1000" baseline="0" dirty="0" smtClean="0">
                <a:latin typeface="+mn-lt"/>
              </a:rPr>
              <a:t>     Schutzraum)</a:t>
            </a:r>
          </a:p>
          <a:p>
            <a:pPr marL="171450" indent="-171450" eaLnBrk="1" fontAlgn="auto" hangingPunct="1">
              <a:spcBef>
                <a:spcPts val="0"/>
              </a:spcBef>
              <a:spcAft>
                <a:spcPts val="0"/>
              </a:spcAft>
              <a:buFontTx/>
              <a:buChar char="-"/>
              <a:defRPr/>
            </a:pPr>
            <a:r>
              <a:rPr lang="de-DE" sz="1000" kern="1200" baseline="0" dirty="0" smtClean="0">
                <a:solidFill>
                  <a:schemeClr val="tx1"/>
                </a:solidFill>
                <a:latin typeface="Arial" panose="020B0604020202020204" pitchFamily="34" charset="0"/>
                <a:ea typeface="+mn-ea"/>
                <a:cs typeface="+mn-cs"/>
              </a:rPr>
              <a:t>mit Schutzraum am rechten untern Rand platzieren</a:t>
            </a:r>
          </a:p>
          <a:p>
            <a:pPr marL="171450" indent="-171450" eaLnBrk="1" fontAlgn="auto" hangingPunct="1">
              <a:spcBef>
                <a:spcPts val="0"/>
              </a:spcBef>
              <a:spcAft>
                <a:spcPts val="0"/>
              </a:spcAft>
              <a:buFontTx/>
              <a:buChar char="-"/>
              <a:defRPr/>
            </a:pPr>
            <a:r>
              <a:rPr lang="de-DE" sz="1000" kern="1200" baseline="0" dirty="0" smtClean="0">
                <a:solidFill>
                  <a:schemeClr val="tx1"/>
                </a:solidFill>
                <a:latin typeface="Arial" panose="020B0604020202020204" pitchFamily="34" charset="0"/>
                <a:ea typeface="+mn-ea"/>
                <a:cs typeface="+mn-cs"/>
              </a:rPr>
              <a:t>Masteransicht schließen. Das Logo ist nun auf allen  Inhalts-Folien getauscht.</a:t>
            </a:r>
          </a:p>
          <a:p>
            <a:pPr marL="171450" indent="-171450" eaLnBrk="1" fontAlgn="auto" hangingPunct="1">
              <a:spcBef>
                <a:spcPts val="0"/>
              </a:spcBef>
              <a:spcAft>
                <a:spcPts val="0"/>
              </a:spcAft>
              <a:buFontTx/>
              <a:buChar char="-"/>
              <a:defRPr/>
            </a:pPr>
            <a:r>
              <a:rPr lang="de-DE" sz="1000" kern="1200" baseline="0" dirty="0" smtClean="0">
                <a:solidFill>
                  <a:schemeClr val="tx1"/>
                </a:solidFill>
                <a:latin typeface="Arial" panose="020B0604020202020204" pitchFamily="34" charset="0"/>
                <a:ea typeface="+mn-ea"/>
                <a:cs typeface="+mn-cs"/>
              </a:rPr>
              <a:t>Zum Tauschen der Logos in Titel- und Abschlussfolie die jeweilige Masterfolie links anklicken und dort ebenso verfahren. </a:t>
            </a:r>
            <a:endParaRPr lang="de-DE" sz="1000" dirty="0" smtClean="0">
              <a:latin typeface="+mn-lt"/>
            </a:endParaRPr>
          </a:p>
        </p:txBody>
      </p:sp>
      <p:pic>
        <p:nvPicPr>
          <p:cNvPr id="12" name="Grafik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4533900"/>
          </a:xfrm>
          <a:prstGeom prst="rect">
            <a:avLst/>
          </a:prstGeom>
        </p:spPr>
      </p:pic>
      <p:grpSp>
        <p:nvGrpSpPr>
          <p:cNvPr id="9" name="Group 8"/>
          <p:cNvGrpSpPr/>
          <p:nvPr/>
        </p:nvGrpSpPr>
        <p:grpSpPr>
          <a:xfrm>
            <a:off x="8819669" y="6044400"/>
            <a:ext cx="3160655" cy="813600"/>
            <a:chOff x="6614751" y="6044400"/>
            <a:chExt cx="2370491" cy="813600"/>
          </a:xfrm>
        </p:grpSpPr>
        <p:pic>
          <p:nvPicPr>
            <p:cNvPr id="14" name="Grafik 6"/>
            <p:cNvPicPr>
              <a:picLocks noChangeAspect="1"/>
            </p:cNvPicPr>
            <p:nvPr userDrawn="1"/>
          </p:nvPicPr>
          <p:blipFill rotWithShape="1">
            <a:blip r:embed="rId3" cstate="print">
              <a:extLst>
                <a:ext uri="{28A0092B-C50C-407E-A947-70E740481C1C}">
                  <a14:useLocalDpi xmlns:a14="http://schemas.microsoft.com/office/drawing/2010/main" val="0"/>
                </a:ext>
              </a:extLst>
            </a:blip>
            <a:srcRect l="47998"/>
            <a:stretch/>
          </p:blipFill>
          <p:spPr bwMode="auto">
            <a:xfrm>
              <a:off x="7133968" y="6044400"/>
              <a:ext cx="1851274" cy="81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16"/>
            <p:cNvPicPr>
              <a:picLocks noChangeAspect="1"/>
            </p:cNvPicPr>
            <p:nvPr userDrawn="1"/>
          </p:nvPicPr>
          <p:blipFill>
            <a:blip r:embed="rId4"/>
            <a:stretch>
              <a:fillRect/>
            </a:stretch>
          </p:blipFill>
          <p:spPr>
            <a:xfrm>
              <a:off x="6614751" y="6219525"/>
              <a:ext cx="486977" cy="486977"/>
            </a:xfrm>
            <a:prstGeom prst="rect">
              <a:avLst/>
            </a:prstGeom>
          </p:spPr>
        </p:pic>
      </p:grpSp>
    </p:spTree>
    <p:extLst>
      <p:ext uri="{BB962C8B-B14F-4D97-AF65-F5344CB8AC3E}">
        <p14:creationId xmlns:p14="http://schemas.microsoft.com/office/powerpoint/2010/main" val="31492511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Titel_Text">
    <p:spTree>
      <p:nvGrpSpPr>
        <p:cNvPr id="1" name=""/>
        <p:cNvGrpSpPr/>
        <p:nvPr/>
      </p:nvGrpSpPr>
      <p:grpSpPr>
        <a:xfrm>
          <a:off x="0" y="0"/>
          <a:ext cx="0" cy="0"/>
          <a:chOff x="0" y="0"/>
          <a:chExt cx="0" cy="0"/>
        </a:xfrm>
      </p:grpSpPr>
      <p:sp>
        <p:nvSpPr>
          <p:cNvPr id="3" name="Fußzeilenplatzhalter 2"/>
          <p:cNvSpPr>
            <a:spLocks noGrp="1"/>
          </p:cNvSpPr>
          <p:nvPr>
            <p:ph type="ftr" sz="quarter" idx="10"/>
          </p:nvPr>
        </p:nvSpPr>
        <p:spPr/>
        <p:txBody>
          <a:bodyPr/>
          <a:lstStyle>
            <a:lvl1pPr>
              <a:defRPr>
                <a:solidFill>
                  <a:schemeClr val="tx2">
                    <a:alpha val="0"/>
                  </a:schemeClr>
                </a:solidFill>
              </a:defRPr>
            </a:lvl1pPr>
          </a:lstStyle>
          <a:p>
            <a:endParaRPr lang="en-US"/>
          </a:p>
        </p:txBody>
      </p:sp>
      <p:sp>
        <p:nvSpPr>
          <p:cNvPr id="7" name="Title 1"/>
          <p:cNvSpPr>
            <a:spLocks noGrp="1"/>
          </p:cNvSpPr>
          <p:nvPr>
            <p:ph type="ctrTitle"/>
          </p:nvPr>
        </p:nvSpPr>
        <p:spPr>
          <a:xfrm>
            <a:off x="384000" y="2487600"/>
            <a:ext cx="11424000" cy="540000"/>
          </a:xfrm>
          <a:prstGeom prst="rect">
            <a:avLst/>
          </a:prstGeom>
        </p:spPr>
        <p:txBody>
          <a:bodyPr lIns="0" tIns="0" rIns="0" bIns="0" anchor="t" anchorCtr="0">
            <a:noAutofit/>
          </a:bodyPr>
          <a:lstStyle>
            <a:lvl1pPr algn="l">
              <a:defRPr sz="3200" b="1">
                <a:solidFill>
                  <a:schemeClr val="tx2"/>
                </a:solidFill>
                <a:latin typeface="Arial" panose="020B0604020202020204" pitchFamily="34" charset="0"/>
                <a:cs typeface="Arial" panose="020B0604020202020204" pitchFamily="34" charset="0"/>
              </a:defRPr>
            </a:lvl1pPr>
          </a:lstStyle>
          <a:p>
            <a:r>
              <a:rPr lang="en-US" smtClean="0"/>
              <a:t>Click to edit Master title style</a:t>
            </a:r>
            <a:endParaRPr lang="en-US" dirty="0"/>
          </a:p>
        </p:txBody>
      </p:sp>
      <p:sp>
        <p:nvSpPr>
          <p:cNvPr id="12" name="Subtitle 2"/>
          <p:cNvSpPr>
            <a:spLocks noGrp="1"/>
          </p:cNvSpPr>
          <p:nvPr>
            <p:ph type="subTitle" idx="1"/>
          </p:nvPr>
        </p:nvSpPr>
        <p:spPr>
          <a:xfrm>
            <a:off x="384000" y="2980800"/>
            <a:ext cx="11424000" cy="1655762"/>
          </a:xfrm>
          <a:prstGeom prst="rect">
            <a:avLst/>
          </a:prstGeom>
        </p:spPr>
        <p:txBody>
          <a:bodyPr lIns="0" tIns="0" rIns="0" bIns="0"/>
          <a:lstStyle>
            <a:lvl1pPr marL="0" indent="0" algn="l">
              <a:lnSpc>
                <a:spcPct val="100000"/>
              </a:lnSpc>
              <a:buNone/>
              <a:defRPr sz="20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cxnSp>
        <p:nvCxnSpPr>
          <p:cNvPr id="13" name="Gerader Verbinder 12"/>
          <p:cNvCxnSpPr/>
          <p:nvPr/>
        </p:nvCxnSpPr>
        <p:spPr>
          <a:xfrm>
            <a:off x="383118" y="6040438"/>
            <a:ext cx="1142576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Textfeld 10"/>
          <p:cNvSpPr txBox="1"/>
          <p:nvPr/>
        </p:nvSpPr>
        <p:spPr>
          <a:xfrm>
            <a:off x="-2340429" y="652190"/>
            <a:ext cx="2188633" cy="4401205"/>
          </a:xfrm>
          <a:prstGeom prst="rect">
            <a:avLst/>
          </a:prstGeom>
          <a:noFill/>
        </p:spPr>
        <p:txBody>
          <a:bodyPr wrap="square">
            <a:spAutoFit/>
          </a:bodyPr>
          <a:lstStyle/>
          <a:p>
            <a:pPr eaLnBrk="1" fontAlgn="auto" hangingPunct="1">
              <a:spcBef>
                <a:spcPts val="0"/>
              </a:spcBef>
              <a:spcAft>
                <a:spcPts val="0"/>
              </a:spcAft>
              <a:defRPr/>
            </a:pPr>
            <a:r>
              <a:rPr lang="de-DE" sz="1000" b="1" kern="1200" dirty="0" smtClean="0">
                <a:solidFill>
                  <a:schemeClr val="tx1"/>
                </a:solidFill>
                <a:latin typeface="Arial" panose="020B0604020202020204" pitchFamily="34" charset="0"/>
                <a:ea typeface="+mn-ea"/>
                <a:cs typeface="+mn-cs"/>
              </a:rPr>
              <a:t>Logo</a:t>
            </a:r>
            <a:r>
              <a:rPr lang="de-DE" sz="1000" b="1" kern="1200" baseline="0" dirty="0" smtClean="0">
                <a:solidFill>
                  <a:schemeClr val="tx1"/>
                </a:solidFill>
                <a:latin typeface="Arial" panose="020B0604020202020204" pitchFamily="34" charset="0"/>
                <a:ea typeface="+mn-ea"/>
                <a:cs typeface="+mn-cs"/>
              </a:rPr>
              <a:t> in neuer Logosystematik einfügen:</a:t>
            </a:r>
          </a:p>
          <a:p>
            <a:pPr marL="171450" indent="-171450" eaLnBrk="1" fontAlgn="auto" hangingPunct="1">
              <a:spcBef>
                <a:spcPts val="0"/>
              </a:spcBef>
              <a:spcAft>
                <a:spcPts val="0"/>
              </a:spcAft>
              <a:buFontTx/>
              <a:buChar char="-"/>
              <a:defRPr/>
            </a:pPr>
            <a:r>
              <a:rPr lang="de-DE" sz="1000" dirty="0" smtClean="0">
                <a:latin typeface="+mn-lt"/>
              </a:rPr>
              <a:t>Zum Anpassen der Fußzeile unt</a:t>
            </a:r>
            <a:r>
              <a:rPr lang="de-DE" sz="1000" b="0" kern="1200" baseline="0" dirty="0" smtClean="0">
                <a:solidFill>
                  <a:schemeClr val="tx1"/>
                </a:solidFill>
                <a:latin typeface="Arial" panose="020B0604020202020204" pitchFamily="34" charset="0"/>
                <a:ea typeface="+mn-ea"/>
                <a:cs typeface="+mn-cs"/>
              </a:rPr>
              <a:t>er Karteireiter Ansicht &gt; auf Folienmaster klicken. Links in der Übersicht auf die oberste Folie scrollen und dort in die Fußzeile klicken. Das Beispiellogo kann nun entfernt werden. </a:t>
            </a:r>
            <a:endParaRPr lang="de-DE" sz="1000" dirty="0" smtClean="0">
              <a:latin typeface="+mn-lt"/>
            </a:endParaRPr>
          </a:p>
          <a:p>
            <a:pPr marL="171450" indent="-171450" eaLnBrk="1" fontAlgn="auto" hangingPunct="1">
              <a:spcBef>
                <a:spcPts val="0"/>
              </a:spcBef>
              <a:spcAft>
                <a:spcPts val="0"/>
              </a:spcAft>
              <a:buFontTx/>
              <a:buChar char="-"/>
              <a:defRPr/>
            </a:pPr>
            <a:r>
              <a:rPr lang="de-DE" sz="1000" dirty="0" smtClean="0">
                <a:latin typeface="+mn-lt"/>
              </a:rPr>
              <a:t>Einfügen über</a:t>
            </a:r>
            <a:r>
              <a:rPr lang="de-DE" sz="1000" baseline="0" dirty="0" smtClean="0">
                <a:latin typeface="+mn-lt"/>
              </a:rPr>
              <a:t> Karteireiter Einfügen &gt; Grafik</a:t>
            </a:r>
            <a:endParaRPr lang="de-DE" sz="1000" dirty="0" smtClean="0">
              <a:latin typeface="+mn-lt"/>
            </a:endParaRPr>
          </a:p>
          <a:p>
            <a:pPr marL="171450" indent="-171450" eaLnBrk="1" fontAlgn="auto" hangingPunct="1">
              <a:spcBef>
                <a:spcPts val="0"/>
              </a:spcBef>
              <a:spcAft>
                <a:spcPts val="0"/>
              </a:spcAft>
              <a:buFontTx/>
              <a:buChar char="-"/>
              <a:defRPr/>
            </a:pPr>
            <a:r>
              <a:rPr lang="de-DE" sz="1000" dirty="0" smtClean="0">
                <a:latin typeface="+mn-lt"/>
              </a:rPr>
              <a:t>Logo</a:t>
            </a:r>
            <a:r>
              <a:rPr lang="de-DE" sz="1000" baseline="0" dirty="0" smtClean="0">
                <a:latin typeface="+mn-lt"/>
              </a:rPr>
              <a:t> auswählen (PNG in RGB) </a:t>
            </a:r>
            <a:endParaRPr lang="de-DE" sz="1000" dirty="0">
              <a:latin typeface="+mn-lt"/>
            </a:endParaRPr>
          </a:p>
          <a:p>
            <a:pPr marL="171450" indent="-171450" eaLnBrk="1" fontAlgn="auto" hangingPunct="1">
              <a:spcBef>
                <a:spcPts val="0"/>
              </a:spcBef>
              <a:spcAft>
                <a:spcPts val="0"/>
              </a:spcAft>
              <a:buFontTx/>
              <a:buChar char="-"/>
              <a:defRPr/>
            </a:pPr>
            <a:r>
              <a:rPr lang="de-DE" sz="1000" dirty="0" smtClean="0">
                <a:latin typeface="+mn-lt"/>
              </a:rPr>
              <a:t>Skalieren: Doppelklick</a:t>
            </a:r>
            <a:r>
              <a:rPr lang="de-DE" sz="1000" baseline="0" dirty="0" smtClean="0">
                <a:latin typeface="+mn-lt"/>
              </a:rPr>
              <a:t> auf Logo &gt; </a:t>
            </a:r>
            <a:r>
              <a:rPr lang="de-DE" sz="1000" kern="1200" dirty="0" smtClean="0">
                <a:solidFill>
                  <a:schemeClr val="tx1"/>
                </a:solidFill>
                <a:latin typeface="Arial" panose="020B0604020202020204" pitchFamily="34" charset="0"/>
                <a:ea typeface="+mn-ea"/>
                <a:cs typeface="+mn-cs"/>
              </a:rPr>
              <a:t>unter Schriftgrad (rechts im Kopf) Höhe 2,26 cm  einstellen (</a:t>
            </a:r>
            <a:r>
              <a:rPr lang="de-DE" sz="1000" baseline="0" dirty="0" smtClean="0">
                <a:latin typeface="+mn-lt"/>
              </a:rPr>
              <a:t>Breite variiert je nach     </a:t>
            </a:r>
          </a:p>
          <a:p>
            <a:pPr marL="0" indent="0" eaLnBrk="1" fontAlgn="auto" hangingPunct="1">
              <a:spcBef>
                <a:spcPts val="0"/>
              </a:spcBef>
              <a:spcAft>
                <a:spcPts val="0"/>
              </a:spcAft>
              <a:buFontTx/>
              <a:buNone/>
              <a:defRPr/>
            </a:pPr>
            <a:r>
              <a:rPr lang="de-DE" sz="1000" baseline="0" dirty="0" smtClean="0">
                <a:latin typeface="+mn-lt"/>
              </a:rPr>
              <a:t>     Schutzraum)</a:t>
            </a:r>
          </a:p>
          <a:p>
            <a:pPr marL="171450" indent="-171450" eaLnBrk="1" fontAlgn="auto" hangingPunct="1">
              <a:spcBef>
                <a:spcPts val="0"/>
              </a:spcBef>
              <a:spcAft>
                <a:spcPts val="0"/>
              </a:spcAft>
              <a:buFontTx/>
              <a:buChar char="-"/>
              <a:defRPr/>
            </a:pPr>
            <a:r>
              <a:rPr lang="de-DE" sz="1000" kern="1200" baseline="0" dirty="0" smtClean="0">
                <a:solidFill>
                  <a:schemeClr val="tx1"/>
                </a:solidFill>
                <a:latin typeface="Arial" panose="020B0604020202020204" pitchFamily="34" charset="0"/>
                <a:ea typeface="+mn-ea"/>
                <a:cs typeface="+mn-cs"/>
              </a:rPr>
              <a:t>mit Schutzraum am rechten untern Rand platzieren</a:t>
            </a:r>
          </a:p>
          <a:p>
            <a:pPr marL="171450" indent="-171450" eaLnBrk="1" fontAlgn="auto" hangingPunct="1">
              <a:spcBef>
                <a:spcPts val="0"/>
              </a:spcBef>
              <a:spcAft>
                <a:spcPts val="0"/>
              </a:spcAft>
              <a:buFontTx/>
              <a:buChar char="-"/>
              <a:defRPr/>
            </a:pPr>
            <a:r>
              <a:rPr lang="de-DE" sz="1000" kern="1200" baseline="0" dirty="0" smtClean="0">
                <a:solidFill>
                  <a:schemeClr val="tx1"/>
                </a:solidFill>
                <a:latin typeface="Arial" panose="020B0604020202020204" pitchFamily="34" charset="0"/>
                <a:ea typeface="+mn-ea"/>
                <a:cs typeface="+mn-cs"/>
              </a:rPr>
              <a:t>Masteransicht schließen. Das Logo ist nun auf allen  Inhalts-Folien getauscht.</a:t>
            </a:r>
          </a:p>
          <a:p>
            <a:pPr marL="171450" indent="-171450" eaLnBrk="1" fontAlgn="auto" hangingPunct="1">
              <a:spcBef>
                <a:spcPts val="0"/>
              </a:spcBef>
              <a:spcAft>
                <a:spcPts val="0"/>
              </a:spcAft>
              <a:buFontTx/>
              <a:buChar char="-"/>
              <a:defRPr/>
            </a:pPr>
            <a:r>
              <a:rPr lang="de-DE" sz="1000" kern="1200" baseline="0" dirty="0" smtClean="0">
                <a:solidFill>
                  <a:schemeClr val="tx1"/>
                </a:solidFill>
                <a:latin typeface="Arial" panose="020B0604020202020204" pitchFamily="34" charset="0"/>
                <a:ea typeface="+mn-ea"/>
                <a:cs typeface="+mn-cs"/>
              </a:rPr>
              <a:t>Zum Tauschen der Logos in Titel- und Abschlussfolie die jeweilige Masterfolie links anklicken und dort ebenso verfahren. </a:t>
            </a:r>
            <a:endParaRPr lang="de-DE" sz="1000" dirty="0" smtClean="0">
              <a:latin typeface="+mn-lt"/>
            </a:endParaRPr>
          </a:p>
        </p:txBody>
      </p:sp>
      <p:grpSp>
        <p:nvGrpSpPr>
          <p:cNvPr id="9" name="Group 8"/>
          <p:cNvGrpSpPr/>
          <p:nvPr/>
        </p:nvGrpSpPr>
        <p:grpSpPr>
          <a:xfrm>
            <a:off x="8819669" y="6044400"/>
            <a:ext cx="3160655" cy="813600"/>
            <a:chOff x="6614751" y="6044400"/>
            <a:chExt cx="2370491" cy="813600"/>
          </a:xfrm>
        </p:grpSpPr>
        <p:pic>
          <p:nvPicPr>
            <p:cNvPr id="10" name="Grafik 6"/>
            <p:cNvPicPr>
              <a:picLocks noChangeAspect="1"/>
            </p:cNvPicPr>
            <p:nvPr userDrawn="1"/>
          </p:nvPicPr>
          <p:blipFill rotWithShape="1">
            <a:blip r:embed="rId2" cstate="print">
              <a:extLst>
                <a:ext uri="{28A0092B-C50C-407E-A947-70E740481C1C}">
                  <a14:useLocalDpi xmlns:a14="http://schemas.microsoft.com/office/drawing/2010/main" val="0"/>
                </a:ext>
              </a:extLst>
            </a:blip>
            <a:srcRect l="47998"/>
            <a:stretch/>
          </p:blipFill>
          <p:spPr bwMode="auto">
            <a:xfrm>
              <a:off x="7133968" y="6044400"/>
              <a:ext cx="1851274" cy="81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13"/>
            <p:cNvPicPr>
              <a:picLocks noChangeAspect="1"/>
            </p:cNvPicPr>
            <p:nvPr userDrawn="1"/>
          </p:nvPicPr>
          <p:blipFill>
            <a:blip r:embed="rId3"/>
            <a:stretch>
              <a:fillRect/>
            </a:stretch>
          </p:blipFill>
          <p:spPr>
            <a:xfrm>
              <a:off x="6614751" y="6219525"/>
              <a:ext cx="486977" cy="486977"/>
            </a:xfrm>
            <a:prstGeom prst="rect">
              <a:avLst/>
            </a:prstGeom>
          </p:spPr>
        </p:pic>
      </p:grpSp>
    </p:spTree>
    <p:extLst>
      <p:ext uri="{BB962C8B-B14F-4D97-AF65-F5344CB8AC3E}">
        <p14:creationId xmlns:p14="http://schemas.microsoft.com/office/powerpoint/2010/main" val="21541942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Titel_mittig, horizontale Linie">
    <p:spTree>
      <p:nvGrpSpPr>
        <p:cNvPr id="1" name=""/>
        <p:cNvGrpSpPr/>
        <p:nvPr/>
      </p:nvGrpSpPr>
      <p:grpSpPr>
        <a:xfrm>
          <a:off x="0" y="0"/>
          <a:ext cx="0" cy="0"/>
          <a:chOff x="0" y="0"/>
          <a:chExt cx="0" cy="0"/>
        </a:xfrm>
      </p:grpSpPr>
      <p:sp>
        <p:nvSpPr>
          <p:cNvPr id="3" name="Fußzeilenplatzhalter 2"/>
          <p:cNvSpPr>
            <a:spLocks noGrp="1"/>
          </p:cNvSpPr>
          <p:nvPr>
            <p:ph type="ftr" sz="quarter" idx="10"/>
          </p:nvPr>
        </p:nvSpPr>
        <p:spPr/>
        <p:txBody>
          <a:bodyPr/>
          <a:lstStyle>
            <a:lvl1pPr>
              <a:defRPr>
                <a:solidFill>
                  <a:schemeClr val="tx2">
                    <a:alpha val="0"/>
                  </a:schemeClr>
                </a:solidFill>
              </a:defRPr>
            </a:lvl1pPr>
          </a:lstStyle>
          <a:p>
            <a:endParaRPr lang="en-US"/>
          </a:p>
        </p:txBody>
      </p:sp>
      <p:sp>
        <p:nvSpPr>
          <p:cNvPr id="8" name="Title 1"/>
          <p:cNvSpPr>
            <a:spLocks noGrp="1"/>
          </p:cNvSpPr>
          <p:nvPr>
            <p:ph type="ctrTitle"/>
          </p:nvPr>
        </p:nvSpPr>
        <p:spPr>
          <a:xfrm>
            <a:off x="384000" y="2487600"/>
            <a:ext cx="11424000" cy="540000"/>
          </a:xfrm>
          <a:prstGeom prst="rect">
            <a:avLst/>
          </a:prstGeom>
        </p:spPr>
        <p:txBody>
          <a:bodyPr lIns="0" tIns="0" rIns="0" bIns="0" anchor="t" anchorCtr="0">
            <a:noAutofit/>
          </a:bodyPr>
          <a:lstStyle>
            <a:lvl1pPr algn="l">
              <a:defRPr sz="3200" b="1">
                <a:solidFill>
                  <a:schemeClr val="tx2"/>
                </a:solidFill>
                <a:latin typeface="Arial" panose="020B0604020202020204" pitchFamily="34" charset="0"/>
                <a:cs typeface="Arial" panose="020B0604020202020204" pitchFamily="34" charset="0"/>
              </a:defRPr>
            </a:lvl1pPr>
          </a:lstStyle>
          <a:p>
            <a:r>
              <a:rPr lang="en-US" smtClean="0"/>
              <a:t>Click to edit Master title style</a:t>
            </a:r>
            <a:endParaRPr lang="en-US" dirty="0"/>
          </a:p>
        </p:txBody>
      </p:sp>
      <p:sp>
        <p:nvSpPr>
          <p:cNvPr id="9" name="Subtitle 2"/>
          <p:cNvSpPr>
            <a:spLocks noGrp="1"/>
          </p:cNvSpPr>
          <p:nvPr>
            <p:ph type="subTitle" idx="1"/>
          </p:nvPr>
        </p:nvSpPr>
        <p:spPr>
          <a:xfrm>
            <a:off x="384000" y="3196800"/>
            <a:ext cx="11424000" cy="1655762"/>
          </a:xfrm>
          <a:prstGeom prst="rect">
            <a:avLst/>
          </a:prstGeom>
        </p:spPr>
        <p:txBody>
          <a:bodyPr lIns="0" tIns="0" rIns="0" bIns="0"/>
          <a:lstStyle>
            <a:lvl1pPr marL="0" indent="0" algn="l">
              <a:lnSpc>
                <a:spcPct val="100000"/>
              </a:lnSpc>
              <a:buNone/>
              <a:defRPr sz="20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cxnSp>
        <p:nvCxnSpPr>
          <p:cNvPr id="10" name="Gerader Verbinder 9"/>
          <p:cNvCxnSpPr/>
          <p:nvPr/>
        </p:nvCxnSpPr>
        <p:spPr>
          <a:xfrm>
            <a:off x="383118" y="3036888"/>
            <a:ext cx="1142576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Textfeld 11"/>
          <p:cNvSpPr txBox="1"/>
          <p:nvPr/>
        </p:nvSpPr>
        <p:spPr>
          <a:xfrm>
            <a:off x="-2340429" y="652190"/>
            <a:ext cx="2188633" cy="4401205"/>
          </a:xfrm>
          <a:prstGeom prst="rect">
            <a:avLst/>
          </a:prstGeom>
          <a:noFill/>
        </p:spPr>
        <p:txBody>
          <a:bodyPr wrap="square">
            <a:spAutoFit/>
          </a:bodyPr>
          <a:lstStyle/>
          <a:p>
            <a:pPr eaLnBrk="1" fontAlgn="auto" hangingPunct="1">
              <a:spcBef>
                <a:spcPts val="0"/>
              </a:spcBef>
              <a:spcAft>
                <a:spcPts val="0"/>
              </a:spcAft>
              <a:defRPr/>
            </a:pPr>
            <a:r>
              <a:rPr lang="de-DE" sz="1000" b="1" kern="1200" dirty="0" smtClean="0">
                <a:solidFill>
                  <a:schemeClr val="tx1"/>
                </a:solidFill>
                <a:latin typeface="Arial" panose="020B0604020202020204" pitchFamily="34" charset="0"/>
                <a:ea typeface="+mn-ea"/>
                <a:cs typeface="+mn-cs"/>
              </a:rPr>
              <a:t>Logo</a:t>
            </a:r>
            <a:r>
              <a:rPr lang="de-DE" sz="1000" b="1" kern="1200" baseline="0" dirty="0" smtClean="0">
                <a:solidFill>
                  <a:schemeClr val="tx1"/>
                </a:solidFill>
                <a:latin typeface="Arial" panose="020B0604020202020204" pitchFamily="34" charset="0"/>
                <a:ea typeface="+mn-ea"/>
                <a:cs typeface="+mn-cs"/>
              </a:rPr>
              <a:t> in neuer Logosystematik einfügen:</a:t>
            </a:r>
          </a:p>
          <a:p>
            <a:pPr marL="171450" indent="-171450" eaLnBrk="1" fontAlgn="auto" hangingPunct="1">
              <a:spcBef>
                <a:spcPts val="0"/>
              </a:spcBef>
              <a:spcAft>
                <a:spcPts val="0"/>
              </a:spcAft>
              <a:buFontTx/>
              <a:buChar char="-"/>
              <a:defRPr/>
            </a:pPr>
            <a:r>
              <a:rPr lang="de-DE" sz="1000" dirty="0" smtClean="0">
                <a:latin typeface="+mn-lt"/>
              </a:rPr>
              <a:t>Zum Anpassen der Fußzeile unt</a:t>
            </a:r>
            <a:r>
              <a:rPr lang="de-DE" sz="1000" b="0" kern="1200" baseline="0" dirty="0" smtClean="0">
                <a:solidFill>
                  <a:schemeClr val="tx1"/>
                </a:solidFill>
                <a:latin typeface="Arial" panose="020B0604020202020204" pitchFamily="34" charset="0"/>
                <a:ea typeface="+mn-ea"/>
                <a:cs typeface="+mn-cs"/>
              </a:rPr>
              <a:t>er Karteireiter Ansicht &gt; auf Folienmaster klicken. Links in der Übersicht auf die oberste Folie scrollen und dort in die Fußzeile klicken. Das Beispiellogo kann nun entfernt werden. </a:t>
            </a:r>
            <a:endParaRPr lang="de-DE" sz="1000" dirty="0" smtClean="0">
              <a:latin typeface="+mn-lt"/>
            </a:endParaRPr>
          </a:p>
          <a:p>
            <a:pPr marL="171450" indent="-171450" eaLnBrk="1" fontAlgn="auto" hangingPunct="1">
              <a:spcBef>
                <a:spcPts val="0"/>
              </a:spcBef>
              <a:spcAft>
                <a:spcPts val="0"/>
              </a:spcAft>
              <a:buFontTx/>
              <a:buChar char="-"/>
              <a:defRPr/>
            </a:pPr>
            <a:r>
              <a:rPr lang="de-DE" sz="1000" dirty="0" smtClean="0">
                <a:latin typeface="+mn-lt"/>
              </a:rPr>
              <a:t>Einfügen über</a:t>
            </a:r>
            <a:r>
              <a:rPr lang="de-DE" sz="1000" baseline="0" dirty="0" smtClean="0">
                <a:latin typeface="+mn-lt"/>
              </a:rPr>
              <a:t> Karteireiter Einfügen &gt; Grafik</a:t>
            </a:r>
            <a:endParaRPr lang="de-DE" sz="1000" dirty="0" smtClean="0">
              <a:latin typeface="+mn-lt"/>
            </a:endParaRPr>
          </a:p>
          <a:p>
            <a:pPr marL="171450" indent="-171450" eaLnBrk="1" fontAlgn="auto" hangingPunct="1">
              <a:spcBef>
                <a:spcPts val="0"/>
              </a:spcBef>
              <a:spcAft>
                <a:spcPts val="0"/>
              </a:spcAft>
              <a:buFontTx/>
              <a:buChar char="-"/>
              <a:defRPr/>
            </a:pPr>
            <a:r>
              <a:rPr lang="de-DE" sz="1000" dirty="0" smtClean="0">
                <a:latin typeface="+mn-lt"/>
              </a:rPr>
              <a:t>Logo</a:t>
            </a:r>
            <a:r>
              <a:rPr lang="de-DE" sz="1000" baseline="0" dirty="0" smtClean="0">
                <a:latin typeface="+mn-lt"/>
              </a:rPr>
              <a:t> auswählen (PNG in RGB) </a:t>
            </a:r>
            <a:endParaRPr lang="de-DE" sz="1000" dirty="0">
              <a:latin typeface="+mn-lt"/>
            </a:endParaRPr>
          </a:p>
          <a:p>
            <a:pPr marL="171450" indent="-171450" eaLnBrk="1" fontAlgn="auto" hangingPunct="1">
              <a:spcBef>
                <a:spcPts val="0"/>
              </a:spcBef>
              <a:spcAft>
                <a:spcPts val="0"/>
              </a:spcAft>
              <a:buFontTx/>
              <a:buChar char="-"/>
              <a:defRPr/>
            </a:pPr>
            <a:r>
              <a:rPr lang="de-DE" sz="1000" dirty="0" smtClean="0">
                <a:latin typeface="+mn-lt"/>
              </a:rPr>
              <a:t>Skalieren: Doppelklick</a:t>
            </a:r>
            <a:r>
              <a:rPr lang="de-DE" sz="1000" baseline="0" dirty="0" smtClean="0">
                <a:latin typeface="+mn-lt"/>
              </a:rPr>
              <a:t> auf Logo &gt; </a:t>
            </a:r>
            <a:r>
              <a:rPr lang="de-DE" sz="1000" kern="1200" dirty="0" smtClean="0">
                <a:solidFill>
                  <a:schemeClr val="tx1"/>
                </a:solidFill>
                <a:latin typeface="Arial" panose="020B0604020202020204" pitchFamily="34" charset="0"/>
                <a:ea typeface="+mn-ea"/>
                <a:cs typeface="+mn-cs"/>
              </a:rPr>
              <a:t>unter Schriftgrad (rechts im Kopf) Höhe 2,26 cm  einstellen (</a:t>
            </a:r>
            <a:r>
              <a:rPr lang="de-DE" sz="1000" baseline="0" dirty="0" smtClean="0">
                <a:latin typeface="+mn-lt"/>
              </a:rPr>
              <a:t>Breite variiert je nach     </a:t>
            </a:r>
          </a:p>
          <a:p>
            <a:pPr marL="0" indent="0" eaLnBrk="1" fontAlgn="auto" hangingPunct="1">
              <a:spcBef>
                <a:spcPts val="0"/>
              </a:spcBef>
              <a:spcAft>
                <a:spcPts val="0"/>
              </a:spcAft>
              <a:buFontTx/>
              <a:buNone/>
              <a:defRPr/>
            </a:pPr>
            <a:r>
              <a:rPr lang="de-DE" sz="1000" baseline="0" dirty="0" smtClean="0">
                <a:latin typeface="+mn-lt"/>
              </a:rPr>
              <a:t>     Schutzraum)</a:t>
            </a:r>
          </a:p>
          <a:p>
            <a:pPr marL="171450" indent="-171450" eaLnBrk="1" fontAlgn="auto" hangingPunct="1">
              <a:spcBef>
                <a:spcPts val="0"/>
              </a:spcBef>
              <a:spcAft>
                <a:spcPts val="0"/>
              </a:spcAft>
              <a:buFontTx/>
              <a:buChar char="-"/>
              <a:defRPr/>
            </a:pPr>
            <a:r>
              <a:rPr lang="de-DE" sz="1000" kern="1200" baseline="0" dirty="0" smtClean="0">
                <a:solidFill>
                  <a:schemeClr val="tx1"/>
                </a:solidFill>
                <a:latin typeface="Arial" panose="020B0604020202020204" pitchFamily="34" charset="0"/>
                <a:ea typeface="+mn-ea"/>
                <a:cs typeface="+mn-cs"/>
              </a:rPr>
              <a:t>mit Schutzraum am rechten untern Rand platzieren</a:t>
            </a:r>
          </a:p>
          <a:p>
            <a:pPr marL="171450" indent="-171450" eaLnBrk="1" fontAlgn="auto" hangingPunct="1">
              <a:spcBef>
                <a:spcPts val="0"/>
              </a:spcBef>
              <a:spcAft>
                <a:spcPts val="0"/>
              </a:spcAft>
              <a:buFontTx/>
              <a:buChar char="-"/>
              <a:defRPr/>
            </a:pPr>
            <a:r>
              <a:rPr lang="de-DE" sz="1000" kern="1200" baseline="0" dirty="0" smtClean="0">
                <a:solidFill>
                  <a:schemeClr val="tx1"/>
                </a:solidFill>
                <a:latin typeface="Arial" panose="020B0604020202020204" pitchFamily="34" charset="0"/>
                <a:ea typeface="+mn-ea"/>
                <a:cs typeface="+mn-cs"/>
              </a:rPr>
              <a:t>Masteransicht schließen. Das Logo ist nun auf allen  Inhalts-Folien getauscht.</a:t>
            </a:r>
          </a:p>
          <a:p>
            <a:pPr marL="171450" indent="-171450" eaLnBrk="1" fontAlgn="auto" hangingPunct="1">
              <a:spcBef>
                <a:spcPts val="0"/>
              </a:spcBef>
              <a:spcAft>
                <a:spcPts val="0"/>
              </a:spcAft>
              <a:buFontTx/>
              <a:buChar char="-"/>
              <a:defRPr/>
            </a:pPr>
            <a:r>
              <a:rPr lang="de-DE" sz="1000" kern="1200" baseline="0" dirty="0" smtClean="0">
                <a:solidFill>
                  <a:schemeClr val="tx1"/>
                </a:solidFill>
                <a:latin typeface="Arial" panose="020B0604020202020204" pitchFamily="34" charset="0"/>
                <a:ea typeface="+mn-ea"/>
                <a:cs typeface="+mn-cs"/>
              </a:rPr>
              <a:t>Zum Tauschen der Logos in Titel- und Abschlussfolie die jeweilige Masterfolie links anklicken und dort ebenso verfahren. </a:t>
            </a:r>
            <a:endParaRPr lang="de-DE" sz="1000" dirty="0" smtClean="0">
              <a:latin typeface="+mn-lt"/>
            </a:endParaRPr>
          </a:p>
        </p:txBody>
      </p:sp>
      <p:grpSp>
        <p:nvGrpSpPr>
          <p:cNvPr id="11" name="Group 10"/>
          <p:cNvGrpSpPr/>
          <p:nvPr/>
        </p:nvGrpSpPr>
        <p:grpSpPr>
          <a:xfrm>
            <a:off x="8819669" y="6044400"/>
            <a:ext cx="3160655" cy="813600"/>
            <a:chOff x="6614751" y="6044400"/>
            <a:chExt cx="2370491" cy="813600"/>
          </a:xfrm>
        </p:grpSpPr>
        <p:pic>
          <p:nvPicPr>
            <p:cNvPr id="13" name="Grafik 6"/>
            <p:cNvPicPr>
              <a:picLocks noChangeAspect="1"/>
            </p:cNvPicPr>
            <p:nvPr userDrawn="1"/>
          </p:nvPicPr>
          <p:blipFill rotWithShape="1">
            <a:blip r:embed="rId2" cstate="print">
              <a:extLst>
                <a:ext uri="{28A0092B-C50C-407E-A947-70E740481C1C}">
                  <a14:useLocalDpi xmlns:a14="http://schemas.microsoft.com/office/drawing/2010/main" val="0"/>
                </a:ext>
              </a:extLst>
            </a:blip>
            <a:srcRect l="47998"/>
            <a:stretch/>
          </p:blipFill>
          <p:spPr bwMode="auto">
            <a:xfrm>
              <a:off x="7133968" y="6044400"/>
              <a:ext cx="1851274" cy="81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13"/>
            <p:cNvPicPr>
              <a:picLocks noChangeAspect="1"/>
            </p:cNvPicPr>
            <p:nvPr userDrawn="1"/>
          </p:nvPicPr>
          <p:blipFill>
            <a:blip r:embed="rId3"/>
            <a:stretch>
              <a:fillRect/>
            </a:stretch>
          </p:blipFill>
          <p:spPr>
            <a:xfrm>
              <a:off x="6614751" y="6219525"/>
              <a:ext cx="486977" cy="486977"/>
            </a:xfrm>
            <a:prstGeom prst="rect">
              <a:avLst/>
            </a:prstGeom>
          </p:spPr>
        </p:pic>
      </p:grpSp>
    </p:spTree>
    <p:extLst>
      <p:ext uri="{BB962C8B-B14F-4D97-AF65-F5344CB8AC3E}">
        <p14:creationId xmlns:p14="http://schemas.microsoft.com/office/powerpoint/2010/main" val="31031625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Inhalt_Aufzählung">
    <p:spTree>
      <p:nvGrpSpPr>
        <p:cNvPr id="1" name=""/>
        <p:cNvGrpSpPr/>
        <p:nvPr/>
      </p:nvGrpSpPr>
      <p:grpSpPr>
        <a:xfrm>
          <a:off x="0" y="0"/>
          <a:ext cx="0" cy="0"/>
          <a:chOff x="0" y="0"/>
          <a:chExt cx="0" cy="0"/>
        </a:xfrm>
      </p:grpSpPr>
      <p:sp>
        <p:nvSpPr>
          <p:cNvPr id="2" name="Title 1"/>
          <p:cNvSpPr>
            <a:spLocks noGrp="1"/>
          </p:cNvSpPr>
          <p:nvPr>
            <p:ph type="title"/>
          </p:nvPr>
        </p:nvSpPr>
        <p:spPr>
          <a:xfrm>
            <a:off x="384000" y="201600"/>
            <a:ext cx="11424000" cy="543600"/>
          </a:xfrm>
          <a:prstGeom prst="rect">
            <a:avLst/>
          </a:prstGeom>
        </p:spPr>
        <p:txBody>
          <a:bodyPr lIns="0" tIns="0" rIns="0" bIns="0" anchor="b" anchorCtr="0"/>
          <a:lstStyle>
            <a:lvl1pPr algn="l">
              <a:defRPr sz="2000" b="1">
                <a:solidFill>
                  <a:schemeClr val="tx2"/>
                </a:solidFill>
              </a:defRPr>
            </a:lvl1pPr>
          </a:lstStyle>
          <a:p>
            <a:r>
              <a:rPr lang="en-US" smtClean="0"/>
              <a:t>Click to edit Master title style</a:t>
            </a:r>
            <a:endParaRPr lang="en-US" dirty="0"/>
          </a:p>
        </p:txBody>
      </p:sp>
      <p:sp>
        <p:nvSpPr>
          <p:cNvPr id="25" name="Textplatzhalter 24"/>
          <p:cNvSpPr>
            <a:spLocks noGrp="1"/>
          </p:cNvSpPr>
          <p:nvPr>
            <p:ph type="body" sz="quarter" idx="11"/>
          </p:nvPr>
        </p:nvSpPr>
        <p:spPr>
          <a:xfrm>
            <a:off x="384001" y="1152000"/>
            <a:ext cx="11425767" cy="252000"/>
          </a:xfrm>
          <a:prstGeom prst="rect">
            <a:avLst/>
          </a:prstGeom>
        </p:spPr>
        <p:txBody>
          <a:bodyPr lIns="0" tIns="0" rIns="0" bIns="0"/>
          <a:lstStyle>
            <a:lvl1pPr marL="0" indent="0">
              <a:lnSpc>
                <a:spcPct val="100000"/>
              </a:lnSpc>
              <a:buFontTx/>
              <a:buNone/>
              <a:defRPr sz="2000" b="1"/>
            </a:lvl1pPr>
            <a:lvl2pPr marL="457200" indent="0">
              <a:buFontTx/>
              <a:buNone/>
              <a:defRPr sz="1800"/>
            </a:lvl2pPr>
            <a:lvl3pPr marL="914400" indent="0">
              <a:buFontTx/>
              <a:buNone/>
              <a:defRPr sz="1800"/>
            </a:lvl3pPr>
            <a:lvl4pPr marL="1371600" indent="0">
              <a:buFontTx/>
              <a:buNone/>
              <a:defRPr sz="1800"/>
            </a:lvl4pPr>
            <a:lvl5pPr marL="1828800" indent="0">
              <a:buFontTx/>
              <a:buNone/>
              <a:defRPr sz="1800"/>
            </a:lvl5pPr>
          </a:lstStyle>
          <a:p>
            <a:pPr lvl="0"/>
            <a:r>
              <a:rPr lang="en-US" smtClean="0"/>
              <a:t>Click to edit Master text styles</a:t>
            </a:r>
          </a:p>
        </p:txBody>
      </p:sp>
      <p:sp>
        <p:nvSpPr>
          <p:cNvPr id="12" name="Textplatzhalter 11"/>
          <p:cNvSpPr>
            <a:spLocks noGrp="1"/>
          </p:cNvSpPr>
          <p:nvPr>
            <p:ph type="body" sz="quarter" idx="13"/>
          </p:nvPr>
        </p:nvSpPr>
        <p:spPr>
          <a:xfrm>
            <a:off x="383118" y="1684800"/>
            <a:ext cx="11425767" cy="3194050"/>
          </a:xfrm>
          <a:prstGeom prst="rect">
            <a:avLst/>
          </a:prstGeom>
        </p:spPr>
        <p:txBody>
          <a:bodyPr lIns="0" tIns="0" rIns="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7" name="Textfeld 6"/>
          <p:cNvSpPr txBox="1"/>
          <p:nvPr/>
        </p:nvSpPr>
        <p:spPr>
          <a:xfrm>
            <a:off x="-2995747" y="506414"/>
            <a:ext cx="2756564" cy="3785652"/>
          </a:xfrm>
          <a:prstGeom prst="rect">
            <a:avLst/>
          </a:prstGeom>
          <a:noFill/>
        </p:spPr>
        <p:txBody>
          <a:bodyPr wrap="square">
            <a:spAutoFit/>
          </a:bodyPr>
          <a:lstStyle/>
          <a:p>
            <a:pPr eaLnBrk="1" fontAlgn="auto" hangingPunct="1">
              <a:spcBef>
                <a:spcPts val="0"/>
              </a:spcBef>
              <a:spcAft>
                <a:spcPts val="0"/>
              </a:spcAft>
              <a:defRPr/>
            </a:pPr>
            <a:r>
              <a:rPr lang="de-DE" sz="1000" b="1" dirty="0" smtClean="0">
                <a:latin typeface="+mn-lt"/>
              </a:rPr>
              <a:t>Seitenzahlen:</a:t>
            </a:r>
            <a:endParaRPr lang="de-DE" sz="1000" b="1" dirty="0">
              <a:latin typeface="+mn-lt"/>
            </a:endParaRPr>
          </a:p>
          <a:p>
            <a:pPr marL="0" marR="0" indent="0" algn="l" defTabSz="914400" rtl="0" eaLnBrk="0" fontAlgn="base" latinLnBrk="0" hangingPunct="0">
              <a:lnSpc>
                <a:spcPct val="100000"/>
              </a:lnSpc>
              <a:spcBef>
                <a:spcPct val="0"/>
              </a:spcBef>
              <a:spcAft>
                <a:spcPct val="0"/>
              </a:spcAft>
              <a:buClrTx/>
              <a:buSzTx/>
              <a:buFontTx/>
              <a:buNone/>
              <a:tabLst/>
              <a:defRPr/>
            </a:pPr>
            <a:r>
              <a:rPr lang="de-DE" sz="1000" dirty="0" smtClean="0"/>
              <a:t>Die Seitenanzeige „1 von X“ ist nicht standardmäßig in </a:t>
            </a:r>
            <a:r>
              <a:rPr lang="de-DE" sz="1000" dirty="0" err="1" smtClean="0"/>
              <a:t>Powerpoint</a:t>
            </a:r>
            <a:r>
              <a:rPr lang="de-DE" sz="1000" dirty="0" smtClean="0"/>
              <a:t> verfügbar; daher benötigen Sie dazu ein Add-In.</a:t>
            </a:r>
            <a:r>
              <a:rPr lang="de-DE" sz="1000" baseline="0" dirty="0" smtClean="0"/>
              <a:t> </a:t>
            </a:r>
            <a:r>
              <a:rPr lang="de-DE" sz="1000" dirty="0" smtClean="0"/>
              <a:t>Das Add-In</a:t>
            </a:r>
            <a:r>
              <a:rPr lang="de-DE" sz="1000" baseline="0" dirty="0" smtClean="0"/>
              <a:t> kann im Vorlagencenter heruntergeladen werden.</a:t>
            </a:r>
            <a:endParaRPr lang="de-DE" sz="1000" dirty="0" smtClean="0"/>
          </a:p>
          <a:p>
            <a:pPr marL="0" indent="0">
              <a:buNone/>
            </a:pPr>
            <a:endParaRPr lang="de-DE" sz="1000" dirty="0" smtClean="0"/>
          </a:p>
          <a:p>
            <a:pPr marL="0" indent="0">
              <a:buNone/>
            </a:pPr>
            <a:r>
              <a:rPr lang="de-DE" sz="1000" b="1" dirty="0" smtClean="0"/>
              <a:t>Aktivieren</a:t>
            </a:r>
          </a:p>
          <a:p>
            <a:r>
              <a:rPr lang="de-DE" sz="1000" dirty="0" smtClean="0"/>
              <a:t>Nach dem Öffnen der Vorlage, klicken Sie mit einem Doppelklick auf die Datei „RWTH-Addin-Seitenzahlen“, um das Add-In zu aktivieren. Nach dem Schließen von </a:t>
            </a:r>
            <a:r>
              <a:rPr lang="de-DE" sz="1000" dirty="0" err="1" smtClean="0"/>
              <a:t>Powerpoint</a:t>
            </a:r>
            <a:r>
              <a:rPr lang="de-DE" sz="1000" dirty="0" smtClean="0"/>
              <a:t> deaktiviert es sich automatisch wieder.</a:t>
            </a:r>
          </a:p>
          <a:p>
            <a:endParaRPr lang="de-DE" sz="1000" dirty="0" smtClean="0"/>
          </a:p>
          <a:p>
            <a:r>
              <a:rPr lang="de-DE" sz="1000" b="1" dirty="0" smtClean="0"/>
              <a:t>Erstellen</a:t>
            </a:r>
          </a:p>
          <a:p>
            <a:r>
              <a:rPr lang="de-DE" sz="1000" dirty="0" smtClean="0"/>
              <a:t>Gehen Sie in der Symbolleiste auf den Tab „RWTH </a:t>
            </a:r>
            <a:r>
              <a:rPr lang="de-DE" sz="1000" dirty="0" err="1" smtClean="0"/>
              <a:t>AddIn</a:t>
            </a:r>
            <a:r>
              <a:rPr lang="de-DE" sz="1000" dirty="0" smtClean="0"/>
              <a:t>“ und klicken Sie den Button. Nun stellen sich die Seitenzahlen automatisch ein. Falls Sie nachträglich noch Folien hinzufügen oder löschen, klicken Sie einfach erneut auf den Button, um die Seitenzahlen zu aktualisieren. </a:t>
            </a:r>
          </a:p>
          <a:p>
            <a:endParaRPr lang="de-DE" sz="1000" dirty="0" smtClean="0">
              <a:latin typeface="+mn-lt"/>
            </a:endParaRPr>
          </a:p>
        </p:txBody>
      </p:sp>
      <p:sp>
        <p:nvSpPr>
          <p:cNvPr id="8" name="Textfeld 7"/>
          <p:cNvSpPr txBox="1"/>
          <p:nvPr/>
        </p:nvSpPr>
        <p:spPr>
          <a:xfrm>
            <a:off x="12308115" y="506413"/>
            <a:ext cx="2756564" cy="3785652"/>
          </a:xfrm>
          <a:prstGeom prst="rect">
            <a:avLst/>
          </a:prstGeom>
          <a:noFill/>
        </p:spPr>
        <p:txBody>
          <a:bodyPr wrap="square">
            <a:spAutoFit/>
          </a:bodyPr>
          <a:lstStyle/>
          <a:p>
            <a:r>
              <a:rPr lang="de-DE" sz="1000" b="1" kern="1200" dirty="0" smtClean="0">
                <a:solidFill>
                  <a:schemeClr val="tx1"/>
                </a:solidFill>
                <a:latin typeface="Arial" panose="020B0604020202020204" pitchFamily="34" charset="0"/>
                <a:ea typeface="+mn-ea"/>
                <a:cs typeface="+mn-cs"/>
              </a:rPr>
              <a:t>Add-In</a:t>
            </a:r>
            <a:r>
              <a:rPr lang="de-DE" sz="1000" b="1" kern="1200" baseline="0" dirty="0" smtClean="0">
                <a:solidFill>
                  <a:schemeClr val="tx1"/>
                </a:solidFill>
                <a:latin typeface="Arial" panose="020B0604020202020204" pitchFamily="34" charset="0"/>
                <a:ea typeface="+mn-ea"/>
                <a:cs typeface="+mn-cs"/>
              </a:rPr>
              <a:t> installieren </a:t>
            </a:r>
          </a:p>
          <a:p>
            <a:r>
              <a:rPr lang="de-DE" sz="1000" dirty="0" smtClean="0"/>
              <a:t>Wenn Sie das Add-In dauerhaft installieren möchten, damit Sie es nicht immer anklicken müssen, gehen Sie wie folgt vor:</a:t>
            </a:r>
          </a:p>
          <a:p>
            <a:r>
              <a:rPr lang="de-DE" sz="1000" dirty="0" smtClean="0"/>
              <a:t> </a:t>
            </a:r>
          </a:p>
          <a:p>
            <a:pPr marL="228600" marR="0" indent="-228600" algn="l" defTabSz="914400" rtl="0" eaLnBrk="0" fontAlgn="base" latinLnBrk="0" hangingPunct="0">
              <a:lnSpc>
                <a:spcPct val="100000"/>
              </a:lnSpc>
              <a:spcBef>
                <a:spcPct val="0"/>
              </a:spcBef>
              <a:spcAft>
                <a:spcPct val="0"/>
              </a:spcAft>
              <a:buClrTx/>
              <a:buSzTx/>
              <a:buFont typeface="+mj-lt"/>
              <a:buAutoNum type="arabicPeriod"/>
              <a:tabLst/>
              <a:defRPr/>
            </a:pPr>
            <a:r>
              <a:rPr lang="de-DE" sz="1000" b="1" baseline="0" dirty="0" smtClean="0"/>
              <a:t>Schaltfläche Office</a:t>
            </a:r>
            <a:r>
              <a:rPr lang="de-DE" sz="1000" baseline="0" dirty="0" smtClean="0"/>
              <a:t> (für </a:t>
            </a:r>
            <a:r>
              <a:rPr lang="de-DE" sz="1000" b="0" baseline="0" dirty="0" smtClean="0"/>
              <a:t>Office 2007-2010</a:t>
            </a:r>
            <a:r>
              <a:rPr lang="de-DE" sz="1000" baseline="0" dirty="0" smtClean="0"/>
              <a:t>, runder Button oben links) bzw. auf </a:t>
            </a:r>
            <a:r>
              <a:rPr lang="de-DE" sz="1000" b="1" baseline="0" dirty="0" smtClean="0"/>
              <a:t>Datei</a:t>
            </a:r>
            <a:r>
              <a:rPr lang="de-DE" sz="1000" baseline="0" dirty="0" smtClean="0"/>
              <a:t> (</a:t>
            </a:r>
            <a:r>
              <a:rPr lang="de-DE" sz="1000" b="0" baseline="0" dirty="0" smtClean="0"/>
              <a:t>Office 2013) </a:t>
            </a:r>
          </a:p>
          <a:p>
            <a:pPr marL="228600" marR="0" indent="-228600" algn="l" defTabSz="914400" rtl="0" eaLnBrk="0" fontAlgn="base" latinLnBrk="0" hangingPunct="0">
              <a:lnSpc>
                <a:spcPct val="100000"/>
              </a:lnSpc>
              <a:spcBef>
                <a:spcPct val="0"/>
              </a:spcBef>
              <a:spcAft>
                <a:spcPct val="0"/>
              </a:spcAft>
              <a:buClrTx/>
              <a:buSzTx/>
              <a:buFont typeface="+mj-lt"/>
              <a:buAutoNum type="arabicPeriod"/>
              <a:tabLst/>
              <a:defRPr/>
            </a:pPr>
            <a:r>
              <a:rPr lang="de-DE" sz="1000" baseline="0" dirty="0" smtClean="0"/>
              <a:t>„</a:t>
            </a:r>
            <a:r>
              <a:rPr lang="de-DE" sz="1000" b="1" baseline="0" dirty="0" smtClean="0"/>
              <a:t>PowerPoint-Optionen</a:t>
            </a:r>
            <a:r>
              <a:rPr lang="de-DE" sz="1000" baseline="0" dirty="0" smtClean="0"/>
              <a:t>“ (für </a:t>
            </a:r>
            <a:r>
              <a:rPr lang="de-DE" sz="1000" b="0" baseline="0" dirty="0" smtClean="0"/>
              <a:t>Office 2007-2010</a:t>
            </a:r>
            <a:r>
              <a:rPr lang="de-DE" sz="1000" baseline="0" dirty="0" smtClean="0"/>
              <a:t>, unten rechts) bzw. </a:t>
            </a:r>
            <a:r>
              <a:rPr lang="de-DE" sz="1000" b="1" baseline="0" dirty="0" smtClean="0"/>
              <a:t>Optionen</a:t>
            </a:r>
            <a:r>
              <a:rPr lang="de-DE" sz="1000" b="0" baseline="0" dirty="0" smtClean="0"/>
              <a:t> (Office 2013) </a:t>
            </a:r>
          </a:p>
          <a:p>
            <a:pPr marL="228600" marR="0" indent="-228600" algn="l" defTabSz="914400" rtl="0" eaLnBrk="0" fontAlgn="base" latinLnBrk="0" hangingPunct="0">
              <a:lnSpc>
                <a:spcPct val="100000"/>
              </a:lnSpc>
              <a:spcBef>
                <a:spcPct val="0"/>
              </a:spcBef>
              <a:spcAft>
                <a:spcPct val="0"/>
              </a:spcAft>
              <a:buClrTx/>
              <a:buSzTx/>
              <a:buFont typeface="+mj-lt"/>
              <a:buAutoNum type="arabicPeriod"/>
              <a:tabLst/>
              <a:defRPr/>
            </a:pPr>
            <a:r>
              <a:rPr lang="de-DE" sz="1000" b="1" baseline="0" dirty="0" smtClean="0"/>
              <a:t>Add-Ins</a:t>
            </a:r>
            <a:endParaRPr lang="de-DE" sz="1000" baseline="0" dirty="0" smtClean="0"/>
          </a:p>
          <a:p>
            <a:pPr marL="228600" marR="0" indent="-228600" algn="l" defTabSz="914400" rtl="0" eaLnBrk="0" fontAlgn="base" latinLnBrk="0" hangingPunct="0">
              <a:lnSpc>
                <a:spcPct val="100000"/>
              </a:lnSpc>
              <a:spcBef>
                <a:spcPct val="0"/>
              </a:spcBef>
              <a:spcAft>
                <a:spcPct val="0"/>
              </a:spcAft>
              <a:buClrTx/>
              <a:buSzTx/>
              <a:buFont typeface="+mj-lt"/>
              <a:buAutoNum type="arabicPeriod"/>
              <a:tabLst/>
              <a:defRPr/>
            </a:pPr>
            <a:r>
              <a:rPr lang="de-DE" sz="1000" baseline="0" dirty="0" smtClean="0"/>
              <a:t>wählen Sie ganz unten bei </a:t>
            </a:r>
            <a:r>
              <a:rPr lang="de-DE" sz="1000" b="1" baseline="0" dirty="0" smtClean="0"/>
              <a:t>Verwalten:</a:t>
            </a:r>
            <a:r>
              <a:rPr lang="de-DE" sz="1000" baseline="0" dirty="0" smtClean="0"/>
              <a:t> den Punkt </a:t>
            </a:r>
            <a:r>
              <a:rPr lang="de-DE" sz="1000" b="1" baseline="0" dirty="0" smtClean="0"/>
              <a:t>PowerPoint-Add Ins</a:t>
            </a:r>
            <a:r>
              <a:rPr lang="de-DE" sz="1000" baseline="0" dirty="0" smtClean="0"/>
              <a:t> und klicken Sie </a:t>
            </a:r>
            <a:r>
              <a:rPr lang="de-DE" sz="1000" b="1" baseline="0" dirty="0" smtClean="0"/>
              <a:t>Gehe zu…</a:t>
            </a:r>
            <a:r>
              <a:rPr lang="de-DE" sz="1000" baseline="0" dirty="0" smtClean="0"/>
              <a:t>.</a:t>
            </a:r>
            <a:endParaRPr lang="de-DE" sz="1000" kern="1200" baseline="0" dirty="0">
              <a:solidFill>
                <a:schemeClr val="tx1"/>
              </a:solidFill>
              <a:latin typeface="Arial" panose="020B0604020202020204" pitchFamily="34" charset="0"/>
              <a:ea typeface="+mn-ea"/>
              <a:cs typeface="+mn-cs"/>
            </a:endParaRPr>
          </a:p>
          <a:p>
            <a:pPr marL="228600" marR="0" indent="-228600" algn="l" defTabSz="914400" rtl="0" eaLnBrk="0" fontAlgn="base" latinLnBrk="0" hangingPunct="0">
              <a:lnSpc>
                <a:spcPct val="100000"/>
              </a:lnSpc>
              <a:spcBef>
                <a:spcPct val="0"/>
              </a:spcBef>
              <a:spcAft>
                <a:spcPct val="0"/>
              </a:spcAft>
              <a:buClrTx/>
              <a:buSzTx/>
              <a:buFont typeface="+mj-lt"/>
              <a:buAutoNum type="arabicPeriod"/>
              <a:tabLst/>
              <a:defRPr/>
            </a:pPr>
            <a:r>
              <a:rPr lang="de-DE" sz="1000" kern="1200" baseline="0" dirty="0" smtClean="0">
                <a:solidFill>
                  <a:schemeClr val="tx1"/>
                </a:solidFill>
                <a:latin typeface="Arial" panose="020B0604020202020204" pitchFamily="34" charset="0"/>
                <a:ea typeface="+mn-ea"/>
                <a:cs typeface="+mn-cs"/>
              </a:rPr>
              <a:t>Sollte das RWTH Add In angezeigt werden, entfernen Sie es! Anders ist eine dauerhafte Installierung nicht möglich.</a:t>
            </a:r>
          </a:p>
          <a:p>
            <a:pPr marL="228600" marR="0" indent="-228600" algn="l" defTabSz="914400" rtl="0" eaLnBrk="0" fontAlgn="base" latinLnBrk="0" hangingPunct="0">
              <a:lnSpc>
                <a:spcPct val="100000"/>
              </a:lnSpc>
              <a:spcBef>
                <a:spcPct val="0"/>
              </a:spcBef>
              <a:spcAft>
                <a:spcPct val="0"/>
              </a:spcAft>
              <a:buClrTx/>
              <a:buSzTx/>
              <a:buFont typeface="+mj-lt"/>
              <a:buAutoNum type="arabicPeriod"/>
              <a:tabLst/>
              <a:defRPr/>
            </a:pPr>
            <a:r>
              <a:rPr lang="de-DE" sz="1000" kern="1200" baseline="0" dirty="0" smtClean="0">
                <a:solidFill>
                  <a:schemeClr val="tx1"/>
                </a:solidFill>
                <a:latin typeface="Arial" panose="020B0604020202020204" pitchFamily="34" charset="0"/>
                <a:ea typeface="+mn-ea"/>
                <a:cs typeface="+mn-cs"/>
              </a:rPr>
              <a:t>Klicken Sie auf </a:t>
            </a:r>
            <a:r>
              <a:rPr lang="de-DE" sz="1000" b="1" kern="1200" baseline="0" dirty="0" smtClean="0">
                <a:solidFill>
                  <a:schemeClr val="tx1"/>
                </a:solidFill>
                <a:latin typeface="Arial" panose="020B0604020202020204" pitchFamily="34" charset="0"/>
                <a:ea typeface="+mn-ea"/>
                <a:cs typeface="+mn-cs"/>
              </a:rPr>
              <a:t>Neu Hinzufügen…</a:t>
            </a:r>
            <a:r>
              <a:rPr lang="de-DE" sz="1000" b="0" kern="1200" baseline="0" dirty="0" smtClean="0">
                <a:solidFill>
                  <a:schemeClr val="tx1"/>
                </a:solidFill>
                <a:latin typeface="Arial" panose="020B0604020202020204" pitchFamily="34" charset="0"/>
                <a:ea typeface="+mn-ea"/>
                <a:cs typeface="+mn-cs"/>
              </a:rPr>
              <a:t>, suchen Sie das Add-In auf ihrem PC raus und klicken Sie auf </a:t>
            </a:r>
            <a:r>
              <a:rPr lang="de-DE" sz="1000" b="1" kern="1200" baseline="0" dirty="0" smtClean="0">
                <a:solidFill>
                  <a:schemeClr val="tx1"/>
                </a:solidFill>
                <a:latin typeface="Arial" panose="020B0604020202020204" pitchFamily="34" charset="0"/>
                <a:ea typeface="+mn-ea"/>
                <a:cs typeface="+mn-cs"/>
              </a:rPr>
              <a:t>OK</a:t>
            </a:r>
          </a:p>
          <a:p>
            <a:pPr marL="228600" marR="0" indent="-228600" algn="l" defTabSz="914400" rtl="0" eaLnBrk="0" fontAlgn="base" latinLnBrk="0" hangingPunct="0">
              <a:lnSpc>
                <a:spcPct val="100000"/>
              </a:lnSpc>
              <a:spcBef>
                <a:spcPct val="0"/>
              </a:spcBef>
              <a:spcAft>
                <a:spcPct val="0"/>
              </a:spcAft>
              <a:buClrTx/>
              <a:buSzTx/>
              <a:buFont typeface="+mj-lt"/>
              <a:buAutoNum type="arabicPeriod"/>
              <a:tabLst/>
              <a:defRPr/>
            </a:pPr>
            <a:r>
              <a:rPr lang="de-DE" sz="1000" b="0" kern="1200" baseline="0" dirty="0" smtClean="0">
                <a:solidFill>
                  <a:schemeClr val="tx1"/>
                </a:solidFill>
                <a:latin typeface="Arial" panose="020B0604020202020204" pitchFamily="34" charset="0"/>
                <a:ea typeface="+mn-ea"/>
                <a:cs typeface="+mn-cs"/>
              </a:rPr>
              <a:t>Mit </a:t>
            </a:r>
            <a:r>
              <a:rPr lang="de-DE" sz="1000" b="1" kern="1200" baseline="0" dirty="0" smtClean="0">
                <a:solidFill>
                  <a:schemeClr val="tx1"/>
                </a:solidFill>
                <a:latin typeface="Arial" panose="020B0604020202020204" pitchFamily="34" charset="0"/>
                <a:ea typeface="+mn-ea"/>
                <a:cs typeface="+mn-cs"/>
              </a:rPr>
              <a:t>Schließen </a:t>
            </a:r>
            <a:r>
              <a:rPr lang="de-DE" sz="1000" b="0" kern="1200" baseline="0" dirty="0" smtClean="0">
                <a:solidFill>
                  <a:schemeClr val="tx1"/>
                </a:solidFill>
                <a:latin typeface="Arial" panose="020B0604020202020204" pitchFamily="34" charset="0"/>
                <a:ea typeface="+mn-ea"/>
                <a:cs typeface="+mn-cs"/>
              </a:rPr>
              <a:t>wird das Add-In dauerhaft gespeichert. Sie können es danach jederzeit wieder entfernen</a:t>
            </a:r>
          </a:p>
        </p:txBody>
      </p:sp>
    </p:spTree>
    <p:extLst>
      <p:ext uri="{BB962C8B-B14F-4D97-AF65-F5344CB8AC3E}">
        <p14:creationId xmlns:p14="http://schemas.microsoft.com/office/powerpoint/2010/main" val="31292249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Inhalt_Text">
    <p:spTree>
      <p:nvGrpSpPr>
        <p:cNvPr id="1" name=""/>
        <p:cNvGrpSpPr/>
        <p:nvPr/>
      </p:nvGrpSpPr>
      <p:grpSpPr>
        <a:xfrm>
          <a:off x="0" y="0"/>
          <a:ext cx="0" cy="0"/>
          <a:chOff x="0" y="0"/>
          <a:chExt cx="0" cy="0"/>
        </a:xfrm>
      </p:grpSpPr>
      <p:sp>
        <p:nvSpPr>
          <p:cNvPr id="2" name="Title 1"/>
          <p:cNvSpPr>
            <a:spLocks noGrp="1"/>
          </p:cNvSpPr>
          <p:nvPr>
            <p:ph type="title"/>
          </p:nvPr>
        </p:nvSpPr>
        <p:spPr>
          <a:xfrm>
            <a:off x="384000" y="201600"/>
            <a:ext cx="11424000" cy="543600"/>
          </a:xfrm>
          <a:prstGeom prst="rect">
            <a:avLst/>
          </a:prstGeom>
        </p:spPr>
        <p:txBody>
          <a:bodyPr lIns="0" tIns="0" rIns="0" bIns="0" anchor="b" anchorCtr="0"/>
          <a:lstStyle>
            <a:lvl1pPr algn="l">
              <a:defRPr sz="2000" b="1">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384000" y="1152000"/>
            <a:ext cx="11424000" cy="252000"/>
          </a:xfrm>
          <a:prstGeom prst="rect">
            <a:avLst/>
          </a:prstGeom>
          <a:noFill/>
        </p:spPr>
        <p:txBody>
          <a:bodyPr lIns="0" tIns="0" rIns="0" bIns="0"/>
          <a:lstStyle>
            <a:lvl1pPr marL="0" indent="0">
              <a:lnSpc>
                <a:spcPct val="100000"/>
              </a:lnSpc>
              <a:spcBef>
                <a:spcPts val="0"/>
              </a:spcBef>
              <a:buFontTx/>
              <a:buNone/>
              <a:defRPr sz="2000" b="1" i="0"/>
            </a:lvl1pPr>
            <a:lvl2pPr marL="216000" indent="180000">
              <a:buClr>
                <a:schemeClr val="tx2"/>
              </a:buClr>
              <a:defRPr sz="1800"/>
            </a:lvl2pPr>
            <a:lvl3pPr marL="432000" indent="180000">
              <a:buClr>
                <a:schemeClr val="tx2"/>
              </a:buClr>
              <a:buFont typeface="Symbol" panose="05050102010706020507" pitchFamily="18" charset="2"/>
              <a:buChar char="-"/>
              <a:defRPr sz="1600"/>
            </a:lvl3pPr>
            <a:lvl4pPr marL="648000" indent="180000">
              <a:buClr>
                <a:schemeClr val="tx2"/>
              </a:buClr>
              <a:buFont typeface="Wingdings" panose="05000000000000000000" pitchFamily="2" charset="2"/>
              <a:buChar char="§"/>
              <a:defRPr sz="1600"/>
            </a:lvl4pPr>
            <a:lvl5pPr marL="864000" indent="180000">
              <a:buClr>
                <a:schemeClr val="tx2"/>
              </a:buClr>
              <a:buFont typeface="Arial" panose="020B0604020202020204" pitchFamily="34" charset="0"/>
              <a:buChar char="-"/>
              <a:defRPr sz="1600"/>
            </a:lvl5pPr>
          </a:lstStyle>
          <a:p>
            <a:pPr lvl="0"/>
            <a:r>
              <a:rPr lang="en-US" smtClean="0"/>
              <a:t>Click to edit Master text styles</a:t>
            </a:r>
          </a:p>
        </p:txBody>
      </p:sp>
      <p:sp>
        <p:nvSpPr>
          <p:cNvPr id="7" name="Textplatzhalter 6"/>
          <p:cNvSpPr>
            <a:spLocks noGrp="1"/>
          </p:cNvSpPr>
          <p:nvPr>
            <p:ph type="body" sz="quarter" idx="12"/>
          </p:nvPr>
        </p:nvSpPr>
        <p:spPr>
          <a:xfrm>
            <a:off x="383118" y="1684801"/>
            <a:ext cx="11425767" cy="3751263"/>
          </a:xfrm>
          <a:prstGeom prst="rect">
            <a:avLst/>
          </a:prstGeom>
        </p:spPr>
        <p:txBody>
          <a:bodyPr lIns="0" tIns="0" rIns="0" bIns="0"/>
          <a:lstStyle>
            <a:lvl1pPr marL="0" indent="0">
              <a:buFontTx/>
              <a:buNone/>
              <a:defRPr/>
            </a:lvl1pPr>
          </a:lstStyle>
          <a:p>
            <a:pPr lvl="0"/>
            <a:r>
              <a:rPr lang="en-US" smtClean="0"/>
              <a:t>Click to edit Master text styles</a:t>
            </a:r>
          </a:p>
        </p:txBody>
      </p:sp>
      <p:sp>
        <p:nvSpPr>
          <p:cNvPr id="9" name="Textfeld 8"/>
          <p:cNvSpPr txBox="1"/>
          <p:nvPr/>
        </p:nvSpPr>
        <p:spPr>
          <a:xfrm>
            <a:off x="-2995747" y="506414"/>
            <a:ext cx="2756564" cy="3785652"/>
          </a:xfrm>
          <a:prstGeom prst="rect">
            <a:avLst/>
          </a:prstGeom>
          <a:noFill/>
        </p:spPr>
        <p:txBody>
          <a:bodyPr wrap="square">
            <a:spAutoFit/>
          </a:bodyPr>
          <a:lstStyle/>
          <a:p>
            <a:pPr eaLnBrk="1" fontAlgn="auto" hangingPunct="1">
              <a:spcBef>
                <a:spcPts val="0"/>
              </a:spcBef>
              <a:spcAft>
                <a:spcPts val="0"/>
              </a:spcAft>
              <a:defRPr/>
            </a:pPr>
            <a:r>
              <a:rPr lang="de-DE" sz="1000" b="1" dirty="0" smtClean="0">
                <a:latin typeface="+mn-lt"/>
              </a:rPr>
              <a:t>Seitenzahlen:</a:t>
            </a:r>
            <a:endParaRPr lang="de-DE" sz="1000" b="1" dirty="0">
              <a:latin typeface="+mn-lt"/>
            </a:endParaRPr>
          </a:p>
          <a:p>
            <a:pPr marL="0" marR="0" indent="0" algn="l" defTabSz="914400" rtl="0" eaLnBrk="0" fontAlgn="base" latinLnBrk="0" hangingPunct="0">
              <a:lnSpc>
                <a:spcPct val="100000"/>
              </a:lnSpc>
              <a:spcBef>
                <a:spcPct val="0"/>
              </a:spcBef>
              <a:spcAft>
                <a:spcPct val="0"/>
              </a:spcAft>
              <a:buClrTx/>
              <a:buSzTx/>
              <a:buFontTx/>
              <a:buNone/>
              <a:tabLst/>
              <a:defRPr/>
            </a:pPr>
            <a:r>
              <a:rPr lang="de-DE" sz="1000" dirty="0" smtClean="0"/>
              <a:t>Die Seitenanzeige „1 von X“ ist nicht standardmäßig in </a:t>
            </a:r>
            <a:r>
              <a:rPr lang="de-DE" sz="1000" dirty="0" err="1" smtClean="0"/>
              <a:t>Powerpoint</a:t>
            </a:r>
            <a:r>
              <a:rPr lang="de-DE" sz="1000" dirty="0" smtClean="0"/>
              <a:t> verfügbar; daher benötigen Sie dazu ein Add-In.</a:t>
            </a:r>
            <a:r>
              <a:rPr lang="de-DE" sz="1000" baseline="0" dirty="0" smtClean="0"/>
              <a:t> </a:t>
            </a:r>
            <a:r>
              <a:rPr lang="de-DE" sz="1000" dirty="0" smtClean="0"/>
              <a:t>Das Add-In</a:t>
            </a:r>
            <a:r>
              <a:rPr lang="de-DE" sz="1000" baseline="0" dirty="0" smtClean="0"/>
              <a:t> kann im Vorlagencenter heruntergeladen werden.</a:t>
            </a:r>
            <a:endParaRPr lang="de-DE" sz="1000" dirty="0" smtClean="0"/>
          </a:p>
          <a:p>
            <a:pPr marL="0" indent="0">
              <a:buNone/>
            </a:pPr>
            <a:endParaRPr lang="de-DE" sz="1000" dirty="0" smtClean="0"/>
          </a:p>
          <a:p>
            <a:pPr marL="0" indent="0">
              <a:buNone/>
            </a:pPr>
            <a:r>
              <a:rPr lang="de-DE" sz="1000" b="1" dirty="0" smtClean="0"/>
              <a:t>Aktivieren</a:t>
            </a:r>
          </a:p>
          <a:p>
            <a:r>
              <a:rPr lang="de-DE" sz="1000" dirty="0" smtClean="0"/>
              <a:t>Nach dem Öffnen der Vorlage, klicken Sie mit einem Doppelklick auf die Datei „RWTH-Addin-Seitenzahlen“, um das Add-In zu aktivieren. Nach dem Schließen von </a:t>
            </a:r>
            <a:r>
              <a:rPr lang="de-DE" sz="1000" dirty="0" err="1" smtClean="0"/>
              <a:t>Powerpoint</a:t>
            </a:r>
            <a:r>
              <a:rPr lang="de-DE" sz="1000" dirty="0" smtClean="0"/>
              <a:t> deaktiviert es sich automatisch wieder.</a:t>
            </a:r>
          </a:p>
          <a:p>
            <a:endParaRPr lang="de-DE" sz="1000" dirty="0" smtClean="0"/>
          </a:p>
          <a:p>
            <a:r>
              <a:rPr lang="de-DE" sz="1000" b="1" dirty="0" smtClean="0"/>
              <a:t>Erstellen</a:t>
            </a:r>
          </a:p>
          <a:p>
            <a:r>
              <a:rPr lang="de-DE" sz="1000" dirty="0" smtClean="0"/>
              <a:t>Gehen Sie in der Symbolleiste auf den Tab „RWTH </a:t>
            </a:r>
            <a:r>
              <a:rPr lang="de-DE" sz="1000" dirty="0" err="1" smtClean="0"/>
              <a:t>AddIn</a:t>
            </a:r>
            <a:r>
              <a:rPr lang="de-DE" sz="1000" dirty="0" smtClean="0"/>
              <a:t>“ und klicken Sie den Button. Nun stellen sich die Seitenzahlen automatisch ein. Falls Sie nachträglich noch Folien hinzufügen oder löschen, klicken Sie einfach erneut auf den Button, um die Seitenzahlen zu aktualisieren. </a:t>
            </a:r>
          </a:p>
          <a:p>
            <a:endParaRPr lang="de-DE" sz="1000" dirty="0" smtClean="0">
              <a:latin typeface="+mn-lt"/>
            </a:endParaRPr>
          </a:p>
        </p:txBody>
      </p:sp>
      <p:sp>
        <p:nvSpPr>
          <p:cNvPr id="10" name="Textfeld 9"/>
          <p:cNvSpPr txBox="1"/>
          <p:nvPr/>
        </p:nvSpPr>
        <p:spPr>
          <a:xfrm>
            <a:off x="12308115" y="506413"/>
            <a:ext cx="2756564" cy="3785652"/>
          </a:xfrm>
          <a:prstGeom prst="rect">
            <a:avLst/>
          </a:prstGeom>
          <a:noFill/>
        </p:spPr>
        <p:txBody>
          <a:bodyPr wrap="square">
            <a:spAutoFit/>
          </a:bodyPr>
          <a:lstStyle/>
          <a:p>
            <a:r>
              <a:rPr lang="de-DE" sz="1000" b="1" kern="1200" dirty="0" smtClean="0">
                <a:solidFill>
                  <a:schemeClr val="tx1"/>
                </a:solidFill>
                <a:latin typeface="Arial" panose="020B0604020202020204" pitchFamily="34" charset="0"/>
                <a:ea typeface="+mn-ea"/>
                <a:cs typeface="+mn-cs"/>
              </a:rPr>
              <a:t>Add-In</a:t>
            </a:r>
            <a:r>
              <a:rPr lang="de-DE" sz="1000" b="1" kern="1200" baseline="0" dirty="0" smtClean="0">
                <a:solidFill>
                  <a:schemeClr val="tx1"/>
                </a:solidFill>
                <a:latin typeface="Arial" panose="020B0604020202020204" pitchFamily="34" charset="0"/>
                <a:ea typeface="+mn-ea"/>
                <a:cs typeface="+mn-cs"/>
              </a:rPr>
              <a:t> installieren </a:t>
            </a:r>
          </a:p>
          <a:p>
            <a:r>
              <a:rPr lang="de-DE" sz="1000" dirty="0" smtClean="0"/>
              <a:t>Wenn Sie das Add-In dauerhaft installieren möchten, damit Sie es nicht immer anklicken müssen, gehen Sie wie folgt vor:</a:t>
            </a:r>
          </a:p>
          <a:p>
            <a:r>
              <a:rPr lang="de-DE" sz="1000" dirty="0" smtClean="0"/>
              <a:t> </a:t>
            </a:r>
          </a:p>
          <a:p>
            <a:pPr marL="228600" marR="0" indent="-228600" algn="l" defTabSz="914400" rtl="0" eaLnBrk="0" fontAlgn="base" latinLnBrk="0" hangingPunct="0">
              <a:lnSpc>
                <a:spcPct val="100000"/>
              </a:lnSpc>
              <a:spcBef>
                <a:spcPct val="0"/>
              </a:spcBef>
              <a:spcAft>
                <a:spcPct val="0"/>
              </a:spcAft>
              <a:buClrTx/>
              <a:buSzTx/>
              <a:buFont typeface="+mj-lt"/>
              <a:buAutoNum type="arabicPeriod"/>
              <a:tabLst/>
              <a:defRPr/>
            </a:pPr>
            <a:r>
              <a:rPr lang="de-DE" sz="1000" b="1" baseline="0" dirty="0" smtClean="0"/>
              <a:t>Schaltfläche Office</a:t>
            </a:r>
            <a:r>
              <a:rPr lang="de-DE" sz="1000" baseline="0" dirty="0" smtClean="0"/>
              <a:t> (für </a:t>
            </a:r>
            <a:r>
              <a:rPr lang="de-DE" sz="1000" b="0" baseline="0" dirty="0" smtClean="0"/>
              <a:t>Office 2007-2010</a:t>
            </a:r>
            <a:r>
              <a:rPr lang="de-DE" sz="1000" baseline="0" dirty="0" smtClean="0"/>
              <a:t>, runder Button oben links) bzw. auf </a:t>
            </a:r>
            <a:r>
              <a:rPr lang="de-DE" sz="1000" b="1" baseline="0" dirty="0" smtClean="0"/>
              <a:t>Datei</a:t>
            </a:r>
            <a:r>
              <a:rPr lang="de-DE" sz="1000" baseline="0" dirty="0" smtClean="0"/>
              <a:t> (</a:t>
            </a:r>
            <a:r>
              <a:rPr lang="de-DE" sz="1000" b="0" baseline="0" dirty="0" smtClean="0"/>
              <a:t>Office 2013) </a:t>
            </a:r>
          </a:p>
          <a:p>
            <a:pPr marL="228600" marR="0" indent="-228600" algn="l" defTabSz="914400" rtl="0" eaLnBrk="0" fontAlgn="base" latinLnBrk="0" hangingPunct="0">
              <a:lnSpc>
                <a:spcPct val="100000"/>
              </a:lnSpc>
              <a:spcBef>
                <a:spcPct val="0"/>
              </a:spcBef>
              <a:spcAft>
                <a:spcPct val="0"/>
              </a:spcAft>
              <a:buClrTx/>
              <a:buSzTx/>
              <a:buFont typeface="+mj-lt"/>
              <a:buAutoNum type="arabicPeriod"/>
              <a:tabLst/>
              <a:defRPr/>
            </a:pPr>
            <a:r>
              <a:rPr lang="de-DE" sz="1000" baseline="0" dirty="0" smtClean="0"/>
              <a:t>„</a:t>
            </a:r>
            <a:r>
              <a:rPr lang="de-DE" sz="1000" b="1" baseline="0" dirty="0" smtClean="0"/>
              <a:t>PowerPoint-Optionen</a:t>
            </a:r>
            <a:r>
              <a:rPr lang="de-DE" sz="1000" baseline="0" dirty="0" smtClean="0"/>
              <a:t>“ (für </a:t>
            </a:r>
            <a:r>
              <a:rPr lang="de-DE" sz="1000" b="0" baseline="0" dirty="0" smtClean="0"/>
              <a:t>Office 2007-2010</a:t>
            </a:r>
            <a:r>
              <a:rPr lang="de-DE" sz="1000" baseline="0" dirty="0" smtClean="0"/>
              <a:t>, unten rechts) bzw. </a:t>
            </a:r>
            <a:r>
              <a:rPr lang="de-DE" sz="1000" b="1" baseline="0" dirty="0" smtClean="0"/>
              <a:t>Optionen</a:t>
            </a:r>
            <a:r>
              <a:rPr lang="de-DE" sz="1000" b="0" baseline="0" dirty="0" smtClean="0"/>
              <a:t> (Office 2013) </a:t>
            </a:r>
          </a:p>
          <a:p>
            <a:pPr marL="228600" marR="0" indent="-228600" algn="l" defTabSz="914400" rtl="0" eaLnBrk="0" fontAlgn="base" latinLnBrk="0" hangingPunct="0">
              <a:lnSpc>
                <a:spcPct val="100000"/>
              </a:lnSpc>
              <a:spcBef>
                <a:spcPct val="0"/>
              </a:spcBef>
              <a:spcAft>
                <a:spcPct val="0"/>
              </a:spcAft>
              <a:buClrTx/>
              <a:buSzTx/>
              <a:buFont typeface="+mj-lt"/>
              <a:buAutoNum type="arabicPeriod"/>
              <a:tabLst/>
              <a:defRPr/>
            </a:pPr>
            <a:r>
              <a:rPr lang="de-DE" sz="1000" b="1" baseline="0" dirty="0" smtClean="0"/>
              <a:t>Add-Ins</a:t>
            </a:r>
            <a:endParaRPr lang="de-DE" sz="1000" baseline="0" dirty="0" smtClean="0"/>
          </a:p>
          <a:p>
            <a:pPr marL="228600" marR="0" indent="-228600" algn="l" defTabSz="914400" rtl="0" eaLnBrk="0" fontAlgn="base" latinLnBrk="0" hangingPunct="0">
              <a:lnSpc>
                <a:spcPct val="100000"/>
              </a:lnSpc>
              <a:spcBef>
                <a:spcPct val="0"/>
              </a:spcBef>
              <a:spcAft>
                <a:spcPct val="0"/>
              </a:spcAft>
              <a:buClrTx/>
              <a:buSzTx/>
              <a:buFont typeface="+mj-lt"/>
              <a:buAutoNum type="arabicPeriod"/>
              <a:tabLst/>
              <a:defRPr/>
            </a:pPr>
            <a:r>
              <a:rPr lang="de-DE" sz="1000" baseline="0" dirty="0" smtClean="0"/>
              <a:t>wählen Sie ganz unten bei </a:t>
            </a:r>
            <a:r>
              <a:rPr lang="de-DE" sz="1000" b="1" baseline="0" dirty="0" smtClean="0"/>
              <a:t>Verwalten:</a:t>
            </a:r>
            <a:r>
              <a:rPr lang="de-DE" sz="1000" baseline="0" dirty="0" smtClean="0"/>
              <a:t> den Punkt </a:t>
            </a:r>
            <a:r>
              <a:rPr lang="de-DE" sz="1000" b="1" baseline="0" dirty="0" smtClean="0"/>
              <a:t>PowerPoint-Add Ins</a:t>
            </a:r>
            <a:r>
              <a:rPr lang="de-DE" sz="1000" baseline="0" dirty="0" smtClean="0"/>
              <a:t> und klicken Sie </a:t>
            </a:r>
            <a:r>
              <a:rPr lang="de-DE" sz="1000" b="1" baseline="0" dirty="0" smtClean="0"/>
              <a:t>Gehe zu…</a:t>
            </a:r>
            <a:r>
              <a:rPr lang="de-DE" sz="1000" baseline="0" dirty="0" smtClean="0"/>
              <a:t>.</a:t>
            </a:r>
            <a:endParaRPr lang="de-DE" sz="1000" kern="1200" baseline="0" dirty="0">
              <a:solidFill>
                <a:schemeClr val="tx1"/>
              </a:solidFill>
              <a:latin typeface="Arial" panose="020B0604020202020204" pitchFamily="34" charset="0"/>
              <a:ea typeface="+mn-ea"/>
              <a:cs typeface="+mn-cs"/>
            </a:endParaRPr>
          </a:p>
          <a:p>
            <a:pPr marL="228600" marR="0" indent="-228600" algn="l" defTabSz="914400" rtl="0" eaLnBrk="0" fontAlgn="base" latinLnBrk="0" hangingPunct="0">
              <a:lnSpc>
                <a:spcPct val="100000"/>
              </a:lnSpc>
              <a:spcBef>
                <a:spcPct val="0"/>
              </a:spcBef>
              <a:spcAft>
                <a:spcPct val="0"/>
              </a:spcAft>
              <a:buClrTx/>
              <a:buSzTx/>
              <a:buFont typeface="+mj-lt"/>
              <a:buAutoNum type="arabicPeriod"/>
              <a:tabLst/>
              <a:defRPr/>
            </a:pPr>
            <a:r>
              <a:rPr lang="de-DE" sz="1000" kern="1200" baseline="0" dirty="0" smtClean="0">
                <a:solidFill>
                  <a:schemeClr val="tx1"/>
                </a:solidFill>
                <a:latin typeface="Arial" panose="020B0604020202020204" pitchFamily="34" charset="0"/>
                <a:ea typeface="+mn-ea"/>
                <a:cs typeface="+mn-cs"/>
              </a:rPr>
              <a:t>Sollte das RWTH Add In angezeigt werden, entfernen Sie es! Anders ist eine dauerhafte Installierung nicht möglich.</a:t>
            </a:r>
          </a:p>
          <a:p>
            <a:pPr marL="228600" marR="0" indent="-228600" algn="l" defTabSz="914400" rtl="0" eaLnBrk="0" fontAlgn="base" latinLnBrk="0" hangingPunct="0">
              <a:lnSpc>
                <a:spcPct val="100000"/>
              </a:lnSpc>
              <a:spcBef>
                <a:spcPct val="0"/>
              </a:spcBef>
              <a:spcAft>
                <a:spcPct val="0"/>
              </a:spcAft>
              <a:buClrTx/>
              <a:buSzTx/>
              <a:buFont typeface="+mj-lt"/>
              <a:buAutoNum type="arabicPeriod"/>
              <a:tabLst/>
              <a:defRPr/>
            </a:pPr>
            <a:r>
              <a:rPr lang="de-DE" sz="1000" kern="1200" baseline="0" dirty="0" smtClean="0">
                <a:solidFill>
                  <a:schemeClr val="tx1"/>
                </a:solidFill>
                <a:latin typeface="Arial" panose="020B0604020202020204" pitchFamily="34" charset="0"/>
                <a:ea typeface="+mn-ea"/>
                <a:cs typeface="+mn-cs"/>
              </a:rPr>
              <a:t>Klicken Sie auf </a:t>
            </a:r>
            <a:r>
              <a:rPr lang="de-DE" sz="1000" b="1" kern="1200" baseline="0" dirty="0" smtClean="0">
                <a:solidFill>
                  <a:schemeClr val="tx1"/>
                </a:solidFill>
                <a:latin typeface="Arial" panose="020B0604020202020204" pitchFamily="34" charset="0"/>
                <a:ea typeface="+mn-ea"/>
                <a:cs typeface="+mn-cs"/>
              </a:rPr>
              <a:t>Neu Hinzufügen…</a:t>
            </a:r>
            <a:r>
              <a:rPr lang="de-DE" sz="1000" b="0" kern="1200" baseline="0" dirty="0" smtClean="0">
                <a:solidFill>
                  <a:schemeClr val="tx1"/>
                </a:solidFill>
                <a:latin typeface="Arial" panose="020B0604020202020204" pitchFamily="34" charset="0"/>
                <a:ea typeface="+mn-ea"/>
                <a:cs typeface="+mn-cs"/>
              </a:rPr>
              <a:t>, suchen Sie das Add-In auf ihrem PC raus und klicken Sie auf </a:t>
            </a:r>
            <a:r>
              <a:rPr lang="de-DE" sz="1000" b="1" kern="1200" baseline="0" dirty="0" smtClean="0">
                <a:solidFill>
                  <a:schemeClr val="tx1"/>
                </a:solidFill>
                <a:latin typeface="Arial" panose="020B0604020202020204" pitchFamily="34" charset="0"/>
                <a:ea typeface="+mn-ea"/>
                <a:cs typeface="+mn-cs"/>
              </a:rPr>
              <a:t>OK</a:t>
            </a:r>
          </a:p>
          <a:p>
            <a:pPr marL="228600" marR="0" indent="-228600" algn="l" defTabSz="914400" rtl="0" eaLnBrk="0" fontAlgn="base" latinLnBrk="0" hangingPunct="0">
              <a:lnSpc>
                <a:spcPct val="100000"/>
              </a:lnSpc>
              <a:spcBef>
                <a:spcPct val="0"/>
              </a:spcBef>
              <a:spcAft>
                <a:spcPct val="0"/>
              </a:spcAft>
              <a:buClrTx/>
              <a:buSzTx/>
              <a:buFont typeface="+mj-lt"/>
              <a:buAutoNum type="arabicPeriod"/>
              <a:tabLst/>
              <a:defRPr/>
            </a:pPr>
            <a:r>
              <a:rPr lang="de-DE" sz="1000" b="0" kern="1200" baseline="0" dirty="0" smtClean="0">
                <a:solidFill>
                  <a:schemeClr val="tx1"/>
                </a:solidFill>
                <a:latin typeface="Arial" panose="020B0604020202020204" pitchFamily="34" charset="0"/>
                <a:ea typeface="+mn-ea"/>
                <a:cs typeface="+mn-cs"/>
              </a:rPr>
              <a:t>Mit </a:t>
            </a:r>
            <a:r>
              <a:rPr lang="de-DE" sz="1000" b="1" kern="1200" baseline="0" dirty="0" smtClean="0">
                <a:solidFill>
                  <a:schemeClr val="tx1"/>
                </a:solidFill>
                <a:latin typeface="Arial" panose="020B0604020202020204" pitchFamily="34" charset="0"/>
                <a:ea typeface="+mn-ea"/>
                <a:cs typeface="+mn-cs"/>
              </a:rPr>
              <a:t>Schließen </a:t>
            </a:r>
            <a:r>
              <a:rPr lang="de-DE" sz="1000" b="0" kern="1200" baseline="0" dirty="0" smtClean="0">
                <a:solidFill>
                  <a:schemeClr val="tx1"/>
                </a:solidFill>
                <a:latin typeface="Arial" panose="020B0604020202020204" pitchFamily="34" charset="0"/>
                <a:ea typeface="+mn-ea"/>
                <a:cs typeface="+mn-cs"/>
              </a:rPr>
              <a:t>wird das Add-In dauerhaft gespeichert. Sie können es danach jederzeit wieder entfernen</a:t>
            </a:r>
          </a:p>
        </p:txBody>
      </p:sp>
    </p:spTree>
    <p:extLst>
      <p:ext uri="{BB962C8B-B14F-4D97-AF65-F5344CB8AC3E}">
        <p14:creationId xmlns:p14="http://schemas.microsoft.com/office/powerpoint/2010/main" val="17738979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Inhalt_Text_Bild">
    <p:spTree>
      <p:nvGrpSpPr>
        <p:cNvPr id="1" name=""/>
        <p:cNvGrpSpPr/>
        <p:nvPr/>
      </p:nvGrpSpPr>
      <p:grpSpPr>
        <a:xfrm>
          <a:off x="0" y="0"/>
          <a:ext cx="0" cy="0"/>
          <a:chOff x="0" y="0"/>
          <a:chExt cx="0" cy="0"/>
        </a:xfrm>
      </p:grpSpPr>
      <p:sp>
        <p:nvSpPr>
          <p:cNvPr id="2" name="Title 1"/>
          <p:cNvSpPr>
            <a:spLocks noGrp="1"/>
          </p:cNvSpPr>
          <p:nvPr>
            <p:ph type="title"/>
          </p:nvPr>
        </p:nvSpPr>
        <p:spPr>
          <a:xfrm>
            <a:off x="384000" y="201600"/>
            <a:ext cx="11424000" cy="543600"/>
          </a:xfrm>
          <a:prstGeom prst="rect">
            <a:avLst/>
          </a:prstGeom>
        </p:spPr>
        <p:txBody>
          <a:bodyPr lIns="0" tIns="0" rIns="0" bIns="0" anchor="b" anchorCtr="0"/>
          <a:lstStyle>
            <a:lvl1pPr algn="l">
              <a:defRPr sz="2000" b="1">
                <a:solidFill>
                  <a:schemeClr val="tx2"/>
                </a:solidFill>
              </a:defRPr>
            </a:lvl1pPr>
          </a:lstStyle>
          <a:p>
            <a:r>
              <a:rPr lang="en-US" smtClean="0"/>
              <a:t>Click to edit Master title style</a:t>
            </a:r>
            <a:endParaRPr lang="en-US" dirty="0"/>
          </a:p>
        </p:txBody>
      </p:sp>
      <p:sp>
        <p:nvSpPr>
          <p:cNvPr id="25" name="Textplatzhalter 24"/>
          <p:cNvSpPr>
            <a:spLocks noGrp="1"/>
          </p:cNvSpPr>
          <p:nvPr>
            <p:ph type="body" sz="quarter" idx="11"/>
          </p:nvPr>
        </p:nvSpPr>
        <p:spPr>
          <a:xfrm>
            <a:off x="384001" y="1152000"/>
            <a:ext cx="11425767" cy="252000"/>
          </a:xfrm>
          <a:prstGeom prst="rect">
            <a:avLst/>
          </a:prstGeom>
        </p:spPr>
        <p:txBody>
          <a:bodyPr lIns="0" tIns="0" rIns="0" bIns="0"/>
          <a:lstStyle>
            <a:lvl1pPr marL="0" indent="0">
              <a:lnSpc>
                <a:spcPct val="100000"/>
              </a:lnSpc>
              <a:buFontTx/>
              <a:buNone/>
              <a:defRPr sz="2000" b="1"/>
            </a:lvl1pPr>
            <a:lvl2pPr marL="457200" indent="0">
              <a:buFontTx/>
              <a:buNone/>
              <a:defRPr sz="1800"/>
            </a:lvl2pPr>
            <a:lvl3pPr marL="914400" indent="0">
              <a:buFontTx/>
              <a:buNone/>
              <a:defRPr sz="1800"/>
            </a:lvl3pPr>
            <a:lvl4pPr marL="1371600" indent="0">
              <a:buFontTx/>
              <a:buNone/>
              <a:defRPr sz="1800"/>
            </a:lvl4pPr>
            <a:lvl5pPr marL="1828800" indent="0">
              <a:buFontTx/>
              <a:buNone/>
              <a:defRPr sz="1800"/>
            </a:lvl5pPr>
          </a:lstStyle>
          <a:p>
            <a:pPr lvl="0"/>
            <a:r>
              <a:rPr lang="en-US" smtClean="0"/>
              <a:t>Click to edit Master text styles</a:t>
            </a:r>
          </a:p>
        </p:txBody>
      </p:sp>
      <p:sp>
        <p:nvSpPr>
          <p:cNvPr id="14" name="Textplatzhalter 11"/>
          <p:cNvSpPr>
            <a:spLocks noGrp="1"/>
          </p:cNvSpPr>
          <p:nvPr>
            <p:ph type="body" sz="quarter" idx="14"/>
          </p:nvPr>
        </p:nvSpPr>
        <p:spPr>
          <a:xfrm>
            <a:off x="383118" y="1684800"/>
            <a:ext cx="7531100" cy="3985955"/>
          </a:xfrm>
          <a:prstGeom prst="rect">
            <a:avLst/>
          </a:prstGeom>
        </p:spPr>
        <p:txBody>
          <a:bodyPr lIns="0" tIns="0" rIns="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pic>
        <p:nvPicPr>
          <p:cNvPr id="7" name="Grafik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99600" y="1684799"/>
            <a:ext cx="3708400" cy="3594100"/>
          </a:xfrm>
          <a:prstGeom prst="rect">
            <a:avLst/>
          </a:prstGeom>
        </p:spPr>
      </p:pic>
    </p:spTree>
    <p:extLst>
      <p:ext uri="{BB962C8B-B14F-4D97-AF65-F5344CB8AC3E}">
        <p14:creationId xmlns:p14="http://schemas.microsoft.com/office/powerpoint/2010/main" val="11947257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Slide Number Placeholder 5"/>
          <p:cNvSpPr txBox="1">
            <a:spLocks/>
          </p:cNvSpPr>
          <p:nvPr/>
        </p:nvSpPr>
        <p:spPr>
          <a:xfrm>
            <a:off x="1498601" y="6227764"/>
            <a:ext cx="5668433" cy="396875"/>
          </a:xfrm>
          <a:prstGeom prst="rect">
            <a:avLst/>
          </a:prstGeom>
        </p:spPr>
        <p:txBody>
          <a:bodyPr lIns="0" tIns="0" rIns="0" bIns="0" anchor="ctr"/>
          <a:lstStyle>
            <a:defPPr>
              <a:defRPr lang="de-DE"/>
            </a:defPPr>
            <a:lvl1pPr marL="0" algn="l" defTabSz="914400" rtl="0" eaLnBrk="1" latinLnBrk="0" hangingPunct="1">
              <a:defRPr sz="9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de-DE" sz="900" b="0" i="0" kern="1200" dirty="0" smtClean="0">
                <a:solidFill>
                  <a:schemeClr val="tx2"/>
                </a:solidFill>
                <a:effectLst/>
                <a:latin typeface="+mn-lt"/>
                <a:ea typeface="+mn-ea"/>
                <a:cs typeface="+mn-cs"/>
              </a:rPr>
              <a:t>RWTH</a:t>
            </a:r>
            <a:r>
              <a:rPr lang="de-DE" sz="900" b="0" i="0" kern="1200" baseline="0" dirty="0" smtClean="0">
                <a:solidFill>
                  <a:schemeClr val="tx2"/>
                </a:solidFill>
                <a:effectLst/>
                <a:latin typeface="+mn-lt"/>
                <a:ea typeface="+mn-ea"/>
                <a:cs typeface="+mn-cs"/>
              </a:rPr>
              <a:t> </a:t>
            </a:r>
            <a:r>
              <a:rPr lang="de-DE" sz="900" b="0" i="0" kern="1200" dirty="0" smtClean="0">
                <a:solidFill>
                  <a:schemeClr val="tx2"/>
                </a:solidFill>
                <a:effectLst/>
                <a:latin typeface="+mn-lt"/>
                <a:ea typeface="+mn-ea"/>
                <a:cs typeface="+mn-cs"/>
              </a:rPr>
              <a:t>Informatik 5 </a:t>
            </a:r>
            <a:r>
              <a:rPr lang="de-DE" sz="900" dirty="0" smtClean="0"/>
              <a:t> | </a:t>
            </a:r>
            <a:r>
              <a:rPr lang="de-DE" sz="900" baseline="0" dirty="0" smtClean="0"/>
              <a:t> </a:t>
            </a:r>
            <a:r>
              <a:rPr lang="de-DE" sz="900" b="0" i="0" kern="1200" dirty="0" smtClean="0">
                <a:solidFill>
                  <a:schemeClr val="tx2"/>
                </a:solidFill>
                <a:effectLst/>
                <a:latin typeface="+mn-lt"/>
                <a:ea typeface="+mn-ea"/>
                <a:cs typeface="+mn-cs"/>
              </a:rPr>
              <a:t>Ahornstr. 55</a:t>
            </a:r>
            <a:r>
              <a:rPr lang="de-DE" sz="900" b="0" i="0" kern="1200" baseline="0" dirty="0" smtClean="0">
                <a:solidFill>
                  <a:schemeClr val="tx2"/>
                </a:solidFill>
                <a:effectLst/>
                <a:latin typeface="+mn-lt"/>
                <a:ea typeface="+mn-ea"/>
                <a:cs typeface="+mn-cs"/>
              </a:rPr>
              <a:t>  </a:t>
            </a:r>
            <a:r>
              <a:rPr lang="de-DE" sz="900" b="0" i="0" kern="1200" dirty="0" smtClean="0">
                <a:solidFill>
                  <a:schemeClr val="tx2"/>
                </a:solidFill>
                <a:effectLst/>
                <a:latin typeface="+mn-lt"/>
                <a:ea typeface="+mn-ea"/>
                <a:cs typeface="+mn-cs"/>
              </a:rPr>
              <a:t>D-52056 Aachen Germany </a:t>
            </a:r>
            <a:r>
              <a:rPr lang="de-DE" sz="900" dirty="0" smtClean="0"/>
              <a:t> | </a:t>
            </a:r>
            <a:br>
              <a:rPr lang="de-DE" sz="900" dirty="0" smtClean="0"/>
            </a:br>
            <a:r>
              <a:rPr lang="de-DE" sz="900" b="0" i="0" kern="1200" dirty="0" smtClean="0">
                <a:solidFill>
                  <a:schemeClr val="tx2"/>
                </a:solidFill>
                <a:effectLst/>
                <a:latin typeface="+mn-lt"/>
                <a:ea typeface="+mn-ea"/>
                <a:cs typeface="+mn-cs"/>
              </a:rPr>
              <a:t>Tel +49/241/8021501 </a:t>
            </a:r>
            <a:r>
              <a:rPr lang="de-DE" sz="900" dirty="0" smtClean="0"/>
              <a:t> | </a:t>
            </a:r>
            <a:r>
              <a:rPr lang="de-DE" sz="900" baseline="0" dirty="0" smtClean="0"/>
              <a:t> </a:t>
            </a:r>
            <a:r>
              <a:rPr lang="de-DE" sz="900" b="0" i="0" kern="1200" dirty="0" smtClean="0">
                <a:solidFill>
                  <a:schemeClr val="tx2"/>
                </a:solidFill>
                <a:effectLst/>
                <a:latin typeface="+mn-lt"/>
                <a:ea typeface="+mn-ea"/>
                <a:cs typeface="+mn-cs"/>
              </a:rPr>
              <a:t>Fax +49/241/8022321</a:t>
            </a:r>
            <a:r>
              <a:rPr lang="de-DE" sz="900" dirty="0" smtClean="0"/>
              <a:t> | http://dbis.rwth-aachen.de/cms</a:t>
            </a:r>
            <a:endParaRPr lang="de-DE" sz="900" dirty="0"/>
          </a:p>
        </p:txBody>
      </p:sp>
      <p:sp>
        <p:nvSpPr>
          <p:cNvPr id="10" name="Footer Placeholder 4"/>
          <p:cNvSpPr>
            <a:spLocks noGrp="1"/>
          </p:cNvSpPr>
          <p:nvPr>
            <p:ph type="ftr" sz="quarter" idx="3"/>
          </p:nvPr>
        </p:nvSpPr>
        <p:spPr>
          <a:xfrm>
            <a:off x="383118" y="6227764"/>
            <a:ext cx="975783" cy="396875"/>
          </a:xfrm>
          <a:prstGeom prst="rect">
            <a:avLst/>
          </a:prstGeom>
        </p:spPr>
        <p:txBody>
          <a:bodyPr vert="horz" lIns="0" tIns="0" rIns="0" bIns="0" rtlCol="0" anchor="t" anchorCtr="0"/>
          <a:lstStyle>
            <a:lvl1pPr algn="l" eaLnBrk="1" fontAlgn="auto" hangingPunct="1">
              <a:spcBef>
                <a:spcPts val="0"/>
              </a:spcBef>
              <a:spcAft>
                <a:spcPts val="0"/>
              </a:spcAft>
              <a:defRPr sz="900" dirty="0">
                <a:solidFill>
                  <a:schemeClr val="tx2"/>
                </a:solidFill>
                <a:latin typeface="+mn-lt"/>
              </a:defRPr>
            </a:lvl1pPr>
          </a:lstStyle>
          <a:p>
            <a:endParaRPr lang="en-US"/>
          </a:p>
        </p:txBody>
      </p:sp>
      <p:cxnSp>
        <p:nvCxnSpPr>
          <p:cNvPr id="11" name="Gerader Verbinder 10"/>
          <p:cNvCxnSpPr/>
          <p:nvPr/>
        </p:nvCxnSpPr>
        <p:spPr>
          <a:xfrm>
            <a:off x="383118" y="814388"/>
            <a:ext cx="1142576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Gerader Verbinder 11"/>
          <p:cNvCxnSpPr/>
          <p:nvPr/>
        </p:nvCxnSpPr>
        <p:spPr>
          <a:xfrm>
            <a:off x="383118" y="6040438"/>
            <a:ext cx="1142576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Textfeld 6"/>
          <p:cNvSpPr txBox="1"/>
          <p:nvPr/>
        </p:nvSpPr>
        <p:spPr>
          <a:xfrm>
            <a:off x="-2993569" y="5412101"/>
            <a:ext cx="2710845" cy="1169551"/>
          </a:xfrm>
          <a:prstGeom prst="rect">
            <a:avLst/>
          </a:prstGeom>
          <a:noFill/>
        </p:spPr>
        <p:txBody>
          <a:bodyPr wrap="square">
            <a:spAutoFit/>
          </a:bodyPr>
          <a:lstStyle/>
          <a:p>
            <a:pPr eaLnBrk="1" fontAlgn="auto" hangingPunct="1">
              <a:spcBef>
                <a:spcPts val="0"/>
              </a:spcBef>
              <a:spcAft>
                <a:spcPts val="0"/>
              </a:spcAft>
              <a:defRPr/>
            </a:pPr>
            <a:r>
              <a:rPr lang="de-DE" sz="1000" b="1" dirty="0" smtClean="0">
                <a:latin typeface="+mn-lt"/>
              </a:rPr>
              <a:t>Fußzeile</a:t>
            </a:r>
            <a:r>
              <a:rPr lang="de-DE" sz="1000" b="1" baseline="0" dirty="0" smtClean="0">
                <a:latin typeface="+mn-lt"/>
              </a:rPr>
              <a:t> anpassen</a:t>
            </a:r>
            <a:r>
              <a:rPr lang="de-DE" sz="1000" b="1" dirty="0" smtClean="0">
                <a:latin typeface="+mn-lt"/>
              </a:rPr>
              <a:t>:</a:t>
            </a:r>
            <a:endParaRPr lang="de-DE" sz="1000" b="0" dirty="0" smtClean="0">
              <a:latin typeface="+mn-lt"/>
            </a:endParaRPr>
          </a:p>
          <a:p>
            <a:pPr eaLnBrk="1" fontAlgn="auto" hangingPunct="1">
              <a:spcBef>
                <a:spcPts val="0"/>
              </a:spcBef>
              <a:spcAft>
                <a:spcPts val="0"/>
              </a:spcAft>
              <a:defRPr/>
            </a:pPr>
            <a:r>
              <a:rPr lang="de-DE" sz="1000" b="0" dirty="0" smtClean="0">
                <a:latin typeface="+mn-lt"/>
              </a:rPr>
              <a:t>Zum</a:t>
            </a:r>
            <a:r>
              <a:rPr lang="de-DE" sz="1000" b="0" baseline="0" dirty="0" smtClean="0">
                <a:latin typeface="+mn-lt"/>
              </a:rPr>
              <a:t> Anpassen der Fußzeile unter Karteireiter Ansicht &gt; auf Folienmaster klicken. Links in der Übersicht auf die oberste Folie scrollen und dort in die Fußzeile klicken. So wird der Text automatisch auf allen Seiten angepasst.</a:t>
            </a:r>
            <a:endParaRPr lang="de-DE" sz="1000" b="1" dirty="0">
              <a:latin typeface="+mn-lt"/>
            </a:endParaRPr>
          </a:p>
        </p:txBody>
      </p:sp>
      <p:sp>
        <p:nvSpPr>
          <p:cNvPr id="13" name="Textfeld 12"/>
          <p:cNvSpPr txBox="1"/>
          <p:nvPr/>
        </p:nvSpPr>
        <p:spPr>
          <a:xfrm>
            <a:off x="-2995083" y="506414"/>
            <a:ext cx="2755900" cy="3785652"/>
          </a:xfrm>
          <a:prstGeom prst="rect">
            <a:avLst/>
          </a:prstGeom>
          <a:noFill/>
        </p:spPr>
        <p:txBody>
          <a:bodyPr>
            <a:spAutoFit/>
          </a:bodyPr>
          <a:lstStyle/>
          <a:p>
            <a:pPr fontAlgn="auto">
              <a:spcBef>
                <a:spcPts val="0"/>
              </a:spcBef>
              <a:spcAft>
                <a:spcPts val="0"/>
              </a:spcAft>
              <a:defRPr/>
            </a:pPr>
            <a:r>
              <a:rPr lang="de-DE" sz="1000" b="1" dirty="0">
                <a:latin typeface="+mn-lt"/>
                <a:cs typeface="+mn-cs"/>
              </a:rPr>
              <a:t>Seitenzahlen:</a:t>
            </a:r>
          </a:p>
          <a:p>
            <a:pPr eaLnBrk="0" hangingPunct="0">
              <a:defRPr/>
            </a:pPr>
            <a:r>
              <a:rPr lang="de-DE" sz="1000" dirty="0">
                <a:cs typeface="+mn-cs"/>
              </a:rPr>
              <a:t>Die Seitenanzeige „1 von X“ ist nicht standardmäßig in </a:t>
            </a:r>
            <a:r>
              <a:rPr lang="de-DE" sz="1000" dirty="0" err="1">
                <a:cs typeface="+mn-cs"/>
              </a:rPr>
              <a:t>Powerpoint</a:t>
            </a:r>
            <a:r>
              <a:rPr lang="de-DE" sz="1000" dirty="0">
                <a:cs typeface="+mn-cs"/>
              </a:rPr>
              <a:t> verfügbar; daher benötigen Sie dazu ein Add-In. Das Add-In kann im Vorlagencenter heruntergeladen werden.</a:t>
            </a:r>
          </a:p>
          <a:p>
            <a:pPr eaLnBrk="0" hangingPunct="0">
              <a:defRPr/>
            </a:pPr>
            <a:endParaRPr lang="de-DE" sz="1000" dirty="0">
              <a:cs typeface="+mn-cs"/>
            </a:endParaRPr>
          </a:p>
          <a:p>
            <a:pPr eaLnBrk="0" hangingPunct="0">
              <a:defRPr/>
            </a:pPr>
            <a:r>
              <a:rPr lang="de-DE" sz="1000" b="1" dirty="0">
                <a:cs typeface="+mn-cs"/>
              </a:rPr>
              <a:t>Aktivieren</a:t>
            </a:r>
          </a:p>
          <a:p>
            <a:pPr eaLnBrk="0" hangingPunct="0">
              <a:defRPr/>
            </a:pPr>
            <a:r>
              <a:rPr lang="de-DE" sz="1000" dirty="0">
                <a:cs typeface="+mn-cs"/>
              </a:rPr>
              <a:t>Nach dem Öffnen der Vorlage, klicken Sie mit einem Doppelklick auf die Datei „RWTH-Addin-Seitenzahlen“, um das Add-In zu aktivieren. Nach dem Schließen von </a:t>
            </a:r>
            <a:r>
              <a:rPr lang="de-DE" sz="1000" dirty="0" err="1">
                <a:cs typeface="+mn-cs"/>
              </a:rPr>
              <a:t>Powerpoint</a:t>
            </a:r>
            <a:r>
              <a:rPr lang="de-DE" sz="1000" dirty="0">
                <a:cs typeface="+mn-cs"/>
              </a:rPr>
              <a:t> deaktiviert es sich automatisch wieder.</a:t>
            </a:r>
          </a:p>
          <a:p>
            <a:pPr eaLnBrk="0" hangingPunct="0">
              <a:defRPr/>
            </a:pPr>
            <a:endParaRPr lang="de-DE" sz="1000" dirty="0">
              <a:cs typeface="+mn-cs"/>
            </a:endParaRPr>
          </a:p>
          <a:p>
            <a:pPr eaLnBrk="0" hangingPunct="0">
              <a:defRPr/>
            </a:pPr>
            <a:r>
              <a:rPr lang="de-DE" sz="1000" b="1" dirty="0">
                <a:cs typeface="+mn-cs"/>
              </a:rPr>
              <a:t>Erstellen</a:t>
            </a:r>
          </a:p>
          <a:p>
            <a:pPr eaLnBrk="0" hangingPunct="0">
              <a:defRPr/>
            </a:pPr>
            <a:r>
              <a:rPr lang="de-DE" sz="1000" dirty="0">
                <a:cs typeface="+mn-cs"/>
              </a:rPr>
              <a:t>Gehen Sie in der Symbolleiste auf den Tab „RWTH </a:t>
            </a:r>
            <a:r>
              <a:rPr lang="de-DE" sz="1000" dirty="0" err="1">
                <a:cs typeface="+mn-cs"/>
              </a:rPr>
              <a:t>AddIn</a:t>
            </a:r>
            <a:r>
              <a:rPr lang="de-DE" sz="1000" dirty="0">
                <a:cs typeface="+mn-cs"/>
              </a:rPr>
              <a:t>“ und klicken Sie den Button. Nun stellen sich die Seitenzahlen automatisch ein. Falls Sie nachträglich noch Folien hinzufügen oder löschen, klicken Sie einfach erneut auf den Button, um die Seitenzahlen zu aktualisieren. </a:t>
            </a:r>
          </a:p>
          <a:p>
            <a:pPr eaLnBrk="0" hangingPunct="0">
              <a:defRPr/>
            </a:pPr>
            <a:endParaRPr lang="de-DE" sz="1000" dirty="0">
              <a:latin typeface="+mn-lt"/>
              <a:cs typeface="+mn-cs"/>
            </a:endParaRPr>
          </a:p>
        </p:txBody>
      </p:sp>
      <p:sp>
        <p:nvSpPr>
          <p:cNvPr id="14" name="Textfeld 13"/>
          <p:cNvSpPr txBox="1"/>
          <p:nvPr/>
        </p:nvSpPr>
        <p:spPr>
          <a:xfrm>
            <a:off x="12308418" y="506414"/>
            <a:ext cx="2755900" cy="3785652"/>
          </a:xfrm>
          <a:prstGeom prst="rect">
            <a:avLst/>
          </a:prstGeom>
          <a:noFill/>
        </p:spPr>
        <p:txBody>
          <a:bodyPr>
            <a:spAutoFit/>
          </a:bodyPr>
          <a:lstStyle/>
          <a:p>
            <a:pPr eaLnBrk="0" hangingPunct="0">
              <a:defRPr/>
            </a:pPr>
            <a:r>
              <a:rPr lang="de-DE" sz="1000" b="1" dirty="0">
                <a:cs typeface="+mn-cs"/>
              </a:rPr>
              <a:t>Add-In installieren </a:t>
            </a:r>
          </a:p>
          <a:p>
            <a:pPr eaLnBrk="0" hangingPunct="0">
              <a:defRPr/>
            </a:pPr>
            <a:r>
              <a:rPr lang="de-DE" sz="1000" dirty="0">
                <a:cs typeface="+mn-cs"/>
              </a:rPr>
              <a:t>Wenn Sie das Add-In dauerhaft installieren möchten, damit Sie es nicht immer anklicken müssen, gehen Sie wie folgt vor:</a:t>
            </a:r>
          </a:p>
          <a:p>
            <a:pPr eaLnBrk="0" hangingPunct="0">
              <a:defRPr/>
            </a:pPr>
            <a:r>
              <a:rPr lang="de-DE" sz="1000" dirty="0">
                <a:cs typeface="+mn-cs"/>
              </a:rPr>
              <a:t> </a:t>
            </a:r>
          </a:p>
          <a:p>
            <a:pPr marL="228600" indent="-228600" eaLnBrk="0" hangingPunct="0">
              <a:buFont typeface="+mj-lt"/>
              <a:buAutoNum type="arabicPeriod"/>
              <a:defRPr/>
            </a:pPr>
            <a:r>
              <a:rPr lang="de-DE" sz="1000" b="1" dirty="0">
                <a:cs typeface="+mn-cs"/>
              </a:rPr>
              <a:t>Schaltfläche Office</a:t>
            </a:r>
            <a:r>
              <a:rPr lang="de-DE" sz="1000" dirty="0">
                <a:cs typeface="+mn-cs"/>
              </a:rPr>
              <a:t> (für Office 2007-2010, runder Button oben links) bzw. auf </a:t>
            </a:r>
            <a:r>
              <a:rPr lang="de-DE" sz="1000" b="1" dirty="0">
                <a:cs typeface="+mn-cs"/>
              </a:rPr>
              <a:t>Datei</a:t>
            </a:r>
            <a:r>
              <a:rPr lang="de-DE" sz="1000" dirty="0">
                <a:cs typeface="+mn-cs"/>
              </a:rPr>
              <a:t> (Office 2013) </a:t>
            </a:r>
          </a:p>
          <a:p>
            <a:pPr marL="228600" indent="-228600" eaLnBrk="0" hangingPunct="0">
              <a:buFont typeface="+mj-lt"/>
              <a:buAutoNum type="arabicPeriod"/>
              <a:defRPr/>
            </a:pPr>
            <a:r>
              <a:rPr lang="de-DE" sz="1000" dirty="0">
                <a:cs typeface="+mn-cs"/>
              </a:rPr>
              <a:t>„</a:t>
            </a:r>
            <a:r>
              <a:rPr lang="de-DE" sz="1000" b="1" dirty="0">
                <a:cs typeface="+mn-cs"/>
              </a:rPr>
              <a:t>PowerPoint-Optionen</a:t>
            </a:r>
            <a:r>
              <a:rPr lang="de-DE" sz="1000" dirty="0">
                <a:cs typeface="+mn-cs"/>
              </a:rPr>
              <a:t>“ (für Office 2007-2010, unten rechts) bzw. </a:t>
            </a:r>
            <a:r>
              <a:rPr lang="de-DE" sz="1000" b="1" dirty="0">
                <a:cs typeface="+mn-cs"/>
              </a:rPr>
              <a:t>Optionen</a:t>
            </a:r>
            <a:r>
              <a:rPr lang="de-DE" sz="1000" dirty="0">
                <a:cs typeface="+mn-cs"/>
              </a:rPr>
              <a:t> (Office 2013) </a:t>
            </a:r>
          </a:p>
          <a:p>
            <a:pPr marL="228600" indent="-228600" eaLnBrk="0" hangingPunct="0">
              <a:buFont typeface="+mj-lt"/>
              <a:buAutoNum type="arabicPeriod"/>
              <a:defRPr/>
            </a:pPr>
            <a:r>
              <a:rPr lang="de-DE" sz="1000" b="1" dirty="0">
                <a:cs typeface="+mn-cs"/>
              </a:rPr>
              <a:t>Add-Ins</a:t>
            </a:r>
            <a:endParaRPr lang="de-DE" sz="1000" dirty="0">
              <a:cs typeface="+mn-cs"/>
            </a:endParaRPr>
          </a:p>
          <a:p>
            <a:pPr marL="228600" indent="-228600" eaLnBrk="0" hangingPunct="0">
              <a:buFont typeface="+mj-lt"/>
              <a:buAutoNum type="arabicPeriod"/>
              <a:defRPr/>
            </a:pPr>
            <a:r>
              <a:rPr lang="de-DE" sz="1000" dirty="0">
                <a:cs typeface="+mn-cs"/>
              </a:rPr>
              <a:t>wählen Sie ganz unten bei </a:t>
            </a:r>
            <a:r>
              <a:rPr lang="de-DE" sz="1000" b="1" dirty="0">
                <a:cs typeface="+mn-cs"/>
              </a:rPr>
              <a:t>Verwalten:</a:t>
            </a:r>
            <a:r>
              <a:rPr lang="de-DE" sz="1000" dirty="0">
                <a:cs typeface="+mn-cs"/>
              </a:rPr>
              <a:t> den Punkt </a:t>
            </a:r>
            <a:r>
              <a:rPr lang="de-DE" sz="1000" b="1" dirty="0">
                <a:cs typeface="+mn-cs"/>
              </a:rPr>
              <a:t>PowerPoint-Add Ins</a:t>
            </a:r>
            <a:r>
              <a:rPr lang="de-DE" sz="1000" dirty="0">
                <a:cs typeface="+mn-cs"/>
              </a:rPr>
              <a:t> und klicken Sie </a:t>
            </a:r>
            <a:r>
              <a:rPr lang="de-DE" sz="1000" b="1" dirty="0">
                <a:cs typeface="+mn-cs"/>
              </a:rPr>
              <a:t>Gehe zu…</a:t>
            </a:r>
            <a:r>
              <a:rPr lang="de-DE" sz="1000" dirty="0">
                <a:cs typeface="+mn-cs"/>
              </a:rPr>
              <a:t>.</a:t>
            </a:r>
          </a:p>
          <a:p>
            <a:pPr marL="228600" indent="-228600" eaLnBrk="0" hangingPunct="0">
              <a:buFont typeface="+mj-lt"/>
              <a:buAutoNum type="arabicPeriod"/>
              <a:defRPr/>
            </a:pPr>
            <a:r>
              <a:rPr lang="de-DE" sz="1000" dirty="0">
                <a:cs typeface="+mn-cs"/>
              </a:rPr>
              <a:t>Sollte das RWTH Add In angezeigt werden, entfernen Sie es! Anders ist eine dauerhafte Installierung nicht möglich.</a:t>
            </a:r>
          </a:p>
          <a:p>
            <a:pPr marL="228600" indent="-228600" eaLnBrk="0" hangingPunct="0">
              <a:buFont typeface="+mj-lt"/>
              <a:buAutoNum type="arabicPeriod"/>
              <a:defRPr/>
            </a:pPr>
            <a:r>
              <a:rPr lang="de-DE" sz="1000" dirty="0">
                <a:cs typeface="+mn-cs"/>
              </a:rPr>
              <a:t>Klicken Sie auf </a:t>
            </a:r>
            <a:r>
              <a:rPr lang="de-DE" sz="1000" b="1" dirty="0">
                <a:cs typeface="+mn-cs"/>
              </a:rPr>
              <a:t>Neu Hinzufügen…</a:t>
            </a:r>
            <a:r>
              <a:rPr lang="de-DE" sz="1000" dirty="0">
                <a:cs typeface="+mn-cs"/>
              </a:rPr>
              <a:t>, suchen Sie das Add-In auf ihrem PC raus und klicken Sie auf </a:t>
            </a:r>
            <a:r>
              <a:rPr lang="de-DE" sz="1000" b="1" dirty="0">
                <a:cs typeface="+mn-cs"/>
              </a:rPr>
              <a:t>OK</a:t>
            </a:r>
          </a:p>
          <a:p>
            <a:pPr marL="228600" indent="-228600" eaLnBrk="0" hangingPunct="0">
              <a:buFont typeface="+mj-lt"/>
              <a:buAutoNum type="arabicPeriod"/>
              <a:defRPr/>
            </a:pPr>
            <a:r>
              <a:rPr lang="de-DE" sz="1000" dirty="0">
                <a:cs typeface="+mn-cs"/>
              </a:rPr>
              <a:t>Mit </a:t>
            </a:r>
            <a:r>
              <a:rPr lang="de-DE" sz="1000" b="1" dirty="0">
                <a:cs typeface="+mn-cs"/>
              </a:rPr>
              <a:t>Schließen </a:t>
            </a:r>
            <a:r>
              <a:rPr lang="de-DE" sz="1000" dirty="0">
                <a:cs typeface="+mn-cs"/>
              </a:rPr>
              <a:t>wird das Add-In dauerhaft gespeichert. Sie können es danach jederzeit wieder entfernen</a:t>
            </a:r>
          </a:p>
        </p:txBody>
      </p:sp>
      <p:grpSp>
        <p:nvGrpSpPr>
          <p:cNvPr id="15" name="Group 14"/>
          <p:cNvGrpSpPr/>
          <p:nvPr/>
        </p:nvGrpSpPr>
        <p:grpSpPr>
          <a:xfrm>
            <a:off x="8819669" y="6044400"/>
            <a:ext cx="3160655" cy="813600"/>
            <a:chOff x="6614751" y="6044400"/>
            <a:chExt cx="2370491" cy="813600"/>
          </a:xfrm>
        </p:grpSpPr>
        <p:pic>
          <p:nvPicPr>
            <p:cNvPr id="16" name="Grafik 6"/>
            <p:cNvPicPr>
              <a:picLocks noChangeAspect="1"/>
            </p:cNvPicPr>
            <p:nvPr userDrawn="1"/>
          </p:nvPicPr>
          <p:blipFill rotWithShape="1">
            <a:blip r:embed="rId16" cstate="print">
              <a:extLst>
                <a:ext uri="{28A0092B-C50C-407E-A947-70E740481C1C}">
                  <a14:useLocalDpi xmlns:a14="http://schemas.microsoft.com/office/drawing/2010/main" val="0"/>
                </a:ext>
              </a:extLst>
            </a:blip>
            <a:srcRect l="47998"/>
            <a:stretch/>
          </p:blipFill>
          <p:spPr bwMode="auto">
            <a:xfrm>
              <a:off x="7133968" y="6044400"/>
              <a:ext cx="1851274" cy="81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16"/>
            <p:cNvPicPr>
              <a:picLocks noChangeAspect="1"/>
            </p:cNvPicPr>
            <p:nvPr userDrawn="1"/>
          </p:nvPicPr>
          <p:blipFill>
            <a:blip r:embed="rId17"/>
            <a:stretch>
              <a:fillRect/>
            </a:stretch>
          </p:blipFill>
          <p:spPr>
            <a:xfrm>
              <a:off x="6614751" y="6219525"/>
              <a:ext cx="486977" cy="486977"/>
            </a:xfrm>
            <a:prstGeom prst="rect">
              <a:avLst/>
            </a:prstGeom>
          </p:spPr>
        </p:pic>
      </p:grpSp>
    </p:spTree>
    <p:extLst>
      <p:ext uri="{BB962C8B-B14F-4D97-AF65-F5344CB8AC3E}">
        <p14:creationId xmlns:p14="http://schemas.microsoft.com/office/powerpoint/2010/main" val="365574517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timing>
    <p:tnLst>
      <p:par>
        <p:cTn id="1" dur="indefinite" restart="never" nodeType="tmRoot"/>
      </p:par>
    </p:tnLst>
  </p:timing>
  <p:txStyles>
    <p:titleStyle>
      <a:lvl1pPr algn="l" rtl="0" eaLnBrk="1" fontAlgn="base" hangingPunct="1">
        <a:lnSpc>
          <a:spcPct val="90000"/>
        </a:lnSpc>
        <a:spcBef>
          <a:spcPct val="0"/>
        </a:spcBef>
        <a:spcAft>
          <a:spcPct val="0"/>
        </a:spcAft>
        <a:defRPr sz="4400" kern="1200">
          <a:solidFill>
            <a:schemeClr val="tx1"/>
          </a:solidFill>
          <a:latin typeface="Arial" panose="020B0604020202020204" pitchFamily="34" charset="0"/>
          <a:ea typeface="+mj-ea"/>
          <a:cs typeface="Arial" panose="020B0604020202020204" pitchFamily="34" charset="0"/>
        </a:defRPr>
      </a:lvl1pPr>
      <a:lvl2pPr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2pPr>
      <a:lvl3pPr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3pPr>
      <a:lvl4pPr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4pPr>
      <a:lvl5pPr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5pPr>
      <a:lvl6pPr marL="457200"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6pPr>
      <a:lvl7pPr marL="914400"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7pPr>
      <a:lvl8pPr marL="1371600"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8pPr>
      <a:lvl9pPr marL="1828800"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9pPr>
    </p:titleStyle>
    <p:bodyStyle>
      <a:lvl1pPr marL="216000" indent="-216000" algn="l" defTabSz="216000" rtl="0" eaLnBrk="1" fontAlgn="base" hangingPunct="1">
        <a:lnSpc>
          <a:spcPct val="100000"/>
        </a:lnSpc>
        <a:spcBef>
          <a:spcPts val="0"/>
        </a:spcBef>
        <a:spcAft>
          <a:spcPct val="0"/>
        </a:spcAft>
        <a:buClr>
          <a:schemeClr val="tx2"/>
        </a:buClr>
        <a:buFont typeface="Arial" panose="020B0604020202020204" pitchFamily="34" charset="0"/>
        <a:buChar char="•"/>
        <a:tabLst>
          <a:tab pos="216000" algn="l"/>
        </a:tabLst>
        <a:defRPr sz="1800" kern="1200">
          <a:solidFill>
            <a:schemeClr val="tx1"/>
          </a:solidFill>
          <a:latin typeface="Arial" panose="020B0604020202020204" pitchFamily="34" charset="0"/>
          <a:ea typeface="+mn-ea"/>
          <a:cs typeface="Arial" panose="020B0604020202020204" pitchFamily="34" charset="0"/>
        </a:defRPr>
      </a:lvl1pPr>
      <a:lvl2pPr marL="432000" indent="-215900" algn="l" rtl="0" eaLnBrk="1" fontAlgn="base" hangingPunct="1">
        <a:lnSpc>
          <a:spcPct val="100000"/>
        </a:lnSpc>
        <a:spcBef>
          <a:spcPts val="0"/>
        </a:spcBef>
        <a:spcAft>
          <a:spcPct val="0"/>
        </a:spcAft>
        <a:buClr>
          <a:schemeClr val="tx2"/>
        </a:buClr>
        <a:buFont typeface="Symbol" panose="05050102010706020507" pitchFamily="18" charset="2"/>
        <a:buChar char="-"/>
        <a:tabLst>
          <a:tab pos="432000" algn="l"/>
        </a:tabLst>
        <a:defRPr sz="1600" kern="1200">
          <a:solidFill>
            <a:schemeClr val="tx1"/>
          </a:solidFill>
          <a:latin typeface="Arial" panose="020B0604020202020204" pitchFamily="34" charset="0"/>
          <a:ea typeface="+mn-ea"/>
          <a:cs typeface="Arial" panose="020B0604020202020204" pitchFamily="34" charset="0"/>
        </a:defRPr>
      </a:lvl2pPr>
      <a:lvl3pPr marL="648000" indent="-215900" algn="l" defTabSz="216000" rtl="0" eaLnBrk="1" fontAlgn="base" hangingPunct="1">
        <a:lnSpc>
          <a:spcPct val="100000"/>
        </a:lnSpc>
        <a:spcBef>
          <a:spcPts val="0"/>
        </a:spcBef>
        <a:spcAft>
          <a:spcPct val="0"/>
        </a:spcAft>
        <a:buClr>
          <a:schemeClr val="tx2"/>
        </a:buClr>
        <a:buSzPct val="80000"/>
        <a:buFont typeface="Wingdings" panose="05000000000000000000" pitchFamily="2" charset="2"/>
        <a:buChar char="§"/>
        <a:tabLst>
          <a:tab pos="648000" algn="l"/>
        </a:tabLst>
        <a:defRPr sz="1600" kern="1200">
          <a:solidFill>
            <a:schemeClr val="tx1"/>
          </a:solidFill>
          <a:latin typeface="Arial" panose="020B0604020202020204" pitchFamily="34" charset="0"/>
          <a:ea typeface="+mn-ea"/>
          <a:cs typeface="Arial" panose="020B0604020202020204" pitchFamily="34" charset="0"/>
        </a:defRPr>
      </a:lvl3pPr>
      <a:lvl4pPr marL="864000" indent="-216000" algn="l" defTabSz="216000" rtl="0" eaLnBrk="1" fontAlgn="base" hangingPunct="1">
        <a:lnSpc>
          <a:spcPct val="100000"/>
        </a:lnSpc>
        <a:spcBef>
          <a:spcPts val="0"/>
        </a:spcBef>
        <a:spcAft>
          <a:spcPct val="0"/>
        </a:spcAft>
        <a:buClr>
          <a:schemeClr val="tx2"/>
        </a:buClr>
        <a:buSzPct val="100000"/>
        <a:buFont typeface="Arial" panose="020B0604020202020204" pitchFamily="34" charset="0"/>
        <a:buChar char="-"/>
        <a:tabLst>
          <a:tab pos="864000" algn="l"/>
        </a:tabLst>
        <a:defRPr sz="1600" kern="1200">
          <a:solidFill>
            <a:schemeClr val="tx1"/>
          </a:solidFill>
          <a:latin typeface="Arial" panose="020B0604020202020204" pitchFamily="34" charset="0"/>
          <a:ea typeface="+mn-ea"/>
          <a:cs typeface="Arial" panose="020B0604020202020204" pitchFamily="34" charset="0"/>
        </a:defRPr>
      </a:lvl4pPr>
      <a:lvl5pPr marL="864000" indent="-216000" algn="l" rtl="0" eaLnBrk="1" fontAlgn="base" hangingPunct="1">
        <a:lnSpc>
          <a:spcPct val="90000"/>
        </a:lnSpc>
        <a:spcBef>
          <a:spcPts val="0"/>
        </a:spcBef>
        <a:spcAft>
          <a:spcPct val="0"/>
        </a:spcAft>
        <a:buClr>
          <a:schemeClr val="tx2"/>
        </a:buClr>
        <a:buFont typeface="Arial" panose="020B0604020202020204" pitchFamily="34" charset="0"/>
        <a:buChar char="-"/>
        <a:tabLst>
          <a:tab pos="895350" algn="l"/>
        </a:tabLst>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457">
          <p15:clr>
            <a:srgbClr val="F26B43"/>
          </p15:clr>
        </p15:guide>
        <p15:guide id="2" orient="horz" pos="2863">
          <p15:clr>
            <a:srgbClr val="F26B43"/>
          </p15:clr>
        </p15:guide>
        <p15:guide id="3" pos="181">
          <p15:clr>
            <a:srgbClr val="F26B43"/>
          </p15:clr>
        </p15:guide>
        <p15:guide id="4" pos="5579">
          <p15:clr>
            <a:srgbClr val="F26B43"/>
          </p15:clr>
        </p15:guide>
        <p15:guide id="5" pos="1950">
          <p15:clr>
            <a:srgbClr val="F26B43"/>
          </p15:clr>
        </p15:guide>
        <p15:guide id="6" pos="2064">
          <p15:clr>
            <a:srgbClr val="F26B43"/>
          </p15:clr>
        </p15:guide>
        <p15:guide id="7" pos="3696">
          <p15:clr>
            <a:srgbClr val="F26B43"/>
          </p15:clr>
        </p15:guide>
        <p15:guide id="8" pos="381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hyperlink" Target="http://bio2rdf.org/sparql" TargetMode="External"/><Relationship Id="rId2" Type="http://schemas.openxmlformats.org/officeDocument/2006/relationships/hyperlink" Target="http://download.bio2rdf.org/release/3/release.html" TargetMode="External"/><Relationship Id="rId1" Type="http://schemas.openxmlformats.org/officeDocument/2006/relationships/slideLayout" Target="../slideLayouts/slideLayout14.xml"/><Relationship Id="rId4" Type="http://schemas.openxmlformats.org/officeDocument/2006/relationships/hyperlink" Target="http://legacy.yasgui.org/"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SPARQL QUERY in BIO2RDF</a:t>
            </a:r>
          </a:p>
        </p:txBody>
      </p:sp>
      <p:sp>
        <p:nvSpPr>
          <p:cNvPr id="3" name="Subtitle 2"/>
          <p:cNvSpPr>
            <a:spLocks noGrp="1"/>
          </p:cNvSpPr>
          <p:nvPr>
            <p:ph type="subTitle" idx="1"/>
          </p:nvPr>
        </p:nvSpPr>
        <p:spPr/>
        <p:txBody>
          <a:bodyPr/>
          <a:lstStyle/>
          <a:p>
            <a:r>
              <a:rPr lang="en-US" sz="3200" dirty="0"/>
              <a:t>Big Data in Medical Informatics</a:t>
            </a:r>
          </a:p>
          <a:p>
            <a:endParaRPr lang="en-US" dirty="0"/>
          </a:p>
        </p:txBody>
      </p:sp>
    </p:spTree>
    <p:extLst>
      <p:ext uri="{BB962C8B-B14F-4D97-AF65-F5344CB8AC3E}">
        <p14:creationId xmlns:p14="http://schemas.microsoft.com/office/powerpoint/2010/main" val="350969054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4538"/>
            <a:ext cx="10515600" cy="1325563"/>
          </a:xfrm>
        </p:spPr>
        <p:txBody>
          <a:bodyPr/>
          <a:lstStyle/>
          <a:p>
            <a:r>
              <a:rPr lang="en-US" dirty="0" smtClean="0"/>
              <a:t>Find the number of rows</a:t>
            </a:r>
            <a:endParaRPr lang="en-US" dirty="0"/>
          </a:p>
        </p:txBody>
      </p:sp>
      <p:sp>
        <p:nvSpPr>
          <p:cNvPr id="3" name="Content Placeholder 2"/>
          <p:cNvSpPr>
            <a:spLocks noGrp="1"/>
          </p:cNvSpPr>
          <p:nvPr>
            <p:ph idx="1"/>
          </p:nvPr>
        </p:nvSpPr>
        <p:spPr>
          <a:xfrm>
            <a:off x="838200" y="1054349"/>
            <a:ext cx="10515600" cy="4351338"/>
          </a:xfrm>
        </p:spPr>
        <p:txBody>
          <a:bodyPr/>
          <a:lstStyle/>
          <a:p>
            <a:r>
              <a:rPr lang="en-US" i="1" dirty="0" smtClean="0"/>
              <a:t>Find all drugs from the </a:t>
            </a:r>
            <a:r>
              <a:rPr lang="en-US" i="1" dirty="0" err="1" smtClean="0"/>
              <a:t>DrugBank</a:t>
            </a:r>
            <a:r>
              <a:rPr lang="en-US" i="1" dirty="0" smtClean="0"/>
              <a:t> dataset along with disease indication information</a:t>
            </a:r>
          </a:p>
          <a:p>
            <a:endParaRPr lang="en-US" dirty="0" smtClean="0"/>
          </a:p>
          <a:p>
            <a:endParaRPr lang="en-US" dirty="0"/>
          </a:p>
          <a:p>
            <a:endParaRPr lang="en-US" dirty="0" smtClean="0"/>
          </a:p>
          <a:p>
            <a:endParaRPr lang="en-US" dirty="0"/>
          </a:p>
          <a:p>
            <a:endParaRPr lang="en-US" dirty="0" smtClean="0"/>
          </a:p>
          <a:p>
            <a:endParaRPr lang="en-US" dirty="0" smtClean="0"/>
          </a:p>
          <a:p>
            <a:r>
              <a:rPr lang="en-US" dirty="0" smtClean="0">
                <a:solidFill>
                  <a:srgbClr val="FF0000"/>
                </a:solidFill>
              </a:rPr>
              <a:t>COUNT</a:t>
            </a:r>
            <a:r>
              <a:rPr lang="en-US" dirty="0" smtClean="0"/>
              <a:t> the number of triples </a:t>
            </a:r>
          </a:p>
          <a:p>
            <a:endParaRPr lang="en-US" dirty="0"/>
          </a:p>
          <a:p>
            <a:pPr marL="0" indent="0">
              <a:buNone/>
            </a:pPr>
            <a:r>
              <a:rPr lang="en-US" dirty="0"/>
              <a:t>SELECT  </a:t>
            </a:r>
            <a:r>
              <a:rPr lang="en-US" dirty="0" smtClean="0"/>
              <a:t>(                        (?</a:t>
            </a:r>
            <a:r>
              <a:rPr lang="en-US" dirty="0" err="1"/>
              <a:t>drug_name</a:t>
            </a:r>
            <a:r>
              <a:rPr lang="en-US" dirty="0"/>
              <a:t>) as ?amount) </a:t>
            </a:r>
          </a:p>
        </p:txBody>
      </p:sp>
      <p:pic>
        <p:nvPicPr>
          <p:cNvPr id="4" name="Picture 3"/>
          <p:cNvPicPr>
            <a:picLocks noChangeAspect="1"/>
          </p:cNvPicPr>
          <p:nvPr/>
        </p:nvPicPr>
        <p:blipFill>
          <a:blip r:embed="rId3"/>
          <a:stretch>
            <a:fillRect/>
          </a:stretch>
        </p:blipFill>
        <p:spPr>
          <a:xfrm>
            <a:off x="958588" y="1765518"/>
            <a:ext cx="10109628" cy="547470"/>
          </a:xfrm>
          <a:prstGeom prst="rect">
            <a:avLst/>
          </a:prstGeom>
        </p:spPr>
      </p:pic>
      <p:sp>
        <p:nvSpPr>
          <p:cNvPr id="5" name="Rectangle 4"/>
          <p:cNvSpPr/>
          <p:nvPr/>
        </p:nvSpPr>
        <p:spPr>
          <a:xfrm>
            <a:off x="2759765" y="2341406"/>
            <a:ext cx="9064487" cy="276999"/>
          </a:xfrm>
          <a:prstGeom prst="rect">
            <a:avLst/>
          </a:prstGeom>
        </p:spPr>
        <p:txBody>
          <a:bodyPr wrap="square">
            <a:spAutoFit/>
          </a:bodyPr>
          <a:lstStyle/>
          <a:p>
            <a:r>
              <a:rPr lang="en-US" sz="1200" dirty="0" err="1" smtClean="0"/>
              <a:t>DrugBank</a:t>
            </a:r>
            <a:r>
              <a:rPr lang="en-US" sz="1200" dirty="0" smtClean="0"/>
              <a:t> Dataset: http://download.bio2rdf.org/release/3/drugbank/drugbank.html</a:t>
            </a:r>
            <a:endParaRPr lang="en-US" sz="1200" dirty="0"/>
          </a:p>
        </p:txBody>
      </p:sp>
      <p:sp>
        <p:nvSpPr>
          <p:cNvPr id="6" name="Oval 5"/>
          <p:cNvSpPr/>
          <p:nvPr/>
        </p:nvSpPr>
        <p:spPr>
          <a:xfrm>
            <a:off x="2041803" y="3538216"/>
            <a:ext cx="1435923" cy="36724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COUNT</a:t>
            </a:r>
            <a:endParaRPr lang="en-US" dirty="0"/>
          </a:p>
        </p:txBody>
      </p:sp>
      <p:cxnSp>
        <p:nvCxnSpPr>
          <p:cNvPr id="7" name="Straight Arrow Connector 6"/>
          <p:cNvCxnSpPr/>
          <p:nvPr/>
        </p:nvCxnSpPr>
        <p:spPr>
          <a:xfrm>
            <a:off x="2992741" y="3905462"/>
            <a:ext cx="720211" cy="2953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3712950" y="4065099"/>
            <a:ext cx="8193299" cy="892552"/>
          </a:xfrm>
          <a:prstGeom prst="rect">
            <a:avLst/>
          </a:prstGeom>
        </p:spPr>
        <p:txBody>
          <a:bodyPr wrap="square">
            <a:spAutoFit/>
          </a:bodyPr>
          <a:lstStyle/>
          <a:p>
            <a:r>
              <a:rPr lang="en-US" sz="1600" i="1" dirty="0" smtClean="0"/>
              <a:t>The COUNT function is used to output the number of triples containing a given variable</a:t>
            </a:r>
          </a:p>
          <a:p>
            <a:r>
              <a:rPr lang="en-US" dirty="0" smtClean="0"/>
              <a:t/>
            </a:r>
            <a:br>
              <a:rPr lang="en-US" dirty="0" smtClean="0"/>
            </a:br>
            <a:endParaRPr lang="en-US" dirty="0" smtClean="0"/>
          </a:p>
        </p:txBody>
      </p:sp>
    </p:spTree>
    <p:extLst>
      <p:ext uri="{BB962C8B-B14F-4D97-AF65-F5344CB8AC3E}">
        <p14:creationId xmlns:p14="http://schemas.microsoft.com/office/powerpoint/2010/main" val="354848341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4538"/>
            <a:ext cx="10515600" cy="1325563"/>
          </a:xfrm>
        </p:spPr>
        <p:txBody>
          <a:bodyPr/>
          <a:lstStyle/>
          <a:p>
            <a:r>
              <a:rPr lang="en-US" dirty="0" smtClean="0"/>
              <a:t>Find the number of rows</a:t>
            </a:r>
            <a:endParaRPr lang="en-US" dirty="0"/>
          </a:p>
        </p:txBody>
      </p:sp>
      <p:sp>
        <p:nvSpPr>
          <p:cNvPr id="3" name="Content Placeholder 2"/>
          <p:cNvSpPr>
            <a:spLocks noGrp="1"/>
          </p:cNvSpPr>
          <p:nvPr>
            <p:ph idx="1"/>
          </p:nvPr>
        </p:nvSpPr>
        <p:spPr>
          <a:xfrm>
            <a:off x="838200" y="1054349"/>
            <a:ext cx="10515600" cy="4351338"/>
          </a:xfrm>
        </p:spPr>
        <p:txBody>
          <a:bodyPr/>
          <a:lstStyle/>
          <a:p>
            <a:r>
              <a:rPr lang="en-US" i="1" dirty="0" smtClean="0"/>
              <a:t>Find all drugs from the </a:t>
            </a:r>
            <a:r>
              <a:rPr lang="en-US" i="1" dirty="0" err="1" smtClean="0"/>
              <a:t>DrugBank</a:t>
            </a:r>
            <a:r>
              <a:rPr lang="en-US" i="1" dirty="0" smtClean="0"/>
              <a:t> dataset along with disease indication information</a:t>
            </a:r>
          </a:p>
          <a:p>
            <a:endParaRPr lang="en-US" dirty="0" smtClean="0"/>
          </a:p>
          <a:p>
            <a:endParaRPr lang="en-US" dirty="0"/>
          </a:p>
          <a:p>
            <a:endParaRPr lang="en-US" dirty="0" smtClean="0"/>
          </a:p>
          <a:p>
            <a:endParaRPr lang="en-US" dirty="0"/>
          </a:p>
          <a:p>
            <a:endParaRPr lang="en-US" dirty="0" smtClean="0"/>
          </a:p>
        </p:txBody>
      </p:sp>
      <p:pic>
        <p:nvPicPr>
          <p:cNvPr id="9" name="Picture 8"/>
          <p:cNvPicPr>
            <a:picLocks noChangeAspect="1"/>
          </p:cNvPicPr>
          <p:nvPr/>
        </p:nvPicPr>
        <p:blipFill>
          <a:blip r:embed="rId3"/>
          <a:stretch>
            <a:fillRect/>
          </a:stretch>
        </p:blipFill>
        <p:spPr>
          <a:xfrm>
            <a:off x="933450" y="1460101"/>
            <a:ext cx="9442052" cy="4369199"/>
          </a:xfrm>
          <a:prstGeom prst="rect">
            <a:avLst/>
          </a:prstGeom>
          <a:ln>
            <a:solidFill>
              <a:srgbClr val="FBFBFB"/>
            </a:solidFill>
          </a:ln>
        </p:spPr>
      </p:pic>
    </p:spTree>
    <p:extLst>
      <p:ext uri="{BB962C8B-B14F-4D97-AF65-F5344CB8AC3E}">
        <p14:creationId xmlns:p14="http://schemas.microsoft.com/office/powerpoint/2010/main" val="282592423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4538"/>
            <a:ext cx="10515600" cy="1325563"/>
          </a:xfrm>
        </p:spPr>
        <p:txBody>
          <a:bodyPr/>
          <a:lstStyle/>
          <a:p>
            <a:r>
              <a:rPr lang="en-US" dirty="0" smtClean="0"/>
              <a:t>What’s wrong?</a:t>
            </a:r>
            <a:endParaRPr lang="en-US" dirty="0"/>
          </a:p>
        </p:txBody>
      </p:sp>
      <p:sp>
        <p:nvSpPr>
          <p:cNvPr id="3" name="Content Placeholder 2"/>
          <p:cNvSpPr>
            <a:spLocks noGrp="1"/>
          </p:cNvSpPr>
          <p:nvPr>
            <p:ph idx="1"/>
          </p:nvPr>
        </p:nvSpPr>
        <p:spPr>
          <a:xfrm>
            <a:off x="838200" y="1054349"/>
            <a:ext cx="10515600" cy="4351338"/>
          </a:xfrm>
        </p:spPr>
        <p:txBody>
          <a:bodyPr/>
          <a:lstStyle/>
          <a:p>
            <a:r>
              <a:rPr lang="en-US" i="1" dirty="0" smtClean="0"/>
              <a:t>Find all drugs from the </a:t>
            </a:r>
            <a:r>
              <a:rPr lang="en-US" i="1" dirty="0" err="1" smtClean="0"/>
              <a:t>DrugBank</a:t>
            </a:r>
            <a:r>
              <a:rPr lang="en-US" i="1" dirty="0" smtClean="0"/>
              <a:t> dataset along with disease indication information</a:t>
            </a:r>
          </a:p>
          <a:p>
            <a:endParaRPr lang="en-US" dirty="0" smtClean="0"/>
          </a:p>
          <a:p>
            <a:endParaRPr lang="en-US" dirty="0"/>
          </a:p>
          <a:p>
            <a:endParaRPr lang="en-US" dirty="0" smtClean="0"/>
          </a:p>
          <a:p>
            <a:endParaRPr lang="en-US" dirty="0"/>
          </a:p>
          <a:p>
            <a:endParaRPr lang="en-US" dirty="0" smtClean="0"/>
          </a:p>
          <a:p>
            <a:r>
              <a:rPr lang="en-US" dirty="0" smtClean="0"/>
              <a:t>BIO2RDF’s </a:t>
            </a:r>
            <a:r>
              <a:rPr lang="en-US" dirty="0" err="1" smtClean="0"/>
              <a:t>DrugBank</a:t>
            </a:r>
            <a:r>
              <a:rPr lang="en-US" dirty="0" smtClean="0"/>
              <a:t> dataset has information on about </a:t>
            </a:r>
            <a:r>
              <a:rPr lang="en-US" dirty="0" smtClean="0">
                <a:solidFill>
                  <a:schemeClr val="tx2"/>
                </a:solidFill>
              </a:rPr>
              <a:t>7759</a:t>
            </a:r>
            <a:r>
              <a:rPr lang="en-US" dirty="0" smtClean="0"/>
              <a:t> DRUGS</a:t>
            </a:r>
          </a:p>
          <a:p>
            <a:endParaRPr lang="en-US" dirty="0"/>
          </a:p>
          <a:p>
            <a:r>
              <a:rPr lang="en-US" dirty="0" smtClean="0"/>
              <a:t>Trying the query, we only get </a:t>
            </a:r>
            <a:r>
              <a:rPr lang="en-US" dirty="0" smtClean="0">
                <a:solidFill>
                  <a:schemeClr val="tx2"/>
                </a:solidFill>
              </a:rPr>
              <a:t>2613</a:t>
            </a:r>
            <a:r>
              <a:rPr lang="en-US" dirty="0" smtClean="0"/>
              <a:t> rows as shown in the previous slide.</a:t>
            </a:r>
          </a:p>
          <a:p>
            <a:endParaRPr lang="en-US" dirty="0"/>
          </a:p>
          <a:p>
            <a:r>
              <a:rPr lang="en-US" dirty="0" smtClean="0"/>
              <a:t>Why? </a:t>
            </a:r>
            <a:r>
              <a:rPr lang="en-US" b="1" dirty="0" smtClean="0"/>
              <a:t>Not every drug has disease indication information!</a:t>
            </a:r>
            <a:endParaRPr lang="en-US" b="1" dirty="0"/>
          </a:p>
        </p:txBody>
      </p:sp>
      <p:pic>
        <p:nvPicPr>
          <p:cNvPr id="6" name="Picture 5"/>
          <p:cNvPicPr>
            <a:picLocks noChangeAspect="1"/>
          </p:cNvPicPr>
          <p:nvPr/>
        </p:nvPicPr>
        <p:blipFill>
          <a:blip r:embed="rId2"/>
          <a:stretch>
            <a:fillRect/>
          </a:stretch>
        </p:blipFill>
        <p:spPr>
          <a:xfrm>
            <a:off x="1085850" y="1541712"/>
            <a:ext cx="2190750" cy="913678"/>
          </a:xfrm>
          <a:prstGeom prst="rect">
            <a:avLst/>
          </a:prstGeom>
        </p:spPr>
      </p:pic>
    </p:spTree>
    <p:extLst>
      <p:ext uri="{BB962C8B-B14F-4D97-AF65-F5344CB8AC3E}">
        <p14:creationId xmlns:p14="http://schemas.microsoft.com/office/powerpoint/2010/main" val="232600237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4538"/>
            <a:ext cx="10515600" cy="1325563"/>
          </a:xfrm>
        </p:spPr>
        <p:txBody>
          <a:bodyPr/>
          <a:lstStyle/>
          <a:p>
            <a:r>
              <a:rPr lang="en-US" dirty="0" smtClean="0"/>
              <a:t>How to fix it?</a:t>
            </a:r>
            <a:endParaRPr lang="en-US" dirty="0"/>
          </a:p>
        </p:txBody>
      </p:sp>
      <p:sp>
        <p:nvSpPr>
          <p:cNvPr id="3" name="Content Placeholder 2"/>
          <p:cNvSpPr>
            <a:spLocks noGrp="1"/>
          </p:cNvSpPr>
          <p:nvPr>
            <p:ph idx="1"/>
          </p:nvPr>
        </p:nvSpPr>
        <p:spPr>
          <a:xfrm>
            <a:off x="838200" y="1054349"/>
            <a:ext cx="10515600" cy="4351338"/>
          </a:xfrm>
        </p:spPr>
        <p:txBody>
          <a:bodyPr/>
          <a:lstStyle/>
          <a:p>
            <a:r>
              <a:rPr lang="en-US" i="1" dirty="0" smtClean="0"/>
              <a:t>Find all drugs from the </a:t>
            </a:r>
            <a:r>
              <a:rPr lang="en-US" i="1" dirty="0" err="1" smtClean="0"/>
              <a:t>DrugBank</a:t>
            </a:r>
            <a:r>
              <a:rPr lang="en-US" i="1" dirty="0" smtClean="0"/>
              <a:t> dataset along with disease indication information</a:t>
            </a:r>
          </a:p>
          <a:p>
            <a:endParaRPr lang="en-US" dirty="0" smtClean="0"/>
          </a:p>
          <a:p>
            <a:endParaRPr lang="en-US" dirty="0" smtClean="0"/>
          </a:p>
          <a:p>
            <a:r>
              <a:rPr lang="en-US" dirty="0" smtClean="0">
                <a:solidFill>
                  <a:srgbClr val="FF0000"/>
                </a:solidFill>
              </a:rPr>
              <a:t>OPTIONAL</a:t>
            </a:r>
            <a:r>
              <a:rPr lang="en-US" dirty="0" smtClean="0"/>
              <a:t> tries to match a graph pattern, but doesn’t fail the whole query if the optional match fails.</a:t>
            </a:r>
          </a:p>
          <a:p>
            <a:endParaRPr lang="en-US" dirty="0" smtClean="0"/>
          </a:p>
          <a:p>
            <a:r>
              <a:rPr lang="en-US" dirty="0" smtClean="0"/>
              <a:t>If an </a:t>
            </a:r>
            <a:r>
              <a:rPr lang="en-US" dirty="0" smtClean="0">
                <a:solidFill>
                  <a:srgbClr val="FF0000"/>
                </a:solidFill>
              </a:rPr>
              <a:t>OPTIONAL</a:t>
            </a:r>
            <a:r>
              <a:rPr lang="en-US" dirty="0" smtClean="0"/>
              <a:t> pattern fails to match for a particular solution, any variables in that pattern remain </a:t>
            </a:r>
            <a:r>
              <a:rPr lang="en-US" dirty="0" smtClean="0">
                <a:solidFill>
                  <a:schemeClr val="tx2"/>
                </a:solidFill>
              </a:rPr>
              <a:t>unbound</a:t>
            </a:r>
            <a:r>
              <a:rPr lang="en-US" dirty="0" smtClean="0"/>
              <a:t> (no value) for that solution. </a:t>
            </a:r>
            <a:endParaRPr lang="en-US" dirty="0"/>
          </a:p>
        </p:txBody>
      </p:sp>
      <p:sp>
        <p:nvSpPr>
          <p:cNvPr id="9" name="Rectangle 8"/>
          <p:cNvSpPr/>
          <p:nvPr/>
        </p:nvSpPr>
        <p:spPr>
          <a:xfrm>
            <a:off x="1000125" y="3230018"/>
            <a:ext cx="6096000" cy="2308324"/>
          </a:xfrm>
          <a:prstGeom prst="rect">
            <a:avLst/>
          </a:prstGeom>
        </p:spPr>
        <p:txBody>
          <a:bodyPr>
            <a:spAutoFit/>
          </a:bodyPr>
          <a:lstStyle/>
          <a:p>
            <a:r>
              <a:rPr lang="en-US" dirty="0" smtClean="0"/>
              <a:t>PREFIX </a:t>
            </a:r>
            <a:r>
              <a:rPr lang="en-US" dirty="0" err="1" smtClean="0"/>
              <a:t>rdfs</a:t>
            </a:r>
            <a:r>
              <a:rPr lang="en-US" dirty="0" smtClean="0"/>
              <a:t>: &lt;http://www.w3.org/2000/01/rdf-schema#&gt;</a:t>
            </a:r>
          </a:p>
          <a:p>
            <a:r>
              <a:rPr lang="en-US" dirty="0" smtClean="0"/>
              <a:t>PREFIX </a:t>
            </a:r>
            <a:r>
              <a:rPr lang="en-US" dirty="0" err="1" smtClean="0"/>
              <a:t>db</a:t>
            </a:r>
            <a:r>
              <a:rPr lang="en-US" dirty="0" smtClean="0"/>
              <a:t>: &lt;http://bio2rdf.org/drugbank_vocabulary:&gt;</a:t>
            </a:r>
          </a:p>
          <a:p>
            <a:r>
              <a:rPr lang="en-US" dirty="0" smtClean="0"/>
              <a:t>SELECT  ?</a:t>
            </a:r>
            <a:r>
              <a:rPr lang="en-US" dirty="0" err="1" smtClean="0"/>
              <a:t>drug_name</a:t>
            </a:r>
            <a:r>
              <a:rPr lang="en-US" dirty="0" smtClean="0"/>
              <a:t> ?indication</a:t>
            </a:r>
          </a:p>
          <a:p>
            <a:r>
              <a:rPr lang="en-US" dirty="0" smtClean="0"/>
              <a:t>WHERE {</a:t>
            </a:r>
          </a:p>
          <a:p>
            <a:r>
              <a:rPr lang="en-US" dirty="0" smtClean="0"/>
              <a:t>    ?drug a </a:t>
            </a:r>
            <a:r>
              <a:rPr lang="en-US" dirty="0" err="1" smtClean="0"/>
              <a:t>db:Drug</a:t>
            </a:r>
            <a:r>
              <a:rPr lang="en-US" dirty="0" smtClean="0"/>
              <a:t> .</a:t>
            </a:r>
          </a:p>
          <a:p>
            <a:r>
              <a:rPr lang="en-US" dirty="0" smtClean="0"/>
              <a:t>    ?drug </a:t>
            </a:r>
            <a:r>
              <a:rPr lang="en-US" dirty="0" err="1" smtClean="0"/>
              <a:t>rdfs:label</a:t>
            </a:r>
            <a:r>
              <a:rPr lang="en-US" dirty="0" smtClean="0"/>
              <a:t> ?</a:t>
            </a:r>
            <a:r>
              <a:rPr lang="en-US" dirty="0" err="1" smtClean="0"/>
              <a:t>drug_name</a:t>
            </a:r>
            <a:r>
              <a:rPr lang="en-US" dirty="0" smtClean="0"/>
              <a:t> .</a:t>
            </a:r>
          </a:p>
          <a:p>
            <a:r>
              <a:rPr lang="en-US" dirty="0" smtClean="0"/>
              <a:t>                           {?drug </a:t>
            </a:r>
            <a:r>
              <a:rPr lang="en-US" dirty="0" err="1" smtClean="0"/>
              <a:t>db:indication</a:t>
            </a:r>
            <a:r>
              <a:rPr lang="en-US" dirty="0" smtClean="0"/>
              <a:t> ?indication . }</a:t>
            </a:r>
          </a:p>
          <a:p>
            <a:r>
              <a:rPr lang="en-US" dirty="0" smtClean="0"/>
              <a:t>}</a:t>
            </a:r>
            <a:endParaRPr lang="en-US" dirty="0"/>
          </a:p>
        </p:txBody>
      </p:sp>
      <p:sp>
        <p:nvSpPr>
          <p:cNvPr id="10" name="Oval 9"/>
          <p:cNvSpPr/>
          <p:nvPr/>
        </p:nvSpPr>
        <p:spPr>
          <a:xfrm>
            <a:off x="771525" y="4921146"/>
            <a:ext cx="1944201" cy="36724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OPTIONAL</a:t>
            </a:r>
            <a:endParaRPr lang="en-US" dirty="0"/>
          </a:p>
        </p:txBody>
      </p:sp>
    </p:spTree>
    <p:extLst>
      <p:ext uri="{BB962C8B-B14F-4D97-AF65-F5344CB8AC3E}">
        <p14:creationId xmlns:p14="http://schemas.microsoft.com/office/powerpoint/2010/main" val="425574467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4538"/>
            <a:ext cx="10515600" cy="1325563"/>
          </a:xfrm>
        </p:spPr>
        <p:txBody>
          <a:bodyPr/>
          <a:lstStyle/>
          <a:p>
            <a:r>
              <a:rPr lang="en-US" dirty="0" smtClean="0"/>
              <a:t>Check the number of triples</a:t>
            </a:r>
            <a:endParaRPr lang="en-US" dirty="0"/>
          </a:p>
        </p:txBody>
      </p:sp>
      <p:sp>
        <p:nvSpPr>
          <p:cNvPr id="3" name="Content Placeholder 2"/>
          <p:cNvSpPr>
            <a:spLocks noGrp="1"/>
          </p:cNvSpPr>
          <p:nvPr>
            <p:ph idx="1"/>
          </p:nvPr>
        </p:nvSpPr>
        <p:spPr>
          <a:xfrm>
            <a:off x="838200" y="1054349"/>
            <a:ext cx="10515600" cy="4351338"/>
          </a:xfrm>
        </p:spPr>
        <p:txBody>
          <a:bodyPr/>
          <a:lstStyle/>
          <a:p>
            <a:r>
              <a:rPr lang="en-US" i="1" dirty="0" smtClean="0"/>
              <a:t>Find all drugs from the </a:t>
            </a:r>
            <a:r>
              <a:rPr lang="en-US" i="1" dirty="0" err="1" smtClean="0"/>
              <a:t>DrugBank</a:t>
            </a:r>
            <a:r>
              <a:rPr lang="en-US" i="1" dirty="0" smtClean="0"/>
              <a:t> dataset along with disease indication information</a:t>
            </a:r>
          </a:p>
          <a:p>
            <a:endParaRPr lang="en-US" dirty="0" smtClean="0"/>
          </a:p>
          <a:p>
            <a:endParaRPr lang="en-US" dirty="0" smtClean="0"/>
          </a:p>
        </p:txBody>
      </p:sp>
      <p:pic>
        <p:nvPicPr>
          <p:cNvPr id="4" name="Picture 3"/>
          <p:cNvPicPr>
            <a:picLocks noChangeAspect="1"/>
          </p:cNvPicPr>
          <p:nvPr/>
        </p:nvPicPr>
        <p:blipFill>
          <a:blip r:embed="rId3"/>
          <a:stretch>
            <a:fillRect/>
          </a:stretch>
        </p:blipFill>
        <p:spPr>
          <a:xfrm>
            <a:off x="1338262" y="1460101"/>
            <a:ext cx="8502061" cy="4352925"/>
          </a:xfrm>
          <a:prstGeom prst="rect">
            <a:avLst/>
          </a:prstGeom>
        </p:spPr>
      </p:pic>
    </p:spTree>
    <p:extLst>
      <p:ext uri="{BB962C8B-B14F-4D97-AF65-F5344CB8AC3E}">
        <p14:creationId xmlns:p14="http://schemas.microsoft.com/office/powerpoint/2010/main" val="377138362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9100" y="134538"/>
            <a:ext cx="11049000" cy="1325563"/>
          </a:xfrm>
        </p:spPr>
        <p:txBody>
          <a:bodyPr/>
          <a:lstStyle/>
          <a:p>
            <a:r>
              <a:rPr lang="en-US" dirty="0" smtClean="0"/>
              <a:t>Final Output if disease indication is missing</a:t>
            </a:r>
            <a:endParaRPr lang="en-US" dirty="0"/>
          </a:p>
        </p:txBody>
      </p:sp>
      <p:sp>
        <p:nvSpPr>
          <p:cNvPr id="3" name="Content Placeholder 2"/>
          <p:cNvSpPr>
            <a:spLocks noGrp="1"/>
          </p:cNvSpPr>
          <p:nvPr>
            <p:ph idx="1"/>
          </p:nvPr>
        </p:nvSpPr>
        <p:spPr>
          <a:xfrm>
            <a:off x="838200" y="1054349"/>
            <a:ext cx="10515600" cy="4351338"/>
          </a:xfrm>
        </p:spPr>
        <p:txBody>
          <a:bodyPr/>
          <a:lstStyle/>
          <a:p>
            <a:r>
              <a:rPr lang="en-US" i="1" dirty="0" smtClean="0"/>
              <a:t>Find all drugs from the </a:t>
            </a:r>
            <a:r>
              <a:rPr lang="en-US" i="1" dirty="0" err="1" smtClean="0"/>
              <a:t>DrugBank</a:t>
            </a:r>
            <a:r>
              <a:rPr lang="en-US" i="1" dirty="0" smtClean="0"/>
              <a:t> dataset along with disease indication information</a:t>
            </a:r>
          </a:p>
          <a:p>
            <a:endParaRPr lang="en-US" dirty="0" smtClean="0"/>
          </a:p>
          <a:p>
            <a:endParaRPr lang="en-US" dirty="0" smtClean="0"/>
          </a:p>
        </p:txBody>
      </p:sp>
      <p:pic>
        <p:nvPicPr>
          <p:cNvPr id="5" name="Picture 4"/>
          <p:cNvPicPr>
            <a:picLocks noChangeAspect="1"/>
          </p:cNvPicPr>
          <p:nvPr/>
        </p:nvPicPr>
        <p:blipFill>
          <a:blip r:embed="rId3"/>
          <a:stretch>
            <a:fillRect/>
          </a:stretch>
        </p:blipFill>
        <p:spPr>
          <a:xfrm>
            <a:off x="419100" y="1460101"/>
            <a:ext cx="11649075" cy="4685396"/>
          </a:xfrm>
          <a:prstGeom prst="rect">
            <a:avLst/>
          </a:prstGeom>
        </p:spPr>
      </p:pic>
    </p:spTree>
    <p:extLst>
      <p:ext uri="{BB962C8B-B14F-4D97-AF65-F5344CB8AC3E}">
        <p14:creationId xmlns:p14="http://schemas.microsoft.com/office/powerpoint/2010/main" val="148486065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0575" y="109486"/>
            <a:ext cx="10515600" cy="1325563"/>
          </a:xfrm>
        </p:spPr>
        <p:txBody>
          <a:bodyPr/>
          <a:lstStyle/>
          <a:p>
            <a:r>
              <a:rPr lang="en-US" dirty="0" smtClean="0"/>
              <a:t>BIO2RDF Project</a:t>
            </a:r>
            <a:endParaRPr lang="en-US" dirty="0"/>
          </a:p>
        </p:txBody>
      </p:sp>
      <p:sp>
        <p:nvSpPr>
          <p:cNvPr id="3" name="Content Placeholder 2"/>
          <p:cNvSpPr>
            <a:spLocks noGrp="1"/>
          </p:cNvSpPr>
          <p:nvPr>
            <p:ph idx="1"/>
          </p:nvPr>
        </p:nvSpPr>
        <p:spPr/>
        <p:txBody>
          <a:bodyPr/>
          <a:lstStyle/>
          <a:p>
            <a:r>
              <a:rPr lang="en-US" dirty="0" smtClean="0"/>
              <a:t>BIO2RDF is an open source framework that makes biological data available on the emerging semantic web using a set of simple conventions.</a:t>
            </a:r>
          </a:p>
          <a:p>
            <a:r>
              <a:rPr lang="en-US" dirty="0" smtClean="0"/>
              <a:t>10 </a:t>
            </a:r>
            <a:r>
              <a:rPr lang="en-US" dirty="0"/>
              <a:t>billion triples </a:t>
            </a:r>
            <a:endParaRPr lang="en-US" dirty="0" smtClean="0"/>
          </a:p>
          <a:p>
            <a:r>
              <a:rPr lang="en-US" dirty="0"/>
              <a:t>29 </a:t>
            </a:r>
            <a:r>
              <a:rPr lang="en-US" dirty="0" smtClean="0"/>
              <a:t>datasets:</a:t>
            </a:r>
          </a:p>
          <a:p>
            <a:pPr marL="0" indent="0">
              <a:buNone/>
            </a:pPr>
            <a:r>
              <a:rPr lang="en-US" dirty="0" smtClean="0">
                <a:hlinkClick r:id="rId2"/>
              </a:rPr>
              <a:t>http</a:t>
            </a:r>
            <a:r>
              <a:rPr lang="en-US" dirty="0">
                <a:hlinkClick r:id="rId2"/>
              </a:rPr>
              <a:t>://</a:t>
            </a:r>
            <a:r>
              <a:rPr lang="en-US" dirty="0" smtClean="0">
                <a:hlinkClick r:id="rId2"/>
              </a:rPr>
              <a:t>download.bio2rdf.org/release/3/release.html</a:t>
            </a:r>
            <a:endParaRPr lang="en-US" dirty="0" smtClean="0"/>
          </a:p>
          <a:p>
            <a:pPr marL="0" indent="0">
              <a:buNone/>
            </a:pPr>
            <a:endParaRPr lang="en-US" dirty="0" smtClean="0"/>
          </a:p>
          <a:p>
            <a:r>
              <a:rPr lang="en-US" dirty="0" smtClean="0"/>
              <a:t>The datasets include interlinked data on genes, proteins, biological models, drugs, gene/protein interactions, genomics, literature etc. </a:t>
            </a:r>
          </a:p>
          <a:p>
            <a:endParaRPr lang="en-US" dirty="0" smtClean="0"/>
          </a:p>
          <a:p>
            <a:r>
              <a:rPr lang="en-US" dirty="0"/>
              <a:t>SPARQL 1.1 endpoints using Virtuoso 7.1.0 or </a:t>
            </a:r>
            <a:r>
              <a:rPr lang="en-US" dirty="0" err="1" smtClean="0"/>
              <a:t>Yasgui</a:t>
            </a:r>
            <a:r>
              <a:rPr lang="en-US" dirty="0" smtClean="0"/>
              <a:t> </a:t>
            </a:r>
          </a:p>
          <a:p>
            <a:pPr marL="0" indent="0">
              <a:buNone/>
            </a:pPr>
            <a:r>
              <a:rPr lang="en-US" dirty="0" smtClean="0">
                <a:hlinkClick r:id="rId3"/>
              </a:rPr>
              <a:t>http://bio2rdf.org/sparql</a:t>
            </a:r>
            <a:endParaRPr lang="en-US" dirty="0" smtClean="0"/>
          </a:p>
          <a:p>
            <a:pPr marL="0" indent="0">
              <a:buNone/>
            </a:pPr>
            <a:r>
              <a:rPr lang="en-US" dirty="0">
                <a:hlinkClick r:id="rId4"/>
              </a:rPr>
              <a:t>http://legacy.yasgui.org</a:t>
            </a:r>
            <a:r>
              <a:rPr lang="en-US" dirty="0" smtClean="0">
                <a:hlinkClick r:id="rId4"/>
              </a:rPr>
              <a:t>/</a:t>
            </a:r>
            <a:endParaRPr lang="en-US" dirty="0" smtClean="0"/>
          </a:p>
          <a:p>
            <a:pPr marL="0" indent="0">
              <a:buNone/>
            </a:pPr>
            <a:endParaRPr lang="en-US" dirty="0"/>
          </a:p>
        </p:txBody>
      </p:sp>
    </p:spTree>
    <p:extLst>
      <p:ext uri="{BB962C8B-B14F-4D97-AF65-F5344CB8AC3E}">
        <p14:creationId xmlns:p14="http://schemas.microsoft.com/office/powerpoint/2010/main" val="241791689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4538"/>
            <a:ext cx="10515600" cy="1325563"/>
          </a:xfrm>
        </p:spPr>
        <p:txBody>
          <a:bodyPr/>
          <a:lstStyle/>
          <a:p>
            <a:r>
              <a:rPr lang="en-US" dirty="0" smtClean="0"/>
              <a:t>Finding basic drug information</a:t>
            </a:r>
            <a:endParaRPr lang="en-US" dirty="0"/>
          </a:p>
        </p:txBody>
      </p:sp>
      <p:sp>
        <p:nvSpPr>
          <p:cNvPr id="3" name="Content Placeholder 2"/>
          <p:cNvSpPr>
            <a:spLocks noGrp="1"/>
          </p:cNvSpPr>
          <p:nvPr>
            <p:ph idx="1"/>
          </p:nvPr>
        </p:nvSpPr>
        <p:spPr>
          <a:xfrm>
            <a:off x="838200" y="1054349"/>
            <a:ext cx="10515600" cy="4351338"/>
          </a:xfrm>
        </p:spPr>
        <p:txBody>
          <a:bodyPr/>
          <a:lstStyle/>
          <a:p>
            <a:r>
              <a:rPr lang="en-US" i="1" dirty="0" smtClean="0"/>
              <a:t>Find all drugs from the </a:t>
            </a:r>
            <a:r>
              <a:rPr lang="en-US" i="1" dirty="0" err="1" smtClean="0"/>
              <a:t>DrugBank</a:t>
            </a:r>
            <a:r>
              <a:rPr lang="en-US" i="1" dirty="0" smtClean="0"/>
              <a:t> dataset along with disease indication information</a:t>
            </a:r>
          </a:p>
          <a:p>
            <a:endParaRPr lang="en-US" dirty="0" smtClean="0"/>
          </a:p>
          <a:p>
            <a:endParaRPr lang="en-US" dirty="0"/>
          </a:p>
          <a:p>
            <a:endParaRPr lang="en-US" dirty="0" smtClean="0"/>
          </a:p>
          <a:p>
            <a:endParaRPr lang="en-US" dirty="0"/>
          </a:p>
          <a:p>
            <a:endParaRPr lang="en-US" dirty="0" smtClean="0"/>
          </a:p>
          <a:p>
            <a:endParaRPr lang="en-US" dirty="0"/>
          </a:p>
          <a:p>
            <a:r>
              <a:rPr lang="en-US" dirty="0">
                <a:solidFill>
                  <a:srgbClr val="FF0000"/>
                </a:solidFill>
              </a:rPr>
              <a:t>Prefix Declarations</a:t>
            </a:r>
            <a:r>
              <a:rPr lang="en-US" dirty="0"/>
              <a:t>: Shortcuts for URIs used in the query (e.g. </a:t>
            </a:r>
            <a:r>
              <a:rPr lang="en-US" dirty="0" err="1"/>
              <a:t>rdf</a:t>
            </a:r>
            <a:r>
              <a:rPr lang="en-US" dirty="0"/>
              <a:t>, </a:t>
            </a:r>
            <a:r>
              <a:rPr lang="en-US" dirty="0" err="1"/>
              <a:t>rdfs</a:t>
            </a:r>
            <a:r>
              <a:rPr lang="en-US" dirty="0"/>
              <a:t>, bio2rdf)</a:t>
            </a:r>
          </a:p>
          <a:p>
            <a:endParaRPr lang="en-US" dirty="0" smtClean="0"/>
          </a:p>
          <a:p>
            <a:pPr marL="0" indent="0">
              <a:buNone/>
            </a:pPr>
            <a:endParaRPr lang="en-US" dirty="0" smtClean="0"/>
          </a:p>
          <a:p>
            <a:pPr marL="0" indent="0">
              <a:buNone/>
            </a:pPr>
            <a:r>
              <a:rPr lang="en-US" b="1" dirty="0"/>
              <a:t>PREFIX</a:t>
            </a:r>
            <a:r>
              <a:rPr lang="en-US" dirty="0"/>
              <a:t> </a:t>
            </a:r>
            <a:r>
              <a:rPr lang="en-US" dirty="0" err="1"/>
              <a:t>rdfs</a:t>
            </a:r>
            <a:r>
              <a:rPr lang="en-US" dirty="0"/>
              <a:t>: &lt;http://www.w3.org/2000/01/rdf-schema#&gt;</a:t>
            </a:r>
          </a:p>
          <a:p>
            <a:pPr marL="0" indent="0">
              <a:buNone/>
            </a:pPr>
            <a:r>
              <a:rPr lang="en-US" b="1" dirty="0"/>
              <a:t>PREFIX</a:t>
            </a:r>
            <a:r>
              <a:rPr lang="en-US" dirty="0"/>
              <a:t> </a:t>
            </a:r>
            <a:r>
              <a:rPr lang="en-US" dirty="0" err="1"/>
              <a:t>db</a:t>
            </a:r>
            <a:r>
              <a:rPr lang="en-US" dirty="0"/>
              <a:t>: &lt;http://bio2rdf.org/drugbank_vocabulary:&gt;</a:t>
            </a:r>
          </a:p>
          <a:p>
            <a:endParaRPr lang="en-US" dirty="0"/>
          </a:p>
        </p:txBody>
      </p:sp>
      <p:pic>
        <p:nvPicPr>
          <p:cNvPr id="4" name="Picture 3"/>
          <p:cNvPicPr>
            <a:picLocks noChangeAspect="1"/>
          </p:cNvPicPr>
          <p:nvPr/>
        </p:nvPicPr>
        <p:blipFill>
          <a:blip r:embed="rId3"/>
          <a:stretch>
            <a:fillRect/>
          </a:stretch>
        </p:blipFill>
        <p:spPr>
          <a:xfrm>
            <a:off x="958588" y="1765518"/>
            <a:ext cx="10109628" cy="547470"/>
          </a:xfrm>
          <a:prstGeom prst="rect">
            <a:avLst/>
          </a:prstGeom>
        </p:spPr>
      </p:pic>
      <p:sp>
        <p:nvSpPr>
          <p:cNvPr id="5" name="Rectangle 4"/>
          <p:cNvSpPr/>
          <p:nvPr/>
        </p:nvSpPr>
        <p:spPr>
          <a:xfrm>
            <a:off x="2759765" y="2341406"/>
            <a:ext cx="9064487" cy="276999"/>
          </a:xfrm>
          <a:prstGeom prst="rect">
            <a:avLst/>
          </a:prstGeom>
        </p:spPr>
        <p:txBody>
          <a:bodyPr wrap="square">
            <a:spAutoFit/>
          </a:bodyPr>
          <a:lstStyle/>
          <a:p>
            <a:r>
              <a:rPr lang="en-US" sz="1200" dirty="0" err="1" smtClean="0"/>
              <a:t>DrugBank</a:t>
            </a:r>
            <a:r>
              <a:rPr lang="en-US" sz="1200" dirty="0" smtClean="0"/>
              <a:t> Dataset: http://download.bio2rdf.org/release/3/drugbank/drugbank.html</a:t>
            </a:r>
            <a:endParaRPr lang="en-US" sz="1200" dirty="0"/>
          </a:p>
        </p:txBody>
      </p:sp>
    </p:spTree>
    <p:extLst>
      <p:ext uri="{BB962C8B-B14F-4D97-AF65-F5344CB8AC3E}">
        <p14:creationId xmlns:p14="http://schemas.microsoft.com/office/powerpoint/2010/main" val="4007600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4538"/>
            <a:ext cx="10515600" cy="1325563"/>
          </a:xfrm>
        </p:spPr>
        <p:txBody>
          <a:bodyPr/>
          <a:lstStyle/>
          <a:p>
            <a:r>
              <a:rPr lang="en-US" dirty="0" smtClean="0"/>
              <a:t>Finding basic drug information</a:t>
            </a:r>
            <a:endParaRPr lang="en-US" dirty="0"/>
          </a:p>
        </p:txBody>
      </p:sp>
      <p:sp>
        <p:nvSpPr>
          <p:cNvPr id="3" name="Content Placeholder 2"/>
          <p:cNvSpPr>
            <a:spLocks noGrp="1"/>
          </p:cNvSpPr>
          <p:nvPr>
            <p:ph idx="1"/>
          </p:nvPr>
        </p:nvSpPr>
        <p:spPr>
          <a:xfrm>
            <a:off x="838200" y="1054349"/>
            <a:ext cx="10515600" cy="4351338"/>
          </a:xfrm>
        </p:spPr>
        <p:txBody>
          <a:bodyPr/>
          <a:lstStyle/>
          <a:p>
            <a:r>
              <a:rPr lang="en-US" i="1" dirty="0" smtClean="0"/>
              <a:t>Find all drugs from the </a:t>
            </a:r>
            <a:r>
              <a:rPr lang="en-US" i="1" dirty="0" err="1" smtClean="0"/>
              <a:t>DrugBank</a:t>
            </a:r>
            <a:r>
              <a:rPr lang="en-US" i="1" dirty="0" smtClean="0"/>
              <a:t> dataset along with disease indication information</a:t>
            </a:r>
          </a:p>
          <a:p>
            <a:endParaRPr lang="en-US" dirty="0" smtClean="0"/>
          </a:p>
          <a:p>
            <a:endParaRPr lang="en-US" dirty="0"/>
          </a:p>
          <a:p>
            <a:endParaRPr lang="en-US" dirty="0" smtClean="0"/>
          </a:p>
          <a:p>
            <a:endParaRPr lang="en-US" dirty="0"/>
          </a:p>
          <a:p>
            <a:endParaRPr lang="en-US" dirty="0" smtClean="0"/>
          </a:p>
          <a:p>
            <a:endParaRPr lang="en-US" dirty="0"/>
          </a:p>
          <a:p>
            <a:r>
              <a:rPr lang="en-US" dirty="0">
                <a:solidFill>
                  <a:srgbClr val="FF0000"/>
                </a:solidFill>
              </a:rPr>
              <a:t>Result Clause</a:t>
            </a:r>
            <a:r>
              <a:rPr lang="en-US" dirty="0"/>
              <a:t>: Data returned by the query</a:t>
            </a:r>
          </a:p>
          <a:p>
            <a:endParaRPr lang="en-US" dirty="0" smtClean="0"/>
          </a:p>
          <a:p>
            <a:pPr marL="0" indent="0">
              <a:buNone/>
            </a:pPr>
            <a:endParaRPr lang="en-US" dirty="0" smtClean="0"/>
          </a:p>
          <a:p>
            <a:pPr marL="0" indent="0">
              <a:buNone/>
            </a:pPr>
            <a:r>
              <a:rPr lang="en-US" b="1" dirty="0"/>
              <a:t>SELECT</a:t>
            </a:r>
            <a:r>
              <a:rPr lang="en-US" dirty="0"/>
              <a:t>  ?</a:t>
            </a:r>
            <a:r>
              <a:rPr lang="en-US" dirty="0" err="1"/>
              <a:t>drug_name</a:t>
            </a:r>
            <a:r>
              <a:rPr lang="en-US" dirty="0"/>
              <a:t> ?indication</a:t>
            </a:r>
          </a:p>
        </p:txBody>
      </p:sp>
      <p:pic>
        <p:nvPicPr>
          <p:cNvPr id="4" name="Picture 3"/>
          <p:cNvPicPr>
            <a:picLocks noChangeAspect="1"/>
          </p:cNvPicPr>
          <p:nvPr/>
        </p:nvPicPr>
        <p:blipFill>
          <a:blip r:embed="rId3"/>
          <a:stretch>
            <a:fillRect/>
          </a:stretch>
        </p:blipFill>
        <p:spPr>
          <a:xfrm>
            <a:off x="958588" y="1765518"/>
            <a:ext cx="10109628" cy="547470"/>
          </a:xfrm>
          <a:prstGeom prst="rect">
            <a:avLst/>
          </a:prstGeom>
        </p:spPr>
      </p:pic>
      <p:sp>
        <p:nvSpPr>
          <p:cNvPr id="5" name="Rectangle 4"/>
          <p:cNvSpPr/>
          <p:nvPr/>
        </p:nvSpPr>
        <p:spPr>
          <a:xfrm>
            <a:off x="2759765" y="2341406"/>
            <a:ext cx="9064487" cy="276999"/>
          </a:xfrm>
          <a:prstGeom prst="rect">
            <a:avLst/>
          </a:prstGeom>
        </p:spPr>
        <p:txBody>
          <a:bodyPr wrap="square">
            <a:spAutoFit/>
          </a:bodyPr>
          <a:lstStyle/>
          <a:p>
            <a:r>
              <a:rPr lang="en-US" sz="1200" dirty="0" err="1" smtClean="0"/>
              <a:t>DrugBank</a:t>
            </a:r>
            <a:r>
              <a:rPr lang="en-US" sz="1200" dirty="0" smtClean="0"/>
              <a:t> Dataset: http://download.bio2rdf.org/release/3/drugbank/drugbank.html</a:t>
            </a:r>
            <a:endParaRPr lang="en-US" sz="1200" dirty="0"/>
          </a:p>
        </p:txBody>
      </p:sp>
    </p:spTree>
    <p:extLst>
      <p:ext uri="{BB962C8B-B14F-4D97-AF65-F5344CB8AC3E}">
        <p14:creationId xmlns:p14="http://schemas.microsoft.com/office/powerpoint/2010/main" val="335234422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4538"/>
            <a:ext cx="10515600" cy="1325563"/>
          </a:xfrm>
        </p:spPr>
        <p:txBody>
          <a:bodyPr/>
          <a:lstStyle/>
          <a:p>
            <a:r>
              <a:rPr lang="en-US" dirty="0" smtClean="0"/>
              <a:t>Finding basic drug information</a:t>
            </a:r>
            <a:endParaRPr lang="en-US" dirty="0"/>
          </a:p>
        </p:txBody>
      </p:sp>
      <p:sp>
        <p:nvSpPr>
          <p:cNvPr id="3" name="Content Placeholder 2"/>
          <p:cNvSpPr>
            <a:spLocks noGrp="1"/>
          </p:cNvSpPr>
          <p:nvPr>
            <p:ph idx="1"/>
          </p:nvPr>
        </p:nvSpPr>
        <p:spPr>
          <a:xfrm>
            <a:off x="838200" y="1054349"/>
            <a:ext cx="10515600" cy="4351338"/>
          </a:xfrm>
        </p:spPr>
        <p:txBody>
          <a:bodyPr/>
          <a:lstStyle/>
          <a:p>
            <a:r>
              <a:rPr lang="en-US" i="1" dirty="0" smtClean="0"/>
              <a:t>Find all drugs from the </a:t>
            </a:r>
            <a:r>
              <a:rPr lang="en-US" i="1" dirty="0" err="1" smtClean="0"/>
              <a:t>DrugBank</a:t>
            </a:r>
            <a:r>
              <a:rPr lang="en-US" i="1" dirty="0" smtClean="0"/>
              <a:t> dataset along with disease indication information</a:t>
            </a:r>
          </a:p>
          <a:p>
            <a:endParaRPr lang="en-US" dirty="0" smtClean="0"/>
          </a:p>
          <a:p>
            <a:endParaRPr lang="en-US" dirty="0"/>
          </a:p>
          <a:p>
            <a:endParaRPr lang="en-US" dirty="0" smtClean="0"/>
          </a:p>
          <a:p>
            <a:endParaRPr lang="en-US" dirty="0"/>
          </a:p>
          <a:p>
            <a:endParaRPr lang="en-US" dirty="0" smtClean="0"/>
          </a:p>
          <a:p>
            <a:endParaRPr lang="en-US" dirty="0"/>
          </a:p>
          <a:p>
            <a:r>
              <a:rPr lang="en-US" dirty="0">
                <a:solidFill>
                  <a:srgbClr val="FF0000"/>
                </a:solidFill>
              </a:rPr>
              <a:t>Query Pattern</a:t>
            </a:r>
            <a:r>
              <a:rPr lang="en-US" dirty="0"/>
              <a:t>: Graph Pattern used to search the RDF data</a:t>
            </a:r>
          </a:p>
          <a:p>
            <a:endParaRPr lang="en-US" dirty="0" smtClean="0"/>
          </a:p>
          <a:p>
            <a:pPr marL="0" indent="0">
              <a:buNone/>
            </a:pPr>
            <a:endParaRPr lang="en-US" dirty="0" smtClean="0"/>
          </a:p>
          <a:p>
            <a:pPr marL="0" indent="0">
              <a:buNone/>
            </a:pPr>
            <a:r>
              <a:rPr lang="en-US" b="1" dirty="0"/>
              <a:t>WHERE </a:t>
            </a:r>
            <a:r>
              <a:rPr lang="en-US" dirty="0"/>
              <a:t>{</a:t>
            </a:r>
          </a:p>
          <a:p>
            <a:pPr marL="0" indent="0">
              <a:buNone/>
            </a:pPr>
            <a:r>
              <a:rPr lang="en-US" dirty="0"/>
              <a:t>    ?drug a </a:t>
            </a:r>
            <a:r>
              <a:rPr lang="en-US" dirty="0" err="1"/>
              <a:t>db:Drug</a:t>
            </a:r>
            <a:r>
              <a:rPr lang="en-US" dirty="0"/>
              <a:t> .</a:t>
            </a:r>
          </a:p>
          <a:p>
            <a:pPr marL="0" indent="0">
              <a:buNone/>
            </a:pPr>
            <a:r>
              <a:rPr lang="en-US" dirty="0"/>
              <a:t>    ?drug </a:t>
            </a:r>
            <a:r>
              <a:rPr lang="en-US" dirty="0" err="1"/>
              <a:t>rdfs:label</a:t>
            </a:r>
            <a:r>
              <a:rPr lang="en-US" dirty="0"/>
              <a:t> ?</a:t>
            </a:r>
            <a:r>
              <a:rPr lang="en-US" dirty="0" err="1"/>
              <a:t>drug_name</a:t>
            </a:r>
            <a:r>
              <a:rPr lang="en-US" dirty="0"/>
              <a:t> .</a:t>
            </a:r>
          </a:p>
          <a:p>
            <a:pPr marL="0" indent="0">
              <a:buNone/>
            </a:pPr>
            <a:r>
              <a:rPr lang="en-US" dirty="0"/>
              <a:t>    </a:t>
            </a:r>
            <a:r>
              <a:rPr lang="en-US" dirty="0" smtClean="0"/>
              <a:t>?</a:t>
            </a:r>
            <a:r>
              <a:rPr lang="en-US" dirty="0"/>
              <a:t>drug </a:t>
            </a:r>
            <a:r>
              <a:rPr lang="en-US" dirty="0" err="1"/>
              <a:t>db:indication</a:t>
            </a:r>
            <a:r>
              <a:rPr lang="en-US" dirty="0"/>
              <a:t> ?indication . </a:t>
            </a:r>
          </a:p>
          <a:p>
            <a:pPr marL="0" indent="0">
              <a:buNone/>
            </a:pPr>
            <a:r>
              <a:rPr lang="en-US" dirty="0"/>
              <a:t>}</a:t>
            </a:r>
          </a:p>
        </p:txBody>
      </p:sp>
      <p:pic>
        <p:nvPicPr>
          <p:cNvPr id="4" name="Picture 3"/>
          <p:cNvPicPr>
            <a:picLocks noChangeAspect="1"/>
          </p:cNvPicPr>
          <p:nvPr/>
        </p:nvPicPr>
        <p:blipFill>
          <a:blip r:embed="rId3"/>
          <a:stretch>
            <a:fillRect/>
          </a:stretch>
        </p:blipFill>
        <p:spPr>
          <a:xfrm>
            <a:off x="958588" y="1765518"/>
            <a:ext cx="10109628" cy="547470"/>
          </a:xfrm>
          <a:prstGeom prst="rect">
            <a:avLst/>
          </a:prstGeom>
        </p:spPr>
      </p:pic>
      <p:sp>
        <p:nvSpPr>
          <p:cNvPr id="5" name="Rectangle 4"/>
          <p:cNvSpPr/>
          <p:nvPr/>
        </p:nvSpPr>
        <p:spPr>
          <a:xfrm>
            <a:off x="2759765" y="2341406"/>
            <a:ext cx="9064487" cy="276999"/>
          </a:xfrm>
          <a:prstGeom prst="rect">
            <a:avLst/>
          </a:prstGeom>
        </p:spPr>
        <p:txBody>
          <a:bodyPr wrap="square">
            <a:spAutoFit/>
          </a:bodyPr>
          <a:lstStyle/>
          <a:p>
            <a:r>
              <a:rPr lang="en-US" sz="1200" dirty="0" err="1" smtClean="0"/>
              <a:t>DrugBank</a:t>
            </a:r>
            <a:r>
              <a:rPr lang="en-US" sz="1200" dirty="0" smtClean="0"/>
              <a:t> Dataset: http://download.bio2rdf.org/release/3/drugbank/drugbank.html</a:t>
            </a:r>
            <a:endParaRPr lang="en-US" sz="1200" dirty="0"/>
          </a:p>
        </p:txBody>
      </p:sp>
    </p:spTree>
    <p:extLst>
      <p:ext uri="{BB962C8B-B14F-4D97-AF65-F5344CB8AC3E}">
        <p14:creationId xmlns:p14="http://schemas.microsoft.com/office/powerpoint/2010/main" val="337843274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4538"/>
            <a:ext cx="10515600" cy="1325563"/>
          </a:xfrm>
        </p:spPr>
        <p:txBody>
          <a:bodyPr/>
          <a:lstStyle/>
          <a:p>
            <a:r>
              <a:rPr lang="en-US" dirty="0" smtClean="0"/>
              <a:t>Finding basic drug information</a:t>
            </a:r>
            <a:endParaRPr lang="en-US" dirty="0"/>
          </a:p>
        </p:txBody>
      </p:sp>
      <p:sp>
        <p:nvSpPr>
          <p:cNvPr id="3" name="Content Placeholder 2"/>
          <p:cNvSpPr>
            <a:spLocks noGrp="1"/>
          </p:cNvSpPr>
          <p:nvPr>
            <p:ph idx="1"/>
          </p:nvPr>
        </p:nvSpPr>
        <p:spPr>
          <a:xfrm>
            <a:off x="838200" y="1054349"/>
            <a:ext cx="10515600" cy="4351338"/>
          </a:xfrm>
        </p:spPr>
        <p:txBody>
          <a:bodyPr/>
          <a:lstStyle/>
          <a:p>
            <a:r>
              <a:rPr lang="en-US" i="1" dirty="0" smtClean="0"/>
              <a:t>Find all drugs from the </a:t>
            </a:r>
            <a:r>
              <a:rPr lang="en-US" i="1" dirty="0" err="1" smtClean="0"/>
              <a:t>DrugBank</a:t>
            </a:r>
            <a:r>
              <a:rPr lang="en-US" i="1" dirty="0" smtClean="0"/>
              <a:t> dataset along with disease indication information</a:t>
            </a:r>
          </a:p>
          <a:p>
            <a:endParaRPr lang="en-US" dirty="0" smtClean="0"/>
          </a:p>
          <a:p>
            <a:endParaRPr lang="en-US" dirty="0"/>
          </a:p>
          <a:p>
            <a:endParaRPr lang="en-US" dirty="0" smtClean="0"/>
          </a:p>
          <a:p>
            <a:endParaRPr lang="en-US" dirty="0"/>
          </a:p>
          <a:p>
            <a:endParaRPr lang="en-US" dirty="0" smtClean="0"/>
          </a:p>
          <a:p>
            <a:endParaRPr lang="en-US" dirty="0"/>
          </a:p>
          <a:p>
            <a:pPr marL="0" indent="0">
              <a:buNone/>
            </a:pPr>
            <a:r>
              <a:rPr lang="en-US" dirty="0"/>
              <a:t>PREFIX </a:t>
            </a:r>
            <a:r>
              <a:rPr lang="en-US" dirty="0" err="1"/>
              <a:t>rdfs</a:t>
            </a:r>
            <a:r>
              <a:rPr lang="en-US" dirty="0"/>
              <a:t>: &lt;http://www.w3.org/2000/01/rdf-schema#&gt;</a:t>
            </a:r>
          </a:p>
          <a:p>
            <a:pPr marL="0" indent="0">
              <a:buNone/>
            </a:pPr>
            <a:r>
              <a:rPr lang="en-US" dirty="0"/>
              <a:t>PREFIX </a:t>
            </a:r>
            <a:r>
              <a:rPr lang="en-US" dirty="0" err="1"/>
              <a:t>db</a:t>
            </a:r>
            <a:r>
              <a:rPr lang="en-US" dirty="0"/>
              <a:t>: &lt;http://bio2rdf.org/drugbank_vocabulary:&gt;</a:t>
            </a:r>
          </a:p>
          <a:p>
            <a:pPr marL="0" indent="0">
              <a:buNone/>
            </a:pPr>
            <a:r>
              <a:rPr lang="en-US" dirty="0"/>
              <a:t>SELECT  ?</a:t>
            </a:r>
            <a:r>
              <a:rPr lang="en-US" dirty="0" err="1"/>
              <a:t>drug_name</a:t>
            </a:r>
            <a:r>
              <a:rPr lang="en-US" dirty="0"/>
              <a:t> ?indication</a:t>
            </a:r>
          </a:p>
          <a:p>
            <a:pPr marL="0" indent="0">
              <a:buNone/>
            </a:pPr>
            <a:r>
              <a:rPr lang="en-US" dirty="0"/>
              <a:t>WHERE {</a:t>
            </a:r>
          </a:p>
          <a:p>
            <a:pPr marL="0" indent="0">
              <a:buNone/>
            </a:pPr>
            <a:r>
              <a:rPr lang="en-US" dirty="0"/>
              <a:t>    ?drug a </a:t>
            </a:r>
            <a:r>
              <a:rPr lang="en-US" dirty="0" err="1"/>
              <a:t>db:Drug</a:t>
            </a:r>
            <a:r>
              <a:rPr lang="en-US" dirty="0"/>
              <a:t> .</a:t>
            </a:r>
          </a:p>
          <a:p>
            <a:pPr marL="0" indent="0">
              <a:buNone/>
            </a:pPr>
            <a:r>
              <a:rPr lang="en-US" dirty="0"/>
              <a:t>    ?drug </a:t>
            </a:r>
            <a:r>
              <a:rPr lang="en-US" dirty="0" err="1"/>
              <a:t>rdfs:label</a:t>
            </a:r>
            <a:r>
              <a:rPr lang="en-US" dirty="0"/>
              <a:t> ?</a:t>
            </a:r>
            <a:r>
              <a:rPr lang="en-US" dirty="0" err="1"/>
              <a:t>drug_name</a:t>
            </a:r>
            <a:r>
              <a:rPr lang="en-US" dirty="0"/>
              <a:t> .</a:t>
            </a:r>
          </a:p>
          <a:p>
            <a:pPr marL="0" indent="0">
              <a:buNone/>
            </a:pPr>
            <a:r>
              <a:rPr lang="en-US" dirty="0"/>
              <a:t>    </a:t>
            </a:r>
            <a:r>
              <a:rPr lang="en-US" dirty="0" smtClean="0"/>
              <a:t>?</a:t>
            </a:r>
            <a:r>
              <a:rPr lang="en-US" dirty="0"/>
              <a:t>drug </a:t>
            </a:r>
            <a:r>
              <a:rPr lang="en-US" dirty="0" err="1"/>
              <a:t>db:indication</a:t>
            </a:r>
            <a:r>
              <a:rPr lang="en-US" dirty="0"/>
              <a:t> ?indication . </a:t>
            </a:r>
          </a:p>
          <a:p>
            <a:pPr marL="0" indent="0">
              <a:buNone/>
            </a:pPr>
            <a:r>
              <a:rPr lang="en-US" dirty="0"/>
              <a:t>}</a:t>
            </a:r>
          </a:p>
        </p:txBody>
      </p:sp>
      <p:pic>
        <p:nvPicPr>
          <p:cNvPr id="4" name="Picture 3"/>
          <p:cNvPicPr>
            <a:picLocks noChangeAspect="1"/>
          </p:cNvPicPr>
          <p:nvPr/>
        </p:nvPicPr>
        <p:blipFill>
          <a:blip r:embed="rId3"/>
          <a:stretch>
            <a:fillRect/>
          </a:stretch>
        </p:blipFill>
        <p:spPr>
          <a:xfrm>
            <a:off x="958588" y="1765518"/>
            <a:ext cx="10109628" cy="547470"/>
          </a:xfrm>
          <a:prstGeom prst="rect">
            <a:avLst/>
          </a:prstGeom>
        </p:spPr>
      </p:pic>
      <p:sp>
        <p:nvSpPr>
          <p:cNvPr id="5" name="Rectangle 4"/>
          <p:cNvSpPr/>
          <p:nvPr/>
        </p:nvSpPr>
        <p:spPr>
          <a:xfrm>
            <a:off x="2759765" y="2341406"/>
            <a:ext cx="9064487" cy="276999"/>
          </a:xfrm>
          <a:prstGeom prst="rect">
            <a:avLst/>
          </a:prstGeom>
        </p:spPr>
        <p:txBody>
          <a:bodyPr wrap="square">
            <a:spAutoFit/>
          </a:bodyPr>
          <a:lstStyle/>
          <a:p>
            <a:r>
              <a:rPr lang="en-US" sz="1200" dirty="0" err="1" smtClean="0"/>
              <a:t>DrugBank</a:t>
            </a:r>
            <a:r>
              <a:rPr lang="en-US" sz="1200" dirty="0" smtClean="0"/>
              <a:t> Dataset: http://download.bio2rdf.org/release/3/drugbank/drugbank.html</a:t>
            </a:r>
            <a:endParaRPr lang="en-US" sz="1200" dirty="0"/>
          </a:p>
        </p:txBody>
      </p:sp>
    </p:spTree>
    <p:extLst>
      <p:ext uri="{BB962C8B-B14F-4D97-AF65-F5344CB8AC3E}">
        <p14:creationId xmlns:p14="http://schemas.microsoft.com/office/powerpoint/2010/main" val="22474086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3"/>
          <a:stretch>
            <a:fillRect/>
          </a:stretch>
        </p:blipFill>
        <p:spPr>
          <a:xfrm>
            <a:off x="203844" y="453224"/>
            <a:ext cx="11988156" cy="5327373"/>
          </a:xfrm>
          <a:prstGeom prst="rect">
            <a:avLst/>
          </a:prstGeom>
        </p:spPr>
      </p:pic>
    </p:spTree>
    <p:extLst>
      <p:ext uri="{BB962C8B-B14F-4D97-AF65-F5344CB8AC3E}">
        <p14:creationId xmlns:p14="http://schemas.microsoft.com/office/powerpoint/2010/main" val="1805968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4538"/>
            <a:ext cx="10515600" cy="1325563"/>
          </a:xfrm>
        </p:spPr>
        <p:txBody>
          <a:bodyPr/>
          <a:lstStyle/>
          <a:p>
            <a:r>
              <a:rPr lang="en-US" dirty="0" smtClean="0"/>
              <a:t>What’s wrong?</a:t>
            </a:r>
            <a:endParaRPr lang="en-US" dirty="0"/>
          </a:p>
        </p:txBody>
      </p:sp>
      <p:sp>
        <p:nvSpPr>
          <p:cNvPr id="3" name="Content Placeholder 2"/>
          <p:cNvSpPr>
            <a:spLocks noGrp="1"/>
          </p:cNvSpPr>
          <p:nvPr>
            <p:ph idx="1"/>
          </p:nvPr>
        </p:nvSpPr>
        <p:spPr>
          <a:xfrm>
            <a:off x="838200" y="1054349"/>
            <a:ext cx="10515600" cy="4351338"/>
          </a:xfrm>
        </p:spPr>
        <p:txBody>
          <a:bodyPr/>
          <a:lstStyle/>
          <a:p>
            <a:r>
              <a:rPr lang="en-US" i="1" dirty="0" smtClean="0"/>
              <a:t>Find all drugs from the </a:t>
            </a:r>
            <a:r>
              <a:rPr lang="en-US" i="1" dirty="0" err="1" smtClean="0"/>
              <a:t>DrugBank</a:t>
            </a:r>
            <a:r>
              <a:rPr lang="en-US" i="1" dirty="0" smtClean="0"/>
              <a:t> dataset along with disease indication information</a:t>
            </a:r>
          </a:p>
          <a:p>
            <a:endParaRPr lang="en-US" dirty="0" smtClean="0"/>
          </a:p>
          <a:p>
            <a:endParaRPr lang="en-US" dirty="0"/>
          </a:p>
          <a:p>
            <a:endParaRPr lang="en-US" dirty="0" smtClean="0"/>
          </a:p>
          <a:p>
            <a:endParaRPr lang="en-US" dirty="0"/>
          </a:p>
          <a:p>
            <a:endParaRPr lang="en-US" dirty="0" smtClean="0"/>
          </a:p>
          <a:p>
            <a:endParaRPr lang="en-US" dirty="0"/>
          </a:p>
          <a:p>
            <a:pPr marL="0" indent="0">
              <a:buNone/>
            </a:pPr>
            <a:r>
              <a:rPr lang="en-US" dirty="0"/>
              <a:t>PREFIX </a:t>
            </a:r>
            <a:r>
              <a:rPr lang="en-US" dirty="0" err="1"/>
              <a:t>rdfs</a:t>
            </a:r>
            <a:r>
              <a:rPr lang="en-US" dirty="0"/>
              <a:t>: &lt;http://www.w3.org/2000/01/rdf-schema#&gt;</a:t>
            </a:r>
          </a:p>
          <a:p>
            <a:pPr marL="0" indent="0">
              <a:buNone/>
            </a:pPr>
            <a:r>
              <a:rPr lang="en-US" dirty="0"/>
              <a:t>PREFIX </a:t>
            </a:r>
            <a:r>
              <a:rPr lang="en-US" dirty="0" err="1"/>
              <a:t>db</a:t>
            </a:r>
            <a:r>
              <a:rPr lang="en-US" dirty="0"/>
              <a:t>: &lt;http://bio2rdf.org/drugbank_vocabulary:&gt;</a:t>
            </a:r>
          </a:p>
          <a:p>
            <a:pPr marL="0" indent="0">
              <a:buNone/>
            </a:pPr>
            <a:r>
              <a:rPr lang="en-US" dirty="0"/>
              <a:t>SELECT  ?</a:t>
            </a:r>
            <a:r>
              <a:rPr lang="en-US" dirty="0" err="1"/>
              <a:t>drug_name</a:t>
            </a:r>
            <a:r>
              <a:rPr lang="en-US" dirty="0"/>
              <a:t> ?indication</a:t>
            </a:r>
          </a:p>
          <a:p>
            <a:pPr marL="0" indent="0">
              <a:buNone/>
            </a:pPr>
            <a:r>
              <a:rPr lang="en-US" dirty="0"/>
              <a:t>WHERE {</a:t>
            </a:r>
          </a:p>
          <a:p>
            <a:pPr marL="0" indent="0">
              <a:buNone/>
            </a:pPr>
            <a:r>
              <a:rPr lang="en-US" dirty="0"/>
              <a:t>    ?drug a </a:t>
            </a:r>
            <a:r>
              <a:rPr lang="en-US" dirty="0" err="1"/>
              <a:t>db:Drug</a:t>
            </a:r>
            <a:r>
              <a:rPr lang="en-US" dirty="0"/>
              <a:t> .</a:t>
            </a:r>
          </a:p>
          <a:p>
            <a:pPr marL="0" indent="0">
              <a:buNone/>
            </a:pPr>
            <a:r>
              <a:rPr lang="en-US" dirty="0"/>
              <a:t>    ?drug </a:t>
            </a:r>
            <a:r>
              <a:rPr lang="en-US" dirty="0" err="1"/>
              <a:t>rdfs:label</a:t>
            </a:r>
            <a:r>
              <a:rPr lang="en-US" dirty="0"/>
              <a:t> ?</a:t>
            </a:r>
            <a:r>
              <a:rPr lang="en-US" dirty="0" err="1"/>
              <a:t>drug_name</a:t>
            </a:r>
            <a:r>
              <a:rPr lang="en-US" dirty="0"/>
              <a:t> .</a:t>
            </a:r>
          </a:p>
          <a:p>
            <a:pPr marL="0" indent="0">
              <a:buNone/>
            </a:pPr>
            <a:r>
              <a:rPr lang="en-US" dirty="0"/>
              <a:t>    </a:t>
            </a:r>
            <a:r>
              <a:rPr lang="en-US" dirty="0" smtClean="0"/>
              <a:t>?</a:t>
            </a:r>
            <a:r>
              <a:rPr lang="en-US" dirty="0"/>
              <a:t>drug </a:t>
            </a:r>
            <a:r>
              <a:rPr lang="en-US" dirty="0" err="1"/>
              <a:t>db:indication</a:t>
            </a:r>
            <a:r>
              <a:rPr lang="en-US" dirty="0"/>
              <a:t> ?indication . </a:t>
            </a:r>
          </a:p>
          <a:p>
            <a:pPr marL="0" indent="0">
              <a:buNone/>
            </a:pPr>
            <a:r>
              <a:rPr lang="en-US" dirty="0"/>
              <a:t>}</a:t>
            </a:r>
          </a:p>
        </p:txBody>
      </p:sp>
      <p:pic>
        <p:nvPicPr>
          <p:cNvPr id="4" name="Picture 3"/>
          <p:cNvPicPr>
            <a:picLocks noChangeAspect="1"/>
          </p:cNvPicPr>
          <p:nvPr/>
        </p:nvPicPr>
        <p:blipFill>
          <a:blip r:embed="rId3"/>
          <a:stretch>
            <a:fillRect/>
          </a:stretch>
        </p:blipFill>
        <p:spPr>
          <a:xfrm>
            <a:off x="958588" y="1765518"/>
            <a:ext cx="10109628" cy="547470"/>
          </a:xfrm>
          <a:prstGeom prst="rect">
            <a:avLst/>
          </a:prstGeom>
        </p:spPr>
      </p:pic>
      <p:sp>
        <p:nvSpPr>
          <p:cNvPr id="5" name="Rectangle 4"/>
          <p:cNvSpPr/>
          <p:nvPr/>
        </p:nvSpPr>
        <p:spPr>
          <a:xfrm>
            <a:off x="2759765" y="2341406"/>
            <a:ext cx="9064487" cy="276999"/>
          </a:xfrm>
          <a:prstGeom prst="rect">
            <a:avLst/>
          </a:prstGeom>
        </p:spPr>
        <p:txBody>
          <a:bodyPr wrap="square">
            <a:spAutoFit/>
          </a:bodyPr>
          <a:lstStyle/>
          <a:p>
            <a:r>
              <a:rPr lang="en-US" sz="1200" dirty="0" err="1" smtClean="0"/>
              <a:t>DrugBank</a:t>
            </a:r>
            <a:r>
              <a:rPr lang="en-US" sz="1200" dirty="0" smtClean="0"/>
              <a:t> Dataset: http://download.bio2rdf.org/release/3/drugbank/drugbank.html</a:t>
            </a:r>
            <a:endParaRPr lang="en-US" sz="1200" dirty="0"/>
          </a:p>
        </p:txBody>
      </p:sp>
    </p:spTree>
    <p:extLst>
      <p:ext uri="{BB962C8B-B14F-4D97-AF65-F5344CB8AC3E}">
        <p14:creationId xmlns:p14="http://schemas.microsoft.com/office/powerpoint/2010/main" val="77333434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4538"/>
            <a:ext cx="10515600" cy="1325563"/>
          </a:xfrm>
        </p:spPr>
        <p:txBody>
          <a:bodyPr/>
          <a:lstStyle/>
          <a:p>
            <a:r>
              <a:rPr lang="en-US" dirty="0" smtClean="0"/>
              <a:t>Aggregate Functions</a:t>
            </a:r>
            <a:endParaRPr lang="en-US" dirty="0"/>
          </a:p>
        </p:txBody>
      </p:sp>
      <p:sp>
        <p:nvSpPr>
          <p:cNvPr id="3" name="Content Placeholder 2"/>
          <p:cNvSpPr>
            <a:spLocks noGrp="1"/>
          </p:cNvSpPr>
          <p:nvPr>
            <p:ph idx="1"/>
          </p:nvPr>
        </p:nvSpPr>
        <p:spPr>
          <a:xfrm>
            <a:off x="838200" y="1054349"/>
            <a:ext cx="10515600" cy="4351338"/>
          </a:xfrm>
        </p:spPr>
        <p:txBody>
          <a:bodyPr/>
          <a:lstStyle/>
          <a:p>
            <a:r>
              <a:rPr lang="en-US" dirty="0"/>
              <a:t>Aggregates apply expressions over groups of solutions. By default a solution set consists of a single group, containing all solutions</a:t>
            </a:r>
            <a:r>
              <a:rPr lang="en-US" dirty="0" smtClean="0"/>
              <a:t>.</a:t>
            </a:r>
          </a:p>
          <a:p>
            <a:endParaRPr lang="en-US" dirty="0"/>
          </a:p>
          <a:p>
            <a:r>
              <a:rPr lang="en-US" dirty="0" smtClean="0"/>
              <a:t>Grouping may be specified using the </a:t>
            </a:r>
            <a:r>
              <a:rPr lang="en-US" dirty="0" smtClean="0">
                <a:solidFill>
                  <a:srgbClr val="FF0000"/>
                </a:solidFill>
              </a:rPr>
              <a:t>GROUP BY </a:t>
            </a:r>
            <a:r>
              <a:rPr lang="en-US" dirty="0" smtClean="0"/>
              <a:t>syntax, which specifies the key variables to use to partition the solutions into groups.</a:t>
            </a:r>
            <a:endParaRPr lang="en-US" dirty="0"/>
          </a:p>
          <a:p>
            <a:endParaRPr lang="en-US" dirty="0" smtClean="0"/>
          </a:p>
          <a:p>
            <a:r>
              <a:rPr lang="en-US" dirty="0" smtClean="0"/>
              <a:t>Common </a:t>
            </a:r>
            <a:r>
              <a:rPr lang="en-US" dirty="0"/>
              <a:t>aggregate functions include </a:t>
            </a:r>
            <a:r>
              <a:rPr lang="en-US" dirty="0">
                <a:solidFill>
                  <a:srgbClr val="FF0000"/>
                </a:solidFill>
              </a:rPr>
              <a:t>COUNT</a:t>
            </a:r>
            <a:r>
              <a:rPr lang="en-US" dirty="0"/>
              <a:t>, </a:t>
            </a:r>
            <a:r>
              <a:rPr lang="en-US" dirty="0">
                <a:solidFill>
                  <a:srgbClr val="FF0000"/>
                </a:solidFill>
              </a:rPr>
              <a:t>SUM</a:t>
            </a:r>
            <a:r>
              <a:rPr lang="en-US" dirty="0"/>
              <a:t>, </a:t>
            </a:r>
            <a:r>
              <a:rPr lang="en-US" dirty="0">
                <a:solidFill>
                  <a:srgbClr val="FF0000"/>
                </a:solidFill>
              </a:rPr>
              <a:t>MIN</a:t>
            </a:r>
            <a:r>
              <a:rPr lang="en-US" dirty="0"/>
              <a:t>, </a:t>
            </a:r>
            <a:r>
              <a:rPr lang="en-US" dirty="0" smtClean="0">
                <a:solidFill>
                  <a:srgbClr val="FF0000"/>
                </a:solidFill>
              </a:rPr>
              <a:t>MAX</a:t>
            </a:r>
            <a:r>
              <a:rPr lang="en-US" dirty="0" smtClean="0"/>
              <a:t>, </a:t>
            </a:r>
            <a:r>
              <a:rPr lang="en-US" dirty="0" smtClean="0">
                <a:solidFill>
                  <a:srgbClr val="FF0000"/>
                </a:solidFill>
              </a:rPr>
              <a:t>AVG</a:t>
            </a:r>
            <a:r>
              <a:rPr lang="en-US" dirty="0" smtClean="0"/>
              <a:t>.</a:t>
            </a:r>
          </a:p>
          <a:p>
            <a:endParaRPr lang="en-US" dirty="0"/>
          </a:p>
          <a:p>
            <a:r>
              <a:rPr lang="en-US" dirty="0" smtClean="0"/>
              <a:t>SPARQL also includes a </a:t>
            </a:r>
            <a:r>
              <a:rPr lang="en-US" dirty="0" smtClean="0">
                <a:solidFill>
                  <a:srgbClr val="FF0000"/>
                </a:solidFill>
              </a:rPr>
              <a:t>HAVING</a:t>
            </a:r>
            <a:r>
              <a:rPr lang="en-US" dirty="0" smtClean="0"/>
              <a:t> clause to filter the results of the query alter applying aggregates.</a:t>
            </a:r>
            <a:endParaRPr lang="en-US" dirty="0"/>
          </a:p>
          <a:p>
            <a:endParaRPr lang="en-US" dirty="0" smtClean="0"/>
          </a:p>
          <a:p>
            <a:r>
              <a:rPr lang="en-US" dirty="0"/>
              <a:t>In aggregate queries </a:t>
            </a:r>
            <a:r>
              <a:rPr lang="en-US" dirty="0" smtClean="0"/>
              <a:t>only </a:t>
            </a:r>
            <a:r>
              <a:rPr lang="en-US" dirty="0"/>
              <a:t>expressions which have been used as GROUP BY expressions, or aggregated expressions (i.e. expressions where all variables appear inside an aggregate) can be projected.</a:t>
            </a:r>
          </a:p>
        </p:txBody>
      </p:sp>
    </p:spTree>
    <p:extLst>
      <p:ext uri="{BB962C8B-B14F-4D97-AF65-F5344CB8AC3E}">
        <p14:creationId xmlns:p14="http://schemas.microsoft.com/office/powerpoint/2010/main" val="2350962024"/>
      </p:ext>
    </p:extLst>
  </p:cSld>
  <p:clrMapOvr>
    <a:masterClrMapping/>
  </p:clrMapOvr>
  <p:timing>
    <p:tnLst>
      <p:par>
        <p:cTn id="1" dur="indefinite" restart="never" nodeType="tmRoot"/>
      </p:par>
    </p:tnLst>
  </p:timing>
</p:sld>
</file>

<file path=ppt/theme/theme1.xml><?xml version="1.0" encoding="utf-8"?>
<a:theme xmlns:a="http://schemas.openxmlformats.org/drawingml/2006/main" name="140715_Powerpointvorlage_institute">
  <a:themeElements>
    <a:clrScheme name="RWTH Farben">
      <a:dk1>
        <a:sysClr val="windowText" lastClr="000000"/>
      </a:dk1>
      <a:lt1>
        <a:sysClr val="window" lastClr="FFFFFF"/>
      </a:lt1>
      <a:dk2>
        <a:srgbClr val="00549F"/>
      </a:dk2>
      <a:lt2>
        <a:srgbClr val="8EBAE5"/>
      </a:lt2>
      <a:accent1>
        <a:srgbClr val="006165"/>
      </a:accent1>
      <a:accent2>
        <a:srgbClr val="0098A1"/>
      </a:accent2>
      <a:accent3>
        <a:srgbClr val="57AB27"/>
      </a:accent3>
      <a:accent4>
        <a:srgbClr val="BDCD00"/>
      </a:accent4>
      <a:accent5>
        <a:srgbClr val="F6A800"/>
      </a:accent5>
      <a:accent6>
        <a:srgbClr val="CC071E"/>
      </a:accent6>
      <a:hlink>
        <a:srgbClr val="612158"/>
      </a:hlink>
      <a:folHlink>
        <a:srgbClr val="7A6FAC"/>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äsentation_Master_RWTH_Institute_addin.potm" id="{FA9CE5CF-6503-41E9-AA94-8366959D0F6A}" vid="{144CF1BC-7E8A-468C-AFB5-AFF6F49A11A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ct:contentTypeSchema xmlns:ct="http://schemas.microsoft.com/office/2006/metadata/contentType" xmlns:ma="http://schemas.microsoft.com/office/2006/metadata/properties/metaAttributes" ct:_="" ma:_="" ma:contentTypeName="" ma:contentTypeID="0x010100FDD14014A4A4A449BAC2ED7F2CE62E0C" ma:contentTypeVersion="" ma:contentTypeDescription="" ma:contentTypeScope="" ma:versionID="2fd70379112ffc006ad0df2faf053394">
  <xsd:schema xmlns:xsd="http://www.w3.org/2001/XMLSchema" xmlns:xs="http://www.w3.org/2001/XMLSchema" xmlns:p="http://schemas.microsoft.com/office/2006/metadata/properties" xmlns:ns2="81A3053B-5C7D-43D3-B65F-22BCB91FDB30" targetNamespace="http://schemas.microsoft.com/office/2006/metadata/properties" ma:root="true" ma:fieldsID="8d6c6780e2b018ef36d1d1ff2b420cb6" ns2:_="">
    <xsd:import namespace="81A3053B-5C7D-43D3-B65F-22BCB91FDB30"/>
    <xsd:element name="properties">
      <xsd:complexType>
        <xsd:sequence>
          <xsd:element name="documentManagement">
            <xsd:complexType>
              <xsd:all>
                <xsd:element ref="ns2:Topic" minOccurs="0"/>
                <xsd:element ref="ns2:LectureDate" minOccurs="0"/>
                <xsd:element ref="ns2:RelatedHyperlinks" minOccurs="0"/>
                <xsd:element ref="ns2:RelatedMedi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1A3053B-5C7D-43D3-B65F-22BCB91FDB30" elementFormDefault="qualified">
    <xsd:import namespace="http://schemas.microsoft.com/office/2006/documentManagement/types"/>
    <xsd:import namespace="http://schemas.microsoft.com/office/infopath/2007/PartnerControls"/>
    <xsd:element name="Topic" ma:index="1" nillable="true" ma:displayName="Topic" ma:list="{54EEAD53-96CB-4C54-97C3-ED78FDF4B3EF}" ma:internalName="Topic" ma:showField="Title">
      <xsd:simpleType>
        <xsd:restriction base="dms:Unknown"/>
      </xsd:simpleType>
    </xsd:element>
    <xsd:element name="LectureDate" ma:index="2" nillable="true" ma:displayName="Lecture Date" ma:list="{DF6E24EE-C6FC-4F80-8DC3-93D98BCCF368}" ma:internalName="LectureDate" ma:showField="EventDate">
      <xsd:simpleType>
        <xsd:restriction base="dms:Unknown"/>
      </xsd:simpleType>
    </xsd:element>
    <xsd:element name="RelatedHyperlinks" ma:index="3" nillable="true" ma:displayName="Hyperlinks" ma:list="{9D6C0411-A00E-488C-BD99-6DB9D2791E0E}" ma:internalName="RelatedHyperlinks" ma:showField="URL">
      <xsd:simpleType>
        <xsd:restriction base="dms:Unknown"/>
      </xsd:simpleType>
    </xsd:element>
    <xsd:element name="RelatedMedia" ma:index="4" nillable="true" ma:displayName="Media" ma:list="{D942FD5B-C04D-4FD5-972C-B615161E60BB}" ma:internalName="RelatedMedia" ma:showField="Titl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xsd:element ref="dc:title" minOccurs="0" maxOccurs="1" ma:index="0"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Topic xmlns="81A3053B-5C7D-43D3-B65F-22BCB91FDB30" xsi:nil="true"/>
    <LectureDate xmlns="81A3053B-5C7D-43D3-B65F-22BCB91FDB30">20;#20</LectureDate>
    <RelatedMedia xmlns="81A3053B-5C7D-43D3-B65F-22BCB91FDB30" xsi:nil="true"/>
    <RelatedHyperlinks xmlns="81A3053B-5C7D-43D3-B65F-22BCB91FDB30" xsi:nil="true"/>
  </documentManagement>
</p:properties>
</file>

<file path=customXml/itemProps1.xml><?xml version="1.0" encoding="utf-8"?>
<ds:datastoreItem xmlns:ds="http://schemas.openxmlformats.org/officeDocument/2006/customXml" ds:itemID="{3EAB12DF-BE63-459F-A212-D7FFF7048FD7}"/>
</file>

<file path=customXml/itemProps2.xml><?xml version="1.0" encoding="utf-8"?>
<ds:datastoreItem xmlns:ds="http://schemas.openxmlformats.org/officeDocument/2006/customXml" ds:itemID="{552F8FB2-F91A-48F2-BAC9-345082FD2629}"/>
</file>

<file path=docProps/app.xml><?xml version="1.0" encoding="utf-8"?>
<Properties xmlns="http://schemas.openxmlformats.org/officeDocument/2006/extended-properties" xmlns:vt="http://schemas.openxmlformats.org/officeDocument/2006/docPropsVTypes">
  <Template>BD_MIN_template</Template>
  <TotalTime>130</TotalTime>
  <Words>979</Words>
  <Application>Microsoft Office PowerPoint</Application>
  <PresentationFormat>Widescreen</PresentationFormat>
  <Paragraphs>180</Paragraphs>
  <Slides>15</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Symbol</vt:lpstr>
      <vt:lpstr>Wingdings</vt:lpstr>
      <vt:lpstr>140715_Powerpointvorlage_institute</vt:lpstr>
      <vt:lpstr>SPARQL QUERY in BIO2RDF</vt:lpstr>
      <vt:lpstr>BIO2RDF Project</vt:lpstr>
      <vt:lpstr>Finding basic drug information</vt:lpstr>
      <vt:lpstr>Finding basic drug information</vt:lpstr>
      <vt:lpstr>Finding basic drug information</vt:lpstr>
      <vt:lpstr>Finding basic drug information</vt:lpstr>
      <vt:lpstr>PowerPoint Presentation</vt:lpstr>
      <vt:lpstr>What’s wrong?</vt:lpstr>
      <vt:lpstr>Aggregate Functions</vt:lpstr>
      <vt:lpstr>Find the number of rows</vt:lpstr>
      <vt:lpstr>Find the number of rows</vt:lpstr>
      <vt:lpstr>What’s wrong?</vt:lpstr>
      <vt:lpstr>How to fix it?</vt:lpstr>
      <vt:lpstr>Check the number of triples</vt:lpstr>
      <vt:lpstr>Final Output if disease indication is missing</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SPARQL QUERY in BIO2RDF</dc:title>
  <dc:creator>Desared Osmanllari</dc:creator>
  <cp:lastModifiedBy>Desared Osmanllari</cp:lastModifiedBy>
  <cp:revision>16</cp:revision>
  <dcterms:created xsi:type="dcterms:W3CDTF">2016-11-06T18:09:05Z</dcterms:created>
  <dcterms:modified xsi:type="dcterms:W3CDTF">2016-11-20T15:14:38Z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0x010100FDD14014A4A4A449BAC2ED7F2CE62E0C</vt:lpwstr>
  </property>
</Properties>
</file>