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55" r:id="rId3"/>
    <p:sldId id="450" r:id="rId4"/>
    <p:sldId id="424" r:id="rId5"/>
    <p:sldId id="418" r:id="rId6"/>
    <p:sldId id="429" r:id="rId7"/>
    <p:sldId id="415" r:id="rId8"/>
    <p:sldId id="426" r:id="rId9"/>
    <p:sldId id="416" r:id="rId10"/>
    <p:sldId id="425" r:id="rId11"/>
    <p:sldId id="427" r:id="rId12"/>
    <p:sldId id="428" r:id="rId13"/>
    <p:sldId id="432" r:id="rId14"/>
    <p:sldId id="430" r:id="rId15"/>
    <p:sldId id="431" r:id="rId16"/>
    <p:sldId id="433" r:id="rId17"/>
    <p:sldId id="434" r:id="rId18"/>
    <p:sldId id="436" r:id="rId19"/>
    <p:sldId id="438" r:id="rId20"/>
    <p:sldId id="420" r:id="rId21"/>
    <p:sldId id="439" r:id="rId22"/>
    <p:sldId id="440" r:id="rId23"/>
    <p:sldId id="421" r:id="rId24"/>
    <p:sldId id="454" r:id="rId25"/>
    <p:sldId id="441" r:id="rId26"/>
    <p:sldId id="442" r:id="rId27"/>
    <p:sldId id="443" r:id="rId28"/>
    <p:sldId id="444" r:id="rId29"/>
    <p:sldId id="445" r:id="rId30"/>
    <p:sldId id="423" r:id="rId31"/>
    <p:sldId id="446" r:id="rId32"/>
    <p:sldId id="447" r:id="rId33"/>
    <p:sldId id="456" r:id="rId34"/>
    <p:sldId id="453" r:id="rId35"/>
    <p:sldId id="452" r:id="rId36"/>
    <p:sldId id="449" r:id="rId37"/>
    <p:sldId id="448" r:id="rId38"/>
    <p:sldId id="3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C9265-FFE9-4C52-9AE9-ED1972545864}" v="162" dt="2024-10-10T05:22:2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wdhury, Shirazush Salekin" userId="af1a432b-c800-441b-9f81-1c64525ff22a" providerId="ADAL" clId="{18EC9265-FFE9-4C52-9AE9-ED1972545864}"/>
    <pc:docChg chg="undo redo custSel addSld delSld modSld sldOrd">
      <pc:chgData name="Chowdhury, Shirazush Salekin" userId="af1a432b-c800-441b-9f81-1c64525ff22a" providerId="ADAL" clId="{18EC9265-FFE9-4C52-9AE9-ED1972545864}" dt="2024-10-10T05:23:04.445" v="714" actId="21"/>
      <pc:docMkLst>
        <pc:docMk/>
      </pc:docMkLst>
      <pc:sldChg chg="addSp modSp mod setBg">
        <pc:chgData name="Chowdhury, Shirazush Salekin" userId="af1a432b-c800-441b-9f81-1c64525ff22a" providerId="ADAL" clId="{18EC9265-FFE9-4C52-9AE9-ED1972545864}" dt="2024-10-01T14:36:43.768" v="144" actId="26606"/>
        <pc:sldMkLst>
          <pc:docMk/>
          <pc:sldMk cId="2927003727" sldId="256"/>
        </pc:sldMkLst>
        <pc:spChg chg="mod">
          <ac:chgData name="Chowdhury, Shirazush Salekin" userId="af1a432b-c800-441b-9f81-1c64525ff22a" providerId="ADAL" clId="{18EC9265-FFE9-4C52-9AE9-ED1972545864}" dt="2024-10-01T14:36:43.768" v="144" actId="26606"/>
          <ac:spMkLst>
            <pc:docMk/>
            <pc:sldMk cId="2927003727" sldId="256"/>
            <ac:spMk id="2" creationId="{5CF16AED-9AF3-E878-CA51-931DC605164D}"/>
          </ac:spMkLst>
        </pc:spChg>
        <pc:spChg chg="mod">
          <ac:chgData name="Chowdhury, Shirazush Salekin" userId="af1a432b-c800-441b-9f81-1c64525ff22a" providerId="ADAL" clId="{18EC9265-FFE9-4C52-9AE9-ED1972545864}" dt="2024-10-01T14:36:43.768" v="144" actId="26606"/>
          <ac:spMkLst>
            <pc:docMk/>
            <pc:sldMk cId="2927003727" sldId="256"/>
            <ac:spMk id="3" creationId="{9958CCC2-2EE6-23CB-CE3F-E820276774B9}"/>
          </ac:spMkLst>
        </pc:spChg>
        <pc:spChg chg="add">
          <ac:chgData name="Chowdhury, Shirazush Salekin" userId="af1a432b-c800-441b-9f81-1c64525ff22a" providerId="ADAL" clId="{18EC9265-FFE9-4C52-9AE9-ED1972545864}" dt="2024-10-01T14:36:43.768" v="144" actId="26606"/>
          <ac:spMkLst>
            <pc:docMk/>
            <pc:sldMk cId="2927003727" sldId="256"/>
            <ac:spMk id="8" creationId="{B6CDA21F-E7AF-4C75-8395-33F58D5B0E45}"/>
          </ac:spMkLst>
        </pc:spChg>
        <pc:spChg chg="add">
          <ac:chgData name="Chowdhury, Shirazush Salekin" userId="af1a432b-c800-441b-9f81-1c64525ff22a" providerId="ADAL" clId="{18EC9265-FFE9-4C52-9AE9-ED1972545864}" dt="2024-10-01T14:36:43.768" v="144" actId="26606"/>
          <ac:spMkLst>
            <pc:docMk/>
            <pc:sldMk cId="2927003727" sldId="256"/>
            <ac:spMk id="15" creationId="{D5B0017B-2ECA-49AF-B397-DC140825DF8D}"/>
          </ac:spMkLst>
        </pc:spChg>
        <pc:grpChg chg="add">
          <ac:chgData name="Chowdhury, Shirazush Salekin" userId="af1a432b-c800-441b-9f81-1c64525ff22a" providerId="ADAL" clId="{18EC9265-FFE9-4C52-9AE9-ED1972545864}" dt="2024-10-01T14:36:43.768" v="144" actId="26606"/>
          <ac:grpSpMkLst>
            <pc:docMk/>
            <pc:sldMk cId="2927003727" sldId="256"/>
            <ac:grpSpMk id="10" creationId="{AE1C45F0-260A-458C-96ED-C1F6D2151219}"/>
          </ac:grpSpMkLst>
        </pc:grpChg>
        <pc:cxnChg chg="add">
          <ac:chgData name="Chowdhury, Shirazush Salekin" userId="af1a432b-c800-441b-9f81-1c64525ff22a" providerId="ADAL" clId="{18EC9265-FFE9-4C52-9AE9-ED1972545864}" dt="2024-10-01T14:36:43.768" v="144" actId="26606"/>
          <ac:cxnSpMkLst>
            <pc:docMk/>
            <pc:sldMk cId="2927003727" sldId="256"/>
            <ac:cxnSpMk id="17" creationId="{6CF1BAF6-AD41-4082-B212-8A1F9A2E8779}"/>
          </ac:cxnSpMkLst>
        </pc:cxnChg>
      </pc:sldChg>
      <pc:sldChg chg="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2784582638" sldId="399"/>
        </pc:sldMkLst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164483710" sldId="415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164483710" sldId="415"/>
            <ac:spMk id="4" creationId="{261F22D6-A388-AA74-4F7E-08978EF2A921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887397567" sldId="416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887397567" sldId="416"/>
            <ac:spMk id="4" creationId="{D5AC1E08-EE87-F466-4494-00E1DEDA7303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670203546" sldId="418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670203546" sldId="418"/>
            <ac:spMk id="4" creationId="{2C92BC9A-D369-6DDA-FE76-11A903614856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1888297657" sldId="420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1888297657" sldId="420"/>
            <ac:spMk id="4" creationId="{EBF04B84-B36E-1B1B-8FDE-910D4A3F5342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888294110" sldId="421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3888294110" sldId="421"/>
            <ac:spMk id="4" creationId="{CE9DCC30-2CEC-391F-5792-977AD0185F65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943344277" sldId="423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943344277" sldId="423"/>
            <ac:spMk id="4" creationId="{93FE3FF4-D364-263C-227B-FC330D3285A4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209153324" sldId="424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3209153324" sldId="424"/>
            <ac:spMk id="4" creationId="{460DF1E3-8713-4193-F86A-48B181AB54A2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4167316426" sldId="425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4167316426" sldId="425"/>
            <ac:spMk id="4" creationId="{AD0A100B-DA08-17BE-22C1-3A72A13041BE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357227378" sldId="426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3357227378" sldId="426"/>
            <ac:spMk id="4" creationId="{5FC2AAE1-641C-7D19-BFA3-A1C76976F244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735162854" sldId="427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735162854" sldId="427"/>
            <ac:spMk id="4" creationId="{B0F41D32-47B1-3A9C-32C4-B52627397712}"/>
          </ac:spMkLst>
        </pc:spChg>
      </pc:sldChg>
      <pc:sldChg chg="addSp delSp modSp add del mod delAnim modAnim">
        <pc:chgData name="Chowdhury, Shirazush Salekin" userId="af1a432b-c800-441b-9f81-1c64525ff22a" providerId="ADAL" clId="{18EC9265-FFE9-4C52-9AE9-ED1972545864}" dt="2024-10-01T14:49:27.744" v="284"/>
        <pc:sldMkLst>
          <pc:docMk/>
          <pc:sldMk cId="3680629956" sldId="428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3680629956" sldId="428"/>
            <ac:spMk id="4" creationId="{4D97BCAA-A8EA-1C8A-6F54-89D5CAAFECF9}"/>
          </ac:spMkLst>
        </pc:spChg>
        <pc:spChg chg="add mod">
          <ac:chgData name="Chowdhury, Shirazush Salekin" userId="af1a432b-c800-441b-9f81-1c64525ff22a" providerId="ADAL" clId="{18EC9265-FFE9-4C52-9AE9-ED1972545864}" dt="2024-10-01T14:48:30.230" v="279" actId="1076"/>
          <ac:spMkLst>
            <pc:docMk/>
            <pc:sldMk cId="3680629956" sldId="428"/>
            <ac:spMk id="6" creationId="{4A7F2C63-9E9A-30D0-74A1-7EB4CB29EB8F}"/>
          </ac:spMkLst>
        </pc:spChg>
        <pc:picChg chg="add mod ord">
          <ac:chgData name="Chowdhury, Shirazush Salekin" userId="af1a432b-c800-441b-9f81-1c64525ff22a" providerId="ADAL" clId="{18EC9265-FFE9-4C52-9AE9-ED1972545864}" dt="2024-10-01T14:45:57.996" v="164" actId="1076"/>
          <ac:picMkLst>
            <pc:docMk/>
            <pc:sldMk cId="3680629956" sldId="428"/>
            <ac:picMk id="5" creationId="{0D10580C-023E-B380-5B1A-F99BE9C36B88}"/>
          </ac:picMkLst>
        </pc:picChg>
        <pc:picChg chg="del">
          <ac:chgData name="Chowdhury, Shirazush Salekin" userId="af1a432b-c800-441b-9f81-1c64525ff22a" providerId="ADAL" clId="{18EC9265-FFE9-4C52-9AE9-ED1972545864}" dt="2024-10-01T14:45:37.890" v="156" actId="478"/>
          <ac:picMkLst>
            <pc:docMk/>
            <pc:sldMk cId="3680629956" sldId="428"/>
            <ac:picMk id="9" creationId="{6C0CFCC5-1332-E365-A9E5-367F25FAAF96}"/>
          </ac:picMkLst>
        </pc:pic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985195911" sldId="429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985195911" sldId="429"/>
            <ac:spMk id="4" creationId="{67676950-3BA8-C602-0891-458B62481498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2504873585" sldId="430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2504873585" sldId="430"/>
            <ac:spMk id="4" creationId="{BCDDECD2-2875-9CFE-E897-241A5C2C85DC}"/>
          </ac:spMkLst>
        </pc:spChg>
        <pc:picChg chg="mod">
          <ac:chgData name="Chowdhury, Shirazush Salekin" userId="af1a432b-c800-441b-9f81-1c64525ff22a" providerId="ADAL" clId="{18EC9265-FFE9-4C52-9AE9-ED1972545864}" dt="2024-10-01T14:34:07.007" v="7"/>
          <ac:picMkLst>
            <pc:docMk/>
            <pc:sldMk cId="2504873585" sldId="430"/>
            <ac:picMk id="18" creationId="{84D088FD-0654-90AD-0604-5B76C56F2C06}"/>
          </ac:picMkLst>
        </pc:pic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466803528" sldId="431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3466803528" sldId="431"/>
            <ac:spMk id="4" creationId="{B4187E09-B5AA-B844-24E4-5C7CCB3B18D0}"/>
          </ac:spMkLst>
        </pc:spChg>
        <pc:picChg chg="mod">
          <ac:chgData name="Chowdhury, Shirazush Salekin" userId="af1a432b-c800-441b-9f81-1c64525ff22a" providerId="ADAL" clId="{18EC9265-FFE9-4C52-9AE9-ED1972545864}" dt="2024-10-01T14:34:07.007" v="7"/>
          <ac:picMkLst>
            <pc:docMk/>
            <pc:sldMk cId="3466803528" sldId="431"/>
            <ac:picMk id="18" creationId="{4587B548-223F-158B-9C82-A31DB3F23FDB}"/>
          </ac:picMkLst>
        </pc:pic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4292139644" sldId="432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4292139644" sldId="432"/>
            <ac:spMk id="4" creationId="{93BCF6C0-5CF5-0F57-B9AE-6B32313AA1AA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760508327" sldId="433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760508327" sldId="433"/>
            <ac:spMk id="4" creationId="{B7BA1D15-0F05-2FFC-AEA8-CEA27B0F55F7}"/>
          </ac:spMkLst>
        </pc:spChg>
      </pc:sldChg>
      <pc:sldChg chg="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271780090" sldId="434"/>
        </pc:sldMkLst>
      </pc:sldChg>
      <pc:sldChg chg="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345905002" sldId="436"/>
        </pc:sldMkLst>
      </pc:sldChg>
      <pc:sldChg chg="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849801008" sldId="438"/>
        </pc:sldMkLst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336338817" sldId="439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3336338817" sldId="439"/>
            <ac:spMk id="4" creationId="{D1B7D2C3-71F7-55A9-CFB4-3215612E0ED7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1911274211" sldId="440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1911274211" sldId="440"/>
            <ac:spMk id="4" creationId="{52522C34-7929-4790-8F74-BAB7F63CC002}"/>
          </ac:spMkLst>
        </pc:spChg>
      </pc:sldChg>
      <pc:sldChg chg="addSp delSp modSp add del mod">
        <pc:chgData name="Chowdhury, Shirazush Salekin" userId="af1a432b-c800-441b-9f81-1c64525ff22a" providerId="ADAL" clId="{18EC9265-FFE9-4C52-9AE9-ED1972545864}" dt="2024-10-01T14:46:40.924" v="170" actId="1076"/>
        <pc:sldMkLst>
          <pc:docMk/>
          <pc:sldMk cId="3902444725" sldId="441"/>
        </pc:sldMkLst>
        <pc:picChg chg="add mod ord">
          <ac:chgData name="Chowdhury, Shirazush Salekin" userId="af1a432b-c800-441b-9f81-1c64525ff22a" providerId="ADAL" clId="{18EC9265-FFE9-4C52-9AE9-ED1972545864}" dt="2024-10-01T14:46:40.924" v="170" actId="1076"/>
          <ac:picMkLst>
            <pc:docMk/>
            <pc:sldMk cId="3902444725" sldId="441"/>
            <ac:picMk id="5" creationId="{16651156-C792-78ED-9332-9354405BAB1A}"/>
          </ac:picMkLst>
        </pc:picChg>
        <pc:picChg chg="del">
          <ac:chgData name="Chowdhury, Shirazush Salekin" userId="af1a432b-c800-441b-9f81-1c64525ff22a" providerId="ADAL" clId="{18EC9265-FFE9-4C52-9AE9-ED1972545864}" dt="2024-10-01T14:46:24.688" v="165" actId="478"/>
          <ac:picMkLst>
            <pc:docMk/>
            <pc:sldMk cId="3902444725" sldId="441"/>
            <ac:picMk id="28" creationId="{1D472E1E-352A-0021-49AD-9395D829F8CE}"/>
          </ac:picMkLst>
        </pc:picChg>
      </pc:sldChg>
      <pc:sldChg chg="addSp delSp modSp add del mod delAnim modAnim">
        <pc:chgData name="Chowdhury, Shirazush Salekin" userId="af1a432b-c800-441b-9f81-1c64525ff22a" providerId="ADAL" clId="{18EC9265-FFE9-4C52-9AE9-ED1972545864}" dt="2024-10-01T14:50:28.007" v="286"/>
        <pc:sldMkLst>
          <pc:docMk/>
          <pc:sldMk cId="469463566" sldId="442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469463566" sldId="442"/>
            <ac:spMk id="4" creationId="{129817B4-2415-85B8-BE3D-8D81A0D26B4A}"/>
          </ac:spMkLst>
        </pc:spChg>
        <pc:picChg chg="add mod ord">
          <ac:chgData name="Chowdhury, Shirazush Salekin" userId="af1a432b-c800-441b-9f81-1c64525ff22a" providerId="ADAL" clId="{18EC9265-FFE9-4C52-9AE9-ED1972545864}" dt="2024-10-01T14:45:10.719" v="155" actId="1076"/>
          <ac:picMkLst>
            <pc:docMk/>
            <pc:sldMk cId="469463566" sldId="442"/>
            <ac:picMk id="5" creationId="{2412DE6E-5EB1-83EB-0110-0EE815C57EEB}"/>
          </ac:picMkLst>
        </pc:picChg>
        <pc:picChg chg="del">
          <ac:chgData name="Chowdhury, Shirazush Salekin" userId="af1a432b-c800-441b-9f81-1c64525ff22a" providerId="ADAL" clId="{18EC9265-FFE9-4C52-9AE9-ED1972545864}" dt="2024-10-01T14:44:59.375" v="151" actId="478"/>
          <ac:picMkLst>
            <pc:docMk/>
            <pc:sldMk cId="469463566" sldId="442"/>
            <ac:picMk id="9" creationId="{6B06AC62-9575-68E5-9A1C-03F7D5BDECDD}"/>
          </ac:picMkLst>
        </pc:picChg>
      </pc:sldChg>
      <pc:sldChg chg="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77232969" sldId="443"/>
        </pc:sldMkLst>
      </pc:sldChg>
      <pc:sldChg chg="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351238520" sldId="444"/>
        </pc:sldMkLst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383170169" sldId="445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3383170169" sldId="445"/>
            <ac:spMk id="4" creationId="{5A68C071-EE9A-628D-49F7-C51D748651DF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1037351006" sldId="446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1037351006" sldId="446"/>
            <ac:spMk id="4" creationId="{DCF5B879-FDF9-4731-52FC-79F72B706869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264864213" sldId="447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264864213" sldId="447"/>
            <ac:spMk id="4" creationId="{D31A4FE3-B185-7292-8EA4-E3A1C85E8881}"/>
          </ac:spMkLst>
        </pc:spChg>
      </pc:sldChg>
      <pc:sldChg chg="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844887662" sldId="448"/>
        </pc:sldMkLst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3641960207" sldId="449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3641960207" sldId="449"/>
            <ac:spMk id="4" creationId="{853AED12-AF40-7DA0-1708-F8F4928D920C}"/>
          </ac:spMkLst>
        </pc:spChg>
      </pc:sldChg>
      <pc:sldChg chg="modSp add del mod">
        <pc:chgData name="Chowdhury, Shirazush Salekin" userId="af1a432b-c800-441b-9f81-1c64525ff22a" providerId="ADAL" clId="{18EC9265-FFE9-4C52-9AE9-ED1972545864}" dt="2024-10-01T14:34:08.654" v="11"/>
        <pc:sldMkLst>
          <pc:docMk/>
          <pc:sldMk cId="521668459" sldId="450"/>
        </pc:sldMkLst>
        <pc:spChg chg="mod">
          <ac:chgData name="Chowdhury, Shirazush Salekin" userId="af1a432b-c800-441b-9f81-1c64525ff22a" providerId="ADAL" clId="{18EC9265-FFE9-4C52-9AE9-ED1972545864}" dt="2024-10-01T14:34:08.654" v="11"/>
          <ac:spMkLst>
            <pc:docMk/>
            <pc:sldMk cId="521668459" sldId="450"/>
            <ac:spMk id="3" creationId="{85D66746-F4F7-2878-695C-C817502CDF7C}"/>
          </ac:spMkLst>
        </pc:spChg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521668459" sldId="450"/>
            <ac:spMk id="4" creationId="{6F7EA993-252D-5766-A031-246C3A93B994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8:17.303" v="147" actId="47"/>
        <pc:sldMkLst>
          <pc:docMk/>
          <pc:sldMk cId="3497780940" sldId="451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3497780940" sldId="451"/>
            <ac:spMk id="4" creationId="{B60F15D5-F82F-D4BF-2E39-5F0C6A1EB06D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4048958523" sldId="452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4048958523" sldId="452"/>
            <ac:spMk id="4" creationId="{00B58EF5-1956-3A92-984F-5FDB364E23A9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1600402147" sldId="453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1600402147" sldId="453"/>
            <ac:spMk id="4" creationId="{B7091F23-1724-D7BE-D927-CD268A0577C6}"/>
          </ac:spMkLst>
        </pc:spChg>
      </pc:sldChg>
      <pc:sldChg chg="modSp add del">
        <pc:chgData name="Chowdhury, Shirazush Salekin" userId="af1a432b-c800-441b-9f81-1c64525ff22a" providerId="ADAL" clId="{18EC9265-FFE9-4C52-9AE9-ED1972545864}" dt="2024-10-01T14:34:08.654" v="11"/>
        <pc:sldMkLst>
          <pc:docMk/>
          <pc:sldMk cId="2444665655" sldId="454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2444665655" sldId="454"/>
            <ac:spMk id="4" creationId="{0F26D604-3FCE-2F17-9FFC-6FC617472502}"/>
          </ac:spMkLst>
        </pc:spChg>
      </pc:sldChg>
      <pc:sldChg chg="modSp new mod">
        <pc:chgData name="Chowdhury, Shirazush Salekin" userId="af1a432b-c800-441b-9f81-1c64525ff22a" providerId="ADAL" clId="{18EC9265-FFE9-4C52-9AE9-ED1972545864}" dt="2024-10-01T14:51:51.674" v="365" actId="14100"/>
        <pc:sldMkLst>
          <pc:docMk/>
          <pc:sldMk cId="4125573999" sldId="455"/>
        </pc:sldMkLst>
        <pc:spChg chg="mod">
          <ac:chgData name="Chowdhury, Shirazush Salekin" userId="af1a432b-c800-441b-9f81-1c64525ff22a" providerId="ADAL" clId="{18EC9265-FFE9-4C52-9AE9-ED1972545864}" dt="2024-10-01T14:47:41.903" v="232" actId="20577"/>
          <ac:spMkLst>
            <pc:docMk/>
            <pc:sldMk cId="4125573999" sldId="455"/>
            <ac:spMk id="2" creationId="{A4A4F337-1956-B7FF-C550-A2B3C92BE0D2}"/>
          </ac:spMkLst>
        </pc:spChg>
        <pc:spChg chg="mod">
          <ac:chgData name="Chowdhury, Shirazush Salekin" userId="af1a432b-c800-441b-9f81-1c64525ff22a" providerId="ADAL" clId="{18EC9265-FFE9-4C52-9AE9-ED1972545864}" dt="2024-10-01T14:51:51.674" v="365" actId="14100"/>
          <ac:spMkLst>
            <pc:docMk/>
            <pc:sldMk cId="4125573999" sldId="455"/>
            <ac:spMk id="3" creationId="{D0C4188E-DCD7-C013-2C9B-4880C7B3CD10}"/>
          </ac:spMkLst>
        </pc:spChg>
      </pc:sldChg>
      <pc:sldChg chg="modSp add del ord">
        <pc:chgData name="Chowdhury, Shirazush Salekin" userId="af1a432b-c800-441b-9f81-1c64525ff22a" providerId="ADAL" clId="{18EC9265-FFE9-4C52-9AE9-ED1972545864}" dt="2024-10-01T14:38:35.311" v="150" actId="47"/>
        <pc:sldMkLst>
          <pc:docMk/>
          <pc:sldMk cId="169674916" sldId="456"/>
        </pc:sldMkLst>
        <pc:spChg chg="mod">
          <ac:chgData name="Chowdhury, Shirazush Salekin" userId="af1a432b-c800-441b-9f81-1c64525ff22a" providerId="ADAL" clId="{18EC9265-FFE9-4C52-9AE9-ED1972545864}" dt="2024-10-01T14:34:07.007" v="7"/>
          <ac:spMkLst>
            <pc:docMk/>
            <pc:sldMk cId="169674916" sldId="456"/>
            <ac:spMk id="4" creationId="{93AAF4D6-0ACE-340D-7574-25F5A083DB4B}"/>
          </ac:spMkLst>
        </pc:spChg>
      </pc:sldChg>
      <pc:sldChg chg="addSp delSp modSp new mod">
        <pc:chgData name="Chowdhury, Shirazush Salekin" userId="af1a432b-c800-441b-9f81-1c64525ff22a" providerId="ADAL" clId="{18EC9265-FFE9-4C52-9AE9-ED1972545864}" dt="2024-10-10T05:23:04.445" v="714" actId="21"/>
        <pc:sldMkLst>
          <pc:docMk/>
          <pc:sldMk cId="2889608128" sldId="456"/>
        </pc:sldMkLst>
        <pc:spChg chg="mod">
          <ac:chgData name="Chowdhury, Shirazush Salekin" userId="af1a432b-c800-441b-9f81-1c64525ff22a" providerId="ADAL" clId="{18EC9265-FFE9-4C52-9AE9-ED1972545864}" dt="2024-10-10T04:16:23.560" v="395" actId="20577"/>
          <ac:spMkLst>
            <pc:docMk/>
            <pc:sldMk cId="2889608128" sldId="456"/>
            <ac:spMk id="2" creationId="{25DC8BAE-5348-0A11-8F4F-4ADAF9B83D5F}"/>
          </ac:spMkLst>
        </pc:spChg>
        <pc:spChg chg="del">
          <ac:chgData name="Chowdhury, Shirazush Salekin" userId="af1a432b-c800-441b-9f81-1c64525ff22a" providerId="ADAL" clId="{18EC9265-FFE9-4C52-9AE9-ED1972545864}" dt="2024-10-10T04:17:15.693" v="396" actId="22"/>
          <ac:spMkLst>
            <pc:docMk/>
            <pc:sldMk cId="2889608128" sldId="456"/>
            <ac:spMk id="3" creationId="{E79C39A8-73EF-81E5-4CD4-6A349F70FEA0}"/>
          </ac:spMkLst>
        </pc:spChg>
        <pc:spChg chg="add mod">
          <ac:chgData name="Chowdhury, Shirazush Salekin" userId="af1a432b-c800-441b-9f81-1c64525ff22a" providerId="ADAL" clId="{18EC9265-FFE9-4C52-9AE9-ED1972545864}" dt="2024-10-10T05:22:26.184" v="712" actId="14100"/>
          <ac:spMkLst>
            <pc:docMk/>
            <pc:sldMk cId="2889608128" sldId="456"/>
            <ac:spMk id="8" creationId="{5B6E3700-259C-ED6D-BF48-74006DAF98B5}"/>
          </ac:spMkLst>
        </pc:spChg>
        <pc:spChg chg="add del mod">
          <ac:chgData name="Chowdhury, Shirazush Salekin" userId="af1a432b-c800-441b-9f81-1c64525ff22a" providerId="ADAL" clId="{18EC9265-FFE9-4C52-9AE9-ED1972545864}" dt="2024-10-10T05:16:50.112" v="617" actId="478"/>
          <ac:spMkLst>
            <pc:docMk/>
            <pc:sldMk cId="2889608128" sldId="456"/>
            <ac:spMk id="10" creationId="{55CE55EC-E4F9-95BF-7B5E-FECDD4AB6325}"/>
          </ac:spMkLst>
        </pc:spChg>
        <pc:spChg chg="add del mod">
          <ac:chgData name="Chowdhury, Shirazush Salekin" userId="af1a432b-c800-441b-9f81-1c64525ff22a" providerId="ADAL" clId="{18EC9265-FFE9-4C52-9AE9-ED1972545864}" dt="2024-10-10T05:16:59.380" v="621" actId="478"/>
          <ac:spMkLst>
            <pc:docMk/>
            <pc:sldMk cId="2889608128" sldId="456"/>
            <ac:spMk id="12" creationId="{E4D23CDA-AFD2-5BFF-F0BE-E9DAFD59ABC7}"/>
          </ac:spMkLst>
        </pc:spChg>
        <pc:spChg chg="add mod">
          <ac:chgData name="Chowdhury, Shirazush Salekin" userId="af1a432b-c800-441b-9f81-1c64525ff22a" providerId="ADAL" clId="{18EC9265-FFE9-4C52-9AE9-ED1972545864}" dt="2024-10-10T05:17:25.404" v="629" actId="1076"/>
          <ac:spMkLst>
            <pc:docMk/>
            <pc:sldMk cId="2889608128" sldId="456"/>
            <ac:spMk id="13" creationId="{9FD3C33E-A706-91FB-1591-C9ABCC33DD57}"/>
          </ac:spMkLst>
        </pc:spChg>
        <pc:picChg chg="add del mod ord">
          <ac:chgData name="Chowdhury, Shirazush Salekin" userId="af1a432b-c800-441b-9f81-1c64525ff22a" providerId="ADAL" clId="{18EC9265-FFE9-4C52-9AE9-ED1972545864}" dt="2024-10-10T05:16:52.273" v="619" actId="478"/>
          <ac:picMkLst>
            <pc:docMk/>
            <pc:sldMk cId="2889608128" sldId="456"/>
            <ac:picMk id="5" creationId="{8B5A876E-FB0D-C8B3-543A-F6B81A15F3A2}"/>
          </ac:picMkLst>
        </pc:picChg>
        <pc:picChg chg="add del mod">
          <ac:chgData name="Chowdhury, Shirazush Salekin" userId="af1a432b-c800-441b-9f81-1c64525ff22a" providerId="ADAL" clId="{18EC9265-FFE9-4C52-9AE9-ED1972545864}" dt="2024-10-10T05:23:04.445" v="714" actId="21"/>
          <ac:picMkLst>
            <pc:docMk/>
            <pc:sldMk cId="2889608128" sldId="456"/>
            <ac:picMk id="7" creationId="{FE13FA1B-9A63-3055-D04D-A530B22B6B82}"/>
          </ac:picMkLst>
        </pc:picChg>
      </pc:sldChg>
      <pc:sldChg chg="new del">
        <pc:chgData name="Chowdhury, Shirazush Salekin" userId="af1a432b-c800-441b-9f81-1c64525ff22a" providerId="ADAL" clId="{18EC9265-FFE9-4C52-9AE9-ED1972545864}" dt="2024-10-01T14:37:01.382" v="146" actId="680"/>
        <pc:sldMkLst>
          <pc:docMk/>
          <pc:sldMk cId="181464247" sldId="45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0:39:18.9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2590 4224,'0'-1'149,"0"0"0,-1 0 0,1 0 0,0-1 1,0 1-1,0 0 0,0 0 0,0 0 0,0 0 0,0-1 0,1 1 0,-1 0 1,0 0-1,1 0 0,-1 0 0,1-2 0,12-23 521,-5 10-174,53-107 473,12-25-114,7-91-33,4-12-103,58-70 167,-60 109-433,-45 110-245,-5 15-74,-7 16-62,60-121-1,43-61 456,-58 112-24,91-202 809,-157 330-1201,3-8-1288,-7 21 897,1-1 0,13-8-6164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17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163 349 4576,'-13'-4'3196,"13"4"-3158,0 0 0,0 0 0,0 1-1,0-1 1,0 0 0,0 0 0,21-5 2245,-8-2-1965,1 0 1,-1-1-1,0 0 1,13-11-1,-22 15-294,0-1-1,0 1 1,0 0 0,0-1-1,-1 0 1,0 0-1,0 0 1,0 0 0,-1 0-1,0 0 1,0-1-1,0 1 1,0-1 0,0-6-1,-1 2-26,-1 1 0,0-1 0,0 1-1,-1-1 1,0 0 0,-1 1 0,0 0 0,-1-1-1,0 1 1,0 0 0,-1 0 0,0 1 0,0-1-1,-1 1 1,0 0 0,-1 0 0,1 0 0,-2 1-1,-11-12 1,15 17 15,0-1 0,-1 1 1,1 0-1,0 0 0,-1 0 0,0 0 0,1 1 0,-1-1 0,0 1 0,1 0 0,-1 0 0,0 1 0,0-1 0,0 1 0,0 0 0,0 0 0,0 0 1,0 0-1,0 1 0,0-1 0,0 1 0,-3 1 0,1 1 53,0-1 0,0 1 1,1 1-1,-1-1 0,1 1 0,0 0 0,0 0 1,0 0-1,1 1 0,-1-1 0,1 1 0,-7 11 1,3-2 52,0 0 0,0 1 0,1 0 0,1 1 1,1-1-1,-6 28 0,9-31-96,0-1 0,1 1-1,0 0 1,1-1 0,0 1 0,1 0-1,0 0 1,1-1 0,0 1-1,5 12 1,-6-19 0,1-1 1,0 0-1,0 0 0,1 0 0,-1 0 0,1-1 1,0 1-1,0-1 0,0 1 0,0-1 0,0 0 0,7 4 1,-3-3 14,0 0 1,0 0 0,0-1 0,1 0 0,-1 0 0,14 2 0,6-1 38,-1-1 0,0-2 1,36-1-1,-52 0-71,28-2-392,72-11 0,-91 9-617,1-1 1,-1 0 0,0-2-1,-1 0 1,26-15 0,-5 0-3589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17.7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355 429 5312,'0'-1'80,"-1"0"0,1 1 1,0-1-1,-1 1 0,1-1 1,0 1-1,-1-1 0,1 0 1,0 1-1,-1-1 0,1 1 1,-1 0-1,1-1 0,-1 1 1,1-1-1,-1 1 0,0 0 1,1-1-1,-1 1 0,1 0 1,-1 0-1,0-1 0,1 1 0,-1 0 1,0 0-1,1 0 0,-1 0 1,0 0-1,1 0 0,-1 0 1,0 0-1,1 0 0,-1 0 1,0 0-1,1 0 0,-1 1 1,1-1-1,-1 0 0,0 0 1,1 1-1,-2 0 0,-4 2 153,1 1 0,-1 0-1,-9 8 1,-3 4 183,6-9-274,1 2 1,1-1-1,-1 2 1,2-1 0,-1 1-1,1 1 1,1 0-1,0 0 1,0 0-1,1 1 1,1 0 0,0 1-1,0 0 1,-4 16-1,5-9-16,0 0 0,2 1-1,-2 30 1,4-40-79,1 0-1,1 0 1,0 0 0,0 0-1,1-1 1,0 1 0,1 0-1,6 14 1,-8-22-32,0 0 0,1-1 0,-1 1 0,1 0-1,0-1 1,0 1 0,0-1 0,0 1 0,0-1 0,0 0 0,1 0 0,-1 0 0,1 0 0,-1 0 0,1-1 0,0 1-1,0-1 1,3 2 0,-3-3 3,0 1 0,-1-1 0,1 0 1,-1 0-1,1 0 0,-1 0 0,1-1 0,0 1 0,-1-1 0,1 1 0,-1-1 0,0 0 0,1 0 0,-1 0 0,0 0 0,1 0 0,-1-1 0,0 1 0,0-1 0,0 0 0,0 1 1,2-4-1,4-3 8,0-1 0,-1-1 0,0 1 0,0-1 0,-1-1 0,6-13 0,0-6-8,10-35 0,-16 43 38,-2 1-1,0-1 0,-2 0 1,0-1-1,-3-38 1,-19-107 43,14 134-149,-1 0-1,-2 1 1,-1 0 0,-20-43-1,25 65 68,0 0 0,-1 0-1,-1 0 1,1 1 0,-2 0 0,0 1-1,0-1 1,0 2 0,-1-1 0,-1 1-1,1 0 1,-1 1 0,-1 0 0,1 1-1,-18-8 1,24 12 16,1 1 1,-1 0-1,0 0 0,1 0 0,-1 0 1,0 1-1,0-1 0,0 1 0,1 0 0,-1 0 1,0 1-1,0-1 0,0 1 0,0-1 0,1 1 1,-1 1-1,0-1 0,1 0 0,-1 1 1,1 0-1,0-1 0,-1 1 0,1 1 0,0-1 1,0 0-1,0 1 0,1 0 0,-1-1 1,0 1-1,1 0 0,0 1 0,0-1 0,0 0 1,-3 7-1,3-2 1,0-1 0,0 1 0,1 0 0,0-1 0,1 1 0,-1 0 0,1 0 0,1-1 0,0 1 0,0 0 0,0-1 0,1 1 0,0-1 0,6 13 0,1 2 63,2 0-1,0-1 0,23 31 1,-15-26-11,1 0 0,1-1 0,2-2 1,0 0-1,1-1 0,2-2 0,0 0 1,1-2-1,0-1 0,2-1 0,36 14 0,35 10-2560,131 35-1,-203-68-1645,51 23 1,-38-14 1356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18.9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16 407 5216,'-16'-16'4800,"40"39"-3879,0-1 1,2-2 0,36 23-1,-36-25-666,13 8-78,-2 2 0,-1 2 0,-1 1 0,56 66 0,-59-52 6,-21-30-66,0 1 0,24 25 0,-35-41-111,0 0 0,0 0 1,0 0-1,0 0 1,1 0-1,-1 0 1,0 0-1,0 0 1,0 0-1,0 0 0,0 0 1,0 0-1,0 0 1,0 0-1,0 0 1,0 0-1,1 0 1,-1 0-1,0 0 0,0 0 1,0 0-1,0 0 1,0 0-1,0 0 1,0 0-1,0 0 1,0-1-1,0 1 0,1 0 1,-1 0-1,0 0 1,0 0-1,0 0 1,0 0-1,0 0 1,0 0-1,0 0 0,0 0 1,0 0-1,0 0 1,0 0-1,0-1 1,0 1-1,0 0 1,0 0-1,0 0 0,0 0 1,0 0-1,0 0 1,0 0-1,0 0 1,0 0-1,0 0 1,0-1-1,0 1 0,0 0 1,0 0-1,0 0 1,0 0-1,0 0 1,0 0-1,0 0 1,0 0-1,0 0 0,-1-8 56,0 0-48,-2 0 0,1 1 0,-1-1 0,0 1 1,0 0-1,-1 0 0,0 0 0,0 0 1,0 0-1,-11-11 0,-9-7-26,-33-27 0,21 19 24,5 2 0,1 0 1,2-3 0,-26-38 0,36 45-65,2-1 0,1 0 0,1-1 0,-18-59 1,29 77 18,0 0 0,1-1 0,0 0 1,1 1-1,0-1 0,1 0 0,1 1 1,0-1-1,0 0 0,1 1 0,6-22 1,-6 27 25,0 0 1,1 0 0,0 0-1,0 0 1,0 1 0,1-1-1,0 1 1,0 0 0,0 0-1,0 0 1,1 1 0,0-1-1,0 1 1,0 0 0,0 1-1,1-1 1,0 1 0,-1 0-1,1 0 1,0 1 0,1 0-1,9-2 1,-10 2 22,0 2 0,0-1 0,0 1 0,0 0 0,0 0 0,0 1 0,0 0 0,0 0 0,0 0 0,0 1 0,-1-1 0,1 2 0,-1-1 0,1 0 0,-1 1 0,0 0 0,6 5 0,-5-4-2,0 1 0,0 0-1,-1 0 1,0 0 0,0 1-1,-1 0 1,1 0 0,-1 0-1,0 1 1,-1-1 0,0 1-1,0 0 1,3 10 0,-3-3 18,0 1 0,-1-1 0,-1 0 0,-1 0 0,0 1 0,0-1 0,-2 0 0,1 1 0,-2-1-1,0 0 1,-1 0 0,0-1 0,-1 1 0,-1-1 0,0 0 0,-11 18 0,3-10-65,0 0-1,-2-1 0,0-1 0,-1-1 1,-1 0-1,0-1 0,-1-1 1,-36 23-1,47-34-461,1 0 0,-2-1 0,1 0-1,0 0 1,-15 4 0,0-7-1051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19.2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51 323 4736,'-21'19'1760,"16"-11"-1376,-7 8-96,-1-5 3424,26-16-3072,4-9 128,4-10-448,9-9 320,9-17-384,4-7-64,8-4-96,-4 12-224,-4 7 64,-13 15-2368,-12 12 1344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19.6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6560,'0'0'2976,"3"16"-2592,2-5 1472,3 12-1088,1 8 1056,9 7-1088,2 3 192,6 5-544,8 8 191,1 14-319,8 0-160,0-3-32,-1-11-704,1-8 352,0-19-3263,-5-13 1951,-8-14-4800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0.0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14 6976,'-5'-14'2717,"11"37"-293,-3-8-1766,0-1 0,1 0 1,6 16-1,3 9-27,42 189 475,14 47-500,-60-251-491,-9-24-114,0 0 0,0 0 0,0 0 0,1 0 0,-1 0 0,0 0 0,0 0 0,0 0 0,0 0 0,0 0 0,0 0 0,0 0 0,0 0 0,0 0 0,0 0 0,0 0 0,0 0 0,0 0 0,0 0 0,0 0 0,0 0 0,0 0 0,0 0 0,0 0 0,1 0 0,-1 0 0,0 0 0,0 0 0,0 0 0,0 0 0,0 0 0,0 0 0,0 0 0,0 0 0,0 0 0,0 0 0,0 0 0,0 0 0,0 0 0,0 0 0,0 1 0,-2-16-52,-18-134-750,1 3 723,-7 38 35,-11-65-27,37 169 134,0-1-1,-1 1 1,2 0-1,-1 0 1,0-1-1,1 1 1,0 0-1,2-7 1,-3 10-38,0 0 1,1 0-1,-1 0 0,1 0 1,-1 0-1,1 0 1,-1 0-1,1 0 0,-1 1 1,1-1-1,0 0 0,-1 0 1,1 1-1,0-1 1,0 0-1,0 1 0,0-1 1,-1 1-1,1-1 1,0 1-1,0-1 0,0 1 1,0 0-1,0 0 0,0-1 1,0 1-1,0 0 1,0 0-1,0 0 0,0 0 1,0 0-1,0 0 0,0 0 1,0 0-1,0 1 1,0-1-1,0 0 0,0 1 1,2 0-1,9 5 324,0 0 0,-1 1-1,16 13 1,-13-10-196,27 16 0,116 45 327,-18-9-1469,-133-59 698,3 1-521,-1 0 1,0 1 0,11 7-1,-18-11 539,1 0 0,-1 0 0,0 1 1,0-1-1,1 0 0,-1 0 0,0 1 0,0-1 0,0 0 0,0 1 0,-1-1 0,1 1 0,0-1 0,-1 1 0,1 0 0,-1-1 0,1 1 0,-1-1 0,0 1 0,1 0 0,-1-1 1,0 1-1,0 0 0,0 0 0,-1 2 0,-10 22-4352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0.3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21 967 6144,'-18'-15'2272,"18"11"-1760,-3-11-160,3 3 1664,3-3-1184,7-8 512,3-7-800,4-4-160,4-4-256,9 0-32,5 0-32,3 3-608,-1-3 288,3 0-2304,-7 0 1440,-6 8-4608</inkml:trace>
  <inkml:trace contextRef="#ctx0" brushRef="#br0" timeOffset="1">322 141 6656,'-30'30'2464,"20"-19"-1920,2 2 1280,16-13-1248,5-8 960,14-11-864,6-5 224,10 2-544,-1-2-192,1 2-96,-3 0-64,-7 3 0,-3 3-1408,-8 5 768,-9 3-2496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0.7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6048,'0'0'2240,"5"5"-1728,3 3-160,1-2 2208,7 10-1472,6 6 1408,4 18-1440,8 12 479,0 10-863,0-5-128,1 0-320,3-8-1056,5 0 448,4-6-2975,1-5 1887,-5-3-5088,-10 14 3680,-11 0 416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1.1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125 108 4064,'-4'-13'425,"1"0"211,-2 0 0,-7-19-1,11 30-423,-1-1 0,1 1 0,0 0 0,-1 0 0,1-1 0,-1 1 0,1 0-1,-1 0 1,0 0 0,0 1 0,0-1 0,0 0 0,0 1 0,-1-1 0,1 1 0,0 0 0,-1 0 0,1 0-1,-4-1 1,5 2-118,-1 0-1,1 0 0,0 0 1,0 0-1,-1 0 0,1 0 1,0 0-1,0 1 0,0-1 1,0 1-1,-1-1 0,1 1 1,0-1-1,0 1 0,0-1 1,0 1-1,0 0 0,0 0 1,0 0-1,0-1 0,-1 3 1,0 0 63,0 0 1,0 0 0,0 0-1,0 0 1,0 0 0,-2 6 0,-1 10 216,1 1 1,0-1 0,2 1 0,0 0 0,1 0 0,3 35 0,-1-39-211,1-1 1,0 0 0,1 0 0,1 0-1,0 0 1,1 0 0,12 25 0,-13-32-102,1-1 0,-1 1 1,2-1-1,-1 0 0,1 0 0,0-1 0,0 1 1,1-1-1,0-1 0,0 0 0,1 0 0,-1 0 1,1-1-1,14 7 0,-6-6-305,1 0 1,0 0-1,0-2 0,0 0 1,1-1-1,30 0 0,-35-2-492,1-1 1,-1 0-1,0-1 0,0-1 1,0 0-1,0-1 0,0 0 0,-1-1 1,15-8-1,-20 9-559,0-1 1,0 0-1,6-6 0,-13 10 1227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1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17 150 8960,'-1'-2'248,"-8"-4"2427,3 12-782,6-5-1762,0 0 0,0 0 0,1 0 0,-1 0 1,0-1-1,1 1 0,-1 0 0,1-1 1,-1 1-1,1 0 0,-1-1 0,1 1 0,0 0 1,-1-1-1,2 1 0,-1 0 138,1 2-153,22 24 751,1 0 1,44 37 0,-61-58-841,-1-1 0,1 1 1,0-1-1,0-1 1,1 1-1,0-1 0,-1-1 1,1 0-1,0 0 0,1-1 1,-1 0-1,0 0 1,1-1-1,-1 0 0,13-1 1,-18 0-51,0-1-1,0 0 1,0 1 0,0-1 0,1-1 0,-1 1-1,-1-1 1,1 1 0,0-1 0,0 0-1,-1-1 1,1 1 0,-1 0 0,1-1 0,-1 0-1,0 0 1,0 0 0,0 0 0,-1 0 0,1-1-1,-1 1 1,0-1 0,0 0 0,0 0 0,0 0-1,-1 1 1,2-8 0,-1 2-103,0 0 0,-1 0 0,0 0 1,-1-1-1,0 1 0,0 0 0,-1 0 0,0 0 0,-1 0 1,0 0-1,-6-17 0,5 19 104,-3-10-61,-1 0 1,-13-23 0,17 36 77,1 0 1,0 1 0,-1-1 0,0 1-1,0-1 1,0 1 0,0 0 0,0 0-1,-1 0 1,1 1 0,-1-1 0,0 1-1,0 0 1,0 0 0,0 0 0,-4-1-1,8 3 14,-1 0-1,0 0 0,1-1 0,-1 1 1,1 0-1,-1 0 0,0 0 0,1 0 1,-1 0-1,1 0 0,-1 0 0,0 0 1,1 0-1,-1 0 0,0 0 0,1 0 1,-1 0-1,1 1 0,-1-1 0,1 0 1,-1 0-1,0 1 0,1-1 0,-1 1 1,1-1 7,0 1 0,-1-1 0,1 1 0,0 0 0,0-1 0,0 1 0,0-1 0,0 1 0,0-1 0,0 1 0,0 0 0,1-1 0,-1 1 0,0-1 0,0 1 1,0-1-1,1 1 0,-1-1 0,1 2 0,2 3 69,0-1 1,1 1-1,-1-1 1,5 5-1,3 1-33,1-1 0,0 0 0,0 0 0,1-1 0,0-1 0,0 0 0,0-1 0,22 7 0,-13-7-721,-1 0 0,1-2 0,0-1 0,0-1 0,24 0 0,2-4-995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0:39:19.8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1025 4320,'-1'-1'120,"1"0"-1,-1 1 1,1-1 0,0 0-1,-1 0 1,1 1-1,0-1 1,0 0 0,-1 0-1,1 0 1,0 0 0,0 1-1,0-1 1,0 0 0,0 0-1,0 0 1,0 0 0,0 1-1,1-1 1,-1 0 0,0 0-1,0 0 1,1 1 0,-1-1-1,0 0 1,1 0 0,0-1-1,18-26 447,-11 16-146,108-149 2492,-11 17-1531,-62 75-1081,-22 34-119,1 1 0,50-58 0,4 16 179,26-30 96,43-45-215,-79 90-3192,-49 46 866,-2-2-3024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1.8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2 233 8800,'0'-1'252,"-1"0"1,1 0 0,0 0-1,-1-1 1,1 1 0,0 0-1,0 0 1,0-1 0,0 1-1,0 0 1,0-1-1,1 1 1,-1 0 0,0 0-1,1-1 1,-1 1 0,0 0-1,2-2 1,-1 1-43,1 1 1,-1 0-1,0-1 1,1 1-1,-1 0 1,1 0-1,0-1 0,-1 1 1,1 0-1,0 1 1,0-1-1,3-1 0,-1 1-170,1 0-1,0 0 1,-1 1-1,1 0 1,0 0-1,0 0 1,-1 0-1,1 1 1,-1-1-1,1 1 1,0 1-1,-1-1 1,1 0-1,7 5 1,1 0-30,0 1 1,0 1 0,17 13-1,-9-4 45,0 1-1,-1 1 1,-1 1 0,-1 1-1,0 0 1,-2 2 0,24 41-1,-37-59-16,-1-1 0,0 1 0,1 0 0,-2-1 0,1 1 0,0 0 0,0 10 0,-1-14-33,-1-1-1,0 0 0,0 0 1,0 0-1,0 1 0,0-1 1,0 0-1,0 0 0,0 0 1,0 1-1,0-1 0,0 0 1,-1 0-1,1 0 0,0 1 1,0-1-1,0 0 0,0 0 1,0 0-1,0 0 0,0 1 0,0-1 1,-1 0-1,1 0 0,0 0 1,0 0-1,0 0 0,0 1 1,0-1-1,-1 0 0,1 0 1,0 0-1,0 0 0,0 0 1,-1 0-1,1 0 0,0 0 1,0 0-1,0 0 0,-1 0 1,1 0-1,0 0 0,0 0 0,-1 0 1,-10-6 104,-11-13 30,11 7-136,1 0-1,1-1 1,0 0 0,1-1-1,-12-27 1,6 6-718,-14-51 1,23 72-7,2 1-1,0-1 1,0 0 0,2 0 0,0 0 0,0 0-1,1 0 1,1 0 0,0 0 0,1 1 0,0-1-1,9-26 1,8-2-3316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2.1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17 371 7456,'-17'0'2421,"30"-2"2319,-4 1-4468,-1 0 1,1 1-1,13 0 0,-5 3-191,-1 1 1,1 0-1,-1 2 0,-1-1 0,1 2 0,-1 0 0,0 1 1,-1 1-1,1 0 0,-2 1 0,1 0 0,-2 1 1,1 0-1,-2 1 0,1 1 0,-2 0 0,13 19 0,-22-31-35,1 1 0,-1 0-1,-1 0 1,1 0 0,0 0-1,0 0 1,-1 0 0,1 0-1,0 3 1,-1-4-36,0-1 0,0 0-1,0 1 1,0-1 0,0 0 0,0 0 0,0 1 0,-1-1 0,1 0 0,0 0-1,0 1 1,0-1 0,0 0 0,0 0 0,0 1 0,0-1 0,-1 0 0,1 0-1,0 0 1,0 1 0,0-1 0,0 0 0,-1 0 0,1 0 0,0 0 0,0 1-1,-1-1 1,1 0 0,-1 0 0,0 0 0,1 0 0,-1 0 0,0 0 0,0 0-1,0 0 1,1 0 0,-1 0 0,0-1 0,0 1 0,1 0 0,-1-1-1,0 1 1,-1-1 0,-5-3-6,1-1-1,0 1 1,-1-1 0,2 0 0,-1 0-1,0-1 1,-4-7 0,0 0 12,0-1 1,-11-22 0,8 7-228,1-2 0,1 1 0,2-1 0,1-1 0,1 1 0,-4-64 0,10 80-563,0 0 0,2 0 0,3-25-1,-3 33 120,1 0-1,-1 0 0,2-1 1,-1 2-1,1-1 0,0 0 1,0 0-1,1 1 0,5-8 1,7-3-3217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2.5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10 176 6816,'0'1'227,"0"1"1,0-1 0,0 1-1,0-1 1,0 1 0,0-1-1,0 0 1,1 1 0,-1-1-1,1 0 1,-1 1 0,1-1-1,-1 0 1,1 0 0,1 2-1,-1-2-118,0-1 0,-1 1 0,1-1 0,0 0 0,0 1 0,0-1 0,0 0 0,0 0 0,0 0-1,-1 1 1,1-1 0,0 0 0,0 0 0,0 0 0,0-1 0,0 1 0,0 0 0,0 0 0,0 0 0,-1-1 0,1 1 0,0 0-1,0-1 1,0 1 0,1-2 0,3 0 29,0-1-1,0 0 0,0-1 1,-1 1-1,1-1 0,-1 0 0,0 0 1,0 0-1,0-1 0,0 1 1,-1-1-1,0 0 0,0 0 1,4-8-1,-5 9-134,-1 0-1,1-1 1,-1 1-1,0 0 1,0 0 0,0-1-1,-1 1 1,1-1-1,-1 1 1,0 0 0,-1-1-1,1 1 1,-1-1 0,0 1-1,0 0 1,0 0-1,0-1 1,-1 1 0,-2-6-1,2 7-16,0 0 0,0 0 0,0-1 0,-1 1 0,1 1 0,-1-1 0,0 0 0,0 1-1,0-1 1,-3-2 0,4 5 3,1-1 0,0 1 0,0-1 0,-1 1 0,1 0 0,-1-1 0,1 1 0,0 0 0,-1 0 0,1 0 0,0 0 0,-1 0 0,1 0 0,-1 0 0,1 1 0,0-1 0,-1 0 0,1 1 0,0-1 0,0 1 0,-1-1 0,1 1 0,0 0 0,0 0 0,0-1 0,0 1 0,0 0 0,0 0 0,0 0 0,-2 2 0,0 2 5,-1-1 0,1 1 0,0 0 0,0 0 0,1 0 0,-1 0 0,1 0-1,0 1 1,1-1 0,-1 1 0,1-1 0,0 1 0,1-1 0,-1 1 0,1 0 0,1 7 0,0 1 50,0-1 1,2 0 0,-1 0 0,2 0 0,8 23 0,-10-32-48,0 1 1,0-1 0,1 1 0,-1-1 0,1 0 0,0 0 0,0 0 0,1 0 0,-1 0 0,1-1-1,0 0 1,0 0 0,0 0 0,0 0 0,0 0 0,1-1 0,-1 0 0,1 0 0,-1 0 0,1 0 0,0-1-1,0 0 1,0 0 0,0 0 0,0-1 0,9 0 0,2 0-550,-1-2 1,1 0-1,-1-1 1,0-1-1,0 0 0,0-1 1,19-9-1,14-6-4994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2.8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0 196 6560,'0'-1'149,"1"0"0,-1 0 0,1 0 0,-1 0 1,1 0-1,-1 0 0,1 0 0,-1 1 0,1-1 0,0 0 1,-1 0-1,1 0 0,0 1 0,0-1 0,0 0 0,0 1 1,-1-1-1,1 1 0,0-1 0,0 1 0,0-1 0,0 1 1,0 0-1,0-1 0,2 1 0,2-2 317,1 1 0,-1 0 0,1 0 0,8 1 0,-3 0-219,0 1 0,0 1 0,-1 0 0,1 1 0,0 0 0,-1 0 1,0 1-1,0 0 0,0 1 0,0 0 0,11 9 0,-1 0-167,-1 1 0,-1 1 0,0 0 0,17 21 0,-32-34-52,0 1 1,-1-1 0,1 0-1,0 1 1,-1-1-1,0 1 1,0 0-1,0 0 1,0 0 0,-1 0-1,1 0 1,-1 0-1,0 5 1,0-9-38,-1 1 0,0-1 0,-1 1 1,1-1-1,0 0 0,0 1 0,0-1 1,0 1-1,0-1 0,0 1 0,0-1 0,-1 0 1,1 1-1,0-1 0,0 1 0,-1-1 1,1 0-1,0 1 0,0-1 0,-1 0 0,1 0 1,0 1-1,-1-1 0,1 0 0,-1 0 1,1 1-1,0-1 0,-2 0 0,-14 1-569,11-2 374,0-1 1,0 1-1,1-1 1,-8-3-1,7 1 179,0 0 0,-1 0 1,2 0-1,-1-1 0,0 1 0,1-1 0,0 0 0,0 0 0,0-1 0,1 1 0,-1-1 0,2 0 1,-1 0-1,0 0 0,1 0 0,0-1 0,1 1 0,-1 0 0,1-1 0,0-9 0,0 4 43,1-1 0,0 0-1,1 1 1,0-1-1,1 1 1,0-1 0,1 1-1,1 0 1,9-21 0,-10 25 87,2 0 1,-1 0 0,1 1-1,0 0 1,1 0 0,0 0-1,0 1 1,0 0 0,1 0 0,10-7-1,-12 10-54,-1 0-1,1 0 0,1 1 1,-1 0-1,0 0 0,1 0 1,-1 0-1,0 1 1,1 0-1,0 0 0,-1 1 1,1-1-1,0 1 0,-1 0 1,1 1-1,0-1 0,6 3 1,0 1-305,0 1 0,0 0 0,0 1-1,-1 0 1,1 1 0,-1 1 0,-1-1 0,19 19 0,16 10-1656,-18-19-3418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3.2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9888,'8'8'3648,"1"-5"-2816,7 16-256,-2-3 608,2 6-769,6 5 65,-1 16-320,6-2-160,-2 2-32,0 1-480,1 13 289,4 5-2369,-3-2 1440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23.6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0 304 10560,'13'-30'3904,"4"11"-3040,13-8-224,-8 5 191,12-13-575,5-17-800,4-7 289,0-1-4321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33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1467 11 2144,'-51'-5'2260,"38"2"-1769,0 2 0,-23-1 0,-23 7 232,-77 17-1,-57 25 272,64-15-750,101-26-189,0 2 1,1 0 0,0 2 0,0 1-1,2 1 1,-1 1 0,1 2-1,-29 22 1,20-9 53,1 2 0,2 2-1,1 1 1,-47 66 0,-3 12 413,-31 46-57,100-139-435,0 1 0,2 1 0,-13 34 0,-11 62 105,11-33 68,1-11 74,-15 98-1,32-141-220,1 0 0,1 0 0,2 0 0,1 0 0,1 0-1,10 44 1,52 147 142,-49-187-166,32 56 0,-11-25 58,-18-31-26,2-1 0,2-1 0,49 55 0,-53-68-27,0 0-1,1-2 0,1-1 1,1 0-1,0-1 0,1-2 1,26 13-1,-12-11-46,0-1 0,1-1 0,0-2-1,39 5 1,-21-8 37,1-2 0,0-2 0,67-6 0,-45-4 66,133-30 0,-155 24-93,-22 7 10,-1-2-1,0-1 1,-1-1-1,58-28 1,-37 12-1,80-28 0,-67 29-43,-37 15 64,1 2 1,46-8 0,-6 2 26,178-62 8,-195 57-13,-15 6 54,19-6-25,56-27-1,-95 37-79,0-1-1,0-1 1,-2 0 0,1-1-1,-1-1 1,-1 0 0,14-16-1,-12 8 23,-2 0-1,0-1 1,-2-1-1,0 0 1,-1-1-1,-2 0 1,0-1-1,-2 0 1,0 0-1,-2-1 0,-1 0 1,-1 0-1,1-43 1,-6 46 1,-1 1-1,-1-1 1,-1 1-1,-1 0 1,-1 0 0,-16-39-1,-6-13-68,4 8 3,-39-75 1,50 120 35,-1-1 0,-1 2-1,0 0 1,-2 1 0,0 0-1,-1 1 1,-1 2 0,0-1 0,-2 2-1,-24-14 1,26 17-17,0 0 1,1 0-1,0-2 0,1-1 1,1 0-1,0 0 0,-20-29 1,33 40 12,-80-109 0,69 97-7,-1 0-1,0 1 1,-1 0-1,-27-18 1,24 21 3,-1 1 1,0 0-1,-1 2 1,0 0-1,-1 1 1,-33-7-1,-135-12-56,74 14-96,-36-22 193,24 4 2,106 27-26,0 1 1,0 1-1,-43 2 1,50 1-104,1 1 0,0 1 1,0 0-1,0 0 1,0 2-1,-13 5 0,19-6-69,-1 0 1,1 1-1,0 0 0,1 0 0,0 1 0,-1 0 0,2 0 1,-1 1-1,1 0 0,-9 11 0,-11 26-3228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36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 2215 3232,'-4'-2'506,"0"1"0,0-1 0,-1 1 0,1-1 0,-1 1 1,1 1-1,-1-1 0,1 0 0,-9 1 0,11 0-409,0 0-1,0 0 1,0-1 0,0 1 0,0-1-1,0 0 1,0 0 0,0 1-1,0-1 1,0 0 0,0-1-1,0 1 1,1 0 0,-1 0-1,0-1 1,1 1 0,-1-1 0,1 1-1,0-1 1,0 0 0,-1 0-1,0-3 1,-3-4 66,0-1 1,1 0-1,-4-14 0,3 7 85,-15-48 91,2-2 0,4 0-1,-11-125 1,8-486 434,20 630-683,2 1 1,2-1-1,3 1 0,23-72 0,-10 56-29,2 1 1,57-98-1,-50 111 74,2 2 0,57-63 0,-74 93-72,21-18 0,3-2 35,-38 35-114,-1-1 45,1 0 1,0 1-1,-1-1 0,1 0 1,2-5-1,-5 8-23,0-1 1,0 1-1,0-1 1,0 1-1,1 0 1,-1-1-1,0 1 1,0-1-1,0 1 1,0-1-1,0 1 1,0-1-1,0 1 1,0 0-1,0-1 1,0 1-1,0-1 1,0 1-1,-1-1 1,1 1-1,0-1 1,-1 0-2,1 1 0,-1-1 0,0 1 0,1-1 0,-1 1 1,0-1-1,1 1 0,-1 0 0,0-1 0,0 1 0,1 0 0,-1-1 0,0 1 0,0 0 0,0 0 0,-1 0 1,-22-2 36,0 2 1,0 0 0,0 2-1,-28 5 1,22-2-89,0 1 0,1 1 0,0 2 0,0 1 0,1 1 0,1 1 0,-31 18 0,42-17-25,11-8 11,12-8-70,36-21 114,2 3 0,81-28 0,-81 35 73,0-1 0,-2-2 1,79-44-1,-118 59-50,-1-1 37,1 1 0,0 0 0,1 0 0,-1 0 0,6-2 0,-9 3-30,0 1-1,0 0 1,0 0 0,0 0-1,0 0 1,0 0 0,0 0-1,0 0 1,0 0-1,0 0 1,0 1 0,0-1-1,0 0 1,0 0-1,-1 1 1,1-1 0,0 1-1,0-1 1,0 1-1,0-1 1,-1 1 0,1 0-1,0-1 1,0 1 0,-1 0-1,1-1 1,-1 1-1,1 0 1,0 0 0,0 1-1,3 6 91,-1 0-1,1 0 1,-1 0-1,-1 0 1,1 1-1,0 9 1,5 56 316,-3-25-370,1-4-244,23 158 1039,-18-147-2128,29 87 0,-21-94-1906,9-2 976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37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71 105 4800,'-9'-11'592,"6"7"-331,0 0 1,0 0-1,0 0 0,1-1 1,-4-7-1,4 5-233,-1 1 335,1 0 0,-1 0 0,0 0 0,0 0 0,-1 1 1,1-1-1,-8-7 0,11 13-345,0 1 0,0-1 0,0 0 0,0 0 0,0 0 0,0 0 0,0 1 0,0-1 0,0 0 0,0 0 0,0 0 0,0 0 0,0 1 0,0-1 0,0 0 0,-1 0 0,1 0 0,0 0 0,0 0 0,0 1-1,0-1 1,0 0 0,0 0 0,0 0 0,-1 0 0,1 0 0,0 0 0,0 0 0,0 1 0,0-1 0,0 0 0,-1 0 0,1 0 0,0 0 0,0 0 0,0 0 0,0 0 0,-1 0 0,1 0 0,0 0 0,0 0 0,0 0 0,0 0 0,-1 0 0,1 0 0,0 0 0,0 0 0,0 0 0,0 0 0,-1 0 0,1 0 0,0-1 0,0 1 0,0 0 0,0 0 0,0 0 0,-1 0 0,1 0 0,0 0-1,0 0 1,0-1 0,0 1 0,0 0 0,0 0 0,0 0 0,0 0 0,-1-1 0,4 16 584,2-6-381,0 1 1,0-1-1,1 0 0,0 0 1,0-1-1,15 16 0,53 39 288,-35-31-274,29 29-5,-2 2-1,112 143 0,-154-175-129,-15-21 8,0 0 1,-1 0 0,-1 1 0,0 1-1,6 12 1,-13-24-99,1 1-1,-1-1 1,0 1 0,0 0-1,1-1 1,-1 1 0,0-1-1,0 1 1,0 0-1,0-1 1,0 1 0,0 0-1,0-1 1,0 1 0,0-1-1,0 1 1,0 0-1,-1 0 1,1-1-2,0 1-1,0-1 1,-1 0-1,1 0 1,0 1 0,-1-1-1,1 0 1,0 0-1,-1 0 1,1 0-1,0 1 1,-1-1 0,1 0-1,0 0 1,-1 0-1,1 0 1,-1 0 0,1 0-1,0 0 1,-1 0-1,1 0 1,-1 0 0,-26-8 181,19 5-218,-28-8-55,0 2 1,-60-8 0,81 15 50,0 1 0,0 0-1,0 2 1,0-1 0,0 2 0,0 0 0,1 1 0,-1 0-1,-21 9 1,28-8 8,1 0-1,-1 1 1,1 0-1,0 0 1,1 1 0,-1-1-1,1 2 1,0-1-1,1 1 1,-1-1-1,-4 10 1,7-12 14,1 0 0,-1-1 0,1 1 0,1 0 0,-1 0 0,0 0-1,1 1 1,0-1 0,0 0 0,0 1 0,0-1 0,1 0 0,0 1 0,0-1 0,0 1 0,0-1 0,1 0 0,-1 1 0,1-1 0,0 0 0,1 1 0,-1-1 0,4 6 0,-3-7 13,-1-1 0,1 1 0,1-1 1,-1 1-1,0-1 0,1 0 1,-1 0-1,1 0 0,-1 0 0,1 0 1,0-1-1,0 1 0,4 1 1,-1-1 7,1 0 1,-1-1 0,0 0 0,0 0 0,1 0 0,8-1 0,2-1 21,-1-1 1,0 0 0,0-1 0,22-8 0,-24 6-25,-1 0 0,0-1 0,0 0 0,-1-1 0,0-1 0,0 0 0,-1 0 0,0-1 0,19-21 0,-1-3-2746,44-70 0,-58 81 902,6-4-2372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37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11 764 4800,'0'0'61,"-1"0"0,1 0 0,-1 0 0,1 0 0,0 0 0,-1 0 0,1 0 0,-1 0 0,1 0 1,0 0-1,-1 0 0,1-1 0,0 1 0,-1 0 0,1 0 0,0 0 0,-1-1 0,1 1 0,0 0 0,-1-1 0,1 1 0,0 0 0,0 0 0,-1-1 1,1 1-1,0 0 0,0-1 0,-1 1 0,1-1 0,0 1 0,0-1 0,1-17 1074,17-26 115,-14 33-725,1 1-233,0 0 1,10-17-1,-13 24-235,0 0 1,0 0-1,1 0 0,-1 1 0,1-1 0,0 1 1,-1-1-1,1 1 0,1 0 0,-1 0 1,0 0-1,6-2 0,-1 2 3,0 0-1,0 1 1,0 0-1,0 1 1,-1-1 0,1 2-1,0-1 1,0 1-1,0 0 1,0 1 0,8 2-1,8 3 32,-1 1-1,29 15 1,-30-12 7,30 19 0,-45-25-76,0 0 1,0 1-1,-1-1 0,0 1 0,0 1 0,0-1 0,7 11 0,-12-15-12,0-1-1,0 1 1,0-1-1,0 1 1,-1 0-1,1-1 1,0 1-1,-1 0 1,1 0 0,-1-1-1,0 1 1,1 0-1,-1 0 1,0 0-1,0-1 1,0 1 0,0 0-1,-1 0 1,1 0-1,0-1 1,-1 1-1,1 0 1,-1 0 0,0-1-1,1 1 1,-1-1-1,0 1 1,0 0-1,0-1 1,0 0 0,0 1-1,-1-1 1,1 0-1,0 1 1,-3 0-1,1 0 20,0 0 0,0 0 0,0-1-1,0 1 1,0-1 0,0 0 0,0 0-1,-1 0 1,1-1 0,0 1 0,-1-1-1,1 0 1,0 0 0,-1 0 0,1 0-1,0 0 1,-1-1 0,-4-1 0,3 0-28,0-1 0,0 1 1,0-1-1,0 0 1,0-1-1,0 1 0,1-1 1,0 0-1,0 0 1,0-1-1,0 1 1,0-1-1,1 0 0,0 0 1,0 0-1,1 0 1,-1 0-1,-2-9 0,-2-6 25,1 1-1,1-1 0,-5-40 1,8 35-52,0 0 0,2 0 0,0 0 1,2 1-1,9-50 0,-7 59-196,1-1-1,0 1 0,1 0 1,1 0-1,0 0 1,1 1-1,1 0 1,0 1-1,1 0 1,14-15-1,-2 6-234,2 2 1,1 1-1,46-28 1,-22 15 250,-45 30 235,0-1-1,0 0 0,-1 0 1,1-1-1,-1 1 1,1-1-1,-1 0 1,-1 1-1,1-2 0,0 1 1,-1 0-1,0 0 1,0-1-1,0 1 1,0-1-1,-1 1 1,0-1-1,0 0 0,0 0 1,0-6-1,-3 5 403,-2 9-45,-2 13-24,5-6-171,1 1 0,0-1 0,0 1 1,1-1-1,4 19 0,19 50 570,-16-53-562,-5-19-147,27 75 501,-27-74-454,1-1 0,0 0 1,0 0-1,1 0 0,0 0 0,0-1 1,1 1-1,7 5 0,-12-11-79,1 0 0,-1 0 0,0 0 0,1 0 0,-1 0 0,1 0 0,-1-1 0,1 1 0,-1 0 0,1-1 0,0 0-1,-1 1 1,1-1 0,0 0 0,-1 0 0,1 0 0,0 0 0,-1 0 0,1 0 0,1-1 0,0 1 13,0-1 0,0-1-1,-1 1 1,1 0 0,-1-1 0,1 1 0,-1-1 0,0 0 0,1 0 0,2-3-1,2-3 58,-1 1-1,-1-1 1,1-1-1,-1 1 1,7-18 0,-9 19-72,-1 0 0,0 0 1,-1-1-1,0 1 1,0-1-1,0 1 1,-1-1-1,0 1 1,-1-1-1,0 1 0,0-1 1,0 1-1,-1-1 1,0 1-1,0 0 1,-1 0-1,0 0 1,0 0-1,-1 0 0,0 1 1,0 0-1,0 0 1,-6-6-1,4 6-35,0 1 0,0-1-1,0 1 1,-1 1 0,0 0-1,0-1 1,0 2 0,0-1 0,0 1-1,-1 0 1,0 1 0,1 0-1,-1 0 1,0 1 0,0 0-1,0 0 1,-8 1 0,-13 0-891,0 1 1,1 2-1,-36 7 1,30-4-976,24-4-284,23-11-1489,15-1 1021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3:46.7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2400 2240,'0'0'1584,"17"0"-859,14 2 479,-23-1-1045,1-1 0,-1 0-1,1 0 1,-1-1 0,0 0 0,1 0 0,9-3 0,1-1 42,13-5 216,-22 6-328,0-1 0,0 2-1,1 0 1,0 0-1,-1 0 1,15 0-1,67 0 368,-65 4-364,101-9 244,214 8 630,-192-8-422,-111 8-479,0 2 0,-1 1 0,1 3 0,41 10 0,-7 6 308,-40-12-262,-12-4 34,33 5-1,-33-9-106,0-1-1,-1 0 0,1-2 1,33-6-1,20 0 198,92 3 1,-141 4-195,14 1-116,106-4 91,-117 1 123,1-2-1,-1 0 1,29-10 0,-32 6 37,37-16 0,-52 20-144,-1-1 0,0-1 0,0 1 0,0-1 0,-1-1 0,14-13 0,51-74 624,-63 78-611,-1 0 0,0-1 1,-1 1-1,8-28 0,17-72 310,-23 73-123,5-52 0,-13 73-209,-1-1-1,-1 1 0,-1 0 1,-5-30-1,-8-26 42,-41-129 0,25 110 75,-20-106 0,44 167-140,1 0 1,3-1-1,0 0 1,3 1-1,1-1 1,1 0-1,2 1 1,2 0-1,1 0 1,16-42-1,-15 56-1,0 1 0,1 0 0,1 1-1,1 0 1,1 1 0,17-19 0,-2 6-18,1 2 0,50-40 1,-35 30 33,-2-1 0,52-64 0,-81 89-15,1 1-1,0 0 0,2 1 1,-1 1-1,2 0 0,-1 1 1,2 1-1,0 1 0,0 0 1,0 1-1,2 1 0,-1 1 1,1 1-1,-1 0 0,42-5 1,299 2 8,-240 10 87,-19 7 125,-1 0-209,-84-8 54,47 0 47,-40 1-11,-17 1 94,-14 3-536,0 1 0,1 0 0,0 0 0,0 0 0,1 1-1,-1 0 1,-9 15 0,9-13-1161,0 0-1,-16 14 1,22-22 1349,0 0 0,-1 0 0,1 0 0,0 0 1,-1 0-1,1 0 0,0-1 0,-1 1 0,1 0 1,-1-1-1,1 1 0,-1-1 0,1 0 0,-1 0 0,1 1 1,-1-1-1,0 0 0,-1-1 0,0 0-205,1 0 1,-1 0-1,1 0 0,-1 0 0,1-1 1,0 1-1,-1-1 0,1 0 0,-2-2 0,4 4 358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38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0 5056,'-9'7'465,"0"0"0,1 0-1,0 1 1,0 0 0,-9 11 0,16-16-258,0 0 0,0 0 0,0 0 0,0-1 0,0 1 0,0 0 0,1 0 0,-1 0 0,1 0 0,0 0 0,0 0 0,0 0 0,1 0 0,-1 0 0,1 0 0,-1 0 0,1 0 0,0 0 0,0 0 0,2 4 0,2 2 80,-1 0 0,2 0-1,-1 0 1,11 13 0,-4-10-108,0 0-1,0 0 1,1-2-1,0 1 1,18 10-1,78 38 265,-74-41-351,22 12 124,67 46 0,-106-63-167,0 1 0,-2 0 1,1 1-1,-2 1 0,0 1 1,-1 0-1,17 27 0,-19-25-1519,16 41-1,-24-50-594,0 2 0,3 20 0,-6-21-1785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38.6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10 256 5888,'-3'-21'707,"0"9"-316,2-1 0,0 1-1,0 0 1,1-16 0,1 20-305,-1-9 308,2 0 0,0 0-1,0 0 1,2 0-1,7-24 1,-10 40-339,0-1 0,0 1-1,0-1 1,0 1 0,1-1 0,-1 1-1,0 0 1,1 0 0,-1-1 0,0 1 0,1 0-1,0 0 1,-1 1 0,1-1 0,0 0 0,-1 0-1,1 1 1,0-1 0,-1 1 0,1 0-1,2-1 1,5 0 55,0 1 0,-1 0 0,12 1-1,-17-1-84,18 3 14,-1 0-1,1 1 1,-1 1 0,0 1-1,-1 0 1,1 2-1,-1 0 1,0 2-1,32 21 1,-42-24-13,0 0-1,0 0 1,-1 1-1,0 0 1,-1 0 0,0 1-1,0 0 1,9 18-1,-12-20 2,-1 1 0,0-1 0,-1 1 0,0 0 0,0-1-1,0 1 1,-1 0 0,0 0 0,-1 0 0,0 0 0,0 0 0,-1 0-1,-2 12 1,0-8-44,-1 1 0,0-1 0,-1 0 0,0-1 0,-1 1 0,0-1 0,-1 0 1,0-1-1,-1 0 0,0 0 0,-16 15 0,15-17-466,1-1 1,-1 0 0,0-1 0,0 1-1,-1-2 1,0 0 0,0 0 0,-12 4-1,2-6-4279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38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5 3232,'-47'-4'5333,"48"5"-5107,0 1 0,1 0 0,-1-1-1,1 1 1,-1-1 0,1 1 0,0-1 0,-1 0 0,4 2-1,-1 0 56,14 12 219,0 1 1,-1 1-1,-1 1 0,-1 0 1,26 40-1,-9-11 149,3-1 0,81 83-1,101 67-2334,-147-135-1902,-65-55 1247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39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29 274 4064,'-4'-4'390,"1"0"0,0 1 0,0-1 0,0 0 0,1 0 0,-1-1 0,1 1 0,-3-8 0,5 10-265,-1-1 1,1 1-1,0 0 0,0-1 0,0 1 1,0-1-1,1 1 0,-1-1 1,0 1-1,1 0 0,0-1 0,-1 1 1,1 0-1,0-1 0,0 1 1,1 0-1,-1 0 0,0 0 0,3-3 1,16-19 490,0 1 0,2 0 0,43-33 0,-56 48-556,0 1 1,1 1-1,0 0 1,1 0-1,20-8 1,-25 12-53,-1 1 0,1-1 0,0 1 0,-1 1 0,1-1 1,0 1-1,-1 0 0,1 0 0,0 0 0,-1 1 0,1 0 0,0 0 1,-1 1-1,7 1 0,-4 1 10,-1-1-1,0 1 1,0 0 0,0 0-1,0 1 1,-1-1-1,0 2 1,0-1 0,0 1-1,0 0 1,-1 0 0,0 0-1,7 12 1,-9-12 4,0 0-1,-1 0 1,1 0-1,-1 0 1,0 0-1,-1 1 1,0-1-1,0 0 1,0 1-1,-1-1 1,1 1-1,-2-1 1,1 1-1,-1-1 1,0 0 0,0 1-1,-4 10 1,-10 20 235,-39 67 0,43-84-387,7-14-428,-20 35-890,22-39 742,1 0 1,0-1-1,-12 10-3529,27-16 1041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39.7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110 275 4576,'-1'1'140,"1"0"-1,0-1 1,-1 1 0,1 0 0,-1 0 0,1-1 0,-1 1-1,1 0 1,-1-1 0,0 1 0,1 0 0,-1-1-1,0 1 1,-7 5 3263,25-18-1478,-10 5-1810,0 0 1,0-1-1,0 0 1,-1 0 0,9-16-1,20-48-28,-31 62-51,-1 3-13,0-1-1,-1 1 1,0-1 0,0 1-1,-1-1 1,1-11-1,-1 15-11,-1 1-1,0-1 0,0 1 0,-1 0 0,1-1 0,-1 1 1,1 0-1,-1-1 0,0 1 0,0 0 0,-1 0 0,1 0 0,-1 0 1,1 0-1,-1 0 0,0 0 0,-3-3 0,4 5-13,-1 0 0,0 0 0,0 0 0,0 0 0,0 0 0,0 0 0,0 1 0,0-1 0,0 1 0,0-1 0,0 1 0,0 0 0,0 0 0,0-1 0,0 2 0,0-1 0,0 0 0,0 0 0,0 1 0,0-1 0,-4 2 0,0 0-28,0 0-1,1 0 0,-1 1 0,0 0 1,1 0-1,-7 5 0,4-1 15,1 0 0,0 1 0,0-1-1,0 2 1,1-1 0,1 0 0,-1 1-1,1 0 1,1 1 0,-4 10 0,0-1 28,2 1 0,1 1 1,-6 39-1,10-49 31,1 0 0,0 0 0,0 0 0,1 0 0,1 0 0,0 0 0,0 0 0,1 0 0,0-1-1,1 1 1,1-1 0,-1 0 0,2 0 0,-1-1 0,10 13 0,-11-17-22,0 0 0,1 0-1,0 0 1,-1 0 0,2-1 0,-1 0 0,0 0-1,1 0 1,0-1 0,0 0 0,0 0 0,0 0-1,0-1 1,1 0 0,-1 0 0,0-1 0,1 0-1,0 0 1,-1 0 0,1-1 0,0 0 0,-1 0-1,1 0 1,0-1 0,-1 0 0,11-4 0,5-2-30,-1-1 0,0-1 0,-1-1 0,22-14 0,73-56-2141,-75 50-27,37-24-323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0.1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9 5632,'-5'-2'490,"-19"-5"834,23 7-1260,1 0 0,-1 0 0,0 0 0,1 0 1,-1 0-1,0 1 0,1-1 0,-1 0 0,0 0 0,1 0 0,-1 1 0,0-1 1,1 0-1,-1 1 0,0-1 0,1 0 0,-1 1 0,1-1 0,-1 1 0,1-1 1,-1 1-1,1-1 0,-1 1 0,1-1 0,0 1 0,-1 0 0,1-1 0,0 1 1,-1 0-1,1-1 0,0 1 0,0 0 0,0-1 0,0 1 0,-1 1 0,1 3 201,0 1 0,0-1 0,0 1 0,0-1-1,1 1 1,0-1 0,3 11 0,17 41 974,-21-56-1231,23 53 637,3-1 0,65 99 0,-41-82-181,86 91 1,-81-103-170,45 51 540,-99-109-838,-1 0 0,0 0 0,0 0 0,0 0 0,0 1 0,1-1 0,-1 0 0,0 0 0,0 0 1,0 0-1,0 1 0,0-1 0,0 0 0,1 0 0,-1 0 0,0 0 0,0 1 0,0-1 0,0 0 0,0 0 0,0 0 0,0 1 0,0-1 0,0 0 0,0 0 0,0 1 0,0-1 0,0 0 0,0 0 0,0 0 0,0 1 0,0-1 0,0 0 0,0 0 0,-1 0 0,1 1 0,0-1 1,-10 2-162,-27-6-157,17 1 241,8 3 35,0 0 0,0 1 0,0 1 0,-1 0 0,2 0 0,-1 1 0,0 1 0,1 0 0,-20 10 0,23-11 23,1 1-1,0 0 1,0 1-1,0 0 0,1 0 1,-1 0-1,1 1 1,0 0-1,1 0 1,0 0-1,0 1 0,0 0 1,1 0-1,0 0 1,-4 10-1,7-16 41,0 1-1,1 0 1,-1 0-1,1 1 1,-1-1-1,1 0 1,0 0-1,0 0 0,0 0 1,0 0-1,0 0 1,0 0-1,1 0 1,-1 0-1,1 0 1,-1 0-1,1 0 1,0 0-1,0 0 1,1 3-1,0-3-1,-1-1 0,1 1 0,0-1-1,-1 0 1,1 1 0,0-1 0,0 0 0,0 0-1,0 0 1,0 0 0,0 0 0,0-1-1,0 1 1,0-1 0,0 1 0,0-1 0,0 0-1,1 0 1,-1 0 0,3 0 0,4-1 15,0 0-1,0-1 1,-1 0 0,1 0-1,-1-1 1,16-7 0,47-29 135,-55 29-137,10-6-167,0-1-1,-1-1 0,-2-1 0,30-30 0,-35 30-1505,-1-2 0,27-42 0,-9 3-569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0.5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30 6880,'-16'-19'2560,"19"16"-1984,7-5-160,-2 8 1184,1 5-960,4 9 704,8 13-768,4 14 352,10 10-576,3 6-32,1-8-192,4 0 63,-5-3-127,-3-8-160,-10-6 33,-3-7-3361,-6-6 1888,6 0-4960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0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38 371 8480,'-25'-12'3136,"20"5"-2432,-3-1-224,8 0-32,0 5-352,4-5 96,5 8-3136</inkml:trace>
  <inkml:trace contextRef="#ctx0" brushRef="#br0" timeOffset="1">433 63 6464,'-31'-43'2400,"36"37"-1856,0-7 1504,-2 21-1376,7 11 576,5 11-736,8 16-64,7 4-288,5 3 128,-2-4-192,2 1 96,-1-9-96,4-3-768,0 0 384,10 0-2720,-10-3 1664,1 0-4224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1.2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8 602 8896,'-8'-27'3296,"11"13"-2560,15-40-224,-5 20 864,4-31-864,13-14-64,5-5-288,11 11 160,1 13-192,5 6-2432,-6 21 1248,2 9-6080,-23 32 3968,-15 14 1280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3.1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176 113 3392,'-8'-22'1531,"8"19"-1402,0 1-1,-1 0 0,1-1 0,-1 1 0,0 0 1,0 0-1,0 0 0,0 0 0,0 0 0,0 0 0,-1 0 1,1 0-1,-1 0 0,1 0 0,-1 1 0,0-1 1,1 1-1,-1-1 0,0 1 0,0 0 0,0 0 0,0-1 1,-5 0-1,4 1-52,-1 0 0,0 0-1,0 1 1,1-1 0,-1 1 0,0 0 0,0 0 0,0 0 0,1 1 0,-1-1-1,0 1 1,0 0 0,1 0 0,-1 0 0,0 1 0,1-1 0,0 1 0,-1 0 0,1 0-1,0 0 1,0 1 0,0-1 0,0 0 0,0 1 0,0 0 0,1 0 0,0 0-1,-1 0 1,1 0 0,0 0 0,0 1 0,1-1 0,-1 1 0,0 3 0,-4 9 59,2 1 0,0-1 0,1 1 0,0 0 0,1 0 1,1 0-1,2 26 0,2-12 24,1-1 0,1 0 0,13 39 0,-15-57-107,0-1 0,1-1 0,1 1 0,0 0 0,0-1 0,1 0 0,0 0 0,1-1 0,0 0 0,1 0 0,13 13 0,-20-21-31,1 1 0,0 0 0,1-1 0,-1 1 0,0-1 0,0 1 0,1-1 0,-1 0 0,0 0-1,1 0 1,-1 0 0,1-1 0,0 1 0,-1-1 0,1 0 0,-1 1 0,1-1 0,0 0 0,-1 0 0,1-1 0,4 0 0,-3 0-7,-1-1-1,0 1 1,0-1 0,0 0-1,0 0 1,-1 0 0,1 0-1,0-1 1,-1 1 0,0-1-1,1 1 1,-1-1 0,0 0-1,-1 0 1,1 0 0,2-6-1,4-9 46,-1-1-1,-1 1 0,-1-2 0,0 1 1,-2-1-1,2-37 0,-4 15 34,-2-1-1,-8-51 1,8 79-117,-1 0 0,-1 0 0,-1 0 0,0 1 0,-1-1 0,0 1-1,-1 0 1,-1 0 0,-14-22 0,12 25 51,14 14 308,12 11-11,-6-8-235,-1-1 0,1 0 0,1-1 0,-1 0 0,0 0 0,22 3-1,73 3 318,-89-9-268,119 5-1001,-45-8-2773,-44-2 1776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3:47.8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38 2304,'0'-1'68,"0"0"0,0 0 0,1-1 0,-1 1 0,0 0 0,0 0 0,1 0 0,-1 0 0,1 0 0,-1 0-1,1 0 1,-1 0 0,1 0 0,-1 0 0,1 0 0,0 0 0,0 0 0,-1 0 0,3-1 0,-2 1-40,-1 1-3,1 0 1,-1 0-1,0 0 1,0-1 0,1 1-1,-1 0 1,0 0 0,0-1-1,0 1 1,1 0 0,-1 0-1,0 0 1,0-1 0,0 1-1,0 0 1,0-1-1,0 1 1,1 0 0,-1 0-1,0-1 1,0 1 0,0 0-1,0-1 1,0 1 0,0 0-1,0-1 1,0 1 0,0 0-1,0 0 1,0-1-1,-1 1 1,1 0 0,0-1-1,0 1 1,0 0 0,0 0-1,0-1 1,0 1 0,-1 0-1,1 0 1,0-1 0,0 1-1,0 0 1,-1 0-1,1 0 1,0-1 0,0 1-1,-1 0 1,1 0 0,0 0-1,0 0 1,-1 0 0,1 0-1,0-1 1,-1 1 0,1 0-1,0 0 1,0 0-1,-1 0 1,0 0 0,-16-1 1476,6 2-903,9-1-499,0 0 0,1 0 0,-1 1 0,0-1 0,0 0 0,0 1 0,0-1 0,0 1 0,1 0 0,-1 0 0,0 0 0,-3 2 554,5-2-635,0-1 0,1 1 0,-1 0-1,0-1 1,1 1 0,-1-1-1,1 1 1,-1-1 0,1 1-1,-1-1 1,1 1 0,-1-1 0,1 0-1,0 1 1,-1-1 0,1 0-1,-1 0 1,1 1 0,0-1 0,-1 0-1,1 0 1,0 0 0,19 5 297,-17-4-273,69 15 439,240 64 278,-236-52-576,-68-25-154,0 1 0,0 0 0,-1 1 1,1 0-1,-1 0 0,13 12 0,-18-14-7,0 0 1,0 0-1,0 0 0,0 1 1,-1-1-1,1 0 0,-1 1 1,0-1-1,0 1 0,0-1 1,-1 1-1,1 0 0,-1 3 1,1 9 77,-3 25 1,1-31-104,-1 4 38,0 0 0,-1 0-1,-1 0 1,0 0 0,-1-1 0,-1 0-1,-9 18 1,-8 7 29,-28 37 0,34-53 100,-2-1 0,-21 19 0,20-21-69,1 1 1,-24 32-1,-22 53 240,42-66 21,-1-1 1,-34 43-1,57-80-358,0 0-1,0 0 1,0 0 0,0 0 0,1-1 0,-1 1-1,0 0 1,0-1 0,0 1 0,0 0 0,-1-1-1,1 1 1,0-1 0,0 0 0,-2 1-1,2-1 12,1 0 0,-1 0-1,0 0 1,1 0-1,-1 0 1,1 0-1,-1 0 1,1 0 0,0 0-1,-1-1 1,1 1-1,-1 0 1,1 0-1,-1-1 1,1 1-1,-1 0 1,1-1 0,0 1-1,-1 0 1,1-1-1,0 1 1,-1 0-1,1-1 1,-1 0 0,1 0-118,0 0 0,-1 0 0,1 0 1,0 0-1,0 0 0,0 0 0,-1 0 0,1 0 1,0 0-1,0 0 0,1 0 0,-1 0 1,0 0-1,0 0 0,0 0 0,1 1 1,-1-1-1,0 0 0,1 0 0,-1 0 1,1 0-1,-1 0 0,1 0 0,-1 1 1,1-1-1,0 0 0,-1 1 0,1-1 1,0 0-1,0 1 0,0-1 0,-1 1 0,1-1 1,1 0-1,7-3-2237,-6 2 1903,-1 1 0,1-1-1,0 1 1,0-1 0,-1 0 0,1 0 0,2-3-1,14-21-2591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3.5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 45 5568,'-12'-10'776,"3"2"-60,0 1-1,-15-10 0,23 17-668,0 0-1,0-1 0,1 1 0,-1 0 1,0-1-1,0 1 0,0 0 0,0 0 1,0 0-1,0-1 0,0 1 0,0 0 0,1 0 1,-1 1-1,0-1 0,0 0 0,0 0 1,0 0-1,0 1 0,0-1 0,1 0 1,-1 1-1,0-1 0,0 0 0,0 1 0,1-1 1,-1 1-1,0 0 0,0-1 0,1 1 1,-1 0-1,1-1 0,-1 1 0,0 1 1,-1 1 90,0 1 1,0-1-1,0 1 1,0 0-1,1 0 1,-2 7 0,0 4 38,1-1 0,0 1 0,1 0 0,1 0 0,0 0 0,2 0 0,-1 0 0,2-1 0,0 1 0,0 0 0,2-1 0,-1 0 0,2 0 0,0-1 0,1 1 0,0-1 0,1-1 0,0 1 0,1-1 0,1-1 0,-1 0 0,15 12 0,-10-10-35,1-1 0,0 0 0,19 10 0,-30-20-326,0 1 1,0-1 0,0 0-1,0-1 1,1 1 0,-1-1-1,1 0 1,-1 0-1,1 0 1,-1 0 0,1-1-1,-1 0 1,1 0 0,-1 0-1,1 0 1,0-1 0,-1 0-1,9-2 1,15-14-2408,5-5-2549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4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1331 6144,'0'-1'113,"-1"0"1,0 1-1,0-1 0,0 0 1,1 0-1,-1 0 1,0 0-1,1 1 1,-1-1-1,1 0 0,-1 0 1,1 0-1,0 0 1,-1 0-1,1 0 1,0 0-1,0 0 0,-1 0 1,1 0-1,0 0 1,0-1-1,0 1 0,1-1 1,9-30 1217,-5 19-843,1 0 0,0 0 0,1 1 0,15-21 0,-19 30-442,-1 0 0,1 0-1,0 1 1,-1-1 0,1 1-1,0-1 1,1 1 0,-1 0-1,0 0 1,0 1-1,1-1 1,-1 0 0,1 1-1,0 0 1,-1 0 0,1 0-1,0 1 1,0-1 0,0 1-1,-1 0 1,1 0 0,0 0-1,4 1 1,3 1-9,-1 1 0,0 0 0,0 1 0,0 0 0,0 0 0,0 1 0,12 9 0,61 50 103,-67-50-53,-14-13-80,12 11 85,0 0-1,20 23 1,-32-32-78,1-1 1,-1 1-1,0 0 1,0 0-1,0 0 1,-1 0-1,1 0 1,-1 0-1,1 1 1,-1-1-1,0 0 1,0 1-1,-1-1 1,1 1-1,-1-1 1,1 1-1,-1-1 1,0 1-1,-1-1 1,0 8-1,0-10 2,1 1-1,-1-1 1,0 0-1,1 1 1,-1-1-1,0 0 0,0 1 1,0-1-1,0 0 1,0 0-1,0 0 1,0 0-1,0 0 1,-1 0-1,1 0 1,0 0-1,-1 0 1,1 0-1,-1-1 1,1 1-1,-1-1 0,1 1 1,-1-1-1,1 1 1,-1-1-1,1 0 1,-1 0-1,1 0 1,-1 0-1,1 0 1,-1 0-1,0 0 1,1-1-1,-1 1 1,1 0-1,-2-2 0,-3 1-6,1-1-1,0 0 1,-1-1-1,1 1 0,0-1 1,1 0-1,-1 0 0,0 0 1,-3-5-1,1 1-21,1 0 0,0-1-1,1 0 1,0 0-1,0 0 1,1 0 0,0-1-1,0 0 1,1 0 0,-3-11-1,1-4-50,0 0-1,-2-43 0,6 42-241,1 1-1,1-1 1,1 1-1,1-1 1,9-31 0,-8 39-147,2 1 0,0 0 0,1 0 0,0 1 0,1-1 0,1 2 0,1-1 0,15-18 0,6 1-1214,66-54-1,0 1 2721,-95 83-815,0 0 0,0-1 0,0 1 0,0-1 0,0 1 0,-1-1 0,3-7 1236,-8 13-849,-4 7-134,5-5-382,1 0 1,0 0 0,0 1 0,0-1-1,1 0 1,-1 1 0,1 0 0,1-1-1,-1 1 1,1 0 0,0 7 0,2 6 161,1 0 1,5 20-1,-5-25-120,3 15 6,1-1-1,2 1 1,0-2-1,2 1 0,20 37 1,-29-62-125,0 0 0,0 0 1,1 1-1,-1-2 0,1 1 1,0 0-1,0 0 0,0-1 0,5 4 1,-6-5-19,-1 0 0,1-1 0,0 1 0,-1-1 0,1 1 0,-1-1 0,1 0-1,0 1 1,-1-1 0,1 0 0,0 0 0,-1 0 0,1-1 0,0 1 0,-1 0 0,1 0 0,-1-1 0,1 1 0,0-1 0,-1 0 0,1 1 0,-1-1 0,1 0 0,1-1 0,2-3 16,1 1 0,-1-1 0,0 0 0,0-1 0,-1 1 0,0-1 0,0 0 0,0 0 0,-1 0 0,6-12 0,-3 2 79,0-1 1,-1 0-1,3-21 1,-6 26-116,-1-1 0,0 0 0,-1 1 0,-1-1 0,0 0 1,0 0-1,-2 1 0,1-1 0,-8-19 0,4 17-117,0 0 1,-1 1-1,0-1 0,-1 2 1,-1-1-1,0 1 1,-13-14-1,17 22 91,0 0-1,0 1 1,0 0 0,0 0-1,-1 1 1,1-1 0,-1 1-1,0 0 1,0 1 0,0-1-1,0 1 1,-11-2 0,-3 1-52,0 1 0,-36 1-1,52 1 65,4 0 19,0 0 1,-1 0-1,1 0 1,0 0-1,0 0 1,0 0-1,0 0 1,0 0 0,0 0-1,0 0 1,0-1-1,-1 1 1,1 0-1,0 0 1,0 0 0,0 0-1,0 0 1,0 0-1,0 0 1,0 0-1,0 0 1,0 0-1,0 0 1,-1 0 0,1 0-1,0 0 1,0 0-1,0 0 1,0-1-1,0 1 1,0 0 0,0 0-1,0 0 1,0 0-1,0 0 1,0 0-1,0 0 1,0 0-1,0-1 1,0 1 0,0 0-1,0 0 1,0 0-1,0 0 1,0 0-1,0 0 1,0 0 0,0 0-1,0-1 1,5-7-18,13-13-3,-8 10 18,62-96 0,-49 71 7,1 1 1,32-35-1,44-32 73,3-2 22,-97 98-115,-1 0 0,0-1 0,0 1 0,4-9 0,-7 7-27,-5 9 9,-7 8 5,5-2 53,1 0 0,0 0 1,0 0-1,0 1 1,1-1-1,0 1 0,1-1 1,0 1-1,0 0 1,1 0-1,-1 0 0,1 9 1,1-12-5,0 0 0,1 1-1,-1-1 1,1 0 0,0 0 0,0 0 0,1 0 0,0 0 0,0 0 0,0 0-1,0 0 1,1-1 0,-1 1 0,1-1 0,0 0 0,1 0 0,-1 0-1,1 0 1,7 6 0,-3-5 34,0 0 0,-1 0 0,2-1 0,-1 0 0,0 0 1,1-1-1,0 0 0,-1-1 0,1 1 0,0-2 0,0 0 0,13 1 0,7-3 259,0 0 1,44-9-1,-46 5-95,-18 4-157,0 0 1,0 0-1,0 1 0,0 0 0,14 1 0,-21 0-59,0-1 0,1 1 1,-1-1-1,0 1 0,1 0 1,-1 0-1,0 0 0,0 0 1,0 0-1,0 1 0,0-1 1,0 1-1,0-1 0,0 1 1,0 0-1,-1-1 0,1 1 1,-1 0-1,1 0 0,-1 0 1,0 0-1,0 1 0,0-1 0,0 0 1,1 4-1,0 2 20,-1 1 0,0-1 0,0 1 0,-1-1 0,0 1-1,-1 0 1,1-1 0,-4 13 0,-3 8 96,-11 29-1,10-34-51,-1-1-1,-13 23 1,17-37-248,-1 1 0,0-1 0,-1 0 0,0-1 0,0 0 0,-1 0 0,-9 8 1,16-15 56,0-1 0,1 1 0,-1 0 0,0-1 0,0 1 0,0-1 0,1 1 1,-1-1-1,0 1 0,0-1 0,0 0 0,0 1 0,0-1 0,0 0 0,0 0 1,0 0-1,0 0 0,0 0 0,-1 0 0,1 0-13,1 0 1,-1-1-1,0 1 0,1 0 0,-1-1 1,1 1-1,-1-1 0,1 1 0,0-1 1,-1 1-1,1-1 0,-1 1 0,1-1 1,0 1-1,-1-1 0,1 0 0,0 1 1,0-1-1,-1 0 0,1 1 0,0-2 1,-1-4-523,1 0 0,-1-1 0,1 1 0,1 0 0,0-9 0,10-39-3036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4.8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109 170 5984,'-4'-83'1920,"0"39"-1166,3 40-467,-1 0 0,1 0-1,0 1 1,-1-1 0,-4-6-1,6 9-225,0 0 0,-1 0 0,1 0 0,-1 1 0,1-1 1,-1 0-1,1 1 0,-1-1 0,1 0 0,-1 1 0,0-1 0,1 1 0,-1-1 0,0 1 0,1-1 0,-1 1 0,0-1 0,0 1 0,0 0 0,1-1 0,-1 1 0,0 0 0,0 0 0,0 0 0,0-1 0,1 1 0,-1 0 0,0 0 0,0 0 0,0 0 0,0 1 0,0-1 0,1 0 0,-1 0 0,0 0 0,0 1 0,0-1 0,1 0 0,-1 1 0,-1 0 0,0 1 8,-1 0-1,1 0 0,-1 0 1,1 1-1,0-1 0,0 1 0,0-1 1,1 1-1,-1 0 0,-2 5 1,-3 11 65,1 1 0,0 0 0,2 0 0,0 0 1,1 1-1,1-1 0,1 1 0,1-1 1,1 1-1,1-1 0,6 35 0,-6-48-89,0 1 0,0-1 0,1 1 0,0-1 0,0 0 0,0 0 0,8 11 0,-8-15-10,-1 0 0,1 0-1,0 0 1,0 0 0,0 0-1,0-1 1,0 0 0,1 1-1,-1-1 1,1 0 0,0-1-1,-1 1 1,1-1 0,0 1-1,0-1 1,6 1 0,2-1 53,0 0 1,1-1-1,-1 0 1,23-4 0,51-15 317,-49 10-210,-12 4-104,-5-1 102,30-2-1,-46 7-171,1 1 1,-1-1-1,0 1 0,1 1 0,-1-1 0,0 0 1,1 1-1,-1 0 0,0 0 0,1 0 0,-1 1 1,7 3-1,-9-4-15,-1 1 0,1-1 1,0 1-1,-1-1 0,1 1 1,-1 0-1,0-1 0,1 1 0,-1 0 1,0 0-1,0 0 0,0 0 1,0 0-1,-1 0 0,1 0 0,-1 1 1,1-1-1,-1 0 0,0 0 1,1 0-1,-1 0 0,0 1 1,-1-1-1,1 4 0,-1-1 18,0 1 0,-1 0-1,1-1 1,-1 1 0,0-1 0,0 0 0,-1 0-1,-6 9 1,-78 93 122,20-28-1707,-30 48-4547,86-112 401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5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0 4736,'-2'1'182,"-1"0"1,1 0-1,0 0 1,-1 0-1,1 1 0,0-1 1,0 0-1,0 1 1,0 0-1,0-1 1,0 1-1,1 0 0,-1 0 1,0 0-1,1 0 1,-1 0-1,1 1 0,0-1 1,0 0-1,0 1 1,0-1-1,0 3 1,-2 7 354,0 0 1,2 0 0,-2 20 0,2-17-379,-1 41 394,1 0-1,4-1 1,1 1-1,14 61 1,-15-104-519,0 0 0,5 12 0,-6-21-13,0 0 0,-1-1-1,1 1 1,0-1 0,0 1 0,1-1-1,-1 0 1,1 0 0,0 0 0,4 4 0,-6-7-5,-1 1 0,1-1 1,0 1-1,0-1 0,-1 1 1,1-1-1,0 0 0,0 1 1,0-1-1,0 0 1,0 0-1,0 0 0,0 0 1,-1 0-1,1 0 0,0 0 1,0 0-1,0 0 0,0 0 1,0 0-1,0 0 0,0-1 1,-1 1-1,1 0 1,0-1-1,0 1 0,0-1 1,-1 1-1,1-1 0,0 1 1,1-2-1,0 0 2,0 0-1,0-1 1,0 1-1,-1 0 1,1-1-1,0 1 1,-1-1-1,0 0 1,2-4-1,9-38 22,-2 0-1,-2 0 0,-2-1 1,0-50-1,-6 49-38,-1 35 72,0 0 0,2 0 0,-1 0 0,1 0 0,6-22 0,-7 33-51,1-1 0,-1 1 0,1 0-1,0-1 1,0 1 0,0 0 0,0 0-1,0 0 1,0 0 0,0 0 0,0 0 0,0 0-1,0 0 1,0 0 0,1 1 0,-1-1-1,0 0 1,1 1 0,-1-1 0,1 1-1,-1-1 1,0 1 0,1 0 0,-1 0 0,1 0-1,-1 0 1,1 0 0,-1 0 0,1 0-1,-1 0 1,2 1 0,8 0 21,-1 1 0,1 1 0,13 5 0,-8-3 5,24 7-468,56 7 1,-67-15-1885,36-1 1,-26-3-3536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5.7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0 267 7136,'3'-4'326,"1"1"-1,-1 0 1,1 0 0,0 0 0,-1 0 0,1 1 0,1-1 0,-1 1-1,0 0 1,0 0 0,1 1 0,-1-1 0,1 1 0,-1 0-1,7-1 1,1 1-162,0 0 0,-1 0 0,1 1 0,0 0 0,12 3 0,-9 0-65,0 0 0,0 1-1,-1 1 1,0 1 0,0 0 0,0 1 0,-1 0 0,0 1 0,0 0-1,16 15 1,-19-14-54,1 1-1,-1 0 1,-1 0-1,0 1 1,0 1-1,-1-1 1,-1 1-1,0 1 1,0-1-1,-1 1 1,5 18-1,-10-28 2,0 0-1,-1 0 1,0 1-1,1-1 1,-1 0 0,0 4-1,0-6-39,0-1 0,0 0 0,0 0 1,0 1-1,0-1 0,0 0 0,0 0 0,0 0 0,-1 1 0,1-1 0,0 0 0,0 0 0,0 0 1,0 1-1,0-1 0,0 0 0,0 0 0,0 0 0,-1 1 0,1-1 0,0 0 0,0 0 1,0 0-1,0 0 0,-1 0 0,1 0 0,0 1 0,0-1 0,0 0 0,0 0 0,-1 0 0,1 0 1,0 0-1,-1 0 0,0 0 0,0-1 1,1 1-1,-1-1 1,0 1-1,0-1 1,0 0-1,1 1 1,-1-1 0,0 0-1,1 1 1,-1-1-1,1 0 1,-2-1-1,-3-7 20,0 1 1,1-1-1,0 0 0,0 0 0,-2-11 0,-11-52 108,13 54-105,-2-10-68,2 1 0,1-1 0,0-35 0,4 44-848,0-1 0,1 1 0,1 0 1,1 0-1,9-29 0,4 7-1278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6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7 315 6240,'-3'8'1345,"3"-7"-1273,-1-1 1,1 0-1,0 1 1,-1-1-1,1 0 1,0 1-1,0-1 1,-1 1-1,1-1 1,0 1-1,0-1 1,0 0-1,-1 1 1,1-1-1,0 1 1,0-1-1,0 1 1,0-1-1,0 1 1,0-1-1,0 1 1,0-1-1,0 1 1,1-1-1,-1 1 1,0-1-1,0 1 1,0-1-1,0 0 1,1 1-1,-1-1 0,0 1 1,0-1-1,1 0 1,-1 1-1,0-1 1,1 1-1,-1-1 1,0 0-1,1 0 1,-1 1-1,1-1 1,-1 0-1,0 0 1,1 1-1,-1-1 1,1 0-1,-1 0 1,1 0-1,-1 0 1,1 0-1,-1 0 1,1 0-1,-1 0 1,1 0-1,0 0 1,3 1 50,0-1 0,0 1-1,0-1 1,0 0 0,0 0 0,0-1 0,0 1 0,0-1-1,0 0 1,0 0 0,0-1 0,0 1 0,0-1 0,-1 0-1,1 0 1,0 0 0,-1 0 0,0 0 0,1-1 0,-1 0-1,0 1 1,4-7 0,3-2-89,-1 0 0,-1-1 0,0 0 0,0 0 0,7-19 0,-7 14 37,-2 0 1,10-37-1,-14 47-50,-1-1 0,1 0 1,-2 0-1,1 1 0,-1-1 1,-1 0-1,1 0 0,-1 0 1,-4-14-1,4 20-25,0-1 1,0 1 0,0-1-1,-1 1 1,1 0-1,-1 0 1,1-1-1,-1 1 1,0 0-1,0 0 1,0 1 0,0-1-1,0 0 1,0 1-1,-3-2 1,4 2-3,-1 0 0,1 1 0,-1-1 0,1 1 1,-1-1-1,1 1 0,-1 0 0,0-1 0,1 1 0,-1 0 0,1 0 1,-1 0-1,0 0 0,1 0 0,-1 1 0,0-1 0,1 0 0,-1 1 0,1-1 1,-1 1-1,1 0 0,-1 0 0,1-1 0,-1 1 0,1 0 0,-2 1 1,-1 2-9,0 0 0,0 0 0,0 1 1,1-1-1,0 1 0,0 0 1,0-1-1,0 1 0,-1 6 1,-16 51-77,15-44 61,-20 91-162,23-97 187,0 1 0,1-1 0,1 1 0,0 0 0,1-1 0,4 23 0,-4-32 15,0 0 1,0 0-1,0 0 1,0 0-1,0 0 1,1 0-1,-1-1 1,1 1-1,0-1 1,-1 1-1,1-1 1,1 1-1,-1-1 0,0 0 1,1 0-1,-1 0 1,1 0-1,2 1 1,-1-1 0,-1-1 0,1 0 0,-1 0 0,1 0 0,-1 0 1,1-1-1,0 1 0,0-1 0,-1 0 0,1 0 0,0 0 0,0 0 1,-1-1-1,7-1 0,5-3-249,-1 1-1,0-2 1,0 0 0,19-11 0,-17 6-1353,0 0 0,0-1-1,14-14 1,-1 0-825,0 3-396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6.5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210 31 4640,'-12'-25'1504,"12"24"-1487,0 1 1,0 0-1,0-1 0,-1 1 1,1 0-1,0-1 1,0 1-1,-1 0 1,1 0-1,0-1 0,-1 1 1,1 0-1,0 0 1,-1 0-1,1 0 0,0-1 1,-1 1-1,1 0 1,0 0-1,-1 0 0,1 0 1,0 0-1,-1 0 1,1 0-1,-1 0 1,1 0-1,0 0 0,-1 0 1,1 0-1,0 0 1,-1 0-1,1 0 0,-1 1 1,-9 2 291,1 0 0,-1 1-1,1 1 1,0-1 0,1 2 0,-1-1 0,1 1 0,0 0 0,-10 10 0,4-3 86,0 2 1,1 0 0,-20 30 0,31-42-356,1 0 1,-1-1 0,0 1 0,1 0 0,0 0-1,-1 1 1,1-1 0,1 0 0,-1 0 0,0 1-1,1-1 1,-1 0 0,1 0 0,0 5 0,1-7 1,-1 1 0,1 0 1,0 0-1,0 0 0,-1 0 0,1-1 1,0 1-1,0 0 0,1-1 1,-1 1-1,0-1 0,1 1 0,-1-1 1,1 0-1,-1 1 0,1-1 1,-1 0-1,1 0 0,0 0 0,0 0 1,-1 0-1,1-1 0,0 1 1,3 0-1,11 3 223,0-1-1,0 0 1,0-2 0,33 0 0,11 2-90,-53-3-172,7 1 87,0 1-1,-1 0 0,1 1 1,-1 0-1,17 6 1,-27-7-53,1 0 0,-1-1 0,0 1 0,0 1 0,0-1 0,0 0 0,0 1 0,0-1 0,0 1 0,-1 0 0,1 0 0,-1 0 0,0 0 0,0 1 0,0-1 0,-1 1 0,1-1 1,-1 1-1,0-1 0,1 1 0,-2 0 0,1-1 0,0 8 0,1 8 30,-2 1 1,0-1-1,-2 1 1,0-1-1,-8 33 1,-34 94-4149,40-134 3314,-13 39-1937,-10 5-2090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7.1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5 6400,'-13'-5'2368,"21"13"-1856,1 3-128,4 0 992,8 5-832,13 11 544,14 11-608,7 11 224,9 8-416,1-6-224,-5-2-64,-10-11 192,-7 0-96,-16-3-1568,-6-10 768,-12-6-5120,-9 0 3200,-17-6 160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7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10 912 5632,'-1'0'77,"0"-1"0,1 1 0,-1 0 0,1-1 0,-1 1 0,1 0 0,-1-1 0,1 1 0,-1-1 0,1 1 1,-1-1-1,1 1 0,0-1 0,-1 1 0,1-1 0,0 0 0,0 1 0,-1-1 0,1 1 0,0-1 0,0 0 0,0 1 0,0-1 0,-1 0 0,1 1 1,0-1-1,0 0 0,0 1 0,1-1 0,-1 0 0,0 1 0,0-1 0,0 1 0,0-1 0,1-1 0,11-33 236,-6 20 344,8-27-422,2 0 1,2 1-1,1 1 1,3 1-1,30-43 1,32-22-72,9-12-115,-87 107-45,3-4-1,1 1 0,0 0 0,12-10 0,-21 21 1,0 0 0,0 0 0,1 0 0,-1 0 0,0 0-1,0 0 1,1 0 0,-1 1 0,1-1 0,-1 0 0,1 1-1,-1-1 1,1 1 0,-1 0 0,1 0 0,-1-1 0,1 1-1,0 0 1,-1 0 0,3 1 0,-2 0 4,0-1 1,0 1-1,0 0 0,-1 0 1,1 0-1,0 0 1,0 0-1,-1 1 0,1-1 1,-1 1-1,1-1 1,-1 1-1,3 2 0,2 6 67,0 1 0,0 0-1,-1 0 1,5 16 0,-7-18 15,12 34 215,10 27 356,-22-63-525,1 0-1,0 0 1,0 0-1,0 0 0,1 0 1,9 9-1,-12-14-98,0-1 0,0 1 0,0-1 0,0 1 0,0-1 0,0 0 0,0 0 0,0 0 0,1 0 0,-1 0 0,0-1-1,1 1 1,-1-1 0,0 1 0,1-1 0,-1 0 0,1 0 0,-1 0 0,1 0 0,-1 0 0,0-1 0,1 1 0,-1-1 0,0 1 0,1-1 0,3-2 0,2-1 101,1-1 1,-1 0 0,-1 0-1,1-1 1,11-11 0,-8 6-70,-2 0 0,1 0 0,-2-1 0,1-1 1,-2 1-1,1-1 0,-2 0 0,0-1 0,0 0 1,-2 0-1,1 0 0,-2 0 0,0-1 0,-1 1 1,1-17-1,-2 18-63,-1 1 1,0-1-1,-1 0 1,0 1 0,-1-1-1,0 1 1,-1 0-1,-1-1 1,0 2-1,-1-1 1,0 0 0,0 1-1,-1 0 1,-1 0-1,0 0 1,0 1-1,-1 0 1,-10-9-1,14 15-92,0 1 0,0-1 0,0 1-1,-1 0 1,1 1 0,-1-1 0,0 1-1,0-1 1,0 2 0,0-1-1,0 0 1,0 1 0,-1 0 0,-8-1-1,7 3-183,0-1-1,0 1 0,0 0 1,0 0-1,0 1 0,1-1 0,-1 2 1,1-1-1,-1 1 0,-10 6 1,5-2-526,1 0 0,0 1 1,-12 10-1,19-14 234,-1 1 0,1-1 0,0 1 0,0 0 1,1 0-1,0 0 0,-1 1 0,-3 9 0,-1 7-1918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8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70 428 5312,'-1'-30'708,"1"14"-151,-1 0 0,-5-29-1,1 19-65,5 25-423,0 0-1,0 1 1,0-1-1,0 0 1,0 0-1,-1 1 1,1-1-1,0 0 1,-1 0-1,1 1 1,0-1 0,-1 1-1,1-1 1,-1 0-1,1 1 1,-1-1-1,1 1 1,-1-1-1,-1 0 1,2 1-34,-1 0 0,1 0 0,-1-1 0,1 1 0,-1 0 0,1 0 0,-1 0 0,1 0 0,-1 1 0,0-1 1,1 0-1,-1 0 0,1 0 0,-1 0 0,1 1 0,-1-1 0,1 0 0,-1 0 0,1 1 0,-1-1 0,-2 2 47,1 0-1,0 0 0,0 1 1,0-1-1,0 0 1,0 1-1,-2 3 0,1 2 51,-1 1-1,2-1 0,-1 1 1,1-1-1,0 1 0,1 0 1,0 0-1,1 0 0,-1 0 1,3 14-1,0-4 5,1-2-1,1 1 1,0 0-1,9 21 1,-10-31-89,0 0 0,1-1 0,0 0 0,1 1 0,9 11 0,-12-17-34,-1-1 0,0 0 0,0 0 1,1 1-1,-1-1 0,1 0 0,-1 0 0,1 0 1,-1-1-1,1 1 0,-1 0 0,1-1 1,0 1-1,2 0 0,-2-1-3,-1 0 0,0 0 0,1 0 0,-1-1 0,0 1 0,0 0 0,1-1 0,-1 1 0,0-1 0,0 1 0,1-1 0,-1 0 0,0 0 0,0 1 0,0-1 0,0 0 0,0 0 0,0 0 0,0 0 1,-1 0-1,1 0 0,1-2 0,4-8 46,0-1 1,0 0-1,-1 0 1,-1-1-1,0 1 1,-1-1 0,3-22-1,-3 20-3,1-6-62,-2-1 0,0 1 1,-1-1-1,-1 0 1,-2 0-1,0 1 0,-1-1 1,-1 1-1,-8-27 1,12 46-7,-1 1 0,0-1 0,1 0 0,-1 1 0,0-1 0,0 0 0,0 1 1,0-1-1,-2-1 0,3 6-76,8 9 39,54 76 767,48 61 257,-50-81-617,-18-21-84,66 93-1,-97-123-220,-1 1 1,-1-1-1,0 2 0,-1-1 1,-2 1-1,0 0 0,0 1 1,-2-1-1,4 39 0,-8-41-21,0-1 0,-1 0-1,0 0 1,-1 0 0,-1 0-1,-1-1 1,0 1 0,-8 18-1,7-23-99,0 1 0,-2-1 0,1 0 0,-1 0 0,-1-1 0,0 0 0,0 0 0,-1-1 0,0 0 0,-18 13 0,22-18 18,-1 0 0,0-1 1,0 1-1,0-2 1,0 1-1,0 0 1,-1-1-1,1-1 1,-1 1-1,-11 1 0,15-3 40,0 0 0,0 0 0,-1 0 0,1-1 0,0 1 0,1-1 0,-1 1-1,0-1 1,0 0 0,0 0 0,0 0 0,1-1 0,-1 1 0,0-1-1,1 1 1,-1-1 0,1 0 0,0 0 0,-1 0 0,1 0 0,0 0 0,0-1-1,1 1 1,-1-1 0,0 1 0,-1-4 0,-2-6 3,0 0 0,1-1 1,0 1-1,1-1 0,1 0 0,0 0 0,0 0 1,1 0-1,1 0 0,2-21 0,3-4-59,1 0-1,17-56 0,0 14 48,56-216 82,-62 220-69,12-151 0,-28 208 40,-1 1 0,-1 0 0,-4-29 0,4 43-35,1-1 0,-1 0 0,0 1 0,-1 0 0,1-1 0,-1 1 1,0 0-1,0 0 0,0 0 0,-1 0 0,1 0 0,-1 0 0,0 1 0,0-1 0,0 1 0,-1 0 0,1 0 0,-1 0 0,-4-3 1,6 6 6,0-1 0,0 0 0,-1 0 0,1 1 1,0-1-1,0 1 0,-1-1 0,1 1 0,0 0 1,-1 0-1,1 0 0,-1 0 0,1 1 0,0-1 1,-4 2-1,2-1 24,0 1 0,0 0-1,0 0 1,0 0 0,0 0 0,1 1 0,-1-1 0,-2 4 0,0 0 39,0 0 0,1 0 0,0 0 0,0 1 0,1 0 0,0 0 0,0 0 0,-5 13 0,8-16-52,0 0-1,0 0 1,0 0 0,1 1 0,-1-1-1,1 0 1,0 0 0,0 0 0,1 0-1,-1 0 1,1 0 0,0 0 0,0 0-1,0 0 1,1 0 0,-1 0 0,1 0-1,0 0 1,0-1 0,1 1 0,-1-1-1,6 6 1,-3-3 8,1-1 0,0 0 0,0 0 0,0-1 0,0 0 0,1 0-1,0 0 1,-1-1 0,1 0 0,1 0 0,9 2 0,2-1-28,1-1-1,-1-1 1,0-1 0,1 0 0,-1-2-1,0 0 1,1-1 0,-1-1-1,20-6 1,-17 3-1213,-1-1 0,23-11 0,-37 14 263,1 0 1,-1 0-1,0-1 1,0 0 0,7-7-1,4-4-2856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3:51.2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2656,'2'-1'1311,"-2"1"-1280,9 5 932,-7-4-890,0 0 1,0 1-1,-1-1 1,1 1-1,0-1 1,0 1-1,-1 0 1,1 0-1,1 3 1,0 3 169,0 2 0,-1-1-1,-1 0 1,1 0 0,-2 1 0,1-1 0,-1 0 0,-2 18 0,0 6 179,7 137 191,-5-110-307,4 122 1612,0-67-1323,-3-32-379,6 65 392,-19 230 0,-5-205-222,5 200 1,31-79-119,-8-142 8,-3-78 68,24 97 0,-3-23-168,-14-41 168,2 177 0,1 298 637,-18-39-602,0-119-188,4-181 39,-15 340 223,4-342 11,-12 555 667,24-713-1091,3-1 0,4 0 0,35 124 0,-24-126 120,-7-32-146,-3 1 0,7 55 1,-20-101-16,52 321 183,-46-294-158,-1 1 1,2 46-1,-7 62 120,-1-62-68,1 464 570,-1-449-479,-2-41-105,3 1 0,3 0 0,11 66 1,-6-83-63,-4-20 42,-1 0 1,0 0 0,1 22-1,-4-32-326,-23-40-5408,19 29 4833,1-1 0,-1 1-1,-7-8 1,-10-10-2601,-21-26-40,4-5 274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8.8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17 694 6816,'-3'-7'357,"0"0"0,1-1 1,0 1-1,0 0 0,0-1 0,1 0 1,0-11-1,1 14-187,0 0 0,1 0 0,0 0 0,0 0 0,0 1-1,1-1 1,0 0 0,0 1 0,0-1 0,0 1 0,0 0 0,1-1 0,4-4 0,-4 5-58,0 1 1,0-1-1,0 1 0,1 0 1,-1 0-1,1 0 0,0 0 1,-1 1-1,1 0 1,0-1-1,1 1 0,-1 1 1,0-1-1,1 0 0,-1 1 1,0 0-1,1 0 0,0 1 1,-1-1-1,1 1 1,-1 0-1,1 0 0,0 0 1,-1 1-1,9 2 0,-5-1-64,0 1 1,-1 0-1,1 1 0,-1-1 0,0 2 0,0-1 0,0 1 0,-1 0 0,0 0 0,0 0 0,0 1 0,0 0 0,-1 1 0,5 6 1,9 14 59,-2 0 1,0 1 0,-2 1 0,18 47 0,-32-72-55,0 0 0,0 0 0,0 0-1,-1 0 1,1 0 0,-1 0 0,-1 6 0,2-10-52,-1 0 0,0 0 0,0 0-1,0 0 1,0 0 0,0 0-1,0 0 1,0 0 0,0 0-1,0 0 1,0 1 0,0-1-1,0 0 1,0 0 0,0 0 0,0 0-1,0 0 1,-1 0 0,1 0-1,0 0 1,0 0 0,0 0-1,0 0 1,0 0 0,0 1-1,0-1 1,0 0 0,0 0-1,0 0 1,0 0 0,0 0 0,0 0-1,0 0 1,0 0 0,0 0-1,0 0 1,-1 0 0,1 0-1,0 0 1,0 0 0,0 0-1,0 0 1,0 0 0,0 0 0,0 0-1,0 0 1,0 0 0,0 0-1,0 0 1,0 0 0,-1 0-1,1 0 1,0 0 0,0 0-1,0 0 1,0 0 0,0 0-1,0 0 1,0 0 0,0 0 0,0 0-1,-5-7-54,-2-12-95,-2-24-42,3-1-1,1-1 1,3-74-1,3 102 185,6-32 0,-6 44-5,0 0 0,1 0 0,-1 0 0,1 0 0,0 0 0,1 1 0,-1-1 0,1 0 0,0 1 0,3-4 0,-4 6 13,0 1 1,0-1 0,0 1 0,0 0-1,1 0 1,-1 0 0,0 0 0,0 0-1,1 0 1,-1 1 0,1-1 0,-1 1 0,0-1-1,1 1 1,-1 0 0,1 0 0,-1 0-1,3 1 1,8 0 68,0 2 0,14 3-1,-19-4-36,17 5 66,-2 0 60,1-1 1,0-1-1,46 3 1,-64-8-132,1 0-1,-1 0 1,0-1 0,0 0-1,0 0 1,0 0 0,0-1-1,0 1 1,0-2 0,0 1-1,0-1 1,-1 1 0,0-2-1,1 1 1,-1 0 0,0-1-1,-1 0 1,1 0 0,-1-1-1,8-8 1,-9 8-7,0-1-1,0 1 1,0-1-1,-1 1 1,0-1 0,0 0-1,0 0 1,-1 0-1,0 0 1,0 0-1,0 0 1,-1-1-1,0 1 1,0 0 0,0 0-1,-1 0 1,-2-8-1,-2-6-11,-1 1 0,0 0-1,-18-35 1,13 33-104,-1 0 1,-20-27-1,27 40 54,-1 0 0,0 1 0,-1 1 0,0-1 0,0 1 1,0 0-1,-1 0 0,-16-8 0,22 13 35,1 0 1,-1 0-1,0 0 1,-1 0-1,1 1 0,0-1 1,0 1-1,0-1 1,0 1-1,0 0 1,-1 0-1,1 0 0,0 0 1,0 0-1,0 0 1,0 1-1,0-1 1,-1 1-1,1 0 0,0-1 1,0 1-1,0 0 1,-2 2-1,2-1-11,0-1 0,0 1 1,1 0-1,-1 0 0,1 0 0,0 0 0,-1 0 0,1 0 0,0 1 1,0-1-1,0 0 0,1 0 0,-1 1 0,1-1 0,-1 1 0,1-1 1,0 1-1,-1-1 0,2 0 0,-1 4 0,1-1 16,-1 0-1,1 0 1,1-1-1,-1 1 1,1 0 0,0-1-1,0 1 1,0-1-1,1 1 1,-1-1 0,1 0-1,0 0 1,0 0-1,1-1 1,-1 1-1,5 3 1,6 4-27,0 0-1,0-2 0,21 11 1,-17-10 34,0-1 1,1-1 0,0-1-1,0-1 1,39 8 0,-43-12-790,-1-1 1,26 0-1,-36-1 394,0 0 0,0-1 0,0 1 0,-1-1 0,1 1 0,0-1 0,0-1 0,-1 1-1,1 0 1,-1-1 0,1 0 0,3-2 0,11-14-1745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49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1194 6816,'-7'-9'838,"6"8"-715,0-1 0,-1 1 0,1-1 0,0 0 0,0 1 0,0-1 0,0 0-1,0 1 1,1-1 0,-1 0 0,0 0 0,1 0 0,0 0 0,-1 0 0,1 0 0,0 0-1,0-3 1,0 1 81,0-1-1,1 0 0,0 1 0,0-1 0,0 1 0,0-1 0,1 1 1,-1 0-1,1 0 0,1 0 0,-1 0 0,0 0 0,1 0 0,0 0 1,0 1-1,0-1 0,0 1 0,0 0 0,1 0 0,-1 0 0,6-3 1,-2 3-90,1-1 1,-1 1-1,0 1 0,1 0 1,0 0-1,-1 0 1,1 1-1,0 0 1,0 0-1,0 1 1,0 0-1,0 1 1,0-1-1,-1 1 1,13 4-1,-9-2-94,-1 0 0,0 0 0,0 1-1,0 0 1,-1 1 0,0 0 0,1 1 0,-2 0-1,1 0 1,-1 1 0,9 9 0,-14-13 10,0 1 1,-1 0-1,1 0 1,-1 1-1,0-1 0,3 6 1,-5-9-18,0 0 1,1 0-1,-1 0 0,0 0 1,0 0-1,0 0 1,0 0-1,0 0 0,0 0 1,0 0-1,0 0 1,0 0-1,0 0 0,-1 2 1,1-3-6,-1 1 0,1-1 1,0 1-1,-1-1 0,1 1 0,-1-1 1,1 0-1,-1 1 0,1-1 0,-1 0 1,1 1-1,-1-1 0,1 0 0,-1 0 1,1 0-1,-1 1 0,0-1 0,1 0 1,-1 0-1,1 0 0,-1 0 1,0 0-1,1 0 0,-1 0 0,1 0 1,-1 0-1,0-1 0,-3 0-7,0 0-1,1 0 1,-1-1-1,0 1 1,1-1-1,0 0 0,-1 0 1,1 0-1,0 0 1,0-1-1,0 1 1,0-1-1,-4-5 1,0-1-10,0 0 1,0-1 0,-7-14-1,9 12-224,0 1-1,0-1 0,1 0 0,1 0 1,0-1-1,0 1 0,1 0 0,0-23 1,3 18-217,0-1 1,1 1 0,0 0-1,2 0 1,10-31 0,6-3-1074,43-76 0,-36 76 1609,-26 51-84,0-2 52,0-1 1,1 1 0,-1-1 0,0 1-1,0-1 1,-1 0 0,1 1 0,0-1-1,0-3 1,-3 4 587,-1 6-316,-3 10-41,1 9-160,1 1 0,0-1-1,2 1 1,1 0-1,1 0 1,0 0 0,2 0-1,1-1 1,1 1-1,8 28 1,-10-45-67,1 0 0,-1 0 0,7 13 1,-8-19-45,-1 0 0,1 0 1,-1 0-1,1 0 1,-1 0-1,1 0 0,0 0 1,0-1-1,-1 1 1,1 0-1,0 0 0,0 0 1,0-1-1,0 1 1,0 0-1,0-1 0,0 1 1,0-1-1,0 1 1,0-1-1,0 0 0,0 1 1,0-1-1,1 0 0,-1 0 1,0 0-1,0 0 1,0 0-1,0 0 0,1 0 1,0 0-1,-1-1-1,0 1 0,0-1 0,-1 1 0,1-1-1,0 1 1,0-1 0,-1 0 0,1 1 0,0-1 0,-1 0-1,1 1 1,-1-1 0,1 0 0,-1 0 0,1 0-1,-1 1 1,1-1 0,-1 0 0,0 0 0,0 0 0,1 0-1,-1-1 1,1-23 152,-1 19-150,-3-62 176,1 37-246,3-47-1,-1 75 40,0 1-1,1-1 1,-1 0 0,1 1 0,-1 0-1,1-1 1,0 1 0,0-1 0,0 1-1,0 0 1,1 0 0,2-4 0,-3 4 33,0 1 0,1 0 0,-1 0 0,1 0 1,-1 0-1,1 1 0,-1-1 0,1 0 1,-1 1-1,1-1 0,0 1 0,-1-1 1,1 1-1,0 0 0,-1-1 0,1 1 1,0 0-1,-1 0 0,3 1 0,31 3 246,-27-3-235,-1 1 0,1-1 1,-1-1-1,1 0 0,0 0 1,-1 0-1,1-1 0,-1 0 1,1 0-1,-1-1 1,10-3-1,-9 2-13,-1-1 1,0 1-1,-1-1 1,1-1-1,-1 1 1,0-1-1,0 0 1,0-1-1,-1 1 1,0-1-1,0 0 0,0-1 1,-1 1-1,0-1 1,0 0-1,0 0 1,-1 0-1,0 0 1,-1 0-1,0-1 1,0 0-1,0 1 1,-1-1-1,0 0 1,0 0-1,-1 1 0,0-1 1,-1 0-1,-2-13 1,-4-8-6,-1 2 0,-2-1-1,-20-40 1,7 24 0,-35-51 0,44 75-66,-1 1 0,-32-33 0,38 43 31,-1 1 0,0 0 0,0 0 0,-1 1 0,0 1 0,0 0 0,-15-6 0,25 11 20,0 1 0,0-1 0,0 1 0,0-1-1,0 1 1,0 0 0,0-1 0,0 1 0,0 0 0,0 0 0,0 0 0,0 0 0,0 0 0,-1 0 0,1 0 0,0 0 0,0 0 0,0 0 0,0 1 0,0-1 0,0 0 0,0 1 0,0-1 0,0 1 0,0-1 0,0 1 0,0 0 0,1-1 0,-1 1 0,0 0 0,0-1 0,1 1 0,-1 0 0,0 0 0,1 0 0,-1 0 0,0 0 0,1 0 0,0 0 0,-1 0 0,1 0 0,-1 0 0,1 0 0,0 0 0,0 0 0,0 0 0,0 0 0,-1 0 0,2 0 0,-1 0 0,0 1 0,0 6 60,0-1-1,1 0 1,0 0 0,0 0 0,1 0-1,2 9 1,1-4 1,1 0 1,0 0-1,1-1 0,0 0 0,1 0 0,0-1 1,0 0-1,1 0 0,1-1 0,-1-1 0,2 1 1,16 10-1,13 5 116,1-1 1,49 19-1,-78-37-156,144 56 79,-88-41-3694,-45-17 1637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0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0 179 6240,'22'-35'2304,"-6"20"-1792,14-23-160,-12 15 96,4-7-320,-2-8-672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0.4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1 171 5216,'2'1'353,"1"0"0,0 0-1,0 0 1,-1 0 0,1 0 0,0-1 0,0 1 0,0-1-1,0 0 1,0 0 0,4 0 0,11 1 559,-9 1-481,-1-1 0,1 0-1,0-1 1,0 0 0,15-1 0,-20 0-373,0 0 1,-1 0-1,1 0 1,-1-1-1,0 1 1,1-1-1,-1 0 1,0 0-1,0 0 0,0 0 1,0-1-1,0 1 1,-1-1-1,1 1 1,-1-1-1,4-5 1,-1 0-23,0 1 0,0-1 0,-1-1 0,0 1 0,-1-1 1,4-13-1,-6 20-35,0 0 1,-1 0 0,1-1-1,-1 1 1,0 0 0,0 0 0,0-1-1,0 1 1,0 0 0,0 0-1,0 0 1,-1-1 0,1 1 0,-1 0-1,1 0 1,-1 0 0,0 0 0,0 0-1,0 0 1,0 0 0,-1 0-1,1 0 1,0 0 0,-1 1 0,1-1-1,-1 1 1,1-1 0,-1 1-1,0-1 1,0 1 0,0 0 0,-2-2-1,0 2-19,-1-1 1,1 1-1,0 0 0,0 0 0,-1 0 0,1 1 1,-1-1-1,1 1 0,-1 0 0,1 0 0,-1 1 1,1 0-1,0-1 0,-1 1 0,1 1 0,0-1 1,0 0-1,0 1 0,0 0 0,-8 5 0,9-5 3,0 0-1,0 1 0,0-1 0,0 1 1,0 0-1,0 0 0,1 0 0,-1 0 1,1 1-1,0-1 0,0 1 0,0-1 1,1 1-1,-1 0 0,1-1 0,0 1 1,0 0-1,0 0 0,0 0 0,1 0 1,-1 0-1,1 0 0,1 5 0,0 0 22,1 0 0,0-1-1,0 1 1,1-1 0,0 0-1,1 1 1,0-1 0,0-1 0,0 1-1,1 0 1,1-1 0,-1 0-1,7 6 1,-7-8 34,-1-1-1,1 0 1,0 1-1,0-2 1,0 1 0,1-1-1,-1 1 1,1-1-1,0-1 1,0 1 0,0-1-1,0 0 1,1-1-1,-1 1 1,0-1-1,1-1 1,-1 1 0,13-1-1,-4-3 45,1 0-1,0 0 1,-1-2-1,17-6 1,58-31 127,-55 25-120,54-29-708,27-12-3182,-63 40-1779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2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34 506 4320,'1'-2'90,"0"1"-1,1-1 1,-1 0 0,0 1-1,1-1 1,-1 1 0,1 0 0,-1-1-1,1 1 1,0 0 0,0 0-1,-1 0 1,1 0 0,0 0-1,0 1 1,0-1 0,0 0 0,0 1-1,0-1 1,0 1 0,0 0-1,0 0 1,3 0 0,6 0 140,0 0-1,0 1 1,17 3 0,151 37 1543,-138-30-1411,-1 3 0,53 26-1,-84-36-288,0 2 0,0-1 0,10 9-1,-16-12-47,0 1-1,-1-1 1,1 1-1,-1-1 0,1 1 1,-1 0-1,0 0 0,0 0 1,0 0-1,-1 0 1,1 1-1,1 4 0,-3-7-8,0 0-1,1 0 1,-1 0 0,0 0-1,0 0 1,0 0-1,0 0 1,0 0-1,0 0 1,0 0 0,0 0-1,0 0 1,-1 0-1,1 0 1,0 0-1,0 0 1,-1 0 0,1 0-1,-1 0 1,1 0-1,-1 0 1,0 0-1,1 0 1,-2 1-1,1-1-5,-1 0 0,0 0-1,1-1 1,-1 1 0,0 0-1,0 0 1,1-1-1,-1 1 1,0-1 0,0 0-1,0 1 1,-3-1-1,-4 0-22,-1-1 0,1 0 0,-1 0 0,-11-4-1,-22-5 45,0-2 0,0-2 1,2-2-1,-74-39 0,99 44-53,0 0 1,0 0 0,2-1 0,-1-1-1,-21-26 1,26 28-12,2-1 1,0-1-1,0 0 0,1 0 1,1 0-1,0-1 0,1 1 0,-5-22 1,6 22 26,2-1 0,0 1 0,0-1 0,2 0 0,-1 1 0,2-1 1,0 0-1,0 1 0,2-1 0,4-18 0,-4 23 19,1 0 1,0 0-1,0 0 1,1 0-1,0 1 0,0 0 1,1 0-1,0 0 0,1 0 1,-1 1-1,1 1 1,1-1-1,0 1 0,-1 0 1,12-6-1,-4 4 50,2 0 0,-1 2 0,1-1 0,0 2 0,0 0 0,26-3 0,-27 5-53,-1 2-1,1 0 1,-1 1-1,1 0 1,-1 1-1,0 1 1,27 7-1,-36-8 8,-1 2 0,1-1 1,-1 1-1,0 0 0,0 0 0,0 0 0,0 1 0,0-1 0,-1 1 0,0 1 0,0-1 0,0 0 0,0 1 0,-1 0 0,1 0 0,-1 0 1,0 0-1,-1 1 0,1-1 0,1 7 0,1 4 33,-1 0 1,-1 0-1,0 1 1,-1-1-1,0 31 1,-2-28 19,-2 1 0,1-1 0,-2 0 0,-1 0 1,0 0-1,-14 33 0,15-42-233,-2-1 0,1 1-1,-2-1 1,1 0 0,-1-1 0,0 0-1,-1 0 1,0 0 0,0 0 0,0-1-1,-1-1 1,-1 1 0,1-1 0,-12 6-1,17-10-165,-1-1-1,0 1 0,0-1 1,1 0-1,-8 2 0,9-3 202,1 0 0,-1 0 0,1 0 0,-1 0 0,1 0 0,-1 0 0,1 0 0,-1 0 0,1-1 0,-1 1 0,1-1 0,0 1 0,-1-1 0,1 1 0,0-1 0,-1 0 0,-1-1 0,1 0-240,1 0 0,0 1 0,-1-1 0,1 0 0,0 0 0,0 0 0,0 0 0,-1-3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2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30 437 4800,'-25'27'1792,"20"-19"-1408,5-5-96,0-6 928,10-5-736,2-8 640,6-9-640,2-21 160,2-19-352,9-3 32,2 3-192,2 8-64,-1 6-32,-8 18-1088,-6 9 576,-2 10-3200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2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4 5152,'-3'0'1888,"10"-3"-1440,-2 3-160,3 0 1344,5 6-960,9 10 576,3 3-736,10 11 64,8 5-320,7 0 32,11-2-160,-1 2 160,-5-5-192,-3-3-800,-6-8 352,-6-8-3296,-2-14 2016,5-2-2496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3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26 156 5312,'-5'-4'659,"5"2"-526,-1 1 1,0 0-1,0 0 1,0 0-1,0 0 1,0 0-1,-1 0 0,1 0 1,0 1-1,0-1 1,-1 0-1,1 0 1,0 1-1,-1-1 1,-1 0-1,12 13 961,7 8-508,0 1 1,-1 1 0,19 35-1,39 125 64,-14-28-132,-53-141-392,-6-12-78,-1-2-20,-9-26-299,-11-38 102,-4 0 0,-44-82 0,67 142 159,-12-20 8,1-1 0,1 0 0,-10-35 1,19 52 95,2 1 0,-1 0 0,1-1 0,0 1 0,1-1 0,1-14 0,-1 18 22,1 1 0,0-1 0,1 0 0,-1 0 0,1 1 0,0-1 0,0 0 0,0 1 0,1 0 0,-1 0 0,1 0 1,5-6-1,-5 7-59,0 0 1,0 0 0,0 1 0,0-1 0,0 1 0,1 0 0,-1 0 0,1 0 0,0 0 0,-1 0 0,1 1 0,0 0 0,0 0-1,0 0 1,0 0 0,0 0 0,0 1 0,0 0 0,0 0 0,0 0 0,6 1 0,5 2 55,0 1-1,-1 1 1,0 0 0,21 10 0,0 1-58,106 27 122,-100-32-149,0 1 0,64 29 0,-99-38-688,0 1 1,0-1-1,0 1 0,0 1 0,0-1 0,9 10 1,-2 5-5533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3.4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10 957 6304,'-9'-27'2336,"13"8"-1824,-4-8-128,5 11 1120,3-6-896,0-5 320,6-3-544,-1-8 0,7 0-256,11-5 64,3-6-96,0-8-2304,5 0 1184,-1-7-4864</inkml:trace>
  <inkml:trace contextRef="#ctx0" brushRef="#br0" timeOffset="1">78 272 4640,'-25'41'1728,"15"-30"-1344,10-3 1280,10-11-1088,3-16 960,7-8-864,7-8 352,6-3-576,7 0 96,-2 0-320,0 0 128,1 8-192,-9 3-576,-4 5 224,-9 9-3232,-9 10 1856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3.7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6560,'0'0'2432,"10"5"-1888,2-2-160,1 5 1632,8 3-1184,9 13 512,13 14-800,4 11-160,8 4-256,-2 0 256,-3 1-192,-2-1-2368,-1-8 1184,1-3-5952,7 4 3872,-9 3 1248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3:52.3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4 491 5472,'0'0'50,"0"0"0,-1 0 0,1 0 0,0 0 0,0 0 0,0-1-1,0 1 1,-1 0 0,1 0 0,0 0 0,0 0 0,0 0 0,0 0 0,0-1 0,0 1 0,-1 0 0,1 0 0,0 0 0,0 0 0,0-1 0,0 1 0,0 0 0,0 0 0,0 0 0,0-1 0,0 1 0,0 0-1,0 0 1,0 0 0,0-1 0,0 1 0,0 0 0,0 0 0,0 0 0,0 0 0,0-1 0,0 1 0,0 0 0,0 0 0,1-1 0,9 1 1291,23 8-102,-21-6-1014,44 9 285,48 12 616,-88-19-956,0 2-1,-1 0 1,0 0 0,22 14 0,-17-7-27,0 1-1,-1 0 1,-1 2-1,0 0 1,-1 1 0,-1 0-1,-1 2 1,-1 0-1,0 0 1,17 34-1,-17-22 191,-9-18-147,1 0 0,0-1 0,14 21 1,-19-33-171,-1 1 0,0-1 0,1 1 0,-1-1 0,1 1 0,-1-1 0,1 1 0,-1-1 0,1 1 0,-1-1 0,1 0 0,-1 1 0,1-1 0,0 0 0,-1 1 0,1-1 0,-1 0 0,1 0 0,0 0 0,-1 0 0,1 0 0,0 0 0,-1 0 0,1 0 0,0 0 0,-1 0 0,1 0 0,0 0 0,-1 0 0,1 0 0,0 0 0,-1-1 0,1 1 0,0 0 0,-1-1 0,1 1 0,-1 0 0,1-1 0,-1 1 0,1-1 0,-1 1 0,1 0 0,-1-1 0,1 1 0,-1-1 0,0 0 0,1 1 0,-1-1 0,4-5 83,0 1-1,-1-1 1,5-12-1,-7 15-87,62-174 83,-35 87-263,76-155-1942,-14 40-1996,-45 72-1381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4.1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10 686 5984,'0'0'90,"0"0"0,-1 0 0,1 0 0,-1 0 0,1 0 0,0 0 0,-1 0 0,1 0 0,-1 0 0,1 0 0,0 0 0,-1-1 0,1 1 0,0 0 0,-1 0 0,1 0 0,0-1 0,-1 1 0,1 0 0,0 0 0,-1-1 0,1 1 0,0 0 0,0-1 0,0 1 0,-1 0 0,1-1 0,0 0 0,9-4 987,23-3-295,9 5-264,71 2 1,-52 2-335,30 1 110,53-1 858,-138-1-1062,-1-1 0,1 1 0,0-1 0,0 1 0,-1-2 0,1 1 0,-1 0-1,1-1 1,-1 0 0,8-4 0,-9 4-55,-1 0 0,0 0-1,1 0 1,-1-1 0,0 1-1,0-1 1,-1 1 0,1-1-1,0 0 1,-1 0-1,0 1 1,1-1 0,-1 0-1,0 0 1,-1 0 0,2-6-1,-1-3-2,0 1 0,0-1 0,-1 0 0,0 1 0,-1-1 0,-1 0-1,0 1 1,-5-20 0,-5-2-44,-24-50-1,25 62-478,0-1-1,2-1 0,1 1 1,1-1-1,-8-43 0,14 53 7,0-1 0,1 0-1,1 1 1,0-1 0,0 1-1,2-1 1,4-16 0,-1 15-1602,14-27 0,-19 41 2005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4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30 253 6304,'-19'15'2032,"19"-14"-2005,0-1 0,0 0 0,-1 0 0,1 0 0,0 1 0,0-1 0,0 0 0,0 0 0,-1 0 0,1 0 0,0 1 0,0-1 0,0 0 0,-1 0 0,1 0 0,0 0 0,0 0 0,-1 0 0,1 0 0,0 0 0,0 0 0,-1 0 0,1 0 0,0 0 0,0 0 0,-1 0 0,1 0 0,0 0 0,0 0 0,-1 0 0,1 0 0,0 0 0,0 0 0,0 0 0,-1-1 0,1 1 0,0 0 0,0 0 0,-1 0 0,1 0 0,0 0 0,0-1 0,0 1 0,0 0 0,-1 0 0,1 0 0,0-1 0,0 1 0,0 0 0,0 0 0,0 0 0,0-1 0,0 1 0,0 0 0,0 0 0,0-1 0,-1 1 0,1-1 0,1-12 924,-1 11-871,1-1 1,0 1-1,0-1 1,0 1 0,0 0-1,1-1 1,-1 1-1,1 0 1,-1 0 0,1 0-1,0 0 1,-1 0-1,1 1 1,0-1-1,0 0 1,1 1 0,-1 0-1,0-1 1,0 1-1,1 0 1,-1 0 0,1 0-1,-1 0 1,1 1-1,-1-1 1,1 1 0,-1-1-1,1 1 1,-1 0-1,1 0 1,3 1 0,4-1-39,-1 1 1,1 1 0,-1 0 0,0 0 0,1 1 0,-1 0 0,13 6 0,-8-1 3,0 0-1,0 0 0,21 19 1,-30-23-21,-1 0 0,1 0 1,-1 1-1,1 0 1,-1 0-1,0 0 1,-1 1-1,0-1 0,1 1 1,-2 0-1,1-1 1,2 9-1,-5-13-7,0 0 0,1 0 0,-1 1-1,0-1 1,0 0 0,0 0 0,0 1 0,0-1 0,0 0-1,-1 1 1,1-1 0,0 0 0,-1 0 0,1 0-1,0 1 1,-1-1 0,0 0 0,1 0 0,-1 0-1,0 0 1,-1 2 0,0-1 10,0-1 0,0 0 0,0 1 0,0-1 0,0 0 0,0 0-1,0 0 1,0 0 0,0 0 0,-1-1 0,-2 1 0,-1 0-19,-1 0 0,0 0 0,0-1 1,0 0-1,0 0 0,0-1 0,-9-2 0,8 0-25,0 0 0,0-1 1,0 1-1,1-2 0,-1 1 0,1-1 0,0 0 0,1-1 0,-1 0 0,1 0 0,0 0 0,0-1 1,1 1-1,0-1 0,0-1 0,-7-14 0,4 6-221,1-1 0,0 0 0,2 0 0,-1 0 1,2-1-1,1 0 0,-2-20 0,4 30-251,0-1-1,1 0 1,0 0 0,1 1 0,0-1-1,0 0 1,1 1 0,4-14-1,17-17-1569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4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 27 6560,'-10'-5'719,"5"1"-240,-1 1 0,0 0 1,1 0-1,-1 0 0,-10-2 0,15 5-406,1 0 0,0 0 0,0-1 0,0 1-1,-1 0 1,1 0 0,0 0 0,0 0 0,-1 0 0,1 0-1,0 0 1,0 0 0,-1 0 0,1 0 0,0 0 0,0 0-1,-1 0 1,1 0 0,0 0 0,0 0 0,-1 1-1,1-1 1,0 0 0,0 0 0,0 0 0,-1 0 0,1 0-1,0 0 1,0 1 0,0-1 0,-1 0 0,1 0 0,0 1-1,3 6 1200,11 7-310,63 40-157,3-4 1,98 46-1,-148-80-592,-14-9-295,0 1 0,-1-2 1,30 8-1,-35-12-707,0 0 0,0-1 0,1 0 0,13 0 0,13-4-6096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5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18 5888,'-11'-7'879,"-12"-4"903,46 31 1071,227 171 155,-205-155-3433,0-1 0,52 28 1,-90-59-910,0 0 1,0-1 0,13 5-1,-7-7-2916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5.6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11 490 4896,'-2'-5'117,"0"-1"1,0 1-1,1-1 0,-1 1 0,2-1 1,-1 0-1,0 0 0,1 1 1,0-1-1,1 0 0,-1 0 1,1 1-1,0-1 0,1 0 1,-1 1-1,1-1 0,0 1 1,0-1-1,1 1 0,0 0 1,0 0-1,0 0 0,5-5 1,12-16-13,1 2-340,-2-1 1,-1-1-1,16-31 0,-30 49 306,0 0-1,-1 0 1,0 0-1,0 0 0,-1 0 1,0-1-1,-1 1 0,0 0 1,0-1-1,-1 0 0,0 1 1,0-1-1,-1 1 0,0-1 1,0 1-1,-4-12 0,5 19-36,-1 1 0,1-1 0,0 1 0,0-1-1,0 0 1,-1 1 0,1-1 0,0 1-1,-1-1 1,1 1 0,-1-1 0,1 1 0,-1-1-1,1 1 1,-1-1 0,1 1 0,-1 0-1,1-1 1,-1 1 0,1 0 0,-1-1 0,1 1-1,-1 0 1,0 0 0,1 0 0,-1-1-1,0 1 1,1 0 0,-1 0 0,0 0-1,1 0 1,-1 0 0,0 0 0,1 0 0,-1 0-1,1 1 1,-1-1 0,0 0 0,1 0-1,-1 0 1,1 1 0,-1-1 0,0 0 0,1 1-1,-1-1 1,1 0 0,-1 1 0,1-1-1,-1 1 1,1-1 0,-1 1 0,1-1 0,0 1-1,-1-1 1,1 1 0,0-1 0,-1 1-1,1 0 1,0-1 0,0 1 0,0-1 0,-1 1-1,1 0 1,0-1 0,0 2 0,0 1 13,0 0 1,0 1 0,0-1 0,1 0-1,-1 0 1,1 1 0,0-1 0,0 0-1,2 4 1,14 31 153,-14-32-143,2 5 148,19 33 258,-22-41-414,0 0-1,0 0 1,1 0-1,-1-1 1,1 1 0,-1-1-1,1 1 1,0-1-1,0 0 1,6 3 0,-8-4-38,0 0 0,0-1 1,0 1-1,1-1 0,-1 1 1,0-1-1,0 0 0,1 1 0,-1-1 1,0 0-1,0 0 0,1 0 1,-1 0-1,0 0 0,1 0 1,-1-1-1,0 1 0,1 0 1,-1-1-1,0 1 0,0-1 1,0 1-1,1-1 0,-1 1 1,0-1-1,0 0 0,0 0 1,0 1-1,0-1 0,0 0 0,0 0 1,0 0-1,-1 0 0,1 0 1,0 0-1,0 0 0,-1-1 1,1 1-1,-1 0 0,1 0 1,-1 0-1,1-2 0,0-2 12,0 0 0,0 0 1,0 0-1,-1 0 0,1 0 0,-1 0 0,0 0 0,-1 0 0,1 0 0,-2-5 0,-6-18-146,-2 0-1,-22-47 0,36 78 134,-1 0 0,1 0-1,0 0 1,0-1 0,0 1-1,1-1 1,6 2 0,-1 0-110,1-1 1,-1 0 0,1 0 0,0-1 0,0-1 0,0 0 0,0-1 0,0 0-1,14-2 1,10-4-744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6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105 208 5728,'-13'-2'727,"11"2"-604,-1 0 0,1-1 0,0 1 0,-1-1 0,1 1 0,0-1-1,-1 0 1,1 0 0,0 0 0,0 0 0,0 0 0,0-1 0,0 1 0,-2-2-1,3 2-59,0 0-1,0 0 1,0 1-1,1-1 0,-1 0 1,0 1-1,0-1 0,0 1 1,0-1-1,0 1 1,-1-1-1,1 1 0,0 0 1,0 0-1,0-1 0,0 1 1,0 0-1,0 0 1,0 0-1,-3 1 0,3-1-6,0 1 0,-1 0 0,1-1 0,0 1 0,0 0 0,0 0 0,0 0 0,0 0 0,0 0 0,0 0 0,0 0 0,0 0 0,0 1 0,1-1 0,-1 0 0,0 0 0,1 1 0,-1 1 0,-2 7 34,0-1 1,0 1 0,1 0-1,1 0 1,0-1 0,0 1-1,1 16 1,0-17-101,1-1 1,0 0-1,1 0 0,-1 0 1,1-1-1,1 1 0,-1 0 0,2-1 1,-1 0-1,5 8 0,-7-13 26,1 0 0,-1 0-1,1 0 1,-1 0 0,1-1-1,0 1 1,0-1 0,0 1-1,0-1 1,0 1 0,0-1-1,0 0 1,0 0 0,0 0-1,1 0 1,-1-1 0,0 1-1,1 0 1,-1-1 0,0 0-1,1 0 1,-1 1 0,1-1-1,-1-1 1,1 1 0,-1 0 0,0-1-1,1 1 1,-1-1 0,0 1-1,1-1 1,-1 0 0,0 0-1,0 0 1,0-1 0,0 1-1,0 0 1,0-1 0,0 1-1,0-1 1,-1 0 0,1 1-1,0-1 1,-1 0 0,0 0-1,1 0 1,-1 0 0,1-3-1,2-2 9,-1 0 0,0 0 0,-1-1 0,1 1 1,-1-1-1,-1 1 0,1-1 0,-1 0 0,-1 0 0,0 1 0,0-1 0,0 0 0,-3-12 0,1 7-38,-2-1 0,0 1 1,0-1-1,-1 1 0,-1 1 0,-11-21 0,16 33 21,1 0 0,0 0-1,0 0 1,0 0-1,0 0 1,0 0 0,0 0-1,0 0 1,0-1-1,0 1 1,0 0 0,0 0-1,0 0 1,0 0-1,0 0 1,0 0 0,-1 0-1,1 0 1,0-1 0,0 1-1,0 0 1,0 0-1,0 0 1,0 0 0,0 0-1,0 0 1,0 0-1,0-1 1,1 1 0,-1 0-1,0 0 1,0 0-1,0 0 1,0 0 0,0 0-1,0 0 1,0 0 0,0 0-1,0-1 1,0 1-1,0 0 1,0 0 0,0 0-1,0 0 1,1 0-1,-1 0 1,0 0 0,0 0-1,0 0 1,0 0 0,0 0-1,9 1 232,9 6 140,14 10-177,0 3-1,-2 0 1,0 2-1,-2 1 1,0 1-1,-1 2 1,-2 0-1,-1 2 1,38 57 0,-47-61 47,15 30 1,-27-47-272,0 0-1,0 0 0,-1 0 1,0 0-1,0 1 0,-1-1 1,0 1-1,0-1 1,0 14-1,-2-18-72,1-1-1,0 0 1,-1 0 0,1 0-1,-1 1 1,0-1 0,0 0 0,0 0-1,0 0 1,0 0 0,0-1 0,0 1-1,-1 0 1,1 0 0,-1-1-1,-2 4 1,1-3-12,0 0 1,-1 0-1,1-1 0,0 1 0,-1-1 1,1 1-1,-1-1 0,1 0 0,-6 0 1,-1 1-3,-1-2 0,1 1 0,-1-1 1,1-1-1,-1 0 0,-13-3 0,17 2 77,0 0 0,0 0 0,1 0-1,-1-1 1,0 0 0,1 0 0,0-1 0,-1 1-1,1-2 1,1 1 0,-1 0 0,1-1 0,0 0-1,-8-10 1,6 5 9,2 1-1,-1-1 0,1 0 1,0-1-1,1 1 0,1-1 1,0 0-1,-4-20 0,-10-118 160,13 94-51,-19-90 1,20 134-50,-1 0-1,1 0 1,-2 0-1,1 1 1,-12-17-1,13 22-36,0 0 0,-1 1-1,1-1 1,-1 1 0,0 0 0,-1 0 0,1 0-1,-1 1 1,1 0 0,-1 0 0,0 0 0,0 0 0,-8-3-1,11 6 2,1 0-1,0-1 1,-1 1 0,1 0-1,0 0 1,-1 0-1,1 0 1,-1 0-1,1 0 1,0 0 0,-1 0-1,1 1 1,0-1-1,-1 1 1,1-1-1,0 1 1,-1-1 0,-1 2-1,2-1 16,1-1-1,-1 1 1,1-1-1,-1 1 1,1-1-1,0 1 1,-1 0-1,1-1 0,0 1 1,-1 0-1,1-1 1,0 1-1,0 0 1,-1-1-1,1 1 1,0 0-1,0 0 1,0-1-1,0 1 1,0 0-1,0 0 1,0-1-1,0 1 1,0 0-1,0 0 1,1-1-1,-1 1 1,0 0-1,0-1 1,1 1-1,-1 0 1,1-1-1,-1 1 1,0 0-1,1-1 1,-1 1-1,2 0 1,2 4 43,0 0 1,1-1 0,0 0-1,0 0 1,0 0 0,1 0-1,-1-1 1,1 0 0,0 0-1,8 3 1,6 1 49,40 9 0,-32-10-139,1-1 1,0-2 0,0 0-1,0-2 1,1-1 0,-1-2-1,35-6 1,-29 0-470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6.6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20 6720,'-26'-11'2496,"26"8"-1952,0-2-128,10 5 736,3 0-704,7 8 320,5 8-448,6 6-32,3 13-192,4 3 160,2 3-160,-2-3-2848,-3-3 1504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56.9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35 6560,'-5'-8'2432,"10"-3"-1888,-5 3-160,0 5 0,-5-1-288,0 4-96,0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15.7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82 304 3072,'2'-29'2023,"-2"22"-1425,1 0 0,-1 0 0,0 0 0,-1-8 0,1 13-494,0 1 0,0-1 0,-1 1 0,1-1 0,-1 1 1,1-1-1,-1 1 0,1 0 0,-1-1 0,0 1 0,0 0 0,0-1 0,0 1 0,0 0 0,0 0 0,0 0 0,0 0 0,0 0 0,0 0 1,-1 0-1,1 0 0,0 0 0,-1 1 0,1-1 0,0 1 0,-1-1 0,1 1 0,-1-1 0,1 1 0,-1 0 0,-2-1 0,3 1-40,-1 1-1,0-1 1,1 0-1,-1 0 0,0 1 1,1-1-1,-1 1 0,0 0 1,1 0-1,-1-1 0,1 1 1,-1 0-1,1 0 0,0 0 1,-1 0-1,1 1 1,0-1-1,0 0 0,-1 0 1,1 1-1,0-1 0,1 1 1,-1-1-1,0 1 0,0-1 1,1 1-1,-1 0 1,0 1-1,-3 17 210,0 0 0,2 0 0,0 0 0,2 30 0,0-48-251,1 37 257,1 0 0,3-1 1,1 0-1,19 67 1,-23-96-230,1-1 1,1 0 0,-1 0-1,1-1 1,1 1 0,-1-1-1,1 0 1,1 0 0,10 11-1,-12-15-40,-1 0-1,1 0 1,0 0-1,0-1 1,0 1 0,0-1-1,1 0 1,-1 0-1,1-1 1,-1 0-1,1 1 1,0-1-1,-1-1 1,1 1 0,0-1-1,0 0 1,-1 0-1,10-1 1,-2-1-359,0-1-1,-1 0 1,1 0 0,-1-1 0,0-1 0,0 0-1,0 0 1,13-10 0,-10 5-148,0-1 0,-1 0 0,-1-1-1,0 0 1,14-19 0,-9 7-328,-1 0-1,-2-2 1,0 1-1,-1-2 1,-2 0 0,13-46-1,-19 54 636,-1 1 0,-2-1-1,1 1 1,-2-1 0,-1 0 0,0 1-1,-4-25 1,2 28 466,-1 1-1,0 0 1,-1 0 0,-1 1-1,0-1 1,-1 1-1,0 0 1,-1 1-1,0-1 1,-10-11-1,13 19 20,0 1 0,0-1-1,0 1 1,-1 0 0,0 0-1,0 0 1,0 1 0,-11-6-1,15 8-218,0 1 0,-1-1 0,1 1 0,-1 0 0,1-1 1,0 1-1,-1 0 0,1 0 0,-1 0 0,1 0 0,-1 0 0,1 0 0,-1 0 0,1 0 0,0 1 0,-1-1 0,-1 1 0,2 0-37,-1 0 0,1 0-1,-1 1 1,1-1 0,0 0 0,-1 0 0,1 1 0,0-1 0,0 1-1,0-1 1,0 1 0,1-1 0,-1 1 0,0 0 0,0-1 0,1 1-1,-1 3 1,-1 3 53,1 1-1,0-1 1,0 1 0,1 0-1,0-1 1,1 1-1,0-1 1,0 1 0,1-1-1,3 13 1,6 9 103,18 40 0,-27-65-185,8 15 66,0 0 0,1 0 0,19 24 0,-23-35-25,0-1 1,1 1 0,0-2-1,0 1 1,1-1-1,-1-1 1,2 1 0,17 8-1,-23-13-14,0 0 0,0-1 0,0 0 0,-1 0 0,1 0 0,0 0 0,0-1 0,1 1 1,-1-1-1,0 0 0,0 0 0,0-1 0,0 1 0,0-1 0,0 0 0,0 0 0,0 0 0,-1 0 0,1-1 0,0 0 0,-1 0 0,1 0 0,-1 0 0,1 0 0,4-5 0,0-1 9,0 0 0,-1 0 0,0-1 0,0 0 0,-1 0-1,0-1 1,-1 0 0,6-14 0,-8 17-29,-1 0-1,0-1 1,-1 0 0,0 0-1,0 1 1,0-1-1,-1 0 1,0 0-1,-1 0 1,1 1 0,-1-1-1,-1 0 1,-4-14-1,4 16-3,-1-1 0,1 1-1,-1 0 1,0 0 0,0 0-1,-1 1 1,0-1 0,0 1 0,0 0-1,-1 0 1,1 0 0,-1 0-1,0 1 1,-1 0 0,1 0 0,-10-5-1,4 5-240,0 1 1,0 0-1,0 0 0,0 1 0,-1 1 0,1 0 0,0 1 0,-1 0 1,1 0-1,0 1 0,0 1 0,-1 0 0,1 0 0,0 1 1,1 1-1,-1 0 0,-15 8 0,5 3-1831,14 0-2607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16.3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21 133 7232,'-1'0'127,"0"0"0,0 0 1,1 0-1,-1 0 0,0 0 1,0 0-1,1 1 0,-1-1 0,0 0 1,1 0-1,-1 1 0,0-1 1,1 0-1,-1 1 0,0-1 0,1 1 1,-1-1-1,0 1 0,1-1 1,-1 1-1,1-1 0,-1 1 0,1 0 1,-1 0-1,0 1 8,1 0-1,-1-1 1,1 1-1,-1 0 1,1 0 0,0 0-1,-1 0 1,1-1-1,0 1 1,0 2 0,2 7 214,-1 0 1,7 20 0,-5-21 98,2 9-256,2 0 1,0 0-1,2-1 1,-1 0 0,2-1-1,1 1 1,0-2-1,1 0 1,24 26 0,10 2-40,89 67 0,-3-3 201,-103-79-236,-20-19-194,0-1 1,0 0-1,1-1 0,0 0 1,17 10-1,-26-18 55,-1 0 0,0 0-1,0 1 1,0-1 0,1 0-1,-1 0 1,0 0 0,0 0-1,0 0 1,1 0 0,-1 0-1,0 1 1,0-1 0,0 0-1,1 0 1,-1 0 0,0 0-1,0 0 1,1 0 0,-1 0-1,0 0 1,0 0 0,0 0-1,1 0 1,-1 0 0,0 0-1,0-1 1,1 1 0,-1 0-1,0 0 1,0 0 0,0 0-1,1 0 1,-1 0 0,-3-8-575,-10-11 120,-6-2 348,-2 1 0,0 0 0,-25-16 0,-9-8 10,17 11 163,1-2-1,1-2 1,-41-54-1,64 72-63,1 0 0,1 0 0,1-2 0,-9-21 0,14 28-3,1 0-1,0 0 1,1-1 0,0 1-1,1-1 1,1 0 0,0-15-1,2 22 54,0 0 0,1 0 0,0 1 0,0-1-1,1 1 1,-1-1 0,2 1 0,-1 0 0,1 0-1,0 0 1,0 1 0,1 0 0,0-1 0,0 1 0,1 1-1,-1-1 1,1 1 0,0 0 0,1 1 0,9-6-1,-11 6-17,1 1-1,0 0 0,0 0 1,0 0-1,0 1 0,1 0 1,-1 0-1,1 1 0,-1-1 0,1 2 1,0-1-1,-1 1 0,1 0 1,0 0-1,-1 1 0,1-1 1,0 2-1,-1-1 0,1 1 0,-1 0 1,0 0-1,0 1 0,0-1 1,8 6-1,-8-3 3,-1 0 0,0 0 0,0 0 0,-1 0 0,1 1 0,-1 0 0,-1 0 0,1 0 0,-1 0 0,0 1 0,0-1 0,-1 1 0,0-1 0,0 1 0,-1 0 0,2 13 0,-1-3 39,-1 0-1,-1 0 1,0 0-1,-1 0 0,-7 32 1,3-31-72,0-1 1,-1-1-1,-1 1 1,-1-1-1,0 0 0,-1-1 1,-18 23-1,14-21-690,-2 0 0,0-1 0,0 0 0,-2-2 0,-31 23 0,30-26-2300,17-11 2848,1 1-1,-1-1 1,0 0 0,1 1-1,-1-1 1,1 0 0,-1 0 0,0 1-1,1-1 1,-1 0 0,0 0 0,0 0-1,1 0 1,-1 0 0,0 0 0,1 0-1,-1 0 1,0 0 0,-1 0 0,4-13-2267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21:24:16.6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205 364 7808,'-4'8'2880,"12"0"-2240,-3 8-160,3-5 448,1 5-608,4 3-128,8 3-128,6 5 128,-2 3-96,0 0 192,1 2-192,4-7-256,0-6 96,-5-3-3232,-8-5 1792,6 0-3584</inkml:trace>
  <inkml:trace contextRef="#ctx0" brushRef="#br0" timeOffset="1">13 30 6880,'-13'-23'2560,"13"19"-1984,4 1-64,5 10-544,4 8-2496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C389F-68DE-493C-8ED3-DB0C0B3B5E70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61B45-BE8A-41BE-9686-8045C34B8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61B45-BE8A-41BE-9686-8045C34B8D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43B6-668C-E45F-6CD3-1C0A9006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984D-7FAF-6B5F-4509-2B2F6940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CDA3-C138-3806-FB8D-FEF8D87B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7E50-D5C5-58A6-80D7-A386419C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138D-533A-6BA9-2D50-F4C017EE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8ADE-9E46-109D-26AD-53AED562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625EB-7C92-18FA-7F87-01B24C16D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AC73-3003-BC47-613C-116BF729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2A8E7-06A0-C9BE-035E-8AB34B8E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1F3F-CAA2-A469-342F-6E5266D9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54C83-7986-4676-4961-D4E7E602F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02C41-B243-1CB4-FEE8-8E9C42245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7356-176F-2042-2AD2-B9B32244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B6E2-9968-5F27-E3EE-CBC1DB71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F8C8B-1CC6-3E75-1A86-385DA1B5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LKASEMI">
  <p:cSld name="ULKASEMI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39501" y="556312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462F"/>
              </a:buClr>
              <a:buSzPts val="2800"/>
              <a:buFont typeface="Verdana"/>
              <a:buNone/>
              <a:defRPr sz="2100" b="0">
                <a:solidFill>
                  <a:srgbClr val="DD462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Verdana"/>
              <a:buNone/>
              <a:defRPr sz="9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685800" lvl="1" indent="-2286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9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028700" lvl="2" indent="-2286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9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lvl="3" indent="-2286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9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714500" lvl="4" indent="-2286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9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057400" lvl="5" indent="-257175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4648200" y="65346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659368" y="6523308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0C6E-88BB-770B-BC68-469D7FBA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27374-8FA5-CA58-4099-E63A3BC3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CD2CF-DCD3-9850-5D30-6A13E1BE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F7F1-6498-DAC1-F60D-29E7734B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8694-C5C2-C37E-DBED-E5E0349D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18CF-330A-5B9B-EA7D-DC39DF55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F339-80C7-3F6A-38C6-EEC43534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599B-9CCA-98F5-DDC1-DE3E79D3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0994-A1E7-B1F7-F2E0-F0053EB7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DCF9-2229-F944-F085-B45C79D9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68FD-077D-B867-D22D-1B853C59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2789-7520-62B5-5422-A1D6BCD86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72E9B-1C30-8E91-78BF-E71152DA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3B52-04A2-C0A9-6F9A-C4CE0298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2543D-075C-E754-F852-1854B55A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39A8E-752B-763C-D8AD-79F7B924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427-7C92-C394-9204-567BFFC7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81DD-FDBA-4CAD-4FFC-6B3867E7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FB5E6-310C-4A7A-9A51-90E9F4F0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9ED6-B119-CB24-1B93-895F840AF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12487-D87F-B1C0-1EF8-920D0112A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6BC69-1059-387F-CC72-BFB326A7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FE4EC-0BD1-3383-BF01-0ABD0498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E249C-2D4A-F7DB-7688-DC9ED81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E203-8207-F860-69B7-87A4DE5E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96D20-9136-8F0E-DC4A-A1180166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ADDB0-E198-2113-E734-34DBB3FD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50DC1-DB6C-6444-B485-6950FB18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138D-61D9-17F3-6534-2C8AF73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62EEB-61B6-3F4F-3C65-A754FF79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0BDB2-984D-8BF5-BEDD-AB8861A0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905B-5598-F2BE-5342-A0F9AE60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5F86-D83E-C147-5364-66AEA70D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88E0F-8040-0F27-B6A6-60AF647D7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6CE8E-2F0D-BC12-CFE3-DA0A789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C6391-6A38-2256-38FF-DD373C0B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47E7-F267-3695-ECAA-06066CC6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4A4-D4F8-4411-A007-F92FD905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E26E3-CAED-A6CA-9CAC-520239B1E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1655F-2BE9-6F26-959A-26393A739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140EC-D0D8-1AB8-B0AD-748B5AB2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084A1-60E2-9A4E-D105-5484CBF0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3CA3-B624-A789-B650-3F142431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61978-C7AB-2FDC-224A-D4069ACD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F3EE-ED68-705D-8568-199846A0A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DF74-27AA-77FD-5188-2F810F426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4DC5A-9DDB-47A9-BCA5-68BF038C70F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CDAEA-916E-36CA-7066-75EAFA469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F475-CEC3-F4D3-0896-F9F03B622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A5A2B-D7C4-4356-AD4D-893DE8A7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8.png"/><Relationship Id="rId7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customXml" Target="../ink/ink12.xml"/><Relationship Id="rId42" Type="http://schemas.openxmlformats.org/officeDocument/2006/relationships/image" Target="../media/image75.png"/><Relationship Id="rId63" Type="http://schemas.openxmlformats.org/officeDocument/2006/relationships/customXml" Target="../ink/ink33.xml"/><Relationship Id="rId84" Type="http://schemas.openxmlformats.org/officeDocument/2006/relationships/image" Target="../media/image96.png"/><Relationship Id="rId16" Type="http://schemas.openxmlformats.org/officeDocument/2006/relationships/image" Target="../media/image26.png"/><Relationship Id="rId107" Type="http://schemas.openxmlformats.org/officeDocument/2006/relationships/customXml" Target="../ink/ink55.xml"/><Relationship Id="rId11" Type="http://schemas.openxmlformats.org/officeDocument/2006/relationships/customXml" Target="../ink/ink7.xml"/><Relationship Id="rId32" Type="http://schemas.openxmlformats.org/officeDocument/2006/relationships/image" Target="../media/image70.png"/><Relationship Id="rId37" Type="http://schemas.openxmlformats.org/officeDocument/2006/relationships/customXml" Target="../ink/ink20.xml"/><Relationship Id="rId53" Type="http://schemas.openxmlformats.org/officeDocument/2006/relationships/customXml" Target="../ink/ink28.xml"/><Relationship Id="rId58" Type="http://schemas.openxmlformats.org/officeDocument/2006/relationships/image" Target="../media/image83.png"/><Relationship Id="rId74" Type="http://schemas.openxmlformats.org/officeDocument/2006/relationships/image" Target="../media/image91.png"/><Relationship Id="rId79" Type="http://schemas.openxmlformats.org/officeDocument/2006/relationships/customXml" Target="../ink/ink41.xml"/><Relationship Id="rId102" Type="http://schemas.openxmlformats.org/officeDocument/2006/relationships/image" Target="../media/image105.png"/><Relationship Id="rId123" Type="http://schemas.openxmlformats.org/officeDocument/2006/relationships/customXml" Target="../ink/ink63.xml"/><Relationship Id="rId128" Type="http://schemas.openxmlformats.org/officeDocument/2006/relationships/image" Target="../media/image118.png"/><Relationship Id="rId5" Type="http://schemas.openxmlformats.org/officeDocument/2006/relationships/customXml" Target="../ink/ink4.xml"/><Relationship Id="rId90" Type="http://schemas.openxmlformats.org/officeDocument/2006/relationships/image" Target="../media/image99.png"/><Relationship Id="rId95" Type="http://schemas.openxmlformats.org/officeDocument/2006/relationships/customXml" Target="../ink/ink49.xml"/><Relationship Id="rId22" Type="http://schemas.openxmlformats.org/officeDocument/2006/relationships/image" Target="../media/image29.png"/><Relationship Id="rId27" Type="http://schemas.openxmlformats.org/officeDocument/2006/relationships/customXml" Target="../ink/ink15.xml"/><Relationship Id="rId43" Type="http://schemas.openxmlformats.org/officeDocument/2006/relationships/customXml" Target="../ink/ink23.xml"/><Relationship Id="rId48" Type="http://schemas.openxmlformats.org/officeDocument/2006/relationships/image" Target="../media/image78.png"/><Relationship Id="rId64" Type="http://schemas.openxmlformats.org/officeDocument/2006/relationships/image" Target="../media/image86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18" Type="http://schemas.openxmlformats.org/officeDocument/2006/relationships/image" Target="../media/image113.png"/><Relationship Id="rId80" Type="http://schemas.openxmlformats.org/officeDocument/2006/relationships/image" Target="../media/image94.png"/><Relationship Id="rId85" Type="http://schemas.openxmlformats.org/officeDocument/2006/relationships/customXml" Target="../ink/ink44.xml"/><Relationship Id="rId12" Type="http://schemas.openxmlformats.org/officeDocument/2006/relationships/image" Target="../media/image24.png"/><Relationship Id="rId17" Type="http://schemas.openxmlformats.org/officeDocument/2006/relationships/customXml" Target="../ink/ink10.xml"/><Relationship Id="rId33" Type="http://schemas.openxmlformats.org/officeDocument/2006/relationships/customXml" Target="../ink/ink18.xml"/><Relationship Id="rId38" Type="http://schemas.openxmlformats.org/officeDocument/2006/relationships/image" Target="../media/image73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66.xml"/><Relationship Id="rId54" Type="http://schemas.openxmlformats.org/officeDocument/2006/relationships/image" Target="../media/image81.png"/><Relationship Id="rId70" Type="http://schemas.openxmlformats.org/officeDocument/2006/relationships/image" Target="../media/image89.png"/><Relationship Id="rId75" Type="http://schemas.openxmlformats.org/officeDocument/2006/relationships/customXml" Target="../ink/ink39.xml"/><Relationship Id="rId91" Type="http://schemas.openxmlformats.org/officeDocument/2006/relationships/customXml" Target="../ink/ink47.xml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23" Type="http://schemas.openxmlformats.org/officeDocument/2006/relationships/customXml" Target="../ink/ink13.xml"/><Relationship Id="rId28" Type="http://schemas.openxmlformats.org/officeDocument/2006/relationships/image" Target="../media/image68.png"/><Relationship Id="rId49" Type="http://schemas.openxmlformats.org/officeDocument/2006/relationships/customXml" Target="../ink/ink26.xml"/><Relationship Id="rId114" Type="http://schemas.openxmlformats.org/officeDocument/2006/relationships/image" Target="../media/image111.png"/><Relationship Id="rId119" Type="http://schemas.openxmlformats.org/officeDocument/2006/relationships/customXml" Target="../ink/ink61.xml"/><Relationship Id="rId44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customXml" Target="../ink/ink34.xml"/><Relationship Id="rId81" Type="http://schemas.openxmlformats.org/officeDocument/2006/relationships/customXml" Target="../ink/ink42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" Type="http://schemas.openxmlformats.org/officeDocument/2006/relationships/customXml" Target="../ink/ink8.xml"/><Relationship Id="rId18" Type="http://schemas.openxmlformats.org/officeDocument/2006/relationships/image" Target="../media/image27.png"/><Relationship Id="rId39" Type="http://schemas.openxmlformats.org/officeDocument/2006/relationships/customXml" Target="../ink/ink21.xml"/><Relationship Id="rId109" Type="http://schemas.openxmlformats.org/officeDocument/2006/relationships/customXml" Target="../ink/ink56.xml"/><Relationship Id="rId34" Type="http://schemas.openxmlformats.org/officeDocument/2006/relationships/image" Target="../media/image71.png"/><Relationship Id="rId50" Type="http://schemas.openxmlformats.org/officeDocument/2006/relationships/image" Target="../media/image79.png"/><Relationship Id="rId55" Type="http://schemas.openxmlformats.org/officeDocument/2006/relationships/customXml" Target="../ink/ink29.xml"/><Relationship Id="rId76" Type="http://schemas.openxmlformats.org/officeDocument/2006/relationships/image" Target="../media/image92.png"/><Relationship Id="rId97" Type="http://schemas.openxmlformats.org/officeDocument/2006/relationships/customXml" Target="../ink/ink50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64.xml"/><Relationship Id="rId7" Type="http://schemas.openxmlformats.org/officeDocument/2006/relationships/customXml" Target="../ink/ink5.xml"/><Relationship Id="rId71" Type="http://schemas.openxmlformats.org/officeDocument/2006/relationships/customXml" Target="../ink/ink37.xml"/><Relationship Id="rId92" Type="http://schemas.openxmlformats.org/officeDocument/2006/relationships/image" Target="../media/image100.png"/><Relationship Id="rId2" Type="http://schemas.openxmlformats.org/officeDocument/2006/relationships/image" Target="../media/image16.png"/><Relationship Id="rId29" Type="http://schemas.openxmlformats.org/officeDocument/2006/relationships/customXml" Target="../ink/ink16.xml"/><Relationship Id="rId24" Type="http://schemas.openxmlformats.org/officeDocument/2006/relationships/image" Target="../media/image37.png"/><Relationship Id="rId40" Type="http://schemas.openxmlformats.org/officeDocument/2006/relationships/image" Target="../media/image74.png"/><Relationship Id="rId45" Type="http://schemas.openxmlformats.org/officeDocument/2006/relationships/customXml" Target="../ink/ink24.xml"/><Relationship Id="rId66" Type="http://schemas.openxmlformats.org/officeDocument/2006/relationships/image" Target="../media/image87.png"/><Relationship Id="rId87" Type="http://schemas.openxmlformats.org/officeDocument/2006/relationships/customXml" Target="../ink/ink45.xml"/><Relationship Id="rId110" Type="http://schemas.openxmlformats.org/officeDocument/2006/relationships/image" Target="../media/image109.png"/><Relationship Id="rId115" Type="http://schemas.openxmlformats.org/officeDocument/2006/relationships/customXml" Target="../ink/ink59.xml"/><Relationship Id="rId131" Type="http://schemas.openxmlformats.org/officeDocument/2006/relationships/customXml" Target="../ink/ink67.xml"/><Relationship Id="rId61" Type="http://schemas.openxmlformats.org/officeDocument/2006/relationships/customXml" Target="../ink/ink32.xml"/><Relationship Id="rId82" Type="http://schemas.openxmlformats.org/officeDocument/2006/relationships/image" Target="../media/image95.png"/><Relationship Id="rId19" Type="http://schemas.openxmlformats.org/officeDocument/2006/relationships/customXml" Target="../ink/ink11.xml"/><Relationship Id="rId14" Type="http://schemas.openxmlformats.org/officeDocument/2006/relationships/image" Target="../media/image25.png"/><Relationship Id="rId30" Type="http://schemas.openxmlformats.org/officeDocument/2006/relationships/image" Target="../media/image69.png"/><Relationship Id="rId35" Type="http://schemas.openxmlformats.org/officeDocument/2006/relationships/customXml" Target="../ink/ink19.xml"/><Relationship Id="rId56" Type="http://schemas.openxmlformats.org/officeDocument/2006/relationships/image" Target="../media/image82.png"/><Relationship Id="rId77" Type="http://schemas.openxmlformats.org/officeDocument/2006/relationships/customXml" Target="../ink/ink40.xml"/><Relationship Id="rId100" Type="http://schemas.openxmlformats.org/officeDocument/2006/relationships/image" Target="../media/image104.png"/><Relationship Id="rId105" Type="http://schemas.openxmlformats.org/officeDocument/2006/relationships/customXml" Target="../ink/ink54.xml"/><Relationship Id="rId126" Type="http://schemas.openxmlformats.org/officeDocument/2006/relationships/image" Target="../media/image117.png"/><Relationship Id="rId8" Type="http://schemas.openxmlformats.org/officeDocument/2006/relationships/image" Target="../media/image22.png"/><Relationship Id="rId51" Type="http://schemas.openxmlformats.org/officeDocument/2006/relationships/customXml" Target="../ink/ink27.xml"/><Relationship Id="rId72" Type="http://schemas.openxmlformats.org/officeDocument/2006/relationships/image" Target="../media/image90.png"/><Relationship Id="rId93" Type="http://schemas.openxmlformats.org/officeDocument/2006/relationships/customXml" Target="../ink/ink48.xml"/><Relationship Id="rId98" Type="http://schemas.openxmlformats.org/officeDocument/2006/relationships/image" Target="../media/image103.png"/><Relationship Id="rId121" Type="http://schemas.openxmlformats.org/officeDocument/2006/relationships/customXml" Target="../ink/ink62.xml"/><Relationship Id="rId3" Type="http://schemas.openxmlformats.org/officeDocument/2006/relationships/customXml" Target="../ink/ink3.xml"/><Relationship Id="rId25" Type="http://schemas.openxmlformats.org/officeDocument/2006/relationships/customXml" Target="../ink/ink14.xml"/><Relationship Id="rId46" Type="http://schemas.openxmlformats.org/officeDocument/2006/relationships/image" Target="../media/image77.png"/><Relationship Id="rId67" Type="http://schemas.openxmlformats.org/officeDocument/2006/relationships/customXml" Target="../ink/ink35.xml"/><Relationship Id="rId116" Type="http://schemas.openxmlformats.org/officeDocument/2006/relationships/image" Target="../media/image112.png"/><Relationship Id="rId20" Type="http://schemas.openxmlformats.org/officeDocument/2006/relationships/image" Target="../media/image28.png"/><Relationship Id="rId41" Type="http://schemas.openxmlformats.org/officeDocument/2006/relationships/customXml" Target="../ink/ink22.xml"/><Relationship Id="rId62" Type="http://schemas.openxmlformats.org/officeDocument/2006/relationships/image" Target="../media/image85.png"/><Relationship Id="rId83" Type="http://schemas.openxmlformats.org/officeDocument/2006/relationships/customXml" Target="../ink/ink43.xml"/><Relationship Id="rId88" Type="http://schemas.openxmlformats.org/officeDocument/2006/relationships/image" Target="../media/image98.png"/><Relationship Id="rId111" Type="http://schemas.openxmlformats.org/officeDocument/2006/relationships/customXml" Target="../ink/ink57.xml"/><Relationship Id="rId132" Type="http://schemas.openxmlformats.org/officeDocument/2006/relationships/image" Target="../media/image120.png"/><Relationship Id="rId15" Type="http://schemas.openxmlformats.org/officeDocument/2006/relationships/customXml" Target="../ink/ink9.xml"/><Relationship Id="rId36" Type="http://schemas.openxmlformats.org/officeDocument/2006/relationships/image" Target="../media/image72.png"/><Relationship Id="rId57" Type="http://schemas.openxmlformats.org/officeDocument/2006/relationships/customXml" Target="../ink/ink30.xml"/><Relationship Id="rId106" Type="http://schemas.openxmlformats.org/officeDocument/2006/relationships/image" Target="../media/image107.png"/><Relationship Id="rId127" Type="http://schemas.openxmlformats.org/officeDocument/2006/relationships/customXml" Target="../ink/ink65.xml"/><Relationship Id="rId10" Type="http://schemas.openxmlformats.org/officeDocument/2006/relationships/image" Target="../media/image23.png"/><Relationship Id="rId31" Type="http://schemas.openxmlformats.org/officeDocument/2006/relationships/customXml" Target="../ink/ink17.xml"/><Relationship Id="rId52" Type="http://schemas.openxmlformats.org/officeDocument/2006/relationships/image" Target="../media/image80.png"/><Relationship Id="rId73" Type="http://schemas.openxmlformats.org/officeDocument/2006/relationships/customXml" Target="../ink/ink38.xml"/><Relationship Id="rId78" Type="http://schemas.openxmlformats.org/officeDocument/2006/relationships/image" Target="../media/image93.png"/><Relationship Id="rId94" Type="http://schemas.openxmlformats.org/officeDocument/2006/relationships/image" Target="../media/image101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115.png"/><Relationship Id="rId4" Type="http://schemas.openxmlformats.org/officeDocument/2006/relationships/image" Target="../media/image200.png"/><Relationship Id="rId9" Type="http://schemas.openxmlformats.org/officeDocument/2006/relationships/customXml" Target="../ink/ink6.xml"/><Relationship Id="rId26" Type="http://schemas.openxmlformats.org/officeDocument/2006/relationships/image" Target="../media/image38.png"/><Relationship Id="rId47" Type="http://schemas.openxmlformats.org/officeDocument/2006/relationships/customXml" Target="../ink/ink25.xml"/><Relationship Id="rId68" Type="http://schemas.openxmlformats.org/officeDocument/2006/relationships/image" Target="../media/image88.png"/><Relationship Id="rId89" Type="http://schemas.openxmlformats.org/officeDocument/2006/relationships/customXml" Target="../ink/ink46.xml"/><Relationship Id="rId112" Type="http://schemas.openxmlformats.org/officeDocument/2006/relationships/image" Target="../media/image110.png"/><Relationship Id="rId133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2eyR1C9gjp5tk5j7eTYU_Th4IL_H83T" TargetMode="External"/><Relationship Id="rId2" Type="http://schemas.openxmlformats.org/officeDocument/2006/relationships/hyperlink" Target="https://www.youtube.com/playlist?list=PLc7Gz02Znph-c2-ssFpRrzYwbzplXfXU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16AED-9AF3-E878-CA51-931DC6051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Bandgap Reference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CCC2-2EE6-23CB-CE3F-E82027677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Shirazush Salekin Chowdhury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PhD Student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Bradley Department of Electrical and Computer Engineering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Virginia Tech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0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B770B-3A74-83D0-1489-6F0997CD9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501FCBC-8291-25C7-631C-1F55DF458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65"/>
          <a:stretch/>
        </p:blipFill>
        <p:spPr>
          <a:xfrm>
            <a:off x="8518455" y="847218"/>
            <a:ext cx="3635261" cy="5435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0CEF0F-8C66-FF6F-48AF-C9FC4089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" y="493853"/>
            <a:ext cx="10972800" cy="1066800"/>
          </a:xfrm>
        </p:spPr>
        <p:txBody>
          <a:bodyPr/>
          <a:lstStyle/>
          <a:p>
            <a:r>
              <a:rPr lang="en-US" dirty="0"/>
              <a:t>Floating Current Mirror and Floater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A100B-DA08-17BE-22C1-3A72A130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2D9644-3069-CC72-3F26-D14F894C8E7E}"/>
                  </a:ext>
                </a:extLst>
              </p:cNvPr>
              <p:cNvSpPr txBox="1"/>
              <p:nvPr/>
            </p:nvSpPr>
            <p:spPr>
              <a:xfrm>
                <a:off x="750203" y="3834957"/>
                <a:ext cx="609509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2D9644-3069-CC72-3F26-D14F894C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03" y="3834957"/>
                <a:ext cx="6095098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91A9CA5-BC49-7965-895F-CF51B935A6A6}"/>
              </a:ext>
            </a:extLst>
          </p:cNvPr>
          <p:cNvSpPr txBox="1"/>
          <p:nvPr/>
        </p:nvSpPr>
        <p:spPr>
          <a:xfrm>
            <a:off x="960766" y="3304030"/>
            <a:ext cx="579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MOSFET Drain Current Equation: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A4CCD0B-2D85-67D5-7616-0EC506387109}"/>
              </a:ext>
            </a:extLst>
          </p:cNvPr>
          <p:cNvSpPr txBox="1">
            <a:spLocks/>
          </p:cNvSpPr>
          <p:nvPr/>
        </p:nvSpPr>
        <p:spPr>
          <a:xfrm>
            <a:off x="898018" y="4944542"/>
            <a:ext cx="7827695" cy="14059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Since M1, M2, M3 and M4 are </a:t>
            </a:r>
            <a:r>
              <a:rPr lang="en-US" i="1" dirty="0"/>
              <a:t>Identical</a:t>
            </a:r>
            <a:endParaRPr lang="en-US" dirty="0"/>
          </a:p>
          <a:p>
            <a:pPr lvl="1" fontAlgn="auto">
              <a:spcAft>
                <a:spcPts val="0"/>
              </a:spcAft>
            </a:pPr>
            <a:r>
              <a:rPr lang="en-US" dirty="0"/>
              <a:t>I1 = I2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VGS1 = VGS2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62B47-5470-A10A-17C5-6C06D19740BA}"/>
              </a:ext>
            </a:extLst>
          </p:cNvPr>
          <p:cNvSpPr txBox="1"/>
          <p:nvPr/>
        </p:nvSpPr>
        <p:spPr>
          <a:xfrm>
            <a:off x="396495" y="1397470"/>
            <a:ext cx="8430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Are the voltages of VGS3 and VGS4 equal irrespective of the load?</a:t>
            </a:r>
          </a:p>
          <a:p>
            <a:r>
              <a:rPr lang="en-US" sz="3200" dirty="0">
                <a:latin typeface="+mn-lt"/>
              </a:rPr>
              <a:t>In other words, can we force V1 = V2?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7E511-3AA4-5EEA-20BC-1B339C2E9CD7}"/>
              </a:ext>
            </a:extLst>
          </p:cNvPr>
          <p:cNvSpPr txBox="1"/>
          <p:nvPr/>
        </p:nvSpPr>
        <p:spPr>
          <a:xfrm>
            <a:off x="10217111" y="6283118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C758F-D08C-3413-3EEE-944A8A64455C}"/>
              </a:ext>
            </a:extLst>
          </p:cNvPr>
          <p:cNvSpPr txBox="1"/>
          <p:nvPr/>
        </p:nvSpPr>
        <p:spPr>
          <a:xfrm>
            <a:off x="8543270" y="4331936"/>
            <a:ext cx="52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C6B87-5381-B9B8-A7E5-92273751568C}"/>
              </a:ext>
            </a:extLst>
          </p:cNvPr>
          <p:cNvCxnSpPr/>
          <p:nvPr/>
        </p:nvCxnSpPr>
        <p:spPr>
          <a:xfrm flipH="1">
            <a:off x="8379279" y="4701268"/>
            <a:ext cx="90759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D43C1A-05C2-7857-0FC8-AA2A5F0F1CB6}"/>
              </a:ext>
            </a:extLst>
          </p:cNvPr>
          <p:cNvSpPr txBox="1"/>
          <p:nvPr/>
        </p:nvSpPr>
        <p:spPr>
          <a:xfrm>
            <a:off x="11633242" y="4278868"/>
            <a:ext cx="52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8826CA-B08F-5C53-C218-9A276C4AD95B}"/>
              </a:ext>
            </a:extLst>
          </p:cNvPr>
          <p:cNvCxnSpPr>
            <a:cxnSpLocks/>
          </p:cNvCxnSpPr>
          <p:nvPr/>
        </p:nvCxnSpPr>
        <p:spPr>
          <a:xfrm flipH="1">
            <a:off x="11469251" y="4648200"/>
            <a:ext cx="6247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1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D5E52-26F3-30CC-2691-752A31CDA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0AE3DF0-9414-6897-F605-8EC1E3207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65"/>
          <a:stretch/>
        </p:blipFill>
        <p:spPr>
          <a:xfrm>
            <a:off x="8518455" y="847218"/>
            <a:ext cx="3635261" cy="5435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975197-9C27-1A4D-73AB-43C36038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31" y="238559"/>
            <a:ext cx="10972800" cy="1066800"/>
          </a:xfrm>
        </p:spPr>
        <p:txBody>
          <a:bodyPr/>
          <a:lstStyle/>
          <a:p>
            <a:r>
              <a:rPr lang="en-US" dirty="0"/>
              <a:t>Floating Current Mirror and Floater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41D32-47B1-3A9C-32C4-B5262739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6DBC55-AF44-ACC3-6BE3-3A3E4FE1539D}"/>
              </a:ext>
            </a:extLst>
          </p:cNvPr>
          <p:cNvSpPr txBox="1">
            <a:spLocks/>
          </p:cNvSpPr>
          <p:nvPr/>
        </p:nvSpPr>
        <p:spPr>
          <a:xfrm>
            <a:off x="210713" y="1409456"/>
            <a:ext cx="7827695" cy="9534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Since M1, M2, M3 and M4 are </a:t>
            </a:r>
            <a:r>
              <a:rPr lang="en-US" sz="2000" i="1" dirty="0"/>
              <a:t>Identical</a:t>
            </a:r>
            <a:endParaRPr lang="en-US" sz="2000" dirty="0"/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I1 = I2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68E9D-BCDF-3E5C-9B6C-2E983DFBCC4F}"/>
              </a:ext>
            </a:extLst>
          </p:cNvPr>
          <p:cNvSpPr txBox="1"/>
          <p:nvPr/>
        </p:nvSpPr>
        <p:spPr>
          <a:xfrm>
            <a:off x="260225" y="1040124"/>
            <a:ext cx="864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Are the voltages of VGS3 and VGS4 equal irrespective of the load?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C177B-9A17-13D4-687B-12542F78E868}"/>
              </a:ext>
            </a:extLst>
          </p:cNvPr>
          <p:cNvSpPr txBox="1"/>
          <p:nvPr/>
        </p:nvSpPr>
        <p:spPr>
          <a:xfrm>
            <a:off x="10217111" y="6283118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67B39-1A21-90A1-3C41-6D5868EEAE86}"/>
              </a:ext>
            </a:extLst>
          </p:cNvPr>
          <p:cNvSpPr txBox="1"/>
          <p:nvPr/>
        </p:nvSpPr>
        <p:spPr>
          <a:xfrm>
            <a:off x="8543270" y="4331936"/>
            <a:ext cx="52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3507A1-3BC2-0F16-D403-4E52E36C1B10}"/>
              </a:ext>
            </a:extLst>
          </p:cNvPr>
          <p:cNvCxnSpPr/>
          <p:nvPr/>
        </p:nvCxnSpPr>
        <p:spPr>
          <a:xfrm flipH="1">
            <a:off x="8379279" y="4701268"/>
            <a:ext cx="90759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825229-39CF-CE68-24B2-FCB4B427F4B0}"/>
              </a:ext>
            </a:extLst>
          </p:cNvPr>
          <p:cNvSpPr txBox="1"/>
          <p:nvPr/>
        </p:nvSpPr>
        <p:spPr>
          <a:xfrm>
            <a:off x="11633242" y="4278868"/>
            <a:ext cx="52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35A657-427D-C2FE-17BE-39D83E391DEC}"/>
              </a:ext>
            </a:extLst>
          </p:cNvPr>
          <p:cNvCxnSpPr>
            <a:cxnSpLocks/>
          </p:cNvCxnSpPr>
          <p:nvPr/>
        </p:nvCxnSpPr>
        <p:spPr>
          <a:xfrm flipH="1">
            <a:off x="11469251" y="4648200"/>
            <a:ext cx="6247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ACEA0-460C-0749-851B-F1B3B5FBF694}"/>
                  </a:ext>
                </a:extLst>
              </p:cNvPr>
              <p:cNvSpPr txBox="1"/>
              <p:nvPr/>
            </p:nvSpPr>
            <p:spPr>
              <a:xfrm>
                <a:off x="652310" y="1907610"/>
                <a:ext cx="609509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7ACEA0-460C-0749-851B-F1B3B5FBF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0" y="1907610"/>
                <a:ext cx="6095098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CA788-C4FD-00E7-02B5-02CF2BA3D1A0}"/>
                  </a:ext>
                </a:extLst>
              </p:cNvPr>
              <p:cNvSpPr txBox="1"/>
              <p:nvPr/>
            </p:nvSpPr>
            <p:spPr>
              <a:xfrm>
                <a:off x="646867" y="2762175"/>
                <a:ext cx="609509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CA788-C4FD-00E7-02B5-02CF2BA3D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7" y="2762175"/>
                <a:ext cx="6095098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9C0E9-12B5-4BA5-6156-2147027D1A8C}"/>
                  </a:ext>
                </a:extLst>
              </p:cNvPr>
              <p:cNvSpPr txBox="1"/>
              <p:nvPr/>
            </p:nvSpPr>
            <p:spPr>
              <a:xfrm>
                <a:off x="433761" y="3543612"/>
                <a:ext cx="60950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𝑆𝑖𝑛𝑐𝑒</m:t>
                              </m:r>
                              <m:r>
                                <a:rPr lang="en-US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9C0E9-12B5-4BA5-6156-2147027D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1" y="3543612"/>
                <a:ext cx="6095098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3B2B54-037C-5176-5498-A64040F1AEFD}"/>
                  </a:ext>
                </a:extLst>
              </p:cNvPr>
              <p:cNvSpPr txBox="1"/>
              <p:nvPr/>
            </p:nvSpPr>
            <p:spPr>
              <a:xfrm>
                <a:off x="540314" y="4005277"/>
                <a:ext cx="6095098" cy="61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3B2B54-037C-5176-5498-A64040F1A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14" y="4005277"/>
                <a:ext cx="6095098" cy="616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1A61B3-29AB-64B8-8048-06438B5BA650}"/>
                  </a:ext>
                </a:extLst>
              </p:cNvPr>
              <p:cNvSpPr txBox="1"/>
              <p:nvPr/>
            </p:nvSpPr>
            <p:spPr>
              <a:xfrm>
                <a:off x="1280660" y="4626642"/>
                <a:ext cx="4968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1A61B3-29AB-64B8-8048-06438B5BA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0" y="4626642"/>
                <a:ext cx="4968426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18EF9C-AD5A-0E47-CE34-A01A3DEE758C}"/>
                  </a:ext>
                </a:extLst>
              </p:cNvPr>
              <p:cNvSpPr txBox="1"/>
              <p:nvPr/>
            </p:nvSpPr>
            <p:spPr>
              <a:xfrm>
                <a:off x="1280660" y="5178531"/>
                <a:ext cx="4968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𝐺𝑆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3 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𝑉𝐺𝑆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18EF9C-AD5A-0E47-CE34-A01A3DEE7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0" y="5178531"/>
                <a:ext cx="4968426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D4F52-1F18-0186-17E8-D305C964B9B9}"/>
                  </a:ext>
                </a:extLst>
              </p:cNvPr>
              <p:cNvSpPr txBox="1"/>
              <p:nvPr/>
            </p:nvSpPr>
            <p:spPr>
              <a:xfrm>
                <a:off x="1280660" y="5640196"/>
                <a:ext cx="4968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3 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𝑉𝑆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nor/>
                        </m:rPr>
                        <a:rPr lang="en-US" sz="2400" dirty="0"/>
                        <m:t>[∵ </m:t>
                      </m:r>
                      <m:r>
                        <m:rPr>
                          <m:nor/>
                        </m:rPr>
                        <a:rPr lang="en-US" sz="2400" dirty="0"/>
                        <m:t>VG</m:t>
                      </m:r>
                      <m:r>
                        <m:rPr>
                          <m:nor/>
                        </m:rPr>
                        <a:rPr lang="en-US" sz="2400" baseline="-25000" dirty="0"/>
                        <m:t>3 =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VG</m:t>
                      </m:r>
                      <m:r>
                        <m:rPr>
                          <m:nor/>
                        </m:rPr>
                        <a:rPr lang="en-US" sz="2400" baseline="-25000" dirty="0"/>
                        <m:t>4]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D4F52-1F18-0186-17E8-D305C964B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0" y="5640196"/>
                <a:ext cx="4968426" cy="461665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478B8-2A2D-FE25-A733-60D4B428D6DE}"/>
                  </a:ext>
                </a:extLst>
              </p:cNvPr>
              <p:cNvSpPr txBox="1"/>
              <p:nvPr/>
            </p:nvSpPr>
            <p:spPr>
              <a:xfrm>
                <a:off x="1280660" y="6086689"/>
                <a:ext cx="4968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478B8-2A2D-FE25-A733-60D4B42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0" y="6086689"/>
                <a:ext cx="4968426" cy="461665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69151CD-2729-6A78-95E8-EB004A31BBC9}"/>
              </a:ext>
            </a:extLst>
          </p:cNvPr>
          <p:cNvGrpSpPr/>
          <p:nvPr/>
        </p:nvGrpSpPr>
        <p:grpSpPr>
          <a:xfrm>
            <a:off x="6917871" y="3351108"/>
            <a:ext cx="4997778" cy="1593433"/>
            <a:chOff x="6917871" y="3351108"/>
            <a:chExt cx="4997778" cy="15934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4EC818-E062-76C8-3DC5-4307D6156AB5}"/>
                </a:ext>
              </a:extLst>
            </p:cNvPr>
            <p:cNvSpPr/>
            <p:nvPr/>
          </p:nvSpPr>
          <p:spPr>
            <a:xfrm>
              <a:off x="8180615" y="3351108"/>
              <a:ext cx="3735034" cy="15934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D9A4B9-E216-B511-B178-E8B3E987753C}"/>
                </a:ext>
              </a:extLst>
            </p:cNvPr>
            <p:cNvSpPr txBox="1"/>
            <p:nvPr/>
          </p:nvSpPr>
          <p:spPr>
            <a:xfrm>
              <a:off x="6917871" y="36576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Floater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1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E035B-F055-581E-3EFC-240476B26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0580C-023E-B380-5B1A-F99BE9C3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47" y="1034988"/>
            <a:ext cx="3360727" cy="5611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2D670-57EF-578F-6413-ECBF025E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31" y="238559"/>
            <a:ext cx="10972800" cy="1066800"/>
          </a:xfrm>
        </p:spPr>
        <p:txBody>
          <a:bodyPr/>
          <a:lstStyle/>
          <a:p>
            <a:r>
              <a:rPr lang="en-US" dirty="0"/>
              <a:t>Concept Checkpoint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7BCAA-A8EA-1C8A-6F54-89D5CAA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5" name="Content Placeholder 24">
            <a:extLst>
              <a:ext uri="{FF2B5EF4-FFF2-40B4-BE49-F238E27FC236}">
                <a16:creationId xmlns:a16="http://schemas.microsoft.com/office/drawing/2014/main" id="{DCD1E11E-B2F4-DE64-7D5F-5A467762B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05359"/>
            <a:ext cx="3486975" cy="5558300"/>
          </a:xfr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97A09C-C572-9560-E248-35C6DB182198}"/>
              </a:ext>
            </a:extLst>
          </p:cNvPr>
          <p:cNvCxnSpPr/>
          <p:nvPr/>
        </p:nvCxnSpPr>
        <p:spPr>
          <a:xfrm>
            <a:off x="3340100" y="3917950"/>
            <a:ext cx="1060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BA6DB7-4363-F2D0-A961-BF97525F4FF6}"/>
              </a:ext>
            </a:extLst>
          </p:cNvPr>
          <p:cNvSpPr txBox="1"/>
          <p:nvPr/>
        </p:nvSpPr>
        <p:spPr>
          <a:xfrm>
            <a:off x="749027" y="4174423"/>
            <a:ext cx="959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BE1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252EEE-AD60-C9DA-FDF3-F88FE6933F97}"/>
              </a:ext>
            </a:extLst>
          </p:cNvPr>
          <p:cNvCxnSpPr/>
          <p:nvPr/>
        </p:nvCxnSpPr>
        <p:spPr>
          <a:xfrm flipH="1">
            <a:off x="702129" y="4548868"/>
            <a:ext cx="90759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D60D3E-9C87-626D-2F65-A72C32089587}"/>
              </a:ext>
            </a:extLst>
          </p:cNvPr>
          <p:cNvSpPr txBox="1"/>
          <p:nvPr/>
        </p:nvSpPr>
        <p:spPr>
          <a:xfrm>
            <a:off x="2511472" y="3899843"/>
            <a:ext cx="52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D44C28-472C-05EC-2E1D-DEEB1D1D4F0E}"/>
              </a:ext>
            </a:extLst>
          </p:cNvPr>
          <p:cNvCxnSpPr/>
          <p:nvPr/>
        </p:nvCxnSpPr>
        <p:spPr>
          <a:xfrm flipH="1">
            <a:off x="2347481" y="4269175"/>
            <a:ext cx="90759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19" descr="A graph on a white background&#10;&#10;Description automatically generated">
            <a:extLst>
              <a:ext uri="{FF2B5EF4-FFF2-40B4-BE49-F238E27FC236}">
                <a16:creationId xmlns:a16="http://schemas.microsoft.com/office/drawing/2014/main" id="{BFDF8081-DD01-0744-7BD3-7BED3A5586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5" r="66768" b="-1"/>
          <a:stretch/>
        </p:blipFill>
        <p:spPr>
          <a:xfrm>
            <a:off x="7978820" y="1208673"/>
            <a:ext cx="3822699" cy="518634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0F2DA0-C58F-3052-7E7E-8A4E1E96F322}"/>
              </a:ext>
            </a:extLst>
          </p:cNvPr>
          <p:cNvCxnSpPr/>
          <p:nvPr/>
        </p:nvCxnSpPr>
        <p:spPr>
          <a:xfrm>
            <a:off x="6870700" y="3479800"/>
            <a:ext cx="1060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7F2C63-9E9A-30D0-74A1-7EB4CB29EB8F}"/>
              </a:ext>
            </a:extLst>
          </p:cNvPr>
          <p:cNvSpPr txBox="1"/>
          <p:nvPr/>
        </p:nvSpPr>
        <p:spPr>
          <a:xfrm>
            <a:off x="8028879" y="538950"/>
            <a:ext cx="294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VDD = 1.8V, VSS = 0V</a:t>
            </a:r>
          </a:p>
        </p:txBody>
      </p:sp>
    </p:spTree>
    <p:extLst>
      <p:ext uri="{BB962C8B-B14F-4D97-AF65-F5344CB8AC3E}">
        <p14:creationId xmlns:p14="http://schemas.microsoft.com/office/powerpoint/2010/main" val="368062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1895D-FC5A-95A3-0582-D223C2676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C83F-AB35-B8C5-3D55-1C7D7DD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" y="260157"/>
            <a:ext cx="10972800" cy="1066800"/>
          </a:xfrm>
        </p:spPr>
        <p:txBody>
          <a:bodyPr/>
          <a:lstStyle/>
          <a:p>
            <a:r>
              <a:rPr lang="en-US" dirty="0"/>
              <a:t>VBE of BJT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CF6C0-5CF5-0F57-B9AE-6B32313A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76B80-A8A2-4144-DC82-415C3F7DA8C5}"/>
              </a:ext>
            </a:extLst>
          </p:cNvPr>
          <p:cNvSpPr txBox="1"/>
          <p:nvPr/>
        </p:nvSpPr>
        <p:spPr>
          <a:xfrm>
            <a:off x="10217111" y="5245636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8CF367-4676-2867-BE7F-E9582AB51CA6}"/>
              </a:ext>
            </a:extLst>
          </p:cNvPr>
          <p:cNvGrpSpPr/>
          <p:nvPr/>
        </p:nvGrpSpPr>
        <p:grpSpPr>
          <a:xfrm>
            <a:off x="6713560" y="1612364"/>
            <a:ext cx="5478440" cy="3872857"/>
            <a:chOff x="6096000" y="1458738"/>
            <a:chExt cx="6114053" cy="42231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1884FB-649D-BE92-59CC-7A1CFDAEF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58738"/>
              <a:ext cx="6114053" cy="351151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7EF877-E7D9-143F-5A75-9B0078EA4E16}"/>
                </a:ext>
              </a:extLst>
            </p:cNvPr>
            <p:cNvSpPr txBox="1"/>
            <p:nvPr/>
          </p:nvSpPr>
          <p:spPr>
            <a:xfrm>
              <a:off x="6692900" y="5035551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PTAT</a:t>
              </a:r>
              <a:endParaRPr lang="en-US" b="1" dirty="0"/>
            </a:p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60621D-0635-5C17-206E-52246D74A0FF}"/>
                </a:ext>
              </a:extLst>
            </p:cNvPr>
            <p:cNvSpPr txBox="1"/>
            <p:nvPr/>
          </p:nvSpPr>
          <p:spPr>
            <a:xfrm>
              <a:off x="8153400" y="1458738"/>
              <a:ext cx="187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CTAT </a:t>
              </a:r>
            </a:p>
            <a:p>
              <a:endParaRPr lang="en-US" dirty="0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298CCA-EC3F-20CA-8EE9-EF056526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268" r="9661"/>
          <a:stretch/>
        </p:blipFill>
        <p:spPr>
          <a:xfrm>
            <a:off x="3236221" y="1533466"/>
            <a:ext cx="2137207" cy="48686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F8A7F2-23C6-A9EA-6CF9-422A9AC6ADC0}"/>
              </a:ext>
            </a:extLst>
          </p:cNvPr>
          <p:cNvSpPr/>
          <p:nvPr/>
        </p:nvSpPr>
        <p:spPr>
          <a:xfrm>
            <a:off x="3236221" y="1478851"/>
            <a:ext cx="2137207" cy="49233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995341-4AEA-B506-2F62-2A568434488D}"/>
              </a:ext>
            </a:extLst>
          </p:cNvPr>
          <p:cNvSpPr/>
          <p:nvPr/>
        </p:nvSpPr>
        <p:spPr>
          <a:xfrm>
            <a:off x="6671333" y="1326957"/>
            <a:ext cx="1157879" cy="252542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4BA4D8-C29E-C41F-B05D-636D9074578E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5373428" y="2589670"/>
            <a:ext cx="1297905" cy="1350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8A23AC-71E0-E0C2-0ABF-D653C8ACE927}"/>
                  </a:ext>
                </a:extLst>
              </p:cNvPr>
              <p:cNvSpPr txBox="1"/>
              <p:nvPr/>
            </p:nvSpPr>
            <p:spPr>
              <a:xfrm>
                <a:off x="0" y="1874986"/>
                <a:ext cx="3081337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8A23AC-71E0-E0C2-0ABF-D653C8ACE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4986"/>
                <a:ext cx="308133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B5FB4-1B42-92B5-F869-74CA4D2FDE88}"/>
                  </a:ext>
                </a:extLst>
              </p:cNvPr>
              <p:cNvSpPr txBox="1"/>
              <p:nvPr/>
            </p:nvSpPr>
            <p:spPr>
              <a:xfrm>
                <a:off x="11560" y="2955782"/>
                <a:ext cx="3081337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B5FB4-1B42-92B5-F869-74CA4D2FD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0" y="2955782"/>
                <a:ext cx="3081337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BC63D19-E689-1FF2-5587-3F5607D2C1EE}"/>
              </a:ext>
            </a:extLst>
          </p:cNvPr>
          <p:cNvSpPr/>
          <p:nvPr/>
        </p:nvSpPr>
        <p:spPr>
          <a:xfrm>
            <a:off x="1181100" y="2935469"/>
            <a:ext cx="546100" cy="1223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43B622-239C-96A1-0040-64A6F4D9B9D1}"/>
              </a:ext>
            </a:extLst>
          </p:cNvPr>
          <p:cNvSpPr txBox="1"/>
          <p:nvPr/>
        </p:nvSpPr>
        <p:spPr>
          <a:xfrm>
            <a:off x="342900" y="429895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Isn’t V</a:t>
            </a:r>
            <a:r>
              <a:rPr lang="en-US" sz="2400" baseline="-25000" dirty="0">
                <a:solidFill>
                  <a:srgbClr val="FF0000"/>
                </a:solidFill>
              </a:rPr>
              <a:t>BE </a:t>
            </a:r>
            <a:r>
              <a:rPr lang="en-US" sz="2400" dirty="0">
                <a:solidFill>
                  <a:srgbClr val="FF0000"/>
                </a:solidFill>
              </a:rPr>
              <a:t>∝ T??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/>
      <p:bldP spid="13" grpId="0"/>
      <p:bldP spid="17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1D9C-33DC-3997-1B64-221EA9B16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72F5-158F-1E3D-1499-717B66BC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1" y="368032"/>
            <a:ext cx="10972800" cy="1066800"/>
          </a:xfrm>
        </p:spPr>
        <p:txBody>
          <a:bodyPr/>
          <a:lstStyle/>
          <a:p>
            <a:r>
              <a:rPr lang="en-US" dirty="0"/>
              <a:t>Let’s Do a simulation!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DECD2-2875-9CFE-E897-241A5C2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69771-0872-E507-135C-04F0037C076E}"/>
              </a:ext>
            </a:extLst>
          </p:cNvPr>
          <p:cNvSpPr txBox="1"/>
          <p:nvPr/>
        </p:nvSpPr>
        <p:spPr>
          <a:xfrm>
            <a:off x="3233446" y="1230773"/>
            <a:ext cx="829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Sweep the temp from -40°C to 125°C</a:t>
            </a:r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5C91E934-856D-90B7-646E-A693BB669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8" r="9661"/>
          <a:stretch/>
        </p:blipFill>
        <p:spPr>
          <a:xfrm>
            <a:off x="139890" y="1889066"/>
            <a:ext cx="2137207" cy="48686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85F8E2-D59D-04B2-835E-315C3C975FC7}"/>
              </a:ext>
            </a:extLst>
          </p:cNvPr>
          <p:cNvSpPr/>
          <p:nvPr/>
        </p:nvSpPr>
        <p:spPr>
          <a:xfrm>
            <a:off x="171747" y="1834451"/>
            <a:ext cx="2137207" cy="49233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BFC691-F256-C590-1D49-DBD5E5BE433B}"/>
              </a:ext>
            </a:extLst>
          </p:cNvPr>
          <p:cNvSpPr txBox="1"/>
          <p:nvPr/>
        </p:nvSpPr>
        <p:spPr>
          <a:xfrm>
            <a:off x="463451" y="1465119"/>
            <a:ext cx="166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CTAT Current</a:t>
            </a:r>
          </a:p>
        </p:txBody>
      </p:sp>
      <p:pic>
        <p:nvPicPr>
          <p:cNvPr id="18" name="Content Placeholder 30">
            <a:extLst>
              <a:ext uri="{FF2B5EF4-FFF2-40B4-BE49-F238E27FC236}">
                <a16:creationId xmlns:a16="http://schemas.microsoft.com/office/drawing/2014/main" id="{84D088FD-0654-90AD-0604-5B76C56F2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001" t="4317"/>
          <a:stretch/>
        </p:blipFill>
        <p:spPr>
          <a:xfrm>
            <a:off x="3655165" y="2168673"/>
            <a:ext cx="5552335" cy="4153785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033153-F9A5-C6B9-31B9-56A57500EA38}"/>
              </a:ext>
            </a:extLst>
          </p:cNvPr>
          <p:cNvCxnSpPr/>
          <p:nvPr/>
        </p:nvCxnSpPr>
        <p:spPr>
          <a:xfrm>
            <a:off x="2502629" y="4143281"/>
            <a:ext cx="1060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51C9B3-28E5-C721-0336-A7789953ABDB}"/>
              </a:ext>
            </a:extLst>
          </p:cNvPr>
          <p:cNvGrpSpPr/>
          <p:nvPr/>
        </p:nvGrpSpPr>
        <p:grpSpPr>
          <a:xfrm>
            <a:off x="9110663" y="1565275"/>
            <a:ext cx="3081337" cy="1223781"/>
            <a:chOff x="9110663" y="1203438"/>
            <a:chExt cx="3081337" cy="1223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0BDF51D-9619-7A78-FC25-D6351AED0E6F}"/>
                    </a:ext>
                  </a:extLst>
                </p:cNvPr>
                <p:cNvSpPr txBox="1"/>
                <p:nvPr/>
              </p:nvSpPr>
              <p:spPr>
                <a:xfrm>
                  <a:off x="9110663" y="1223751"/>
                  <a:ext cx="3081337" cy="10604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0BDF51D-9619-7A78-FC25-D6351AED0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663" y="1223751"/>
                  <a:ext cx="3081337" cy="10604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CFC80E-99F8-5B3A-403B-6EB5CBE19A15}"/>
                </a:ext>
              </a:extLst>
            </p:cNvPr>
            <p:cNvSpPr/>
            <p:nvPr/>
          </p:nvSpPr>
          <p:spPr>
            <a:xfrm>
              <a:off x="10280203" y="1203438"/>
              <a:ext cx="546100" cy="12237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A9ED48F-0EE7-280B-95AB-9BE018ADB8DF}"/>
              </a:ext>
            </a:extLst>
          </p:cNvPr>
          <p:cNvSpPr txBox="1"/>
          <p:nvPr/>
        </p:nvSpPr>
        <p:spPr>
          <a:xfrm>
            <a:off x="9299586" y="3155950"/>
            <a:ext cx="2962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Why is the voltage decreasing?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40C2C3-6BAD-EA6C-6BBE-820C97D415D5}"/>
              </a:ext>
            </a:extLst>
          </p:cNvPr>
          <p:cNvGrpSpPr/>
          <p:nvPr/>
        </p:nvGrpSpPr>
        <p:grpSpPr>
          <a:xfrm>
            <a:off x="9110662" y="5118990"/>
            <a:ext cx="3081337" cy="1060483"/>
            <a:chOff x="9110662" y="5118990"/>
            <a:chExt cx="3081337" cy="1060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921DB22-17CC-78F3-3FC1-14F9147117F3}"/>
                    </a:ext>
                  </a:extLst>
                </p:cNvPr>
                <p:cNvSpPr txBox="1"/>
                <p:nvPr/>
              </p:nvSpPr>
              <p:spPr>
                <a:xfrm>
                  <a:off x="9110662" y="5118990"/>
                  <a:ext cx="3081337" cy="10604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921DB22-17CC-78F3-3FC1-14F914711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662" y="5118990"/>
                  <a:ext cx="3081337" cy="10604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C67A5E-4F20-39F1-791D-F46E235B81A1}"/>
                </a:ext>
              </a:extLst>
            </p:cNvPr>
            <p:cNvSpPr/>
            <p:nvPr/>
          </p:nvSpPr>
          <p:spPr>
            <a:xfrm>
              <a:off x="11347449" y="5715000"/>
              <a:ext cx="451389" cy="4644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8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65ED3-3EB6-9A33-2F12-BBED3A225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F26-E443-5B0D-5ABD-3EE7B4C6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" y="509954"/>
            <a:ext cx="10972800" cy="1066800"/>
          </a:xfrm>
        </p:spPr>
        <p:txBody>
          <a:bodyPr/>
          <a:lstStyle/>
          <a:p>
            <a:r>
              <a:rPr lang="en-US" dirty="0"/>
              <a:t>VBE of BJT as CTAT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87E09-B5AA-B844-24E4-5C7CCB3B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5CBBB-CD06-E562-C481-78A3BADA3E58}"/>
              </a:ext>
            </a:extLst>
          </p:cNvPr>
          <p:cNvSpPr txBox="1"/>
          <p:nvPr/>
        </p:nvSpPr>
        <p:spPr>
          <a:xfrm>
            <a:off x="5125207" y="1126565"/>
            <a:ext cx="6282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Sweep the temp from -40°C to 125°C</a:t>
            </a:r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D1109977-5925-903A-DE7E-C0148AD97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8" r="9661"/>
          <a:stretch/>
        </p:blipFill>
        <p:spPr>
          <a:xfrm>
            <a:off x="139890" y="1889066"/>
            <a:ext cx="2137207" cy="48686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3A363F-F591-BD42-0B7B-F2496FC699D6}"/>
              </a:ext>
            </a:extLst>
          </p:cNvPr>
          <p:cNvSpPr/>
          <p:nvPr/>
        </p:nvSpPr>
        <p:spPr>
          <a:xfrm>
            <a:off x="171747" y="1834451"/>
            <a:ext cx="2137207" cy="49233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6BE4-BC04-59C3-0AAD-1D3F1302DF8C}"/>
              </a:ext>
            </a:extLst>
          </p:cNvPr>
          <p:cNvSpPr txBox="1"/>
          <p:nvPr/>
        </p:nvSpPr>
        <p:spPr>
          <a:xfrm>
            <a:off x="463451" y="1465119"/>
            <a:ext cx="166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CTAT Current</a:t>
            </a:r>
          </a:p>
        </p:txBody>
      </p:sp>
      <p:pic>
        <p:nvPicPr>
          <p:cNvPr id="18" name="Content Placeholder 30">
            <a:extLst>
              <a:ext uri="{FF2B5EF4-FFF2-40B4-BE49-F238E27FC236}">
                <a16:creationId xmlns:a16="http://schemas.microsoft.com/office/drawing/2014/main" id="{4587B548-223F-158B-9C82-A31DB3F23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317" r="50480"/>
          <a:stretch/>
        </p:blipFill>
        <p:spPr>
          <a:xfrm>
            <a:off x="3886200" y="1834450"/>
            <a:ext cx="7584948" cy="4860467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3C3A04-C849-B67B-9DD8-F7082A78C487}"/>
              </a:ext>
            </a:extLst>
          </p:cNvPr>
          <p:cNvCxnSpPr/>
          <p:nvPr/>
        </p:nvCxnSpPr>
        <p:spPr>
          <a:xfrm>
            <a:off x="2515329" y="4041742"/>
            <a:ext cx="1060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0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FFE1C-A86F-FAAE-64AC-5A4ECC15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30B-917F-9E73-D5A8-7BBFFCAB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1" y="368032"/>
            <a:ext cx="10972800" cy="1066800"/>
          </a:xfrm>
        </p:spPr>
        <p:txBody>
          <a:bodyPr/>
          <a:lstStyle/>
          <a:p>
            <a:r>
              <a:rPr lang="en-US" dirty="0"/>
              <a:t>VBE of BJT as CTAT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1D15-0F05-2FFC-AEA8-CEA27B0F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9CDFAC9B-5C29-40ED-8F27-C898E8F79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8" r="9661"/>
          <a:stretch/>
        </p:blipFill>
        <p:spPr>
          <a:xfrm>
            <a:off x="139890" y="1889066"/>
            <a:ext cx="2137207" cy="48686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4C3A69-C133-547F-6B56-268C2CA5EA5C}"/>
              </a:ext>
            </a:extLst>
          </p:cNvPr>
          <p:cNvSpPr/>
          <p:nvPr/>
        </p:nvSpPr>
        <p:spPr>
          <a:xfrm>
            <a:off x="171747" y="1834451"/>
            <a:ext cx="2137207" cy="49233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D2B8B-4702-CDF5-CB46-6B8663242492}"/>
              </a:ext>
            </a:extLst>
          </p:cNvPr>
          <p:cNvSpPr txBox="1"/>
          <p:nvPr/>
        </p:nvSpPr>
        <p:spPr>
          <a:xfrm>
            <a:off x="463451" y="1465119"/>
            <a:ext cx="166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CTAT Current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F33578-68D8-DF8F-B61D-26083C75448F}"/>
              </a:ext>
            </a:extLst>
          </p:cNvPr>
          <p:cNvGrpSpPr/>
          <p:nvPr/>
        </p:nvGrpSpPr>
        <p:grpSpPr>
          <a:xfrm>
            <a:off x="2646362" y="1465119"/>
            <a:ext cx="3081337" cy="1060483"/>
            <a:chOff x="9110662" y="5118990"/>
            <a:chExt cx="3081337" cy="1060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D507F6-3272-9F3F-4DE8-723612138137}"/>
                    </a:ext>
                  </a:extLst>
                </p:cNvPr>
                <p:cNvSpPr txBox="1"/>
                <p:nvPr/>
              </p:nvSpPr>
              <p:spPr>
                <a:xfrm>
                  <a:off x="9110662" y="5118990"/>
                  <a:ext cx="3081337" cy="10604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D507F6-3272-9F3F-4DE8-723612138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662" y="5118990"/>
                  <a:ext cx="3081337" cy="10604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5A5EDCF-1564-6828-BC90-25E2386B5406}"/>
                </a:ext>
              </a:extLst>
            </p:cNvPr>
            <p:cNvSpPr/>
            <p:nvPr/>
          </p:nvSpPr>
          <p:spPr>
            <a:xfrm>
              <a:off x="11347449" y="5715000"/>
              <a:ext cx="451389" cy="4644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1C0813-334D-1749-F106-6AB893CDA6B2}"/>
              </a:ext>
            </a:extLst>
          </p:cNvPr>
          <p:cNvSpPr txBox="1"/>
          <p:nvPr/>
        </p:nvSpPr>
        <p:spPr>
          <a:xfrm>
            <a:off x="2724149" y="2679700"/>
            <a:ext cx="9296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b="1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such an incredibly strong temp dependence that even through the log it overwhelms the proportional Temp dependence!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see HOW!</a:t>
            </a:r>
          </a:p>
        </p:txBody>
      </p:sp>
    </p:spTree>
    <p:extLst>
      <p:ext uri="{BB962C8B-B14F-4D97-AF65-F5344CB8AC3E}">
        <p14:creationId xmlns:p14="http://schemas.microsoft.com/office/powerpoint/2010/main" val="7605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7DAD7-D193-FEF7-7EF1-448CA6C5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11" descr="A diagram of a temperature&#10;&#10;Description automatically generated">
            <a:extLst>
              <a:ext uri="{FF2B5EF4-FFF2-40B4-BE49-F238E27FC236}">
                <a16:creationId xmlns:a16="http://schemas.microsoft.com/office/drawing/2014/main" id="{33406D6D-4DF0-77B1-8E66-1AC484C72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72" y="1519014"/>
            <a:ext cx="5217017" cy="33744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167EC-7998-603C-5648-B1983A4E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1" y="368032"/>
            <a:ext cx="10972800" cy="1066800"/>
          </a:xfrm>
        </p:spPr>
        <p:txBody>
          <a:bodyPr/>
          <a:lstStyle/>
          <a:p>
            <a:r>
              <a:rPr lang="en-US" dirty="0"/>
              <a:t>VBE of BJT as CTAT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26AF-E95F-2FBD-B080-5403DB57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51" y="150753"/>
            <a:ext cx="1016000" cy="365760"/>
          </a:xfrm>
        </p:spPr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C7E43C-08C2-9AF6-1166-A33A3DFBE2D6}"/>
                  </a:ext>
                </a:extLst>
              </p:cNvPr>
              <p:cNvSpPr txBox="1"/>
              <p:nvPr/>
            </p:nvSpPr>
            <p:spPr>
              <a:xfrm>
                <a:off x="398462" y="1319069"/>
                <a:ext cx="3081337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C7E43C-08C2-9AF6-1166-A33A3DFBE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2" y="1319069"/>
                <a:ext cx="3081337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3F1EF-5C02-38B3-4A98-097DD7024BF7}"/>
                  </a:ext>
                </a:extLst>
              </p:cNvPr>
              <p:cNvSpPr txBox="1"/>
              <p:nvPr/>
            </p:nvSpPr>
            <p:spPr>
              <a:xfrm>
                <a:off x="257076" y="2772162"/>
                <a:ext cx="2486124" cy="1041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𝑞𝐴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3F1EF-5C02-38B3-4A98-097DD7024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76" y="2772162"/>
                <a:ext cx="2486124" cy="1041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2DFC46-1286-A842-0048-F8170CC5FA9F}"/>
                  </a:ext>
                </a:extLst>
              </p:cNvPr>
              <p:cNvSpPr txBox="1"/>
              <p:nvPr/>
            </p:nvSpPr>
            <p:spPr>
              <a:xfrm>
                <a:off x="8020142" y="5865780"/>
                <a:ext cx="3284538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𝐵𝐺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2DFC46-1286-A842-0048-F8170CC5F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42" y="5865780"/>
                <a:ext cx="3284538" cy="784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7AAA3-26DA-56B4-AE5D-0CA27B31F088}"/>
                  </a:ext>
                </a:extLst>
              </p:cNvPr>
              <p:cNvSpPr txBox="1"/>
              <p:nvPr/>
            </p:nvSpPr>
            <p:spPr>
              <a:xfrm>
                <a:off x="8020142" y="827620"/>
                <a:ext cx="1866900" cy="98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7AAA3-26DA-56B4-AE5D-0CA27B31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42" y="827620"/>
                <a:ext cx="1866900" cy="982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42CFA7E-4161-87E8-1A46-8BF13246AE0A}"/>
              </a:ext>
            </a:extLst>
          </p:cNvPr>
          <p:cNvSpPr txBox="1"/>
          <p:nvPr/>
        </p:nvSpPr>
        <p:spPr>
          <a:xfrm>
            <a:off x="463451" y="2278222"/>
            <a:ext cx="579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S</a:t>
            </a:r>
            <a:r>
              <a:rPr lang="en-US" sz="2800" dirty="0"/>
              <a:t> = Saturation Current of BJT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4D8379-20E7-C6D4-8DBB-03C86A15DE94}"/>
                  </a:ext>
                </a:extLst>
              </p:cNvPr>
              <p:cNvSpPr txBox="1"/>
              <p:nvPr/>
            </p:nvSpPr>
            <p:spPr>
              <a:xfrm>
                <a:off x="398462" y="3851721"/>
                <a:ext cx="6686550" cy="2697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Where,</a:t>
                </a:r>
              </a:p>
              <a:p>
                <a:r>
                  <a:rPr lang="en-US" sz="2400" dirty="0"/>
                  <a:t>q = Electron Charge (Constant)</a:t>
                </a:r>
              </a:p>
              <a:p>
                <a:r>
                  <a:rPr lang="en-US" sz="2400" dirty="0"/>
                  <a:t>A = Area of Emitter (Constant at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order)</a:t>
                </a:r>
              </a:p>
              <a:p>
                <a:r>
                  <a:rPr lang="en-US" sz="2400" dirty="0"/>
                  <a:t>W = Width of Base(Constant at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order)</a:t>
                </a:r>
              </a:p>
              <a:p>
                <a:r>
                  <a:rPr lang="en-US" sz="2400" dirty="0"/>
                  <a:t>N</a:t>
                </a:r>
                <a:r>
                  <a:rPr lang="en-US" sz="2400" baseline="-25000" dirty="0"/>
                  <a:t>A</a:t>
                </a:r>
                <a:r>
                  <a:rPr lang="en-US" sz="2400" dirty="0"/>
                  <a:t> =  Doping Concentration (Constant)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D = Diffusion Constant (NOT CONSTANT)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Number of intrinsic carrier concentration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4D8379-20E7-C6D4-8DBB-03C86A15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2" y="3851721"/>
                <a:ext cx="6686550" cy="2697662"/>
              </a:xfrm>
              <a:prstGeom prst="rect">
                <a:avLst/>
              </a:prstGeom>
              <a:blipFill>
                <a:blip r:embed="rId7"/>
                <a:stretch>
                  <a:fillRect l="-1367" t="-1584" b="-4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7F838E7-BFBC-E323-DF59-043A6970C5A1}"/>
              </a:ext>
            </a:extLst>
          </p:cNvPr>
          <p:cNvGrpSpPr/>
          <p:nvPr/>
        </p:nvGrpSpPr>
        <p:grpSpPr>
          <a:xfrm>
            <a:off x="9644584" y="2024096"/>
            <a:ext cx="2547416" cy="2147437"/>
            <a:chOff x="9563100" y="2024096"/>
            <a:chExt cx="2628900" cy="263045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EA4DB6A-01E3-2EC3-0CE2-4E7B4C8CBD75}"/>
                </a:ext>
              </a:extLst>
            </p:cNvPr>
            <p:cNvSpPr/>
            <p:nvPr/>
          </p:nvSpPr>
          <p:spPr>
            <a:xfrm>
              <a:off x="9563100" y="2560774"/>
              <a:ext cx="1993900" cy="2093776"/>
            </a:xfrm>
            <a:prstGeom prst="roundRect">
              <a:avLst/>
            </a:prstGeom>
            <a:solidFill>
              <a:schemeClr val="bg2">
                <a:alpha val="27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4E2168-743A-BE16-5CB4-B42C8BB994C0}"/>
                </a:ext>
              </a:extLst>
            </p:cNvPr>
            <p:cNvSpPr txBox="1"/>
            <p:nvPr/>
          </p:nvSpPr>
          <p:spPr>
            <a:xfrm>
              <a:off x="9951608" y="2024096"/>
              <a:ext cx="2240392" cy="45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Region of interest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BBE94-BF44-6980-9D69-452702F6690B}"/>
                  </a:ext>
                </a:extLst>
              </p:cNvPr>
              <p:cNvSpPr txBox="1"/>
              <p:nvPr/>
            </p:nvSpPr>
            <p:spPr>
              <a:xfrm>
                <a:off x="7957144" y="4991366"/>
                <a:ext cx="3599856" cy="98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𝛍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8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BBE94-BF44-6980-9D69-452702F6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44" y="4991366"/>
                <a:ext cx="3599856" cy="982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200B05-F679-27B6-60B5-5BC3241F08F4}"/>
              </a:ext>
            </a:extLst>
          </p:cNvPr>
          <p:cNvSpPr txBox="1"/>
          <p:nvPr/>
        </p:nvSpPr>
        <p:spPr>
          <a:xfrm>
            <a:off x="10371230" y="4378548"/>
            <a:ext cx="1866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HelveticaNeue Regular"/>
              </a:rPr>
              <a:t>[Shaheen, </a:t>
            </a:r>
            <a:r>
              <a:rPr lang="en-US" sz="1100" dirty="0" err="1">
                <a:latin typeface="HelveticaNeue Regular"/>
              </a:rPr>
              <a:t>Amrozia</a:t>
            </a:r>
            <a:r>
              <a:rPr lang="en-US" sz="1100" dirty="0">
                <a:latin typeface="HelveticaNeue Regular"/>
              </a:rPr>
              <a:t>, 2011]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7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6EBE0-4944-76B4-7088-C4A61044D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17CA30-1ADD-3FBD-9061-316B2A47B721}"/>
              </a:ext>
            </a:extLst>
          </p:cNvPr>
          <p:cNvSpPr/>
          <p:nvPr/>
        </p:nvSpPr>
        <p:spPr>
          <a:xfrm>
            <a:off x="342900" y="3436689"/>
            <a:ext cx="2759529" cy="2860697"/>
          </a:xfrm>
          <a:prstGeom prst="rect">
            <a:avLst/>
          </a:prstGeom>
          <a:solidFill>
            <a:schemeClr val="bg2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85011-58BA-8FE6-48F2-1B4AA5A2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1" y="368032"/>
            <a:ext cx="10972800" cy="1066800"/>
          </a:xfrm>
        </p:spPr>
        <p:txBody>
          <a:bodyPr/>
          <a:lstStyle/>
          <a:p>
            <a:r>
              <a:rPr lang="en-US" dirty="0"/>
              <a:t>VBE of BJT as CTAT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BE2EE-52A9-A6EC-A4B4-B4708E87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100" y="82672"/>
            <a:ext cx="1016000" cy="365760"/>
          </a:xfrm>
        </p:spPr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46CB8F-150E-4388-7703-AC34DE9D5F57}"/>
                  </a:ext>
                </a:extLst>
              </p:cNvPr>
              <p:cNvSpPr txBox="1"/>
              <p:nvPr/>
            </p:nvSpPr>
            <p:spPr>
              <a:xfrm>
                <a:off x="398462" y="1319069"/>
                <a:ext cx="3081337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46CB8F-150E-4388-7703-AC34DE9D5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2" y="1319069"/>
                <a:ext cx="3081337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AFA29-944E-FDA9-FE2C-8B8B38094E8E}"/>
                  </a:ext>
                </a:extLst>
              </p:cNvPr>
              <p:cNvSpPr txBox="1"/>
              <p:nvPr/>
            </p:nvSpPr>
            <p:spPr>
              <a:xfrm>
                <a:off x="5635752" y="1273932"/>
                <a:ext cx="5035550" cy="1455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𝑞𝐴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p>
                                  <m:r>
                                    <a:rPr lang="en-US" sz="2800" b="1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800" b="1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𝑩𝑮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sz="28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AFA29-944E-FDA9-FE2C-8B8B38094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752" y="1273932"/>
                <a:ext cx="5035550" cy="1455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A97236-0260-4943-182F-14A241DF3C8B}"/>
                  </a:ext>
                </a:extLst>
              </p:cNvPr>
              <p:cNvSpPr txBox="1"/>
              <p:nvPr/>
            </p:nvSpPr>
            <p:spPr>
              <a:xfrm>
                <a:off x="288826" y="2379552"/>
                <a:ext cx="2486124" cy="1041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𝑞𝐴</m:t>
                          </m:r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A97236-0260-4943-182F-14A241DF3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26" y="2379552"/>
                <a:ext cx="2486124" cy="1041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3676B-DB27-A5F4-EFA8-F1C070F7F786}"/>
                  </a:ext>
                </a:extLst>
              </p:cNvPr>
              <p:cNvSpPr txBox="1"/>
              <p:nvPr/>
            </p:nvSpPr>
            <p:spPr>
              <a:xfrm>
                <a:off x="82776" y="3436689"/>
                <a:ext cx="3284538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𝐵𝐺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3676B-DB27-A5F4-EFA8-F1C070F7F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6" y="3436689"/>
                <a:ext cx="3284538" cy="784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A0BD6C-9108-3FFA-9D13-71DFBC93609E}"/>
                  </a:ext>
                </a:extLst>
              </p:cNvPr>
              <p:cNvSpPr txBox="1"/>
              <p:nvPr/>
            </p:nvSpPr>
            <p:spPr>
              <a:xfrm>
                <a:off x="5949851" y="3245027"/>
                <a:ext cx="4248150" cy="781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8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8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8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𝑩𝑮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A0BD6C-9108-3FFA-9D13-71DFBC936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851" y="3245027"/>
                <a:ext cx="4248150" cy="781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6075-8B48-17EB-E92E-F9EE6C52F4D8}"/>
                  </a:ext>
                </a:extLst>
              </p:cNvPr>
              <p:cNvSpPr txBox="1"/>
              <p:nvPr/>
            </p:nvSpPr>
            <p:spPr>
              <a:xfrm>
                <a:off x="66159" y="4283948"/>
                <a:ext cx="2657928" cy="16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𝛍</m:t>
                      </m:r>
                    </m:oMath>
                  </m:oMathPara>
                </a14:m>
                <a:endParaRPr lang="en-US" sz="2800" b="1" i="0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     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8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96075-8B48-17EB-E92E-F9EE6C52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" y="4283948"/>
                <a:ext cx="2657928" cy="1650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A69E6DB-49E9-72C0-F9C1-39137D6164EE}"/>
              </a:ext>
            </a:extLst>
          </p:cNvPr>
          <p:cNvGrpSpPr/>
          <p:nvPr/>
        </p:nvGrpSpPr>
        <p:grpSpPr>
          <a:xfrm>
            <a:off x="4822684" y="4418488"/>
            <a:ext cx="6096000" cy="1254797"/>
            <a:chOff x="4822684" y="4418488"/>
            <a:chExt cx="6096000" cy="1254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FF0055-9FBF-B0DB-9BCD-EED97722791F}"/>
                    </a:ext>
                  </a:extLst>
                </p:cNvPr>
                <p:cNvSpPr txBox="1"/>
                <p:nvPr/>
              </p:nvSpPr>
              <p:spPr>
                <a:xfrm>
                  <a:off x="4822684" y="4642267"/>
                  <a:ext cx="6096000" cy="7815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sz="2800" b="1" i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𝑩𝑮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FF0055-9FBF-B0DB-9BCD-EED977227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684" y="4642267"/>
                  <a:ext cx="6096000" cy="7815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48778D-722E-B536-3255-E3DE752F6AF5}"/>
                </a:ext>
              </a:extLst>
            </p:cNvPr>
            <p:cNvSpPr/>
            <p:nvPr/>
          </p:nvSpPr>
          <p:spPr>
            <a:xfrm>
              <a:off x="5813448" y="4418488"/>
              <a:ext cx="3811113" cy="1254797"/>
            </a:xfrm>
            <a:prstGeom prst="rect">
              <a:avLst/>
            </a:prstGeom>
            <a:solidFill>
              <a:srgbClr val="FF0000">
                <a:alpha val="1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59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5" grpId="0"/>
      <p:bldP spid="8" grpId="0"/>
      <p:bldP spid="10" grpId="0"/>
      <p:bldP spid="14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E3C68-135F-B104-B3D6-42F78301D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0D1-7085-D233-E277-2F630911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1" y="368032"/>
            <a:ext cx="10972800" cy="1066800"/>
          </a:xfrm>
        </p:spPr>
        <p:txBody>
          <a:bodyPr/>
          <a:lstStyle/>
          <a:p>
            <a:r>
              <a:rPr lang="en-US" dirty="0"/>
              <a:t>VBE of BJT as CTAT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1CA9-A2AC-3A64-223D-3A14F62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27" y="-771658"/>
            <a:ext cx="1016000" cy="365760"/>
          </a:xfrm>
        </p:spPr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AA73AD-604F-A40B-00B4-5DC8FE278E38}"/>
                  </a:ext>
                </a:extLst>
              </p:cNvPr>
              <p:cNvSpPr txBox="1"/>
              <p:nvPr/>
            </p:nvSpPr>
            <p:spPr>
              <a:xfrm>
                <a:off x="6247606" y="1338026"/>
                <a:ext cx="3081337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AA73AD-604F-A40B-00B4-5DC8FE27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06" y="1338026"/>
                <a:ext cx="3081337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3A745C-B591-B1DB-0C59-0FBE77F6220B}"/>
                  </a:ext>
                </a:extLst>
              </p:cNvPr>
              <p:cNvSpPr txBox="1"/>
              <p:nvPr/>
            </p:nvSpPr>
            <p:spPr>
              <a:xfrm>
                <a:off x="5129801" y="2470339"/>
                <a:ext cx="6096000" cy="982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3A745C-B591-B1DB-0C59-0FBE77F6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01" y="2470339"/>
                <a:ext cx="6096000" cy="982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292808-E53D-0F1A-518B-04764A8E19B1}"/>
                  </a:ext>
                </a:extLst>
              </p:cNvPr>
              <p:cNvSpPr txBox="1"/>
              <p:nvPr/>
            </p:nvSpPr>
            <p:spPr>
              <a:xfrm>
                <a:off x="2857499" y="3653609"/>
                <a:ext cx="9861550" cy="983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292808-E53D-0F1A-518B-04764A8E1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9" y="3653609"/>
                <a:ext cx="9861550" cy="983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75B890-F49B-74FE-45A7-52317AECCF8B}"/>
                  </a:ext>
                </a:extLst>
              </p:cNvPr>
              <p:cNvSpPr txBox="1"/>
              <p:nvPr/>
            </p:nvSpPr>
            <p:spPr>
              <a:xfrm>
                <a:off x="3248094" y="4963852"/>
                <a:ext cx="8586787" cy="983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𝑩𝑬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func>
                      <m:r>
                        <a:rPr lang="en-US" sz="2800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28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>
                        <m:f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  <m:func>
                        <m:func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75B890-F49B-74FE-45A7-52317AECC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94" y="4963852"/>
                <a:ext cx="8586787" cy="983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810FDE1-FBFD-EF5C-B2AF-92950D6C3B8D}"/>
              </a:ext>
            </a:extLst>
          </p:cNvPr>
          <p:cNvGrpSpPr/>
          <p:nvPr/>
        </p:nvGrpSpPr>
        <p:grpSpPr>
          <a:xfrm>
            <a:off x="-322783" y="1338026"/>
            <a:ext cx="6096000" cy="1254797"/>
            <a:chOff x="4822684" y="4418488"/>
            <a:chExt cx="6096000" cy="1254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96FC4D-7698-7DCD-10CB-06632BF77073}"/>
                    </a:ext>
                  </a:extLst>
                </p:cNvPr>
                <p:cNvSpPr txBox="1"/>
                <p:nvPr/>
              </p:nvSpPr>
              <p:spPr>
                <a:xfrm>
                  <a:off x="4822684" y="4642267"/>
                  <a:ext cx="6096000" cy="7815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sz="2800" b="1" i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𝑩𝑮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96FC4D-7698-7DCD-10CB-06632BF77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684" y="4642267"/>
                  <a:ext cx="6096000" cy="7815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605ABB-5A98-51D0-1DF2-95430C814CE9}"/>
                </a:ext>
              </a:extLst>
            </p:cNvPr>
            <p:cNvSpPr/>
            <p:nvPr/>
          </p:nvSpPr>
          <p:spPr>
            <a:xfrm>
              <a:off x="5813448" y="4418488"/>
              <a:ext cx="3811113" cy="1254797"/>
            </a:xfrm>
            <a:prstGeom prst="rect">
              <a:avLst/>
            </a:prstGeom>
            <a:solidFill>
              <a:srgbClr val="FF0000">
                <a:alpha val="19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E431C3-22F4-74BD-7F12-6D0D267C559D}"/>
              </a:ext>
            </a:extLst>
          </p:cNvPr>
          <p:cNvGrpSpPr/>
          <p:nvPr/>
        </p:nvGrpSpPr>
        <p:grpSpPr>
          <a:xfrm>
            <a:off x="4912268" y="5697485"/>
            <a:ext cx="1435007" cy="419100"/>
            <a:chOff x="4900022" y="5883729"/>
            <a:chExt cx="1435007" cy="4191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4D76D3-5378-CD75-10DC-05A598CA63FC}"/>
                </a:ext>
              </a:extLst>
            </p:cNvPr>
            <p:cNvCxnSpPr/>
            <p:nvPr/>
          </p:nvCxnSpPr>
          <p:spPr>
            <a:xfrm>
              <a:off x="4900022" y="6289927"/>
              <a:ext cx="14350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B00773F-E958-C529-32FF-E1AD12402AA0}"/>
                </a:ext>
              </a:extLst>
            </p:cNvPr>
            <p:cNvCxnSpPr/>
            <p:nvPr/>
          </p:nvCxnSpPr>
          <p:spPr>
            <a:xfrm flipV="1">
              <a:off x="4908096" y="5883729"/>
              <a:ext cx="0" cy="419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C92030-035E-AE6B-DDB4-BF7A6924DD59}"/>
                </a:ext>
              </a:extLst>
            </p:cNvPr>
            <p:cNvCxnSpPr/>
            <p:nvPr/>
          </p:nvCxnSpPr>
          <p:spPr>
            <a:xfrm flipV="1">
              <a:off x="6322782" y="5883729"/>
              <a:ext cx="0" cy="419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EDF218-175B-3BC0-4F56-04B1B90CDEB5}"/>
              </a:ext>
            </a:extLst>
          </p:cNvPr>
          <p:cNvSpPr txBox="1"/>
          <p:nvPr/>
        </p:nvSpPr>
        <p:spPr>
          <a:xfrm>
            <a:off x="4920342" y="6141624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Weak PTAT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0BCBC6-B87A-C9D5-D02C-521F37667C33}"/>
              </a:ext>
            </a:extLst>
          </p:cNvPr>
          <p:cNvGrpSpPr/>
          <p:nvPr/>
        </p:nvGrpSpPr>
        <p:grpSpPr>
          <a:xfrm>
            <a:off x="6405153" y="5697485"/>
            <a:ext cx="3796303" cy="419100"/>
            <a:chOff x="4900022" y="5883729"/>
            <a:chExt cx="1435007" cy="4191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4FEB65-F8A6-EB69-4881-12DEB5DC1057}"/>
                </a:ext>
              </a:extLst>
            </p:cNvPr>
            <p:cNvCxnSpPr/>
            <p:nvPr/>
          </p:nvCxnSpPr>
          <p:spPr>
            <a:xfrm>
              <a:off x="4900022" y="6289927"/>
              <a:ext cx="143500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BA2A7F-C84C-0039-0D34-065A2004F34D}"/>
                </a:ext>
              </a:extLst>
            </p:cNvPr>
            <p:cNvCxnSpPr/>
            <p:nvPr/>
          </p:nvCxnSpPr>
          <p:spPr>
            <a:xfrm flipV="1">
              <a:off x="4908096" y="5883729"/>
              <a:ext cx="0" cy="4191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911213-C50F-A527-664B-827BBE5B98C1}"/>
                </a:ext>
              </a:extLst>
            </p:cNvPr>
            <p:cNvCxnSpPr/>
            <p:nvPr/>
          </p:nvCxnSpPr>
          <p:spPr>
            <a:xfrm flipV="1">
              <a:off x="6322782" y="5883729"/>
              <a:ext cx="0" cy="4191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CA86757-7898-E675-5799-B0BA175ADC89}"/>
              </a:ext>
            </a:extLst>
          </p:cNvPr>
          <p:cNvSpPr txBox="1"/>
          <p:nvPr/>
        </p:nvSpPr>
        <p:spPr>
          <a:xfrm>
            <a:off x="7355972" y="6143706"/>
            <a:ext cx="17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Strong CTAT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E09765-D1D0-F725-3428-B46C54315B4E}"/>
              </a:ext>
            </a:extLst>
          </p:cNvPr>
          <p:cNvGrpSpPr/>
          <p:nvPr/>
        </p:nvGrpSpPr>
        <p:grpSpPr>
          <a:xfrm>
            <a:off x="10545534" y="5705244"/>
            <a:ext cx="639537" cy="419100"/>
            <a:chOff x="4900022" y="5883729"/>
            <a:chExt cx="1435007" cy="4191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DF309C-4150-64B3-58A6-E4FD88F036A7}"/>
                </a:ext>
              </a:extLst>
            </p:cNvPr>
            <p:cNvCxnSpPr/>
            <p:nvPr/>
          </p:nvCxnSpPr>
          <p:spPr>
            <a:xfrm>
              <a:off x="4900022" y="6289927"/>
              <a:ext cx="143500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E290F8-240D-721A-C213-0C72A1439EBB}"/>
                </a:ext>
              </a:extLst>
            </p:cNvPr>
            <p:cNvCxnSpPr/>
            <p:nvPr/>
          </p:nvCxnSpPr>
          <p:spPr>
            <a:xfrm flipV="1">
              <a:off x="4908096" y="5883729"/>
              <a:ext cx="0" cy="4191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72E6AA-5260-200E-B9F1-31A02AC41A8F}"/>
                </a:ext>
              </a:extLst>
            </p:cNvPr>
            <p:cNvCxnSpPr/>
            <p:nvPr/>
          </p:nvCxnSpPr>
          <p:spPr>
            <a:xfrm flipV="1">
              <a:off x="6322782" y="5883729"/>
              <a:ext cx="0" cy="4191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6AAFCFE-204F-7F9E-9E58-6A95597732A3}"/>
              </a:ext>
            </a:extLst>
          </p:cNvPr>
          <p:cNvSpPr txBox="1"/>
          <p:nvPr/>
        </p:nvSpPr>
        <p:spPr>
          <a:xfrm>
            <a:off x="9735590" y="6141624"/>
            <a:ext cx="25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Constant BG voltage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C485DF-7C14-BC43-084E-B7D0B8E28A00}"/>
                  </a:ext>
                </a:extLst>
              </p14:cNvPr>
              <p14:cNvContentPartPr/>
              <p14:nvPr/>
            </p14:nvContentPartPr>
            <p14:xfrm>
              <a:off x="10399183" y="3664020"/>
              <a:ext cx="400320" cy="932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C485DF-7C14-BC43-084E-B7D0B8E28A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81543" y="3646020"/>
                <a:ext cx="43596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B24DB81-FF38-AA27-D398-9A81BE3DFAC2}"/>
                  </a:ext>
                </a:extLst>
              </p14:cNvPr>
              <p14:cNvContentPartPr/>
              <p14:nvPr/>
            </p14:nvContentPartPr>
            <p14:xfrm>
              <a:off x="11197303" y="4256580"/>
              <a:ext cx="299520" cy="369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B24DB81-FF38-AA27-D398-9A81BE3DFA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79303" y="4238580"/>
                <a:ext cx="335160" cy="40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8734692-3ABA-D151-CBCC-17B8DB214D3C}"/>
              </a:ext>
            </a:extLst>
          </p:cNvPr>
          <p:cNvGrpSpPr/>
          <p:nvPr/>
        </p:nvGrpSpPr>
        <p:grpSpPr>
          <a:xfrm>
            <a:off x="6013450" y="1092200"/>
            <a:ext cx="5994400" cy="1306309"/>
            <a:chOff x="6013450" y="1092200"/>
            <a:chExt cx="5994400" cy="130630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093F05-31DD-81F9-B9D5-39E7D244E49B}"/>
                </a:ext>
              </a:extLst>
            </p:cNvPr>
            <p:cNvSpPr/>
            <p:nvPr/>
          </p:nvSpPr>
          <p:spPr>
            <a:xfrm>
              <a:off x="6013450" y="1092200"/>
              <a:ext cx="3600450" cy="130630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A660C3A-3BBA-507F-EF66-A0F8513C5AD9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>
              <a:off x="9613900" y="1745355"/>
              <a:ext cx="10414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12D3BE-C382-8BA7-2FD4-BDAE20F938A2}"/>
                </a:ext>
              </a:extLst>
            </p:cNvPr>
            <p:cNvSpPr txBox="1"/>
            <p:nvPr/>
          </p:nvSpPr>
          <p:spPr>
            <a:xfrm>
              <a:off x="10545534" y="1284931"/>
              <a:ext cx="14623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F0"/>
                  </a:solidFill>
                </a:rPr>
                <a:t>Overall CTAT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A8AC99D-127C-3AE7-4D99-F0B5A3A69FF7}"/>
              </a:ext>
            </a:extLst>
          </p:cNvPr>
          <p:cNvSpPr txBox="1"/>
          <p:nvPr/>
        </p:nvSpPr>
        <p:spPr>
          <a:xfrm>
            <a:off x="6565" y="2998022"/>
            <a:ext cx="433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Can we use MOSFET to achieve CTAT?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115865-F196-4870-4E80-1F393ED3DC1D}"/>
              </a:ext>
            </a:extLst>
          </p:cNvPr>
          <p:cNvSpPr txBox="1"/>
          <p:nvPr/>
        </p:nvSpPr>
        <p:spPr>
          <a:xfrm>
            <a:off x="298450" y="4198351"/>
            <a:ext cx="3399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No. Since the Electrical Behavior of MOSFET is heavily process Dependent!</a:t>
            </a:r>
          </a:p>
        </p:txBody>
      </p:sp>
    </p:spTree>
    <p:extLst>
      <p:ext uri="{BB962C8B-B14F-4D97-AF65-F5344CB8AC3E}">
        <p14:creationId xmlns:p14="http://schemas.microsoft.com/office/powerpoint/2010/main" val="38498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3" grpId="0"/>
      <p:bldP spid="27" grpId="0"/>
      <p:bldP spid="34" grpId="0"/>
      <p:bldP spid="43" grpId="0"/>
      <p:bldP spid="53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F337-1956-B7FF-C550-A2B3C92B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188E-DCD7-C013-2C9B-4880C7B3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4540" cy="4351338"/>
          </a:xfrm>
        </p:spPr>
        <p:txBody>
          <a:bodyPr/>
          <a:lstStyle/>
          <a:p>
            <a:r>
              <a:rPr lang="en-US" dirty="0"/>
              <a:t>Note: For optimal viewing experience, please use slideshow mode.</a:t>
            </a:r>
          </a:p>
        </p:txBody>
      </p:sp>
    </p:spTree>
    <p:extLst>
      <p:ext uri="{BB962C8B-B14F-4D97-AF65-F5344CB8AC3E}">
        <p14:creationId xmlns:p14="http://schemas.microsoft.com/office/powerpoint/2010/main" val="4125573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F2B1A-D054-BAF1-3A77-F3D9C2A8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D165-FE40-42B6-869C-B5B39DFF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66800"/>
          </a:xfrm>
        </p:spPr>
        <p:txBody>
          <a:bodyPr/>
          <a:lstStyle/>
          <a:p>
            <a:r>
              <a:rPr lang="en-US" dirty="0"/>
              <a:t>Base-Emitter Voltage of BJT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3335-08EB-4171-FCF2-3EACE64D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70016"/>
            <a:ext cx="10972800" cy="3281426"/>
          </a:xfrm>
        </p:spPr>
        <p:txBody>
          <a:bodyPr/>
          <a:lstStyle/>
          <a:p>
            <a:r>
              <a:rPr lang="en-US" dirty="0"/>
              <a:t>Overall Negative Temp coefficient</a:t>
            </a:r>
          </a:p>
          <a:p>
            <a:r>
              <a:rPr lang="en-US" dirty="0"/>
              <a:t>Directly related to the Bandgap voltage (V</a:t>
            </a:r>
            <a:r>
              <a:rPr lang="en-US" baseline="-25000" dirty="0"/>
              <a:t>BG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Bandgap voltage is an intrinsic property of a semiconductor</a:t>
            </a:r>
          </a:p>
          <a:p>
            <a:pPr lvl="1"/>
            <a:r>
              <a:rPr lang="en-US" dirty="0"/>
              <a:t>It doesn’t depend on PVT variation, and this is what we want!</a:t>
            </a:r>
          </a:p>
          <a:p>
            <a:pPr lvl="1"/>
            <a:r>
              <a:rPr lang="en-US" dirty="0"/>
              <a:t>Our target is to get this voltage and use that as a way of making a voltage reference!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04B84-B36E-1B1B-8FDE-910D4A3F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3E59F7-7333-6390-9AD6-95DFBF4EFD60}"/>
              </a:ext>
            </a:extLst>
          </p:cNvPr>
          <p:cNvGrpSpPr/>
          <p:nvPr/>
        </p:nvGrpSpPr>
        <p:grpSpPr>
          <a:xfrm>
            <a:off x="1698694" y="1674552"/>
            <a:ext cx="9047319" cy="1549186"/>
            <a:chOff x="2752794" y="1490402"/>
            <a:chExt cx="9047319" cy="1549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18AD49-0756-ED12-F747-97FE613CB983}"/>
                    </a:ext>
                  </a:extLst>
                </p:cNvPr>
                <p:cNvSpPr txBox="1"/>
                <p:nvPr/>
              </p:nvSpPr>
              <p:spPr>
                <a:xfrm>
                  <a:off x="2752794" y="1490402"/>
                  <a:ext cx="8586787" cy="9830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𝑩𝑬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</m:d>
                          </m:e>
                        </m:func>
                        <m:r>
                          <a:rPr lang="en-US" sz="28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f>
                          <m:f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d>
                          </m:e>
                        </m:func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18AD49-0756-ED12-F747-97FE613CB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794" y="1490402"/>
                  <a:ext cx="8586787" cy="9830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34DF5C-94BF-B120-C91C-7F2107B9C5AC}"/>
                </a:ext>
              </a:extLst>
            </p:cNvPr>
            <p:cNvGrpSpPr/>
            <p:nvPr/>
          </p:nvGrpSpPr>
          <p:grpSpPr>
            <a:xfrm>
              <a:off x="4416968" y="2224035"/>
              <a:ext cx="1435007" cy="419100"/>
              <a:chOff x="4900022" y="5883729"/>
              <a:chExt cx="1435007" cy="4191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F2E4D78-2E53-54A1-1F8A-CB01A134F15D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114F6AD-DB46-CB4D-347F-EA50642315B1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E7E9724-FF8B-EF7D-8D1C-27035A02AB60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3B3B1F-1F1F-FCF7-8064-BB3CB9FA129E}"/>
                </a:ext>
              </a:extLst>
            </p:cNvPr>
            <p:cNvSpPr txBox="1"/>
            <p:nvPr/>
          </p:nvSpPr>
          <p:spPr>
            <a:xfrm>
              <a:off x="4425042" y="2668174"/>
              <a:ext cx="1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Weak PTAT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E19E0BD-E791-51A1-68C3-720254F6B991}"/>
                </a:ext>
              </a:extLst>
            </p:cNvPr>
            <p:cNvGrpSpPr/>
            <p:nvPr/>
          </p:nvGrpSpPr>
          <p:grpSpPr>
            <a:xfrm>
              <a:off x="5909853" y="2224035"/>
              <a:ext cx="3796303" cy="419100"/>
              <a:chOff x="4900022" y="5883729"/>
              <a:chExt cx="1435007" cy="4191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134E367-E932-78D1-B94D-3E162C99F5FA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9BD4DE1-9BAC-9CAD-1DC5-094026C5407C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0F1D79A-5CD8-22EA-2183-9930C447B53F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09F92C-10F6-FD55-3A82-2D2D0BA7EE7E}"/>
                </a:ext>
              </a:extLst>
            </p:cNvPr>
            <p:cNvSpPr txBox="1"/>
            <p:nvPr/>
          </p:nvSpPr>
          <p:spPr>
            <a:xfrm>
              <a:off x="6860672" y="2670256"/>
              <a:ext cx="176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Strong CTAT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E75281-5330-0209-3A4B-457FE705DCB6}"/>
                </a:ext>
              </a:extLst>
            </p:cNvPr>
            <p:cNvGrpSpPr/>
            <p:nvPr/>
          </p:nvGrpSpPr>
          <p:grpSpPr>
            <a:xfrm>
              <a:off x="10050234" y="2231794"/>
              <a:ext cx="639537" cy="419100"/>
              <a:chOff x="4900022" y="5883729"/>
              <a:chExt cx="1435007" cy="41910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B47AE84-AA25-CE93-18BA-9B35D80620C5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043CB3F-D422-2E39-C7F6-3A0A075C8819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0BBCDF9-3CBF-F431-16A6-8A58EC40737E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260ED9-3619-7A08-3EDB-E40AA8FC3ABE}"/>
                </a:ext>
              </a:extLst>
            </p:cNvPr>
            <p:cNvSpPr txBox="1"/>
            <p:nvPr/>
          </p:nvSpPr>
          <p:spPr>
            <a:xfrm>
              <a:off x="9240290" y="2668174"/>
              <a:ext cx="2559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Constant BG voltage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29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62640-B974-CD26-BD28-C9D8B690C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FDA9-B41E-B436-8A47-0D482B63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66800"/>
          </a:xfrm>
        </p:spPr>
        <p:txBody>
          <a:bodyPr/>
          <a:lstStyle/>
          <a:p>
            <a:r>
              <a:rPr lang="en-US" dirty="0"/>
              <a:t>Idea of BGR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7D2C3-71F7-55A9-CFB4-3215612E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BE9D68-651A-255F-3DF2-D0C9BEF49038}"/>
              </a:ext>
            </a:extLst>
          </p:cNvPr>
          <p:cNvGrpSpPr/>
          <p:nvPr/>
        </p:nvGrpSpPr>
        <p:grpSpPr>
          <a:xfrm>
            <a:off x="1698694" y="1674552"/>
            <a:ext cx="9047319" cy="1549186"/>
            <a:chOff x="2752794" y="1490402"/>
            <a:chExt cx="9047319" cy="1549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2DF8D3-CDF2-1FAC-77A7-2CC530B4D923}"/>
                    </a:ext>
                  </a:extLst>
                </p:cNvPr>
                <p:cNvSpPr txBox="1"/>
                <p:nvPr/>
              </p:nvSpPr>
              <p:spPr>
                <a:xfrm>
                  <a:off x="2752794" y="1490402"/>
                  <a:ext cx="8586787" cy="9830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𝑩𝑬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</m:d>
                          </m:e>
                        </m:func>
                        <m:r>
                          <a:rPr lang="en-US" sz="28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f>
                          <m:f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d>
                          </m:e>
                        </m:func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2DF8D3-CDF2-1FAC-77A7-2CC530B4D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794" y="1490402"/>
                  <a:ext cx="8586787" cy="9830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1D8A25-6220-92CE-1E6A-A4C1E0978FE0}"/>
                </a:ext>
              </a:extLst>
            </p:cNvPr>
            <p:cNvGrpSpPr/>
            <p:nvPr/>
          </p:nvGrpSpPr>
          <p:grpSpPr>
            <a:xfrm>
              <a:off x="4416968" y="2224035"/>
              <a:ext cx="1435007" cy="419100"/>
              <a:chOff x="4900022" y="5883729"/>
              <a:chExt cx="1435007" cy="4191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B93FFEB-AF65-7919-B2C4-40EA7F1D3B7C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3F215F2-C739-DABA-8641-C3C55F9B37FE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E4EDC3F-C19D-23E9-FFCF-15E0113439C9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8392EC-6C6A-3549-4B5C-F2DCD8938586}"/>
                </a:ext>
              </a:extLst>
            </p:cNvPr>
            <p:cNvSpPr txBox="1"/>
            <p:nvPr/>
          </p:nvSpPr>
          <p:spPr>
            <a:xfrm>
              <a:off x="4425042" y="2668174"/>
              <a:ext cx="1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Weak PTAT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397B2-C425-5C66-AED4-B7725B8EE696}"/>
                </a:ext>
              </a:extLst>
            </p:cNvPr>
            <p:cNvGrpSpPr/>
            <p:nvPr/>
          </p:nvGrpSpPr>
          <p:grpSpPr>
            <a:xfrm>
              <a:off x="5909853" y="2224035"/>
              <a:ext cx="3796303" cy="419100"/>
              <a:chOff x="4900022" y="5883729"/>
              <a:chExt cx="1435007" cy="4191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29DD136-66E2-7DD2-AE19-934A7676C2FF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0FDAABF-05A1-2514-8018-E73A7DDE62DA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D4050B4-C9BC-AD45-51C6-0B1BBE2ADE2E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41B23E-8D59-AD74-2690-CF17CAEB43D1}"/>
                </a:ext>
              </a:extLst>
            </p:cNvPr>
            <p:cNvSpPr txBox="1"/>
            <p:nvPr/>
          </p:nvSpPr>
          <p:spPr>
            <a:xfrm>
              <a:off x="6860672" y="2670256"/>
              <a:ext cx="176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Strong CTAT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C6BF97E-E3D6-269F-398D-AD7B93017409}"/>
                </a:ext>
              </a:extLst>
            </p:cNvPr>
            <p:cNvGrpSpPr/>
            <p:nvPr/>
          </p:nvGrpSpPr>
          <p:grpSpPr>
            <a:xfrm>
              <a:off x="10050234" y="2231794"/>
              <a:ext cx="639537" cy="419100"/>
              <a:chOff x="4900022" y="5883729"/>
              <a:chExt cx="1435007" cy="41910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4EEF7B6-DEFF-EA05-2E67-53CD29EDF5D4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80E06A0-32A9-EF9A-78DA-A3AD43337E86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859B94D-E9DA-511B-5735-303A98DB50EF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CDD948-9D51-172A-E9AE-5D6A1374DCBA}"/>
                </a:ext>
              </a:extLst>
            </p:cNvPr>
            <p:cNvSpPr txBox="1"/>
            <p:nvPr/>
          </p:nvSpPr>
          <p:spPr>
            <a:xfrm>
              <a:off x="9240290" y="2668174"/>
              <a:ext cx="2559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Constant BG voltage</a:t>
              </a:r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81145F7-CF50-7977-54F1-9100123E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3301936"/>
            <a:ext cx="11029949" cy="3272600"/>
          </a:xfrm>
        </p:spPr>
        <p:txBody>
          <a:bodyPr/>
          <a:lstStyle/>
          <a:p>
            <a:r>
              <a:rPr lang="en-US" dirty="0"/>
              <a:t>Increase </a:t>
            </a:r>
            <a:r>
              <a:rPr lang="en-US" dirty="0">
                <a:solidFill>
                  <a:srgbClr val="FF0000"/>
                </a:solidFill>
              </a:rPr>
              <a:t>“Weak PTAT” </a:t>
            </a:r>
            <a:r>
              <a:rPr lang="en-US" dirty="0"/>
              <a:t>to be equal to </a:t>
            </a:r>
            <a:r>
              <a:rPr lang="en-US" dirty="0">
                <a:solidFill>
                  <a:srgbClr val="0070C0"/>
                </a:solidFill>
              </a:rPr>
              <a:t>“Strong CTAT”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They will cancel each other!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Mathematically: </a:t>
            </a:r>
            <a:r>
              <a:rPr lang="en-US" dirty="0"/>
              <a:t>ZTC (T) = K. PTAT (T) + CTAT (T)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We’ll be left with a CONSTANT Bandgap Voltage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For Silicon it is approximately 1.2 V</a:t>
            </a:r>
          </a:p>
        </p:txBody>
      </p:sp>
    </p:spTree>
    <p:extLst>
      <p:ext uri="{BB962C8B-B14F-4D97-AF65-F5344CB8AC3E}">
        <p14:creationId xmlns:p14="http://schemas.microsoft.com/office/powerpoint/2010/main" val="333633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3DDCC-151B-B924-BD8D-88B6C4DF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C5EF-0F57-131D-C293-3F5A3936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66800"/>
          </a:xfrm>
        </p:spPr>
        <p:txBody>
          <a:bodyPr/>
          <a:lstStyle/>
          <a:p>
            <a:r>
              <a:rPr lang="en-US" dirty="0"/>
              <a:t>Idea of BGR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2C34-7929-4790-8F74-BAB7F63C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1D29C7-2497-58AF-ECDD-8CC4972C0D7B}"/>
              </a:ext>
            </a:extLst>
          </p:cNvPr>
          <p:cNvGrpSpPr/>
          <p:nvPr/>
        </p:nvGrpSpPr>
        <p:grpSpPr>
          <a:xfrm>
            <a:off x="333444" y="1617402"/>
            <a:ext cx="9047319" cy="1549186"/>
            <a:chOff x="2752794" y="1490402"/>
            <a:chExt cx="9047319" cy="1549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7DFCEF-540D-68CD-E72E-C05C7DFA5374}"/>
                    </a:ext>
                  </a:extLst>
                </p:cNvPr>
                <p:cNvSpPr txBox="1"/>
                <p:nvPr/>
              </p:nvSpPr>
              <p:spPr>
                <a:xfrm>
                  <a:off x="2752794" y="1490402"/>
                  <a:ext cx="8586787" cy="9830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𝑩𝑬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</m:d>
                          </m:e>
                        </m:func>
                        <m:r>
                          <a:rPr lang="en-US" sz="28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f>
                          <m:f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d>
                          </m:e>
                        </m:func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7DFCEF-540D-68CD-E72E-C05C7DFA5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794" y="1490402"/>
                  <a:ext cx="8586787" cy="9830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10D992-F6A1-0ADD-C55A-42DDA29D4811}"/>
                </a:ext>
              </a:extLst>
            </p:cNvPr>
            <p:cNvGrpSpPr/>
            <p:nvPr/>
          </p:nvGrpSpPr>
          <p:grpSpPr>
            <a:xfrm>
              <a:off x="4416968" y="2224035"/>
              <a:ext cx="1435007" cy="419100"/>
              <a:chOff x="4900022" y="5883729"/>
              <a:chExt cx="1435007" cy="4191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BE14944-AB58-9E8C-41B2-E5AA49C40AE7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91579BD-1DEF-702B-1472-BFC27B367BFE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C641C5C-F4AF-1C20-0C0D-649EB69A15F3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292126-2F4A-208E-4D3D-395BC616A0BE}"/>
                </a:ext>
              </a:extLst>
            </p:cNvPr>
            <p:cNvSpPr txBox="1"/>
            <p:nvPr/>
          </p:nvSpPr>
          <p:spPr>
            <a:xfrm>
              <a:off x="4425042" y="2668174"/>
              <a:ext cx="1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Weak PTAT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2F592D-2856-B44C-C013-2DB6E8C23AB0}"/>
                </a:ext>
              </a:extLst>
            </p:cNvPr>
            <p:cNvGrpSpPr/>
            <p:nvPr/>
          </p:nvGrpSpPr>
          <p:grpSpPr>
            <a:xfrm>
              <a:off x="5909853" y="2224035"/>
              <a:ext cx="3796303" cy="419100"/>
              <a:chOff x="4900022" y="5883729"/>
              <a:chExt cx="1435007" cy="4191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35C17B2-536B-B4ED-B674-093E28A1A720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575B7AF-355F-B56E-19A5-7594997EAAD5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1BFC0BB-6685-9D6E-AAFC-11CED7F1B7D0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FA88F0-59B1-668C-46DB-9302277D8BEB}"/>
                </a:ext>
              </a:extLst>
            </p:cNvPr>
            <p:cNvSpPr txBox="1"/>
            <p:nvPr/>
          </p:nvSpPr>
          <p:spPr>
            <a:xfrm>
              <a:off x="6860672" y="2670256"/>
              <a:ext cx="176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Strong CTAT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18989A-03F2-B5BF-7A91-AC8BAF057638}"/>
                </a:ext>
              </a:extLst>
            </p:cNvPr>
            <p:cNvGrpSpPr/>
            <p:nvPr/>
          </p:nvGrpSpPr>
          <p:grpSpPr>
            <a:xfrm>
              <a:off x="10050234" y="2231794"/>
              <a:ext cx="639537" cy="419100"/>
              <a:chOff x="4900022" y="5883729"/>
              <a:chExt cx="1435007" cy="41910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728DA6-7677-A682-1C1D-884BFC38D223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7E568C8-DDA8-1B30-D9EC-62573DF93B8B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F83A5AD-6296-ED3B-9C0F-0FA792757B1F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E91F59-A8C2-D17A-E5F7-A993D368EAA9}"/>
                </a:ext>
              </a:extLst>
            </p:cNvPr>
            <p:cNvSpPr txBox="1"/>
            <p:nvPr/>
          </p:nvSpPr>
          <p:spPr>
            <a:xfrm>
              <a:off x="9240290" y="2668174"/>
              <a:ext cx="2559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Constant BG voltage</a:t>
              </a:r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08DFCCA-9297-CB66-9F17-24125770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1" y="3301936"/>
            <a:ext cx="11029949" cy="1270064"/>
          </a:xfrm>
        </p:spPr>
        <p:txBody>
          <a:bodyPr/>
          <a:lstStyle/>
          <a:p>
            <a:r>
              <a:rPr lang="en-US" dirty="0"/>
              <a:t>But first</a:t>
            </a:r>
            <a:r>
              <a:rPr lang="en-US" b="1" dirty="0"/>
              <a:t> </a:t>
            </a:r>
            <a:r>
              <a:rPr lang="en-US" dirty="0"/>
              <a:t>of all, We need to extract </a:t>
            </a:r>
            <a:r>
              <a:rPr lang="en-US" dirty="0">
                <a:solidFill>
                  <a:srgbClr val="FF0000"/>
                </a:solidFill>
              </a:rPr>
              <a:t>“Weak PTAT” </a:t>
            </a:r>
            <a:r>
              <a:rPr lang="en-US" dirty="0"/>
              <a:t>from V</a:t>
            </a:r>
            <a:r>
              <a:rPr lang="en-US" baseline="-25000" dirty="0"/>
              <a:t>BE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How can we do that?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CA0FF9-42B6-7F98-8245-C7C5C0DBFB67}"/>
                  </a:ext>
                </a:extLst>
              </p:cNvPr>
              <p:cNvSpPr txBox="1"/>
              <p:nvPr/>
            </p:nvSpPr>
            <p:spPr>
              <a:xfrm>
                <a:off x="8857066" y="1460113"/>
                <a:ext cx="3081337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CA0FF9-42B6-7F98-8245-C7C5C0DBF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066" y="1460113"/>
                <a:ext cx="3081337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E242996-729F-71BA-40DE-B0AC478FA949}"/>
              </a:ext>
            </a:extLst>
          </p:cNvPr>
          <p:cNvGrpSpPr/>
          <p:nvPr/>
        </p:nvGrpSpPr>
        <p:grpSpPr>
          <a:xfrm>
            <a:off x="10045700" y="2271139"/>
            <a:ext cx="585206" cy="419100"/>
            <a:chOff x="4900022" y="5883729"/>
            <a:chExt cx="1435007" cy="4191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5FED3DB-CBEC-AA33-D66D-19820D2EE127}"/>
                </a:ext>
              </a:extLst>
            </p:cNvPr>
            <p:cNvCxnSpPr/>
            <p:nvPr/>
          </p:nvCxnSpPr>
          <p:spPr>
            <a:xfrm>
              <a:off x="4900022" y="6289927"/>
              <a:ext cx="14350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1F700D-5472-285E-C7AF-F32601A85035}"/>
                </a:ext>
              </a:extLst>
            </p:cNvPr>
            <p:cNvCxnSpPr/>
            <p:nvPr/>
          </p:nvCxnSpPr>
          <p:spPr>
            <a:xfrm flipV="1">
              <a:off x="4908096" y="5883729"/>
              <a:ext cx="0" cy="419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3CEB92-DDD6-657A-1991-2EE07FC6580A}"/>
                </a:ext>
              </a:extLst>
            </p:cNvPr>
            <p:cNvCxnSpPr/>
            <p:nvPr/>
          </p:nvCxnSpPr>
          <p:spPr>
            <a:xfrm flipV="1">
              <a:off x="6322782" y="5883729"/>
              <a:ext cx="0" cy="419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D47C78F-C9FF-2966-74E8-FCB5DBF9C19B}"/>
              </a:ext>
            </a:extLst>
          </p:cNvPr>
          <p:cNvSpPr txBox="1"/>
          <p:nvPr/>
        </p:nvSpPr>
        <p:spPr>
          <a:xfrm>
            <a:off x="10083268" y="2715278"/>
            <a:ext cx="60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Weak PTAT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A6D68E-FB1A-F792-9A9C-6CD35AD61F73}"/>
              </a:ext>
            </a:extLst>
          </p:cNvPr>
          <p:cNvGrpSpPr/>
          <p:nvPr/>
        </p:nvGrpSpPr>
        <p:grpSpPr>
          <a:xfrm>
            <a:off x="10783429" y="2376074"/>
            <a:ext cx="884415" cy="419100"/>
            <a:chOff x="4900022" y="5883729"/>
            <a:chExt cx="1435007" cy="4191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B0E78D-45B4-4998-E157-FDD757576633}"/>
                </a:ext>
              </a:extLst>
            </p:cNvPr>
            <p:cNvCxnSpPr/>
            <p:nvPr/>
          </p:nvCxnSpPr>
          <p:spPr>
            <a:xfrm>
              <a:off x="4900022" y="6289927"/>
              <a:ext cx="143500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50380C-CF1A-3CB5-931E-251C575B982E}"/>
                </a:ext>
              </a:extLst>
            </p:cNvPr>
            <p:cNvCxnSpPr/>
            <p:nvPr/>
          </p:nvCxnSpPr>
          <p:spPr>
            <a:xfrm flipV="1">
              <a:off x="4908096" y="5883729"/>
              <a:ext cx="0" cy="4191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288712-6244-95DA-0B80-B7BD00898805}"/>
                </a:ext>
              </a:extLst>
            </p:cNvPr>
            <p:cNvCxnSpPr/>
            <p:nvPr/>
          </p:nvCxnSpPr>
          <p:spPr>
            <a:xfrm flipV="1">
              <a:off x="6322782" y="5883729"/>
              <a:ext cx="0" cy="4191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35EFD20-A976-92C0-1475-BACEBBD2FB54}"/>
              </a:ext>
            </a:extLst>
          </p:cNvPr>
          <p:cNvSpPr txBox="1"/>
          <p:nvPr/>
        </p:nvSpPr>
        <p:spPr>
          <a:xfrm>
            <a:off x="10719206" y="2790787"/>
            <a:ext cx="1110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Strong CTAT</a:t>
            </a:r>
          </a:p>
        </p:txBody>
      </p:sp>
    </p:spTree>
    <p:extLst>
      <p:ext uri="{BB962C8B-B14F-4D97-AF65-F5344CB8AC3E}">
        <p14:creationId xmlns:p14="http://schemas.microsoft.com/office/powerpoint/2010/main" val="19112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87733-B766-BE78-2428-588C1281E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952A-4BDC-854B-1551-9D269BA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49" y="240972"/>
            <a:ext cx="10972800" cy="1066800"/>
          </a:xfrm>
        </p:spPr>
        <p:txBody>
          <a:bodyPr/>
          <a:lstStyle/>
          <a:p>
            <a:r>
              <a:rPr lang="en-US" dirty="0"/>
              <a:t>Choice of N (Making PTAT Stronger)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DCC30-2CEC-391F-5792-977AD018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Content Placeholder 24">
            <a:extLst>
              <a:ext uri="{FF2B5EF4-FFF2-40B4-BE49-F238E27FC236}">
                <a16:creationId xmlns:a16="http://schemas.microsoft.com/office/drawing/2014/main" id="{E6B96843-DC0F-7BD9-D72B-44CDE624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344" y="892753"/>
            <a:ext cx="3486975" cy="555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88645F-D1E8-4F03-D2C0-A14D1081B270}"/>
              </a:ext>
            </a:extLst>
          </p:cNvPr>
          <p:cNvSpPr txBox="1"/>
          <p:nvPr/>
        </p:nvSpPr>
        <p:spPr>
          <a:xfrm>
            <a:off x="10126601" y="6373602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2D1405-6E6F-7C2E-6FC7-F0EA074F6DED}"/>
              </a:ext>
            </a:extLst>
          </p:cNvPr>
          <p:cNvGrpSpPr/>
          <p:nvPr/>
        </p:nvGrpSpPr>
        <p:grpSpPr>
          <a:xfrm>
            <a:off x="8236054" y="3514796"/>
            <a:ext cx="3898489" cy="881672"/>
            <a:chOff x="8236054" y="3514796"/>
            <a:chExt cx="3898489" cy="8816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0DA369-D9BA-E662-8D74-8255C048D2C6}"/>
                </a:ext>
              </a:extLst>
            </p:cNvPr>
            <p:cNvSpPr txBox="1"/>
            <p:nvPr/>
          </p:nvSpPr>
          <p:spPr>
            <a:xfrm>
              <a:off x="8236054" y="3928132"/>
              <a:ext cx="1130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EB1</a:t>
              </a:r>
              <a:r>
                <a:rPr lang="en-US" dirty="0"/>
                <a:t> = V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AE1CEF-0FC7-2AB3-12FC-F6D41B392E5F}"/>
                </a:ext>
              </a:extLst>
            </p:cNvPr>
            <p:cNvSpPr txBox="1"/>
            <p:nvPr/>
          </p:nvSpPr>
          <p:spPr>
            <a:xfrm>
              <a:off x="11003716" y="3514796"/>
              <a:ext cx="1130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8AC931-2389-3430-DE82-774BFB13C9B4}"/>
                </a:ext>
              </a:extLst>
            </p:cNvPr>
            <p:cNvCxnSpPr/>
            <p:nvPr/>
          </p:nvCxnSpPr>
          <p:spPr>
            <a:xfrm flipH="1">
              <a:off x="8404679" y="4396468"/>
              <a:ext cx="90759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737EAB-CE55-9F31-F192-BF293D03A354}"/>
                </a:ext>
              </a:extLst>
            </p:cNvPr>
            <p:cNvCxnSpPr/>
            <p:nvPr/>
          </p:nvCxnSpPr>
          <p:spPr>
            <a:xfrm flipH="1">
              <a:off x="11003716" y="3886396"/>
              <a:ext cx="90759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C91854-6B18-E18F-B8BC-066751692741}"/>
              </a:ext>
            </a:extLst>
          </p:cNvPr>
          <p:cNvSpPr txBox="1"/>
          <p:nvPr/>
        </p:nvSpPr>
        <p:spPr>
          <a:xfrm>
            <a:off x="9366881" y="5386252"/>
            <a:ext cx="5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78C96-DC22-2058-C3E3-F0E1A6D69DCF}"/>
              </a:ext>
            </a:extLst>
          </p:cNvPr>
          <p:cNvSpPr txBox="1"/>
          <p:nvPr/>
        </p:nvSpPr>
        <p:spPr>
          <a:xfrm>
            <a:off x="11071272" y="5386252"/>
            <a:ext cx="5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xN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C5F00-5871-E2EC-F6EA-53A093C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95" y="1084204"/>
            <a:ext cx="7476252" cy="3922771"/>
          </a:xfrm>
        </p:spPr>
        <p:txBody>
          <a:bodyPr>
            <a:normAutofit/>
          </a:bodyPr>
          <a:lstStyle/>
          <a:p>
            <a:r>
              <a:rPr lang="en-US" dirty="0"/>
              <a:t>Usually the value of “N” is chosen such a way to make N = integer</a:t>
            </a:r>
            <a:r>
              <a:rPr lang="en-US" baseline="30000" dirty="0"/>
              <a:t>2 </a:t>
            </a:r>
            <a:r>
              <a:rPr lang="en-US" dirty="0"/>
              <a:t>– 1</a:t>
            </a:r>
          </a:p>
          <a:p>
            <a:r>
              <a:rPr lang="en-US" dirty="0"/>
              <a:t>For example, N= 8 (3</a:t>
            </a:r>
            <a:r>
              <a:rPr lang="en-US" baseline="30000" dirty="0"/>
              <a:t>2</a:t>
            </a:r>
            <a:r>
              <a:rPr lang="en-US" dirty="0"/>
              <a:t> – 1)</a:t>
            </a:r>
          </a:p>
          <a:p>
            <a:r>
              <a:rPr lang="en-US" dirty="0"/>
              <a:t>Why??</a:t>
            </a:r>
          </a:p>
          <a:p>
            <a:r>
              <a:rPr lang="en-US" dirty="0"/>
              <a:t>Because of matching in layout. E.g. Common-centroid matching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83D956-7C6D-D4C0-F624-63826060D76D}"/>
              </a:ext>
            </a:extLst>
          </p:cNvPr>
          <p:cNvGrpSpPr/>
          <p:nvPr/>
        </p:nvGrpSpPr>
        <p:grpSpPr>
          <a:xfrm>
            <a:off x="2967433" y="4006303"/>
            <a:ext cx="3435413" cy="2444750"/>
            <a:chOff x="2284822" y="3884128"/>
            <a:chExt cx="3435413" cy="24447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5E822F-2D09-E587-FE64-E8FD7B56CD52}"/>
                </a:ext>
              </a:extLst>
            </p:cNvPr>
            <p:cNvSpPr/>
            <p:nvPr/>
          </p:nvSpPr>
          <p:spPr>
            <a:xfrm>
              <a:off x="2297628" y="3884128"/>
              <a:ext cx="914400" cy="5905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B17F23-6862-B1BE-3ECB-87E6AB0A243A}"/>
                </a:ext>
              </a:extLst>
            </p:cNvPr>
            <p:cNvSpPr/>
            <p:nvPr/>
          </p:nvSpPr>
          <p:spPr>
            <a:xfrm>
              <a:off x="3516828" y="3884128"/>
              <a:ext cx="914400" cy="5905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38EB1F-7A6F-E782-09B5-F4DEB731978B}"/>
                </a:ext>
              </a:extLst>
            </p:cNvPr>
            <p:cNvSpPr/>
            <p:nvPr/>
          </p:nvSpPr>
          <p:spPr>
            <a:xfrm>
              <a:off x="4805835" y="3884128"/>
              <a:ext cx="914400" cy="5905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3F2F00-0C18-87AC-04EC-747933ACBAA1}"/>
                </a:ext>
              </a:extLst>
            </p:cNvPr>
            <p:cNvSpPr/>
            <p:nvPr/>
          </p:nvSpPr>
          <p:spPr>
            <a:xfrm>
              <a:off x="2297628" y="4814403"/>
              <a:ext cx="914400" cy="5905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C92655-9DCC-81D4-D774-2A51EDE1CEFE}"/>
                </a:ext>
              </a:extLst>
            </p:cNvPr>
            <p:cNvSpPr/>
            <p:nvPr/>
          </p:nvSpPr>
          <p:spPr>
            <a:xfrm>
              <a:off x="2284822" y="5738328"/>
              <a:ext cx="914400" cy="5905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81235D-388E-9DEF-42FD-9A3A1FAB2F39}"/>
                </a:ext>
              </a:extLst>
            </p:cNvPr>
            <p:cNvSpPr/>
            <p:nvPr/>
          </p:nvSpPr>
          <p:spPr>
            <a:xfrm>
              <a:off x="4805835" y="4814403"/>
              <a:ext cx="914400" cy="5905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31CE0A-7C6E-1F34-9F50-EE9AD3EAE3A6}"/>
                </a:ext>
              </a:extLst>
            </p:cNvPr>
            <p:cNvSpPr/>
            <p:nvPr/>
          </p:nvSpPr>
          <p:spPr>
            <a:xfrm>
              <a:off x="3516828" y="5723830"/>
              <a:ext cx="914400" cy="5905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4CD4FF-9E17-534D-E32C-316BC176D0B3}"/>
                </a:ext>
              </a:extLst>
            </p:cNvPr>
            <p:cNvSpPr/>
            <p:nvPr/>
          </p:nvSpPr>
          <p:spPr>
            <a:xfrm>
              <a:off x="4805835" y="5723830"/>
              <a:ext cx="914400" cy="5905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4B98BB-623C-46BF-EE1F-94FD8B9ACBE1}"/>
                </a:ext>
              </a:extLst>
            </p:cNvPr>
            <p:cNvSpPr/>
            <p:nvPr/>
          </p:nvSpPr>
          <p:spPr>
            <a:xfrm>
              <a:off x="3545562" y="4814403"/>
              <a:ext cx="914400" cy="59055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29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2C0B2-5860-A2E4-DD5C-1463218D9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DA3C-9770-9C08-8F26-A0115780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603250"/>
            <a:ext cx="10972800" cy="1066800"/>
          </a:xfrm>
        </p:spPr>
        <p:txBody>
          <a:bodyPr/>
          <a:lstStyle/>
          <a:p>
            <a:r>
              <a:rPr lang="en-US" dirty="0"/>
              <a:t>Extracting PTAT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6D604-3FCE-2F17-9FFC-6FC6174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805431C-5C7D-6D8A-CA63-4F9B70286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7293" y="1619972"/>
                <a:ext cx="8030557" cy="48310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Make I1 = I2 = I and V1 = V2 using current mirror or </a:t>
                </a:r>
                <a:r>
                  <a:rPr lang="en-US" dirty="0" err="1"/>
                  <a:t>OpAmp</a:t>
                </a:r>
                <a:endParaRPr lang="en-US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BE1</a:t>
                </a:r>
                <a:r>
                  <a:rPr lang="en-US" dirty="0"/>
                  <a:t> = RI + V</a:t>
                </a:r>
                <a:r>
                  <a:rPr lang="en-US" baseline="-25000" dirty="0"/>
                  <a:t>BE2</a:t>
                </a:r>
              </a:p>
              <a:p>
                <a:endParaRPr lang="en-US" baseline="-25000" dirty="0"/>
              </a:p>
              <a:p>
                <a:r>
                  <a:rPr lang="en-US" dirty="0"/>
                  <a:t>V</a:t>
                </a:r>
                <a:r>
                  <a:rPr lang="en-US" baseline="-25000" dirty="0"/>
                  <a:t>BE1</a:t>
                </a:r>
                <a:r>
                  <a:rPr lang="en-US" dirty="0"/>
                  <a:t> - V</a:t>
                </a:r>
                <a:r>
                  <a:rPr lang="en-US" baseline="-25000" dirty="0"/>
                  <a:t>BE2 </a:t>
                </a:r>
                <a:r>
                  <a:rPr lang="en-US" dirty="0"/>
                  <a:t>= RI</a:t>
                </a:r>
                <a:endParaRPr lang="en-US" baseline="-2500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en-US" sz="2800" dirty="0"/>
                  <a:t> [Assuming identical BJT]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= RI</a:t>
                </a:r>
              </a:p>
              <a:p>
                <a:r>
                  <a:rPr lang="en-US" dirty="0"/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𝑞𝑅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805431C-5C7D-6D8A-CA63-4F9B70286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293" y="1619972"/>
                <a:ext cx="8030557" cy="4831081"/>
              </a:xfrm>
              <a:blipFill>
                <a:blip r:embed="rId2"/>
                <a:stretch>
                  <a:fillRect t="-2020" r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24">
            <a:extLst>
              <a:ext uri="{FF2B5EF4-FFF2-40B4-BE49-F238E27FC236}">
                <a16:creationId xmlns:a16="http://schemas.microsoft.com/office/drawing/2014/main" id="{4F886A00-3D47-67E0-12D1-BEA3B4E7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344" y="892753"/>
            <a:ext cx="3486975" cy="555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27855-D3CC-61EE-67ED-012643EF6298}"/>
              </a:ext>
            </a:extLst>
          </p:cNvPr>
          <p:cNvSpPr txBox="1"/>
          <p:nvPr/>
        </p:nvSpPr>
        <p:spPr>
          <a:xfrm>
            <a:off x="10126601" y="6373602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358289-2FE2-7FF0-7063-09C16D4DC1DE}"/>
              </a:ext>
            </a:extLst>
          </p:cNvPr>
          <p:cNvGrpSpPr/>
          <p:nvPr/>
        </p:nvGrpSpPr>
        <p:grpSpPr>
          <a:xfrm>
            <a:off x="8236054" y="3514796"/>
            <a:ext cx="3898489" cy="881672"/>
            <a:chOff x="8236054" y="3514796"/>
            <a:chExt cx="3898489" cy="8816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4094E7-C200-07E7-5F73-2D1A580348AE}"/>
                </a:ext>
              </a:extLst>
            </p:cNvPr>
            <p:cNvSpPr txBox="1"/>
            <p:nvPr/>
          </p:nvSpPr>
          <p:spPr>
            <a:xfrm>
              <a:off x="8236054" y="3928132"/>
              <a:ext cx="1130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EB1</a:t>
              </a:r>
              <a:r>
                <a:rPr lang="en-US" dirty="0"/>
                <a:t> = V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5BB69F-9D1D-A2E6-DF69-E4A50E196772}"/>
                </a:ext>
              </a:extLst>
            </p:cNvPr>
            <p:cNvSpPr txBox="1"/>
            <p:nvPr/>
          </p:nvSpPr>
          <p:spPr>
            <a:xfrm>
              <a:off x="11003716" y="3514796"/>
              <a:ext cx="1130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E11B9-05B8-D3F0-9223-B5195BE28BF3}"/>
                </a:ext>
              </a:extLst>
            </p:cNvPr>
            <p:cNvCxnSpPr/>
            <p:nvPr/>
          </p:nvCxnSpPr>
          <p:spPr>
            <a:xfrm flipH="1">
              <a:off x="8404679" y="4396468"/>
              <a:ext cx="90759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CCCC45-F4E6-6E3F-EBF8-44E9D7C06BBC}"/>
                </a:ext>
              </a:extLst>
            </p:cNvPr>
            <p:cNvCxnSpPr/>
            <p:nvPr/>
          </p:nvCxnSpPr>
          <p:spPr>
            <a:xfrm flipH="1">
              <a:off x="11003716" y="3886396"/>
              <a:ext cx="90759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2D8E72-4E01-8D4D-C708-6CC47EEF1973}"/>
              </a:ext>
            </a:extLst>
          </p:cNvPr>
          <p:cNvSpPr txBox="1"/>
          <p:nvPr/>
        </p:nvSpPr>
        <p:spPr>
          <a:xfrm>
            <a:off x="9366881" y="5386252"/>
            <a:ext cx="5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91012-5919-7D84-8483-491D855D8E14}"/>
              </a:ext>
            </a:extLst>
          </p:cNvPr>
          <p:cNvSpPr txBox="1"/>
          <p:nvPr/>
        </p:nvSpPr>
        <p:spPr>
          <a:xfrm>
            <a:off x="11071272" y="5386252"/>
            <a:ext cx="5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xN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62F7EA-16BA-2836-16A9-6E522E0C942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644838" y="4888950"/>
            <a:ext cx="1403766" cy="696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EC7A43-1416-15B1-BE7F-05C535CE6687}"/>
              </a:ext>
            </a:extLst>
          </p:cNvPr>
          <p:cNvSpPr txBox="1"/>
          <p:nvPr/>
        </p:nvSpPr>
        <p:spPr>
          <a:xfrm>
            <a:off x="3048604" y="4658117"/>
            <a:ext cx="260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PTAP Current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D7C20-151D-E934-F50D-66AC8A6B9A34}"/>
              </a:ext>
            </a:extLst>
          </p:cNvPr>
          <p:cNvSpPr txBox="1"/>
          <p:nvPr/>
        </p:nvSpPr>
        <p:spPr>
          <a:xfrm>
            <a:off x="3048604" y="4984933"/>
            <a:ext cx="5841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Use CM to generate multiple copies  Drop it across a resistor to generate PTAT Voltage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13D23-7D17-C7D4-4732-6F82E193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651156-C792-78ED-9332-9354405B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" y="1003610"/>
            <a:ext cx="3486636" cy="5821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2DB32E-1874-83DD-47F2-6A49B3B9F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4"/>
          <a:stretch/>
        </p:blipFill>
        <p:spPr>
          <a:xfrm>
            <a:off x="5594924" y="1662399"/>
            <a:ext cx="3255968" cy="40466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9D7D9-6DD9-6A32-1165-9C348DC3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8684" y="44288"/>
            <a:ext cx="1016000" cy="365760"/>
          </a:xfrm>
        </p:spPr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5CD32C-3514-B5F7-671E-DE536435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85152"/>
            <a:ext cx="1028524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Simulation Verification of PTAT Current and Voltage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798999-122C-3F6F-94F3-05009FE631E3}"/>
              </a:ext>
            </a:extLst>
          </p:cNvPr>
          <p:cNvCxnSpPr>
            <a:cxnSpLocks/>
          </p:cNvCxnSpPr>
          <p:nvPr/>
        </p:nvCxnSpPr>
        <p:spPr>
          <a:xfrm>
            <a:off x="2595716" y="5396757"/>
            <a:ext cx="3057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5735F9-753F-E0AF-933B-3010329BB993}"/>
              </a:ext>
            </a:extLst>
          </p:cNvPr>
          <p:cNvCxnSpPr>
            <a:cxnSpLocks/>
          </p:cNvCxnSpPr>
          <p:nvPr/>
        </p:nvCxnSpPr>
        <p:spPr>
          <a:xfrm>
            <a:off x="2595716" y="4177557"/>
            <a:ext cx="3057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25E8F1-2044-9E52-444C-1CF050268F74}"/>
              </a:ext>
            </a:extLst>
          </p:cNvPr>
          <p:cNvSpPr txBox="1"/>
          <p:nvPr/>
        </p:nvSpPr>
        <p:spPr>
          <a:xfrm>
            <a:off x="4385196" y="4104897"/>
            <a:ext cx="2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6CF4B0-2BBE-1D35-764D-4B79AA8A886A}"/>
              </a:ext>
            </a:extLst>
          </p:cNvPr>
          <p:cNvSpPr txBox="1"/>
          <p:nvPr/>
        </p:nvSpPr>
        <p:spPr>
          <a:xfrm>
            <a:off x="4416492" y="5087135"/>
            <a:ext cx="2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8FD038-FCEA-0068-F0AF-A17C3035E2F1}"/>
              </a:ext>
            </a:extLst>
          </p:cNvPr>
          <p:cNvSpPr txBox="1"/>
          <p:nvPr/>
        </p:nvSpPr>
        <p:spPr>
          <a:xfrm>
            <a:off x="3432107" y="4549271"/>
            <a:ext cx="2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– V</a:t>
            </a:r>
            <a:r>
              <a:rPr lang="en-US" baseline="-25000" dirty="0">
                <a:solidFill>
                  <a:srgbClr val="FF0000"/>
                </a:solidFill>
              </a:rPr>
              <a:t>BE2</a:t>
            </a:r>
            <a:r>
              <a:rPr lang="en-US" dirty="0">
                <a:solidFill>
                  <a:srgbClr val="FF0000"/>
                </a:solidFill>
              </a:rPr>
              <a:t> = V</a:t>
            </a:r>
            <a:r>
              <a:rPr lang="en-US" baseline="-25000" dirty="0">
                <a:solidFill>
                  <a:srgbClr val="FF0000"/>
                </a:solidFill>
              </a:rPr>
              <a:t>BE1 </a:t>
            </a:r>
            <a:r>
              <a:rPr lang="en-US" dirty="0">
                <a:solidFill>
                  <a:srgbClr val="FF0000"/>
                </a:solidFill>
              </a:rPr>
              <a:t>–V</a:t>
            </a:r>
            <a:r>
              <a:rPr lang="en-US" baseline="-25000" dirty="0">
                <a:solidFill>
                  <a:srgbClr val="FF0000"/>
                </a:solidFill>
              </a:rPr>
              <a:t>BE2 </a:t>
            </a:r>
          </a:p>
          <a:p>
            <a:r>
              <a:rPr lang="en-US" baseline="-25000" dirty="0">
                <a:solidFill>
                  <a:srgbClr val="FF0000"/>
                </a:solidFill>
              </a:rPr>
              <a:t>                      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PTAT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679B95-15ED-B095-2586-5E42C9BEABC9}"/>
              </a:ext>
            </a:extLst>
          </p:cNvPr>
          <p:cNvCxnSpPr>
            <a:cxnSpLocks/>
          </p:cNvCxnSpPr>
          <p:nvPr/>
        </p:nvCxnSpPr>
        <p:spPr>
          <a:xfrm>
            <a:off x="2595716" y="6731509"/>
            <a:ext cx="30577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8B5112-C347-3E4A-B29B-F5DCDCDAFC02}"/>
              </a:ext>
            </a:extLst>
          </p:cNvPr>
          <p:cNvSpPr txBox="1"/>
          <p:nvPr/>
        </p:nvSpPr>
        <p:spPr>
          <a:xfrm>
            <a:off x="4385196" y="5375117"/>
            <a:ext cx="2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E8DCB3-073C-4C48-D2BB-40D740D31F4C}"/>
              </a:ext>
            </a:extLst>
          </p:cNvPr>
          <p:cNvSpPr txBox="1"/>
          <p:nvPr/>
        </p:nvSpPr>
        <p:spPr>
          <a:xfrm>
            <a:off x="4416492" y="6362177"/>
            <a:ext cx="2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56FCB4-E7B5-A4C5-D3E3-74BD1E286390}"/>
              </a:ext>
            </a:extLst>
          </p:cNvPr>
          <p:cNvSpPr txBox="1"/>
          <p:nvPr/>
        </p:nvSpPr>
        <p:spPr>
          <a:xfrm>
            <a:off x="3586316" y="5893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baseline="-25000" dirty="0">
                <a:solidFill>
                  <a:srgbClr val="0070C0"/>
                </a:solidFill>
              </a:rPr>
              <a:t>BE2</a:t>
            </a:r>
            <a:r>
              <a:rPr lang="en-US" dirty="0">
                <a:solidFill>
                  <a:srgbClr val="0070C0"/>
                </a:solidFill>
              </a:rPr>
              <a:t> = CTAT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DD1DE-67D1-E9C1-0BD7-62B7DB0BFB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633"/>
          <a:stretch/>
        </p:blipFill>
        <p:spPr>
          <a:xfrm>
            <a:off x="8886610" y="1543647"/>
            <a:ext cx="3111891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4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45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D599D-343F-175E-9AEE-2EEC9234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2DE6E-5EB1-83EB-0110-0EE815C5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81" y="970114"/>
            <a:ext cx="3383388" cy="5649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A75A5-1485-EA6B-5521-56AA61E1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31" y="238559"/>
            <a:ext cx="109728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Review: CTAT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817B4-2415-85B8-BE3D-8D81A0D2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5" name="Content Placeholder 24">
            <a:extLst>
              <a:ext uri="{FF2B5EF4-FFF2-40B4-BE49-F238E27FC236}">
                <a16:creationId xmlns:a16="http://schemas.microsoft.com/office/drawing/2014/main" id="{DFDA3123-A894-B13E-10A2-FFD2CB22F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05359"/>
            <a:ext cx="3486975" cy="5558300"/>
          </a:xfr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CEC2DF-CB32-AFBB-4BAB-9BE68F66E8A8}"/>
              </a:ext>
            </a:extLst>
          </p:cNvPr>
          <p:cNvCxnSpPr/>
          <p:nvPr/>
        </p:nvCxnSpPr>
        <p:spPr>
          <a:xfrm>
            <a:off x="3340100" y="3917950"/>
            <a:ext cx="1060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7BCBA0-481B-7FEA-AB41-B641098A97DD}"/>
              </a:ext>
            </a:extLst>
          </p:cNvPr>
          <p:cNvSpPr txBox="1"/>
          <p:nvPr/>
        </p:nvSpPr>
        <p:spPr>
          <a:xfrm>
            <a:off x="749027" y="4174423"/>
            <a:ext cx="959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BE1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B1DC64-DFB3-1C95-E967-452A984B3B9B}"/>
              </a:ext>
            </a:extLst>
          </p:cNvPr>
          <p:cNvCxnSpPr/>
          <p:nvPr/>
        </p:nvCxnSpPr>
        <p:spPr>
          <a:xfrm flipH="1">
            <a:off x="702129" y="4548868"/>
            <a:ext cx="90759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D087AA-A02C-EB04-4E04-D9C303B15F5E}"/>
              </a:ext>
            </a:extLst>
          </p:cNvPr>
          <p:cNvSpPr txBox="1"/>
          <p:nvPr/>
        </p:nvSpPr>
        <p:spPr>
          <a:xfrm>
            <a:off x="2511472" y="3899843"/>
            <a:ext cx="523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658553-D09B-C4C5-097A-B32F3107732B}"/>
              </a:ext>
            </a:extLst>
          </p:cNvPr>
          <p:cNvCxnSpPr/>
          <p:nvPr/>
        </p:nvCxnSpPr>
        <p:spPr>
          <a:xfrm flipH="1">
            <a:off x="2347481" y="4269175"/>
            <a:ext cx="90759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19" descr="A graph on a white background&#10;&#10;Description automatically generated">
            <a:extLst>
              <a:ext uri="{FF2B5EF4-FFF2-40B4-BE49-F238E27FC236}">
                <a16:creationId xmlns:a16="http://schemas.microsoft.com/office/drawing/2014/main" id="{C5E663D1-0F48-D93D-1326-CE072C663B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5" r="66768" b="-1"/>
          <a:stretch/>
        </p:blipFill>
        <p:spPr>
          <a:xfrm>
            <a:off x="7978820" y="1208673"/>
            <a:ext cx="3822699" cy="518634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18BCB9-9CDF-1942-5547-39EF98DE70DF}"/>
              </a:ext>
            </a:extLst>
          </p:cNvPr>
          <p:cNvCxnSpPr/>
          <p:nvPr/>
        </p:nvCxnSpPr>
        <p:spPr>
          <a:xfrm>
            <a:off x="6870700" y="3479800"/>
            <a:ext cx="10604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83E-B4DE-25F6-1CD4-684D319E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50E9E-2592-C83A-7541-BF0C000A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8684" y="44288"/>
            <a:ext cx="1016000" cy="365760"/>
          </a:xfrm>
        </p:spPr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E00BE-FED7-2BA0-DA90-0253223E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491" y="659668"/>
            <a:ext cx="5032900" cy="6013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A95E98-7045-03D1-6CCC-75E5463C14F6}"/>
              </a:ext>
            </a:extLst>
          </p:cNvPr>
          <p:cNvGrpSpPr/>
          <p:nvPr/>
        </p:nvGrpSpPr>
        <p:grpSpPr>
          <a:xfrm>
            <a:off x="7688533" y="904961"/>
            <a:ext cx="1092952" cy="1049667"/>
            <a:chOff x="7136648" y="3976828"/>
            <a:chExt cx="1092952" cy="104966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4BC3F9-0D9F-2549-8348-37476AE15ADD}"/>
                </a:ext>
              </a:extLst>
            </p:cNvPr>
            <p:cNvCxnSpPr/>
            <p:nvPr/>
          </p:nvCxnSpPr>
          <p:spPr>
            <a:xfrm>
              <a:off x="8229600" y="3976828"/>
              <a:ext cx="0" cy="10496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3F57E-228B-1BE2-FBEF-5A6AAC0F490B}"/>
                </a:ext>
              </a:extLst>
            </p:cNvPr>
            <p:cNvSpPr txBox="1"/>
            <p:nvPr/>
          </p:nvSpPr>
          <p:spPr>
            <a:xfrm>
              <a:off x="7136648" y="4178495"/>
              <a:ext cx="10063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PTAT Current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E84BB2-64C6-7E04-1110-A4A6E9C8344E}"/>
              </a:ext>
            </a:extLst>
          </p:cNvPr>
          <p:cNvGrpSpPr/>
          <p:nvPr/>
        </p:nvGrpSpPr>
        <p:grpSpPr>
          <a:xfrm>
            <a:off x="8898976" y="1477902"/>
            <a:ext cx="1467000" cy="977040"/>
            <a:chOff x="8898976" y="1477902"/>
            <a:chExt cx="1467000" cy="9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61EBF0-6B51-F0B9-C66D-27AFDCDC3B4C}"/>
                    </a:ext>
                  </a:extLst>
                </p14:cNvPr>
                <p14:cNvContentPartPr/>
                <p14:nvPr/>
              </p14:nvContentPartPr>
              <p14:xfrm>
                <a:off x="8898976" y="1584102"/>
                <a:ext cx="1400400" cy="870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61EBF0-6B51-F0B9-C66D-27AFDCDC3B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80976" y="1566102"/>
                  <a:ext cx="143604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FCEB8C-AF42-CEEB-5F39-BF0A488F0850}"/>
                    </a:ext>
                  </a:extLst>
                </p14:cNvPr>
                <p14:cNvContentPartPr/>
                <p14:nvPr/>
              </p14:nvContentPartPr>
              <p14:xfrm>
                <a:off x="10156816" y="1477902"/>
                <a:ext cx="209160" cy="360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FCEB8C-AF42-CEEB-5F39-BF0A488F08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39176" y="1460262"/>
                  <a:ext cx="244800" cy="39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E40FE1-2941-2F0B-4DCE-B703A3B9C9A0}"/>
                  </a:ext>
                </a:extLst>
              </p14:cNvPr>
              <p14:cNvContentPartPr/>
              <p14:nvPr/>
            </p14:nvContentPartPr>
            <p14:xfrm>
              <a:off x="10898776" y="1027902"/>
              <a:ext cx="137880" cy="3213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E40FE1-2941-2F0B-4DCE-B703A3B9C9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80776" y="1009902"/>
                <a:ext cx="173520" cy="32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F68710-2B42-83F6-3417-EA9470A665D8}"/>
                  </a:ext>
                </a:extLst>
              </p14:cNvPr>
              <p14:cNvContentPartPr/>
              <p14:nvPr/>
            </p14:nvContentPartPr>
            <p14:xfrm>
              <a:off x="10869616" y="3932382"/>
              <a:ext cx="340560" cy="32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F68710-2B42-83F6-3417-EA9470A665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51976" y="3914382"/>
                <a:ext cx="37620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D87DCFD7-49F4-41B7-9B3B-DE901118F50B}"/>
              </a:ext>
            </a:extLst>
          </p:cNvPr>
          <p:cNvGrpSpPr/>
          <p:nvPr/>
        </p:nvGrpSpPr>
        <p:grpSpPr>
          <a:xfrm>
            <a:off x="11059336" y="1513902"/>
            <a:ext cx="994680" cy="1783080"/>
            <a:chOff x="11059336" y="1513902"/>
            <a:chExt cx="994680" cy="178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5D4D41D-8495-1B22-5E3B-9F65F869F13F}"/>
                    </a:ext>
                  </a:extLst>
                </p14:cNvPr>
                <p14:cNvContentPartPr/>
                <p14:nvPr/>
              </p14:nvContentPartPr>
              <p14:xfrm>
                <a:off x="11059336" y="2116542"/>
                <a:ext cx="262080" cy="265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5D4D41D-8495-1B22-5E3B-9F65F869F1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41696" y="2098902"/>
                  <a:ext cx="297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ECBCCA-7797-CBBB-6377-7DA12E932EDF}"/>
                    </a:ext>
                  </a:extLst>
                </p14:cNvPr>
                <p14:cNvContentPartPr/>
                <p14:nvPr/>
              </p14:nvContentPartPr>
              <p14:xfrm>
                <a:off x="11344456" y="1949142"/>
                <a:ext cx="199800" cy="28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ECBCCA-7797-CBBB-6377-7DA12E932E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26456" y="1931502"/>
                  <a:ext cx="235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15CDB3-20CA-479F-4978-03B2BC12EB12}"/>
                    </a:ext>
                  </a:extLst>
                </p14:cNvPr>
                <p14:cNvContentPartPr/>
                <p14:nvPr/>
              </p14:nvContentPartPr>
              <p14:xfrm>
                <a:off x="11424736" y="1768422"/>
                <a:ext cx="177480" cy="239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15CDB3-20CA-479F-4978-03B2BC12EB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06736" y="1750422"/>
                  <a:ext cx="213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15167B-3658-34CC-75DC-D37A6057FB1C}"/>
                    </a:ext>
                  </a:extLst>
                </p14:cNvPr>
                <p14:cNvContentPartPr/>
                <p14:nvPr/>
              </p14:nvContentPartPr>
              <p14:xfrm>
                <a:off x="11554336" y="1779582"/>
                <a:ext cx="21420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15167B-3658-34CC-75DC-D37A6057FB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36696" y="1761582"/>
                  <a:ext cx="249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ED2E39A-5D3D-2AB0-3E09-FBA4324CEE71}"/>
                    </a:ext>
                  </a:extLst>
                </p14:cNvPr>
                <p14:cNvContentPartPr/>
                <p14:nvPr/>
              </p14:nvContentPartPr>
              <p14:xfrm>
                <a:off x="11674936" y="1513902"/>
                <a:ext cx="320400" cy="325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ED2E39A-5D3D-2AB0-3E09-FBA4324CEE7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56936" y="1495902"/>
                  <a:ext cx="356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240009-20CD-4386-2A72-94DC44ECB2E6}"/>
                    </a:ext>
                  </a:extLst>
                </p14:cNvPr>
                <p14:cNvContentPartPr/>
                <p14:nvPr/>
              </p14:nvContentPartPr>
              <p14:xfrm>
                <a:off x="11121256" y="2640342"/>
                <a:ext cx="177480" cy="30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240009-20CD-4386-2A72-94DC44ECB2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3256" y="2622702"/>
                  <a:ext cx="213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6270D4-2D26-1FEA-B75E-82F6B40811F3}"/>
                    </a:ext>
                  </a:extLst>
                </p14:cNvPr>
                <p14:cNvContentPartPr/>
                <p14:nvPr/>
              </p14:nvContentPartPr>
              <p14:xfrm>
                <a:off x="11285776" y="2454942"/>
                <a:ext cx="126720" cy="13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6270D4-2D26-1FEA-B75E-82F6B40811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67776" y="2436942"/>
                  <a:ext cx="162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27D6250-D0EE-196B-0AEA-268FD65A9FF1}"/>
                    </a:ext>
                  </a:extLst>
                </p14:cNvPr>
                <p14:cNvContentPartPr/>
                <p14:nvPr/>
              </p14:nvContentPartPr>
              <p14:xfrm>
                <a:off x="11335096" y="2534142"/>
                <a:ext cx="158760" cy="216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27D6250-D0EE-196B-0AEA-268FD65A9F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17456" y="2516142"/>
                  <a:ext cx="194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70B437-ACF8-D926-421C-85D1C8DA710D}"/>
                    </a:ext>
                  </a:extLst>
                </p14:cNvPr>
                <p14:cNvContentPartPr/>
                <p14:nvPr/>
              </p14:nvContentPartPr>
              <p14:xfrm>
                <a:off x="11506096" y="2346942"/>
                <a:ext cx="212400" cy="238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70B437-ACF8-D926-421C-85D1C8DA710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88096" y="2328942"/>
                  <a:ext cx="24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E4F820-1343-100F-EDF6-F7B48EF225CB}"/>
                    </a:ext>
                  </a:extLst>
                </p14:cNvPr>
                <p14:cNvContentPartPr/>
                <p14:nvPr/>
              </p14:nvContentPartPr>
              <p14:xfrm>
                <a:off x="11544976" y="2161542"/>
                <a:ext cx="223560" cy="348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E4F820-1343-100F-EDF6-F7B48EF225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526976" y="2143542"/>
                  <a:ext cx="2592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6C4EF6-F166-8EC6-7DA5-52320DDD8237}"/>
                    </a:ext>
                  </a:extLst>
                </p14:cNvPr>
                <p14:cNvContentPartPr/>
                <p14:nvPr/>
              </p14:nvContentPartPr>
              <p14:xfrm>
                <a:off x="11705176" y="2189982"/>
                <a:ext cx="179280" cy="229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6C4EF6-F166-8EC6-7DA5-52320DDD82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687176" y="2171982"/>
                  <a:ext cx="21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C42082-6F3A-6F18-4248-22C496CFAFAF}"/>
                    </a:ext>
                  </a:extLst>
                </p14:cNvPr>
                <p14:cNvContentPartPr/>
                <p14:nvPr/>
              </p14:nvContentPartPr>
              <p14:xfrm>
                <a:off x="11308816" y="3123462"/>
                <a:ext cx="171720" cy="173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C42082-6F3A-6F18-4248-22C496CFAFA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90816" y="3105822"/>
                  <a:ext cx="207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E1CFE5-0E28-478E-3A22-FCE0AD427C02}"/>
                    </a:ext>
                  </a:extLst>
                </p14:cNvPr>
                <p14:cNvContentPartPr/>
                <p14:nvPr/>
              </p14:nvContentPartPr>
              <p14:xfrm>
                <a:off x="11421496" y="3009702"/>
                <a:ext cx="220680" cy="120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E1CFE5-0E28-478E-3A22-FCE0AD427C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403856" y="2992062"/>
                  <a:ext cx="256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3ECE7A-021A-DFEF-C3B4-667B36581474}"/>
                    </a:ext>
                  </a:extLst>
                </p14:cNvPr>
                <p14:cNvContentPartPr/>
                <p14:nvPr/>
              </p14:nvContentPartPr>
              <p14:xfrm>
                <a:off x="11559736" y="2791542"/>
                <a:ext cx="131760" cy="180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3ECE7A-021A-DFEF-C3B4-667B365814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541736" y="2773902"/>
                  <a:ext cx="167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40EA95-124E-2E3B-8B13-9E8CFBE3842C}"/>
                    </a:ext>
                  </a:extLst>
                </p14:cNvPr>
                <p14:cNvContentPartPr/>
                <p14:nvPr/>
              </p14:nvContentPartPr>
              <p14:xfrm>
                <a:off x="11675656" y="2632782"/>
                <a:ext cx="120600" cy="205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40EA95-124E-2E3B-8B13-9E8CFBE3842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657656" y="2614782"/>
                  <a:ext cx="156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0302D0-132C-EA26-EC72-B99CAB67C188}"/>
                    </a:ext>
                  </a:extLst>
                </p14:cNvPr>
                <p14:cNvContentPartPr/>
                <p14:nvPr/>
              </p14:nvContentPartPr>
              <p14:xfrm>
                <a:off x="11786536" y="2595702"/>
                <a:ext cx="117720" cy="10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0302D0-132C-EA26-EC72-B99CAB67C1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768536" y="2578062"/>
                  <a:ext cx="153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FD3B04D-9BBE-358A-58E4-5E9F650A1B4E}"/>
                    </a:ext>
                  </a:extLst>
                </p14:cNvPr>
                <p14:cNvContentPartPr/>
                <p14:nvPr/>
              </p14:nvContentPartPr>
              <p14:xfrm>
                <a:off x="11822536" y="2483022"/>
                <a:ext cx="216360" cy="13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FD3B04D-9BBE-358A-58E4-5E9F650A1B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804536" y="2465022"/>
                  <a:ext cx="252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51A012A-C34C-E21E-E8A8-31F338AF77B6}"/>
                    </a:ext>
                  </a:extLst>
                </p14:cNvPr>
                <p14:cNvContentPartPr/>
                <p14:nvPr/>
              </p14:nvContentPartPr>
              <p14:xfrm>
                <a:off x="11957896" y="2297262"/>
                <a:ext cx="96120" cy="160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51A012A-C34C-E21E-E8A8-31F338AF77B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940256" y="2279262"/>
                  <a:ext cx="131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A46562-53E3-4BF3-ED3D-92CE1DFD55C6}"/>
                    </a:ext>
                  </a:extLst>
                </p14:cNvPr>
                <p14:cNvContentPartPr/>
                <p14:nvPr/>
              </p14:nvContentPartPr>
              <p14:xfrm>
                <a:off x="11919376" y="2290422"/>
                <a:ext cx="87120" cy="109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A46562-53E3-4BF3-ED3D-92CE1DFD55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901376" y="2272422"/>
                  <a:ext cx="1227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B7A3EF2-B0B9-91D5-75F9-2CBA2E303BD4}"/>
              </a:ext>
            </a:extLst>
          </p:cNvPr>
          <p:cNvGrpSpPr/>
          <p:nvPr/>
        </p:nvGrpSpPr>
        <p:grpSpPr>
          <a:xfrm>
            <a:off x="10182376" y="3084222"/>
            <a:ext cx="2018160" cy="3582000"/>
            <a:chOff x="10182376" y="3084222"/>
            <a:chExt cx="2018160" cy="358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E6D9FBD-1082-2235-130A-6DA7223A4C33}"/>
                    </a:ext>
                  </a:extLst>
                </p14:cNvPr>
                <p14:cNvContentPartPr/>
                <p14:nvPr/>
              </p14:nvContentPartPr>
              <p14:xfrm>
                <a:off x="10296856" y="3084222"/>
                <a:ext cx="1018440" cy="83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E6D9FBD-1082-2235-130A-6DA7223A4C3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78856" y="3066222"/>
                  <a:ext cx="105408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4333D88-0557-D89C-7484-B5584AE35C41}"/>
                    </a:ext>
                  </a:extLst>
                </p14:cNvPr>
                <p14:cNvContentPartPr/>
                <p14:nvPr/>
              </p14:nvContentPartPr>
              <p14:xfrm>
                <a:off x="10188136" y="3971982"/>
                <a:ext cx="261000" cy="797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4333D88-0557-D89C-7484-B5584AE35C4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70136" y="3954342"/>
                  <a:ext cx="29664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3E8CC4-F173-5DA0-29EC-B31BF720D355}"/>
                    </a:ext>
                  </a:extLst>
                </p14:cNvPr>
                <p14:cNvContentPartPr/>
                <p14:nvPr/>
              </p14:nvContentPartPr>
              <p14:xfrm>
                <a:off x="10182376" y="5083662"/>
                <a:ext cx="202320" cy="301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3E8CC4-F173-5DA0-29EC-B31BF720D35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64376" y="5065662"/>
                  <a:ext cx="237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696BE08-24BB-D0AB-41F8-20F937E8CCA1}"/>
                    </a:ext>
                  </a:extLst>
                </p14:cNvPr>
                <p14:cNvContentPartPr/>
                <p14:nvPr/>
              </p14:nvContentPartPr>
              <p14:xfrm>
                <a:off x="10375336" y="4872702"/>
                <a:ext cx="292680" cy="293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696BE08-24BB-D0AB-41F8-20F937E8CCA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57696" y="4855062"/>
                  <a:ext cx="3283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A8F539-C5FC-E0FF-4ECA-2212940D64F4}"/>
                    </a:ext>
                  </a:extLst>
                </p14:cNvPr>
                <p14:cNvContentPartPr/>
                <p14:nvPr/>
              </p14:nvContentPartPr>
              <p14:xfrm>
                <a:off x="10628056" y="4775142"/>
                <a:ext cx="238680" cy="26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A8F539-C5FC-E0FF-4ECA-2212940D64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0056" y="4757142"/>
                  <a:ext cx="274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62F49B-BDCB-A19D-9FE5-8C4F4554FF13}"/>
                    </a:ext>
                  </a:extLst>
                </p14:cNvPr>
                <p14:cNvContentPartPr/>
                <p14:nvPr/>
              </p14:nvContentPartPr>
              <p14:xfrm>
                <a:off x="10637776" y="4713222"/>
                <a:ext cx="156960" cy="182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62F49B-BDCB-A19D-9FE5-8C4F4554FF1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20136" y="4695582"/>
                  <a:ext cx="192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5C6E60-62E6-AAAC-3AB4-54A83E48C647}"/>
                    </a:ext>
                  </a:extLst>
                </p14:cNvPr>
                <p14:cNvContentPartPr/>
                <p14:nvPr/>
              </p14:nvContentPartPr>
              <p14:xfrm>
                <a:off x="10803016" y="4688382"/>
                <a:ext cx="224640" cy="23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5C6E60-62E6-AAAC-3AB4-54A83E48C64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85376" y="4670742"/>
                  <a:ext cx="260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F3DE9EE-89F7-8FDF-DA03-AA89471DBBDE}"/>
                    </a:ext>
                  </a:extLst>
                </p14:cNvPr>
                <p14:cNvContentPartPr/>
                <p14:nvPr/>
              </p14:nvContentPartPr>
              <p14:xfrm>
                <a:off x="10769536" y="4599822"/>
                <a:ext cx="154080" cy="157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F3DE9EE-89F7-8FDF-DA03-AA89471DBBD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51536" y="4582182"/>
                  <a:ext cx="189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12B3F6-90F8-037F-2EDF-5265CDC15223}"/>
                    </a:ext>
                  </a:extLst>
                </p14:cNvPr>
                <p14:cNvContentPartPr/>
                <p14:nvPr/>
              </p14:nvContentPartPr>
              <p14:xfrm>
                <a:off x="11002456" y="4457982"/>
                <a:ext cx="209520" cy="177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12B3F6-90F8-037F-2EDF-5265CDC152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84816" y="4439982"/>
                  <a:ext cx="245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2CFA4FA-9D83-1BAC-84DD-A466CE569E7C}"/>
                    </a:ext>
                  </a:extLst>
                </p14:cNvPr>
                <p14:cNvContentPartPr/>
                <p14:nvPr/>
              </p14:nvContentPartPr>
              <p14:xfrm>
                <a:off x="11112976" y="4191942"/>
                <a:ext cx="246960" cy="353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2CFA4FA-9D83-1BAC-84DD-A466CE569E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095336" y="4173942"/>
                  <a:ext cx="2826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4CCE17-BDE9-E102-C517-F7BD90F17E9C}"/>
                    </a:ext>
                  </a:extLst>
                </p14:cNvPr>
                <p14:cNvContentPartPr/>
                <p14:nvPr/>
              </p14:nvContentPartPr>
              <p14:xfrm>
                <a:off x="11403136" y="4076022"/>
                <a:ext cx="145080" cy="170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4CCE17-BDE9-E102-C517-F7BD90F17E9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85136" y="4058022"/>
                  <a:ext cx="180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03AC87-C724-83FF-70FF-9C08173F4036}"/>
                    </a:ext>
                  </a:extLst>
                </p14:cNvPr>
                <p14:cNvContentPartPr/>
                <p14:nvPr/>
              </p14:nvContentPartPr>
              <p14:xfrm>
                <a:off x="11328976" y="3863262"/>
                <a:ext cx="299520" cy="191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03AC87-C724-83FF-70FF-9C08173F403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310976" y="3845622"/>
                  <a:ext cx="335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1CF96B8-A69F-473D-918C-D30BEFA8B211}"/>
                    </a:ext>
                  </a:extLst>
                </p14:cNvPr>
                <p14:cNvContentPartPr/>
                <p14:nvPr/>
              </p14:nvContentPartPr>
              <p14:xfrm>
                <a:off x="11544976" y="3801702"/>
                <a:ext cx="140400" cy="216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1CF96B8-A69F-473D-918C-D30BEFA8B21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26976" y="3784062"/>
                  <a:ext cx="176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F05CE1-6966-DE16-93E8-04877ED15626}"/>
                    </a:ext>
                  </a:extLst>
                </p14:cNvPr>
                <p14:cNvContentPartPr/>
                <p14:nvPr/>
              </p14:nvContentPartPr>
              <p14:xfrm>
                <a:off x="10556416" y="5601702"/>
                <a:ext cx="249840" cy="207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F05CE1-6966-DE16-93E8-04877ED1562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38416" y="5584062"/>
                  <a:ext cx="285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1CB743-F364-134B-2298-D4444FC62CCC}"/>
                    </a:ext>
                  </a:extLst>
                </p14:cNvPr>
                <p14:cNvContentPartPr/>
                <p14:nvPr/>
              </p14:nvContentPartPr>
              <p14:xfrm>
                <a:off x="10756936" y="5424942"/>
                <a:ext cx="124920" cy="161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1CB743-F364-134B-2298-D4444FC62CC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39296" y="5406942"/>
                  <a:ext cx="160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48BA07-879C-7CB1-3EF5-B1A07B04D1B6}"/>
                    </a:ext>
                  </a:extLst>
                </p14:cNvPr>
                <p14:cNvContentPartPr/>
                <p14:nvPr/>
              </p14:nvContentPartPr>
              <p14:xfrm>
                <a:off x="10859896" y="4897902"/>
                <a:ext cx="492480" cy="516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48BA07-879C-7CB1-3EF5-B1A07B04D1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841896" y="4879902"/>
                  <a:ext cx="5281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A9192C-96BA-0309-CC21-DC09B292B81C}"/>
                    </a:ext>
                  </a:extLst>
                </p14:cNvPr>
                <p14:cNvContentPartPr/>
                <p14:nvPr/>
              </p14:nvContentPartPr>
              <p14:xfrm>
                <a:off x="11312776" y="4713942"/>
                <a:ext cx="176400" cy="294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A9192C-96BA-0309-CC21-DC09B292B81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294776" y="4695942"/>
                  <a:ext cx="212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2B548E-D285-53E3-9001-22BAD6757D4C}"/>
                    </a:ext>
                  </a:extLst>
                </p14:cNvPr>
                <p14:cNvContentPartPr/>
                <p14:nvPr/>
              </p14:nvContentPartPr>
              <p14:xfrm>
                <a:off x="11563696" y="4448622"/>
                <a:ext cx="195840" cy="202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2B548E-D285-53E3-9001-22BAD6757D4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545696" y="4430622"/>
                  <a:ext cx="231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F02476B-4504-8AA2-1AC0-9FD888AC8927}"/>
                    </a:ext>
                  </a:extLst>
                </p14:cNvPr>
                <p14:cNvContentPartPr/>
                <p14:nvPr/>
              </p14:nvContentPartPr>
              <p14:xfrm>
                <a:off x="11654416" y="4186902"/>
                <a:ext cx="155160" cy="178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F02476B-4504-8AA2-1AC0-9FD888AC892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636416" y="4169262"/>
                  <a:ext cx="190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F8CA430-7369-ECB0-FDB7-A2593DD60D63}"/>
                    </a:ext>
                  </a:extLst>
                </p14:cNvPr>
                <p14:cNvContentPartPr/>
                <p14:nvPr/>
              </p14:nvContentPartPr>
              <p14:xfrm>
                <a:off x="11815336" y="4057302"/>
                <a:ext cx="128880" cy="150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F8CA430-7369-ECB0-FDB7-A2593DD60D6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797336" y="4039302"/>
                  <a:ext cx="164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AFBD6CA-A5B8-6A2E-0EA4-E511D2513537}"/>
                    </a:ext>
                  </a:extLst>
                </p14:cNvPr>
                <p14:cNvContentPartPr/>
                <p14:nvPr/>
              </p14:nvContentPartPr>
              <p14:xfrm>
                <a:off x="11889856" y="3926622"/>
                <a:ext cx="133200" cy="27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AFBD6CA-A5B8-6A2E-0EA4-E511D251353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871856" y="3908982"/>
                  <a:ext cx="168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85FA1-9ED1-A47A-7E0A-049A4B403D1A}"/>
                    </a:ext>
                  </a:extLst>
                </p14:cNvPr>
                <p14:cNvContentPartPr/>
                <p14:nvPr/>
              </p14:nvContentPartPr>
              <p14:xfrm>
                <a:off x="10857016" y="5864502"/>
                <a:ext cx="190080" cy="181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85FA1-9ED1-A47A-7E0A-049A4B403D1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39376" y="5846502"/>
                  <a:ext cx="225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28DB959-6734-BB52-0DCD-227BB1000A69}"/>
                    </a:ext>
                  </a:extLst>
                </p14:cNvPr>
                <p14:cNvContentPartPr/>
                <p14:nvPr/>
              </p14:nvContentPartPr>
              <p14:xfrm>
                <a:off x="10882936" y="5692422"/>
                <a:ext cx="285480" cy="328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8DB959-6734-BB52-0DCD-227BB1000A6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864936" y="5674422"/>
                  <a:ext cx="3211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1B565A-D1AF-5FC4-021C-D423EA05354E}"/>
                    </a:ext>
                  </a:extLst>
                </p14:cNvPr>
                <p14:cNvContentPartPr/>
                <p14:nvPr/>
              </p14:nvContentPartPr>
              <p14:xfrm>
                <a:off x="11289736" y="5328102"/>
                <a:ext cx="280080" cy="445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1B565A-D1AF-5FC4-021C-D423EA05354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271736" y="5310102"/>
                  <a:ext cx="3157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9BAAB3-C82B-ECEE-D20A-B56552109303}"/>
                    </a:ext>
                  </a:extLst>
                </p14:cNvPr>
                <p14:cNvContentPartPr/>
                <p14:nvPr/>
              </p14:nvContentPartPr>
              <p14:xfrm>
                <a:off x="11461456" y="5015982"/>
                <a:ext cx="335160" cy="293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9BAAB3-C82B-ECEE-D20A-B5655210930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443816" y="4998342"/>
                  <a:ext cx="370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4989A81-4771-8B00-336E-00E2A6C5A981}"/>
                    </a:ext>
                  </a:extLst>
                </p14:cNvPr>
                <p14:cNvContentPartPr/>
                <p14:nvPr/>
              </p14:nvContentPartPr>
              <p14:xfrm>
                <a:off x="11706616" y="4546542"/>
                <a:ext cx="321120" cy="429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4989A81-4771-8B00-336E-00E2A6C5A98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688976" y="4528902"/>
                  <a:ext cx="3567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8BB0ED-4E25-4688-5E97-AFC08FF0F17B}"/>
                    </a:ext>
                  </a:extLst>
                </p14:cNvPr>
                <p14:cNvContentPartPr/>
                <p14:nvPr/>
              </p14:nvContentPartPr>
              <p14:xfrm>
                <a:off x="11847016" y="4635462"/>
                <a:ext cx="46440" cy="64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8BB0ED-4E25-4688-5E97-AFC08FF0F17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829016" y="4617462"/>
                  <a:ext cx="82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7385B0-B365-867F-D388-7E61B42307BB}"/>
                    </a:ext>
                  </a:extLst>
                </p14:cNvPr>
                <p14:cNvContentPartPr/>
                <p14:nvPr/>
              </p14:nvContentPartPr>
              <p14:xfrm>
                <a:off x="11947096" y="4464102"/>
                <a:ext cx="253440" cy="9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7385B0-B365-867F-D388-7E61B42307B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929456" y="4446102"/>
                  <a:ext cx="289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368E11-D172-5CD6-CE10-78E4103FBCE6}"/>
                    </a:ext>
                  </a:extLst>
                </p14:cNvPr>
                <p14:cNvContentPartPr/>
                <p14:nvPr/>
              </p14:nvContentPartPr>
              <p14:xfrm>
                <a:off x="11164150" y="6086982"/>
                <a:ext cx="205200" cy="251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368E11-D172-5CD6-CE10-78E4103FBCE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46150" y="6069342"/>
                  <a:ext cx="240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4C4724-7611-9FAC-EC61-431AEEAD772A}"/>
                    </a:ext>
                  </a:extLst>
                </p14:cNvPr>
                <p14:cNvContentPartPr/>
                <p14:nvPr/>
              </p14:nvContentPartPr>
              <p14:xfrm>
                <a:off x="11331910" y="5886822"/>
                <a:ext cx="100800" cy="17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4C4724-7611-9FAC-EC61-431AEEAD772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13910" y="5868822"/>
                  <a:ext cx="136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863E885-9D9B-347F-0EE5-76B07A8AC987}"/>
                    </a:ext>
                  </a:extLst>
                </p14:cNvPr>
                <p14:cNvContentPartPr/>
                <p14:nvPr/>
              </p14:nvContentPartPr>
              <p14:xfrm>
                <a:off x="11372230" y="5987982"/>
                <a:ext cx="217440" cy="106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863E885-9D9B-347F-0EE5-76B07A8AC98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354590" y="5970342"/>
                  <a:ext cx="253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3FA37B0-FC25-8F7D-96DE-2116D95C7D7F}"/>
                    </a:ext>
                  </a:extLst>
                </p14:cNvPr>
                <p14:cNvContentPartPr/>
                <p14:nvPr/>
              </p14:nvContentPartPr>
              <p14:xfrm>
                <a:off x="11516950" y="5787822"/>
                <a:ext cx="240840" cy="222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3FA37B0-FC25-8F7D-96DE-2116D95C7D7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499310" y="5770182"/>
                  <a:ext cx="276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5CD960-F705-CABA-08E3-C1FACA18B8EC}"/>
                    </a:ext>
                  </a:extLst>
                </p14:cNvPr>
                <p14:cNvContentPartPr/>
                <p14:nvPr/>
              </p14:nvContentPartPr>
              <p14:xfrm>
                <a:off x="11600110" y="5593062"/>
                <a:ext cx="137520" cy="344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5CD960-F705-CABA-08E3-C1FACA18B8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82470" y="5575422"/>
                  <a:ext cx="173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A946F9-F9DE-A697-A810-6628D11088D5}"/>
                    </a:ext>
                  </a:extLst>
                </p14:cNvPr>
                <p14:cNvContentPartPr/>
                <p14:nvPr/>
              </p14:nvContentPartPr>
              <p14:xfrm>
                <a:off x="11663470" y="5644902"/>
                <a:ext cx="208440" cy="192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A946F9-F9DE-A697-A810-6628D11088D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45470" y="5627262"/>
                  <a:ext cx="244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FCC963D-A2CB-CECB-25DC-BFD455C04E2B}"/>
                    </a:ext>
                  </a:extLst>
                </p14:cNvPr>
                <p14:cNvContentPartPr/>
                <p14:nvPr/>
              </p14:nvContentPartPr>
              <p14:xfrm>
                <a:off x="11384110" y="6419262"/>
                <a:ext cx="208080" cy="246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FCC963D-A2CB-CECB-25DC-BFD455C04E2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66470" y="6401622"/>
                  <a:ext cx="243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AED16A0-C783-6250-BC5F-FB6CE3581A33}"/>
                    </a:ext>
                  </a:extLst>
                </p14:cNvPr>
                <p14:cNvContentPartPr/>
                <p14:nvPr/>
              </p14:nvContentPartPr>
              <p14:xfrm>
                <a:off x="11643670" y="6344022"/>
                <a:ext cx="101880" cy="143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AED16A0-C783-6250-BC5F-FB6CE3581A3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625670" y="6326382"/>
                  <a:ext cx="137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E791D2-49A9-053D-69DE-6082BB43C2CF}"/>
                    </a:ext>
                  </a:extLst>
                </p14:cNvPr>
                <p14:cNvContentPartPr/>
                <p14:nvPr/>
              </p14:nvContentPartPr>
              <p14:xfrm>
                <a:off x="11660950" y="6205782"/>
                <a:ext cx="207720" cy="101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E791D2-49A9-053D-69DE-6082BB43C2C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43310" y="6187782"/>
                  <a:ext cx="243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56D908B-95F8-AA88-F914-60DB0B848A8B}"/>
                    </a:ext>
                  </a:extLst>
                </p14:cNvPr>
                <p14:cNvContentPartPr/>
                <p14:nvPr/>
              </p14:nvContentPartPr>
              <p14:xfrm>
                <a:off x="11706670" y="6096702"/>
                <a:ext cx="185400" cy="131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56D908B-95F8-AA88-F914-60DB0B848A8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89030" y="6078702"/>
                  <a:ext cx="221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C57BA70-51B4-7961-FD84-6955ED61D11E}"/>
                    </a:ext>
                  </a:extLst>
                </p14:cNvPr>
                <p14:cNvContentPartPr/>
                <p14:nvPr/>
              </p14:nvContentPartPr>
              <p14:xfrm>
                <a:off x="11772550" y="6039102"/>
                <a:ext cx="148680" cy="176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57BA70-51B4-7961-FD84-6955ED61D11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754550" y="6021462"/>
                  <a:ext cx="184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BF6CFD-A685-B279-94DD-21BF64ADE017}"/>
                    </a:ext>
                  </a:extLst>
                </p14:cNvPr>
                <p14:cNvContentPartPr/>
                <p14:nvPr/>
              </p14:nvContentPartPr>
              <p14:xfrm>
                <a:off x="11883430" y="5835342"/>
                <a:ext cx="183960" cy="240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BF6CFD-A685-B279-94DD-21BF64ADE01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865790" y="5817702"/>
                  <a:ext cx="219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6DD593-C273-2435-E075-6A9B487A9537}"/>
                    </a:ext>
                  </a:extLst>
                </p14:cNvPr>
                <p14:cNvContentPartPr/>
                <p14:nvPr/>
              </p14:nvContentPartPr>
              <p14:xfrm>
                <a:off x="11925550" y="5658582"/>
                <a:ext cx="102240" cy="84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6DD593-C273-2435-E075-6A9B487A953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907550" y="5640942"/>
                  <a:ext cx="137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8E42BF5-1A54-63C4-F8A2-EA5045BE8B36}"/>
                    </a:ext>
                  </a:extLst>
                </p14:cNvPr>
                <p14:cNvContentPartPr/>
                <p14:nvPr/>
              </p14:nvContentPartPr>
              <p14:xfrm>
                <a:off x="12081070" y="5783502"/>
                <a:ext cx="5400" cy="12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8E42BF5-1A54-63C4-F8A2-EA5045BE8B3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063070" y="5765862"/>
                  <a:ext cx="4104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918784C-384E-212A-5BC0-D65C7CE3AC00}"/>
                  </a:ext>
                </a:extLst>
              </p:cNvPr>
              <p:cNvSpPr txBox="1"/>
              <p:nvPr/>
            </p:nvSpPr>
            <p:spPr>
              <a:xfrm>
                <a:off x="391577" y="1238778"/>
                <a:ext cx="3316823" cy="760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I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PTAT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𝑞𝑅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918784C-384E-212A-5BC0-D65C7CE3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7" y="1238778"/>
                <a:ext cx="3316823" cy="760208"/>
              </a:xfrm>
              <a:prstGeom prst="rect">
                <a:avLst/>
              </a:prstGeom>
              <a:blipFill>
                <a:blip r:embed="rId133"/>
                <a:stretch>
                  <a:fillRect l="-3676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9A7E905A-5F58-5176-87CE-2DE697961473}"/>
              </a:ext>
            </a:extLst>
          </p:cNvPr>
          <p:cNvSpPr txBox="1"/>
          <p:nvPr/>
        </p:nvSpPr>
        <p:spPr>
          <a:xfrm>
            <a:off x="402571" y="2074745"/>
            <a:ext cx="260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PTAP Current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5B99633-229B-D6B1-1395-F3387A812F1D}"/>
              </a:ext>
            </a:extLst>
          </p:cNvPr>
          <p:cNvSpPr txBox="1"/>
          <p:nvPr/>
        </p:nvSpPr>
        <p:spPr>
          <a:xfrm>
            <a:off x="402571" y="2621514"/>
            <a:ext cx="584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Use CM to copy PTAT current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A52B636-9AB8-303A-F0A3-CD22736A3381}"/>
              </a:ext>
            </a:extLst>
          </p:cNvPr>
          <p:cNvSpPr txBox="1"/>
          <p:nvPr/>
        </p:nvSpPr>
        <p:spPr>
          <a:xfrm>
            <a:off x="402571" y="3244334"/>
            <a:ext cx="622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Drop it across a resistor to generate PTAT Voltage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BEF737-5113-806E-1D07-0D980E6B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85152"/>
            <a:ext cx="1028524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Extracting PTAT Voltage Separately</a:t>
            </a:r>
          </a:p>
        </p:txBody>
      </p:sp>
    </p:spTree>
    <p:extLst>
      <p:ext uri="{BB962C8B-B14F-4D97-AF65-F5344CB8AC3E}">
        <p14:creationId xmlns:p14="http://schemas.microsoft.com/office/powerpoint/2010/main" val="377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-0.00764 L -0.00885 0.669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3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565F8-30EC-A269-6C4A-D31D116D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BE9E4-9C56-D6F1-DE85-9D886168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05260"/>
            <a:ext cx="4644116" cy="55486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4E6AF-F6F5-AB30-2F13-178982A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8684" y="44288"/>
            <a:ext cx="1016000" cy="365760"/>
          </a:xfrm>
        </p:spPr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E7F0BC-E08C-3D84-1F6C-26D9594E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85152"/>
            <a:ext cx="1028524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Extracting PTAT Voltage Separately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4C4FFE-5AAE-9C25-3416-3C26D4046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00"/>
          <a:stretch/>
        </p:blipFill>
        <p:spPr>
          <a:xfrm>
            <a:off x="4745716" y="1505844"/>
            <a:ext cx="7446292" cy="41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8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BCE0-0E6C-4044-8FDA-17194D28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E5F1005-AB90-3098-F5DE-545DE3A0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868" y="1276966"/>
            <a:ext cx="3804889" cy="4545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81C69-E418-18FA-CE27-2B8BFBFE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" y="596542"/>
            <a:ext cx="10972800" cy="1066800"/>
          </a:xfrm>
        </p:spPr>
        <p:txBody>
          <a:bodyPr/>
          <a:lstStyle/>
          <a:p>
            <a:r>
              <a:rPr lang="en-US" dirty="0"/>
              <a:t>Review: Idea of BGR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8C071-EE9A-628D-49F7-C51D7486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008F6C-0C0D-BFC3-F8FD-104BCAC7E77C}"/>
              </a:ext>
            </a:extLst>
          </p:cNvPr>
          <p:cNvGrpSpPr/>
          <p:nvPr/>
        </p:nvGrpSpPr>
        <p:grpSpPr>
          <a:xfrm>
            <a:off x="-576194" y="1619559"/>
            <a:ext cx="9047319" cy="1549186"/>
            <a:chOff x="2752794" y="1490402"/>
            <a:chExt cx="9047319" cy="1549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4923AD8-8547-AF39-1BDB-14A9DA138D8B}"/>
                    </a:ext>
                  </a:extLst>
                </p:cNvPr>
                <p:cNvSpPr txBox="1"/>
                <p:nvPr/>
              </p:nvSpPr>
              <p:spPr>
                <a:xfrm>
                  <a:off x="2752794" y="1490402"/>
                  <a:ext cx="8586787" cy="9830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𝑩𝑬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</m:d>
                          </m:e>
                        </m:func>
                        <m:r>
                          <a:rPr lang="en-US" sz="28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f>
                          <m:f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𝒌𝑻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func>
                          <m:func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d>
                          </m:e>
                        </m:func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7DFCEF-540D-68CD-E72E-C05C7DFA5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794" y="1490402"/>
                  <a:ext cx="8586787" cy="9830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3C9EB26-1174-1F40-986E-86D5C2209686}"/>
                </a:ext>
              </a:extLst>
            </p:cNvPr>
            <p:cNvGrpSpPr/>
            <p:nvPr/>
          </p:nvGrpSpPr>
          <p:grpSpPr>
            <a:xfrm>
              <a:off x="4416968" y="2224035"/>
              <a:ext cx="1435007" cy="419100"/>
              <a:chOff x="4900022" y="5883729"/>
              <a:chExt cx="1435007" cy="4191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6D8617-697D-1EAB-7D81-82B6046FBF14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DED6C9B-B0EC-EB74-7AF6-24B75F1A9104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52092D6-9C85-E662-6667-77582300950F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F6E33C-6F10-8FAE-A838-9C1C56397F98}"/>
                </a:ext>
              </a:extLst>
            </p:cNvPr>
            <p:cNvSpPr txBox="1"/>
            <p:nvPr/>
          </p:nvSpPr>
          <p:spPr>
            <a:xfrm>
              <a:off x="4425042" y="2668174"/>
              <a:ext cx="148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Weak PTAT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FEBE41-7BE7-64D0-B221-49470C174D71}"/>
                </a:ext>
              </a:extLst>
            </p:cNvPr>
            <p:cNvGrpSpPr/>
            <p:nvPr/>
          </p:nvGrpSpPr>
          <p:grpSpPr>
            <a:xfrm>
              <a:off x="5909853" y="2224035"/>
              <a:ext cx="3796303" cy="419100"/>
              <a:chOff x="4900022" y="5883729"/>
              <a:chExt cx="1435007" cy="4191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8E70D42-B3DE-8A29-2918-01764FF957E7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F7ADE54-76B8-C32E-A9FD-2D77A4134B23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DE70DB9-5784-1630-3CEA-91EDCFC9B969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A664C9-01EA-9B67-2BCC-19238D7193F6}"/>
                </a:ext>
              </a:extLst>
            </p:cNvPr>
            <p:cNvSpPr txBox="1"/>
            <p:nvPr/>
          </p:nvSpPr>
          <p:spPr>
            <a:xfrm>
              <a:off x="6860672" y="2670256"/>
              <a:ext cx="176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Strong CTAT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0B62FF-CDA3-FBBF-17FA-833ECC850DC1}"/>
                </a:ext>
              </a:extLst>
            </p:cNvPr>
            <p:cNvGrpSpPr/>
            <p:nvPr/>
          </p:nvGrpSpPr>
          <p:grpSpPr>
            <a:xfrm>
              <a:off x="10050234" y="2231794"/>
              <a:ext cx="639537" cy="419100"/>
              <a:chOff x="4900022" y="5883729"/>
              <a:chExt cx="1435007" cy="41910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A4B247D-D6A3-957E-020B-547B0B917D19}"/>
                  </a:ext>
                </a:extLst>
              </p:cNvPr>
              <p:cNvCxnSpPr/>
              <p:nvPr/>
            </p:nvCxnSpPr>
            <p:spPr>
              <a:xfrm>
                <a:off x="4900022" y="6289927"/>
                <a:ext cx="1435007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18AE30A-7DAB-DF9B-03B6-5F5C719C7F30}"/>
                  </a:ext>
                </a:extLst>
              </p:cNvPr>
              <p:cNvCxnSpPr/>
              <p:nvPr/>
            </p:nvCxnSpPr>
            <p:spPr>
              <a:xfrm flipV="1">
                <a:off x="4908096" y="5883729"/>
                <a:ext cx="0" cy="41910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F2EC4-4649-DC16-2EE2-D0F146395D60}"/>
                  </a:ext>
                </a:extLst>
              </p:cNvPr>
              <p:cNvCxnSpPr/>
              <p:nvPr/>
            </p:nvCxnSpPr>
            <p:spPr>
              <a:xfrm flipV="1">
                <a:off x="6322782" y="5883729"/>
                <a:ext cx="0" cy="41910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16F826-8A60-3D8E-77DC-AF635A8375D8}"/>
                </a:ext>
              </a:extLst>
            </p:cNvPr>
            <p:cNvSpPr txBox="1"/>
            <p:nvPr/>
          </p:nvSpPr>
          <p:spPr>
            <a:xfrm>
              <a:off x="9240290" y="2668174"/>
              <a:ext cx="2559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Constant BG voltage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7A11DCAF-24E7-5DD4-AC9B-8EF461AE7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77" y="3381332"/>
                <a:ext cx="8953499" cy="3267118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/>
                  <a:t>Increase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“Weak PTAT” </a:t>
                </a:r>
                <a:r>
                  <a:rPr lang="en-US" sz="2600" dirty="0"/>
                  <a:t>to be equal to </a:t>
                </a:r>
                <a:r>
                  <a:rPr lang="en-US" sz="2600" dirty="0">
                    <a:solidFill>
                      <a:srgbClr val="0070C0"/>
                    </a:solidFill>
                  </a:rPr>
                  <a:t>“Strong CTAT”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They will cancel each other!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Mathematically</a:t>
                </a:r>
              </a:p>
              <a:p>
                <a:pPr lvl="2"/>
                <a:r>
                  <a:rPr lang="en-US" sz="2600" dirty="0"/>
                  <a:t>ZTC (T) = K. PTAT (T) + CTAT (T) </a:t>
                </a:r>
              </a:p>
              <a:p>
                <a:pPr marL="704088" lvl="2" indent="0">
                  <a:buNone/>
                </a:pPr>
                <a:r>
                  <a:rPr lang="en-US" sz="2600" dirty="0"/>
                  <a:t>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600" dirty="0"/>
                  <a:t>. PTAT (T) + CTAT (T)</a:t>
                </a:r>
                <a:endParaRPr lang="en-US" sz="2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7A11DCAF-24E7-5DD4-AC9B-8EF461AE7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77" y="3381332"/>
                <a:ext cx="8953499" cy="3267118"/>
              </a:xfrm>
              <a:blipFill>
                <a:blip r:embed="rId4"/>
                <a:stretch>
                  <a:fillRect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A45D570-165E-DB76-057D-68EEEC3A689D}"/>
              </a:ext>
            </a:extLst>
          </p:cNvPr>
          <p:cNvSpPr txBox="1"/>
          <p:nvPr/>
        </p:nvSpPr>
        <p:spPr>
          <a:xfrm>
            <a:off x="11004549" y="3333750"/>
            <a:ext cx="51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</a:t>
            </a:r>
            <a:r>
              <a:rPr lang="en-US" sz="2000" baseline="-25000"/>
              <a:t>2</a:t>
            </a:r>
            <a:endParaRPr lang="en-US" sz="20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AF7CF-1F35-B61F-271E-F12B337B2C6A}"/>
              </a:ext>
            </a:extLst>
          </p:cNvPr>
          <p:cNvSpPr txBox="1"/>
          <p:nvPr/>
        </p:nvSpPr>
        <p:spPr>
          <a:xfrm>
            <a:off x="9576487" y="4019550"/>
            <a:ext cx="51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C50718-8D03-13EE-1DE7-30B75E107D5C}"/>
              </a:ext>
            </a:extLst>
          </p:cNvPr>
          <p:cNvGrpSpPr/>
          <p:nvPr/>
        </p:nvGrpSpPr>
        <p:grpSpPr>
          <a:xfrm>
            <a:off x="336268" y="5706008"/>
            <a:ext cx="8630958" cy="998667"/>
            <a:chOff x="336268" y="5706008"/>
            <a:chExt cx="8630958" cy="99866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1C9264-3938-B5B7-279D-726A1F2EE9E9}"/>
                </a:ext>
              </a:extLst>
            </p:cNvPr>
            <p:cNvSpPr txBox="1"/>
            <p:nvPr/>
          </p:nvSpPr>
          <p:spPr>
            <a:xfrm>
              <a:off x="1245402" y="5969974"/>
              <a:ext cx="7721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Increase R2/R1 Ratio to make PTAT Stronger</a:t>
              </a:r>
            </a:p>
          </p:txBody>
        </p:sp>
        <p:pic>
          <p:nvPicPr>
            <p:cNvPr id="41" name="Graphic 40" descr="Muscular arm outline">
              <a:extLst>
                <a:ext uri="{FF2B5EF4-FFF2-40B4-BE49-F238E27FC236}">
                  <a16:creationId xmlns:a16="http://schemas.microsoft.com/office/drawing/2014/main" id="{4B117B70-775B-73FF-CEA2-35FB7BB52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27668" y="5790275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Muscular arm outline">
              <a:extLst>
                <a:ext uri="{FF2B5EF4-FFF2-40B4-BE49-F238E27FC236}">
                  <a16:creationId xmlns:a16="http://schemas.microsoft.com/office/drawing/2014/main" id="{38C438AC-51D9-6E79-BED5-3FAEF5EB2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336268" y="570600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17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C241-F744-CDA5-ED5B-6CB2DDBE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591457"/>
            <a:ext cx="10972800" cy="1066800"/>
          </a:xfrm>
        </p:spPr>
        <p:txBody>
          <a:bodyPr/>
          <a:lstStyle/>
          <a:p>
            <a:r>
              <a:rPr lang="en-US" dirty="0"/>
              <a:t>Bandgap Reference (BGR)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6746-F4F7-2878-695C-C817502CD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9" y="1712395"/>
            <a:ext cx="11546114" cy="4173148"/>
          </a:xfrm>
        </p:spPr>
        <p:txBody>
          <a:bodyPr>
            <a:normAutofit/>
          </a:bodyPr>
          <a:lstStyle/>
          <a:p>
            <a:r>
              <a:rPr lang="en-US" dirty="0"/>
              <a:t>BGR generates a fixed DC reference voltage that does not change with the variation of PVT (Process, Supply Voltage, and Temperature) variation</a:t>
            </a:r>
          </a:p>
          <a:p>
            <a:r>
              <a:rPr lang="en-US" dirty="0"/>
              <a:t>Application:</a:t>
            </a:r>
          </a:p>
          <a:p>
            <a:pPr lvl="1"/>
            <a:r>
              <a:rPr lang="en-US" sz="2800" dirty="0"/>
              <a:t>Almost everywhere!</a:t>
            </a:r>
          </a:p>
          <a:p>
            <a:pPr lvl="2"/>
            <a:r>
              <a:rPr lang="en-US" dirty="0"/>
              <a:t>ADC, DAC, </a:t>
            </a:r>
          </a:p>
          <a:p>
            <a:pPr lvl="2"/>
            <a:r>
              <a:rPr lang="en-US" dirty="0"/>
              <a:t>LDO, Sensors,  </a:t>
            </a:r>
          </a:p>
          <a:p>
            <a:pPr lvl="2"/>
            <a:r>
              <a:rPr lang="en-US" dirty="0"/>
              <a:t>Oscillators (VCO), </a:t>
            </a:r>
          </a:p>
          <a:p>
            <a:pPr lvl="2"/>
            <a:r>
              <a:rPr lang="en-US" dirty="0"/>
              <a:t>Precision Analog Circuits</a:t>
            </a:r>
          </a:p>
          <a:p>
            <a:pPr marL="704088" lvl="2" indent="0">
              <a:buNone/>
            </a:pPr>
            <a:r>
              <a:rPr lang="en-US" dirty="0"/>
              <a:t>   and many more!!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EA993-252D-5766-A031-246C3A93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358EE8-D87E-3E9E-4119-601894EA561D}"/>
              </a:ext>
            </a:extLst>
          </p:cNvPr>
          <p:cNvGrpSpPr/>
          <p:nvPr/>
        </p:nvGrpSpPr>
        <p:grpSpPr>
          <a:xfrm>
            <a:off x="5182158" y="2829996"/>
            <a:ext cx="6900985" cy="3676033"/>
            <a:chOff x="5182158" y="2829996"/>
            <a:chExt cx="6900985" cy="36760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167970C-17C2-3CB2-1BC0-5BBF63188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158" y="2829996"/>
              <a:ext cx="6900985" cy="367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799583-55EA-5645-94C8-8055F0A9D981}"/>
                </a:ext>
              </a:extLst>
            </p:cNvPr>
            <p:cNvSpPr/>
            <p:nvPr/>
          </p:nvSpPr>
          <p:spPr>
            <a:xfrm>
              <a:off x="9768114" y="3302000"/>
              <a:ext cx="1415143" cy="10087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2C44BE-3CE8-B7A5-1A80-DB68B6343773}"/>
              </a:ext>
            </a:extLst>
          </p:cNvPr>
          <p:cNvSpPr txBox="1"/>
          <p:nvPr/>
        </p:nvSpPr>
        <p:spPr>
          <a:xfrm>
            <a:off x="-79827" y="5566593"/>
            <a:ext cx="6103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Target: </a:t>
            </a:r>
            <a:r>
              <a:rPr lang="en-US" sz="2400" dirty="0"/>
              <a:t>Generate a fixed DC voltage proportional to the Bandgap voltage of silicon. </a:t>
            </a:r>
          </a:p>
        </p:txBody>
      </p:sp>
    </p:spTree>
    <p:extLst>
      <p:ext uri="{BB962C8B-B14F-4D97-AF65-F5344CB8AC3E}">
        <p14:creationId xmlns:p14="http://schemas.microsoft.com/office/powerpoint/2010/main" val="5216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3CAAB-E23B-A36A-1069-F6A7D98E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B3EF-0590-8D92-79F6-B8324747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Review: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Kirchhoff's Voltage Law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(KVL)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E3FF4-D364-263C-227B-FC330D32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E53D21-12BB-FEE4-81F0-1A752A288DEB}"/>
              </a:ext>
            </a:extLst>
          </p:cNvPr>
          <p:cNvGrpSpPr/>
          <p:nvPr/>
        </p:nvGrpSpPr>
        <p:grpSpPr>
          <a:xfrm>
            <a:off x="3194050" y="1847850"/>
            <a:ext cx="1543050" cy="1581150"/>
            <a:chOff x="3194050" y="1847850"/>
            <a:chExt cx="1543050" cy="15811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997279-AE12-CD72-BB16-90BF5BC0D983}"/>
                </a:ext>
              </a:extLst>
            </p:cNvPr>
            <p:cNvSpPr/>
            <p:nvPr/>
          </p:nvSpPr>
          <p:spPr>
            <a:xfrm>
              <a:off x="3194050" y="1847850"/>
              <a:ext cx="1543050" cy="15811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A2ABD0-860F-EF8F-C235-8B240640861B}"/>
                </a:ext>
              </a:extLst>
            </p:cNvPr>
            <p:cNvCxnSpPr/>
            <p:nvPr/>
          </p:nvCxnSpPr>
          <p:spPr>
            <a:xfrm>
              <a:off x="3773715" y="2347686"/>
              <a:ext cx="399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0DCA29-17D0-7CFE-D7ED-FE575A7AF8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73716" y="2347685"/>
              <a:ext cx="399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8841BE-1D04-9D0A-163D-AD100AE27F37}"/>
                </a:ext>
              </a:extLst>
            </p:cNvPr>
            <p:cNvCxnSpPr/>
            <p:nvPr/>
          </p:nvCxnSpPr>
          <p:spPr>
            <a:xfrm>
              <a:off x="3773715" y="2924632"/>
              <a:ext cx="399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C830E2-DD59-2E7D-C3FB-DB5974A70ED1}"/>
              </a:ext>
            </a:extLst>
          </p:cNvPr>
          <p:cNvGrpSpPr/>
          <p:nvPr/>
        </p:nvGrpSpPr>
        <p:grpSpPr>
          <a:xfrm flipV="1">
            <a:off x="3155950" y="4514850"/>
            <a:ext cx="1543050" cy="1581150"/>
            <a:chOff x="3194050" y="1847850"/>
            <a:chExt cx="1543050" cy="158115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C4A78A-96C3-F888-7A4E-4A7476EC57F9}"/>
                </a:ext>
              </a:extLst>
            </p:cNvPr>
            <p:cNvSpPr/>
            <p:nvPr/>
          </p:nvSpPr>
          <p:spPr>
            <a:xfrm>
              <a:off x="3194050" y="1847850"/>
              <a:ext cx="1543050" cy="15811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7EDF46-9A3C-17BF-21CD-C89119444D93}"/>
                </a:ext>
              </a:extLst>
            </p:cNvPr>
            <p:cNvCxnSpPr/>
            <p:nvPr/>
          </p:nvCxnSpPr>
          <p:spPr>
            <a:xfrm>
              <a:off x="3773715" y="2347686"/>
              <a:ext cx="399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332C0A-8C5D-D39E-EDED-AE00B9E72E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73716" y="2347685"/>
              <a:ext cx="399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C976EB-DC95-4109-BED2-066D4543DCF2}"/>
                </a:ext>
              </a:extLst>
            </p:cNvPr>
            <p:cNvCxnSpPr/>
            <p:nvPr/>
          </p:nvCxnSpPr>
          <p:spPr>
            <a:xfrm>
              <a:off x="3773715" y="2924632"/>
              <a:ext cx="399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B47F7-BFC8-FA2C-10D8-689C1071B1BB}"/>
              </a:ext>
            </a:extLst>
          </p:cNvPr>
          <p:cNvCxnSpPr>
            <a:cxnSpLocks/>
            <a:stCxn id="13" idx="4"/>
          </p:cNvCxnSpPr>
          <p:nvPr/>
        </p:nvCxnSpPr>
        <p:spPr>
          <a:xfrm flipV="1">
            <a:off x="3927475" y="3429000"/>
            <a:ext cx="1" cy="1085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E0D241-CB54-6BB0-8EAD-E672A1A44C59}"/>
              </a:ext>
            </a:extLst>
          </p:cNvPr>
          <p:cNvSpPr txBox="1"/>
          <p:nvPr/>
        </p:nvSpPr>
        <p:spPr>
          <a:xfrm>
            <a:off x="4997450" y="2347685"/>
            <a:ext cx="167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+5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0D352-C8F2-F283-BD12-687A56C25CEF}"/>
              </a:ext>
            </a:extLst>
          </p:cNvPr>
          <p:cNvSpPr txBox="1"/>
          <p:nvPr/>
        </p:nvSpPr>
        <p:spPr>
          <a:xfrm>
            <a:off x="4997450" y="5035549"/>
            <a:ext cx="167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-5 V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A3B8B1-C973-6891-1378-4249222E352A}"/>
              </a:ext>
            </a:extLst>
          </p:cNvPr>
          <p:cNvGrpSpPr/>
          <p:nvPr/>
        </p:nvGrpSpPr>
        <p:grpSpPr>
          <a:xfrm>
            <a:off x="3965575" y="1448706"/>
            <a:ext cx="2817133" cy="399143"/>
            <a:chOff x="3965575" y="1448706"/>
            <a:chExt cx="2817133" cy="39914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B3B4D7-C18C-A9A7-FA27-38415E6D41A4}"/>
                </a:ext>
              </a:extLst>
            </p:cNvPr>
            <p:cNvCxnSpPr>
              <a:cxnSpLocks/>
            </p:cNvCxnSpPr>
            <p:nvPr/>
          </p:nvCxnSpPr>
          <p:spPr>
            <a:xfrm>
              <a:off x="3965575" y="1448706"/>
              <a:ext cx="28171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782C49-5853-5C7E-F967-E49CD241E1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73715" y="1648278"/>
              <a:ext cx="399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7EE8EF-FB76-F804-9B57-A89E3B1F2276}"/>
              </a:ext>
            </a:extLst>
          </p:cNvPr>
          <p:cNvGrpSpPr/>
          <p:nvPr/>
        </p:nvGrpSpPr>
        <p:grpSpPr>
          <a:xfrm flipV="1">
            <a:off x="3901622" y="6095999"/>
            <a:ext cx="2870203" cy="405040"/>
            <a:chOff x="3965575" y="1448706"/>
            <a:chExt cx="2817133" cy="39914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11ABA8-EE66-FEAE-1C25-BB0DCCED634C}"/>
                </a:ext>
              </a:extLst>
            </p:cNvPr>
            <p:cNvCxnSpPr>
              <a:cxnSpLocks/>
            </p:cNvCxnSpPr>
            <p:nvPr/>
          </p:nvCxnSpPr>
          <p:spPr>
            <a:xfrm>
              <a:off x="3965575" y="1448706"/>
              <a:ext cx="281713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B19AD3-BE1F-816E-4DA9-8BF9F91B8EC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73715" y="1648278"/>
              <a:ext cx="3991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243396-4DE2-64BE-112F-4C31AAEF94DC}"/>
              </a:ext>
            </a:extLst>
          </p:cNvPr>
          <p:cNvCxnSpPr>
            <a:cxnSpLocks/>
          </p:cNvCxnSpPr>
          <p:nvPr/>
        </p:nvCxnSpPr>
        <p:spPr>
          <a:xfrm flipV="1">
            <a:off x="6771825" y="1448706"/>
            <a:ext cx="0" cy="2208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7C2FDD-5CE9-9FCF-C916-AF562D63BF89}"/>
              </a:ext>
            </a:extLst>
          </p:cNvPr>
          <p:cNvCxnSpPr>
            <a:cxnSpLocks/>
          </p:cNvCxnSpPr>
          <p:nvPr/>
        </p:nvCxnSpPr>
        <p:spPr>
          <a:xfrm flipV="1">
            <a:off x="6771825" y="4292146"/>
            <a:ext cx="0" cy="2208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D088B8-D859-1584-64E4-BA960E87426B}"/>
              </a:ext>
            </a:extLst>
          </p:cNvPr>
          <p:cNvSpPr txBox="1"/>
          <p:nvPr/>
        </p:nvSpPr>
        <p:spPr>
          <a:xfrm>
            <a:off x="6445250" y="3638715"/>
            <a:ext cx="167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0 V</a:t>
            </a:r>
          </a:p>
        </p:txBody>
      </p:sp>
    </p:spTree>
    <p:extLst>
      <p:ext uri="{BB962C8B-B14F-4D97-AF65-F5344CB8AC3E}">
        <p14:creationId xmlns:p14="http://schemas.microsoft.com/office/powerpoint/2010/main" val="943344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8E3C-C90C-0DC9-1436-FCBDDE7FA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F026-74FE-186C-36FA-B28367A6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" y="185152"/>
            <a:ext cx="10972800" cy="1066800"/>
          </a:xfrm>
        </p:spPr>
        <p:txBody>
          <a:bodyPr/>
          <a:lstStyle/>
          <a:p>
            <a:r>
              <a:rPr lang="en-US" dirty="0"/>
              <a:t>BGR: Apply KVL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5B879-FDF9-4731-52FC-79F72B70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6DF64-D913-170B-FA7D-3AEB02EC0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48" y="1062768"/>
            <a:ext cx="4900931" cy="567618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A2304E-10B8-2D09-3437-46E0E5E99065}"/>
              </a:ext>
            </a:extLst>
          </p:cNvPr>
          <p:cNvCxnSpPr>
            <a:cxnSpLocks/>
          </p:cNvCxnSpPr>
          <p:nvPr/>
        </p:nvCxnSpPr>
        <p:spPr>
          <a:xfrm>
            <a:off x="4664001" y="4235614"/>
            <a:ext cx="3057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2EB863-8068-25BB-51D2-EF93ECD7D822}"/>
              </a:ext>
            </a:extLst>
          </p:cNvPr>
          <p:cNvCxnSpPr>
            <a:cxnSpLocks/>
          </p:cNvCxnSpPr>
          <p:nvPr/>
        </p:nvCxnSpPr>
        <p:spPr>
          <a:xfrm>
            <a:off x="4664001" y="3016414"/>
            <a:ext cx="3057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7E3F8F-1C3A-242F-67CC-664D7623EB96}"/>
              </a:ext>
            </a:extLst>
          </p:cNvPr>
          <p:cNvSpPr txBox="1"/>
          <p:nvPr/>
        </p:nvSpPr>
        <p:spPr>
          <a:xfrm>
            <a:off x="6453481" y="2943754"/>
            <a:ext cx="2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2C699-1FF3-9049-8EB0-228FD059ED40}"/>
              </a:ext>
            </a:extLst>
          </p:cNvPr>
          <p:cNvSpPr txBox="1"/>
          <p:nvPr/>
        </p:nvSpPr>
        <p:spPr>
          <a:xfrm>
            <a:off x="5500392" y="3388128"/>
            <a:ext cx="24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 PTAT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317A87-FA19-5C42-2E21-D064C83A8A1E}"/>
              </a:ext>
            </a:extLst>
          </p:cNvPr>
          <p:cNvCxnSpPr>
            <a:cxnSpLocks/>
          </p:cNvCxnSpPr>
          <p:nvPr/>
        </p:nvCxnSpPr>
        <p:spPr>
          <a:xfrm>
            <a:off x="4664001" y="5570366"/>
            <a:ext cx="30577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606230-A4F8-0CBD-C56B-A74DD7088D50}"/>
              </a:ext>
            </a:extLst>
          </p:cNvPr>
          <p:cNvSpPr txBox="1"/>
          <p:nvPr/>
        </p:nvSpPr>
        <p:spPr>
          <a:xfrm>
            <a:off x="6453481" y="4213974"/>
            <a:ext cx="2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BD9AC-DFD1-79DA-1262-412784635F95}"/>
              </a:ext>
            </a:extLst>
          </p:cNvPr>
          <p:cNvSpPr txBox="1"/>
          <p:nvPr/>
        </p:nvSpPr>
        <p:spPr>
          <a:xfrm>
            <a:off x="6484777" y="5201034"/>
            <a:ext cx="2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49164-F794-35E6-E7E6-CA04BC0AC0F9}"/>
              </a:ext>
            </a:extLst>
          </p:cNvPr>
          <p:cNvSpPr txBox="1"/>
          <p:nvPr/>
        </p:nvSpPr>
        <p:spPr>
          <a:xfrm>
            <a:off x="5654601" y="47325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CTAT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6E572-F659-9C0C-3694-18C3FF0D291F}"/>
              </a:ext>
            </a:extLst>
          </p:cNvPr>
          <p:cNvSpPr txBox="1"/>
          <p:nvPr/>
        </p:nvSpPr>
        <p:spPr>
          <a:xfrm>
            <a:off x="6453481" y="3950371"/>
            <a:ext cx="23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1F977AB-4F10-99A0-2EF5-19D4BF68DBFF}"/>
              </a:ext>
            </a:extLst>
          </p:cNvPr>
          <p:cNvSpPr/>
          <p:nvPr/>
        </p:nvSpPr>
        <p:spPr>
          <a:xfrm>
            <a:off x="7864401" y="2705100"/>
            <a:ext cx="708099" cy="3136900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E40FB-514D-BECC-67AA-03D84D414DA7}"/>
              </a:ext>
            </a:extLst>
          </p:cNvPr>
          <p:cNvSpPr txBox="1"/>
          <p:nvPr/>
        </p:nvSpPr>
        <p:spPr>
          <a:xfrm>
            <a:off x="8035984" y="3974004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ZTC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497F45-FD6D-F5FD-5AA6-10566C0FB1AC}"/>
                  </a:ext>
                </a:extLst>
              </p:cNvPr>
              <p:cNvSpPr txBox="1"/>
              <p:nvPr/>
            </p:nvSpPr>
            <p:spPr>
              <a:xfrm>
                <a:off x="6939881" y="815341"/>
                <a:ext cx="5993269" cy="728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.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m:rPr>
                          <m:sty m:val="p"/>
                        </m:rPr>
                        <a:rPr lang="en-US" sz="2000" b="0" i="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US" sz="2000" b="0" i="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𝐵𝐺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497F45-FD6D-F5FD-5AA6-10566C0F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81" y="815341"/>
                <a:ext cx="5993269" cy="728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B6FC971-8675-478D-8B18-7A20ED3BEDF3}"/>
              </a:ext>
            </a:extLst>
          </p:cNvPr>
          <p:cNvGrpSpPr/>
          <p:nvPr/>
        </p:nvGrpSpPr>
        <p:grpSpPr>
          <a:xfrm>
            <a:off x="8886747" y="1411026"/>
            <a:ext cx="1387050" cy="203278"/>
            <a:chOff x="4900022" y="5883729"/>
            <a:chExt cx="1435007" cy="4191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1D82222-F0DC-2CA5-C7D3-CBB15CD2A632}"/>
                </a:ext>
              </a:extLst>
            </p:cNvPr>
            <p:cNvCxnSpPr/>
            <p:nvPr/>
          </p:nvCxnSpPr>
          <p:spPr>
            <a:xfrm>
              <a:off x="4900022" y="6289927"/>
              <a:ext cx="14350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B1AE9E1-78BC-DADC-30E2-D856115E4884}"/>
                </a:ext>
              </a:extLst>
            </p:cNvPr>
            <p:cNvCxnSpPr/>
            <p:nvPr/>
          </p:nvCxnSpPr>
          <p:spPr>
            <a:xfrm flipV="1">
              <a:off x="4908096" y="5883729"/>
              <a:ext cx="0" cy="419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B23674-15DC-1BD1-789C-E0C90E99DAFA}"/>
                </a:ext>
              </a:extLst>
            </p:cNvPr>
            <p:cNvCxnSpPr/>
            <p:nvPr/>
          </p:nvCxnSpPr>
          <p:spPr>
            <a:xfrm flipV="1">
              <a:off x="6322782" y="5883729"/>
              <a:ext cx="0" cy="4191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E2422F5-BA12-0AF5-82B6-F0BF4C5789C6}"/>
              </a:ext>
            </a:extLst>
          </p:cNvPr>
          <p:cNvSpPr txBox="1"/>
          <p:nvPr/>
        </p:nvSpPr>
        <p:spPr>
          <a:xfrm>
            <a:off x="8903282" y="1629279"/>
            <a:ext cx="158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Strong PTAT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FD696C-F5FE-8358-75F8-CCDE6E1CD7DE}"/>
              </a:ext>
            </a:extLst>
          </p:cNvPr>
          <p:cNvGrpSpPr/>
          <p:nvPr/>
        </p:nvGrpSpPr>
        <p:grpSpPr>
          <a:xfrm>
            <a:off x="11328340" y="1336820"/>
            <a:ext cx="446374" cy="159555"/>
            <a:chOff x="4900022" y="5883729"/>
            <a:chExt cx="1435007" cy="4191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C1A0D1-09A4-A29E-1178-3A7CCC5DDDDC}"/>
                </a:ext>
              </a:extLst>
            </p:cNvPr>
            <p:cNvCxnSpPr/>
            <p:nvPr/>
          </p:nvCxnSpPr>
          <p:spPr>
            <a:xfrm>
              <a:off x="4900022" y="6289927"/>
              <a:ext cx="143500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1EC2FF-B434-3C00-D088-1EE24568B30A}"/>
                </a:ext>
              </a:extLst>
            </p:cNvPr>
            <p:cNvCxnSpPr/>
            <p:nvPr/>
          </p:nvCxnSpPr>
          <p:spPr>
            <a:xfrm flipV="1">
              <a:off x="4908096" y="5883729"/>
              <a:ext cx="0" cy="4191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7BFADD-1D49-DDD0-5D3A-082CAF3C3395}"/>
                </a:ext>
              </a:extLst>
            </p:cNvPr>
            <p:cNvCxnSpPr/>
            <p:nvPr/>
          </p:nvCxnSpPr>
          <p:spPr>
            <a:xfrm flipV="1">
              <a:off x="6322782" y="5883729"/>
              <a:ext cx="0" cy="4191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2D0092E-5351-2E7A-28EB-FBFC1B00D064}"/>
              </a:ext>
            </a:extLst>
          </p:cNvPr>
          <p:cNvSpPr txBox="1"/>
          <p:nvPr/>
        </p:nvSpPr>
        <p:spPr>
          <a:xfrm>
            <a:off x="10970659" y="1618901"/>
            <a:ext cx="134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BG voltage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5C033F-D9DA-BBC2-2230-1C41B648788F}"/>
              </a:ext>
            </a:extLst>
          </p:cNvPr>
          <p:cNvGrpSpPr/>
          <p:nvPr/>
        </p:nvGrpSpPr>
        <p:grpSpPr>
          <a:xfrm>
            <a:off x="9839778" y="1351579"/>
            <a:ext cx="2075870" cy="1292193"/>
            <a:chOff x="9936516" y="1458686"/>
            <a:chExt cx="2075870" cy="129219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36E521-FF45-9DFB-4383-986D078E02C9}"/>
                </a:ext>
              </a:extLst>
            </p:cNvPr>
            <p:cNvSpPr txBox="1"/>
            <p:nvPr/>
          </p:nvSpPr>
          <p:spPr>
            <a:xfrm>
              <a:off x="9936516" y="2381547"/>
              <a:ext cx="207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Strong CTAT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DACF97-52DF-4A9E-3118-508DA9C2A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0691" y="1458686"/>
              <a:ext cx="108957" cy="90079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FE952C-AE92-38B1-3F50-2847A57E48CD}"/>
              </a:ext>
            </a:extLst>
          </p:cNvPr>
          <p:cNvGrpSpPr/>
          <p:nvPr/>
        </p:nvGrpSpPr>
        <p:grpSpPr>
          <a:xfrm>
            <a:off x="5177312" y="505730"/>
            <a:ext cx="5823591" cy="1700818"/>
            <a:chOff x="5217826" y="511676"/>
            <a:chExt cx="5823591" cy="170081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FC6115F-1FBC-34E8-19F4-87A0E5867507}"/>
                </a:ext>
              </a:extLst>
            </p:cNvPr>
            <p:cNvSpPr/>
            <p:nvPr/>
          </p:nvSpPr>
          <p:spPr>
            <a:xfrm>
              <a:off x="8831616" y="511676"/>
              <a:ext cx="2209801" cy="1621965"/>
            </a:xfrm>
            <a:prstGeom prst="roundRect">
              <a:avLst/>
            </a:prstGeom>
            <a:solidFill>
              <a:srgbClr val="FFFF00">
                <a:alpha val="17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B60EFF-1BCE-B291-8EBC-E26CD73C8907}"/>
                </a:ext>
              </a:extLst>
            </p:cNvPr>
            <p:cNvSpPr txBox="1"/>
            <p:nvPr/>
          </p:nvSpPr>
          <p:spPr>
            <a:xfrm>
              <a:off x="5217826" y="1812384"/>
              <a:ext cx="3108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Cancels out each other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BF979F9-7ACC-B903-23F3-1CE5E9845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756" y="1762913"/>
              <a:ext cx="708099" cy="18036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3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6" grpId="0"/>
      <p:bldP spid="17" grpId="0" animBg="1"/>
      <p:bldP spid="18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86A20-833F-5794-071A-D8B5482B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518E-50A9-181B-0474-DB65EEB2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" y="185152"/>
            <a:ext cx="10972800" cy="1066800"/>
          </a:xfrm>
        </p:spPr>
        <p:txBody>
          <a:bodyPr/>
          <a:lstStyle/>
          <a:p>
            <a:r>
              <a:rPr lang="en-US" dirty="0"/>
              <a:t>Simulation output of BGR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A4FE3-B185-7292-8EA4-E3A1C85E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29EFA-53F0-39E3-F66A-02A6A995B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57" y="1121651"/>
            <a:ext cx="4900931" cy="56761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8A73E9-1B46-A538-E979-2F80E3D14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846" y="1707376"/>
            <a:ext cx="6489725" cy="50904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B60B52-B3E5-BE82-756D-FC078C821642}"/>
              </a:ext>
            </a:extLst>
          </p:cNvPr>
          <p:cNvCxnSpPr/>
          <p:nvPr/>
        </p:nvCxnSpPr>
        <p:spPr>
          <a:xfrm>
            <a:off x="4608286" y="3156857"/>
            <a:ext cx="7620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46193-88C3-BDED-6475-A56818A0C935}"/>
              </a:ext>
            </a:extLst>
          </p:cNvPr>
          <p:cNvSpPr txBox="1"/>
          <p:nvPr/>
        </p:nvSpPr>
        <p:spPr>
          <a:xfrm>
            <a:off x="5335779" y="990342"/>
            <a:ext cx="6282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Sweep the temp from -40°C to 125°C</a:t>
            </a:r>
          </a:p>
        </p:txBody>
      </p:sp>
    </p:spTree>
    <p:extLst>
      <p:ext uri="{BB962C8B-B14F-4D97-AF65-F5344CB8AC3E}">
        <p14:creationId xmlns:p14="http://schemas.microsoft.com/office/powerpoint/2010/main" val="26486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8BAE-5348-0A11-8F4F-4ADAF9B8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3FA1B-9A63-3055-D04D-A530B22B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43" y="1244476"/>
            <a:ext cx="5288647" cy="47721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6E3700-259C-ED6D-BF48-74006DAF98B5}"/>
                  </a:ext>
                </a:extLst>
              </p:cNvPr>
              <p:cNvSpPr txBox="1"/>
              <p:nvPr/>
            </p:nvSpPr>
            <p:spPr>
              <a:xfrm>
                <a:off x="976845" y="1598252"/>
                <a:ext cx="4995748" cy="3106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Vref_h = 1.061 V</a:t>
                </a:r>
              </a:p>
              <a:p>
                <a:r>
                  <a:rPr lang="en-US" dirty="0" err="1"/>
                  <a:t>Vref_l</a:t>
                </a:r>
                <a:r>
                  <a:rPr lang="en-US" dirty="0"/>
                  <a:t> = 1.067 V</a:t>
                </a:r>
              </a:p>
              <a:p>
                <a:r>
                  <a:rPr lang="en-US" dirty="0" err="1"/>
                  <a:t>T_h</a:t>
                </a:r>
                <a:r>
                  <a:rPr lang="en-US" dirty="0"/>
                  <a:t> = 125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C</a:t>
                </a:r>
              </a:p>
              <a:p>
                <a:r>
                  <a:rPr lang="en-US" dirty="0" err="1"/>
                  <a:t>T_l</a:t>
                </a:r>
                <a:r>
                  <a:rPr lang="en-US" dirty="0"/>
                  <a:t> = -40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C</a:t>
                </a:r>
              </a:p>
              <a:p>
                <a:r>
                  <a:rPr lang="en-US" dirty="0"/>
                  <a:t>Vref@25C =  1.060 V</a:t>
                </a:r>
              </a:p>
              <a:p>
                <a:r>
                  <a:rPr lang="en-US" dirty="0"/>
                  <a:t>Temp Coefficient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𝑉𝑟𝑒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𝑉𝑟𝑒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𝑉𝑟𝑒𝑓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@25°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|1.061−1.067|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125 −(−40)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1.060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=34.3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𝑝𝑝𝑚</m:t>
                          </m:r>
                        </m:num>
                        <m:den>
                          <m:r>
                            <a:rPr lang="en-US" i="1"/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6E3700-259C-ED6D-BF48-74006DAF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45" y="1598252"/>
                <a:ext cx="4995748" cy="3106428"/>
              </a:xfrm>
              <a:prstGeom prst="rect">
                <a:avLst/>
              </a:prstGeom>
              <a:blipFill>
                <a:blip r:embed="rId3"/>
                <a:stretch>
                  <a:fillRect l="-976" t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FD3C33E-A706-91FB-1591-C9ABCC33DD57}"/>
              </a:ext>
            </a:extLst>
          </p:cNvPr>
          <p:cNvSpPr txBox="1"/>
          <p:nvPr/>
        </p:nvSpPr>
        <p:spPr>
          <a:xfrm>
            <a:off x="7016346" y="6124250"/>
            <a:ext cx="4973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https://www.edaboard.com/threads/how-to-measure-tc-in-bandgap-using-cadence-simulation.27595/</a:t>
            </a:r>
          </a:p>
        </p:txBody>
      </p:sp>
    </p:spTree>
    <p:extLst>
      <p:ext uri="{BB962C8B-B14F-4D97-AF65-F5344CB8AC3E}">
        <p14:creationId xmlns:p14="http://schemas.microsoft.com/office/powerpoint/2010/main" val="2889608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70571-174A-828A-2016-A6A9C5F2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9EB6-43EA-B386-C80F-0BF80623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" y="185152"/>
            <a:ext cx="10972800" cy="1066800"/>
          </a:xfrm>
        </p:spPr>
        <p:txBody>
          <a:bodyPr/>
          <a:lstStyle/>
          <a:p>
            <a:r>
              <a:rPr lang="en-US" dirty="0"/>
              <a:t>Stable Biasing Point of a Reference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1F23-1724-D7BE-D927-CD268A05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05533F-A9A6-04B0-A44B-80C705607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75" y="1434832"/>
            <a:ext cx="6246750" cy="4324350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EFF32C-AB15-5EF5-AE14-BC0114839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094" y="1045451"/>
            <a:ext cx="4900931" cy="56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02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66D5B-069D-610E-B99F-67057EC63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9D7A-A1D0-B41E-A2E1-96FF682B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" y="185152"/>
            <a:ext cx="10972800" cy="1066800"/>
          </a:xfrm>
        </p:spPr>
        <p:txBody>
          <a:bodyPr/>
          <a:lstStyle/>
          <a:p>
            <a:r>
              <a:rPr lang="en-US" dirty="0"/>
              <a:t>Start-up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58EF5-1956-3A92-984F-5FDB364E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DDACB91-A349-BA33-EE5F-14128A503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104" y="1060224"/>
            <a:ext cx="10475595" cy="5501019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871D8AF-3B54-6DF0-720C-53C5C6C7CA6B}"/>
              </a:ext>
            </a:extLst>
          </p:cNvPr>
          <p:cNvSpPr/>
          <p:nvPr/>
        </p:nvSpPr>
        <p:spPr>
          <a:xfrm>
            <a:off x="1155700" y="1123950"/>
            <a:ext cx="2787650" cy="421640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58EEDD-5B5A-E2F6-875E-4ABA5401C59D}"/>
              </a:ext>
            </a:extLst>
          </p:cNvPr>
          <p:cNvSpPr txBox="1"/>
          <p:nvPr/>
        </p:nvSpPr>
        <p:spPr>
          <a:xfrm>
            <a:off x="1433945" y="5618018"/>
            <a:ext cx="20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Start-up Circuit</a:t>
            </a:r>
          </a:p>
        </p:txBody>
      </p:sp>
    </p:spTree>
    <p:extLst>
      <p:ext uri="{BB962C8B-B14F-4D97-AF65-F5344CB8AC3E}">
        <p14:creationId xmlns:p14="http://schemas.microsoft.com/office/powerpoint/2010/main" val="40489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1F83-3610-AB5D-301F-88DF2E43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9686"/>
            <a:ext cx="10972800" cy="1066800"/>
          </a:xfrm>
        </p:spPr>
        <p:txBody>
          <a:bodyPr/>
          <a:lstStyle/>
          <a:p>
            <a:r>
              <a:rPr lang="en-US" dirty="0"/>
              <a:t>Some good sources for learning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7F23-8BA3-25F1-1674-5F3F9600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3202"/>
            <a:ext cx="10972800" cy="4325112"/>
          </a:xfrm>
        </p:spPr>
        <p:txBody>
          <a:bodyPr/>
          <a:lstStyle/>
          <a:p>
            <a:r>
              <a:rPr lang="en-US" dirty="0">
                <a:hlinkClick r:id="rId2"/>
              </a:rPr>
              <a:t>New Analog Circuit Design (By Prof. Ali </a:t>
            </a:r>
            <a:r>
              <a:rPr lang="en-US" dirty="0" err="1">
                <a:hlinkClick r:id="rId2"/>
              </a:rPr>
              <a:t>Hajimiri</a:t>
            </a:r>
            <a:r>
              <a:rPr lang="en-US" dirty="0">
                <a:hlinkClick r:id="rId2"/>
              </a:rPr>
              <a:t>, Caltech)</a:t>
            </a:r>
            <a:r>
              <a:rPr lang="en-US" dirty="0"/>
              <a:t> Lectures 131N to 134N</a:t>
            </a:r>
          </a:p>
          <a:p>
            <a:r>
              <a:rPr lang="en-US" dirty="0">
                <a:hlinkClick r:id="rId3"/>
              </a:rPr>
              <a:t>Design of Bandgap Reference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ED12-AF40-7DA0-1708-F8F4928D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60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D39B1-488F-7FAF-A8EB-DBFB01765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14-E3DE-9976-5D30-CDC45E6B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69" y="896963"/>
            <a:ext cx="5157839" cy="1120088"/>
          </a:xfrm>
        </p:spPr>
        <p:txBody>
          <a:bodyPr>
            <a:norm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349C3-36F2-AE4C-38BC-3311DA01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968" y="2017051"/>
            <a:ext cx="11366832" cy="386540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Neue Regular"/>
              </a:rPr>
              <a:t>[1] P. E. Allen and D. R. </a:t>
            </a:r>
            <a:r>
              <a:rPr lang="en-US" sz="1600" dirty="0" err="1">
                <a:latin typeface="HelveticaNeue Regular"/>
              </a:rPr>
              <a:t>Holberg</a:t>
            </a:r>
            <a:r>
              <a:rPr lang="en-US" sz="1600" dirty="0">
                <a:latin typeface="HelveticaNeue Regular"/>
              </a:rPr>
              <a:t>, “CMOS Analog Circuit Design,” 2nd Edition, Oxford University Press, New York, 2004 </a:t>
            </a:r>
          </a:p>
          <a:p>
            <a:r>
              <a:rPr lang="en-US" sz="1600" dirty="0">
                <a:latin typeface="HelveticaNeue Regular"/>
              </a:rPr>
              <a:t>[2] Shaheen, </a:t>
            </a:r>
            <a:r>
              <a:rPr lang="en-US" sz="1600" dirty="0" err="1">
                <a:latin typeface="HelveticaNeue Regular"/>
              </a:rPr>
              <a:t>Amrozia</a:t>
            </a:r>
            <a:r>
              <a:rPr lang="en-US" sz="1600" dirty="0">
                <a:latin typeface="HelveticaNeue Regular"/>
              </a:rPr>
              <a:t>, Wasif Zia, and Muhammad </a:t>
            </a:r>
            <a:r>
              <a:rPr lang="en-US" sz="1600" dirty="0" err="1">
                <a:latin typeface="HelveticaNeue Regular"/>
              </a:rPr>
              <a:t>Sabieh</a:t>
            </a:r>
            <a:r>
              <a:rPr lang="en-US" sz="1600" dirty="0">
                <a:latin typeface="HelveticaNeue Regular"/>
              </a:rPr>
              <a:t> Anwar. "Band structure and electrical conductivity in semiconductors." LUMS School of Science and Engineering, Lahore, Pakistan (2011).</a:t>
            </a:r>
          </a:p>
          <a:p>
            <a:r>
              <a:rPr lang="en-US" sz="1600" dirty="0">
                <a:latin typeface="HelveticaNeue Regular"/>
              </a:rPr>
              <a:t>[3] J. Baker, “Circuit Design, Layout and Simulation”, 4</a:t>
            </a:r>
            <a:r>
              <a:rPr lang="en-US" sz="1600" baseline="30000" dirty="0">
                <a:latin typeface="HelveticaNeue Regular"/>
              </a:rPr>
              <a:t>th</a:t>
            </a:r>
            <a:r>
              <a:rPr lang="en-US" sz="1600" dirty="0">
                <a:latin typeface="HelveticaNeue Regular"/>
              </a:rPr>
              <a:t> Edition, John Wiley &amp; Sons, July 2019. ISBN 9781119481515</a:t>
            </a:r>
          </a:p>
        </p:txBody>
      </p:sp>
    </p:spTree>
    <p:extLst>
      <p:ext uri="{BB962C8B-B14F-4D97-AF65-F5344CB8AC3E}">
        <p14:creationId xmlns:p14="http://schemas.microsoft.com/office/powerpoint/2010/main" val="3844887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8551-D98E-2ED3-463C-C5E2E5A1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2" y="1968756"/>
            <a:ext cx="4262967" cy="168249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458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EA135-A527-3B5A-56B4-445D47F4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F669080-EDC1-1AAA-88D6-581B5E95B704}"/>
              </a:ext>
            </a:extLst>
          </p:cNvPr>
          <p:cNvGrpSpPr/>
          <p:nvPr/>
        </p:nvGrpSpPr>
        <p:grpSpPr>
          <a:xfrm>
            <a:off x="6077947" y="2754138"/>
            <a:ext cx="6114053" cy="4223144"/>
            <a:chOff x="6096000" y="1458738"/>
            <a:chExt cx="6114053" cy="42231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2CD30A-6989-C156-4F02-FC14ED21A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58738"/>
              <a:ext cx="6114053" cy="351151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4B8DC4-7E3A-805E-8D79-DA3BB5F0DC08}"/>
                </a:ext>
              </a:extLst>
            </p:cNvPr>
            <p:cNvSpPr txBox="1"/>
            <p:nvPr/>
          </p:nvSpPr>
          <p:spPr>
            <a:xfrm>
              <a:off x="6692900" y="5035551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PTAT</a:t>
              </a:r>
              <a:endParaRPr lang="en-US" b="1" dirty="0"/>
            </a:p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6E8A60-4214-3F53-7146-A08E276B08BA}"/>
                </a:ext>
              </a:extLst>
            </p:cNvPr>
            <p:cNvSpPr txBox="1"/>
            <p:nvPr/>
          </p:nvSpPr>
          <p:spPr>
            <a:xfrm>
              <a:off x="8153400" y="1458738"/>
              <a:ext cx="187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CTAT </a:t>
              </a:r>
            </a:p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EBBC87-BD10-D6B4-43C1-958DC4A2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09" y="484398"/>
            <a:ext cx="10972800" cy="808252"/>
          </a:xfrm>
        </p:spPr>
        <p:txBody>
          <a:bodyPr/>
          <a:lstStyle/>
          <a:p>
            <a:r>
              <a:rPr lang="en-US" dirty="0"/>
              <a:t>Bandgap Reference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16A5-D8D6-F3E2-6DFE-0D698A4E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10" y="1366954"/>
            <a:ext cx="10972799" cy="1787454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principle of the bandgap voltage reference 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the negative temperature coefficient of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junction with the positive temperature coefficient of the thermal voltage, Vt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/q.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short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Balance V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V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DF1E3-8713-4193-F86A-48B181A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4F751-FE9D-ED62-CF85-85DF8B2006B6}"/>
              </a:ext>
            </a:extLst>
          </p:cNvPr>
          <p:cNvSpPr txBox="1"/>
          <p:nvPr/>
        </p:nvSpPr>
        <p:spPr>
          <a:xfrm>
            <a:off x="9387479" y="3154408"/>
            <a:ext cx="197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FB5F0B-0CFE-FEDC-30DA-01FDAE827B63}"/>
              </a:ext>
            </a:extLst>
          </p:cNvPr>
          <p:cNvSpPr txBox="1">
            <a:spLocks/>
          </p:cNvSpPr>
          <p:nvPr/>
        </p:nvSpPr>
        <p:spPr>
          <a:xfrm>
            <a:off x="512209" y="3212793"/>
            <a:ext cx="5655932" cy="14367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lvl="1" algn="just" fontAlgn="auto"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“almost” constant voltage across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PVT: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≈ 1.2 V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D79DAD0-0718-B277-7F93-527C9423DC09}"/>
              </a:ext>
            </a:extLst>
          </p:cNvPr>
          <p:cNvSpPr txBox="1">
            <a:spLocks/>
          </p:cNvSpPr>
          <p:nvPr/>
        </p:nvSpPr>
        <p:spPr>
          <a:xfrm>
            <a:off x="512209" y="4515431"/>
            <a:ext cx="5856127" cy="199586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PVT</a:t>
            </a:r>
          </a:p>
          <a:p>
            <a:pPr lvl="1" algn="just" fontAlgn="auto"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Process, Voltage and Temperature</a:t>
            </a:r>
          </a:p>
          <a:p>
            <a:pPr lvl="1" algn="just" fontAlgn="auto"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SS_1P62_M40C</a:t>
            </a:r>
          </a:p>
          <a:p>
            <a:pPr lvl="1" algn="just" fontAlgn="auto"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TT_1P80_25C</a:t>
            </a:r>
          </a:p>
          <a:p>
            <a:pPr lvl="1" algn="just" fontAlgn="auto"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FF_1P98_125C</a:t>
            </a:r>
          </a:p>
          <a:p>
            <a:pPr lvl="1" algn="just" fontAlgn="auto"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fontAlgn="auto"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C0D43-FD26-9EDB-8DBC-FF960E33A624}"/>
              </a:ext>
            </a:extLst>
          </p:cNvPr>
          <p:cNvSpPr txBox="1"/>
          <p:nvPr/>
        </p:nvSpPr>
        <p:spPr>
          <a:xfrm>
            <a:off x="10126601" y="6373602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621D5-30B2-AA8F-60CA-5D05633AA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F8061E5-0AF4-BF1A-B102-A8C1DDA33768}"/>
              </a:ext>
            </a:extLst>
          </p:cNvPr>
          <p:cNvGrpSpPr/>
          <p:nvPr/>
        </p:nvGrpSpPr>
        <p:grpSpPr>
          <a:xfrm>
            <a:off x="6096000" y="1458738"/>
            <a:ext cx="6114053" cy="4223144"/>
            <a:chOff x="6096000" y="1458738"/>
            <a:chExt cx="6114053" cy="42231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3CD4FD9-2D11-A6A1-A391-8A494EB3A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58738"/>
              <a:ext cx="6114053" cy="351151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9681AD-D73B-691F-87D9-C581EC05EBF1}"/>
                </a:ext>
              </a:extLst>
            </p:cNvPr>
            <p:cNvSpPr txBox="1"/>
            <p:nvPr/>
          </p:nvSpPr>
          <p:spPr>
            <a:xfrm>
              <a:off x="6692900" y="5035551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PTAT</a:t>
              </a:r>
              <a:endParaRPr lang="en-US" b="1" dirty="0"/>
            </a:p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C62CAB-2553-8107-AACA-D65564CE8E0E}"/>
                </a:ext>
              </a:extLst>
            </p:cNvPr>
            <p:cNvSpPr txBox="1"/>
            <p:nvPr/>
          </p:nvSpPr>
          <p:spPr>
            <a:xfrm>
              <a:off x="8153400" y="1458738"/>
              <a:ext cx="187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CTAT </a:t>
              </a:r>
            </a:p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9E3C5F-837A-69DC-5705-CD2904ED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5564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Effect of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202E-DC9D-18E0-4659-7EEFB970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526028"/>
            <a:ext cx="5949950" cy="4325112"/>
          </a:xfrm>
        </p:spPr>
        <p:txBody>
          <a:bodyPr/>
          <a:lstStyle/>
          <a:p>
            <a:r>
              <a:rPr lang="en-US" dirty="0"/>
              <a:t>Two voltages,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One that increases proportionately with temperature and is called proportional to absolute temperature or PTAT.</a:t>
            </a:r>
            <a:endParaRPr lang="en-US" dirty="0"/>
          </a:p>
          <a:p>
            <a:pPr lvl="1"/>
            <a:r>
              <a:rPr lang="en-US" dirty="0"/>
              <a:t>One that decreases proportionately with temperature and is called complementary to absolute temperature or CTAT.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2BC9A-D369-6DDA-FE76-11A90361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207BD-61A8-5476-C122-24489DAD23C1}"/>
              </a:ext>
            </a:extLst>
          </p:cNvPr>
          <p:cNvSpPr txBox="1"/>
          <p:nvPr/>
        </p:nvSpPr>
        <p:spPr>
          <a:xfrm>
            <a:off x="10126601" y="6373602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D0F64-6A0A-8F63-C458-4B086506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8163-8F85-2B54-DD13-B00D8AF1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5564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Effect of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8259-174C-5A5B-C07D-965498B7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07" y="1386328"/>
            <a:ext cx="6272971" cy="4325112"/>
          </a:xfrm>
        </p:spPr>
        <p:txBody>
          <a:bodyPr/>
          <a:lstStyle/>
          <a:p>
            <a:r>
              <a:rPr lang="en-US" dirty="0"/>
              <a:t>Two voltages,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PTAT</a:t>
            </a:r>
            <a:endParaRPr lang="en-US" dirty="0"/>
          </a:p>
          <a:p>
            <a:pPr lvl="1"/>
            <a:r>
              <a:rPr lang="en-US" dirty="0"/>
              <a:t>CTAT </a:t>
            </a:r>
          </a:p>
          <a:p>
            <a:r>
              <a:rPr lang="en-US" dirty="0"/>
              <a:t>ZTC (T) = K. PTAT (T) + CTAT (T)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76950-3BA8-C602-0891-458B624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7ABAC-CF0E-748A-8D9D-C0FB7E171221}"/>
              </a:ext>
            </a:extLst>
          </p:cNvPr>
          <p:cNvSpPr txBox="1"/>
          <p:nvPr/>
        </p:nvSpPr>
        <p:spPr>
          <a:xfrm>
            <a:off x="10217111" y="5245636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1C187B-6960-0C74-DAD0-11CA04A59DD7}"/>
              </a:ext>
            </a:extLst>
          </p:cNvPr>
          <p:cNvGrpSpPr/>
          <p:nvPr/>
        </p:nvGrpSpPr>
        <p:grpSpPr>
          <a:xfrm>
            <a:off x="6713560" y="1612364"/>
            <a:ext cx="5478440" cy="3872857"/>
            <a:chOff x="6096000" y="1458738"/>
            <a:chExt cx="6114053" cy="42231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C765D3-EE41-E08E-2146-D68E7075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58738"/>
              <a:ext cx="6114053" cy="35115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75CB46-8486-2C58-9E38-CEBDAC05EE27}"/>
                </a:ext>
              </a:extLst>
            </p:cNvPr>
            <p:cNvSpPr txBox="1"/>
            <p:nvPr/>
          </p:nvSpPr>
          <p:spPr>
            <a:xfrm>
              <a:off x="6692900" y="5035551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PTAT</a:t>
              </a:r>
              <a:endParaRPr lang="en-US" b="1" dirty="0"/>
            </a:p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9E676-2AFA-BB34-2CE8-91C7C8471131}"/>
                </a:ext>
              </a:extLst>
            </p:cNvPr>
            <p:cNvSpPr txBox="1"/>
            <p:nvPr/>
          </p:nvSpPr>
          <p:spPr>
            <a:xfrm>
              <a:off x="8153400" y="1458738"/>
              <a:ext cx="187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CTAT </a:t>
              </a:r>
            </a:p>
            <a:p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8FA4C80-327D-5432-17B7-9CEA53AB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2" y="3386465"/>
            <a:ext cx="5196418" cy="34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94EB1-3DCB-4A6C-E59F-34EB1EC2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57E7-D2DC-9360-2E87-86327BA6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04" y="520775"/>
            <a:ext cx="10972800" cy="1066800"/>
          </a:xfrm>
        </p:spPr>
        <p:txBody>
          <a:bodyPr/>
          <a:lstStyle/>
          <a:p>
            <a:r>
              <a:rPr lang="en-US" dirty="0"/>
              <a:t>But HOW!!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D86F-8B03-6535-86E1-7E4E0A75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04" y="1372898"/>
            <a:ext cx="10972800" cy="4325112"/>
          </a:xfrm>
        </p:spPr>
        <p:txBody>
          <a:bodyPr/>
          <a:lstStyle/>
          <a:p>
            <a:r>
              <a:rPr lang="en-US" dirty="0"/>
              <a:t>Let’s see the basic Bandgap Circuit Structure</a:t>
            </a:r>
          </a:p>
          <a:p>
            <a:r>
              <a:rPr lang="en-US" dirty="0"/>
              <a:t>Let’s brush up some concepts</a:t>
            </a:r>
          </a:p>
          <a:p>
            <a:pPr lvl="1"/>
            <a:r>
              <a:rPr lang="en-US" dirty="0"/>
              <a:t>“Floating” Current Mirror and “Floater”</a:t>
            </a:r>
          </a:p>
          <a:p>
            <a:pPr lvl="1"/>
            <a:r>
              <a:rPr lang="en-US" dirty="0"/>
              <a:t>“Virtual Short” of an </a:t>
            </a:r>
            <a:r>
              <a:rPr lang="en-US" dirty="0" err="1"/>
              <a:t>OpAmp</a:t>
            </a:r>
            <a:endParaRPr lang="en-US" dirty="0"/>
          </a:p>
          <a:p>
            <a:pPr lvl="1"/>
            <a:r>
              <a:rPr lang="en-US" dirty="0"/>
              <a:t>BJT base-emitter voltage</a:t>
            </a:r>
          </a:p>
          <a:p>
            <a:pPr lvl="1"/>
            <a:r>
              <a:rPr lang="en-US" dirty="0"/>
              <a:t>KVL and KCL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F22D6-A388-AA74-4F7E-08978EF2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748DC-C2BB-2325-6223-3C6BF2F9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42B8A745-516C-F895-7BCB-2454D2C5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22" y="2680767"/>
            <a:ext cx="3048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9B53C4-480A-4ECC-6337-006BE665C48A}"/>
              </a:ext>
            </a:extLst>
          </p:cNvPr>
          <p:cNvSpPr txBox="1">
            <a:spLocks/>
          </p:cNvSpPr>
          <p:nvPr/>
        </p:nvSpPr>
        <p:spPr>
          <a:xfrm>
            <a:off x="489663" y="1416183"/>
            <a:ext cx="8280099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For the BGR to work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= V</a:t>
            </a:r>
            <a:r>
              <a:rPr lang="en-US" baseline="-25000" dirty="0"/>
              <a:t>2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How can we make two node voltages equal?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Using </a:t>
            </a:r>
            <a:r>
              <a:rPr lang="en-US" dirty="0" err="1"/>
              <a:t>OpAmp</a:t>
            </a:r>
            <a:endParaRPr lang="en-US" dirty="0"/>
          </a:p>
          <a:p>
            <a:pPr lvl="2" fontAlgn="auto">
              <a:spcAft>
                <a:spcPts val="0"/>
              </a:spcAft>
            </a:pPr>
            <a:r>
              <a:rPr lang="en-US" dirty="0"/>
              <a:t>Virtual Short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Virtual Ground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Asymptotic Equality Principle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Using Floating Current Mirror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2E8BC5B-2858-A225-799D-62EBFE6A4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1344" y="892753"/>
            <a:ext cx="3486975" cy="5558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12B91-D4DA-3DC8-2E0C-0024FC72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04" y="520775"/>
            <a:ext cx="10972800" cy="1066800"/>
          </a:xfrm>
        </p:spPr>
        <p:txBody>
          <a:bodyPr/>
          <a:lstStyle/>
          <a:p>
            <a:r>
              <a:rPr lang="en-US" dirty="0"/>
              <a:t>Basic Bandgap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2AAE1-641C-7D19-BFA3-A1C76976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B59E5-1815-508C-1780-13F8A7EB3BE1}"/>
              </a:ext>
            </a:extLst>
          </p:cNvPr>
          <p:cNvSpPr txBox="1"/>
          <p:nvPr/>
        </p:nvSpPr>
        <p:spPr>
          <a:xfrm>
            <a:off x="10126601" y="6373602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9B9E2-594C-B8C6-A2E3-59D9E0C9D511}"/>
              </a:ext>
            </a:extLst>
          </p:cNvPr>
          <p:cNvGrpSpPr/>
          <p:nvPr/>
        </p:nvGrpSpPr>
        <p:grpSpPr>
          <a:xfrm>
            <a:off x="8236054" y="3514796"/>
            <a:ext cx="3898489" cy="881672"/>
            <a:chOff x="8236054" y="3514796"/>
            <a:chExt cx="3898489" cy="8816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294EF7-966C-5A75-BDB2-A90944FB81C0}"/>
                </a:ext>
              </a:extLst>
            </p:cNvPr>
            <p:cNvSpPr txBox="1"/>
            <p:nvPr/>
          </p:nvSpPr>
          <p:spPr>
            <a:xfrm>
              <a:off x="8236054" y="3928132"/>
              <a:ext cx="1130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EB1</a:t>
              </a:r>
              <a:r>
                <a:rPr lang="en-US" dirty="0"/>
                <a:t> = V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EEBD1B-8311-7061-9EE6-A55DF1E3C221}"/>
                </a:ext>
              </a:extLst>
            </p:cNvPr>
            <p:cNvSpPr txBox="1"/>
            <p:nvPr/>
          </p:nvSpPr>
          <p:spPr>
            <a:xfrm>
              <a:off x="11003716" y="3514796"/>
              <a:ext cx="1130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5853CE8-0678-C5E9-E6FB-AA022FB7354B}"/>
                </a:ext>
              </a:extLst>
            </p:cNvPr>
            <p:cNvCxnSpPr/>
            <p:nvPr/>
          </p:nvCxnSpPr>
          <p:spPr>
            <a:xfrm flipH="1">
              <a:off x="8404679" y="4396468"/>
              <a:ext cx="90759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1EC5CE-CBCA-FD6E-420C-F021E4605942}"/>
                </a:ext>
              </a:extLst>
            </p:cNvPr>
            <p:cNvCxnSpPr/>
            <p:nvPr/>
          </p:nvCxnSpPr>
          <p:spPr>
            <a:xfrm flipH="1">
              <a:off x="11003716" y="3886396"/>
              <a:ext cx="90759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72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847B0-D90C-F512-E930-08F31437A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7340854-8024-14E9-3CE8-C3999A5A0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867"/>
          <a:stretch/>
        </p:blipFill>
        <p:spPr>
          <a:xfrm>
            <a:off x="8437295" y="1422100"/>
            <a:ext cx="3635261" cy="25763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1A94A-74D6-451D-0399-5520845C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4882"/>
            <a:ext cx="10972800" cy="1066800"/>
          </a:xfrm>
        </p:spPr>
        <p:txBody>
          <a:bodyPr/>
          <a:lstStyle/>
          <a:p>
            <a:r>
              <a:rPr lang="en-US" dirty="0"/>
              <a:t>Floating Current Mirror and Floater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C1E08-EE87-F466-4494-00E1DEDA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31991-2702-4BCB-839A-8868B0457E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711360-3486-14A1-0845-E5EDF7D3AEFE}"/>
                  </a:ext>
                </a:extLst>
              </p:cNvPr>
              <p:cNvSpPr txBox="1"/>
              <p:nvPr/>
            </p:nvSpPr>
            <p:spPr>
              <a:xfrm>
                <a:off x="839103" y="2852125"/>
                <a:ext cx="609509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711360-3486-14A1-0845-E5EDF7D3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03" y="2852125"/>
                <a:ext cx="6095098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C6C0B6E-F988-5066-C7DD-DC58D453979F}"/>
              </a:ext>
            </a:extLst>
          </p:cNvPr>
          <p:cNvSpPr txBox="1"/>
          <p:nvPr/>
        </p:nvSpPr>
        <p:spPr>
          <a:xfrm>
            <a:off x="1049666" y="2321198"/>
            <a:ext cx="579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MOSFET Drain Current Equation: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6E31B9C-62C3-E95C-0124-96A3CA380712}"/>
              </a:ext>
            </a:extLst>
          </p:cNvPr>
          <p:cNvSpPr txBox="1">
            <a:spLocks/>
          </p:cNvSpPr>
          <p:nvPr/>
        </p:nvSpPr>
        <p:spPr>
          <a:xfrm>
            <a:off x="923418" y="3635929"/>
            <a:ext cx="7827695" cy="18892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VGS of  M1 and M2 are the same.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V</a:t>
            </a:r>
            <a:r>
              <a:rPr lang="en-US" baseline="-25000" dirty="0"/>
              <a:t>GS1</a:t>
            </a:r>
            <a:r>
              <a:rPr lang="en-US" dirty="0"/>
              <a:t> = V</a:t>
            </a:r>
            <a:r>
              <a:rPr lang="en-US" baseline="-25000" dirty="0"/>
              <a:t>GS2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Both M1 and M2 are </a:t>
            </a:r>
            <a:r>
              <a:rPr lang="en-US" i="1" dirty="0"/>
              <a:t>Identical</a:t>
            </a:r>
            <a:endParaRPr lang="en-US" dirty="0"/>
          </a:p>
          <a:p>
            <a:pPr lvl="1" fontAlgn="auto">
              <a:spcAft>
                <a:spcPts val="0"/>
              </a:spcAft>
            </a:pPr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 = I</a:t>
            </a:r>
            <a:r>
              <a:rPr lang="en-US" baseline="-25000" dirty="0"/>
              <a:t>1</a:t>
            </a:r>
          </a:p>
          <a:p>
            <a:pPr fontAlgn="auto">
              <a:spcAft>
                <a:spcPts val="0"/>
              </a:spcAft>
            </a:pP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178864-1E57-B791-EABD-BF3C573706B6}"/>
              </a:ext>
            </a:extLst>
          </p:cNvPr>
          <p:cNvSpPr txBox="1"/>
          <p:nvPr/>
        </p:nvSpPr>
        <p:spPr>
          <a:xfrm>
            <a:off x="609600" y="1671198"/>
            <a:ext cx="579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Let’s Discuss Current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E9B2D8-EFCB-236F-94E4-439634CCA184}"/>
              </a:ext>
            </a:extLst>
          </p:cNvPr>
          <p:cNvSpPr txBox="1"/>
          <p:nvPr/>
        </p:nvSpPr>
        <p:spPr>
          <a:xfrm>
            <a:off x="10217111" y="4139003"/>
            <a:ext cx="1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HelveticaNeue Regular"/>
              </a:rPr>
              <a:t>[P. E. Allen, 2004]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2F59DB-6773-4DD2-8064-85830BEAC9A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1716</Words>
  <Application>Microsoft Office PowerPoint</Application>
  <PresentationFormat>Widescreen</PresentationFormat>
  <Paragraphs>335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Cambria Math</vt:lpstr>
      <vt:lpstr>Century Gothic</vt:lpstr>
      <vt:lpstr>Google Sans</vt:lpstr>
      <vt:lpstr>HelveticaNeue Regular</vt:lpstr>
      <vt:lpstr>Verdana</vt:lpstr>
      <vt:lpstr>Wingdings</vt:lpstr>
      <vt:lpstr>Office Theme</vt:lpstr>
      <vt:lpstr>Bandgap Reference Circuit</vt:lpstr>
      <vt:lpstr>What you can learn</vt:lpstr>
      <vt:lpstr>Bandgap Reference (BGR)</vt:lpstr>
      <vt:lpstr>Bandgap Reference Circuit</vt:lpstr>
      <vt:lpstr>Effect of Temperature</vt:lpstr>
      <vt:lpstr>Effect of Temperature</vt:lpstr>
      <vt:lpstr>But HOW!!</vt:lpstr>
      <vt:lpstr>Basic Bandgap Circuit</vt:lpstr>
      <vt:lpstr>Floating Current Mirror and Floater</vt:lpstr>
      <vt:lpstr>Floating Current Mirror and Floater</vt:lpstr>
      <vt:lpstr>Floating Current Mirror and Floater</vt:lpstr>
      <vt:lpstr>Concept Checkpoint</vt:lpstr>
      <vt:lpstr>VBE of BJT</vt:lpstr>
      <vt:lpstr>Let’s Do a simulation!</vt:lpstr>
      <vt:lpstr>VBE of BJT as CTAT</vt:lpstr>
      <vt:lpstr>VBE of BJT as CTAT</vt:lpstr>
      <vt:lpstr>VBE of BJT as CTAT</vt:lpstr>
      <vt:lpstr>VBE of BJT as CTAT</vt:lpstr>
      <vt:lpstr>VBE of BJT as CTAT</vt:lpstr>
      <vt:lpstr>Base-Emitter Voltage of BJT</vt:lpstr>
      <vt:lpstr>Idea of BGR</vt:lpstr>
      <vt:lpstr>Idea of BGR</vt:lpstr>
      <vt:lpstr>Choice of N (Making PTAT Stronger)</vt:lpstr>
      <vt:lpstr>Extracting PTAT</vt:lpstr>
      <vt:lpstr>Simulation Verification of PTAT Current and Voltage </vt:lpstr>
      <vt:lpstr>Review: CTAT</vt:lpstr>
      <vt:lpstr>Extracting PTAT Voltage Separately</vt:lpstr>
      <vt:lpstr>Extracting PTAT Voltage Separately</vt:lpstr>
      <vt:lpstr>Review: Idea of BGR</vt:lpstr>
      <vt:lpstr>Review: Kirchhoff's Voltage Law (KVL)</vt:lpstr>
      <vt:lpstr>BGR: Apply KVL</vt:lpstr>
      <vt:lpstr>Simulation output of BGR</vt:lpstr>
      <vt:lpstr>Temperature Coefficient</vt:lpstr>
      <vt:lpstr>Stable Biasing Point of a Reference Source</vt:lpstr>
      <vt:lpstr>Start-up Circuit</vt:lpstr>
      <vt:lpstr>Some good sources for learning more!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Chowdhury, Shirazush Salekin</dc:creator>
  <cp:lastModifiedBy>Chowdhury, Shirazush Salekin</cp:lastModifiedBy>
  <cp:revision>1</cp:revision>
  <dcterms:created xsi:type="dcterms:W3CDTF">2024-10-01T14:32:34Z</dcterms:created>
  <dcterms:modified xsi:type="dcterms:W3CDTF">2024-10-10T05:23:08Z</dcterms:modified>
</cp:coreProperties>
</file>