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24"/>
  </p:notesMasterIdLst>
  <p:sldIdLst>
    <p:sldId id="256" r:id="rId2"/>
    <p:sldId id="270" r:id="rId3"/>
    <p:sldId id="271" r:id="rId4"/>
    <p:sldId id="268" r:id="rId5"/>
    <p:sldId id="258" r:id="rId6"/>
    <p:sldId id="259" r:id="rId7"/>
    <p:sldId id="260" r:id="rId8"/>
    <p:sldId id="261" r:id="rId9"/>
    <p:sldId id="272" r:id="rId10"/>
    <p:sldId id="273" r:id="rId11"/>
    <p:sldId id="274" r:id="rId12"/>
    <p:sldId id="262" r:id="rId13"/>
    <p:sldId id="263" r:id="rId14"/>
    <p:sldId id="275" r:id="rId15"/>
    <p:sldId id="276" r:id="rId16"/>
    <p:sldId id="277" r:id="rId17"/>
    <p:sldId id="265" r:id="rId18"/>
    <p:sldId id="266" r:id="rId19"/>
    <p:sldId id="278" r:id="rId20"/>
    <p:sldId id="267" r:id="rId21"/>
    <p:sldId id="280" r:id="rId22"/>
    <p:sldId id="27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11362E-50CA-4C78-AB46-F17B000EFCED}">
  <a:tblStyle styleId="{F411362E-50CA-4C78-AB46-F17B000EFC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BF2F9F7A-A8A9-358A-320F-B5AD45AB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65DE152A-64BB-82F5-54AB-4F4EDE086D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7D2A071D-2FB5-B7E5-ED1F-A6E44C47C4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402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8452c860f_0_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8452c860f_0_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8452c860f_0_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8452c860f_0_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BC33F7EB-50CD-7B9C-9F30-D92B4674D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9D0250ED-3267-8A29-4433-DD8FFC308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D3FB876F-1345-ED88-377E-284B4659F0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10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8452c860f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8452c860f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C0FA6398-A324-1D22-6553-E1CD3F63C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9EA707B1-D4BB-D608-0FDE-2ADF4248FD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77134958-3CE4-0E4E-6B28-2F721B928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359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1384C7D2-9AF8-0839-E8A4-ECB8440F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0E10519F-81BF-DF9E-3804-530EE3D99E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B1D23A94-F813-DE4A-01B7-E2D6F00F13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8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8452c860f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8452c860f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8452c860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8452c860f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452c860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8452c860f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452c860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8452c860f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8452c860f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8452c860f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3C356EE8-A743-EB1C-83A1-8A60B888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155D410C-0304-4E1C-9D25-CD42670CBB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86A2245D-2652-7117-BA22-B6392F391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3063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>
          <a:extLst>
            <a:ext uri="{FF2B5EF4-FFF2-40B4-BE49-F238E27FC236}">
              <a16:creationId xmlns:a16="http://schemas.microsoft.com/office/drawing/2014/main" id="{9A22A71F-8329-240A-3D24-98EAB276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8452c860f_0_426:notes">
            <a:extLst>
              <a:ext uri="{FF2B5EF4-FFF2-40B4-BE49-F238E27FC236}">
                <a16:creationId xmlns:a16="http://schemas.microsoft.com/office/drawing/2014/main" id="{D0C36B32-F632-3701-C445-FF86A3D5D2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8452c860f_0_426:notes">
            <a:extLst>
              <a:ext uri="{FF2B5EF4-FFF2-40B4-BE49-F238E27FC236}">
                <a16:creationId xmlns:a16="http://schemas.microsoft.com/office/drawing/2014/main" id="{C53EDC41-1203-65C2-705E-E8A783D46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1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-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780275" y="912625"/>
            <a:ext cx="45693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80275" y="328325"/>
            <a:ext cx="259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title:</a:t>
            </a:r>
            <a:endParaRPr sz="24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807425" y="2531875"/>
          <a:ext cx="4430900" cy="1828650"/>
        </p:xfrm>
        <a:graphic>
          <a:graphicData uri="http://schemas.openxmlformats.org/drawingml/2006/table">
            <a:tbl>
              <a:tblPr>
                <a:noFill/>
                <a:tableStyleId>{F411362E-50CA-4C78-AB46-F17B000EFCED}</a:tableStyleId>
              </a:tblPr>
              <a:tblGrid>
                <a:gridCol w="265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Section No: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Name2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U-ID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Name2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U-ID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Name3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U-ID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 Name4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U-ID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5603975" y="1237275"/>
            <a:ext cx="3021600" cy="302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thodology">
  <p:cSld name="CUSTOM_7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timeline">
  <p:cSld name="CUSTOM_7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">
  <p:cSld name="CUSTOM_7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and Requirements Analysis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isgn">
  <p:cSld name="CUSTOM_7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6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Analysis and Design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eveldesign">
  <p:cSld name="CUSTOM_7_1_1_1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7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 System Design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tial-design">
  <p:cSld name="CUSTOM_7_1_1_1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Detailed Design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elopment-implementation">
  <p:cSld name="CUSTOM_7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9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and Implementation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4463725" y="2428250"/>
            <a:ext cx="21165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Database Design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9"/>
          <p:cNvSpPr/>
          <p:nvPr/>
        </p:nvSpPr>
        <p:spPr>
          <a:xfrm>
            <a:off x="857225" y="2428250"/>
            <a:ext cx="2053800" cy="669000"/>
          </a:xfrm>
          <a:prstGeom prst="homePlate">
            <a:avLst>
              <a:gd name="adj" fmla="val 50000"/>
            </a:avLst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Backend Development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2676500" y="2428250"/>
            <a:ext cx="2007300" cy="669000"/>
          </a:xfrm>
          <a:prstGeom prst="chevron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Frontend Development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6313550" y="2428250"/>
            <a:ext cx="16233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elopment-implementation-1">
  <p:cSld name="CUSTOM_8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9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1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and Future Work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5682925" y="2428250"/>
            <a:ext cx="21165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857225" y="2428250"/>
            <a:ext cx="2376900" cy="669000"/>
          </a:xfrm>
          <a:prstGeom prst="homePlate">
            <a:avLst>
              <a:gd name="adj" fmla="val 50000"/>
            </a:avLst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Achievements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3037425" y="2428250"/>
            <a:ext cx="2865600" cy="669000"/>
          </a:xfrm>
          <a:prstGeom prst="chevron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Improvements</a:t>
            </a:r>
            <a:endParaRPr sz="15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0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2"/>
          <p:cNvSpPr txBox="1"/>
          <p:nvPr/>
        </p:nvSpPr>
        <p:spPr>
          <a:xfrm>
            <a:off x="278950" y="22247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-Introduction">
  <p:cSld name="CUSTOM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311700" y="5753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Introduction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5835325" y="2428250"/>
            <a:ext cx="24765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Significance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57225" y="2428250"/>
            <a:ext cx="2626800" cy="669000"/>
          </a:xfrm>
          <a:prstGeom prst="homePlate">
            <a:avLst>
              <a:gd name="adj" fmla="val 50000"/>
            </a:avLst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 of Study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3286100" y="2428250"/>
            <a:ext cx="2751300" cy="669000"/>
          </a:xfrm>
          <a:prstGeom prst="chevron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-slide-in-project-intro">
  <p:cSld name="CUSTOM_4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-slide-in-project-intro">
  <p:cSld name="CUSTOM_5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-Background">
  <p:cSld name="CUSTOM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 txBox="1"/>
          <p:nvPr/>
        </p:nvSpPr>
        <p:spPr>
          <a:xfrm>
            <a:off x="311700" y="5753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Background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5835325" y="2428250"/>
            <a:ext cx="24765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857225" y="2428250"/>
            <a:ext cx="2626800" cy="669000"/>
          </a:xfrm>
          <a:prstGeom prst="homePlate">
            <a:avLst>
              <a:gd name="adj" fmla="val 50000"/>
            </a:avLst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/>
          <p:nvPr/>
        </p:nvSpPr>
        <p:spPr>
          <a:xfrm>
            <a:off x="3286100" y="2428250"/>
            <a:ext cx="2751300" cy="669000"/>
          </a:xfrm>
          <a:prstGeom prst="chevron">
            <a:avLst>
              <a:gd name="adj" fmla="val 50000"/>
            </a:avLst>
          </a:prstGeom>
          <a:solidFill>
            <a:srgbClr val="0B7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Domain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-slide-in-project-back">
  <p:cSld name="CUSTOM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11700" y="1221525"/>
            <a:ext cx="8520600" cy="3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ond-slide-in-project-back">
  <p:cSld name="CUSTOM_2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221525"/>
            <a:ext cx="8520600" cy="3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➔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◆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◆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◆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rd-slide-in-project-back" type="tx">
  <p:cSld name="TITLE_AND_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thodology-title">
  <p:cSld name="CUSTOM_6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2"/>
          <p:cNvSpPr txBox="1"/>
          <p:nvPr/>
        </p:nvSpPr>
        <p:spPr>
          <a:xfrm>
            <a:off x="278950" y="395975"/>
            <a:ext cx="8520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 of Work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4567850" y="2428250"/>
            <a:ext cx="3744000" cy="669000"/>
          </a:xfrm>
          <a:prstGeom prst="chevron">
            <a:avLst>
              <a:gd name="adj" fmla="val 50000"/>
            </a:avLst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Timeline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2"/>
          <p:cNvSpPr/>
          <p:nvPr/>
        </p:nvSpPr>
        <p:spPr>
          <a:xfrm>
            <a:off x="857225" y="2428250"/>
            <a:ext cx="3691800" cy="669000"/>
          </a:xfrm>
          <a:prstGeom prst="homePlate">
            <a:avLst>
              <a:gd name="adj" fmla="val 50000"/>
            </a:avLst>
          </a:prstGeom>
          <a:solidFill>
            <a:srgbClr val="085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2122025" y="4746425"/>
            <a:ext cx="4563000" cy="2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King Khalid University | Dept. of Computer Science | Graduate Project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017625" y="445025"/>
            <a:ext cx="814675" cy="707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>
            <a:off x="780275" y="912625"/>
            <a:ext cx="4569300" cy="11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>
            <a:spLocks noGrp="1"/>
          </p:cNvSpPr>
          <p:nvPr>
            <p:ph type="pic" idx="2"/>
          </p:nvPr>
        </p:nvSpPr>
        <p:spPr>
          <a:xfrm>
            <a:off x="5603975" y="1237275"/>
            <a:ext cx="3021600" cy="3021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20A6-D982-84C9-0F41-298841DCB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Domain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BAE5E1-3B5A-1BFD-26B8-23297E3C6D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CE38B-DBE9-656F-E0C0-C39929636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7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799E-6641-256A-5041-BBB12EC4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308BD8-50AC-B879-78C3-3C04F1D55C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64E0-35C3-800F-5212-C7461E648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 development</a:t>
            </a:r>
            <a:endParaRPr dirty="0"/>
          </a:p>
        </p:txBody>
      </p:sp>
      <p:sp>
        <p:nvSpPr>
          <p:cNvPr id="143" name="Google Shape;14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03218E3F-6D04-65F5-B91A-AB4F5AA5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2B07ED04-BE5E-D956-7ED0-C3E3296F1E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 end development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5C58FCC3-E581-8347-91D0-9C6123904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A137871E-2A48-4FA8-63B3-3F78617A9D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1530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7CF0572A-55C3-DA4D-2B93-2DE6A614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E00F43FD-D8C4-98CB-E0E4-C4CAAFBF5B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 design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7AE2D5E0-C685-E02D-A61E-C3ED2C836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576A8591-CAB8-E8C5-DB77-516AF6EDFA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3107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01EBCA8F-C545-C7F4-C9DA-29DD3B681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D46D84D5-88D7-BA55-2D7C-4EF6E84C6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specifications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CE523645-87AE-6287-9F0C-59492CCFB9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A557B189-2460-C3B3-EB22-373EF0F327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5489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61" name="Google Shape;161;p33"/>
          <p:cNvSpPr txBox="1">
            <a:spLocks noGrp="1"/>
          </p:cNvSpPr>
          <p:nvPr>
            <p:ph type="body" idx="1"/>
          </p:nvPr>
        </p:nvSpPr>
        <p:spPr>
          <a:xfrm>
            <a:off x="311700" y="1221525"/>
            <a:ext cx="8520600" cy="3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Steps to be followed in the project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B4CD9357-0D26-912E-06A5-98EE0B747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035D96FF-E7C8-62ED-5838-CAAA20287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timeline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B4C223BB-61C2-4F6A-0EEB-648E9BCE9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Chart representation</a:t>
            </a:r>
            <a:endParaRPr dirty="0"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2803611A-B07C-F47B-8E08-76E6CBC801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19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D587-CFA4-73E7-7DD0-CC3298A8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972E7F-D74A-53B1-3BB3-A5517D2A7C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74BD8-978E-7D63-ECC1-337E1506A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 concise abstract of 4 to 5 points</a:t>
            </a:r>
          </a:p>
        </p:txBody>
      </p:sp>
    </p:spTree>
    <p:extLst>
      <p:ext uri="{BB962C8B-B14F-4D97-AF65-F5344CB8AC3E}">
        <p14:creationId xmlns:p14="http://schemas.microsoft.com/office/powerpoint/2010/main" val="1153997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24B7E367-44EA-145B-BA5E-DC13B96E4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E6BD3386-0442-B83E-A809-6242FC8E6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Achievements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3EA7A477-ACA7-E23E-0320-A24637451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Chart representation</a:t>
            </a:r>
            <a:endParaRPr dirty="0"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B12899AD-703B-3728-6C93-475C5F406D3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75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>
          <a:extLst>
            <a:ext uri="{FF2B5EF4-FFF2-40B4-BE49-F238E27FC236}">
              <a16:creationId xmlns:a16="http://schemas.microsoft.com/office/drawing/2014/main" id="{A8203CBF-026F-5C20-8E29-3F9786BC1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>
            <a:extLst>
              <a:ext uri="{FF2B5EF4-FFF2-40B4-BE49-F238E27FC236}">
                <a16:creationId xmlns:a16="http://schemas.microsoft.com/office/drawing/2014/main" id="{575EB956-718F-B525-4718-B988D94B11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143" name="Google Shape;143;p30">
            <a:extLst>
              <a:ext uri="{FF2B5EF4-FFF2-40B4-BE49-F238E27FC236}">
                <a16:creationId xmlns:a16="http://schemas.microsoft.com/office/drawing/2014/main" id="{FDD9379B-4CBB-0AA8-874E-1103B41EE0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Chart representation</a:t>
            </a:r>
            <a:endParaRPr dirty="0"/>
          </a:p>
        </p:txBody>
      </p:sp>
      <p:sp>
        <p:nvSpPr>
          <p:cNvPr id="144" name="Google Shape;144;p30">
            <a:extLst>
              <a:ext uri="{FF2B5EF4-FFF2-40B4-BE49-F238E27FC236}">
                <a16:creationId xmlns:a16="http://schemas.microsoft.com/office/drawing/2014/main" id="{BFDE2D42-3B64-9E28-5BC9-9B0FF21AAF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88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438B-4B6A-02D0-1F92-5B7C40C0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review / Existing 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411A23-C8CF-4828-2F6D-0D99B06132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4E4E-F20B-C200-9E2C-32501A02C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3 to 4 slides to brief the existing systems, their features, drawbacks</a:t>
            </a:r>
          </a:p>
        </p:txBody>
      </p:sp>
    </p:spTree>
    <p:extLst>
      <p:ext uri="{BB962C8B-B14F-4D97-AF65-F5344CB8AC3E}">
        <p14:creationId xmlns:p14="http://schemas.microsoft.com/office/powerpoint/2010/main" val="289079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579EFA-6091-01DA-9E95-70B178F37F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683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 of Study</a:t>
            </a:r>
            <a:endParaRPr dirty="0"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Specify a minimum of three objectives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0" name="Google Shape;12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Significance</a:t>
            </a:r>
            <a:endParaRPr dirty="0"/>
          </a:p>
        </p:txBody>
      </p:sp>
      <p:sp>
        <p:nvSpPr>
          <p:cNvPr id="126" name="Google Shape;12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FFBE-BBC6-EBDF-418F-6076F0AC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A8C93E-5DDB-5BF7-9233-EB73CD55C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FF75-141D-0002-1383-F9DF12154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0253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-1-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45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project-1-master</vt:lpstr>
      <vt:lpstr>PowerPoint Presentation</vt:lpstr>
      <vt:lpstr>Abstract</vt:lpstr>
      <vt:lpstr>Literature review / Existing works</vt:lpstr>
      <vt:lpstr>PowerPoint Presentation</vt:lpstr>
      <vt:lpstr>Objectives of Study</vt:lpstr>
      <vt:lpstr>Motivation</vt:lpstr>
      <vt:lpstr>Significance</vt:lpstr>
      <vt:lpstr>PowerPoint Presentation</vt:lpstr>
      <vt:lpstr>Context</vt:lpstr>
      <vt:lpstr>Problem Domain</vt:lpstr>
      <vt:lpstr>Challenges</vt:lpstr>
      <vt:lpstr>PowerPoint Presentation</vt:lpstr>
      <vt:lpstr>Backend development</vt:lpstr>
      <vt:lpstr>Front end development</vt:lpstr>
      <vt:lpstr>Database design</vt:lpstr>
      <vt:lpstr>Other specifications</vt:lpstr>
      <vt:lpstr>PowerPoint Presentation</vt:lpstr>
      <vt:lpstr>Methodology</vt:lpstr>
      <vt:lpstr>Project timeline</vt:lpstr>
      <vt:lpstr>PowerPoint Presentation</vt:lpstr>
      <vt:lpstr>Achievements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SB Sailenthiran</cp:lastModifiedBy>
  <cp:revision>1</cp:revision>
  <dcterms:modified xsi:type="dcterms:W3CDTF">2025-03-06T17:41:17Z</dcterms:modified>
</cp:coreProperties>
</file>