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9" r:id="rId6"/>
    <p:sldId id="268" r:id="rId7"/>
    <p:sldId id="266" r:id="rId8"/>
    <p:sldId id="267" r:id="rId9"/>
    <p:sldId id="270" r:id="rId10"/>
    <p:sldId id="271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7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5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3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5C98-D466-4EA1-969D-F70BCAD643F9}" type="datetimeFigureOut">
              <a:rPr lang="en-US" smtClean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CABE-F916-46A9-A4A1-ADA22F156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7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err="1" smtClean="0"/>
              <a:t>GraphSearch</a:t>
            </a:r>
            <a:r>
              <a:rPr lang="en-US" sz="3600" b="1" dirty="0" smtClean="0"/>
              <a:t> Application</a:t>
            </a:r>
            <a:r>
              <a:rPr lang="en-US" sz="3600" b="1" dirty="0" smtClean="0"/>
              <a:t>: 8-puzzle</a:t>
            </a:r>
            <a:br>
              <a:rPr lang="en-US" sz="3600" b="1" dirty="0" smtClean="0"/>
            </a:br>
            <a:r>
              <a:rPr lang="en-US" sz="3600" b="1" dirty="0" smtClean="0"/>
              <a:t>(states, successors, search)</a:t>
            </a:r>
            <a:endParaRPr lang="en-US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7081317" cy="327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28" y="228600"/>
            <a:ext cx="4581525" cy="622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762000"/>
            <a:ext cx="52197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1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A* Variant of </a:t>
            </a:r>
            <a:r>
              <a:rPr lang="en-US" sz="3600" dirty="0" err="1" smtClean="0"/>
              <a:t>GraphSearch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...of greatest interest to AI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In order to </a:t>
            </a:r>
            <a:r>
              <a:rPr lang="en-US" sz="2800" b="1" dirty="0" smtClean="0"/>
              <a:t>effectively prevent search to enter cycles,</a:t>
            </a:r>
            <a:r>
              <a:rPr lang="en-US" sz="2800" dirty="0" smtClean="0"/>
              <a:t> steps 6. and 7. should  be refined further as elaborated by Nilsson in </a:t>
            </a:r>
            <a:r>
              <a:rPr lang="en-US" sz="2800" dirty="0" err="1" smtClean="0"/>
              <a:t>Chapt</a:t>
            </a:r>
            <a:r>
              <a:rPr lang="en-US" sz="2800" dirty="0" smtClean="0"/>
              <a:t> 9.2, pp. 145.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i="1" u="sng" dirty="0" smtClean="0"/>
              <a:t>Implementations</a:t>
            </a:r>
            <a:r>
              <a:rPr lang="en-US" sz="2800" i="1" dirty="0" smtClean="0"/>
              <a:t> of these measure can get quite involved; several options exist. </a:t>
            </a:r>
            <a:r>
              <a:rPr lang="en-US" sz="2800" i="1" smtClean="0"/>
              <a:t>(Defer to lab …)</a:t>
            </a:r>
            <a:endParaRPr lang="en-US" sz="2800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16" y="914400"/>
            <a:ext cx="5681662" cy="462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2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219825" cy="433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4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62000"/>
            <a:ext cx="5500687" cy="534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4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What are the (numbers)? ….</a:t>
            </a:r>
            <a:endParaRPr lang="en-US" sz="32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86413" cy="512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6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heuristic evaluation function has  NOT been helpful  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8800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5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7412593" cy="255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80" y="4242619"/>
            <a:ext cx="776830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20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542925"/>
            <a:ext cx="436245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6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just happened?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 State in your own words how </a:t>
            </a:r>
            <a:r>
              <a:rPr lang="en-US" u="sng" dirty="0" smtClean="0"/>
              <a:t>the addition of a depth factor to an eval function </a:t>
            </a:r>
            <a:r>
              <a:rPr lang="en-US" dirty="0" smtClean="0"/>
              <a:t>value lead to better guidance towards a solution.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6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114</Words>
  <Application>Microsoft Office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GraphSearch Application: 8-puzzle (states, successors, search)</vt:lpstr>
      <vt:lpstr>PowerPoint Presentation</vt:lpstr>
      <vt:lpstr>PowerPoint Presentation</vt:lpstr>
      <vt:lpstr>PowerPoint Presentation</vt:lpstr>
      <vt:lpstr>What are the (numbers)? ….</vt:lpstr>
      <vt:lpstr>Notice:</vt:lpstr>
      <vt:lpstr>PowerPoint Presentation</vt:lpstr>
      <vt:lpstr>PowerPoint Presentation</vt:lpstr>
      <vt:lpstr>What just happened?</vt:lpstr>
      <vt:lpstr>PowerPoint Presentation</vt:lpstr>
      <vt:lpstr>    </vt:lpstr>
      <vt:lpstr>A* Variant of GraphSearch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Voigt</dc:creator>
  <cp:lastModifiedBy>Dr. Voigt</cp:lastModifiedBy>
  <cp:revision>19</cp:revision>
  <dcterms:created xsi:type="dcterms:W3CDTF">2017-01-24T01:10:12Z</dcterms:created>
  <dcterms:modified xsi:type="dcterms:W3CDTF">2018-01-23T16:50:02Z</dcterms:modified>
</cp:coreProperties>
</file>