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9"/>
  </p:notesMasterIdLst>
  <p:sldIdLst>
    <p:sldId id="298" r:id="rId5"/>
    <p:sldId id="302" r:id="rId6"/>
    <p:sldId id="303" r:id="rId7"/>
    <p:sldId id="311" r:id="rId8"/>
    <p:sldId id="312" r:id="rId9"/>
    <p:sldId id="313" r:id="rId10"/>
    <p:sldId id="310" r:id="rId11"/>
    <p:sldId id="317" r:id="rId12"/>
    <p:sldId id="304" r:id="rId13"/>
    <p:sldId id="301" r:id="rId14"/>
    <p:sldId id="306" r:id="rId15"/>
    <p:sldId id="314" r:id="rId16"/>
    <p:sldId id="315" r:id="rId17"/>
    <p:sldId id="31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1A75"/>
    <a:srgbClr val="9E3B50"/>
    <a:srgbClr val="6D7CAF"/>
    <a:srgbClr val="30383B"/>
    <a:srgbClr val="DF931B"/>
    <a:srgbClr val="0708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03" autoAdjust="0"/>
    <p:restoredTop sz="94619" autoAdjust="0"/>
  </p:normalViewPr>
  <p:slideViewPr>
    <p:cSldViewPr snapToGrid="0">
      <p:cViewPr varScale="1">
        <p:scale>
          <a:sx n="113" d="100"/>
          <a:sy n="113" d="100"/>
        </p:scale>
        <p:origin x="68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A23710-4560-423A-939E-25EB886EE44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CDBCBF28-6D1D-4598-ABCA-83EEC28F6DB8}">
      <dgm:prSet phldrT="[Text]" custT="1"/>
      <dgm:spPr>
        <a:solidFill>
          <a:srgbClr val="511A75"/>
        </a:solidFill>
        <a:ln>
          <a:noFill/>
        </a:ln>
      </dgm:spPr>
      <dgm:t>
        <a:bodyPr/>
        <a:lstStyle/>
        <a:p>
          <a:r>
            <a:rPr lang="en-US" sz="1800" b="1" dirty="0">
              <a:latin typeface="Century Gothic" panose="020B0502020202020204" pitchFamily="34" charset="0"/>
            </a:rPr>
            <a:t>Data Science Project Process</a:t>
          </a:r>
        </a:p>
      </dgm:t>
    </dgm:pt>
    <dgm:pt modelId="{73C7467C-BFD3-4EDC-B6FE-45661C0798F4}" type="parTrans" cxnId="{6F37B9FC-8083-4BBE-95F5-DD8AFE849CA4}">
      <dgm:prSet/>
      <dgm:spPr/>
      <dgm:t>
        <a:bodyPr/>
        <a:lstStyle/>
        <a:p>
          <a:endParaRPr lang="en-US"/>
        </a:p>
      </dgm:t>
    </dgm:pt>
    <dgm:pt modelId="{7E126996-113F-4196-8247-E52452B029F9}" type="sibTrans" cxnId="{6F37B9FC-8083-4BBE-95F5-DD8AFE849CA4}">
      <dgm:prSet/>
      <dgm:spPr/>
      <dgm:t>
        <a:bodyPr/>
        <a:lstStyle/>
        <a:p>
          <a:endParaRPr lang="en-US"/>
        </a:p>
      </dgm:t>
    </dgm:pt>
    <dgm:pt modelId="{7C8400AD-E739-4420-AB4D-66E7BF649C59}">
      <dgm:prSet phldrT="[Text]"/>
      <dgm:spPr>
        <a:solidFill>
          <a:srgbClr val="9E3B50"/>
        </a:solidFill>
      </dgm:spPr>
      <dgm:t>
        <a:bodyPr/>
        <a:lstStyle/>
        <a:p>
          <a:r>
            <a:rPr lang="en-US" b="1" dirty="0">
              <a:latin typeface="Century Gothic" panose="020B0502020202020204" pitchFamily="34" charset="0"/>
            </a:rPr>
            <a:t>Getting Data and Question</a:t>
          </a:r>
        </a:p>
      </dgm:t>
    </dgm:pt>
    <dgm:pt modelId="{034F5705-0F5B-4198-9E9B-D6788F61B022}" type="parTrans" cxnId="{8A457773-880D-40F9-BA9F-ECE49056FBA4}">
      <dgm:prSet/>
      <dgm:spPr/>
      <dgm:t>
        <a:bodyPr/>
        <a:lstStyle/>
        <a:p>
          <a:endParaRPr lang="en-US">
            <a:latin typeface="Century Gothic" panose="020B0502020202020204" pitchFamily="34" charset="0"/>
          </a:endParaRPr>
        </a:p>
      </dgm:t>
    </dgm:pt>
    <dgm:pt modelId="{D6FC3879-378E-42C4-829C-59ECED6309A5}" type="sibTrans" cxnId="{8A457773-880D-40F9-BA9F-ECE49056FBA4}">
      <dgm:prSet/>
      <dgm:spPr/>
      <dgm:t>
        <a:bodyPr/>
        <a:lstStyle/>
        <a:p>
          <a:endParaRPr lang="en-US"/>
        </a:p>
      </dgm:t>
    </dgm:pt>
    <dgm:pt modelId="{B6796E23-31AC-4C6E-A757-10309E91903E}">
      <dgm:prSet phldrT="[Text]"/>
      <dgm:spPr>
        <a:solidFill>
          <a:srgbClr val="9E3B50"/>
        </a:solidFill>
      </dgm:spPr>
      <dgm:t>
        <a:bodyPr/>
        <a:lstStyle/>
        <a:p>
          <a:r>
            <a:rPr lang="en-US" b="1" dirty="0">
              <a:latin typeface="Century Gothic" panose="020B0502020202020204" pitchFamily="34" charset="0"/>
            </a:rPr>
            <a:t>Cleaning Data</a:t>
          </a:r>
        </a:p>
      </dgm:t>
    </dgm:pt>
    <dgm:pt modelId="{970D4982-FB21-43C4-967D-42B97EEDBBC0}" type="parTrans" cxnId="{AAEA2EA7-07C1-4306-A4D7-444AECD89773}">
      <dgm:prSet/>
      <dgm:spPr/>
      <dgm:t>
        <a:bodyPr/>
        <a:lstStyle/>
        <a:p>
          <a:endParaRPr lang="en-US">
            <a:latin typeface="Century Gothic" panose="020B0502020202020204" pitchFamily="34" charset="0"/>
          </a:endParaRPr>
        </a:p>
      </dgm:t>
    </dgm:pt>
    <dgm:pt modelId="{FBBD9083-E8A1-477C-AECE-F8776D5C93DC}" type="sibTrans" cxnId="{AAEA2EA7-07C1-4306-A4D7-444AECD89773}">
      <dgm:prSet/>
      <dgm:spPr/>
      <dgm:t>
        <a:bodyPr/>
        <a:lstStyle/>
        <a:p>
          <a:endParaRPr lang="en-US"/>
        </a:p>
      </dgm:t>
    </dgm:pt>
    <dgm:pt modelId="{60E72474-B4AB-449E-9EA7-BF24C4B5D805}">
      <dgm:prSet phldrT="[Text]"/>
      <dgm:spPr>
        <a:solidFill>
          <a:srgbClr val="9E3B50"/>
        </a:solidFill>
      </dgm:spPr>
      <dgm:t>
        <a:bodyPr/>
        <a:lstStyle/>
        <a:p>
          <a:r>
            <a:rPr lang="en-US" b="1" dirty="0">
              <a:latin typeface="Century Gothic" panose="020B0502020202020204" pitchFamily="34" charset="0"/>
            </a:rPr>
            <a:t>Importing The Libraries</a:t>
          </a:r>
        </a:p>
      </dgm:t>
    </dgm:pt>
    <dgm:pt modelId="{05028A88-5149-4256-A24F-2EB9816C7A8C}" type="parTrans" cxnId="{09E2A425-8387-46C9-BCE2-4BAC43A67F4D}">
      <dgm:prSet/>
      <dgm:spPr/>
      <dgm:t>
        <a:bodyPr/>
        <a:lstStyle/>
        <a:p>
          <a:endParaRPr lang="en-US">
            <a:latin typeface="Century Gothic" panose="020B0502020202020204" pitchFamily="34" charset="0"/>
          </a:endParaRPr>
        </a:p>
      </dgm:t>
    </dgm:pt>
    <dgm:pt modelId="{174B8A5E-9933-464B-98FD-D495983F1B14}" type="sibTrans" cxnId="{09E2A425-8387-46C9-BCE2-4BAC43A67F4D}">
      <dgm:prSet/>
      <dgm:spPr/>
      <dgm:t>
        <a:bodyPr/>
        <a:lstStyle/>
        <a:p>
          <a:endParaRPr lang="en-US"/>
        </a:p>
      </dgm:t>
    </dgm:pt>
    <dgm:pt modelId="{37AD48CB-2B9D-43D1-ABD9-3C5FA35C9617}">
      <dgm:prSet phldrT="[Text]"/>
      <dgm:spPr>
        <a:solidFill>
          <a:srgbClr val="9E3B50"/>
        </a:solidFill>
      </dgm:spPr>
      <dgm:t>
        <a:bodyPr/>
        <a:lstStyle/>
        <a:p>
          <a:r>
            <a:rPr lang="en-US" b="1" dirty="0">
              <a:latin typeface="Century Gothic" panose="020B0502020202020204" pitchFamily="34" charset="0"/>
            </a:rPr>
            <a:t>Preprocessing</a:t>
          </a:r>
        </a:p>
      </dgm:t>
    </dgm:pt>
    <dgm:pt modelId="{F2323427-4827-4441-AF8E-5175D1423864}" type="parTrans" cxnId="{F465E793-2FD2-4D97-851E-446A0DC73DD6}">
      <dgm:prSet/>
      <dgm:spPr/>
      <dgm:t>
        <a:bodyPr/>
        <a:lstStyle/>
        <a:p>
          <a:endParaRPr lang="en-US">
            <a:latin typeface="Century Gothic" panose="020B0502020202020204" pitchFamily="34" charset="0"/>
          </a:endParaRPr>
        </a:p>
      </dgm:t>
    </dgm:pt>
    <dgm:pt modelId="{549E09D7-16AB-47F4-B623-7CEAC1889CD4}" type="sibTrans" cxnId="{F465E793-2FD2-4D97-851E-446A0DC73DD6}">
      <dgm:prSet/>
      <dgm:spPr/>
      <dgm:t>
        <a:bodyPr/>
        <a:lstStyle/>
        <a:p>
          <a:endParaRPr lang="en-US"/>
        </a:p>
      </dgm:t>
    </dgm:pt>
    <dgm:pt modelId="{FEB26605-9B00-46E9-A5AB-C1153C678AB3}">
      <dgm:prSet phldrT="[Text]"/>
      <dgm:spPr>
        <a:solidFill>
          <a:srgbClr val="9E3B50"/>
        </a:solidFill>
      </dgm:spPr>
      <dgm:t>
        <a:bodyPr/>
        <a:lstStyle/>
        <a:p>
          <a:r>
            <a:rPr lang="en-US" b="1" dirty="0">
              <a:latin typeface="Century Gothic" panose="020B0502020202020204" pitchFamily="34" charset="0"/>
            </a:rPr>
            <a:t>Explore The Data</a:t>
          </a:r>
        </a:p>
      </dgm:t>
    </dgm:pt>
    <dgm:pt modelId="{650762F0-8FD5-4AB8-AB29-9D14DA4B08BA}" type="parTrans" cxnId="{78208867-D6D6-4FAA-BBCB-8630AA36FBBE}">
      <dgm:prSet/>
      <dgm:spPr/>
      <dgm:t>
        <a:bodyPr/>
        <a:lstStyle/>
        <a:p>
          <a:endParaRPr lang="en-US">
            <a:latin typeface="Century Gothic" panose="020B0502020202020204" pitchFamily="34" charset="0"/>
          </a:endParaRPr>
        </a:p>
      </dgm:t>
    </dgm:pt>
    <dgm:pt modelId="{B66CE5DF-78F8-4954-87FA-A9B1B53D6FCB}" type="sibTrans" cxnId="{78208867-D6D6-4FAA-BBCB-8630AA36FBBE}">
      <dgm:prSet/>
      <dgm:spPr/>
      <dgm:t>
        <a:bodyPr/>
        <a:lstStyle/>
        <a:p>
          <a:endParaRPr lang="en-US"/>
        </a:p>
      </dgm:t>
    </dgm:pt>
    <dgm:pt modelId="{CD1F5CAA-398F-4BD2-BF7D-327F607E275B}">
      <dgm:prSet phldrT="[Text]"/>
      <dgm:spPr>
        <a:solidFill>
          <a:srgbClr val="9E3B50"/>
        </a:solidFill>
      </dgm:spPr>
      <dgm:t>
        <a:bodyPr/>
        <a:lstStyle/>
        <a:p>
          <a:r>
            <a:rPr lang="en-US" b="1" dirty="0">
              <a:latin typeface="Century Gothic" panose="020B0502020202020204" pitchFamily="34" charset="0"/>
            </a:rPr>
            <a:t>Modelling</a:t>
          </a:r>
        </a:p>
      </dgm:t>
    </dgm:pt>
    <dgm:pt modelId="{F512840A-4C2A-49EE-B163-D1DB5506C7FC}" type="parTrans" cxnId="{F79CB154-BF71-45BF-9492-24F6B12F33C9}">
      <dgm:prSet/>
      <dgm:spPr/>
      <dgm:t>
        <a:bodyPr/>
        <a:lstStyle/>
        <a:p>
          <a:endParaRPr lang="en-US">
            <a:latin typeface="Century Gothic" panose="020B0502020202020204" pitchFamily="34" charset="0"/>
          </a:endParaRPr>
        </a:p>
      </dgm:t>
    </dgm:pt>
    <dgm:pt modelId="{EEB0226D-B383-4C4C-8C21-16E42AA66C75}" type="sibTrans" cxnId="{F79CB154-BF71-45BF-9492-24F6B12F33C9}">
      <dgm:prSet/>
      <dgm:spPr/>
      <dgm:t>
        <a:bodyPr/>
        <a:lstStyle/>
        <a:p>
          <a:endParaRPr lang="en-US"/>
        </a:p>
      </dgm:t>
    </dgm:pt>
    <dgm:pt modelId="{FCE116E3-89EB-4C37-8894-7CC9679A777B}">
      <dgm:prSet phldrT="[Text]"/>
      <dgm:spPr>
        <a:solidFill>
          <a:srgbClr val="9E3B50"/>
        </a:solidFill>
      </dgm:spPr>
      <dgm:t>
        <a:bodyPr/>
        <a:lstStyle/>
        <a:p>
          <a:r>
            <a:rPr lang="en-US" b="1" dirty="0">
              <a:latin typeface="Century Gothic" panose="020B0502020202020204" pitchFamily="34" charset="0"/>
            </a:rPr>
            <a:t>Conclusion</a:t>
          </a:r>
        </a:p>
      </dgm:t>
    </dgm:pt>
    <dgm:pt modelId="{1C9BE266-2E52-4EFC-A73F-D08673D85710}" type="parTrans" cxnId="{28657C14-E27E-40B3-B4DC-42CFCD6717DD}">
      <dgm:prSet/>
      <dgm:spPr/>
      <dgm:t>
        <a:bodyPr/>
        <a:lstStyle/>
        <a:p>
          <a:endParaRPr lang="en-US">
            <a:latin typeface="Century Gothic" panose="020B0502020202020204" pitchFamily="34" charset="0"/>
          </a:endParaRPr>
        </a:p>
      </dgm:t>
    </dgm:pt>
    <dgm:pt modelId="{337142B8-A9DC-497D-9B94-7EB04BAF2313}" type="sibTrans" cxnId="{28657C14-E27E-40B3-B4DC-42CFCD6717DD}">
      <dgm:prSet/>
      <dgm:spPr/>
      <dgm:t>
        <a:bodyPr/>
        <a:lstStyle/>
        <a:p>
          <a:endParaRPr lang="en-US"/>
        </a:p>
      </dgm:t>
    </dgm:pt>
    <dgm:pt modelId="{A39FF9AB-FF46-4790-9EDE-9FF979609507}">
      <dgm:prSet/>
      <dgm:spPr>
        <a:solidFill>
          <a:srgbClr val="6D7CAF"/>
        </a:solidFill>
      </dgm:spPr>
      <dgm:t>
        <a:bodyPr/>
        <a:lstStyle/>
        <a:p>
          <a:r>
            <a:rPr lang="en-US" dirty="0">
              <a:latin typeface="Century Gothic" panose="020B0502020202020204" pitchFamily="34" charset="0"/>
            </a:rPr>
            <a:t>Meet Data requirements min. 10,000 x 15</a:t>
          </a:r>
        </a:p>
      </dgm:t>
    </dgm:pt>
    <dgm:pt modelId="{48F86AF7-72A9-4DDC-BC08-7F986451CAAB}" type="parTrans" cxnId="{0BBD1E7A-43CD-4AE5-A5EB-03D827C1DCE0}">
      <dgm:prSet/>
      <dgm:spPr/>
      <dgm:t>
        <a:bodyPr/>
        <a:lstStyle/>
        <a:p>
          <a:endParaRPr lang="en-US">
            <a:latin typeface="Century Gothic" panose="020B0502020202020204" pitchFamily="34" charset="0"/>
          </a:endParaRPr>
        </a:p>
      </dgm:t>
    </dgm:pt>
    <dgm:pt modelId="{A09CD211-B6CF-4DF9-A94D-CCB7D8CF0FCD}" type="sibTrans" cxnId="{0BBD1E7A-43CD-4AE5-A5EB-03D827C1DCE0}">
      <dgm:prSet/>
      <dgm:spPr/>
      <dgm:t>
        <a:bodyPr/>
        <a:lstStyle/>
        <a:p>
          <a:endParaRPr lang="en-US"/>
        </a:p>
      </dgm:t>
    </dgm:pt>
    <dgm:pt modelId="{D4FFFCFA-76A6-457E-8C92-395754FA7D09}">
      <dgm:prSet/>
      <dgm:spPr>
        <a:solidFill>
          <a:srgbClr val="6D7CAF"/>
        </a:solidFill>
      </dgm:spPr>
      <dgm:t>
        <a:bodyPr/>
        <a:lstStyle/>
        <a:p>
          <a:r>
            <a:rPr lang="en-US" dirty="0">
              <a:latin typeface="Century Gothic" panose="020B0502020202020204" pitchFamily="34" charset="0"/>
            </a:rPr>
            <a:t>Ask Data Science question</a:t>
          </a:r>
        </a:p>
      </dgm:t>
    </dgm:pt>
    <dgm:pt modelId="{CB0DC255-74C2-4756-B2B4-6463554EB935}" type="parTrans" cxnId="{15EA95EB-ACB6-448C-B7B6-1F2FE3D253A1}">
      <dgm:prSet/>
      <dgm:spPr/>
      <dgm:t>
        <a:bodyPr/>
        <a:lstStyle/>
        <a:p>
          <a:endParaRPr lang="en-US">
            <a:latin typeface="Century Gothic" panose="020B0502020202020204" pitchFamily="34" charset="0"/>
          </a:endParaRPr>
        </a:p>
      </dgm:t>
    </dgm:pt>
    <dgm:pt modelId="{5A4B6316-5031-46C1-8D39-31FE49D6CF61}" type="sibTrans" cxnId="{15EA95EB-ACB6-448C-B7B6-1F2FE3D253A1}">
      <dgm:prSet/>
      <dgm:spPr/>
      <dgm:t>
        <a:bodyPr/>
        <a:lstStyle/>
        <a:p>
          <a:endParaRPr lang="en-US"/>
        </a:p>
      </dgm:t>
    </dgm:pt>
    <dgm:pt modelId="{FBAFD2C2-62F0-4064-8976-153A783289A2}">
      <dgm:prSet/>
      <dgm:spPr>
        <a:solidFill>
          <a:srgbClr val="6D7CAF"/>
        </a:solidFill>
      </dgm:spPr>
      <dgm:t>
        <a:bodyPr/>
        <a:lstStyle/>
        <a:p>
          <a:r>
            <a:rPr lang="en-US" dirty="0">
              <a:latin typeface="Century Gothic" panose="020B0502020202020204" pitchFamily="34" charset="0"/>
            </a:rPr>
            <a:t>Import Libraries for next steps</a:t>
          </a:r>
        </a:p>
      </dgm:t>
    </dgm:pt>
    <dgm:pt modelId="{753B8786-A621-4271-B86B-AF8EDC04D5D2}" type="parTrans" cxnId="{EA993B38-F1EE-4636-9234-63C13C2C69F5}">
      <dgm:prSet/>
      <dgm:spPr/>
      <dgm:t>
        <a:bodyPr/>
        <a:lstStyle/>
        <a:p>
          <a:endParaRPr lang="en-US">
            <a:latin typeface="Century Gothic" panose="020B0502020202020204" pitchFamily="34" charset="0"/>
          </a:endParaRPr>
        </a:p>
      </dgm:t>
    </dgm:pt>
    <dgm:pt modelId="{E2D81AAB-FA25-491B-9EAD-96D20F7194A3}" type="sibTrans" cxnId="{EA993B38-F1EE-4636-9234-63C13C2C69F5}">
      <dgm:prSet/>
      <dgm:spPr/>
      <dgm:t>
        <a:bodyPr/>
        <a:lstStyle/>
        <a:p>
          <a:endParaRPr lang="en-US"/>
        </a:p>
      </dgm:t>
    </dgm:pt>
    <dgm:pt modelId="{2B0164C9-6A69-45A9-84A6-AA966549BDDA}">
      <dgm:prSet/>
      <dgm:spPr>
        <a:solidFill>
          <a:srgbClr val="6D7CAF"/>
        </a:solidFill>
      </dgm:spPr>
      <dgm:t>
        <a:bodyPr/>
        <a:lstStyle/>
        <a:p>
          <a:r>
            <a:rPr lang="en-US" dirty="0">
              <a:latin typeface="Century Gothic" panose="020B0502020202020204" pitchFamily="34" charset="0"/>
            </a:rPr>
            <a:t>Check Columns names</a:t>
          </a:r>
        </a:p>
      </dgm:t>
    </dgm:pt>
    <dgm:pt modelId="{66EC5343-6BA4-4216-95D3-DD4F792C49BD}" type="parTrans" cxnId="{9EB2183D-67B7-4A77-92F1-4283829A04D4}">
      <dgm:prSet/>
      <dgm:spPr/>
      <dgm:t>
        <a:bodyPr/>
        <a:lstStyle/>
        <a:p>
          <a:endParaRPr lang="en-US">
            <a:latin typeface="Century Gothic" panose="020B0502020202020204" pitchFamily="34" charset="0"/>
          </a:endParaRPr>
        </a:p>
      </dgm:t>
    </dgm:pt>
    <dgm:pt modelId="{0335A023-3919-47F7-954A-CEC0AC106455}" type="sibTrans" cxnId="{9EB2183D-67B7-4A77-92F1-4283829A04D4}">
      <dgm:prSet/>
      <dgm:spPr/>
      <dgm:t>
        <a:bodyPr/>
        <a:lstStyle/>
        <a:p>
          <a:endParaRPr lang="en-US"/>
        </a:p>
      </dgm:t>
    </dgm:pt>
    <dgm:pt modelId="{4ABEEFFF-433E-45F4-BE12-CC2B249F86A2}">
      <dgm:prSet/>
      <dgm:spPr>
        <a:solidFill>
          <a:srgbClr val="6D7CAF"/>
        </a:solidFill>
      </dgm:spPr>
      <dgm:t>
        <a:bodyPr/>
        <a:lstStyle/>
        <a:p>
          <a:r>
            <a:rPr lang="en-US" dirty="0">
              <a:latin typeface="Century Gothic" panose="020B0502020202020204" pitchFamily="34" charset="0"/>
            </a:rPr>
            <a:t>Check Rows Duplicate</a:t>
          </a:r>
        </a:p>
      </dgm:t>
    </dgm:pt>
    <dgm:pt modelId="{2C72E565-5A83-420E-AF73-C35DE6AD0ABC}" type="parTrans" cxnId="{D9ADF502-1B1D-437E-88AB-87708CA1BD0F}">
      <dgm:prSet/>
      <dgm:spPr/>
      <dgm:t>
        <a:bodyPr/>
        <a:lstStyle/>
        <a:p>
          <a:endParaRPr lang="en-US">
            <a:latin typeface="Century Gothic" panose="020B0502020202020204" pitchFamily="34" charset="0"/>
          </a:endParaRPr>
        </a:p>
      </dgm:t>
    </dgm:pt>
    <dgm:pt modelId="{52831313-C963-4568-98E7-B3887B4C3AAB}" type="sibTrans" cxnId="{D9ADF502-1B1D-437E-88AB-87708CA1BD0F}">
      <dgm:prSet/>
      <dgm:spPr/>
      <dgm:t>
        <a:bodyPr/>
        <a:lstStyle/>
        <a:p>
          <a:endParaRPr lang="en-US"/>
        </a:p>
      </dgm:t>
    </dgm:pt>
    <dgm:pt modelId="{2D36613D-EE2B-46E9-9174-DC308970850E}">
      <dgm:prSet/>
      <dgm:spPr>
        <a:solidFill>
          <a:srgbClr val="6D7CAF"/>
        </a:solidFill>
      </dgm:spPr>
      <dgm:t>
        <a:bodyPr/>
        <a:lstStyle/>
        <a:p>
          <a:r>
            <a:rPr lang="en-US" dirty="0">
              <a:latin typeface="Century Gothic" panose="020B0502020202020204" pitchFamily="34" charset="0"/>
            </a:rPr>
            <a:t>Check and Handle Missing</a:t>
          </a:r>
        </a:p>
      </dgm:t>
    </dgm:pt>
    <dgm:pt modelId="{66F8B9D9-76A4-4178-94BD-7556764C3166}" type="parTrans" cxnId="{416EEFCF-8729-41C8-8D37-0BD910663D66}">
      <dgm:prSet/>
      <dgm:spPr/>
      <dgm:t>
        <a:bodyPr/>
        <a:lstStyle/>
        <a:p>
          <a:endParaRPr lang="en-US">
            <a:latin typeface="Century Gothic" panose="020B0502020202020204" pitchFamily="34" charset="0"/>
          </a:endParaRPr>
        </a:p>
      </dgm:t>
    </dgm:pt>
    <dgm:pt modelId="{FEA3872E-8D0B-4BA5-A83F-9F5A96D0CCE7}" type="sibTrans" cxnId="{416EEFCF-8729-41C8-8D37-0BD910663D66}">
      <dgm:prSet/>
      <dgm:spPr/>
      <dgm:t>
        <a:bodyPr/>
        <a:lstStyle/>
        <a:p>
          <a:endParaRPr lang="en-US"/>
        </a:p>
      </dgm:t>
    </dgm:pt>
    <dgm:pt modelId="{920A99F8-8DAE-4B8D-A612-C9BC215E0A5C}">
      <dgm:prSet/>
      <dgm:spPr>
        <a:solidFill>
          <a:srgbClr val="6D7CAF"/>
        </a:solidFill>
      </dgm:spPr>
      <dgm:t>
        <a:bodyPr/>
        <a:lstStyle/>
        <a:p>
          <a:r>
            <a:rPr lang="en-US" dirty="0">
              <a:latin typeface="Century Gothic" panose="020B0502020202020204" pitchFamily="34" charset="0"/>
            </a:rPr>
            <a:t>Check Data types</a:t>
          </a:r>
        </a:p>
      </dgm:t>
    </dgm:pt>
    <dgm:pt modelId="{492AF3A7-BBC9-47FA-BACE-949C31DA00D6}" type="parTrans" cxnId="{02E91529-7F07-4178-AF19-0C04F497E513}">
      <dgm:prSet/>
      <dgm:spPr/>
      <dgm:t>
        <a:bodyPr/>
        <a:lstStyle/>
        <a:p>
          <a:endParaRPr lang="en-US">
            <a:latin typeface="Century Gothic" panose="020B0502020202020204" pitchFamily="34" charset="0"/>
          </a:endParaRPr>
        </a:p>
      </dgm:t>
    </dgm:pt>
    <dgm:pt modelId="{0DF4276F-CF77-4052-A06B-D78487CE658F}" type="sibTrans" cxnId="{02E91529-7F07-4178-AF19-0C04F497E513}">
      <dgm:prSet/>
      <dgm:spPr/>
      <dgm:t>
        <a:bodyPr/>
        <a:lstStyle/>
        <a:p>
          <a:endParaRPr lang="en-US"/>
        </a:p>
      </dgm:t>
    </dgm:pt>
    <dgm:pt modelId="{D9956D83-99A4-4520-88FD-97556B735A38}">
      <dgm:prSet/>
      <dgm:spPr>
        <a:solidFill>
          <a:srgbClr val="6D7CAF"/>
        </a:solidFill>
      </dgm:spPr>
      <dgm:t>
        <a:bodyPr/>
        <a:lstStyle/>
        <a:p>
          <a:r>
            <a:rPr lang="en-US" dirty="0">
              <a:latin typeface="Century Gothic" panose="020B0502020202020204" pitchFamily="34" charset="0"/>
            </a:rPr>
            <a:t>Convert Data types</a:t>
          </a:r>
        </a:p>
      </dgm:t>
    </dgm:pt>
    <dgm:pt modelId="{090AE02A-124D-4FC7-8363-8CD98EEE3171}" type="parTrans" cxnId="{14788D4A-EA0A-44E9-8B10-EBB4C1CB72C9}">
      <dgm:prSet/>
      <dgm:spPr/>
      <dgm:t>
        <a:bodyPr/>
        <a:lstStyle/>
        <a:p>
          <a:endParaRPr lang="en-US">
            <a:latin typeface="Century Gothic" panose="020B0502020202020204" pitchFamily="34" charset="0"/>
          </a:endParaRPr>
        </a:p>
      </dgm:t>
    </dgm:pt>
    <dgm:pt modelId="{834934D0-0607-4147-B6B6-F7DB84F5E863}" type="sibTrans" cxnId="{14788D4A-EA0A-44E9-8B10-EBB4C1CB72C9}">
      <dgm:prSet/>
      <dgm:spPr/>
      <dgm:t>
        <a:bodyPr/>
        <a:lstStyle/>
        <a:p>
          <a:endParaRPr lang="en-US"/>
        </a:p>
      </dgm:t>
    </dgm:pt>
    <dgm:pt modelId="{6A708A4B-7195-484C-91D5-375DA45C54AC}">
      <dgm:prSet/>
      <dgm:spPr>
        <a:solidFill>
          <a:srgbClr val="6D7CAF"/>
        </a:solidFill>
      </dgm:spPr>
      <dgm:t>
        <a:bodyPr/>
        <a:lstStyle/>
        <a:p>
          <a:r>
            <a:rPr lang="en-US" dirty="0">
              <a:latin typeface="Century Gothic" panose="020B0502020202020204" pitchFamily="34" charset="0"/>
            </a:rPr>
            <a:t>Feature Engineering</a:t>
          </a:r>
        </a:p>
      </dgm:t>
    </dgm:pt>
    <dgm:pt modelId="{89B740A0-F04D-4F49-9124-015CB2DA313A}" type="parTrans" cxnId="{37D82BEC-B044-407B-9870-5127BA2D4F49}">
      <dgm:prSet/>
      <dgm:spPr/>
      <dgm:t>
        <a:bodyPr/>
        <a:lstStyle/>
        <a:p>
          <a:endParaRPr lang="en-US">
            <a:latin typeface="Century Gothic" panose="020B0502020202020204" pitchFamily="34" charset="0"/>
          </a:endParaRPr>
        </a:p>
      </dgm:t>
    </dgm:pt>
    <dgm:pt modelId="{913BA729-1792-441C-8689-D004A9EA2EF8}" type="sibTrans" cxnId="{37D82BEC-B044-407B-9870-5127BA2D4F49}">
      <dgm:prSet/>
      <dgm:spPr/>
      <dgm:t>
        <a:bodyPr/>
        <a:lstStyle/>
        <a:p>
          <a:endParaRPr lang="en-US"/>
        </a:p>
      </dgm:t>
    </dgm:pt>
    <dgm:pt modelId="{B839B9A6-9238-4461-BB97-99F7554F64A2}">
      <dgm:prSet/>
      <dgm:spPr>
        <a:solidFill>
          <a:srgbClr val="6D7CAF"/>
        </a:solidFill>
      </dgm:spPr>
      <dgm:t>
        <a:bodyPr/>
        <a:lstStyle/>
        <a:p>
          <a:r>
            <a:rPr lang="en-US" dirty="0">
              <a:latin typeface="Century Gothic" panose="020B0502020202020204" pitchFamily="34" charset="0"/>
            </a:rPr>
            <a:t>Check Target</a:t>
          </a:r>
        </a:p>
      </dgm:t>
    </dgm:pt>
    <dgm:pt modelId="{08401361-481F-47AB-8661-F822F527234F}" type="parTrans" cxnId="{B38282F0-36D6-4672-AB96-6543B0F341B0}">
      <dgm:prSet/>
      <dgm:spPr/>
      <dgm:t>
        <a:bodyPr/>
        <a:lstStyle/>
        <a:p>
          <a:endParaRPr lang="en-US">
            <a:latin typeface="Century Gothic" panose="020B0502020202020204" pitchFamily="34" charset="0"/>
          </a:endParaRPr>
        </a:p>
      </dgm:t>
    </dgm:pt>
    <dgm:pt modelId="{F2616F70-2CBE-4D72-AAD3-A14564D4D62E}" type="sibTrans" cxnId="{B38282F0-36D6-4672-AB96-6543B0F341B0}">
      <dgm:prSet/>
      <dgm:spPr/>
      <dgm:t>
        <a:bodyPr/>
        <a:lstStyle/>
        <a:p>
          <a:endParaRPr lang="en-US"/>
        </a:p>
      </dgm:t>
    </dgm:pt>
    <dgm:pt modelId="{C964890C-ED47-438B-BC81-0D5E250F7832}">
      <dgm:prSet/>
      <dgm:spPr>
        <a:solidFill>
          <a:srgbClr val="6D7CAF"/>
        </a:solidFill>
      </dgm:spPr>
      <dgm:t>
        <a:bodyPr/>
        <a:lstStyle/>
        <a:p>
          <a:r>
            <a:rPr lang="en-US" dirty="0">
              <a:latin typeface="Century Gothic" panose="020B0502020202020204" pitchFamily="34" charset="0"/>
            </a:rPr>
            <a:t>Check Independent Features</a:t>
          </a:r>
        </a:p>
      </dgm:t>
    </dgm:pt>
    <dgm:pt modelId="{E47B435C-9899-4EAE-BCAE-B723EB6592E6}" type="parTrans" cxnId="{98C5F025-9FD0-45EF-AAF9-7767F12A1D83}">
      <dgm:prSet/>
      <dgm:spPr/>
      <dgm:t>
        <a:bodyPr/>
        <a:lstStyle/>
        <a:p>
          <a:endParaRPr lang="en-US">
            <a:latin typeface="Century Gothic" panose="020B0502020202020204" pitchFamily="34" charset="0"/>
          </a:endParaRPr>
        </a:p>
      </dgm:t>
    </dgm:pt>
    <dgm:pt modelId="{D7B3D039-3753-49F3-90AC-8BF905590925}" type="sibTrans" cxnId="{98C5F025-9FD0-45EF-AAF9-7767F12A1D83}">
      <dgm:prSet/>
      <dgm:spPr/>
      <dgm:t>
        <a:bodyPr/>
        <a:lstStyle/>
        <a:p>
          <a:endParaRPr lang="en-US"/>
        </a:p>
      </dgm:t>
    </dgm:pt>
    <dgm:pt modelId="{2ECA7D20-CCA3-48BD-A847-8187F1C9B2F3}">
      <dgm:prSet/>
      <dgm:spPr>
        <a:solidFill>
          <a:srgbClr val="6D7CAF"/>
        </a:solidFill>
      </dgm:spPr>
      <dgm:t>
        <a:bodyPr/>
        <a:lstStyle/>
        <a:p>
          <a:r>
            <a:rPr lang="en-US" dirty="0">
              <a:latin typeface="Century Gothic" panose="020B0502020202020204" pitchFamily="34" charset="0"/>
            </a:rPr>
            <a:t>Check Correlation</a:t>
          </a:r>
        </a:p>
      </dgm:t>
    </dgm:pt>
    <dgm:pt modelId="{3C19A9CB-4827-4F95-B2B4-9D6015D691A8}" type="parTrans" cxnId="{D5D9E0E8-ED51-4555-A9EE-84FD0163CC11}">
      <dgm:prSet/>
      <dgm:spPr/>
      <dgm:t>
        <a:bodyPr/>
        <a:lstStyle/>
        <a:p>
          <a:endParaRPr lang="en-US">
            <a:latin typeface="Century Gothic" panose="020B0502020202020204" pitchFamily="34" charset="0"/>
          </a:endParaRPr>
        </a:p>
      </dgm:t>
    </dgm:pt>
    <dgm:pt modelId="{4D3AB113-9F3B-4A65-AF76-34C270693EEB}" type="sibTrans" cxnId="{D5D9E0E8-ED51-4555-A9EE-84FD0163CC11}">
      <dgm:prSet/>
      <dgm:spPr/>
      <dgm:t>
        <a:bodyPr/>
        <a:lstStyle/>
        <a:p>
          <a:endParaRPr lang="en-US"/>
        </a:p>
      </dgm:t>
    </dgm:pt>
    <dgm:pt modelId="{D86D3817-13F3-465D-8E3C-2CD8AEC862BF}">
      <dgm:prSet/>
      <dgm:spPr>
        <a:solidFill>
          <a:srgbClr val="6D7CAF"/>
        </a:solidFill>
      </dgm:spPr>
      <dgm:t>
        <a:bodyPr/>
        <a:lstStyle/>
        <a:p>
          <a:r>
            <a:rPr lang="en-US" dirty="0">
              <a:latin typeface="Century Gothic" panose="020B0502020202020204" pitchFamily="34" charset="0"/>
            </a:rPr>
            <a:t>Plot Visualizations/ Pair Plot</a:t>
          </a:r>
        </a:p>
      </dgm:t>
    </dgm:pt>
    <dgm:pt modelId="{9D29653F-6DF8-4969-9A16-CF257E78F825}" type="parTrans" cxnId="{B86A22FB-E422-4BFE-88F4-5937BEF4641F}">
      <dgm:prSet/>
      <dgm:spPr/>
      <dgm:t>
        <a:bodyPr/>
        <a:lstStyle/>
        <a:p>
          <a:endParaRPr lang="en-US">
            <a:latin typeface="Century Gothic" panose="020B0502020202020204" pitchFamily="34" charset="0"/>
          </a:endParaRPr>
        </a:p>
      </dgm:t>
    </dgm:pt>
    <dgm:pt modelId="{0BA9AB36-48BA-4EF9-9738-31AF3F730481}" type="sibTrans" cxnId="{B86A22FB-E422-4BFE-88F4-5937BEF4641F}">
      <dgm:prSet/>
      <dgm:spPr/>
      <dgm:t>
        <a:bodyPr/>
        <a:lstStyle/>
        <a:p>
          <a:endParaRPr lang="en-US"/>
        </a:p>
      </dgm:t>
    </dgm:pt>
    <dgm:pt modelId="{29EADDCF-AF37-479D-835C-7DB2A01287CE}">
      <dgm:prSet/>
      <dgm:spPr>
        <a:solidFill>
          <a:srgbClr val="6D7CAF"/>
        </a:solidFill>
      </dgm:spPr>
      <dgm:t>
        <a:bodyPr/>
        <a:lstStyle/>
        <a:p>
          <a:r>
            <a:rPr lang="en-US" dirty="0">
              <a:latin typeface="Century Gothic" panose="020B0502020202020204" pitchFamily="34" charset="0"/>
            </a:rPr>
            <a:t>One Hot Encoding</a:t>
          </a:r>
        </a:p>
      </dgm:t>
    </dgm:pt>
    <dgm:pt modelId="{EE89E8FC-5B8B-4615-8C12-9696BCFC48A5}" type="parTrans" cxnId="{22C53050-24DF-46E9-B734-DA7E77999993}">
      <dgm:prSet/>
      <dgm:spPr/>
      <dgm:t>
        <a:bodyPr/>
        <a:lstStyle/>
        <a:p>
          <a:endParaRPr lang="en-US">
            <a:latin typeface="Century Gothic" panose="020B0502020202020204" pitchFamily="34" charset="0"/>
          </a:endParaRPr>
        </a:p>
      </dgm:t>
    </dgm:pt>
    <dgm:pt modelId="{7467D872-9468-404E-B790-B3083AD4FE86}" type="sibTrans" cxnId="{22C53050-24DF-46E9-B734-DA7E77999993}">
      <dgm:prSet/>
      <dgm:spPr/>
      <dgm:t>
        <a:bodyPr/>
        <a:lstStyle/>
        <a:p>
          <a:endParaRPr lang="en-US"/>
        </a:p>
      </dgm:t>
    </dgm:pt>
    <dgm:pt modelId="{7E3E6CD4-628C-4BB6-8E27-208F910BFEE1}">
      <dgm:prSet/>
      <dgm:spPr>
        <a:solidFill>
          <a:srgbClr val="6D7CAF"/>
        </a:solidFill>
      </dgm:spPr>
      <dgm:t>
        <a:bodyPr/>
        <a:lstStyle/>
        <a:p>
          <a:r>
            <a:rPr lang="en-US" dirty="0">
              <a:latin typeface="Century Gothic" panose="020B0502020202020204" pitchFamily="34" charset="0"/>
            </a:rPr>
            <a:t>Scale or Normalize the data</a:t>
          </a:r>
        </a:p>
      </dgm:t>
    </dgm:pt>
    <dgm:pt modelId="{A4459A3B-3D7C-4CCF-A510-C868D72B7E4E}" type="parTrans" cxnId="{380D8A55-D2E0-4089-BF96-3E66B3959521}">
      <dgm:prSet/>
      <dgm:spPr/>
      <dgm:t>
        <a:bodyPr/>
        <a:lstStyle/>
        <a:p>
          <a:endParaRPr lang="en-US">
            <a:latin typeface="Century Gothic" panose="020B0502020202020204" pitchFamily="34" charset="0"/>
          </a:endParaRPr>
        </a:p>
      </dgm:t>
    </dgm:pt>
    <dgm:pt modelId="{502E5488-A988-439A-BD48-1CD86DCB8D29}" type="sibTrans" cxnId="{380D8A55-D2E0-4089-BF96-3E66B3959521}">
      <dgm:prSet/>
      <dgm:spPr/>
      <dgm:t>
        <a:bodyPr/>
        <a:lstStyle/>
        <a:p>
          <a:endParaRPr lang="en-US"/>
        </a:p>
      </dgm:t>
    </dgm:pt>
    <dgm:pt modelId="{368E214C-5840-49ED-B050-2BF914D05AFB}">
      <dgm:prSet/>
      <dgm:spPr>
        <a:solidFill>
          <a:srgbClr val="6D7CAF"/>
        </a:solidFill>
      </dgm:spPr>
      <dgm:t>
        <a:bodyPr/>
        <a:lstStyle/>
        <a:p>
          <a:r>
            <a:rPr lang="en-US" dirty="0">
              <a:latin typeface="Century Gothic" panose="020B0502020202020204" pitchFamily="34" charset="0"/>
            </a:rPr>
            <a:t>Cure Imbalances</a:t>
          </a:r>
        </a:p>
      </dgm:t>
    </dgm:pt>
    <dgm:pt modelId="{BA626171-4E26-4C5D-96BC-6CEAC17355D6}" type="parTrans" cxnId="{4D22D019-6B8F-4E19-A611-0E33B0FA9349}">
      <dgm:prSet/>
      <dgm:spPr/>
      <dgm:t>
        <a:bodyPr/>
        <a:lstStyle/>
        <a:p>
          <a:endParaRPr lang="en-US">
            <a:latin typeface="Century Gothic" panose="020B0502020202020204" pitchFamily="34" charset="0"/>
          </a:endParaRPr>
        </a:p>
      </dgm:t>
    </dgm:pt>
    <dgm:pt modelId="{49DDABC3-D0C5-49DC-95BE-4C36940DF8B4}" type="sibTrans" cxnId="{4D22D019-6B8F-4E19-A611-0E33B0FA9349}">
      <dgm:prSet/>
      <dgm:spPr/>
      <dgm:t>
        <a:bodyPr/>
        <a:lstStyle/>
        <a:p>
          <a:endParaRPr lang="en-US"/>
        </a:p>
      </dgm:t>
    </dgm:pt>
    <dgm:pt modelId="{41CA9C7F-E15C-41EB-BC5A-34D212C02B6D}">
      <dgm:prSet/>
      <dgm:spPr>
        <a:solidFill>
          <a:srgbClr val="6D7CAF"/>
        </a:solidFill>
      </dgm:spPr>
      <dgm:t>
        <a:bodyPr/>
        <a:lstStyle/>
        <a:p>
          <a:r>
            <a:rPr lang="en-US" dirty="0">
              <a:latin typeface="Century Gothic" panose="020B0502020202020204" pitchFamily="34" charset="0"/>
            </a:rPr>
            <a:t>Initiate appropriate Models</a:t>
          </a:r>
        </a:p>
      </dgm:t>
    </dgm:pt>
    <dgm:pt modelId="{E066B529-67EC-46B1-8A2A-6A2208E6F783}" type="parTrans" cxnId="{8A38CC3C-B602-40F1-84DC-8E4581FE1A4E}">
      <dgm:prSet/>
      <dgm:spPr/>
      <dgm:t>
        <a:bodyPr/>
        <a:lstStyle/>
        <a:p>
          <a:endParaRPr lang="en-US">
            <a:latin typeface="Century Gothic" panose="020B0502020202020204" pitchFamily="34" charset="0"/>
          </a:endParaRPr>
        </a:p>
      </dgm:t>
    </dgm:pt>
    <dgm:pt modelId="{47E8A844-BA9A-4E74-A591-BD6AF6352B2C}" type="sibTrans" cxnId="{8A38CC3C-B602-40F1-84DC-8E4581FE1A4E}">
      <dgm:prSet/>
      <dgm:spPr/>
      <dgm:t>
        <a:bodyPr/>
        <a:lstStyle/>
        <a:p>
          <a:endParaRPr lang="en-US"/>
        </a:p>
      </dgm:t>
    </dgm:pt>
    <dgm:pt modelId="{A07C739E-DACE-46DB-A8A6-08F6F5CB19BB}">
      <dgm:prSet/>
      <dgm:spPr>
        <a:solidFill>
          <a:srgbClr val="6D7CAF"/>
        </a:solidFill>
      </dgm:spPr>
      <dgm:t>
        <a:bodyPr/>
        <a:lstStyle/>
        <a:p>
          <a:r>
            <a:rPr lang="en-US" dirty="0">
              <a:latin typeface="Century Gothic" panose="020B0502020202020204" pitchFamily="34" charset="0"/>
            </a:rPr>
            <a:t>Improve Results</a:t>
          </a:r>
        </a:p>
      </dgm:t>
    </dgm:pt>
    <dgm:pt modelId="{85E1B4D3-F3F4-4E39-9C57-5325187ABD2B}" type="parTrans" cxnId="{56C77C8C-9528-4F33-9A4C-1CE12F7E979B}">
      <dgm:prSet/>
      <dgm:spPr/>
      <dgm:t>
        <a:bodyPr/>
        <a:lstStyle/>
        <a:p>
          <a:endParaRPr lang="en-US">
            <a:latin typeface="Century Gothic" panose="020B0502020202020204" pitchFamily="34" charset="0"/>
          </a:endParaRPr>
        </a:p>
      </dgm:t>
    </dgm:pt>
    <dgm:pt modelId="{A11239E9-EF99-44D6-AAAD-2E1089E4A6C9}" type="sibTrans" cxnId="{56C77C8C-9528-4F33-9A4C-1CE12F7E979B}">
      <dgm:prSet/>
      <dgm:spPr/>
      <dgm:t>
        <a:bodyPr/>
        <a:lstStyle/>
        <a:p>
          <a:endParaRPr lang="en-US"/>
        </a:p>
      </dgm:t>
    </dgm:pt>
    <dgm:pt modelId="{ECE48631-5987-49E5-87C3-EE23490E5303}">
      <dgm:prSet/>
      <dgm:spPr>
        <a:solidFill>
          <a:srgbClr val="6D7CAF"/>
        </a:solidFill>
      </dgm:spPr>
      <dgm:t>
        <a:bodyPr/>
        <a:lstStyle/>
        <a:p>
          <a:r>
            <a:rPr lang="en-US" dirty="0">
              <a:latin typeface="Century Gothic" panose="020B0502020202020204" pitchFamily="34" charset="0"/>
            </a:rPr>
            <a:t>Improve Code</a:t>
          </a:r>
        </a:p>
      </dgm:t>
    </dgm:pt>
    <dgm:pt modelId="{E642590F-BD3D-49E1-A1B5-9922E89DF426}" type="parTrans" cxnId="{85330BC6-670D-4CF9-92B2-6252DFD81435}">
      <dgm:prSet/>
      <dgm:spPr/>
      <dgm:t>
        <a:bodyPr/>
        <a:lstStyle/>
        <a:p>
          <a:endParaRPr lang="en-US">
            <a:latin typeface="Century Gothic" panose="020B0502020202020204" pitchFamily="34" charset="0"/>
          </a:endParaRPr>
        </a:p>
      </dgm:t>
    </dgm:pt>
    <dgm:pt modelId="{193FBC1F-57F8-4520-94A5-FBD8E1F53865}" type="sibTrans" cxnId="{85330BC6-670D-4CF9-92B2-6252DFD81435}">
      <dgm:prSet/>
      <dgm:spPr/>
      <dgm:t>
        <a:bodyPr/>
        <a:lstStyle/>
        <a:p>
          <a:endParaRPr lang="en-US"/>
        </a:p>
      </dgm:t>
    </dgm:pt>
    <dgm:pt modelId="{EC922BD0-7BB2-4249-AFB6-AC9051FD5769}" type="pres">
      <dgm:prSet presAssocID="{56A23710-4560-423A-939E-25EB886EE443}" presName="hierChild1" presStyleCnt="0">
        <dgm:presLayoutVars>
          <dgm:orgChart val="1"/>
          <dgm:chPref val="1"/>
          <dgm:dir/>
          <dgm:animOne val="branch"/>
          <dgm:animLvl val="lvl"/>
          <dgm:resizeHandles/>
        </dgm:presLayoutVars>
      </dgm:prSet>
      <dgm:spPr/>
    </dgm:pt>
    <dgm:pt modelId="{1919B94C-F77B-41AC-B2F0-29E6EF3B0F19}" type="pres">
      <dgm:prSet presAssocID="{CDBCBF28-6D1D-4598-ABCA-83EEC28F6DB8}" presName="hierRoot1" presStyleCnt="0">
        <dgm:presLayoutVars>
          <dgm:hierBranch val="init"/>
        </dgm:presLayoutVars>
      </dgm:prSet>
      <dgm:spPr/>
    </dgm:pt>
    <dgm:pt modelId="{24716541-8586-4DE6-8A63-13E7988105DA}" type="pres">
      <dgm:prSet presAssocID="{CDBCBF28-6D1D-4598-ABCA-83EEC28F6DB8}" presName="rootComposite1" presStyleCnt="0"/>
      <dgm:spPr/>
    </dgm:pt>
    <dgm:pt modelId="{6AD68016-FBBA-4860-B50A-A13EDEF0558C}" type="pres">
      <dgm:prSet presAssocID="{CDBCBF28-6D1D-4598-ABCA-83EEC28F6DB8}" presName="rootText1" presStyleLbl="node0" presStyleIdx="0" presStyleCnt="1" custScaleX="350333" custLinFactNeighborX="0" custLinFactNeighborY="-53784">
        <dgm:presLayoutVars>
          <dgm:chPref val="3"/>
        </dgm:presLayoutVars>
      </dgm:prSet>
      <dgm:spPr>
        <a:prstGeom prst="roundRect">
          <a:avLst/>
        </a:prstGeom>
      </dgm:spPr>
    </dgm:pt>
    <dgm:pt modelId="{F587644C-45AE-4A9A-A4D9-4BF24EB73946}" type="pres">
      <dgm:prSet presAssocID="{CDBCBF28-6D1D-4598-ABCA-83EEC28F6DB8}" presName="rootConnector1" presStyleLbl="node1" presStyleIdx="0" presStyleCnt="0"/>
      <dgm:spPr/>
    </dgm:pt>
    <dgm:pt modelId="{B9A7439B-D185-48C2-93A5-816D96D4F59D}" type="pres">
      <dgm:prSet presAssocID="{CDBCBF28-6D1D-4598-ABCA-83EEC28F6DB8}" presName="hierChild2" presStyleCnt="0"/>
      <dgm:spPr/>
    </dgm:pt>
    <dgm:pt modelId="{D79FDE4B-6B11-41F8-93C1-AA1C28305142}" type="pres">
      <dgm:prSet presAssocID="{034F5705-0F5B-4198-9E9B-D6788F61B022}" presName="Name37" presStyleLbl="parChTrans1D2" presStyleIdx="0" presStyleCnt="7"/>
      <dgm:spPr/>
    </dgm:pt>
    <dgm:pt modelId="{59D47BEE-4EA5-46E3-9C91-E0E49F764935}" type="pres">
      <dgm:prSet presAssocID="{7C8400AD-E739-4420-AB4D-66E7BF649C59}" presName="hierRoot2" presStyleCnt="0">
        <dgm:presLayoutVars>
          <dgm:hierBranch val="init"/>
        </dgm:presLayoutVars>
      </dgm:prSet>
      <dgm:spPr/>
    </dgm:pt>
    <dgm:pt modelId="{9BC23ABB-4E3E-4B80-AC6A-6B355B45E9C5}" type="pres">
      <dgm:prSet presAssocID="{7C8400AD-E739-4420-AB4D-66E7BF649C59}" presName="rootComposite" presStyleCnt="0"/>
      <dgm:spPr/>
    </dgm:pt>
    <dgm:pt modelId="{E7677034-38A7-46D2-B6B6-2E38D758485A}" type="pres">
      <dgm:prSet presAssocID="{7C8400AD-E739-4420-AB4D-66E7BF649C59}" presName="rootText" presStyleLbl="node2" presStyleIdx="0" presStyleCnt="7" custScaleX="124909">
        <dgm:presLayoutVars>
          <dgm:chPref val="3"/>
        </dgm:presLayoutVars>
      </dgm:prSet>
      <dgm:spPr>
        <a:prstGeom prst="roundRect">
          <a:avLst/>
        </a:prstGeom>
      </dgm:spPr>
    </dgm:pt>
    <dgm:pt modelId="{A7E25034-9E3B-4756-8DA4-F06C00A27A77}" type="pres">
      <dgm:prSet presAssocID="{7C8400AD-E739-4420-AB4D-66E7BF649C59}" presName="rootConnector" presStyleLbl="node2" presStyleIdx="0" presStyleCnt="7"/>
      <dgm:spPr/>
    </dgm:pt>
    <dgm:pt modelId="{E5AF1D0D-E60D-4E91-9206-E0AE6626014D}" type="pres">
      <dgm:prSet presAssocID="{7C8400AD-E739-4420-AB4D-66E7BF649C59}" presName="hierChild4" presStyleCnt="0"/>
      <dgm:spPr/>
    </dgm:pt>
    <dgm:pt modelId="{679E3BFD-BD13-4582-B7FB-88AC1802300A}" type="pres">
      <dgm:prSet presAssocID="{48F86AF7-72A9-4DDC-BC08-7F986451CAAB}" presName="Name37" presStyleLbl="parChTrans1D3" presStyleIdx="0" presStyleCnt="19"/>
      <dgm:spPr/>
    </dgm:pt>
    <dgm:pt modelId="{DE2B8303-E3E6-4772-86A3-5C3AABA39C48}" type="pres">
      <dgm:prSet presAssocID="{A39FF9AB-FF46-4790-9EDE-9FF979609507}" presName="hierRoot2" presStyleCnt="0">
        <dgm:presLayoutVars>
          <dgm:hierBranch val="init"/>
        </dgm:presLayoutVars>
      </dgm:prSet>
      <dgm:spPr/>
    </dgm:pt>
    <dgm:pt modelId="{BA6C5CED-5BBE-4B5E-8C99-9EF969AE41EE}" type="pres">
      <dgm:prSet presAssocID="{A39FF9AB-FF46-4790-9EDE-9FF979609507}" presName="rootComposite" presStyleCnt="0"/>
      <dgm:spPr/>
    </dgm:pt>
    <dgm:pt modelId="{2CC7BFD7-11F6-4AC9-BEAD-243F1D41B6BA}" type="pres">
      <dgm:prSet presAssocID="{A39FF9AB-FF46-4790-9EDE-9FF979609507}" presName="rootText" presStyleLbl="node3" presStyleIdx="0" presStyleCnt="19" custScaleX="116170">
        <dgm:presLayoutVars>
          <dgm:chPref val="3"/>
        </dgm:presLayoutVars>
      </dgm:prSet>
      <dgm:spPr>
        <a:prstGeom prst="roundRect">
          <a:avLst/>
        </a:prstGeom>
      </dgm:spPr>
    </dgm:pt>
    <dgm:pt modelId="{2A5E9660-A0C2-46D7-A1AC-CC1F0ABC07C7}" type="pres">
      <dgm:prSet presAssocID="{A39FF9AB-FF46-4790-9EDE-9FF979609507}" presName="rootConnector" presStyleLbl="node3" presStyleIdx="0" presStyleCnt="19"/>
      <dgm:spPr/>
    </dgm:pt>
    <dgm:pt modelId="{6C083F04-8804-4214-8993-60AE48956379}" type="pres">
      <dgm:prSet presAssocID="{A39FF9AB-FF46-4790-9EDE-9FF979609507}" presName="hierChild4" presStyleCnt="0"/>
      <dgm:spPr/>
    </dgm:pt>
    <dgm:pt modelId="{28EE5C9D-64AC-47E4-B6FC-C7CE6D06C537}" type="pres">
      <dgm:prSet presAssocID="{A39FF9AB-FF46-4790-9EDE-9FF979609507}" presName="hierChild5" presStyleCnt="0"/>
      <dgm:spPr/>
    </dgm:pt>
    <dgm:pt modelId="{BC531208-C60E-41FF-B86E-A318C398D479}" type="pres">
      <dgm:prSet presAssocID="{CB0DC255-74C2-4756-B2B4-6463554EB935}" presName="Name37" presStyleLbl="parChTrans1D3" presStyleIdx="1" presStyleCnt="19"/>
      <dgm:spPr/>
    </dgm:pt>
    <dgm:pt modelId="{EB6DF4AA-33D6-40EA-BEDB-9704CF55CB64}" type="pres">
      <dgm:prSet presAssocID="{D4FFFCFA-76A6-457E-8C92-395754FA7D09}" presName="hierRoot2" presStyleCnt="0">
        <dgm:presLayoutVars>
          <dgm:hierBranch val="init"/>
        </dgm:presLayoutVars>
      </dgm:prSet>
      <dgm:spPr/>
    </dgm:pt>
    <dgm:pt modelId="{EEFC67D7-0A37-409E-8820-FE1FD901EF27}" type="pres">
      <dgm:prSet presAssocID="{D4FFFCFA-76A6-457E-8C92-395754FA7D09}" presName="rootComposite" presStyleCnt="0"/>
      <dgm:spPr/>
    </dgm:pt>
    <dgm:pt modelId="{A9F9E5C0-7BEE-4E2B-9388-54D27CC4B7C2}" type="pres">
      <dgm:prSet presAssocID="{D4FFFCFA-76A6-457E-8C92-395754FA7D09}" presName="rootText" presStyleLbl="node3" presStyleIdx="1" presStyleCnt="19" custScaleX="116170">
        <dgm:presLayoutVars>
          <dgm:chPref val="3"/>
        </dgm:presLayoutVars>
      </dgm:prSet>
      <dgm:spPr>
        <a:prstGeom prst="roundRect">
          <a:avLst/>
        </a:prstGeom>
      </dgm:spPr>
    </dgm:pt>
    <dgm:pt modelId="{8BF9A1A7-6921-4A1B-92C0-B8B000EB43C1}" type="pres">
      <dgm:prSet presAssocID="{D4FFFCFA-76A6-457E-8C92-395754FA7D09}" presName="rootConnector" presStyleLbl="node3" presStyleIdx="1" presStyleCnt="19"/>
      <dgm:spPr/>
    </dgm:pt>
    <dgm:pt modelId="{9E4F7508-433C-429C-A5FF-4F016E517D83}" type="pres">
      <dgm:prSet presAssocID="{D4FFFCFA-76A6-457E-8C92-395754FA7D09}" presName="hierChild4" presStyleCnt="0"/>
      <dgm:spPr/>
    </dgm:pt>
    <dgm:pt modelId="{A7C80A5D-997D-4DA9-8DA1-C31E2C4E395A}" type="pres">
      <dgm:prSet presAssocID="{D4FFFCFA-76A6-457E-8C92-395754FA7D09}" presName="hierChild5" presStyleCnt="0"/>
      <dgm:spPr/>
    </dgm:pt>
    <dgm:pt modelId="{E940801B-381B-4D69-A098-972EF9947E5D}" type="pres">
      <dgm:prSet presAssocID="{7C8400AD-E739-4420-AB4D-66E7BF649C59}" presName="hierChild5" presStyleCnt="0"/>
      <dgm:spPr/>
    </dgm:pt>
    <dgm:pt modelId="{B1A71461-1636-4B0B-93F5-765C1C0EBC23}" type="pres">
      <dgm:prSet presAssocID="{05028A88-5149-4256-A24F-2EB9816C7A8C}" presName="Name37" presStyleLbl="parChTrans1D2" presStyleIdx="1" presStyleCnt="7"/>
      <dgm:spPr/>
    </dgm:pt>
    <dgm:pt modelId="{586C4064-D34A-4780-A2C3-4B89CF0B324F}" type="pres">
      <dgm:prSet presAssocID="{60E72474-B4AB-449E-9EA7-BF24C4B5D805}" presName="hierRoot2" presStyleCnt="0">
        <dgm:presLayoutVars>
          <dgm:hierBranch val="init"/>
        </dgm:presLayoutVars>
      </dgm:prSet>
      <dgm:spPr/>
    </dgm:pt>
    <dgm:pt modelId="{BF2DBD4C-4C15-4A7F-BD32-A50F85BACB06}" type="pres">
      <dgm:prSet presAssocID="{60E72474-B4AB-449E-9EA7-BF24C4B5D805}" presName="rootComposite" presStyleCnt="0"/>
      <dgm:spPr/>
    </dgm:pt>
    <dgm:pt modelId="{D88EFAE8-2951-4D1A-989D-3C138B6B90DB}" type="pres">
      <dgm:prSet presAssocID="{60E72474-B4AB-449E-9EA7-BF24C4B5D805}" presName="rootText" presStyleLbl="node2" presStyleIdx="1" presStyleCnt="7" custScaleX="124909">
        <dgm:presLayoutVars>
          <dgm:chPref val="3"/>
        </dgm:presLayoutVars>
      </dgm:prSet>
      <dgm:spPr>
        <a:prstGeom prst="roundRect">
          <a:avLst/>
        </a:prstGeom>
      </dgm:spPr>
    </dgm:pt>
    <dgm:pt modelId="{76ECAB62-4AF8-419B-989A-6FFC08A5952D}" type="pres">
      <dgm:prSet presAssocID="{60E72474-B4AB-449E-9EA7-BF24C4B5D805}" presName="rootConnector" presStyleLbl="node2" presStyleIdx="1" presStyleCnt="7"/>
      <dgm:spPr/>
    </dgm:pt>
    <dgm:pt modelId="{4C5CE283-4BBF-4403-AE94-5E45186981DD}" type="pres">
      <dgm:prSet presAssocID="{60E72474-B4AB-449E-9EA7-BF24C4B5D805}" presName="hierChild4" presStyleCnt="0"/>
      <dgm:spPr/>
    </dgm:pt>
    <dgm:pt modelId="{271B130A-82C5-4021-BAEE-1752369CFAC9}" type="pres">
      <dgm:prSet presAssocID="{753B8786-A621-4271-B86B-AF8EDC04D5D2}" presName="Name37" presStyleLbl="parChTrans1D3" presStyleIdx="2" presStyleCnt="19"/>
      <dgm:spPr/>
    </dgm:pt>
    <dgm:pt modelId="{8E473EE7-2B36-4B9C-B3D7-5CCCB8AB6D9A}" type="pres">
      <dgm:prSet presAssocID="{FBAFD2C2-62F0-4064-8976-153A783289A2}" presName="hierRoot2" presStyleCnt="0">
        <dgm:presLayoutVars>
          <dgm:hierBranch val="init"/>
        </dgm:presLayoutVars>
      </dgm:prSet>
      <dgm:spPr/>
    </dgm:pt>
    <dgm:pt modelId="{33EEFF1C-FA41-4324-AE20-2B0150A7D1A8}" type="pres">
      <dgm:prSet presAssocID="{FBAFD2C2-62F0-4064-8976-153A783289A2}" presName="rootComposite" presStyleCnt="0"/>
      <dgm:spPr/>
    </dgm:pt>
    <dgm:pt modelId="{93330B57-E704-4A32-8C1A-4C75F22D6900}" type="pres">
      <dgm:prSet presAssocID="{FBAFD2C2-62F0-4064-8976-153A783289A2}" presName="rootText" presStyleLbl="node3" presStyleIdx="2" presStyleCnt="19" custScaleX="116170">
        <dgm:presLayoutVars>
          <dgm:chPref val="3"/>
        </dgm:presLayoutVars>
      </dgm:prSet>
      <dgm:spPr>
        <a:prstGeom prst="roundRect">
          <a:avLst/>
        </a:prstGeom>
      </dgm:spPr>
    </dgm:pt>
    <dgm:pt modelId="{EDF0349C-0F2E-4F27-B28C-95FEA7CDB9F7}" type="pres">
      <dgm:prSet presAssocID="{FBAFD2C2-62F0-4064-8976-153A783289A2}" presName="rootConnector" presStyleLbl="node3" presStyleIdx="2" presStyleCnt="19"/>
      <dgm:spPr/>
    </dgm:pt>
    <dgm:pt modelId="{E44734E4-4A26-459D-A9FE-FEF9F029C3D7}" type="pres">
      <dgm:prSet presAssocID="{FBAFD2C2-62F0-4064-8976-153A783289A2}" presName="hierChild4" presStyleCnt="0"/>
      <dgm:spPr/>
    </dgm:pt>
    <dgm:pt modelId="{D9DE5669-5822-400B-9901-46C19F83FD05}" type="pres">
      <dgm:prSet presAssocID="{FBAFD2C2-62F0-4064-8976-153A783289A2}" presName="hierChild5" presStyleCnt="0"/>
      <dgm:spPr/>
    </dgm:pt>
    <dgm:pt modelId="{6B02222C-693B-49FF-9100-2A3D9AE048AE}" type="pres">
      <dgm:prSet presAssocID="{60E72474-B4AB-449E-9EA7-BF24C4B5D805}" presName="hierChild5" presStyleCnt="0"/>
      <dgm:spPr/>
    </dgm:pt>
    <dgm:pt modelId="{56C34F1E-49DD-4130-820E-BD7CD5FE7D9C}" type="pres">
      <dgm:prSet presAssocID="{970D4982-FB21-43C4-967D-42B97EEDBBC0}" presName="Name37" presStyleLbl="parChTrans1D2" presStyleIdx="2" presStyleCnt="7"/>
      <dgm:spPr/>
    </dgm:pt>
    <dgm:pt modelId="{A1FC43BC-CA03-4F5F-8493-8E109F281847}" type="pres">
      <dgm:prSet presAssocID="{B6796E23-31AC-4C6E-A757-10309E91903E}" presName="hierRoot2" presStyleCnt="0">
        <dgm:presLayoutVars>
          <dgm:hierBranch val="init"/>
        </dgm:presLayoutVars>
      </dgm:prSet>
      <dgm:spPr/>
    </dgm:pt>
    <dgm:pt modelId="{01DBAF4D-FF2E-4D5E-8EF0-1B057CCF8B34}" type="pres">
      <dgm:prSet presAssocID="{B6796E23-31AC-4C6E-A757-10309E91903E}" presName="rootComposite" presStyleCnt="0"/>
      <dgm:spPr/>
    </dgm:pt>
    <dgm:pt modelId="{94FFB762-902E-4FAA-8FAF-8A64DB7751E6}" type="pres">
      <dgm:prSet presAssocID="{B6796E23-31AC-4C6E-A757-10309E91903E}" presName="rootText" presStyleLbl="node2" presStyleIdx="2" presStyleCnt="7" custScaleX="124909">
        <dgm:presLayoutVars>
          <dgm:chPref val="3"/>
        </dgm:presLayoutVars>
      </dgm:prSet>
      <dgm:spPr>
        <a:prstGeom prst="roundRect">
          <a:avLst/>
        </a:prstGeom>
      </dgm:spPr>
    </dgm:pt>
    <dgm:pt modelId="{C3BC5ED6-903B-451B-B2F7-C42FBC78D786}" type="pres">
      <dgm:prSet presAssocID="{B6796E23-31AC-4C6E-A757-10309E91903E}" presName="rootConnector" presStyleLbl="node2" presStyleIdx="2" presStyleCnt="7"/>
      <dgm:spPr/>
    </dgm:pt>
    <dgm:pt modelId="{359318FA-10EA-4E69-B7DF-B7834872B49B}" type="pres">
      <dgm:prSet presAssocID="{B6796E23-31AC-4C6E-A757-10309E91903E}" presName="hierChild4" presStyleCnt="0"/>
      <dgm:spPr/>
    </dgm:pt>
    <dgm:pt modelId="{7854D176-699F-4F82-BB10-7D0EA4D53AF4}" type="pres">
      <dgm:prSet presAssocID="{66EC5343-6BA4-4216-95D3-DD4F792C49BD}" presName="Name37" presStyleLbl="parChTrans1D3" presStyleIdx="3" presStyleCnt="19"/>
      <dgm:spPr/>
    </dgm:pt>
    <dgm:pt modelId="{D9802F05-559F-4842-8F15-05B4745AE114}" type="pres">
      <dgm:prSet presAssocID="{2B0164C9-6A69-45A9-84A6-AA966549BDDA}" presName="hierRoot2" presStyleCnt="0">
        <dgm:presLayoutVars>
          <dgm:hierBranch val="init"/>
        </dgm:presLayoutVars>
      </dgm:prSet>
      <dgm:spPr/>
    </dgm:pt>
    <dgm:pt modelId="{95323D5A-8D98-4789-A7CA-DBB91FC354BB}" type="pres">
      <dgm:prSet presAssocID="{2B0164C9-6A69-45A9-84A6-AA966549BDDA}" presName="rootComposite" presStyleCnt="0"/>
      <dgm:spPr/>
    </dgm:pt>
    <dgm:pt modelId="{DA8E44CD-50A5-4D6B-A43A-44AD25200DE8}" type="pres">
      <dgm:prSet presAssocID="{2B0164C9-6A69-45A9-84A6-AA966549BDDA}" presName="rootText" presStyleLbl="node3" presStyleIdx="3" presStyleCnt="19" custScaleX="116170">
        <dgm:presLayoutVars>
          <dgm:chPref val="3"/>
        </dgm:presLayoutVars>
      </dgm:prSet>
      <dgm:spPr>
        <a:prstGeom prst="roundRect">
          <a:avLst/>
        </a:prstGeom>
      </dgm:spPr>
    </dgm:pt>
    <dgm:pt modelId="{EE49B515-98BB-49B6-B9F9-6BDD08AFEAE8}" type="pres">
      <dgm:prSet presAssocID="{2B0164C9-6A69-45A9-84A6-AA966549BDDA}" presName="rootConnector" presStyleLbl="node3" presStyleIdx="3" presStyleCnt="19"/>
      <dgm:spPr/>
    </dgm:pt>
    <dgm:pt modelId="{029B981F-2F56-499D-ADD3-460414107A7E}" type="pres">
      <dgm:prSet presAssocID="{2B0164C9-6A69-45A9-84A6-AA966549BDDA}" presName="hierChild4" presStyleCnt="0"/>
      <dgm:spPr/>
    </dgm:pt>
    <dgm:pt modelId="{31BDC5C7-9C3A-4C97-BC7E-FD51962124E2}" type="pres">
      <dgm:prSet presAssocID="{2B0164C9-6A69-45A9-84A6-AA966549BDDA}" presName="hierChild5" presStyleCnt="0"/>
      <dgm:spPr/>
    </dgm:pt>
    <dgm:pt modelId="{1A840AD4-7072-4275-A187-6359E16E287C}" type="pres">
      <dgm:prSet presAssocID="{2C72E565-5A83-420E-AF73-C35DE6AD0ABC}" presName="Name37" presStyleLbl="parChTrans1D3" presStyleIdx="4" presStyleCnt="19"/>
      <dgm:spPr/>
    </dgm:pt>
    <dgm:pt modelId="{2AF3FCD4-6FC9-40EF-AECD-195305DA87AF}" type="pres">
      <dgm:prSet presAssocID="{4ABEEFFF-433E-45F4-BE12-CC2B249F86A2}" presName="hierRoot2" presStyleCnt="0">
        <dgm:presLayoutVars>
          <dgm:hierBranch val="init"/>
        </dgm:presLayoutVars>
      </dgm:prSet>
      <dgm:spPr/>
    </dgm:pt>
    <dgm:pt modelId="{06EC8339-DFD3-4675-953B-090FEC62DE7E}" type="pres">
      <dgm:prSet presAssocID="{4ABEEFFF-433E-45F4-BE12-CC2B249F86A2}" presName="rootComposite" presStyleCnt="0"/>
      <dgm:spPr/>
    </dgm:pt>
    <dgm:pt modelId="{32B3CA75-7CEE-404D-9C1A-5453F451404D}" type="pres">
      <dgm:prSet presAssocID="{4ABEEFFF-433E-45F4-BE12-CC2B249F86A2}" presName="rootText" presStyleLbl="node3" presStyleIdx="4" presStyleCnt="19" custScaleX="116170">
        <dgm:presLayoutVars>
          <dgm:chPref val="3"/>
        </dgm:presLayoutVars>
      </dgm:prSet>
      <dgm:spPr>
        <a:prstGeom prst="roundRect">
          <a:avLst/>
        </a:prstGeom>
      </dgm:spPr>
    </dgm:pt>
    <dgm:pt modelId="{F42377DC-E477-4A62-A995-89DD5DC19A0E}" type="pres">
      <dgm:prSet presAssocID="{4ABEEFFF-433E-45F4-BE12-CC2B249F86A2}" presName="rootConnector" presStyleLbl="node3" presStyleIdx="4" presStyleCnt="19"/>
      <dgm:spPr/>
    </dgm:pt>
    <dgm:pt modelId="{6942BCDB-D8CA-4735-9288-8DFFBDA0E3D9}" type="pres">
      <dgm:prSet presAssocID="{4ABEEFFF-433E-45F4-BE12-CC2B249F86A2}" presName="hierChild4" presStyleCnt="0"/>
      <dgm:spPr/>
    </dgm:pt>
    <dgm:pt modelId="{A4773B92-FAA0-4F06-AEE0-7307E28BEC12}" type="pres">
      <dgm:prSet presAssocID="{4ABEEFFF-433E-45F4-BE12-CC2B249F86A2}" presName="hierChild5" presStyleCnt="0"/>
      <dgm:spPr/>
    </dgm:pt>
    <dgm:pt modelId="{5078189E-9E0A-43C6-B474-5DE7EADCC61F}" type="pres">
      <dgm:prSet presAssocID="{66F8B9D9-76A4-4178-94BD-7556764C3166}" presName="Name37" presStyleLbl="parChTrans1D3" presStyleIdx="5" presStyleCnt="19"/>
      <dgm:spPr/>
    </dgm:pt>
    <dgm:pt modelId="{A397449E-0D98-4A3E-93DE-581B72B9ED9A}" type="pres">
      <dgm:prSet presAssocID="{2D36613D-EE2B-46E9-9174-DC308970850E}" presName="hierRoot2" presStyleCnt="0">
        <dgm:presLayoutVars>
          <dgm:hierBranch val="init"/>
        </dgm:presLayoutVars>
      </dgm:prSet>
      <dgm:spPr/>
    </dgm:pt>
    <dgm:pt modelId="{B826F605-25A3-4B87-89A9-68E3BA2C6262}" type="pres">
      <dgm:prSet presAssocID="{2D36613D-EE2B-46E9-9174-DC308970850E}" presName="rootComposite" presStyleCnt="0"/>
      <dgm:spPr/>
    </dgm:pt>
    <dgm:pt modelId="{95246EFF-86E7-49B6-BD15-94B157542346}" type="pres">
      <dgm:prSet presAssocID="{2D36613D-EE2B-46E9-9174-DC308970850E}" presName="rootText" presStyleLbl="node3" presStyleIdx="5" presStyleCnt="19" custScaleX="116170">
        <dgm:presLayoutVars>
          <dgm:chPref val="3"/>
        </dgm:presLayoutVars>
      </dgm:prSet>
      <dgm:spPr>
        <a:prstGeom prst="roundRect">
          <a:avLst/>
        </a:prstGeom>
      </dgm:spPr>
    </dgm:pt>
    <dgm:pt modelId="{9DB47A8A-6A81-4DCC-BDB4-4110936F1267}" type="pres">
      <dgm:prSet presAssocID="{2D36613D-EE2B-46E9-9174-DC308970850E}" presName="rootConnector" presStyleLbl="node3" presStyleIdx="5" presStyleCnt="19"/>
      <dgm:spPr/>
    </dgm:pt>
    <dgm:pt modelId="{306FE7F6-D3A1-41E3-AD99-0FE22251A7FB}" type="pres">
      <dgm:prSet presAssocID="{2D36613D-EE2B-46E9-9174-DC308970850E}" presName="hierChild4" presStyleCnt="0"/>
      <dgm:spPr/>
    </dgm:pt>
    <dgm:pt modelId="{4830B2D8-1E9C-45C6-844D-A1F89896CB25}" type="pres">
      <dgm:prSet presAssocID="{2D36613D-EE2B-46E9-9174-DC308970850E}" presName="hierChild5" presStyleCnt="0"/>
      <dgm:spPr/>
    </dgm:pt>
    <dgm:pt modelId="{A8DC2E12-1B09-42E9-A8FA-1492AF4513F2}" type="pres">
      <dgm:prSet presAssocID="{492AF3A7-BBC9-47FA-BACE-949C31DA00D6}" presName="Name37" presStyleLbl="parChTrans1D3" presStyleIdx="6" presStyleCnt="19"/>
      <dgm:spPr/>
    </dgm:pt>
    <dgm:pt modelId="{50CD4A8D-3932-4B57-A5A3-41825BC864A4}" type="pres">
      <dgm:prSet presAssocID="{920A99F8-8DAE-4B8D-A612-C9BC215E0A5C}" presName="hierRoot2" presStyleCnt="0">
        <dgm:presLayoutVars>
          <dgm:hierBranch val="init"/>
        </dgm:presLayoutVars>
      </dgm:prSet>
      <dgm:spPr/>
    </dgm:pt>
    <dgm:pt modelId="{001F30EA-3AFE-4F74-9C02-72A23A43F786}" type="pres">
      <dgm:prSet presAssocID="{920A99F8-8DAE-4B8D-A612-C9BC215E0A5C}" presName="rootComposite" presStyleCnt="0"/>
      <dgm:spPr/>
    </dgm:pt>
    <dgm:pt modelId="{9210212B-1F5D-4F23-A816-A5F8386269EF}" type="pres">
      <dgm:prSet presAssocID="{920A99F8-8DAE-4B8D-A612-C9BC215E0A5C}" presName="rootText" presStyleLbl="node3" presStyleIdx="6" presStyleCnt="19" custScaleX="116170">
        <dgm:presLayoutVars>
          <dgm:chPref val="3"/>
        </dgm:presLayoutVars>
      </dgm:prSet>
      <dgm:spPr>
        <a:prstGeom prst="roundRect">
          <a:avLst/>
        </a:prstGeom>
      </dgm:spPr>
    </dgm:pt>
    <dgm:pt modelId="{13081ABD-8084-4EFD-A660-FD2E807B7568}" type="pres">
      <dgm:prSet presAssocID="{920A99F8-8DAE-4B8D-A612-C9BC215E0A5C}" presName="rootConnector" presStyleLbl="node3" presStyleIdx="6" presStyleCnt="19"/>
      <dgm:spPr/>
    </dgm:pt>
    <dgm:pt modelId="{9F514179-6C37-41A6-9495-FA5F98874FE9}" type="pres">
      <dgm:prSet presAssocID="{920A99F8-8DAE-4B8D-A612-C9BC215E0A5C}" presName="hierChild4" presStyleCnt="0"/>
      <dgm:spPr/>
    </dgm:pt>
    <dgm:pt modelId="{DB83EA0A-4DD1-4316-A068-82AB0636F600}" type="pres">
      <dgm:prSet presAssocID="{920A99F8-8DAE-4B8D-A612-C9BC215E0A5C}" presName="hierChild5" presStyleCnt="0"/>
      <dgm:spPr/>
    </dgm:pt>
    <dgm:pt modelId="{77F60CCE-B22A-42A1-A630-6F5D48962BCC}" type="pres">
      <dgm:prSet presAssocID="{B6796E23-31AC-4C6E-A757-10309E91903E}" presName="hierChild5" presStyleCnt="0"/>
      <dgm:spPr/>
    </dgm:pt>
    <dgm:pt modelId="{2BF50B74-35AF-4849-A18D-C2195B154C99}" type="pres">
      <dgm:prSet presAssocID="{F2323427-4827-4441-AF8E-5175D1423864}" presName="Name37" presStyleLbl="parChTrans1D2" presStyleIdx="3" presStyleCnt="7"/>
      <dgm:spPr/>
    </dgm:pt>
    <dgm:pt modelId="{3BFAF2D6-42AD-4D87-B964-33FE4F33D89C}" type="pres">
      <dgm:prSet presAssocID="{37AD48CB-2B9D-43D1-ABD9-3C5FA35C9617}" presName="hierRoot2" presStyleCnt="0">
        <dgm:presLayoutVars>
          <dgm:hierBranch val="init"/>
        </dgm:presLayoutVars>
      </dgm:prSet>
      <dgm:spPr/>
    </dgm:pt>
    <dgm:pt modelId="{8B89AD33-CCBF-4687-A0DB-88C6F9B2AD67}" type="pres">
      <dgm:prSet presAssocID="{37AD48CB-2B9D-43D1-ABD9-3C5FA35C9617}" presName="rootComposite" presStyleCnt="0"/>
      <dgm:spPr/>
    </dgm:pt>
    <dgm:pt modelId="{80DCD60D-114B-4949-8C60-8A82597FB8C4}" type="pres">
      <dgm:prSet presAssocID="{37AD48CB-2B9D-43D1-ABD9-3C5FA35C9617}" presName="rootText" presStyleLbl="node2" presStyleIdx="3" presStyleCnt="7" custScaleX="124909">
        <dgm:presLayoutVars>
          <dgm:chPref val="3"/>
        </dgm:presLayoutVars>
      </dgm:prSet>
      <dgm:spPr>
        <a:prstGeom prst="roundRect">
          <a:avLst/>
        </a:prstGeom>
      </dgm:spPr>
    </dgm:pt>
    <dgm:pt modelId="{F603227E-8983-4E6F-B5A0-A4FBEB8952D8}" type="pres">
      <dgm:prSet presAssocID="{37AD48CB-2B9D-43D1-ABD9-3C5FA35C9617}" presName="rootConnector" presStyleLbl="node2" presStyleIdx="3" presStyleCnt="7"/>
      <dgm:spPr/>
    </dgm:pt>
    <dgm:pt modelId="{0D4847A8-4D22-4590-92AF-BB4236628949}" type="pres">
      <dgm:prSet presAssocID="{37AD48CB-2B9D-43D1-ABD9-3C5FA35C9617}" presName="hierChild4" presStyleCnt="0"/>
      <dgm:spPr/>
    </dgm:pt>
    <dgm:pt modelId="{4578D7B5-E2DF-423D-BC47-9AA9E32F79B9}" type="pres">
      <dgm:prSet presAssocID="{090AE02A-124D-4FC7-8363-8CD98EEE3171}" presName="Name37" presStyleLbl="parChTrans1D3" presStyleIdx="7" presStyleCnt="19"/>
      <dgm:spPr/>
    </dgm:pt>
    <dgm:pt modelId="{1D11D61E-F0A9-48B9-8328-7D579A2B25C7}" type="pres">
      <dgm:prSet presAssocID="{D9956D83-99A4-4520-88FD-97556B735A38}" presName="hierRoot2" presStyleCnt="0">
        <dgm:presLayoutVars>
          <dgm:hierBranch val="init"/>
        </dgm:presLayoutVars>
      </dgm:prSet>
      <dgm:spPr/>
    </dgm:pt>
    <dgm:pt modelId="{19B604EF-5155-479D-895F-FDCBBC6E076F}" type="pres">
      <dgm:prSet presAssocID="{D9956D83-99A4-4520-88FD-97556B735A38}" presName="rootComposite" presStyleCnt="0"/>
      <dgm:spPr/>
    </dgm:pt>
    <dgm:pt modelId="{6B3801B8-B1E5-4B9B-85A7-7F6FE4560D6C}" type="pres">
      <dgm:prSet presAssocID="{D9956D83-99A4-4520-88FD-97556B735A38}" presName="rootText" presStyleLbl="node3" presStyleIdx="7" presStyleCnt="19" custScaleX="116170">
        <dgm:presLayoutVars>
          <dgm:chPref val="3"/>
        </dgm:presLayoutVars>
      </dgm:prSet>
      <dgm:spPr>
        <a:prstGeom prst="roundRect">
          <a:avLst/>
        </a:prstGeom>
      </dgm:spPr>
    </dgm:pt>
    <dgm:pt modelId="{D6A5056D-E9E9-4F98-9184-C893C985BAB4}" type="pres">
      <dgm:prSet presAssocID="{D9956D83-99A4-4520-88FD-97556B735A38}" presName="rootConnector" presStyleLbl="node3" presStyleIdx="7" presStyleCnt="19"/>
      <dgm:spPr/>
    </dgm:pt>
    <dgm:pt modelId="{0E1AE348-9E4E-4997-8D27-BB628639088F}" type="pres">
      <dgm:prSet presAssocID="{D9956D83-99A4-4520-88FD-97556B735A38}" presName="hierChild4" presStyleCnt="0"/>
      <dgm:spPr/>
    </dgm:pt>
    <dgm:pt modelId="{23755968-2E8A-4CCE-B0FE-798F3430DCD2}" type="pres">
      <dgm:prSet presAssocID="{D9956D83-99A4-4520-88FD-97556B735A38}" presName="hierChild5" presStyleCnt="0"/>
      <dgm:spPr/>
    </dgm:pt>
    <dgm:pt modelId="{B48ECA2D-920D-45D0-A954-0A75D39AB0E7}" type="pres">
      <dgm:prSet presAssocID="{89B740A0-F04D-4F49-9124-015CB2DA313A}" presName="Name37" presStyleLbl="parChTrans1D3" presStyleIdx="8" presStyleCnt="19"/>
      <dgm:spPr/>
    </dgm:pt>
    <dgm:pt modelId="{7C234A07-BE96-4400-AF5E-54F82BE55377}" type="pres">
      <dgm:prSet presAssocID="{6A708A4B-7195-484C-91D5-375DA45C54AC}" presName="hierRoot2" presStyleCnt="0">
        <dgm:presLayoutVars>
          <dgm:hierBranch val="init"/>
        </dgm:presLayoutVars>
      </dgm:prSet>
      <dgm:spPr/>
    </dgm:pt>
    <dgm:pt modelId="{5B9F1CFF-46FE-4126-84F7-369F0DB58C23}" type="pres">
      <dgm:prSet presAssocID="{6A708A4B-7195-484C-91D5-375DA45C54AC}" presName="rootComposite" presStyleCnt="0"/>
      <dgm:spPr/>
    </dgm:pt>
    <dgm:pt modelId="{527BB9A1-0A77-44E1-90EB-7A9514F89AE9}" type="pres">
      <dgm:prSet presAssocID="{6A708A4B-7195-484C-91D5-375DA45C54AC}" presName="rootText" presStyleLbl="node3" presStyleIdx="8" presStyleCnt="19" custScaleX="116170">
        <dgm:presLayoutVars>
          <dgm:chPref val="3"/>
        </dgm:presLayoutVars>
      </dgm:prSet>
      <dgm:spPr>
        <a:prstGeom prst="roundRect">
          <a:avLst/>
        </a:prstGeom>
      </dgm:spPr>
    </dgm:pt>
    <dgm:pt modelId="{696EFD9C-8F51-4E6B-859F-A6D924AEFF9E}" type="pres">
      <dgm:prSet presAssocID="{6A708A4B-7195-484C-91D5-375DA45C54AC}" presName="rootConnector" presStyleLbl="node3" presStyleIdx="8" presStyleCnt="19"/>
      <dgm:spPr/>
    </dgm:pt>
    <dgm:pt modelId="{1FD642DF-42CE-4A9F-8902-4597088CC9FE}" type="pres">
      <dgm:prSet presAssocID="{6A708A4B-7195-484C-91D5-375DA45C54AC}" presName="hierChild4" presStyleCnt="0"/>
      <dgm:spPr/>
    </dgm:pt>
    <dgm:pt modelId="{E95A1850-57EF-47F2-93DE-AD883BDDF641}" type="pres">
      <dgm:prSet presAssocID="{6A708A4B-7195-484C-91D5-375DA45C54AC}" presName="hierChild5" presStyleCnt="0"/>
      <dgm:spPr/>
    </dgm:pt>
    <dgm:pt modelId="{BDC932BA-4EC4-4CF5-8ECC-55C623C9D912}" type="pres">
      <dgm:prSet presAssocID="{EE89E8FC-5B8B-4615-8C12-9696BCFC48A5}" presName="Name37" presStyleLbl="parChTrans1D3" presStyleIdx="9" presStyleCnt="19"/>
      <dgm:spPr/>
    </dgm:pt>
    <dgm:pt modelId="{DE6EA4CF-C488-49ED-8714-4DDC1D4800A0}" type="pres">
      <dgm:prSet presAssocID="{29EADDCF-AF37-479D-835C-7DB2A01287CE}" presName="hierRoot2" presStyleCnt="0">
        <dgm:presLayoutVars>
          <dgm:hierBranch val="init"/>
        </dgm:presLayoutVars>
      </dgm:prSet>
      <dgm:spPr/>
    </dgm:pt>
    <dgm:pt modelId="{8E473591-D0EB-408E-A411-2F6E20FC6DB5}" type="pres">
      <dgm:prSet presAssocID="{29EADDCF-AF37-479D-835C-7DB2A01287CE}" presName="rootComposite" presStyleCnt="0"/>
      <dgm:spPr/>
    </dgm:pt>
    <dgm:pt modelId="{21645D5E-7B20-4A4A-B90F-72F454FA782E}" type="pres">
      <dgm:prSet presAssocID="{29EADDCF-AF37-479D-835C-7DB2A01287CE}" presName="rootText" presStyleLbl="node3" presStyleIdx="9" presStyleCnt="19" custScaleX="116170">
        <dgm:presLayoutVars>
          <dgm:chPref val="3"/>
        </dgm:presLayoutVars>
      </dgm:prSet>
      <dgm:spPr>
        <a:prstGeom prst="roundRect">
          <a:avLst/>
        </a:prstGeom>
      </dgm:spPr>
    </dgm:pt>
    <dgm:pt modelId="{146FD47A-256A-48D1-8E69-9B53A19E8BF2}" type="pres">
      <dgm:prSet presAssocID="{29EADDCF-AF37-479D-835C-7DB2A01287CE}" presName="rootConnector" presStyleLbl="node3" presStyleIdx="9" presStyleCnt="19"/>
      <dgm:spPr/>
    </dgm:pt>
    <dgm:pt modelId="{3557E6D9-4ABF-4FBF-809D-41685A7C05AE}" type="pres">
      <dgm:prSet presAssocID="{29EADDCF-AF37-479D-835C-7DB2A01287CE}" presName="hierChild4" presStyleCnt="0"/>
      <dgm:spPr/>
    </dgm:pt>
    <dgm:pt modelId="{FA0E1E58-F835-4FC8-9FE0-28E683EE1E03}" type="pres">
      <dgm:prSet presAssocID="{29EADDCF-AF37-479D-835C-7DB2A01287CE}" presName="hierChild5" presStyleCnt="0"/>
      <dgm:spPr/>
    </dgm:pt>
    <dgm:pt modelId="{AB273B02-7893-4D03-B8E1-1F2775FB66E3}" type="pres">
      <dgm:prSet presAssocID="{37AD48CB-2B9D-43D1-ABD9-3C5FA35C9617}" presName="hierChild5" presStyleCnt="0"/>
      <dgm:spPr/>
    </dgm:pt>
    <dgm:pt modelId="{795128A0-5CD5-4B5E-8F48-F50C7AF568BA}" type="pres">
      <dgm:prSet presAssocID="{650762F0-8FD5-4AB8-AB29-9D14DA4B08BA}" presName="Name37" presStyleLbl="parChTrans1D2" presStyleIdx="4" presStyleCnt="7"/>
      <dgm:spPr/>
    </dgm:pt>
    <dgm:pt modelId="{B5579C63-6593-41D5-99E8-D591CFC6A3C0}" type="pres">
      <dgm:prSet presAssocID="{FEB26605-9B00-46E9-A5AB-C1153C678AB3}" presName="hierRoot2" presStyleCnt="0">
        <dgm:presLayoutVars>
          <dgm:hierBranch val="init"/>
        </dgm:presLayoutVars>
      </dgm:prSet>
      <dgm:spPr/>
    </dgm:pt>
    <dgm:pt modelId="{66D780FA-0BB2-4943-9668-B2C16938BF09}" type="pres">
      <dgm:prSet presAssocID="{FEB26605-9B00-46E9-A5AB-C1153C678AB3}" presName="rootComposite" presStyleCnt="0"/>
      <dgm:spPr/>
    </dgm:pt>
    <dgm:pt modelId="{70AF8A57-DCF1-4F3E-9A77-320453F5BFF8}" type="pres">
      <dgm:prSet presAssocID="{FEB26605-9B00-46E9-A5AB-C1153C678AB3}" presName="rootText" presStyleLbl="node2" presStyleIdx="4" presStyleCnt="7" custScaleX="124909">
        <dgm:presLayoutVars>
          <dgm:chPref val="3"/>
        </dgm:presLayoutVars>
      </dgm:prSet>
      <dgm:spPr>
        <a:prstGeom prst="roundRect">
          <a:avLst/>
        </a:prstGeom>
      </dgm:spPr>
    </dgm:pt>
    <dgm:pt modelId="{FCFA0BE8-876D-447C-AF99-D364E590C177}" type="pres">
      <dgm:prSet presAssocID="{FEB26605-9B00-46E9-A5AB-C1153C678AB3}" presName="rootConnector" presStyleLbl="node2" presStyleIdx="4" presStyleCnt="7"/>
      <dgm:spPr/>
    </dgm:pt>
    <dgm:pt modelId="{903F19B7-FD45-4F8B-BD59-1EA24A7E0CFE}" type="pres">
      <dgm:prSet presAssocID="{FEB26605-9B00-46E9-A5AB-C1153C678AB3}" presName="hierChild4" presStyleCnt="0"/>
      <dgm:spPr/>
    </dgm:pt>
    <dgm:pt modelId="{E97C13D4-D2D0-446D-94B5-8CF8902B252E}" type="pres">
      <dgm:prSet presAssocID="{08401361-481F-47AB-8661-F822F527234F}" presName="Name37" presStyleLbl="parChTrans1D3" presStyleIdx="10" presStyleCnt="19"/>
      <dgm:spPr/>
    </dgm:pt>
    <dgm:pt modelId="{06A21FB3-7F30-4ED9-AE00-C2EC1B931AEC}" type="pres">
      <dgm:prSet presAssocID="{B839B9A6-9238-4461-BB97-99F7554F64A2}" presName="hierRoot2" presStyleCnt="0">
        <dgm:presLayoutVars>
          <dgm:hierBranch val="init"/>
        </dgm:presLayoutVars>
      </dgm:prSet>
      <dgm:spPr/>
    </dgm:pt>
    <dgm:pt modelId="{EA1A9823-20B8-4E04-9C0C-784ACCB20EB9}" type="pres">
      <dgm:prSet presAssocID="{B839B9A6-9238-4461-BB97-99F7554F64A2}" presName="rootComposite" presStyleCnt="0"/>
      <dgm:spPr/>
    </dgm:pt>
    <dgm:pt modelId="{A5FE7806-03C6-41B2-A573-1056D397EA9B}" type="pres">
      <dgm:prSet presAssocID="{B839B9A6-9238-4461-BB97-99F7554F64A2}" presName="rootText" presStyleLbl="node3" presStyleIdx="10" presStyleCnt="19" custScaleX="116170">
        <dgm:presLayoutVars>
          <dgm:chPref val="3"/>
        </dgm:presLayoutVars>
      </dgm:prSet>
      <dgm:spPr>
        <a:prstGeom prst="roundRect">
          <a:avLst/>
        </a:prstGeom>
      </dgm:spPr>
    </dgm:pt>
    <dgm:pt modelId="{3DDDFD64-4501-41A0-8BC1-8545FB1DA11A}" type="pres">
      <dgm:prSet presAssocID="{B839B9A6-9238-4461-BB97-99F7554F64A2}" presName="rootConnector" presStyleLbl="node3" presStyleIdx="10" presStyleCnt="19"/>
      <dgm:spPr/>
    </dgm:pt>
    <dgm:pt modelId="{749A52E4-008C-4A26-9220-2F144A4ADEF6}" type="pres">
      <dgm:prSet presAssocID="{B839B9A6-9238-4461-BB97-99F7554F64A2}" presName="hierChild4" presStyleCnt="0"/>
      <dgm:spPr/>
    </dgm:pt>
    <dgm:pt modelId="{597EB005-A6F4-4396-90F9-23DC80239603}" type="pres">
      <dgm:prSet presAssocID="{B839B9A6-9238-4461-BB97-99F7554F64A2}" presName="hierChild5" presStyleCnt="0"/>
      <dgm:spPr/>
    </dgm:pt>
    <dgm:pt modelId="{369EC9F3-4824-4B76-AE3A-4A57443D64AB}" type="pres">
      <dgm:prSet presAssocID="{E47B435C-9899-4EAE-BCAE-B723EB6592E6}" presName="Name37" presStyleLbl="parChTrans1D3" presStyleIdx="11" presStyleCnt="19"/>
      <dgm:spPr/>
    </dgm:pt>
    <dgm:pt modelId="{35213BBD-1B68-4B04-927F-337F34C261F7}" type="pres">
      <dgm:prSet presAssocID="{C964890C-ED47-438B-BC81-0D5E250F7832}" presName="hierRoot2" presStyleCnt="0">
        <dgm:presLayoutVars>
          <dgm:hierBranch val="init"/>
        </dgm:presLayoutVars>
      </dgm:prSet>
      <dgm:spPr/>
    </dgm:pt>
    <dgm:pt modelId="{E1852EA1-6D98-43DB-98D6-0D14EFBC109B}" type="pres">
      <dgm:prSet presAssocID="{C964890C-ED47-438B-BC81-0D5E250F7832}" presName="rootComposite" presStyleCnt="0"/>
      <dgm:spPr/>
    </dgm:pt>
    <dgm:pt modelId="{F1A7324C-03A2-4925-9C76-CD62C43756C6}" type="pres">
      <dgm:prSet presAssocID="{C964890C-ED47-438B-BC81-0D5E250F7832}" presName="rootText" presStyleLbl="node3" presStyleIdx="11" presStyleCnt="19" custScaleX="116170">
        <dgm:presLayoutVars>
          <dgm:chPref val="3"/>
        </dgm:presLayoutVars>
      </dgm:prSet>
      <dgm:spPr>
        <a:prstGeom prst="roundRect">
          <a:avLst/>
        </a:prstGeom>
      </dgm:spPr>
    </dgm:pt>
    <dgm:pt modelId="{6EF14F10-C171-42EA-997B-F5E214A87AE2}" type="pres">
      <dgm:prSet presAssocID="{C964890C-ED47-438B-BC81-0D5E250F7832}" presName="rootConnector" presStyleLbl="node3" presStyleIdx="11" presStyleCnt="19"/>
      <dgm:spPr/>
    </dgm:pt>
    <dgm:pt modelId="{C5EAE7E9-C6E3-42A7-A018-6CFBE2CD1E2F}" type="pres">
      <dgm:prSet presAssocID="{C964890C-ED47-438B-BC81-0D5E250F7832}" presName="hierChild4" presStyleCnt="0"/>
      <dgm:spPr/>
    </dgm:pt>
    <dgm:pt modelId="{385576AF-04DD-4140-8D39-1C15667C1130}" type="pres">
      <dgm:prSet presAssocID="{C964890C-ED47-438B-BC81-0D5E250F7832}" presName="hierChild5" presStyleCnt="0"/>
      <dgm:spPr/>
    </dgm:pt>
    <dgm:pt modelId="{1B3C9001-C5D7-491A-8204-670296947A90}" type="pres">
      <dgm:prSet presAssocID="{3C19A9CB-4827-4F95-B2B4-9D6015D691A8}" presName="Name37" presStyleLbl="parChTrans1D3" presStyleIdx="12" presStyleCnt="19"/>
      <dgm:spPr/>
    </dgm:pt>
    <dgm:pt modelId="{E7BC771A-15B3-4E17-B637-AFD84948DF1A}" type="pres">
      <dgm:prSet presAssocID="{2ECA7D20-CCA3-48BD-A847-8187F1C9B2F3}" presName="hierRoot2" presStyleCnt="0">
        <dgm:presLayoutVars>
          <dgm:hierBranch val="init"/>
        </dgm:presLayoutVars>
      </dgm:prSet>
      <dgm:spPr/>
    </dgm:pt>
    <dgm:pt modelId="{7911CD24-FEB1-4879-9A2D-65B70253CA59}" type="pres">
      <dgm:prSet presAssocID="{2ECA7D20-CCA3-48BD-A847-8187F1C9B2F3}" presName="rootComposite" presStyleCnt="0"/>
      <dgm:spPr/>
    </dgm:pt>
    <dgm:pt modelId="{0F608FCA-A4BC-47E4-9307-1359CC635DD3}" type="pres">
      <dgm:prSet presAssocID="{2ECA7D20-CCA3-48BD-A847-8187F1C9B2F3}" presName="rootText" presStyleLbl="node3" presStyleIdx="12" presStyleCnt="19" custScaleX="116170">
        <dgm:presLayoutVars>
          <dgm:chPref val="3"/>
        </dgm:presLayoutVars>
      </dgm:prSet>
      <dgm:spPr>
        <a:prstGeom prst="roundRect">
          <a:avLst/>
        </a:prstGeom>
      </dgm:spPr>
    </dgm:pt>
    <dgm:pt modelId="{D1612903-2AFC-40E5-8137-1238B46439B6}" type="pres">
      <dgm:prSet presAssocID="{2ECA7D20-CCA3-48BD-A847-8187F1C9B2F3}" presName="rootConnector" presStyleLbl="node3" presStyleIdx="12" presStyleCnt="19"/>
      <dgm:spPr/>
    </dgm:pt>
    <dgm:pt modelId="{90AA25B6-D225-43D5-9F53-1C33CFD3B4DB}" type="pres">
      <dgm:prSet presAssocID="{2ECA7D20-CCA3-48BD-A847-8187F1C9B2F3}" presName="hierChild4" presStyleCnt="0"/>
      <dgm:spPr/>
    </dgm:pt>
    <dgm:pt modelId="{9BF0145A-9FE3-4726-919E-FA082427C27F}" type="pres">
      <dgm:prSet presAssocID="{2ECA7D20-CCA3-48BD-A847-8187F1C9B2F3}" presName="hierChild5" presStyleCnt="0"/>
      <dgm:spPr/>
    </dgm:pt>
    <dgm:pt modelId="{ACCAA99A-CA37-4FEC-9E1D-8532554397AC}" type="pres">
      <dgm:prSet presAssocID="{9D29653F-6DF8-4969-9A16-CF257E78F825}" presName="Name37" presStyleLbl="parChTrans1D3" presStyleIdx="13" presStyleCnt="19"/>
      <dgm:spPr/>
    </dgm:pt>
    <dgm:pt modelId="{7352C3EA-E421-40B3-BBC5-9DB90839EC40}" type="pres">
      <dgm:prSet presAssocID="{D86D3817-13F3-465D-8E3C-2CD8AEC862BF}" presName="hierRoot2" presStyleCnt="0">
        <dgm:presLayoutVars>
          <dgm:hierBranch val="init"/>
        </dgm:presLayoutVars>
      </dgm:prSet>
      <dgm:spPr/>
    </dgm:pt>
    <dgm:pt modelId="{D59B8C37-F028-4AFD-A5F9-2C366162DBF1}" type="pres">
      <dgm:prSet presAssocID="{D86D3817-13F3-465D-8E3C-2CD8AEC862BF}" presName="rootComposite" presStyleCnt="0"/>
      <dgm:spPr/>
    </dgm:pt>
    <dgm:pt modelId="{DDB0FBB3-9BD9-4499-AD7A-37E9E8E42EB1}" type="pres">
      <dgm:prSet presAssocID="{D86D3817-13F3-465D-8E3C-2CD8AEC862BF}" presName="rootText" presStyleLbl="node3" presStyleIdx="13" presStyleCnt="19" custScaleX="116170">
        <dgm:presLayoutVars>
          <dgm:chPref val="3"/>
        </dgm:presLayoutVars>
      </dgm:prSet>
      <dgm:spPr>
        <a:prstGeom prst="roundRect">
          <a:avLst/>
        </a:prstGeom>
      </dgm:spPr>
    </dgm:pt>
    <dgm:pt modelId="{293AB5DC-6304-438B-AD0C-BCB245A1070D}" type="pres">
      <dgm:prSet presAssocID="{D86D3817-13F3-465D-8E3C-2CD8AEC862BF}" presName="rootConnector" presStyleLbl="node3" presStyleIdx="13" presStyleCnt="19"/>
      <dgm:spPr/>
    </dgm:pt>
    <dgm:pt modelId="{A528213C-8CED-4BA1-899E-F328447A97D6}" type="pres">
      <dgm:prSet presAssocID="{D86D3817-13F3-465D-8E3C-2CD8AEC862BF}" presName="hierChild4" presStyleCnt="0"/>
      <dgm:spPr/>
    </dgm:pt>
    <dgm:pt modelId="{C26CE380-F54B-4962-9FDD-EB27B2B9BCA3}" type="pres">
      <dgm:prSet presAssocID="{D86D3817-13F3-465D-8E3C-2CD8AEC862BF}" presName="hierChild5" presStyleCnt="0"/>
      <dgm:spPr/>
    </dgm:pt>
    <dgm:pt modelId="{FED069F5-A5A6-44D8-95BB-06BD970CFA85}" type="pres">
      <dgm:prSet presAssocID="{FEB26605-9B00-46E9-A5AB-C1153C678AB3}" presName="hierChild5" presStyleCnt="0"/>
      <dgm:spPr/>
    </dgm:pt>
    <dgm:pt modelId="{999896EA-D6E9-46C1-9F6A-CF9AE0DAC698}" type="pres">
      <dgm:prSet presAssocID="{F512840A-4C2A-49EE-B163-D1DB5506C7FC}" presName="Name37" presStyleLbl="parChTrans1D2" presStyleIdx="5" presStyleCnt="7"/>
      <dgm:spPr/>
    </dgm:pt>
    <dgm:pt modelId="{7B0E4993-CEB5-499E-A686-2AE71ED99C1A}" type="pres">
      <dgm:prSet presAssocID="{CD1F5CAA-398F-4BD2-BF7D-327F607E275B}" presName="hierRoot2" presStyleCnt="0">
        <dgm:presLayoutVars>
          <dgm:hierBranch val="init"/>
        </dgm:presLayoutVars>
      </dgm:prSet>
      <dgm:spPr/>
    </dgm:pt>
    <dgm:pt modelId="{575E32FC-1F72-43B2-9206-EF810C628216}" type="pres">
      <dgm:prSet presAssocID="{CD1F5CAA-398F-4BD2-BF7D-327F607E275B}" presName="rootComposite" presStyleCnt="0"/>
      <dgm:spPr/>
    </dgm:pt>
    <dgm:pt modelId="{2A2E361B-A818-4523-822F-EDCED6FB2E52}" type="pres">
      <dgm:prSet presAssocID="{CD1F5CAA-398F-4BD2-BF7D-327F607E275B}" presName="rootText" presStyleLbl="node2" presStyleIdx="5" presStyleCnt="7" custScaleX="124909">
        <dgm:presLayoutVars>
          <dgm:chPref val="3"/>
        </dgm:presLayoutVars>
      </dgm:prSet>
      <dgm:spPr>
        <a:prstGeom prst="roundRect">
          <a:avLst/>
        </a:prstGeom>
      </dgm:spPr>
    </dgm:pt>
    <dgm:pt modelId="{E693B7E7-A52F-4E90-80F9-6525692FAD0E}" type="pres">
      <dgm:prSet presAssocID="{CD1F5CAA-398F-4BD2-BF7D-327F607E275B}" presName="rootConnector" presStyleLbl="node2" presStyleIdx="5" presStyleCnt="7"/>
      <dgm:spPr/>
    </dgm:pt>
    <dgm:pt modelId="{676DBF3A-C6D5-4BC5-9247-63D027C6609C}" type="pres">
      <dgm:prSet presAssocID="{CD1F5CAA-398F-4BD2-BF7D-327F607E275B}" presName="hierChild4" presStyleCnt="0"/>
      <dgm:spPr/>
    </dgm:pt>
    <dgm:pt modelId="{563F570C-66F2-4FDB-BA20-9E0EF908A117}" type="pres">
      <dgm:prSet presAssocID="{A4459A3B-3D7C-4CCF-A510-C868D72B7E4E}" presName="Name37" presStyleLbl="parChTrans1D3" presStyleIdx="14" presStyleCnt="19"/>
      <dgm:spPr/>
    </dgm:pt>
    <dgm:pt modelId="{343BFC5E-F209-4856-9974-87E7450194BE}" type="pres">
      <dgm:prSet presAssocID="{7E3E6CD4-628C-4BB6-8E27-208F910BFEE1}" presName="hierRoot2" presStyleCnt="0">
        <dgm:presLayoutVars>
          <dgm:hierBranch val="init"/>
        </dgm:presLayoutVars>
      </dgm:prSet>
      <dgm:spPr/>
    </dgm:pt>
    <dgm:pt modelId="{8B35BC25-A96B-4945-8FE1-B79B0AF624E9}" type="pres">
      <dgm:prSet presAssocID="{7E3E6CD4-628C-4BB6-8E27-208F910BFEE1}" presName="rootComposite" presStyleCnt="0"/>
      <dgm:spPr/>
    </dgm:pt>
    <dgm:pt modelId="{DF08A18C-5979-4033-97C7-E54872A60C74}" type="pres">
      <dgm:prSet presAssocID="{7E3E6CD4-628C-4BB6-8E27-208F910BFEE1}" presName="rootText" presStyleLbl="node3" presStyleIdx="14" presStyleCnt="19" custScaleX="116170">
        <dgm:presLayoutVars>
          <dgm:chPref val="3"/>
        </dgm:presLayoutVars>
      </dgm:prSet>
      <dgm:spPr>
        <a:prstGeom prst="roundRect">
          <a:avLst/>
        </a:prstGeom>
      </dgm:spPr>
    </dgm:pt>
    <dgm:pt modelId="{ABA24DDD-EF09-497E-9AA5-B79664DD9615}" type="pres">
      <dgm:prSet presAssocID="{7E3E6CD4-628C-4BB6-8E27-208F910BFEE1}" presName="rootConnector" presStyleLbl="node3" presStyleIdx="14" presStyleCnt="19"/>
      <dgm:spPr/>
    </dgm:pt>
    <dgm:pt modelId="{D4C0433E-C12E-4748-BA96-014DAD6C7872}" type="pres">
      <dgm:prSet presAssocID="{7E3E6CD4-628C-4BB6-8E27-208F910BFEE1}" presName="hierChild4" presStyleCnt="0"/>
      <dgm:spPr/>
    </dgm:pt>
    <dgm:pt modelId="{4E211244-5996-40AD-A877-EA7DE8510C54}" type="pres">
      <dgm:prSet presAssocID="{7E3E6CD4-628C-4BB6-8E27-208F910BFEE1}" presName="hierChild5" presStyleCnt="0"/>
      <dgm:spPr/>
    </dgm:pt>
    <dgm:pt modelId="{7511BB52-B083-43E6-B267-050D529131B4}" type="pres">
      <dgm:prSet presAssocID="{BA626171-4E26-4C5D-96BC-6CEAC17355D6}" presName="Name37" presStyleLbl="parChTrans1D3" presStyleIdx="15" presStyleCnt="19"/>
      <dgm:spPr/>
    </dgm:pt>
    <dgm:pt modelId="{AF46A728-2243-45A5-B4AD-8E52E81FDB21}" type="pres">
      <dgm:prSet presAssocID="{368E214C-5840-49ED-B050-2BF914D05AFB}" presName="hierRoot2" presStyleCnt="0">
        <dgm:presLayoutVars>
          <dgm:hierBranch val="init"/>
        </dgm:presLayoutVars>
      </dgm:prSet>
      <dgm:spPr/>
    </dgm:pt>
    <dgm:pt modelId="{42FB9182-94FD-4264-AE35-9ECC10BF609C}" type="pres">
      <dgm:prSet presAssocID="{368E214C-5840-49ED-B050-2BF914D05AFB}" presName="rootComposite" presStyleCnt="0"/>
      <dgm:spPr/>
    </dgm:pt>
    <dgm:pt modelId="{848417A3-1D46-403C-BA10-59333F4952C4}" type="pres">
      <dgm:prSet presAssocID="{368E214C-5840-49ED-B050-2BF914D05AFB}" presName="rootText" presStyleLbl="node3" presStyleIdx="15" presStyleCnt="19" custScaleX="116170">
        <dgm:presLayoutVars>
          <dgm:chPref val="3"/>
        </dgm:presLayoutVars>
      </dgm:prSet>
      <dgm:spPr>
        <a:prstGeom prst="roundRect">
          <a:avLst/>
        </a:prstGeom>
      </dgm:spPr>
    </dgm:pt>
    <dgm:pt modelId="{A87EFC52-DBD9-4883-BA2D-8BDDD31D3B1A}" type="pres">
      <dgm:prSet presAssocID="{368E214C-5840-49ED-B050-2BF914D05AFB}" presName="rootConnector" presStyleLbl="node3" presStyleIdx="15" presStyleCnt="19"/>
      <dgm:spPr/>
    </dgm:pt>
    <dgm:pt modelId="{5EBF423E-D5A5-4F7E-93BD-C44D139CB727}" type="pres">
      <dgm:prSet presAssocID="{368E214C-5840-49ED-B050-2BF914D05AFB}" presName="hierChild4" presStyleCnt="0"/>
      <dgm:spPr/>
    </dgm:pt>
    <dgm:pt modelId="{ACAAF8EB-682A-4F4C-8D97-476809C0C4F8}" type="pres">
      <dgm:prSet presAssocID="{368E214C-5840-49ED-B050-2BF914D05AFB}" presName="hierChild5" presStyleCnt="0"/>
      <dgm:spPr/>
    </dgm:pt>
    <dgm:pt modelId="{8B780280-DD4B-4F5F-8019-8C4E9331F560}" type="pres">
      <dgm:prSet presAssocID="{E066B529-67EC-46B1-8A2A-6A2208E6F783}" presName="Name37" presStyleLbl="parChTrans1D3" presStyleIdx="16" presStyleCnt="19"/>
      <dgm:spPr/>
    </dgm:pt>
    <dgm:pt modelId="{D47F6EFC-892C-485E-BBD8-3541B6C4AFF6}" type="pres">
      <dgm:prSet presAssocID="{41CA9C7F-E15C-41EB-BC5A-34D212C02B6D}" presName="hierRoot2" presStyleCnt="0">
        <dgm:presLayoutVars>
          <dgm:hierBranch val="init"/>
        </dgm:presLayoutVars>
      </dgm:prSet>
      <dgm:spPr/>
    </dgm:pt>
    <dgm:pt modelId="{4EDFFCF5-F335-42F1-A6BD-9DA711CDA730}" type="pres">
      <dgm:prSet presAssocID="{41CA9C7F-E15C-41EB-BC5A-34D212C02B6D}" presName="rootComposite" presStyleCnt="0"/>
      <dgm:spPr/>
    </dgm:pt>
    <dgm:pt modelId="{2A75C18F-D972-4D7A-B2F1-808C8E56FE19}" type="pres">
      <dgm:prSet presAssocID="{41CA9C7F-E15C-41EB-BC5A-34D212C02B6D}" presName="rootText" presStyleLbl="node3" presStyleIdx="16" presStyleCnt="19" custScaleX="116170">
        <dgm:presLayoutVars>
          <dgm:chPref val="3"/>
        </dgm:presLayoutVars>
      </dgm:prSet>
      <dgm:spPr>
        <a:prstGeom prst="roundRect">
          <a:avLst/>
        </a:prstGeom>
      </dgm:spPr>
    </dgm:pt>
    <dgm:pt modelId="{0A28EFA5-7AFA-4020-BC54-76F7B1686E13}" type="pres">
      <dgm:prSet presAssocID="{41CA9C7F-E15C-41EB-BC5A-34D212C02B6D}" presName="rootConnector" presStyleLbl="node3" presStyleIdx="16" presStyleCnt="19"/>
      <dgm:spPr/>
    </dgm:pt>
    <dgm:pt modelId="{CA1A839D-1EE0-43DE-BD0A-D5ABCAC2C6F3}" type="pres">
      <dgm:prSet presAssocID="{41CA9C7F-E15C-41EB-BC5A-34D212C02B6D}" presName="hierChild4" presStyleCnt="0"/>
      <dgm:spPr/>
    </dgm:pt>
    <dgm:pt modelId="{529319D5-AB9E-46B0-88C9-768851E44E73}" type="pres">
      <dgm:prSet presAssocID="{41CA9C7F-E15C-41EB-BC5A-34D212C02B6D}" presName="hierChild5" presStyleCnt="0"/>
      <dgm:spPr/>
    </dgm:pt>
    <dgm:pt modelId="{B9EBAC5B-8736-46FC-BAB5-F0BE4FBDE37D}" type="pres">
      <dgm:prSet presAssocID="{85E1B4D3-F3F4-4E39-9C57-5325187ABD2B}" presName="Name37" presStyleLbl="parChTrans1D3" presStyleIdx="17" presStyleCnt="19"/>
      <dgm:spPr/>
    </dgm:pt>
    <dgm:pt modelId="{906EBD5F-79FA-4F4A-A19D-4E89D1524209}" type="pres">
      <dgm:prSet presAssocID="{A07C739E-DACE-46DB-A8A6-08F6F5CB19BB}" presName="hierRoot2" presStyleCnt="0">
        <dgm:presLayoutVars>
          <dgm:hierBranch val="init"/>
        </dgm:presLayoutVars>
      </dgm:prSet>
      <dgm:spPr/>
    </dgm:pt>
    <dgm:pt modelId="{9FC51534-2D9E-4DF1-A3EF-30F38EDD411A}" type="pres">
      <dgm:prSet presAssocID="{A07C739E-DACE-46DB-A8A6-08F6F5CB19BB}" presName="rootComposite" presStyleCnt="0"/>
      <dgm:spPr/>
    </dgm:pt>
    <dgm:pt modelId="{384FFC27-52A8-4D0D-BABC-EF69F052CC18}" type="pres">
      <dgm:prSet presAssocID="{A07C739E-DACE-46DB-A8A6-08F6F5CB19BB}" presName="rootText" presStyleLbl="node3" presStyleIdx="17" presStyleCnt="19" custScaleX="116170">
        <dgm:presLayoutVars>
          <dgm:chPref val="3"/>
        </dgm:presLayoutVars>
      </dgm:prSet>
      <dgm:spPr>
        <a:prstGeom prst="roundRect">
          <a:avLst/>
        </a:prstGeom>
      </dgm:spPr>
    </dgm:pt>
    <dgm:pt modelId="{17BFD741-4E42-4A43-AD4C-243C58FB66E2}" type="pres">
      <dgm:prSet presAssocID="{A07C739E-DACE-46DB-A8A6-08F6F5CB19BB}" presName="rootConnector" presStyleLbl="node3" presStyleIdx="17" presStyleCnt="19"/>
      <dgm:spPr/>
    </dgm:pt>
    <dgm:pt modelId="{F5843407-DBE6-4C3C-8CD8-A389A9F0CFD3}" type="pres">
      <dgm:prSet presAssocID="{A07C739E-DACE-46DB-A8A6-08F6F5CB19BB}" presName="hierChild4" presStyleCnt="0"/>
      <dgm:spPr/>
    </dgm:pt>
    <dgm:pt modelId="{18683DF6-BD95-4756-B7D1-E2FCE3E7C04F}" type="pres">
      <dgm:prSet presAssocID="{A07C739E-DACE-46DB-A8A6-08F6F5CB19BB}" presName="hierChild5" presStyleCnt="0"/>
      <dgm:spPr/>
    </dgm:pt>
    <dgm:pt modelId="{F032223B-9FFE-4486-85AE-4F3099527F3F}" type="pres">
      <dgm:prSet presAssocID="{E642590F-BD3D-49E1-A1B5-9922E89DF426}" presName="Name37" presStyleLbl="parChTrans1D3" presStyleIdx="18" presStyleCnt="19"/>
      <dgm:spPr/>
    </dgm:pt>
    <dgm:pt modelId="{60696849-4255-4484-836C-833F5BDE9325}" type="pres">
      <dgm:prSet presAssocID="{ECE48631-5987-49E5-87C3-EE23490E5303}" presName="hierRoot2" presStyleCnt="0">
        <dgm:presLayoutVars>
          <dgm:hierBranch val="init"/>
        </dgm:presLayoutVars>
      </dgm:prSet>
      <dgm:spPr/>
    </dgm:pt>
    <dgm:pt modelId="{607D9F31-5BC2-4FF5-8CCD-23FA7972C2DB}" type="pres">
      <dgm:prSet presAssocID="{ECE48631-5987-49E5-87C3-EE23490E5303}" presName="rootComposite" presStyleCnt="0"/>
      <dgm:spPr/>
    </dgm:pt>
    <dgm:pt modelId="{5C843B12-0471-459B-94F2-F873DFD204B2}" type="pres">
      <dgm:prSet presAssocID="{ECE48631-5987-49E5-87C3-EE23490E5303}" presName="rootText" presStyleLbl="node3" presStyleIdx="18" presStyleCnt="19" custScaleX="116170">
        <dgm:presLayoutVars>
          <dgm:chPref val="3"/>
        </dgm:presLayoutVars>
      </dgm:prSet>
      <dgm:spPr>
        <a:prstGeom prst="roundRect">
          <a:avLst/>
        </a:prstGeom>
      </dgm:spPr>
    </dgm:pt>
    <dgm:pt modelId="{B36D1735-59F0-4368-9AF4-827C8E1C270E}" type="pres">
      <dgm:prSet presAssocID="{ECE48631-5987-49E5-87C3-EE23490E5303}" presName="rootConnector" presStyleLbl="node3" presStyleIdx="18" presStyleCnt="19"/>
      <dgm:spPr/>
    </dgm:pt>
    <dgm:pt modelId="{680175B0-06EE-4760-998E-BC347703CEA0}" type="pres">
      <dgm:prSet presAssocID="{ECE48631-5987-49E5-87C3-EE23490E5303}" presName="hierChild4" presStyleCnt="0"/>
      <dgm:spPr/>
    </dgm:pt>
    <dgm:pt modelId="{F0FAC588-2F57-4FD3-A815-3A7545A94A7C}" type="pres">
      <dgm:prSet presAssocID="{ECE48631-5987-49E5-87C3-EE23490E5303}" presName="hierChild5" presStyleCnt="0"/>
      <dgm:spPr/>
    </dgm:pt>
    <dgm:pt modelId="{89172074-7020-4B04-BDBE-C26F714B5E01}" type="pres">
      <dgm:prSet presAssocID="{CD1F5CAA-398F-4BD2-BF7D-327F607E275B}" presName="hierChild5" presStyleCnt="0"/>
      <dgm:spPr/>
    </dgm:pt>
    <dgm:pt modelId="{3955EABD-5905-4BCC-8550-8B598E0A80D5}" type="pres">
      <dgm:prSet presAssocID="{1C9BE266-2E52-4EFC-A73F-D08673D85710}" presName="Name37" presStyleLbl="parChTrans1D2" presStyleIdx="6" presStyleCnt="7"/>
      <dgm:spPr/>
    </dgm:pt>
    <dgm:pt modelId="{C94FC2C6-8D88-4722-B489-DEC20C81E5E1}" type="pres">
      <dgm:prSet presAssocID="{FCE116E3-89EB-4C37-8894-7CC9679A777B}" presName="hierRoot2" presStyleCnt="0">
        <dgm:presLayoutVars>
          <dgm:hierBranch val="init"/>
        </dgm:presLayoutVars>
      </dgm:prSet>
      <dgm:spPr/>
    </dgm:pt>
    <dgm:pt modelId="{3C970756-1C8F-42A3-9B37-F52680E1906D}" type="pres">
      <dgm:prSet presAssocID="{FCE116E3-89EB-4C37-8894-7CC9679A777B}" presName="rootComposite" presStyleCnt="0"/>
      <dgm:spPr/>
    </dgm:pt>
    <dgm:pt modelId="{2E6486D3-5D8F-48ED-A70D-FBE752BC23CA}" type="pres">
      <dgm:prSet presAssocID="{FCE116E3-89EB-4C37-8894-7CC9679A777B}" presName="rootText" presStyleLbl="node2" presStyleIdx="6" presStyleCnt="7" custScaleX="124909">
        <dgm:presLayoutVars>
          <dgm:chPref val="3"/>
        </dgm:presLayoutVars>
      </dgm:prSet>
      <dgm:spPr>
        <a:prstGeom prst="roundRect">
          <a:avLst/>
        </a:prstGeom>
      </dgm:spPr>
    </dgm:pt>
    <dgm:pt modelId="{5DEF51BB-1C33-489B-BF72-1603F62576FC}" type="pres">
      <dgm:prSet presAssocID="{FCE116E3-89EB-4C37-8894-7CC9679A777B}" presName="rootConnector" presStyleLbl="node2" presStyleIdx="6" presStyleCnt="7"/>
      <dgm:spPr/>
    </dgm:pt>
    <dgm:pt modelId="{B83C7789-85F3-4FA1-82B1-8978DBECE6F5}" type="pres">
      <dgm:prSet presAssocID="{FCE116E3-89EB-4C37-8894-7CC9679A777B}" presName="hierChild4" presStyleCnt="0"/>
      <dgm:spPr/>
    </dgm:pt>
    <dgm:pt modelId="{51C8AF1B-0AC4-4583-94BA-717FD43DEDAA}" type="pres">
      <dgm:prSet presAssocID="{FCE116E3-89EB-4C37-8894-7CC9679A777B}" presName="hierChild5" presStyleCnt="0"/>
      <dgm:spPr/>
    </dgm:pt>
    <dgm:pt modelId="{2D9B027A-4832-455A-A60F-8E966C3FB7B5}" type="pres">
      <dgm:prSet presAssocID="{CDBCBF28-6D1D-4598-ABCA-83EEC28F6DB8}" presName="hierChild3" presStyleCnt="0"/>
      <dgm:spPr/>
    </dgm:pt>
  </dgm:ptLst>
  <dgm:cxnLst>
    <dgm:cxn modelId="{7C949D00-DC17-4715-B742-FFDA0E4F32FC}" type="presOf" srcId="{29EADDCF-AF37-479D-835C-7DB2A01287CE}" destId="{146FD47A-256A-48D1-8E69-9B53A19E8BF2}" srcOrd="1" destOrd="0" presId="urn:microsoft.com/office/officeart/2005/8/layout/orgChart1"/>
    <dgm:cxn modelId="{96467801-3017-4EA2-BF25-557E0145754D}" type="presOf" srcId="{2B0164C9-6A69-45A9-84A6-AA966549BDDA}" destId="{DA8E44CD-50A5-4D6B-A43A-44AD25200DE8}" srcOrd="0" destOrd="0" presId="urn:microsoft.com/office/officeart/2005/8/layout/orgChart1"/>
    <dgm:cxn modelId="{D9ADF502-1B1D-437E-88AB-87708CA1BD0F}" srcId="{B6796E23-31AC-4C6E-A757-10309E91903E}" destId="{4ABEEFFF-433E-45F4-BE12-CC2B249F86A2}" srcOrd="1" destOrd="0" parTransId="{2C72E565-5A83-420E-AF73-C35DE6AD0ABC}" sibTransId="{52831313-C963-4568-98E7-B3887B4C3AAB}"/>
    <dgm:cxn modelId="{BB399204-5465-49BA-8E83-A52926DA3C3A}" type="presOf" srcId="{034F5705-0F5B-4198-9E9B-D6788F61B022}" destId="{D79FDE4B-6B11-41F8-93C1-AA1C28305142}" srcOrd="0" destOrd="0" presId="urn:microsoft.com/office/officeart/2005/8/layout/orgChart1"/>
    <dgm:cxn modelId="{1400CC04-1AF5-4554-8ED8-8372635DCB6A}" type="presOf" srcId="{D86D3817-13F3-465D-8E3C-2CD8AEC862BF}" destId="{293AB5DC-6304-438B-AD0C-BCB245A1070D}" srcOrd="1" destOrd="0" presId="urn:microsoft.com/office/officeart/2005/8/layout/orgChart1"/>
    <dgm:cxn modelId="{2987630A-B1C8-4DBC-AEF6-7C239A002BA2}" type="presOf" srcId="{37AD48CB-2B9D-43D1-ABD9-3C5FA35C9617}" destId="{80DCD60D-114B-4949-8C60-8A82597FB8C4}" srcOrd="0" destOrd="0" presId="urn:microsoft.com/office/officeart/2005/8/layout/orgChart1"/>
    <dgm:cxn modelId="{467A0C0B-964B-483C-97C9-7F1FE6DFCD27}" type="presOf" srcId="{89B740A0-F04D-4F49-9124-015CB2DA313A}" destId="{B48ECA2D-920D-45D0-A954-0A75D39AB0E7}" srcOrd="0" destOrd="0" presId="urn:microsoft.com/office/officeart/2005/8/layout/orgChart1"/>
    <dgm:cxn modelId="{7FF31F13-5AD6-4254-BE94-54B0CB49FBB5}" type="presOf" srcId="{7E3E6CD4-628C-4BB6-8E27-208F910BFEE1}" destId="{DF08A18C-5979-4033-97C7-E54872A60C74}" srcOrd="0" destOrd="0" presId="urn:microsoft.com/office/officeart/2005/8/layout/orgChart1"/>
    <dgm:cxn modelId="{C99FB113-CDAB-42CC-AD01-D75D172FDD74}" type="presOf" srcId="{920A99F8-8DAE-4B8D-A612-C9BC215E0A5C}" destId="{9210212B-1F5D-4F23-A816-A5F8386269EF}" srcOrd="0" destOrd="0" presId="urn:microsoft.com/office/officeart/2005/8/layout/orgChart1"/>
    <dgm:cxn modelId="{317BB813-CA09-4EFD-8898-D27B7330BBD4}" type="presOf" srcId="{ECE48631-5987-49E5-87C3-EE23490E5303}" destId="{5C843B12-0471-459B-94F2-F873DFD204B2}" srcOrd="0" destOrd="0" presId="urn:microsoft.com/office/officeart/2005/8/layout/orgChart1"/>
    <dgm:cxn modelId="{28657C14-E27E-40B3-B4DC-42CFCD6717DD}" srcId="{CDBCBF28-6D1D-4598-ABCA-83EEC28F6DB8}" destId="{FCE116E3-89EB-4C37-8894-7CC9679A777B}" srcOrd="6" destOrd="0" parTransId="{1C9BE266-2E52-4EFC-A73F-D08673D85710}" sibTransId="{337142B8-A9DC-497D-9B94-7EB04BAF2313}"/>
    <dgm:cxn modelId="{2900C419-14F6-46F6-9B9A-8678B65AC5C9}" type="presOf" srcId="{48F86AF7-72A9-4DDC-BC08-7F986451CAAB}" destId="{679E3BFD-BD13-4582-B7FB-88AC1802300A}" srcOrd="0" destOrd="0" presId="urn:microsoft.com/office/officeart/2005/8/layout/orgChart1"/>
    <dgm:cxn modelId="{4D22D019-6B8F-4E19-A611-0E33B0FA9349}" srcId="{CD1F5CAA-398F-4BD2-BF7D-327F607E275B}" destId="{368E214C-5840-49ED-B050-2BF914D05AFB}" srcOrd="1" destOrd="0" parTransId="{BA626171-4E26-4C5D-96BC-6CEAC17355D6}" sibTransId="{49DDABC3-D0C5-49DC-95BE-4C36940DF8B4}"/>
    <dgm:cxn modelId="{2093F51B-5F99-4A06-8905-0D8FDA72CAFB}" type="presOf" srcId="{CDBCBF28-6D1D-4598-ABCA-83EEC28F6DB8}" destId="{F587644C-45AE-4A9A-A4D9-4BF24EB73946}" srcOrd="1" destOrd="0" presId="urn:microsoft.com/office/officeart/2005/8/layout/orgChart1"/>
    <dgm:cxn modelId="{D5FEEB1E-9F39-47A3-857F-87DA4DF93475}" type="presOf" srcId="{2ECA7D20-CCA3-48BD-A847-8187F1C9B2F3}" destId="{D1612903-2AFC-40E5-8137-1238B46439B6}" srcOrd="1" destOrd="0" presId="urn:microsoft.com/office/officeart/2005/8/layout/orgChart1"/>
    <dgm:cxn modelId="{88670521-B216-4715-9662-2D307202A35F}" type="presOf" srcId="{920A99F8-8DAE-4B8D-A612-C9BC215E0A5C}" destId="{13081ABD-8084-4EFD-A660-FD2E807B7568}" srcOrd="1" destOrd="0" presId="urn:microsoft.com/office/officeart/2005/8/layout/orgChart1"/>
    <dgm:cxn modelId="{5B3BE322-797D-4B34-8723-9A80E9705D29}" type="presOf" srcId="{E642590F-BD3D-49E1-A1B5-9922E89DF426}" destId="{F032223B-9FFE-4486-85AE-4F3099527F3F}" srcOrd="0" destOrd="0" presId="urn:microsoft.com/office/officeart/2005/8/layout/orgChart1"/>
    <dgm:cxn modelId="{09E2A425-8387-46C9-BCE2-4BAC43A67F4D}" srcId="{CDBCBF28-6D1D-4598-ABCA-83EEC28F6DB8}" destId="{60E72474-B4AB-449E-9EA7-BF24C4B5D805}" srcOrd="1" destOrd="0" parTransId="{05028A88-5149-4256-A24F-2EB9816C7A8C}" sibTransId="{174B8A5E-9933-464B-98FD-D495983F1B14}"/>
    <dgm:cxn modelId="{98C5F025-9FD0-45EF-AAF9-7767F12A1D83}" srcId="{FEB26605-9B00-46E9-A5AB-C1153C678AB3}" destId="{C964890C-ED47-438B-BC81-0D5E250F7832}" srcOrd="1" destOrd="0" parTransId="{E47B435C-9899-4EAE-BCAE-B723EB6592E6}" sibTransId="{D7B3D039-3753-49F3-90AC-8BF905590925}"/>
    <dgm:cxn modelId="{317D1528-8B47-43CA-A52F-C0B8618AD7E3}" type="presOf" srcId="{FEB26605-9B00-46E9-A5AB-C1153C678AB3}" destId="{FCFA0BE8-876D-447C-AF99-D364E590C177}" srcOrd="1" destOrd="0" presId="urn:microsoft.com/office/officeart/2005/8/layout/orgChart1"/>
    <dgm:cxn modelId="{9C0C2A28-EA13-4E37-9E69-C85E601C7FDC}" type="presOf" srcId="{E47B435C-9899-4EAE-BCAE-B723EB6592E6}" destId="{369EC9F3-4824-4B76-AE3A-4A57443D64AB}" srcOrd="0" destOrd="0" presId="urn:microsoft.com/office/officeart/2005/8/layout/orgChart1"/>
    <dgm:cxn modelId="{02E91529-7F07-4178-AF19-0C04F497E513}" srcId="{B6796E23-31AC-4C6E-A757-10309E91903E}" destId="{920A99F8-8DAE-4B8D-A612-C9BC215E0A5C}" srcOrd="3" destOrd="0" parTransId="{492AF3A7-BBC9-47FA-BACE-949C31DA00D6}" sibTransId="{0DF4276F-CF77-4052-A06B-D78487CE658F}"/>
    <dgm:cxn modelId="{2B29EA29-88C6-426E-B399-EBD2912C08B0}" type="presOf" srcId="{7C8400AD-E739-4420-AB4D-66E7BF649C59}" destId="{E7677034-38A7-46D2-B6B6-2E38D758485A}" srcOrd="0" destOrd="0" presId="urn:microsoft.com/office/officeart/2005/8/layout/orgChart1"/>
    <dgm:cxn modelId="{DCD0B335-1A9B-46CD-ADF9-355030790452}" type="presOf" srcId="{2D36613D-EE2B-46E9-9174-DC308970850E}" destId="{95246EFF-86E7-49B6-BD15-94B157542346}" srcOrd="0" destOrd="0" presId="urn:microsoft.com/office/officeart/2005/8/layout/orgChart1"/>
    <dgm:cxn modelId="{F8777136-68E8-41DC-A6B6-CEE5339D0FA8}" type="presOf" srcId="{D9956D83-99A4-4520-88FD-97556B735A38}" destId="{D6A5056D-E9E9-4F98-9184-C893C985BAB4}" srcOrd="1" destOrd="0" presId="urn:microsoft.com/office/officeart/2005/8/layout/orgChart1"/>
    <dgm:cxn modelId="{EA993B38-F1EE-4636-9234-63C13C2C69F5}" srcId="{60E72474-B4AB-449E-9EA7-BF24C4B5D805}" destId="{FBAFD2C2-62F0-4064-8976-153A783289A2}" srcOrd="0" destOrd="0" parTransId="{753B8786-A621-4271-B86B-AF8EDC04D5D2}" sibTransId="{E2D81AAB-FA25-491B-9EAD-96D20F7194A3}"/>
    <dgm:cxn modelId="{BC19E038-0FE1-433E-AA17-6A5523392F22}" type="presOf" srcId="{9D29653F-6DF8-4969-9A16-CF257E78F825}" destId="{ACCAA99A-CA37-4FEC-9E1D-8532554397AC}" srcOrd="0" destOrd="0" presId="urn:microsoft.com/office/officeart/2005/8/layout/orgChart1"/>
    <dgm:cxn modelId="{DCB6EB38-0F4C-460C-8854-98D69E213D94}" type="presOf" srcId="{3C19A9CB-4827-4F95-B2B4-9D6015D691A8}" destId="{1B3C9001-C5D7-491A-8204-670296947A90}" srcOrd="0" destOrd="0" presId="urn:microsoft.com/office/officeart/2005/8/layout/orgChart1"/>
    <dgm:cxn modelId="{568A8A3A-5124-49AE-BE35-9678FC101E65}" type="presOf" srcId="{CDBCBF28-6D1D-4598-ABCA-83EEC28F6DB8}" destId="{6AD68016-FBBA-4860-B50A-A13EDEF0558C}" srcOrd="0" destOrd="0" presId="urn:microsoft.com/office/officeart/2005/8/layout/orgChart1"/>
    <dgm:cxn modelId="{8A38CC3C-B602-40F1-84DC-8E4581FE1A4E}" srcId="{CD1F5CAA-398F-4BD2-BF7D-327F607E275B}" destId="{41CA9C7F-E15C-41EB-BC5A-34D212C02B6D}" srcOrd="2" destOrd="0" parTransId="{E066B529-67EC-46B1-8A2A-6A2208E6F783}" sibTransId="{47E8A844-BA9A-4E74-A591-BD6AF6352B2C}"/>
    <dgm:cxn modelId="{9EB2183D-67B7-4A77-92F1-4283829A04D4}" srcId="{B6796E23-31AC-4C6E-A757-10309E91903E}" destId="{2B0164C9-6A69-45A9-84A6-AA966549BDDA}" srcOrd="0" destOrd="0" parTransId="{66EC5343-6BA4-4216-95D3-DD4F792C49BD}" sibTransId="{0335A023-3919-47F7-954A-CEC0AC106455}"/>
    <dgm:cxn modelId="{1346D43D-D142-4F28-B0B6-9497DECE0D58}" type="presOf" srcId="{B6796E23-31AC-4C6E-A757-10309E91903E}" destId="{94FFB762-902E-4FAA-8FAF-8A64DB7751E6}" srcOrd="0" destOrd="0" presId="urn:microsoft.com/office/officeart/2005/8/layout/orgChart1"/>
    <dgm:cxn modelId="{A1651C60-FE65-48E8-8336-95935C001A3D}" type="presOf" srcId="{F512840A-4C2A-49EE-B163-D1DB5506C7FC}" destId="{999896EA-D6E9-46C1-9F6A-CF9AE0DAC698}" srcOrd="0" destOrd="0" presId="urn:microsoft.com/office/officeart/2005/8/layout/orgChart1"/>
    <dgm:cxn modelId="{E0DF8842-9E3D-463C-A52D-4047E1164E54}" type="presOf" srcId="{29EADDCF-AF37-479D-835C-7DB2A01287CE}" destId="{21645D5E-7B20-4A4A-B90F-72F454FA782E}" srcOrd="0" destOrd="0" presId="urn:microsoft.com/office/officeart/2005/8/layout/orgChart1"/>
    <dgm:cxn modelId="{78208867-D6D6-4FAA-BBCB-8630AA36FBBE}" srcId="{CDBCBF28-6D1D-4598-ABCA-83EEC28F6DB8}" destId="{FEB26605-9B00-46E9-A5AB-C1153C678AB3}" srcOrd="4" destOrd="0" parTransId="{650762F0-8FD5-4AB8-AB29-9D14DA4B08BA}" sibTransId="{B66CE5DF-78F8-4954-87FA-A9B1B53D6FCB}"/>
    <dgm:cxn modelId="{E813426A-72FB-4FAC-8FF0-EA33AF0AC57B}" type="presOf" srcId="{7E3E6CD4-628C-4BB6-8E27-208F910BFEE1}" destId="{ABA24DDD-EF09-497E-9AA5-B79664DD9615}" srcOrd="1" destOrd="0" presId="urn:microsoft.com/office/officeart/2005/8/layout/orgChart1"/>
    <dgm:cxn modelId="{14788D4A-EA0A-44E9-8B10-EBB4C1CB72C9}" srcId="{37AD48CB-2B9D-43D1-ABD9-3C5FA35C9617}" destId="{D9956D83-99A4-4520-88FD-97556B735A38}" srcOrd="0" destOrd="0" parTransId="{090AE02A-124D-4FC7-8363-8CD98EEE3171}" sibTransId="{834934D0-0607-4147-B6B6-F7DB84F5E863}"/>
    <dgm:cxn modelId="{E61D564C-D3AD-4E58-AF90-68B1E0AEBDF2}" type="presOf" srcId="{4ABEEFFF-433E-45F4-BE12-CC2B249F86A2}" destId="{F42377DC-E477-4A62-A995-89DD5DC19A0E}" srcOrd="1" destOrd="0" presId="urn:microsoft.com/office/officeart/2005/8/layout/orgChart1"/>
    <dgm:cxn modelId="{E0B8364E-AF67-4734-9E50-DE547576DF96}" type="presOf" srcId="{B839B9A6-9238-4461-BB97-99F7554F64A2}" destId="{A5FE7806-03C6-41B2-A573-1056D397EA9B}" srcOrd="0" destOrd="0" presId="urn:microsoft.com/office/officeart/2005/8/layout/orgChart1"/>
    <dgm:cxn modelId="{22C53050-24DF-46E9-B734-DA7E77999993}" srcId="{37AD48CB-2B9D-43D1-ABD9-3C5FA35C9617}" destId="{29EADDCF-AF37-479D-835C-7DB2A01287CE}" srcOrd="2" destOrd="0" parTransId="{EE89E8FC-5B8B-4615-8C12-9696BCFC48A5}" sibTransId="{7467D872-9468-404E-B790-B3083AD4FE86}"/>
    <dgm:cxn modelId="{16B64751-5C66-45E2-8D12-B77330FE6D05}" type="presOf" srcId="{2C72E565-5A83-420E-AF73-C35DE6AD0ABC}" destId="{1A840AD4-7072-4275-A187-6359E16E287C}" srcOrd="0" destOrd="0" presId="urn:microsoft.com/office/officeart/2005/8/layout/orgChart1"/>
    <dgm:cxn modelId="{8A457773-880D-40F9-BA9F-ECE49056FBA4}" srcId="{CDBCBF28-6D1D-4598-ABCA-83EEC28F6DB8}" destId="{7C8400AD-E739-4420-AB4D-66E7BF649C59}" srcOrd="0" destOrd="0" parTransId="{034F5705-0F5B-4198-9E9B-D6788F61B022}" sibTransId="{D6FC3879-378E-42C4-829C-59ECED6309A5}"/>
    <dgm:cxn modelId="{F79CB154-BF71-45BF-9492-24F6B12F33C9}" srcId="{CDBCBF28-6D1D-4598-ABCA-83EEC28F6DB8}" destId="{CD1F5CAA-398F-4BD2-BF7D-327F607E275B}" srcOrd="5" destOrd="0" parTransId="{F512840A-4C2A-49EE-B163-D1DB5506C7FC}" sibTransId="{EEB0226D-B383-4C4C-8C21-16E42AA66C75}"/>
    <dgm:cxn modelId="{380D8A55-D2E0-4089-BF96-3E66B3959521}" srcId="{CD1F5CAA-398F-4BD2-BF7D-327F607E275B}" destId="{7E3E6CD4-628C-4BB6-8E27-208F910BFEE1}" srcOrd="0" destOrd="0" parTransId="{A4459A3B-3D7C-4CCF-A510-C868D72B7E4E}" sibTransId="{502E5488-A988-439A-BD48-1CD86DCB8D29}"/>
    <dgm:cxn modelId="{B0F7CB76-45DB-45DF-8D9B-82085AF94600}" type="presOf" srcId="{60E72474-B4AB-449E-9EA7-BF24C4B5D805}" destId="{76ECAB62-4AF8-419B-989A-6FFC08A5952D}" srcOrd="1" destOrd="0" presId="urn:microsoft.com/office/officeart/2005/8/layout/orgChart1"/>
    <dgm:cxn modelId="{CA17177A-2CFD-4311-83DD-B131A1B44D86}" type="presOf" srcId="{B839B9A6-9238-4461-BB97-99F7554F64A2}" destId="{3DDDFD64-4501-41A0-8BC1-8545FB1DA11A}" srcOrd="1" destOrd="0" presId="urn:microsoft.com/office/officeart/2005/8/layout/orgChart1"/>
    <dgm:cxn modelId="{0BBD1E7A-43CD-4AE5-A5EB-03D827C1DCE0}" srcId="{7C8400AD-E739-4420-AB4D-66E7BF649C59}" destId="{A39FF9AB-FF46-4790-9EDE-9FF979609507}" srcOrd="0" destOrd="0" parTransId="{48F86AF7-72A9-4DDC-BC08-7F986451CAAB}" sibTransId="{A09CD211-B6CF-4DF9-A94D-CCB7D8CF0FCD}"/>
    <dgm:cxn modelId="{F844297A-1391-4EAD-B415-A312EB64D5B2}" type="presOf" srcId="{CD1F5CAA-398F-4BD2-BF7D-327F607E275B}" destId="{E693B7E7-A52F-4E90-80F9-6525692FAD0E}" srcOrd="1" destOrd="0" presId="urn:microsoft.com/office/officeart/2005/8/layout/orgChart1"/>
    <dgm:cxn modelId="{713DB97C-50E3-4C06-B060-58766B8C15D2}" type="presOf" srcId="{FBAFD2C2-62F0-4064-8976-153A783289A2}" destId="{EDF0349C-0F2E-4F27-B28C-95FEA7CDB9F7}" srcOrd="1" destOrd="0" presId="urn:microsoft.com/office/officeart/2005/8/layout/orgChart1"/>
    <dgm:cxn modelId="{5EB3387E-2777-447A-B463-4F2D75A27D9F}" type="presOf" srcId="{CB0DC255-74C2-4756-B2B4-6463554EB935}" destId="{BC531208-C60E-41FF-B86E-A318C398D479}" srcOrd="0" destOrd="0" presId="urn:microsoft.com/office/officeart/2005/8/layout/orgChart1"/>
    <dgm:cxn modelId="{77CC667E-F685-47B4-8CF4-07F0E3432ED2}" type="presOf" srcId="{66EC5343-6BA4-4216-95D3-DD4F792C49BD}" destId="{7854D176-699F-4F82-BB10-7D0EA4D53AF4}" srcOrd="0" destOrd="0" presId="urn:microsoft.com/office/officeart/2005/8/layout/orgChart1"/>
    <dgm:cxn modelId="{FB9A7D81-920C-4136-8529-CEDA4D39007A}" type="presOf" srcId="{C964890C-ED47-438B-BC81-0D5E250F7832}" destId="{6EF14F10-C171-42EA-997B-F5E214A87AE2}" srcOrd="1" destOrd="0" presId="urn:microsoft.com/office/officeart/2005/8/layout/orgChart1"/>
    <dgm:cxn modelId="{40DED485-7568-47B0-A852-CF47B1103168}" type="presOf" srcId="{41CA9C7F-E15C-41EB-BC5A-34D212C02B6D}" destId="{2A75C18F-D972-4D7A-B2F1-808C8E56FE19}" srcOrd="0" destOrd="0" presId="urn:microsoft.com/office/officeart/2005/8/layout/orgChart1"/>
    <dgm:cxn modelId="{8D3DA486-F29F-4C63-8389-C81AE29E465E}" type="presOf" srcId="{05028A88-5149-4256-A24F-2EB9816C7A8C}" destId="{B1A71461-1636-4B0B-93F5-765C1C0EBC23}" srcOrd="0" destOrd="0" presId="urn:microsoft.com/office/officeart/2005/8/layout/orgChart1"/>
    <dgm:cxn modelId="{DC7D638B-47A1-4A64-B579-5C173339ABC4}" type="presOf" srcId="{D4FFFCFA-76A6-457E-8C92-395754FA7D09}" destId="{A9F9E5C0-7BEE-4E2B-9388-54D27CC4B7C2}" srcOrd="0" destOrd="0" presId="urn:microsoft.com/office/officeart/2005/8/layout/orgChart1"/>
    <dgm:cxn modelId="{56C77C8C-9528-4F33-9A4C-1CE12F7E979B}" srcId="{CD1F5CAA-398F-4BD2-BF7D-327F607E275B}" destId="{A07C739E-DACE-46DB-A8A6-08F6F5CB19BB}" srcOrd="3" destOrd="0" parTransId="{85E1B4D3-F3F4-4E39-9C57-5325187ABD2B}" sibTransId="{A11239E9-EF99-44D6-AAAD-2E1089E4A6C9}"/>
    <dgm:cxn modelId="{3B32A18F-8A0E-423A-BECB-7B6AC3CD8938}" type="presOf" srcId="{66F8B9D9-76A4-4178-94BD-7556764C3166}" destId="{5078189E-9E0A-43C6-B474-5DE7EADCC61F}" srcOrd="0" destOrd="0" presId="urn:microsoft.com/office/officeart/2005/8/layout/orgChart1"/>
    <dgm:cxn modelId="{7CCBE990-93FA-47F2-9B1C-EBE2DE0F2530}" type="presOf" srcId="{090AE02A-124D-4FC7-8363-8CD98EEE3171}" destId="{4578D7B5-E2DF-423D-BC47-9AA9E32F79B9}" srcOrd="0" destOrd="0" presId="urn:microsoft.com/office/officeart/2005/8/layout/orgChart1"/>
    <dgm:cxn modelId="{F465E793-2FD2-4D97-851E-446A0DC73DD6}" srcId="{CDBCBF28-6D1D-4598-ABCA-83EEC28F6DB8}" destId="{37AD48CB-2B9D-43D1-ABD9-3C5FA35C9617}" srcOrd="3" destOrd="0" parTransId="{F2323427-4827-4441-AF8E-5175D1423864}" sibTransId="{549E09D7-16AB-47F4-B623-7CEAC1889CD4}"/>
    <dgm:cxn modelId="{31551C94-55AD-46AA-9139-3C899EC9DACE}" type="presOf" srcId="{4ABEEFFF-433E-45F4-BE12-CC2B249F86A2}" destId="{32B3CA75-7CEE-404D-9C1A-5453F451404D}" srcOrd="0" destOrd="0" presId="urn:microsoft.com/office/officeart/2005/8/layout/orgChart1"/>
    <dgm:cxn modelId="{252E6794-8FD1-4324-B86E-2F886C69E7D7}" type="presOf" srcId="{FEB26605-9B00-46E9-A5AB-C1153C678AB3}" destId="{70AF8A57-DCF1-4F3E-9A77-320453F5BFF8}" srcOrd="0" destOrd="0" presId="urn:microsoft.com/office/officeart/2005/8/layout/orgChart1"/>
    <dgm:cxn modelId="{3D0C8A98-08D0-42AE-BC43-9CB4FDF158E9}" type="presOf" srcId="{56A23710-4560-423A-939E-25EB886EE443}" destId="{EC922BD0-7BB2-4249-AFB6-AC9051FD5769}" srcOrd="0" destOrd="0" presId="urn:microsoft.com/office/officeart/2005/8/layout/orgChart1"/>
    <dgm:cxn modelId="{F3CA0399-1EE6-4D0D-9861-75713E86F0FF}" type="presOf" srcId="{FBAFD2C2-62F0-4064-8976-153A783289A2}" destId="{93330B57-E704-4A32-8C1A-4C75F22D6900}" srcOrd="0" destOrd="0" presId="urn:microsoft.com/office/officeart/2005/8/layout/orgChart1"/>
    <dgm:cxn modelId="{E489F09C-F865-4245-8207-A8B6E9915248}" type="presOf" srcId="{CD1F5CAA-398F-4BD2-BF7D-327F607E275B}" destId="{2A2E361B-A818-4523-822F-EDCED6FB2E52}" srcOrd="0" destOrd="0" presId="urn:microsoft.com/office/officeart/2005/8/layout/orgChart1"/>
    <dgm:cxn modelId="{5832FEA0-D56D-4239-9C66-C8FC167A9F01}" type="presOf" srcId="{FCE116E3-89EB-4C37-8894-7CC9679A777B}" destId="{2E6486D3-5D8F-48ED-A70D-FBE752BC23CA}" srcOrd="0" destOrd="0" presId="urn:microsoft.com/office/officeart/2005/8/layout/orgChart1"/>
    <dgm:cxn modelId="{AAEA2EA7-07C1-4306-A4D7-444AECD89773}" srcId="{CDBCBF28-6D1D-4598-ABCA-83EEC28F6DB8}" destId="{B6796E23-31AC-4C6E-A757-10309E91903E}" srcOrd="2" destOrd="0" parTransId="{970D4982-FB21-43C4-967D-42B97EEDBBC0}" sibTransId="{FBBD9083-E8A1-477C-AECE-F8776D5C93DC}"/>
    <dgm:cxn modelId="{4EB320B0-E367-49CE-AE5C-E90794DA073C}" type="presOf" srcId="{ECE48631-5987-49E5-87C3-EE23490E5303}" destId="{B36D1735-59F0-4368-9AF4-827C8E1C270E}" srcOrd="1" destOrd="0" presId="urn:microsoft.com/office/officeart/2005/8/layout/orgChart1"/>
    <dgm:cxn modelId="{7483CDB7-99DA-4AED-B419-3C6DA8E511BA}" type="presOf" srcId="{2D36613D-EE2B-46E9-9174-DC308970850E}" destId="{9DB47A8A-6A81-4DCC-BDB4-4110936F1267}" srcOrd="1" destOrd="0" presId="urn:microsoft.com/office/officeart/2005/8/layout/orgChart1"/>
    <dgm:cxn modelId="{04EBF0B8-6D3D-4438-A4D3-4BF890BAF545}" type="presOf" srcId="{753B8786-A621-4271-B86B-AF8EDC04D5D2}" destId="{271B130A-82C5-4021-BAEE-1752369CFAC9}" srcOrd="0" destOrd="0" presId="urn:microsoft.com/office/officeart/2005/8/layout/orgChart1"/>
    <dgm:cxn modelId="{A976FBB8-1D30-4737-A95F-4B4E1A8E9A9F}" type="presOf" srcId="{6A708A4B-7195-484C-91D5-375DA45C54AC}" destId="{527BB9A1-0A77-44E1-90EB-7A9514F89AE9}" srcOrd="0" destOrd="0" presId="urn:microsoft.com/office/officeart/2005/8/layout/orgChart1"/>
    <dgm:cxn modelId="{AA17DCB9-C3A2-42EE-B920-7FE9877C7795}" type="presOf" srcId="{492AF3A7-BBC9-47FA-BACE-949C31DA00D6}" destId="{A8DC2E12-1B09-42E9-A8FA-1492AF4513F2}" srcOrd="0" destOrd="0" presId="urn:microsoft.com/office/officeart/2005/8/layout/orgChart1"/>
    <dgm:cxn modelId="{50455BBA-CD4E-4A90-8C6C-779BB52345BF}" type="presOf" srcId="{1C9BE266-2E52-4EFC-A73F-D08673D85710}" destId="{3955EABD-5905-4BCC-8550-8B598E0A80D5}" srcOrd="0" destOrd="0" presId="urn:microsoft.com/office/officeart/2005/8/layout/orgChart1"/>
    <dgm:cxn modelId="{EB459BBF-C61B-4843-BD2F-E76AAAB91C56}" type="presOf" srcId="{08401361-481F-47AB-8661-F822F527234F}" destId="{E97C13D4-D2D0-446D-94B5-8CF8902B252E}" srcOrd="0" destOrd="0" presId="urn:microsoft.com/office/officeart/2005/8/layout/orgChart1"/>
    <dgm:cxn modelId="{A880EBC1-976D-475D-B596-62EA45DDE1D6}" type="presOf" srcId="{A39FF9AB-FF46-4790-9EDE-9FF979609507}" destId="{2A5E9660-A0C2-46D7-A1AC-CC1F0ABC07C7}" srcOrd="1" destOrd="0" presId="urn:microsoft.com/office/officeart/2005/8/layout/orgChart1"/>
    <dgm:cxn modelId="{0755A3C3-D56E-4812-A17F-4B11784F540D}" type="presOf" srcId="{368E214C-5840-49ED-B050-2BF914D05AFB}" destId="{A87EFC52-DBD9-4883-BA2D-8BDDD31D3B1A}" srcOrd="1" destOrd="0" presId="urn:microsoft.com/office/officeart/2005/8/layout/orgChart1"/>
    <dgm:cxn modelId="{0620D3C4-EB63-4BC7-924B-7DD578A033C6}" type="presOf" srcId="{6A708A4B-7195-484C-91D5-375DA45C54AC}" destId="{696EFD9C-8F51-4E6B-859F-A6D924AEFF9E}" srcOrd="1" destOrd="0" presId="urn:microsoft.com/office/officeart/2005/8/layout/orgChart1"/>
    <dgm:cxn modelId="{1128E2C4-8006-4644-8169-8208CCE2A2A2}" type="presOf" srcId="{E066B529-67EC-46B1-8A2A-6A2208E6F783}" destId="{8B780280-DD4B-4F5F-8019-8C4E9331F560}" srcOrd="0" destOrd="0" presId="urn:microsoft.com/office/officeart/2005/8/layout/orgChart1"/>
    <dgm:cxn modelId="{85330BC6-670D-4CF9-92B2-6252DFD81435}" srcId="{CD1F5CAA-398F-4BD2-BF7D-327F607E275B}" destId="{ECE48631-5987-49E5-87C3-EE23490E5303}" srcOrd="4" destOrd="0" parTransId="{E642590F-BD3D-49E1-A1B5-9922E89DF426}" sibTransId="{193FBC1F-57F8-4520-94A5-FBD8E1F53865}"/>
    <dgm:cxn modelId="{460C41C8-9135-4F71-8830-E08F6C98DC52}" type="presOf" srcId="{BA626171-4E26-4C5D-96BC-6CEAC17355D6}" destId="{7511BB52-B083-43E6-B267-050D529131B4}" srcOrd="0" destOrd="0" presId="urn:microsoft.com/office/officeart/2005/8/layout/orgChart1"/>
    <dgm:cxn modelId="{00A086C8-A98D-4D11-B79E-C2D60C8ACA23}" type="presOf" srcId="{B6796E23-31AC-4C6E-A757-10309E91903E}" destId="{C3BC5ED6-903B-451B-B2F7-C42FBC78D786}" srcOrd="1" destOrd="0" presId="urn:microsoft.com/office/officeart/2005/8/layout/orgChart1"/>
    <dgm:cxn modelId="{7B1DB2C8-3C43-4200-9BAF-61505371304C}" type="presOf" srcId="{37AD48CB-2B9D-43D1-ABD9-3C5FA35C9617}" destId="{F603227E-8983-4E6F-B5A0-A4FBEB8952D8}" srcOrd="1" destOrd="0" presId="urn:microsoft.com/office/officeart/2005/8/layout/orgChart1"/>
    <dgm:cxn modelId="{949253CD-438C-45FE-851D-B3EC19E7ECE3}" type="presOf" srcId="{60E72474-B4AB-449E-9EA7-BF24C4B5D805}" destId="{D88EFAE8-2951-4D1A-989D-3C138B6B90DB}" srcOrd="0" destOrd="0" presId="urn:microsoft.com/office/officeart/2005/8/layout/orgChart1"/>
    <dgm:cxn modelId="{9EB416CF-72E9-4152-A410-075468E8AB2D}" type="presOf" srcId="{41CA9C7F-E15C-41EB-BC5A-34D212C02B6D}" destId="{0A28EFA5-7AFA-4020-BC54-76F7B1686E13}" srcOrd="1" destOrd="0" presId="urn:microsoft.com/office/officeart/2005/8/layout/orgChart1"/>
    <dgm:cxn modelId="{416EEFCF-8729-41C8-8D37-0BD910663D66}" srcId="{B6796E23-31AC-4C6E-A757-10309E91903E}" destId="{2D36613D-EE2B-46E9-9174-DC308970850E}" srcOrd="2" destOrd="0" parTransId="{66F8B9D9-76A4-4178-94BD-7556764C3166}" sibTransId="{FEA3872E-8D0B-4BA5-A83F-9F5A96D0CCE7}"/>
    <dgm:cxn modelId="{EA23D1D0-DDA7-4107-A1F6-05886964972C}" type="presOf" srcId="{F2323427-4827-4441-AF8E-5175D1423864}" destId="{2BF50B74-35AF-4849-A18D-C2195B154C99}" srcOrd="0" destOrd="0" presId="urn:microsoft.com/office/officeart/2005/8/layout/orgChart1"/>
    <dgm:cxn modelId="{156666D4-9830-4D1F-9306-DA0A42DC10BA}" type="presOf" srcId="{EE89E8FC-5B8B-4615-8C12-9696BCFC48A5}" destId="{BDC932BA-4EC4-4CF5-8ECC-55C623C9D912}" srcOrd="0" destOrd="0" presId="urn:microsoft.com/office/officeart/2005/8/layout/orgChart1"/>
    <dgm:cxn modelId="{669267D7-70B9-4F58-974B-1AEE2DCA1D0B}" type="presOf" srcId="{85E1B4D3-F3F4-4E39-9C57-5325187ABD2B}" destId="{B9EBAC5B-8736-46FC-BAB5-F0BE4FBDE37D}" srcOrd="0" destOrd="0" presId="urn:microsoft.com/office/officeart/2005/8/layout/orgChart1"/>
    <dgm:cxn modelId="{DD98CBD9-422B-4D74-ADD3-56F8AFA31F4B}" type="presOf" srcId="{FCE116E3-89EB-4C37-8894-7CC9679A777B}" destId="{5DEF51BB-1C33-489B-BF72-1603F62576FC}" srcOrd="1" destOrd="0" presId="urn:microsoft.com/office/officeart/2005/8/layout/orgChart1"/>
    <dgm:cxn modelId="{83673BE1-D1D9-4F24-8E07-80FB54EAE561}" type="presOf" srcId="{A39FF9AB-FF46-4790-9EDE-9FF979609507}" destId="{2CC7BFD7-11F6-4AC9-BEAD-243F1D41B6BA}" srcOrd="0" destOrd="0" presId="urn:microsoft.com/office/officeart/2005/8/layout/orgChart1"/>
    <dgm:cxn modelId="{2E7132E2-2B0B-43D1-B1F9-DF1F03C5DBB7}" type="presOf" srcId="{A07C739E-DACE-46DB-A8A6-08F6F5CB19BB}" destId="{17BFD741-4E42-4A43-AD4C-243C58FB66E2}" srcOrd="1" destOrd="0" presId="urn:microsoft.com/office/officeart/2005/8/layout/orgChart1"/>
    <dgm:cxn modelId="{21608BE5-88FB-42B1-A7B9-8556AD171D7D}" type="presOf" srcId="{970D4982-FB21-43C4-967D-42B97EEDBBC0}" destId="{56C34F1E-49DD-4130-820E-BD7CD5FE7D9C}" srcOrd="0" destOrd="0" presId="urn:microsoft.com/office/officeart/2005/8/layout/orgChart1"/>
    <dgm:cxn modelId="{D5D9E0E8-ED51-4555-A9EE-84FD0163CC11}" srcId="{FEB26605-9B00-46E9-A5AB-C1153C678AB3}" destId="{2ECA7D20-CCA3-48BD-A847-8187F1C9B2F3}" srcOrd="2" destOrd="0" parTransId="{3C19A9CB-4827-4F95-B2B4-9D6015D691A8}" sibTransId="{4D3AB113-9F3B-4A65-AF76-34C270693EEB}"/>
    <dgm:cxn modelId="{15EA95EB-ACB6-448C-B7B6-1F2FE3D253A1}" srcId="{7C8400AD-E739-4420-AB4D-66E7BF649C59}" destId="{D4FFFCFA-76A6-457E-8C92-395754FA7D09}" srcOrd="1" destOrd="0" parTransId="{CB0DC255-74C2-4756-B2B4-6463554EB935}" sibTransId="{5A4B6316-5031-46C1-8D39-31FE49D6CF61}"/>
    <dgm:cxn modelId="{9CF2FFEB-D54B-4433-A4FF-002A25A12549}" type="presOf" srcId="{D9956D83-99A4-4520-88FD-97556B735A38}" destId="{6B3801B8-B1E5-4B9B-85A7-7F6FE4560D6C}" srcOrd="0" destOrd="0" presId="urn:microsoft.com/office/officeart/2005/8/layout/orgChart1"/>
    <dgm:cxn modelId="{37D82BEC-B044-407B-9870-5127BA2D4F49}" srcId="{37AD48CB-2B9D-43D1-ABD9-3C5FA35C9617}" destId="{6A708A4B-7195-484C-91D5-375DA45C54AC}" srcOrd="1" destOrd="0" parTransId="{89B740A0-F04D-4F49-9124-015CB2DA313A}" sibTransId="{913BA729-1792-441C-8689-D004A9EA2EF8}"/>
    <dgm:cxn modelId="{19D758ED-823C-4887-BE81-77398FE673DC}" type="presOf" srcId="{650762F0-8FD5-4AB8-AB29-9D14DA4B08BA}" destId="{795128A0-5CD5-4B5E-8F48-F50C7AF568BA}" srcOrd="0" destOrd="0" presId="urn:microsoft.com/office/officeart/2005/8/layout/orgChart1"/>
    <dgm:cxn modelId="{F51094EE-C2E1-48CD-89A0-FBE9C247873F}" type="presOf" srcId="{2ECA7D20-CCA3-48BD-A847-8187F1C9B2F3}" destId="{0F608FCA-A4BC-47E4-9307-1359CC635DD3}" srcOrd="0" destOrd="0" presId="urn:microsoft.com/office/officeart/2005/8/layout/orgChart1"/>
    <dgm:cxn modelId="{A47B8CEF-AB5C-44DE-9520-54F150363E9F}" type="presOf" srcId="{368E214C-5840-49ED-B050-2BF914D05AFB}" destId="{848417A3-1D46-403C-BA10-59333F4952C4}" srcOrd="0" destOrd="0" presId="urn:microsoft.com/office/officeart/2005/8/layout/orgChart1"/>
    <dgm:cxn modelId="{B38282F0-36D6-4672-AB96-6543B0F341B0}" srcId="{FEB26605-9B00-46E9-A5AB-C1153C678AB3}" destId="{B839B9A6-9238-4461-BB97-99F7554F64A2}" srcOrd="0" destOrd="0" parTransId="{08401361-481F-47AB-8661-F822F527234F}" sibTransId="{F2616F70-2CBE-4D72-AAD3-A14564D4D62E}"/>
    <dgm:cxn modelId="{414490F0-C9F3-43D3-8BCD-7B1FA5F622C5}" type="presOf" srcId="{A07C739E-DACE-46DB-A8A6-08F6F5CB19BB}" destId="{384FFC27-52A8-4D0D-BABC-EF69F052CC18}" srcOrd="0" destOrd="0" presId="urn:microsoft.com/office/officeart/2005/8/layout/orgChart1"/>
    <dgm:cxn modelId="{DA493DF4-BA77-412B-BA03-B9D8BF57A5FF}" type="presOf" srcId="{C964890C-ED47-438B-BC81-0D5E250F7832}" destId="{F1A7324C-03A2-4925-9C76-CD62C43756C6}" srcOrd="0" destOrd="0" presId="urn:microsoft.com/office/officeart/2005/8/layout/orgChart1"/>
    <dgm:cxn modelId="{5491E7F4-1B70-44D5-A564-A23281844DAC}" type="presOf" srcId="{A4459A3B-3D7C-4CCF-A510-C868D72B7E4E}" destId="{563F570C-66F2-4FDB-BA20-9E0EF908A117}" srcOrd="0" destOrd="0" presId="urn:microsoft.com/office/officeart/2005/8/layout/orgChart1"/>
    <dgm:cxn modelId="{E8711BFB-E05F-45ED-BC86-847705311AFD}" type="presOf" srcId="{D4FFFCFA-76A6-457E-8C92-395754FA7D09}" destId="{8BF9A1A7-6921-4A1B-92C0-B8B000EB43C1}" srcOrd="1" destOrd="0" presId="urn:microsoft.com/office/officeart/2005/8/layout/orgChart1"/>
    <dgm:cxn modelId="{B86A22FB-E422-4BFE-88F4-5937BEF4641F}" srcId="{FEB26605-9B00-46E9-A5AB-C1153C678AB3}" destId="{D86D3817-13F3-465D-8E3C-2CD8AEC862BF}" srcOrd="3" destOrd="0" parTransId="{9D29653F-6DF8-4969-9A16-CF257E78F825}" sibTransId="{0BA9AB36-48BA-4EF9-9738-31AF3F730481}"/>
    <dgm:cxn modelId="{3AC41DFC-8C27-4A4B-83F8-25F0CA5F24A4}" type="presOf" srcId="{D86D3817-13F3-465D-8E3C-2CD8AEC862BF}" destId="{DDB0FBB3-9BD9-4499-AD7A-37E9E8E42EB1}" srcOrd="0" destOrd="0" presId="urn:microsoft.com/office/officeart/2005/8/layout/orgChart1"/>
    <dgm:cxn modelId="{6F37B9FC-8083-4BBE-95F5-DD8AFE849CA4}" srcId="{56A23710-4560-423A-939E-25EB886EE443}" destId="{CDBCBF28-6D1D-4598-ABCA-83EEC28F6DB8}" srcOrd="0" destOrd="0" parTransId="{73C7467C-BFD3-4EDC-B6FE-45661C0798F4}" sibTransId="{7E126996-113F-4196-8247-E52452B029F9}"/>
    <dgm:cxn modelId="{CB29CCFC-A220-41EE-83DD-A406CC453CE2}" type="presOf" srcId="{2B0164C9-6A69-45A9-84A6-AA966549BDDA}" destId="{EE49B515-98BB-49B6-B9F9-6BDD08AFEAE8}" srcOrd="1" destOrd="0" presId="urn:microsoft.com/office/officeart/2005/8/layout/orgChart1"/>
    <dgm:cxn modelId="{3EFD97FD-5B6F-4D1F-B285-AA77FA715068}" type="presOf" srcId="{7C8400AD-E739-4420-AB4D-66E7BF649C59}" destId="{A7E25034-9E3B-4756-8DA4-F06C00A27A77}" srcOrd="1" destOrd="0" presId="urn:microsoft.com/office/officeart/2005/8/layout/orgChart1"/>
    <dgm:cxn modelId="{2220AE22-4F86-4E31-A798-3573C72257B4}" type="presParOf" srcId="{EC922BD0-7BB2-4249-AFB6-AC9051FD5769}" destId="{1919B94C-F77B-41AC-B2F0-29E6EF3B0F19}" srcOrd="0" destOrd="0" presId="urn:microsoft.com/office/officeart/2005/8/layout/orgChart1"/>
    <dgm:cxn modelId="{594CE5CB-5D4B-45B3-9962-55C88FAE3518}" type="presParOf" srcId="{1919B94C-F77B-41AC-B2F0-29E6EF3B0F19}" destId="{24716541-8586-4DE6-8A63-13E7988105DA}" srcOrd="0" destOrd="0" presId="urn:microsoft.com/office/officeart/2005/8/layout/orgChart1"/>
    <dgm:cxn modelId="{18D58ABE-08B2-4B30-B7BE-45EB23AA7B66}" type="presParOf" srcId="{24716541-8586-4DE6-8A63-13E7988105DA}" destId="{6AD68016-FBBA-4860-B50A-A13EDEF0558C}" srcOrd="0" destOrd="0" presId="urn:microsoft.com/office/officeart/2005/8/layout/orgChart1"/>
    <dgm:cxn modelId="{76EBE9EA-E9C1-42A2-901B-8A9C804C929F}" type="presParOf" srcId="{24716541-8586-4DE6-8A63-13E7988105DA}" destId="{F587644C-45AE-4A9A-A4D9-4BF24EB73946}" srcOrd="1" destOrd="0" presId="urn:microsoft.com/office/officeart/2005/8/layout/orgChart1"/>
    <dgm:cxn modelId="{8F67892D-6DFB-4C3A-B85F-E0D2F367BAB5}" type="presParOf" srcId="{1919B94C-F77B-41AC-B2F0-29E6EF3B0F19}" destId="{B9A7439B-D185-48C2-93A5-816D96D4F59D}" srcOrd="1" destOrd="0" presId="urn:microsoft.com/office/officeart/2005/8/layout/orgChart1"/>
    <dgm:cxn modelId="{BEAD09A0-2140-4D15-9513-05BC96CC3398}" type="presParOf" srcId="{B9A7439B-D185-48C2-93A5-816D96D4F59D}" destId="{D79FDE4B-6B11-41F8-93C1-AA1C28305142}" srcOrd="0" destOrd="0" presId="urn:microsoft.com/office/officeart/2005/8/layout/orgChart1"/>
    <dgm:cxn modelId="{29999181-964C-4F16-AF50-8303C6C0A4DF}" type="presParOf" srcId="{B9A7439B-D185-48C2-93A5-816D96D4F59D}" destId="{59D47BEE-4EA5-46E3-9C91-E0E49F764935}" srcOrd="1" destOrd="0" presId="urn:microsoft.com/office/officeart/2005/8/layout/orgChart1"/>
    <dgm:cxn modelId="{920445CA-27AE-414F-844C-E929178D5DB6}" type="presParOf" srcId="{59D47BEE-4EA5-46E3-9C91-E0E49F764935}" destId="{9BC23ABB-4E3E-4B80-AC6A-6B355B45E9C5}" srcOrd="0" destOrd="0" presId="urn:microsoft.com/office/officeart/2005/8/layout/orgChart1"/>
    <dgm:cxn modelId="{70531C73-8A5D-40C1-8374-884D6CD5A671}" type="presParOf" srcId="{9BC23ABB-4E3E-4B80-AC6A-6B355B45E9C5}" destId="{E7677034-38A7-46D2-B6B6-2E38D758485A}" srcOrd="0" destOrd="0" presId="urn:microsoft.com/office/officeart/2005/8/layout/orgChart1"/>
    <dgm:cxn modelId="{D231D4B2-F20A-4DC2-B953-D6B9F20595BC}" type="presParOf" srcId="{9BC23ABB-4E3E-4B80-AC6A-6B355B45E9C5}" destId="{A7E25034-9E3B-4756-8DA4-F06C00A27A77}" srcOrd="1" destOrd="0" presId="urn:microsoft.com/office/officeart/2005/8/layout/orgChart1"/>
    <dgm:cxn modelId="{0B17D1E1-A354-4707-96E7-6AAAD5973A73}" type="presParOf" srcId="{59D47BEE-4EA5-46E3-9C91-E0E49F764935}" destId="{E5AF1D0D-E60D-4E91-9206-E0AE6626014D}" srcOrd="1" destOrd="0" presId="urn:microsoft.com/office/officeart/2005/8/layout/orgChart1"/>
    <dgm:cxn modelId="{AD104F36-D3C3-4302-9D8F-36C1C68014B7}" type="presParOf" srcId="{E5AF1D0D-E60D-4E91-9206-E0AE6626014D}" destId="{679E3BFD-BD13-4582-B7FB-88AC1802300A}" srcOrd="0" destOrd="0" presId="urn:microsoft.com/office/officeart/2005/8/layout/orgChart1"/>
    <dgm:cxn modelId="{F8D80891-3644-47BE-97E3-FB430E6B1D64}" type="presParOf" srcId="{E5AF1D0D-E60D-4E91-9206-E0AE6626014D}" destId="{DE2B8303-E3E6-4772-86A3-5C3AABA39C48}" srcOrd="1" destOrd="0" presId="urn:microsoft.com/office/officeart/2005/8/layout/orgChart1"/>
    <dgm:cxn modelId="{249EECE7-B27A-4DB1-8F0D-105ECEE5E7BF}" type="presParOf" srcId="{DE2B8303-E3E6-4772-86A3-5C3AABA39C48}" destId="{BA6C5CED-5BBE-4B5E-8C99-9EF969AE41EE}" srcOrd="0" destOrd="0" presId="urn:microsoft.com/office/officeart/2005/8/layout/orgChart1"/>
    <dgm:cxn modelId="{EE701913-2525-415A-98AF-E17BE226FB93}" type="presParOf" srcId="{BA6C5CED-5BBE-4B5E-8C99-9EF969AE41EE}" destId="{2CC7BFD7-11F6-4AC9-BEAD-243F1D41B6BA}" srcOrd="0" destOrd="0" presId="urn:microsoft.com/office/officeart/2005/8/layout/orgChart1"/>
    <dgm:cxn modelId="{8801A6DF-6EF9-49FF-A06B-2D5488300E99}" type="presParOf" srcId="{BA6C5CED-5BBE-4B5E-8C99-9EF969AE41EE}" destId="{2A5E9660-A0C2-46D7-A1AC-CC1F0ABC07C7}" srcOrd="1" destOrd="0" presId="urn:microsoft.com/office/officeart/2005/8/layout/orgChart1"/>
    <dgm:cxn modelId="{59B815AE-BED6-42D6-BE95-16CDAA3BC653}" type="presParOf" srcId="{DE2B8303-E3E6-4772-86A3-5C3AABA39C48}" destId="{6C083F04-8804-4214-8993-60AE48956379}" srcOrd="1" destOrd="0" presId="urn:microsoft.com/office/officeart/2005/8/layout/orgChart1"/>
    <dgm:cxn modelId="{97CF4456-39E1-4F12-8E63-E3AE590B1B3F}" type="presParOf" srcId="{DE2B8303-E3E6-4772-86A3-5C3AABA39C48}" destId="{28EE5C9D-64AC-47E4-B6FC-C7CE6D06C537}" srcOrd="2" destOrd="0" presId="urn:microsoft.com/office/officeart/2005/8/layout/orgChart1"/>
    <dgm:cxn modelId="{A3F82651-914F-47F4-95B5-6FF09D6E9DDE}" type="presParOf" srcId="{E5AF1D0D-E60D-4E91-9206-E0AE6626014D}" destId="{BC531208-C60E-41FF-B86E-A318C398D479}" srcOrd="2" destOrd="0" presId="urn:microsoft.com/office/officeart/2005/8/layout/orgChart1"/>
    <dgm:cxn modelId="{C397FA9C-33B0-46CC-9962-2AA2C6AEE8EF}" type="presParOf" srcId="{E5AF1D0D-E60D-4E91-9206-E0AE6626014D}" destId="{EB6DF4AA-33D6-40EA-BEDB-9704CF55CB64}" srcOrd="3" destOrd="0" presId="urn:microsoft.com/office/officeart/2005/8/layout/orgChart1"/>
    <dgm:cxn modelId="{65AE4DFC-CBED-4C6F-A682-FC9972D7898E}" type="presParOf" srcId="{EB6DF4AA-33D6-40EA-BEDB-9704CF55CB64}" destId="{EEFC67D7-0A37-409E-8820-FE1FD901EF27}" srcOrd="0" destOrd="0" presId="urn:microsoft.com/office/officeart/2005/8/layout/orgChart1"/>
    <dgm:cxn modelId="{79DD86E3-D829-466E-AA1D-B7837A9EB2CC}" type="presParOf" srcId="{EEFC67D7-0A37-409E-8820-FE1FD901EF27}" destId="{A9F9E5C0-7BEE-4E2B-9388-54D27CC4B7C2}" srcOrd="0" destOrd="0" presId="urn:microsoft.com/office/officeart/2005/8/layout/orgChart1"/>
    <dgm:cxn modelId="{66B3A7FE-9789-4DD0-8A00-13FEF9324A13}" type="presParOf" srcId="{EEFC67D7-0A37-409E-8820-FE1FD901EF27}" destId="{8BF9A1A7-6921-4A1B-92C0-B8B000EB43C1}" srcOrd="1" destOrd="0" presId="urn:microsoft.com/office/officeart/2005/8/layout/orgChart1"/>
    <dgm:cxn modelId="{9ADFAC72-01D3-4143-814B-5998DF12E64E}" type="presParOf" srcId="{EB6DF4AA-33D6-40EA-BEDB-9704CF55CB64}" destId="{9E4F7508-433C-429C-A5FF-4F016E517D83}" srcOrd="1" destOrd="0" presId="urn:microsoft.com/office/officeart/2005/8/layout/orgChart1"/>
    <dgm:cxn modelId="{4D993487-5A88-4409-BE5E-A828307CC911}" type="presParOf" srcId="{EB6DF4AA-33D6-40EA-BEDB-9704CF55CB64}" destId="{A7C80A5D-997D-4DA9-8DA1-C31E2C4E395A}" srcOrd="2" destOrd="0" presId="urn:microsoft.com/office/officeart/2005/8/layout/orgChart1"/>
    <dgm:cxn modelId="{B1804EE5-A512-44EC-8025-8E374D9FCB6B}" type="presParOf" srcId="{59D47BEE-4EA5-46E3-9C91-E0E49F764935}" destId="{E940801B-381B-4D69-A098-972EF9947E5D}" srcOrd="2" destOrd="0" presId="urn:microsoft.com/office/officeart/2005/8/layout/orgChart1"/>
    <dgm:cxn modelId="{5D465A4A-6486-4E2B-AD07-B567E7ECD588}" type="presParOf" srcId="{B9A7439B-D185-48C2-93A5-816D96D4F59D}" destId="{B1A71461-1636-4B0B-93F5-765C1C0EBC23}" srcOrd="2" destOrd="0" presId="urn:microsoft.com/office/officeart/2005/8/layout/orgChart1"/>
    <dgm:cxn modelId="{126432EB-0AE1-4D46-A391-896EEDDC344B}" type="presParOf" srcId="{B9A7439B-D185-48C2-93A5-816D96D4F59D}" destId="{586C4064-D34A-4780-A2C3-4B89CF0B324F}" srcOrd="3" destOrd="0" presId="urn:microsoft.com/office/officeart/2005/8/layout/orgChart1"/>
    <dgm:cxn modelId="{9555EA97-ED68-4F7F-9CAE-F052D12D6E7E}" type="presParOf" srcId="{586C4064-D34A-4780-A2C3-4B89CF0B324F}" destId="{BF2DBD4C-4C15-4A7F-BD32-A50F85BACB06}" srcOrd="0" destOrd="0" presId="urn:microsoft.com/office/officeart/2005/8/layout/orgChart1"/>
    <dgm:cxn modelId="{6176E2C6-E47E-4EF4-AF77-F258601829C9}" type="presParOf" srcId="{BF2DBD4C-4C15-4A7F-BD32-A50F85BACB06}" destId="{D88EFAE8-2951-4D1A-989D-3C138B6B90DB}" srcOrd="0" destOrd="0" presId="urn:microsoft.com/office/officeart/2005/8/layout/orgChart1"/>
    <dgm:cxn modelId="{2A0740F5-231B-4215-B0C9-D8344038F3B8}" type="presParOf" srcId="{BF2DBD4C-4C15-4A7F-BD32-A50F85BACB06}" destId="{76ECAB62-4AF8-419B-989A-6FFC08A5952D}" srcOrd="1" destOrd="0" presId="urn:microsoft.com/office/officeart/2005/8/layout/orgChart1"/>
    <dgm:cxn modelId="{AC79920B-716F-4D50-8A8C-4C6F677C179A}" type="presParOf" srcId="{586C4064-D34A-4780-A2C3-4B89CF0B324F}" destId="{4C5CE283-4BBF-4403-AE94-5E45186981DD}" srcOrd="1" destOrd="0" presId="urn:microsoft.com/office/officeart/2005/8/layout/orgChart1"/>
    <dgm:cxn modelId="{A333C568-6BE0-4BD9-B1E8-F358E170126A}" type="presParOf" srcId="{4C5CE283-4BBF-4403-AE94-5E45186981DD}" destId="{271B130A-82C5-4021-BAEE-1752369CFAC9}" srcOrd="0" destOrd="0" presId="urn:microsoft.com/office/officeart/2005/8/layout/orgChart1"/>
    <dgm:cxn modelId="{4F9CD894-29C2-4BBD-B7BB-16AF2F898192}" type="presParOf" srcId="{4C5CE283-4BBF-4403-AE94-5E45186981DD}" destId="{8E473EE7-2B36-4B9C-B3D7-5CCCB8AB6D9A}" srcOrd="1" destOrd="0" presId="urn:microsoft.com/office/officeart/2005/8/layout/orgChart1"/>
    <dgm:cxn modelId="{90F217D8-7528-48C9-8859-7FEFFD335DBD}" type="presParOf" srcId="{8E473EE7-2B36-4B9C-B3D7-5CCCB8AB6D9A}" destId="{33EEFF1C-FA41-4324-AE20-2B0150A7D1A8}" srcOrd="0" destOrd="0" presId="urn:microsoft.com/office/officeart/2005/8/layout/orgChart1"/>
    <dgm:cxn modelId="{D2B289E1-2C39-4CF0-BE1C-8BBE5A8797F1}" type="presParOf" srcId="{33EEFF1C-FA41-4324-AE20-2B0150A7D1A8}" destId="{93330B57-E704-4A32-8C1A-4C75F22D6900}" srcOrd="0" destOrd="0" presId="urn:microsoft.com/office/officeart/2005/8/layout/orgChart1"/>
    <dgm:cxn modelId="{8B5F8A7A-30A4-4AE9-A3FD-639A70207C0B}" type="presParOf" srcId="{33EEFF1C-FA41-4324-AE20-2B0150A7D1A8}" destId="{EDF0349C-0F2E-4F27-B28C-95FEA7CDB9F7}" srcOrd="1" destOrd="0" presId="urn:microsoft.com/office/officeart/2005/8/layout/orgChart1"/>
    <dgm:cxn modelId="{5B4EEAC9-5DED-4363-AA2A-207F637BFE06}" type="presParOf" srcId="{8E473EE7-2B36-4B9C-B3D7-5CCCB8AB6D9A}" destId="{E44734E4-4A26-459D-A9FE-FEF9F029C3D7}" srcOrd="1" destOrd="0" presId="urn:microsoft.com/office/officeart/2005/8/layout/orgChart1"/>
    <dgm:cxn modelId="{45C1CBFC-B989-47EC-BDDE-96EDC491B742}" type="presParOf" srcId="{8E473EE7-2B36-4B9C-B3D7-5CCCB8AB6D9A}" destId="{D9DE5669-5822-400B-9901-46C19F83FD05}" srcOrd="2" destOrd="0" presId="urn:microsoft.com/office/officeart/2005/8/layout/orgChart1"/>
    <dgm:cxn modelId="{7C7898E3-2BF8-478F-85F6-B9D8241F9D85}" type="presParOf" srcId="{586C4064-D34A-4780-A2C3-4B89CF0B324F}" destId="{6B02222C-693B-49FF-9100-2A3D9AE048AE}" srcOrd="2" destOrd="0" presId="urn:microsoft.com/office/officeart/2005/8/layout/orgChart1"/>
    <dgm:cxn modelId="{2A75A5C9-B12A-43CE-B423-B60A2980761E}" type="presParOf" srcId="{B9A7439B-D185-48C2-93A5-816D96D4F59D}" destId="{56C34F1E-49DD-4130-820E-BD7CD5FE7D9C}" srcOrd="4" destOrd="0" presId="urn:microsoft.com/office/officeart/2005/8/layout/orgChart1"/>
    <dgm:cxn modelId="{C5C230DD-E215-475D-A4CA-B28F2D83A05A}" type="presParOf" srcId="{B9A7439B-D185-48C2-93A5-816D96D4F59D}" destId="{A1FC43BC-CA03-4F5F-8493-8E109F281847}" srcOrd="5" destOrd="0" presId="urn:microsoft.com/office/officeart/2005/8/layout/orgChart1"/>
    <dgm:cxn modelId="{46A2691C-044E-4B40-B670-38BF842365BD}" type="presParOf" srcId="{A1FC43BC-CA03-4F5F-8493-8E109F281847}" destId="{01DBAF4D-FF2E-4D5E-8EF0-1B057CCF8B34}" srcOrd="0" destOrd="0" presId="urn:microsoft.com/office/officeart/2005/8/layout/orgChart1"/>
    <dgm:cxn modelId="{C1356EBC-4DA0-490F-B41B-AE6A8CD93571}" type="presParOf" srcId="{01DBAF4D-FF2E-4D5E-8EF0-1B057CCF8B34}" destId="{94FFB762-902E-4FAA-8FAF-8A64DB7751E6}" srcOrd="0" destOrd="0" presId="urn:microsoft.com/office/officeart/2005/8/layout/orgChart1"/>
    <dgm:cxn modelId="{C27F878F-F31A-4A82-81F4-99D8454B5BC9}" type="presParOf" srcId="{01DBAF4D-FF2E-4D5E-8EF0-1B057CCF8B34}" destId="{C3BC5ED6-903B-451B-B2F7-C42FBC78D786}" srcOrd="1" destOrd="0" presId="urn:microsoft.com/office/officeart/2005/8/layout/orgChart1"/>
    <dgm:cxn modelId="{9D39D7F1-9EDA-40BE-B796-8B96D05C8CAB}" type="presParOf" srcId="{A1FC43BC-CA03-4F5F-8493-8E109F281847}" destId="{359318FA-10EA-4E69-B7DF-B7834872B49B}" srcOrd="1" destOrd="0" presId="urn:microsoft.com/office/officeart/2005/8/layout/orgChart1"/>
    <dgm:cxn modelId="{380F00FD-31B5-4EA7-B3C2-AFB6EA77835D}" type="presParOf" srcId="{359318FA-10EA-4E69-B7DF-B7834872B49B}" destId="{7854D176-699F-4F82-BB10-7D0EA4D53AF4}" srcOrd="0" destOrd="0" presId="urn:microsoft.com/office/officeart/2005/8/layout/orgChart1"/>
    <dgm:cxn modelId="{823D349F-BD2D-442D-8E84-D0BB3B67B614}" type="presParOf" srcId="{359318FA-10EA-4E69-B7DF-B7834872B49B}" destId="{D9802F05-559F-4842-8F15-05B4745AE114}" srcOrd="1" destOrd="0" presId="urn:microsoft.com/office/officeart/2005/8/layout/orgChart1"/>
    <dgm:cxn modelId="{6AD925FC-3EFF-48DB-B092-9C2E8954EAED}" type="presParOf" srcId="{D9802F05-559F-4842-8F15-05B4745AE114}" destId="{95323D5A-8D98-4789-A7CA-DBB91FC354BB}" srcOrd="0" destOrd="0" presId="urn:microsoft.com/office/officeart/2005/8/layout/orgChart1"/>
    <dgm:cxn modelId="{A0EC0BA3-2C2C-43E5-9F16-9288CC09FD7F}" type="presParOf" srcId="{95323D5A-8D98-4789-A7CA-DBB91FC354BB}" destId="{DA8E44CD-50A5-4D6B-A43A-44AD25200DE8}" srcOrd="0" destOrd="0" presId="urn:microsoft.com/office/officeart/2005/8/layout/orgChart1"/>
    <dgm:cxn modelId="{CC8FFC31-B14C-4A20-9888-4EF9CA373DB7}" type="presParOf" srcId="{95323D5A-8D98-4789-A7CA-DBB91FC354BB}" destId="{EE49B515-98BB-49B6-B9F9-6BDD08AFEAE8}" srcOrd="1" destOrd="0" presId="urn:microsoft.com/office/officeart/2005/8/layout/orgChart1"/>
    <dgm:cxn modelId="{0FDF0C0C-B2F3-4188-9B0B-267F58003FB7}" type="presParOf" srcId="{D9802F05-559F-4842-8F15-05B4745AE114}" destId="{029B981F-2F56-499D-ADD3-460414107A7E}" srcOrd="1" destOrd="0" presId="urn:microsoft.com/office/officeart/2005/8/layout/orgChart1"/>
    <dgm:cxn modelId="{EC0A9E86-815A-486A-B0AC-2133E644C2E3}" type="presParOf" srcId="{D9802F05-559F-4842-8F15-05B4745AE114}" destId="{31BDC5C7-9C3A-4C97-BC7E-FD51962124E2}" srcOrd="2" destOrd="0" presId="urn:microsoft.com/office/officeart/2005/8/layout/orgChart1"/>
    <dgm:cxn modelId="{E22F4D6B-4DF5-4CB8-AD22-2657D05CCB5D}" type="presParOf" srcId="{359318FA-10EA-4E69-B7DF-B7834872B49B}" destId="{1A840AD4-7072-4275-A187-6359E16E287C}" srcOrd="2" destOrd="0" presId="urn:microsoft.com/office/officeart/2005/8/layout/orgChart1"/>
    <dgm:cxn modelId="{777C6058-05EB-4B76-951F-CDE68E365A7E}" type="presParOf" srcId="{359318FA-10EA-4E69-B7DF-B7834872B49B}" destId="{2AF3FCD4-6FC9-40EF-AECD-195305DA87AF}" srcOrd="3" destOrd="0" presId="urn:microsoft.com/office/officeart/2005/8/layout/orgChart1"/>
    <dgm:cxn modelId="{782D1FAB-395A-49F5-88E9-13AAC54120F6}" type="presParOf" srcId="{2AF3FCD4-6FC9-40EF-AECD-195305DA87AF}" destId="{06EC8339-DFD3-4675-953B-090FEC62DE7E}" srcOrd="0" destOrd="0" presId="urn:microsoft.com/office/officeart/2005/8/layout/orgChart1"/>
    <dgm:cxn modelId="{0F1C484F-65CF-4BD7-82A7-BA6FAF2D5CC7}" type="presParOf" srcId="{06EC8339-DFD3-4675-953B-090FEC62DE7E}" destId="{32B3CA75-7CEE-404D-9C1A-5453F451404D}" srcOrd="0" destOrd="0" presId="urn:microsoft.com/office/officeart/2005/8/layout/orgChart1"/>
    <dgm:cxn modelId="{C615FD2E-EA34-4E77-9ED9-424E05EDBBFE}" type="presParOf" srcId="{06EC8339-DFD3-4675-953B-090FEC62DE7E}" destId="{F42377DC-E477-4A62-A995-89DD5DC19A0E}" srcOrd="1" destOrd="0" presId="urn:microsoft.com/office/officeart/2005/8/layout/orgChart1"/>
    <dgm:cxn modelId="{5AEFB8CE-BAFC-4734-BEE0-77E8FA19BD10}" type="presParOf" srcId="{2AF3FCD4-6FC9-40EF-AECD-195305DA87AF}" destId="{6942BCDB-D8CA-4735-9288-8DFFBDA0E3D9}" srcOrd="1" destOrd="0" presId="urn:microsoft.com/office/officeart/2005/8/layout/orgChart1"/>
    <dgm:cxn modelId="{1073CEDA-0BF8-4305-9A02-FF1560A0BE2A}" type="presParOf" srcId="{2AF3FCD4-6FC9-40EF-AECD-195305DA87AF}" destId="{A4773B92-FAA0-4F06-AEE0-7307E28BEC12}" srcOrd="2" destOrd="0" presId="urn:microsoft.com/office/officeart/2005/8/layout/orgChart1"/>
    <dgm:cxn modelId="{627B62C5-946D-4982-97AB-6E6D4634616A}" type="presParOf" srcId="{359318FA-10EA-4E69-B7DF-B7834872B49B}" destId="{5078189E-9E0A-43C6-B474-5DE7EADCC61F}" srcOrd="4" destOrd="0" presId="urn:microsoft.com/office/officeart/2005/8/layout/orgChart1"/>
    <dgm:cxn modelId="{7F353648-B27A-4C5B-9D65-12760DE3C0C5}" type="presParOf" srcId="{359318FA-10EA-4E69-B7DF-B7834872B49B}" destId="{A397449E-0D98-4A3E-93DE-581B72B9ED9A}" srcOrd="5" destOrd="0" presId="urn:microsoft.com/office/officeart/2005/8/layout/orgChart1"/>
    <dgm:cxn modelId="{0850C850-2758-47CF-8019-48C729EFD556}" type="presParOf" srcId="{A397449E-0D98-4A3E-93DE-581B72B9ED9A}" destId="{B826F605-25A3-4B87-89A9-68E3BA2C6262}" srcOrd="0" destOrd="0" presId="urn:microsoft.com/office/officeart/2005/8/layout/orgChart1"/>
    <dgm:cxn modelId="{2CCCD160-BB67-4607-AF37-85EE9D753079}" type="presParOf" srcId="{B826F605-25A3-4B87-89A9-68E3BA2C6262}" destId="{95246EFF-86E7-49B6-BD15-94B157542346}" srcOrd="0" destOrd="0" presId="urn:microsoft.com/office/officeart/2005/8/layout/orgChart1"/>
    <dgm:cxn modelId="{42276EC1-1B8F-4C2D-82F7-B157C2C0FEA0}" type="presParOf" srcId="{B826F605-25A3-4B87-89A9-68E3BA2C6262}" destId="{9DB47A8A-6A81-4DCC-BDB4-4110936F1267}" srcOrd="1" destOrd="0" presId="urn:microsoft.com/office/officeart/2005/8/layout/orgChart1"/>
    <dgm:cxn modelId="{181C4C30-3B41-43F2-941A-A143B5503DD0}" type="presParOf" srcId="{A397449E-0D98-4A3E-93DE-581B72B9ED9A}" destId="{306FE7F6-D3A1-41E3-AD99-0FE22251A7FB}" srcOrd="1" destOrd="0" presId="urn:microsoft.com/office/officeart/2005/8/layout/orgChart1"/>
    <dgm:cxn modelId="{C8B9DA40-36DE-48F2-99C7-CC339986B8F3}" type="presParOf" srcId="{A397449E-0D98-4A3E-93DE-581B72B9ED9A}" destId="{4830B2D8-1E9C-45C6-844D-A1F89896CB25}" srcOrd="2" destOrd="0" presId="urn:microsoft.com/office/officeart/2005/8/layout/orgChart1"/>
    <dgm:cxn modelId="{A021B548-0EED-4920-9518-81E961DDB7D2}" type="presParOf" srcId="{359318FA-10EA-4E69-B7DF-B7834872B49B}" destId="{A8DC2E12-1B09-42E9-A8FA-1492AF4513F2}" srcOrd="6" destOrd="0" presId="urn:microsoft.com/office/officeart/2005/8/layout/orgChart1"/>
    <dgm:cxn modelId="{A9EBDD30-4650-4DD5-A2EA-22FEBE48370B}" type="presParOf" srcId="{359318FA-10EA-4E69-B7DF-B7834872B49B}" destId="{50CD4A8D-3932-4B57-A5A3-41825BC864A4}" srcOrd="7" destOrd="0" presId="urn:microsoft.com/office/officeart/2005/8/layout/orgChart1"/>
    <dgm:cxn modelId="{4036B024-52A3-4A0E-A720-3BCBCEA4391F}" type="presParOf" srcId="{50CD4A8D-3932-4B57-A5A3-41825BC864A4}" destId="{001F30EA-3AFE-4F74-9C02-72A23A43F786}" srcOrd="0" destOrd="0" presId="urn:microsoft.com/office/officeart/2005/8/layout/orgChart1"/>
    <dgm:cxn modelId="{EAC59476-3E34-4530-8360-00FEE5ABF0FC}" type="presParOf" srcId="{001F30EA-3AFE-4F74-9C02-72A23A43F786}" destId="{9210212B-1F5D-4F23-A816-A5F8386269EF}" srcOrd="0" destOrd="0" presId="urn:microsoft.com/office/officeart/2005/8/layout/orgChart1"/>
    <dgm:cxn modelId="{6E1AD961-5F9C-4AFF-AF02-C39A24B440F9}" type="presParOf" srcId="{001F30EA-3AFE-4F74-9C02-72A23A43F786}" destId="{13081ABD-8084-4EFD-A660-FD2E807B7568}" srcOrd="1" destOrd="0" presId="urn:microsoft.com/office/officeart/2005/8/layout/orgChart1"/>
    <dgm:cxn modelId="{C69964D5-E070-452A-B234-469791D30279}" type="presParOf" srcId="{50CD4A8D-3932-4B57-A5A3-41825BC864A4}" destId="{9F514179-6C37-41A6-9495-FA5F98874FE9}" srcOrd="1" destOrd="0" presId="urn:microsoft.com/office/officeart/2005/8/layout/orgChart1"/>
    <dgm:cxn modelId="{9697700B-7B85-4A04-B61C-C19B99600F43}" type="presParOf" srcId="{50CD4A8D-3932-4B57-A5A3-41825BC864A4}" destId="{DB83EA0A-4DD1-4316-A068-82AB0636F600}" srcOrd="2" destOrd="0" presId="urn:microsoft.com/office/officeart/2005/8/layout/orgChart1"/>
    <dgm:cxn modelId="{E4DB2B8D-B42F-4D2E-9509-4CED66E2F54B}" type="presParOf" srcId="{A1FC43BC-CA03-4F5F-8493-8E109F281847}" destId="{77F60CCE-B22A-42A1-A630-6F5D48962BCC}" srcOrd="2" destOrd="0" presId="urn:microsoft.com/office/officeart/2005/8/layout/orgChart1"/>
    <dgm:cxn modelId="{507F9AD5-9EEB-43C6-B2B0-BB6D438A9E5A}" type="presParOf" srcId="{B9A7439B-D185-48C2-93A5-816D96D4F59D}" destId="{2BF50B74-35AF-4849-A18D-C2195B154C99}" srcOrd="6" destOrd="0" presId="urn:microsoft.com/office/officeart/2005/8/layout/orgChart1"/>
    <dgm:cxn modelId="{D49D161A-0541-4BAC-ABEA-A7D0000F2401}" type="presParOf" srcId="{B9A7439B-D185-48C2-93A5-816D96D4F59D}" destId="{3BFAF2D6-42AD-4D87-B964-33FE4F33D89C}" srcOrd="7" destOrd="0" presId="urn:microsoft.com/office/officeart/2005/8/layout/orgChart1"/>
    <dgm:cxn modelId="{093D02BA-812C-409D-8281-BCD1ED77C936}" type="presParOf" srcId="{3BFAF2D6-42AD-4D87-B964-33FE4F33D89C}" destId="{8B89AD33-CCBF-4687-A0DB-88C6F9B2AD67}" srcOrd="0" destOrd="0" presId="urn:microsoft.com/office/officeart/2005/8/layout/orgChart1"/>
    <dgm:cxn modelId="{C40F932F-A98B-432B-8320-0021A7D77717}" type="presParOf" srcId="{8B89AD33-CCBF-4687-A0DB-88C6F9B2AD67}" destId="{80DCD60D-114B-4949-8C60-8A82597FB8C4}" srcOrd="0" destOrd="0" presId="urn:microsoft.com/office/officeart/2005/8/layout/orgChart1"/>
    <dgm:cxn modelId="{81786FAB-CBEF-4AA9-8512-9D9549975ED3}" type="presParOf" srcId="{8B89AD33-CCBF-4687-A0DB-88C6F9B2AD67}" destId="{F603227E-8983-4E6F-B5A0-A4FBEB8952D8}" srcOrd="1" destOrd="0" presId="urn:microsoft.com/office/officeart/2005/8/layout/orgChart1"/>
    <dgm:cxn modelId="{FEEAED95-D680-4B40-B9BF-0A8CC2AC20EE}" type="presParOf" srcId="{3BFAF2D6-42AD-4D87-B964-33FE4F33D89C}" destId="{0D4847A8-4D22-4590-92AF-BB4236628949}" srcOrd="1" destOrd="0" presId="urn:microsoft.com/office/officeart/2005/8/layout/orgChart1"/>
    <dgm:cxn modelId="{800C4896-D791-43DF-80F3-366BA7DCB815}" type="presParOf" srcId="{0D4847A8-4D22-4590-92AF-BB4236628949}" destId="{4578D7B5-E2DF-423D-BC47-9AA9E32F79B9}" srcOrd="0" destOrd="0" presId="urn:microsoft.com/office/officeart/2005/8/layout/orgChart1"/>
    <dgm:cxn modelId="{31632733-0E2D-45BF-A724-CCE09DAB2F0A}" type="presParOf" srcId="{0D4847A8-4D22-4590-92AF-BB4236628949}" destId="{1D11D61E-F0A9-48B9-8328-7D579A2B25C7}" srcOrd="1" destOrd="0" presId="urn:microsoft.com/office/officeart/2005/8/layout/orgChart1"/>
    <dgm:cxn modelId="{6E718FB0-96D5-4140-8958-29C9DAD613CF}" type="presParOf" srcId="{1D11D61E-F0A9-48B9-8328-7D579A2B25C7}" destId="{19B604EF-5155-479D-895F-FDCBBC6E076F}" srcOrd="0" destOrd="0" presId="urn:microsoft.com/office/officeart/2005/8/layout/orgChart1"/>
    <dgm:cxn modelId="{8B6A0198-C900-4305-AB30-17D2D1529AA0}" type="presParOf" srcId="{19B604EF-5155-479D-895F-FDCBBC6E076F}" destId="{6B3801B8-B1E5-4B9B-85A7-7F6FE4560D6C}" srcOrd="0" destOrd="0" presId="urn:microsoft.com/office/officeart/2005/8/layout/orgChart1"/>
    <dgm:cxn modelId="{490479BD-8355-41A4-9B09-13BB9235BADC}" type="presParOf" srcId="{19B604EF-5155-479D-895F-FDCBBC6E076F}" destId="{D6A5056D-E9E9-4F98-9184-C893C985BAB4}" srcOrd="1" destOrd="0" presId="urn:microsoft.com/office/officeart/2005/8/layout/orgChart1"/>
    <dgm:cxn modelId="{A5964DB1-0E92-4698-9AAF-9AA6735CD2B4}" type="presParOf" srcId="{1D11D61E-F0A9-48B9-8328-7D579A2B25C7}" destId="{0E1AE348-9E4E-4997-8D27-BB628639088F}" srcOrd="1" destOrd="0" presId="urn:microsoft.com/office/officeart/2005/8/layout/orgChart1"/>
    <dgm:cxn modelId="{162ABCC6-B21D-4814-A1FA-45EBCBF68865}" type="presParOf" srcId="{1D11D61E-F0A9-48B9-8328-7D579A2B25C7}" destId="{23755968-2E8A-4CCE-B0FE-798F3430DCD2}" srcOrd="2" destOrd="0" presId="urn:microsoft.com/office/officeart/2005/8/layout/orgChart1"/>
    <dgm:cxn modelId="{4C97ECF2-A488-4F7C-B916-E872950F8567}" type="presParOf" srcId="{0D4847A8-4D22-4590-92AF-BB4236628949}" destId="{B48ECA2D-920D-45D0-A954-0A75D39AB0E7}" srcOrd="2" destOrd="0" presId="urn:microsoft.com/office/officeart/2005/8/layout/orgChart1"/>
    <dgm:cxn modelId="{8D06D661-1B8C-4EAF-809F-377265849E6F}" type="presParOf" srcId="{0D4847A8-4D22-4590-92AF-BB4236628949}" destId="{7C234A07-BE96-4400-AF5E-54F82BE55377}" srcOrd="3" destOrd="0" presId="urn:microsoft.com/office/officeart/2005/8/layout/orgChart1"/>
    <dgm:cxn modelId="{6F65B2A8-DFA5-4A57-9FFA-22C3A1C91028}" type="presParOf" srcId="{7C234A07-BE96-4400-AF5E-54F82BE55377}" destId="{5B9F1CFF-46FE-4126-84F7-369F0DB58C23}" srcOrd="0" destOrd="0" presId="urn:microsoft.com/office/officeart/2005/8/layout/orgChart1"/>
    <dgm:cxn modelId="{C3CB9246-1894-4E4E-AB42-B326FF34533B}" type="presParOf" srcId="{5B9F1CFF-46FE-4126-84F7-369F0DB58C23}" destId="{527BB9A1-0A77-44E1-90EB-7A9514F89AE9}" srcOrd="0" destOrd="0" presId="urn:microsoft.com/office/officeart/2005/8/layout/orgChart1"/>
    <dgm:cxn modelId="{749F4D94-B103-406D-8BCA-21C9C6C5D98D}" type="presParOf" srcId="{5B9F1CFF-46FE-4126-84F7-369F0DB58C23}" destId="{696EFD9C-8F51-4E6B-859F-A6D924AEFF9E}" srcOrd="1" destOrd="0" presId="urn:microsoft.com/office/officeart/2005/8/layout/orgChart1"/>
    <dgm:cxn modelId="{D1D41B62-0E76-4A2D-B874-38FA00950585}" type="presParOf" srcId="{7C234A07-BE96-4400-AF5E-54F82BE55377}" destId="{1FD642DF-42CE-4A9F-8902-4597088CC9FE}" srcOrd="1" destOrd="0" presId="urn:microsoft.com/office/officeart/2005/8/layout/orgChart1"/>
    <dgm:cxn modelId="{9817C97A-EEBC-4B9F-A5F2-01FB29C8EBE2}" type="presParOf" srcId="{7C234A07-BE96-4400-AF5E-54F82BE55377}" destId="{E95A1850-57EF-47F2-93DE-AD883BDDF641}" srcOrd="2" destOrd="0" presId="urn:microsoft.com/office/officeart/2005/8/layout/orgChart1"/>
    <dgm:cxn modelId="{CDD7CF94-D473-47E7-9251-D052642E1302}" type="presParOf" srcId="{0D4847A8-4D22-4590-92AF-BB4236628949}" destId="{BDC932BA-4EC4-4CF5-8ECC-55C623C9D912}" srcOrd="4" destOrd="0" presId="urn:microsoft.com/office/officeart/2005/8/layout/orgChart1"/>
    <dgm:cxn modelId="{8B2A97BD-D4BB-4C12-8DE2-C9629251FEFD}" type="presParOf" srcId="{0D4847A8-4D22-4590-92AF-BB4236628949}" destId="{DE6EA4CF-C488-49ED-8714-4DDC1D4800A0}" srcOrd="5" destOrd="0" presId="urn:microsoft.com/office/officeart/2005/8/layout/orgChart1"/>
    <dgm:cxn modelId="{61FEE16C-FC04-4AE1-91E1-2EBF28440170}" type="presParOf" srcId="{DE6EA4CF-C488-49ED-8714-4DDC1D4800A0}" destId="{8E473591-D0EB-408E-A411-2F6E20FC6DB5}" srcOrd="0" destOrd="0" presId="urn:microsoft.com/office/officeart/2005/8/layout/orgChart1"/>
    <dgm:cxn modelId="{47629497-264D-4CD3-8374-C5EE282A5390}" type="presParOf" srcId="{8E473591-D0EB-408E-A411-2F6E20FC6DB5}" destId="{21645D5E-7B20-4A4A-B90F-72F454FA782E}" srcOrd="0" destOrd="0" presId="urn:microsoft.com/office/officeart/2005/8/layout/orgChart1"/>
    <dgm:cxn modelId="{AC3AFB1E-1FBB-4DFD-8E4C-D5C7565E37D1}" type="presParOf" srcId="{8E473591-D0EB-408E-A411-2F6E20FC6DB5}" destId="{146FD47A-256A-48D1-8E69-9B53A19E8BF2}" srcOrd="1" destOrd="0" presId="urn:microsoft.com/office/officeart/2005/8/layout/orgChart1"/>
    <dgm:cxn modelId="{658DC8D3-2153-449C-ABBE-A3A581A77A77}" type="presParOf" srcId="{DE6EA4CF-C488-49ED-8714-4DDC1D4800A0}" destId="{3557E6D9-4ABF-4FBF-809D-41685A7C05AE}" srcOrd="1" destOrd="0" presId="urn:microsoft.com/office/officeart/2005/8/layout/orgChart1"/>
    <dgm:cxn modelId="{45DF89F8-072F-4BF1-ABCC-8DA56BFB35D2}" type="presParOf" srcId="{DE6EA4CF-C488-49ED-8714-4DDC1D4800A0}" destId="{FA0E1E58-F835-4FC8-9FE0-28E683EE1E03}" srcOrd="2" destOrd="0" presId="urn:microsoft.com/office/officeart/2005/8/layout/orgChart1"/>
    <dgm:cxn modelId="{0CC0AE29-D879-47BD-85CA-B9946E9C587B}" type="presParOf" srcId="{3BFAF2D6-42AD-4D87-B964-33FE4F33D89C}" destId="{AB273B02-7893-4D03-B8E1-1F2775FB66E3}" srcOrd="2" destOrd="0" presId="urn:microsoft.com/office/officeart/2005/8/layout/orgChart1"/>
    <dgm:cxn modelId="{C796F31E-A5E3-40CA-AB71-B036A204C8E6}" type="presParOf" srcId="{B9A7439B-D185-48C2-93A5-816D96D4F59D}" destId="{795128A0-5CD5-4B5E-8F48-F50C7AF568BA}" srcOrd="8" destOrd="0" presId="urn:microsoft.com/office/officeart/2005/8/layout/orgChart1"/>
    <dgm:cxn modelId="{BD133D55-D620-4B7E-B451-CD303FC3AAD9}" type="presParOf" srcId="{B9A7439B-D185-48C2-93A5-816D96D4F59D}" destId="{B5579C63-6593-41D5-99E8-D591CFC6A3C0}" srcOrd="9" destOrd="0" presId="urn:microsoft.com/office/officeart/2005/8/layout/orgChart1"/>
    <dgm:cxn modelId="{E53EDAA3-CEA1-4F2E-A371-65CEEA4F266A}" type="presParOf" srcId="{B5579C63-6593-41D5-99E8-D591CFC6A3C0}" destId="{66D780FA-0BB2-4943-9668-B2C16938BF09}" srcOrd="0" destOrd="0" presId="urn:microsoft.com/office/officeart/2005/8/layout/orgChart1"/>
    <dgm:cxn modelId="{10C73E71-DB7F-4FDC-8933-F9D1201F3015}" type="presParOf" srcId="{66D780FA-0BB2-4943-9668-B2C16938BF09}" destId="{70AF8A57-DCF1-4F3E-9A77-320453F5BFF8}" srcOrd="0" destOrd="0" presId="urn:microsoft.com/office/officeart/2005/8/layout/orgChart1"/>
    <dgm:cxn modelId="{67ED2593-ABF5-46EF-9FD6-00CE8D33C7B1}" type="presParOf" srcId="{66D780FA-0BB2-4943-9668-B2C16938BF09}" destId="{FCFA0BE8-876D-447C-AF99-D364E590C177}" srcOrd="1" destOrd="0" presId="urn:microsoft.com/office/officeart/2005/8/layout/orgChart1"/>
    <dgm:cxn modelId="{9BFCA93E-7FB4-45E1-8F27-8D0AD5D6DBE4}" type="presParOf" srcId="{B5579C63-6593-41D5-99E8-D591CFC6A3C0}" destId="{903F19B7-FD45-4F8B-BD59-1EA24A7E0CFE}" srcOrd="1" destOrd="0" presId="urn:microsoft.com/office/officeart/2005/8/layout/orgChart1"/>
    <dgm:cxn modelId="{0C94F1DE-DF0C-4C06-9FBF-3E57AD4D675F}" type="presParOf" srcId="{903F19B7-FD45-4F8B-BD59-1EA24A7E0CFE}" destId="{E97C13D4-D2D0-446D-94B5-8CF8902B252E}" srcOrd="0" destOrd="0" presId="urn:microsoft.com/office/officeart/2005/8/layout/orgChart1"/>
    <dgm:cxn modelId="{B358138C-06E5-41C8-800E-E51A9128047A}" type="presParOf" srcId="{903F19B7-FD45-4F8B-BD59-1EA24A7E0CFE}" destId="{06A21FB3-7F30-4ED9-AE00-C2EC1B931AEC}" srcOrd="1" destOrd="0" presId="urn:microsoft.com/office/officeart/2005/8/layout/orgChart1"/>
    <dgm:cxn modelId="{E9F3DE31-F2BE-4B7E-BD21-686311CAC403}" type="presParOf" srcId="{06A21FB3-7F30-4ED9-AE00-C2EC1B931AEC}" destId="{EA1A9823-20B8-4E04-9C0C-784ACCB20EB9}" srcOrd="0" destOrd="0" presId="urn:microsoft.com/office/officeart/2005/8/layout/orgChart1"/>
    <dgm:cxn modelId="{43458AE5-B4E6-4B6E-9EFF-F3417EB23FAD}" type="presParOf" srcId="{EA1A9823-20B8-4E04-9C0C-784ACCB20EB9}" destId="{A5FE7806-03C6-41B2-A573-1056D397EA9B}" srcOrd="0" destOrd="0" presId="urn:microsoft.com/office/officeart/2005/8/layout/orgChart1"/>
    <dgm:cxn modelId="{5323E5F8-E2E5-4596-8A06-CA10EFFA8C08}" type="presParOf" srcId="{EA1A9823-20B8-4E04-9C0C-784ACCB20EB9}" destId="{3DDDFD64-4501-41A0-8BC1-8545FB1DA11A}" srcOrd="1" destOrd="0" presId="urn:microsoft.com/office/officeart/2005/8/layout/orgChart1"/>
    <dgm:cxn modelId="{80A74E3C-9A05-46B5-ACA2-CBAF8449294B}" type="presParOf" srcId="{06A21FB3-7F30-4ED9-AE00-C2EC1B931AEC}" destId="{749A52E4-008C-4A26-9220-2F144A4ADEF6}" srcOrd="1" destOrd="0" presId="urn:microsoft.com/office/officeart/2005/8/layout/orgChart1"/>
    <dgm:cxn modelId="{8C75F84E-664E-4CF2-96B9-AB185A84BAF3}" type="presParOf" srcId="{06A21FB3-7F30-4ED9-AE00-C2EC1B931AEC}" destId="{597EB005-A6F4-4396-90F9-23DC80239603}" srcOrd="2" destOrd="0" presId="urn:microsoft.com/office/officeart/2005/8/layout/orgChart1"/>
    <dgm:cxn modelId="{636F9FA0-C074-4861-B0F8-ED0883645C57}" type="presParOf" srcId="{903F19B7-FD45-4F8B-BD59-1EA24A7E0CFE}" destId="{369EC9F3-4824-4B76-AE3A-4A57443D64AB}" srcOrd="2" destOrd="0" presId="urn:microsoft.com/office/officeart/2005/8/layout/orgChart1"/>
    <dgm:cxn modelId="{922B91D0-4FFB-42A2-89AE-E68F684C4A34}" type="presParOf" srcId="{903F19B7-FD45-4F8B-BD59-1EA24A7E0CFE}" destId="{35213BBD-1B68-4B04-927F-337F34C261F7}" srcOrd="3" destOrd="0" presId="urn:microsoft.com/office/officeart/2005/8/layout/orgChart1"/>
    <dgm:cxn modelId="{60A65661-D71F-439C-B26D-2153B0CA9E0B}" type="presParOf" srcId="{35213BBD-1B68-4B04-927F-337F34C261F7}" destId="{E1852EA1-6D98-43DB-98D6-0D14EFBC109B}" srcOrd="0" destOrd="0" presId="urn:microsoft.com/office/officeart/2005/8/layout/orgChart1"/>
    <dgm:cxn modelId="{63D3C408-29BC-4FC9-9105-A7981BFAD416}" type="presParOf" srcId="{E1852EA1-6D98-43DB-98D6-0D14EFBC109B}" destId="{F1A7324C-03A2-4925-9C76-CD62C43756C6}" srcOrd="0" destOrd="0" presId="urn:microsoft.com/office/officeart/2005/8/layout/orgChart1"/>
    <dgm:cxn modelId="{A3590084-9E76-4694-98A4-BFE9038FB647}" type="presParOf" srcId="{E1852EA1-6D98-43DB-98D6-0D14EFBC109B}" destId="{6EF14F10-C171-42EA-997B-F5E214A87AE2}" srcOrd="1" destOrd="0" presId="urn:microsoft.com/office/officeart/2005/8/layout/orgChart1"/>
    <dgm:cxn modelId="{4D98584A-4B7B-4F1C-BBD2-8FE206704667}" type="presParOf" srcId="{35213BBD-1B68-4B04-927F-337F34C261F7}" destId="{C5EAE7E9-C6E3-42A7-A018-6CFBE2CD1E2F}" srcOrd="1" destOrd="0" presId="urn:microsoft.com/office/officeart/2005/8/layout/orgChart1"/>
    <dgm:cxn modelId="{214B6233-F236-4359-93DB-2B9C2A81EFAB}" type="presParOf" srcId="{35213BBD-1B68-4B04-927F-337F34C261F7}" destId="{385576AF-04DD-4140-8D39-1C15667C1130}" srcOrd="2" destOrd="0" presId="urn:microsoft.com/office/officeart/2005/8/layout/orgChart1"/>
    <dgm:cxn modelId="{4AC4429C-5E10-4F7B-A869-5985F2E8B049}" type="presParOf" srcId="{903F19B7-FD45-4F8B-BD59-1EA24A7E0CFE}" destId="{1B3C9001-C5D7-491A-8204-670296947A90}" srcOrd="4" destOrd="0" presId="urn:microsoft.com/office/officeart/2005/8/layout/orgChart1"/>
    <dgm:cxn modelId="{4AECCE7B-4034-42E1-B1C8-2A7BAB7B73AE}" type="presParOf" srcId="{903F19B7-FD45-4F8B-BD59-1EA24A7E0CFE}" destId="{E7BC771A-15B3-4E17-B637-AFD84948DF1A}" srcOrd="5" destOrd="0" presId="urn:microsoft.com/office/officeart/2005/8/layout/orgChart1"/>
    <dgm:cxn modelId="{7EB1E461-AC31-47A4-89F3-80F95510DEFB}" type="presParOf" srcId="{E7BC771A-15B3-4E17-B637-AFD84948DF1A}" destId="{7911CD24-FEB1-4879-9A2D-65B70253CA59}" srcOrd="0" destOrd="0" presId="urn:microsoft.com/office/officeart/2005/8/layout/orgChart1"/>
    <dgm:cxn modelId="{C8B2A2BC-7449-4730-87A0-437D8FCF6716}" type="presParOf" srcId="{7911CD24-FEB1-4879-9A2D-65B70253CA59}" destId="{0F608FCA-A4BC-47E4-9307-1359CC635DD3}" srcOrd="0" destOrd="0" presId="urn:microsoft.com/office/officeart/2005/8/layout/orgChart1"/>
    <dgm:cxn modelId="{C30EFE35-41AE-486E-BD08-6A7AB58B65FC}" type="presParOf" srcId="{7911CD24-FEB1-4879-9A2D-65B70253CA59}" destId="{D1612903-2AFC-40E5-8137-1238B46439B6}" srcOrd="1" destOrd="0" presId="urn:microsoft.com/office/officeart/2005/8/layout/orgChart1"/>
    <dgm:cxn modelId="{04A4AEAD-A042-47AB-AC32-70C0DE1FF726}" type="presParOf" srcId="{E7BC771A-15B3-4E17-B637-AFD84948DF1A}" destId="{90AA25B6-D225-43D5-9F53-1C33CFD3B4DB}" srcOrd="1" destOrd="0" presId="urn:microsoft.com/office/officeart/2005/8/layout/orgChart1"/>
    <dgm:cxn modelId="{30B1FE0C-5797-4548-A5C3-C5459930BFA8}" type="presParOf" srcId="{E7BC771A-15B3-4E17-B637-AFD84948DF1A}" destId="{9BF0145A-9FE3-4726-919E-FA082427C27F}" srcOrd="2" destOrd="0" presId="urn:microsoft.com/office/officeart/2005/8/layout/orgChart1"/>
    <dgm:cxn modelId="{96EB0329-A91E-4606-8657-735FD7BBFCD3}" type="presParOf" srcId="{903F19B7-FD45-4F8B-BD59-1EA24A7E0CFE}" destId="{ACCAA99A-CA37-4FEC-9E1D-8532554397AC}" srcOrd="6" destOrd="0" presId="urn:microsoft.com/office/officeart/2005/8/layout/orgChart1"/>
    <dgm:cxn modelId="{A1D734A8-43B7-462C-9211-CD35F8803B09}" type="presParOf" srcId="{903F19B7-FD45-4F8B-BD59-1EA24A7E0CFE}" destId="{7352C3EA-E421-40B3-BBC5-9DB90839EC40}" srcOrd="7" destOrd="0" presId="urn:microsoft.com/office/officeart/2005/8/layout/orgChart1"/>
    <dgm:cxn modelId="{2B55A7EF-1822-4A3A-B7B5-3AF19DC918F4}" type="presParOf" srcId="{7352C3EA-E421-40B3-BBC5-9DB90839EC40}" destId="{D59B8C37-F028-4AFD-A5F9-2C366162DBF1}" srcOrd="0" destOrd="0" presId="urn:microsoft.com/office/officeart/2005/8/layout/orgChart1"/>
    <dgm:cxn modelId="{54013230-BA04-47E0-9348-27167EEB532A}" type="presParOf" srcId="{D59B8C37-F028-4AFD-A5F9-2C366162DBF1}" destId="{DDB0FBB3-9BD9-4499-AD7A-37E9E8E42EB1}" srcOrd="0" destOrd="0" presId="urn:microsoft.com/office/officeart/2005/8/layout/orgChart1"/>
    <dgm:cxn modelId="{36FCD55F-9C21-4893-8A2F-1D6202E154E2}" type="presParOf" srcId="{D59B8C37-F028-4AFD-A5F9-2C366162DBF1}" destId="{293AB5DC-6304-438B-AD0C-BCB245A1070D}" srcOrd="1" destOrd="0" presId="urn:microsoft.com/office/officeart/2005/8/layout/orgChart1"/>
    <dgm:cxn modelId="{58B0E05B-C50C-48ED-B3CC-9CDE1BEC3092}" type="presParOf" srcId="{7352C3EA-E421-40B3-BBC5-9DB90839EC40}" destId="{A528213C-8CED-4BA1-899E-F328447A97D6}" srcOrd="1" destOrd="0" presId="urn:microsoft.com/office/officeart/2005/8/layout/orgChart1"/>
    <dgm:cxn modelId="{126651FE-6264-4CB9-B098-BCBAD3473907}" type="presParOf" srcId="{7352C3EA-E421-40B3-BBC5-9DB90839EC40}" destId="{C26CE380-F54B-4962-9FDD-EB27B2B9BCA3}" srcOrd="2" destOrd="0" presId="urn:microsoft.com/office/officeart/2005/8/layout/orgChart1"/>
    <dgm:cxn modelId="{93E5E04D-81FC-4BD8-B41F-6B4D64FFC227}" type="presParOf" srcId="{B5579C63-6593-41D5-99E8-D591CFC6A3C0}" destId="{FED069F5-A5A6-44D8-95BB-06BD970CFA85}" srcOrd="2" destOrd="0" presId="urn:microsoft.com/office/officeart/2005/8/layout/orgChart1"/>
    <dgm:cxn modelId="{8228A0B2-5B73-45B8-BB02-D466EC997834}" type="presParOf" srcId="{B9A7439B-D185-48C2-93A5-816D96D4F59D}" destId="{999896EA-D6E9-46C1-9F6A-CF9AE0DAC698}" srcOrd="10" destOrd="0" presId="urn:microsoft.com/office/officeart/2005/8/layout/orgChart1"/>
    <dgm:cxn modelId="{B022A870-ACB7-4E64-9A41-7026A57C38D6}" type="presParOf" srcId="{B9A7439B-D185-48C2-93A5-816D96D4F59D}" destId="{7B0E4993-CEB5-499E-A686-2AE71ED99C1A}" srcOrd="11" destOrd="0" presId="urn:microsoft.com/office/officeart/2005/8/layout/orgChart1"/>
    <dgm:cxn modelId="{847AF8A0-7DB3-4437-A007-A59FE197BCA0}" type="presParOf" srcId="{7B0E4993-CEB5-499E-A686-2AE71ED99C1A}" destId="{575E32FC-1F72-43B2-9206-EF810C628216}" srcOrd="0" destOrd="0" presId="urn:microsoft.com/office/officeart/2005/8/layout/orgChart1"/>
    <dgm:cxn modelId="{CD56C7B2-25EF-4003-9D1E-2F4F54164577}" type="presParOf" srcId="{575E32FC-1F72-43B2-9206-EF810C628216}" destId="{2A2E361B-A818-4523-822F-EDCED6FB2E52}" srcOrd="0" destOrd="0" presId="urn:microsoft.com/office/officeart/2005/8/layout/orgChart1"/>
    <dgm:cxn modelId="{476576D7-57CA-4DDA-8257-DCE0D3F6298D}" type="presParOf" srcId="{575E32FC-1F72-43B2-9206-EF810C628216}" destId="{E693B7E7-A52F-4E90-80F9-6525692FAD0E}" srcOrd="1" destOrd="0" presId="urn:microsoft.com/office/officeart/2005/8/layout/orgChart1"/>
    <dgm:cxn modelId="{87622BBF-5718-42D2-9D24-91C4FBFE26F6}" type="presParOf" srcId="{7B0E4993-CEB5-499E-A686-2AE71ED99C1A}" destId="{676DBF3A-C6D5-4BC5-9247-63D027C6609C}" srcOrd="1" destOrd="0" presId="urn:microsoft.com/office/officeart/2005/8/layout/orgChart1"/>
    <dgm:cxn modelId="{DBD6CBB1-9923-4165-AD8C-15FC6783691C}" type="presParOf" srcId="{676DBF3A-C6D5-4BC5-9247-63D027C6609C}" destId="{563F570C-66F2-4FDB-BA20-9E0EF908A117}" srcOrd="0" destOrd="0" presId="urn:microsoft.com/office/officeart/2005/8/layout/orgChart1"/>
    <dgm:cxn modelId="{9C3260A3-98D0-4EBE-B5AA-400D83C7A647}" type="presParOf" srcId="{676DBF3A-C6D5-4BC5-9247-63D027C6609C}" destId="{343BFC5E-F209-4856-9974-87E7450194BE}" srcOrd="1" destOrd="0" presId="urn:microsoft.com/office/officeart/2005/8/layout/orgChart1"/>
    <dgm:cxn modelId="{C995EE3F-D147-4372-8F65-FAA52E78FAA1}" type="presParOf" srcId="{343BFC5E-F209-4856-9974-87E7450194BE}" destId="{8B35BC25-A96B-4945-8FE1-B79B0AF624E9}" srcOrd="0" destOrd="0" presId="urn:microsoft.com/office/officeart/2005/8/layout/orgChart1"/>
    <dgm:cxn modelId="{D7B537F0-095A-4238-9961-E85D0E6BB7F5}" type="presParOf" srcId="{8B35BC25-A96B-4945-8FE1-B79B0AF624E9}" destId="{DF08A18C-5979-4033-97C7-E54872A60C74}" srcOrd="0" destOrd="0" presId="urn:microsoft.com/office/officeart/2005/8/layout/orgChart1"/>
    <dgm:cxn modelId="{0B17224A-70A0-4080-B89D-2BB38F60920D}" type="presParOf" srcId="{8B35BC25-A96B-4945-8FE1-B79B0AF624E9}" destId="{ABA24DDD-EF09-497E-9AA5-B79664DD9615}" srcOrd="1" destOrd="0" presId="urn:microsoft.com/office/officeart/2005/8/layout/orgChart1"/>
    <dgm:cxn modelId="{BA860A78-57DA-45BF-BE6D-7289925118B1}" type="presParOf" srcId="{343BFC5E-F209-4856-9974-87E7450194BE}" destId="{D4C0433E-C12E-4748-BA96-014DAD6C7872}" srcOrd="1" destOrd="0" presId="urn:microsoft.com/office/officeart/2005/8/layout/orgChart1"/>
    <dgm:cxn modelId="{F36F9819-20D7-4010-A19B-D5C03385CA18}" type="presParOf" srcId="{343BFC5E-F209-4856-9974-87E7450194BE}" destId="{4E211244-5996-40AD-A877-EA7DE8510C54}" srcOrd="2" destOrd="0" presId="urn:microsoft.com/office/officeart/2005/8/layout/orgChart1"/>
    <dgm:cxn modelId="{33133519-B15E-4A47-A4D2-C05BAF4E8FEE}" type="presParOf" srcId="{676DBF3A-C6D5-4BC5-9247-63D027C6609C}" destId="{7511BB52-B083-43E6-B267-050D529131B4}" srcOrd="2" destOrd="0" presId="urn:microsoft.com/office/officeart/2005/8/layout/orgChart1"/>
    <dgm:cxn modelId="{C370E019-4396-4B02-8B8E-D8BB822C6125}" type="presParOf" srcId="{676DBF3A-C6D5-4BC5-9247-63D027C6609C}" destId="{AF46A728-2243-45A5-B4AD-8E52E81FDB21}" srcOrd="3" destOrd="0" presId="urn:microsoft.com/office/officeart/2005/8/layout/orgChart1"/>
    <dgm:cxn modelId="{CEA43DEC-3A7D-4D12-8472-D595A02B8892}" type="presParOf" srcId="{AF46A728-2243-45A5-B4AD-8E52E81FDB21}" destId="{42FB9182-94FD-4264-AE35-9ECC10BF609C}" srcOrd="0" destOrd="0" presId="urn:microsoft.com/office/officeart/2005/8/layout/orgChart1"/>
    <dgm:cxn modelId="{0C6BD7AC-5DC6-43D2-9588-FF65AFFA8B8B}" type="presParOf" srcId="{42FB9182-94FD-4264-AE35-9ECC10BF609C}" destId="{848417A3-1D46-403C-BA10-59333F4952C4}" srcOrd="0" destOrd="0" presId="urn:microsoft.com/office/officeart/2005/8/layout/orgChart1"/>
    <dgm:cxn modelId="{3CB9CD44-E138-4FF1-85C3-28C7E7EEFA06}" type="presParOf" srcId="{42FB9182-94FD-4264-AE35-9ECC10BF609C}" destId="{A87EFC52-DBD9-4883-BA2D-8BDDD31D3B1A}" srcOrd="1" destOrd="0" presId="urn:microsoft.com/office/officeart/2005/8/layout/orgChart1"/>
    <dgm:cxn modelId="{6C3286E2-CBBF-4F2E-AAAC-07D0E60FDAF9}" type="presParOf" srcId="{AF46A728-2243-45A5-B4AD-8E52E81FDB21}" destId="{5EBF423E-D5A5-4F7E-93BD-C44D139CB727}" srcOrd="1" destOrd="0" presId="urn:microsoft.com/office/officeart/2005/8/layout/orgChart1"/>
    <dgm:cxn modelId="{19CE6F3A-F430-4213-8D6A-7CB54969111D}" type="presParOf" srcId="{AF46A728-2243-45A5-B4AD-8E52E81FDB21}" destId="{ACAAF8EB-682A-4F4C-8D97-476809C0C4F8}" srcOrd="2" destOrd="0" presId="urn:microsoft.com/office/officeart/2005/8/layout/orgChart1"/>
    <dgm:cxn modelId="{AF4ED274-1B1A-4682-9235-27C8FF055210}" type="presParOf" srcId="{676DBF3A-C6D5-4BC5-9247-63D027C6609C}" destId="{8B780280-DD4B-4F5F-8019-8C4E9331F560}" srcOrd="4" destOrd="0" presId="urn:microsoft.com/office/officeart/2005/8/layout/orgChart1"/>
    <dgm:cxn modelId="{9D5F204C-F454-417C-925A-14440B97648E}" type="presParOf" srcId="{676DBF3A-C6D5-4BC5-9247-63D027C6609C}" destId="{D47F6EFC-892C-485E-BBD8-3541B6C4AFF6}" srcOrd="5" destOrd="0" presId="urn:microsoft.com/office/officeart/2005/8/layout/orgChart1"/>
    <dgm:cxn modelId="{21E5B175-9BCE-46C5-A8AB-A42BF4D06BA2}" type="presParOf" srcId="{D47F6EFC-892C-485E-BBD8-3541B6C4AFF6}" destId="{4EDFFCF5-F335-42F1-A6BD-9DA711CDA730}" srcOrd="0" destOrd="0" presId="urn:microsoft.com/office/officeart/2005/8/layout/orgChart1"/>
    <dgm:cxn modelId="{A4573256-669F-4280-9179-E505F1C84ED8}" type="presParOf" srcId="{4EDFFCF5-F335-42F1-A6BD-9DA711CDA730}" destId="{2A75C18F-D972-4D7A-B2F1-808C8E56FE19}" srcOrd="0" destOrd="0" presId="urn:microsoft.com/office/officeart/2005/8/layout/orgChart1"/>
    <dgm:cxn modelId="{C31F7798-2444-486A-89EF-FAC1A927E20F}" type="presParOf" srcId="{4EDFFCF5-F335-42F1-A6BD-9DA711CDA730}" destId="{0A28EFA5-7AFA-4020-BC54-76F7B1686E13}" srcOrd="1" destOrd="0" presId="urn:microsoft.com/office/officeart/2005/8/layout/orgChart1"/>
    <dgm:cxn modelId="{A8A7EB4C-4FA3-4F00-80B3-B0D8EECE84BD}" type="presParOf" srcId="{D47F6EFC-892C-485E-BBD8-3541B6C4AFF6}" destId="{CA1A839D-1EE0-43DE-BD0A-D5ABCAC2C6F3}" srcOrd="1" destOrd="0" presId="urn:microsoft.com/office/officeart/2005/8/layout/orgChart1"/>
    <dgm:cxn modelId="{BC215F0F-A6CC-4AAA-9D60-43FCB43E3BEF}" type="presParOf" srcId="{D47F6EFC-892C-485E-BBD8-3541B6C4AFF6}" destId="{529319D5-AB9E-46B0-88C9-768851E44E73}" srcOrd="2" destOrd="0" presId="urn:microsoft.com/office/officeart/2005/8/layout/orgChart1"/>
    <dgm:cxn modelId="{3810959F-37EE-49AD-BD5F-FF336A909450}" type="presParOf" srcId="{676DBF3A-C6D5-4BC5-9247-63D027C6609C}" destId="{B9EBAC5B-8736-46FC-BAB5-F0BE4FBDE37D}" srcOrd="6" destOrd="0" presId="urn:microsoft.com/office/officeart/2005/8/layout/orgChart1"/>
    <dgm:cxn modelId="{AE91DBB6-436C-4131-998B-406B65104BE3}" type="presParOf" srcId="{676DBF3A-C6D5-4BC5-9247-63D027C6609C}" destId="{906EBD5F-79FA-4F4A-A19D-4E89D1524209}" srcOrd="7" destOrd="0" presId="urn:microsoft.com/office/officeart/2005/8/layout/orgChart1"/>
    <dgm:cxn modelId="{11B3ABFA-2B18-43EB-82AE-161182ED814D}" type="presParOf" srcId="{906EBD5F-79FA-4F4A-A19D-4E89D1524209}" destId="{9FC51534-2D9E-4DF1-A3EF-30F38EDD411A}" srcOrd="0" destOrd="0" presId="urn:microsoft.com/office/officeart/2005/8/layout/orgChart1"/>
    <dgm:cxn modelId="{BBE43073-093F-4376-8B02-0067E940AE2E}" type="presParOf" srcId="{9FC51534-2D9E-4DF1-A3EF-30F38EDD411A}" destId="{384FFC27-52A8-4D0D-BABC-EF69F052CC18}" srcOrd="0" destOrd="0" presId="urn:microsoft.com/office/officeart/2005/8/layout/orgChart1"/>
    <dgm:cxn modelId="{13633520-353B-45C1-BE1A-D6CAFEFF1C68}" type="presParOf" srcId="{9FC51534-2D9E-4DF1-A3EF-30F38EDD411A}" destId="{17BFD741-4E42-4A43-AD4C-243C58FB66E2}" srcOrd="1" destOrd="0" presId="urn:microsoft.com/office/officeart/2005/8/layout/orgChart1"/>
    <dgm:cxn modelId="{2D327A90-7CFE-46FD-AF4A-334D4E453471}" type="presParOf" srcId="{906EBD5F-79FA-4F4A-A19D-4E89D1524209}" destId="{F5843407-DBE6-4C3C-8CD8-A389A9F0CFD3}" srcOrd="1" destOrd="0" presId="urn:microsoft.com/office/officeart/2005/8/layout/orgChart1"/>
    <dgm:cxn modelId="{661BF996-F13C-4871-866F-19709CE65FE8}" type="presParOf" srcId="{906EBD5F-79FA-4F4A-A19D-4E89D1524209}" destId="{18683DF6-BD95-4756-B7D1-E2FCE3E7C04F}" srcOrd="2" destOrd="0" presId="urn:microsoft.com/office/officeart/2005/8/layout/orgChart1"/>
    <dgm:cxn modelId="{90F8673B-322E-4E6C-A945-115E145DD2C7}" type="presParOf" srcId="{676DBF3A-C6D5-4BC5-9247-63D027C6609C}" destId="{F032223B-9FFE-4486-85AE-4F3099527F3F}" srcOrd="8" destOrd="0" presId="urn:microsoft.com/office/officeart/2005/8/layout/orgChart1"/>
    <dgm:cxn modelId="{0B291E77-4048-4051-83CB-08F9BEA952CB}" type="presParOf" srcId="{676DBF3A-C6D5-4BC5-9247-63D027C6609C}" destId="{60696849-4255-4484-836C-833F5BDE9325}" srcOrd="9" destOrd="0" presId="urn:microsoft.com/office/officeart/2005/8/layout/orgChart1"/>
    <dgm:cxn modelId="{C572CD5A-3210-428B-807D-5238ECA498EA}" type="presParOf" srcId="{60696849-4255-4484-836C-833F5BDE9325}" destId="{607D9F31-5BC2-4FF5-8CCD-23FA7972C2DB}" srcOrd="0" destOrd="0" presId="urn:microsoft.com/office/officeart/2005/8/layout/orgChart1"/>
    <dgm:cxn modelId="{AD7CDEAD-05B0-4C56-9510-3AC2CBB22D94}" type="presParOf" srcId="{607D9F31-5BC2-4FF5-8CCD-23FA7972C2DB}" destId="{5C843B12-0471-459B-94F2-F873DFD204B2}" srcOrd="0" destOrd="0" presId="urn:microsoft.com/office/officeart/2005/8/layout/orgChart1"/>
    <dgm:cxn modelId="{D26BE913-36B7-47E0-925F-4DA388D6989D}" type="presParOf" srcId="{607D9F31-5BC2-4FF5-8CCD-23FA7972C2DB}" destId="{B36D1735-59F0-4368-9AF4-827C8E1C270E}" srcOrd="1" destOrd="0" presId="urn:microsoft.com/office/officeart/2005/8/layout/orgChart1"/>
    <dgm:cxn modelId="{15F13384-1713-4039-B862-0C411750B6C1}" type="presParOf" srcId="{60696849-4255-4484-836C-833F5BDE9325}" destId="{680175B0-06EE-4760-998E-BC347703CEA0}" srcOrd="1" destOrd="0" presId="urn:microsoft.com/office/officeart/2005/8/layout/orgChart1"/>
    <dgm:cxn modelId="{0609B618-AD73-4DAF-B94C-B24CF8F51651}" type="presParOf" srcId="{60696849-4255-4484-836C-833F5BDE9325}" destId="{F0FAC588-2F57-4FD3-A815-3A7545A94A7C}" srcOrd="2" destOrd="0" presId="urn:microsoft.com/office/officeart/2005/8/layout/orgChart1"/>
    <dgm:cxn modelId="{2AB8D9F1-CAAB-43B8-BFB8-CA0F221F71B7}" type="presParOf" srcId="{7B0E4993-CEB5-499E-A686-2AE71ED99C1A}" destId="{89172074-7020-4B04-BDBE-C26F714B5E01}" srcOrd="2" destOrd="0" presId="urn:microsoft.com/office/officeart/2005/8/layout/orgChart1"/>
    <dgm:cxn modelId="{E79EFC71-FEA5-410D-A71C-EE5CE82835E3}" type="presParOf" srcId="{B9A7439B-D185-48C2-93A5-816D96D4F59D}" destId="{3955EABD-5905-4BCC-8550-8B598E0A80D5}" srcOrd="12" destOrd="0" presId="urn:microsoft.com/office/officeart/2005/8/layout/orgChart1"/>
    <dgm:cxn modelId="{86C347A3-10FB-4860-B98C-155A5E5910D6}" type="presParOf" srcId="{B9A7439B-D185-48C2-93A5-816D96D4F59D}" destId="{C94FC2C6-8D88-4722-B489-DEC20C81E5E1}" srcOrd="13" destOrd="0" presId="urn:microsoft.com/office/officeart/2005/8/layout/orgChart1"/>
    <dgm:cxn modelId="{1A2D57F5-5DB0-482B-8490-C3647EF9394B}" type="presParOf" srcId="{C94FC2C6-8D88-4722-B489-DEC20C81E5E1}" destId="{3C970756-1C8F-42A3-9B37-F52680E1906D}" srcOrd="0" destOrd="0" presId="urn:microsoft.com/office/officeart/2005/8/layout/orgChart1"/>
    <dgm:cxn modelId="{F2F61C53-18C9-4BF5-98C9-A6B6B009521E}" type="presParOf" srcId="{3C970756-1C8F-42A3-9B37-F52680E1906D}" destId="{2E6486D3-5D8F-48ED-A70D-FBE752BC23CA}" srcOrd="0" destOrd="0" presId="urn:microsoft.com/office/officeart/2005/8/layout/orgChart1"/>
    <dgm:cxn modelId="{9A7571C6-A4C7-4DEA-B93E-27D3CBD4EE3A}" type="presParOf" srcId="{3C970756-1C8F-42A3-9B37-F52680E1906D}" destId="{5DEF51BB-1C33-489B-BF72-1603F62576FC}" srcOrd="1" destOrd="0" presId="urn:microsoft.com/office/officeart/2005/8/layout/orgChart1"/>
    <dgm:cxn modelId="{6149BDB3-28D8-4B93-8838-49108D7147AC}" type="presParOf" srcId="{C94FC2C6-8D88-4722-B489-DEC20C81E5E1}" destId="{B83C7789-85F3-4FA1-82B1-8978DBECE6F5}" srcOrd="1" destOrd="0" presId="urn:microsoft.com/office/officeart/2005/8/layout/orgChart1"/>
    <dgm:cxn modelId="{2601A2F1-D058-4BD1-9E43-A8DF36EA444D}" type="presParOf" srcId="{C94FC2C6-8D88-4722-B489-DEC20C81E5E1}" destId="{51C8AF1B-0AC4-4583-94BA-717FD43DEDAA}" srcOrd="2" destOrd="0" presId="urn:microsoft.com/office/officeart/2005/8/layout/orgChart1"/>
    <dgm:cxn modelId="{6470387D-38F6-4853-B3E5-E22C580FA0AC}" type="presParOf" srcId="{1919B94C-F77B-41AC-B2F0-29E6EF3B0F19}" destId="{2D9B027A-4832-455A-A60F-8E966C3FB7B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55EABD-5905-4BCC-8550-8B598E0A80D5}">
      <dsp:nvSpPr>
        <dsp:cNvPr id="0" name=""/>
        <dsp:cNvSpPr/>
      </dsp:nvSpPr>
      <dsp:spPr>
        <a:xfrm>
          <a:off x="6096000" y="578569"/>
          <a:ext cx="5065108" cy="243784"/>
        </a:xfrm>
        <a:custGeom>
          <a:avLst/>
          <a:gdLst/>
          <a:ahLst/>
          <a:cxnLst/>
          <a:rect l="0" t="0" r="0" b="0"/>
          <a:pathLst>
            <a:path>
              <a:moveTo>
                <a:pt x="0" y="0"/>
              </a:moveTo>
              <a:lnTo>
                <a:pt x="0" y="122284"/>
              </a:lnTo>
              <a:lnTo>
                <a:pt x="5065108" y="122284"/>
              </a:lnTo>
              <a:lnTo>
                <a:pt x="5065108" y="24378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32223B-9FFE-4486-85AE-4F3099527F3F}">
      <dsp:nvSpPr>
        <dsp:cNvPr id="0" name=""/>
        <dsp:cNvSpPr/>
      </dsp:nvSpPr>
      <dsp:spPr>
        <a:xfrm>
          <a:off x="8894590" y="1400922"/>
          <a:ext cx="216805" cy="3818557"/>
        </a:xfrm>
        <a:custGeom>
          <a:avLst/>
          <a:gdLst/>
          <a:ahLst/>
          <a:cxnLst/>
          <a:rect l="0" t="0" r="0" b="0"/>
          <a:pathLst>
            <a:path>
              <a:moveTo>
                <a:pt x="0" y="0"/>
              </a:moveTo>
              <a:lnTo>
                <a:pt x="0" y="3818557"/>
              </a:lnTo>
              <a:lnTo>
                <a:pt x="216805" y="3818557"/>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EBAC5B-8736-46FC-BAB5-F0BE4FBDE37D}">
      <dsp:nvSpPr>
        <dsp:cNvPr id="0" name=""/>
        <dsp:cNvSpPr/>
      </dsp:nvSpPr>
      <dsp:spPr>
        <a:xfrm>
          <a:off x="8894590" y="1400922"/>
          <a:ext cx="216805" cy="2996989"/>
        </a:xfrm>
        <a:custGeom>
          <a:avLst/>
          <a:gdLst/>
          <a:ahLst/>
          <a:cxnLst/>
          <a:rect l="0" t="0" r="0" b="0"/>
          <a:pathLst>
            <a:path>
              <a:moveTo>
                <a:pt x="0" y="0"/>
              </a:moveTo>
              <a:lnTo>
                <a:pt x="0" y="2996989"/>
              </a:lnTo>
              <a:lnTo>
                <a:pt x="216805" y="299698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780280-DD4B-4F5F-8019-8C4E9331F560}">
      <dsp:nvSpPr>
        <dsp:cNvPr id="0" name=""/>
        <dsp:cNvSpPr/>
      </dsp:nvSpPr>
      <dsp:spPr>
        <a:xfrm>
          <a:off x="8894590" y="1400922"/>
          <a:ext cx="216805" cy="2175420"/>
        </a:xfrm>
        <a:custGeom>
          <a:avLst/>
          <a:gdLst/>
          <a:ahLst/>
          <a:cxnLst/>
          <a:rect l="0" t="0" r="0" b="0"/>
          <a:pathLst>
            <a:path>
              <a:moveTo>
                <a:pt x="0" y="0"/>
              </a:moveTo>
              <a:lnTo>
                <a:pt x="0" y="2175420"/>
              </a:lnTo>
              <a:lnTo>
                <a:pt x="216805" y="217542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11BB52-B083-43E6-B267-050D529131B4}">
      <dsp:nvSpPr>
        <dsp:cNvPr id="0" name=""/>
        <dsp:cNvSpPr/>
      </dsp:nvSpPr>
      <dsp:spPr>
        <a:xfrm>
          <a:off x="8894590" y="1400922"/>
          <a:ext cx="216805" cy="1353852"/>
        </a:xfrm>
        <a:custGeom>
          <a:avLst/>
          <a:gdLst/>
          <a:ahLst/>
          <a:cxnLst/>
          <a:rect l="0" t="0" r="0" b="0"/>
          <a:pathLst>
            <a:path>
              <a:moveTo>
                <a:pt x="0" y="0"/>
              </a:moveTo>
              <a:lnTo>
                <a:pt x="0" y="1353852"/>
              </a:lnTo>
              <a:lnTo>
                <a:pt x="216805" y="1353852"/>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3F570C-66F2-4FDB-BA20-9E0EF908A117}">
      <dsp:nvSpPr>
        <dsp:cNvPr id="0" name=""/>
        <dsp:cNvSpPr/>
      </dsp:nvSpPr>
      <dsp:spPr>
        <a:xfrm>
          <a:off x="8894590" y="1400922"/>
          <a:ext cx="216805" cy="532283"/>
        </a:xfrm>
        <a:custGeom>
          <a:avLst/>
          <a:gdLst/>
          <a:ahLst/>
          <a:cxnLst/>
          <a:rect l="0" t="0" r="0" b="0"/>
          <a:pathLst>
            <a:path>
              <a:moveTo>
                <a:pt x="0" y="0"/>
              </a:moveTo>
              <a:lnTo>
                <a:pt x="0" y="532283"/>
              </a:lnTo>
              <a:lnTo>
                <a:pt x="216805" y="532283"/>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9896EA-D6E9-46C1-9F6A-CF9AE0DAC698}">
      <dsp:nvSpPr>
        <dsp:cNvPr id="0" name=""/>
        <dsp:cNvSpPr/>
      </dsp:nvSpPr>
      <dsp:spPr>
        <a:xfrm>
          <a:off x="6096000" y="578569"/>
          <a:ext cx="3376738" cy="243784"/>
        </a:xfrm>
        <a:custGeom>
          <a:avLst/>
          <a:gdLst/>
          <a:ahLst/>
          <a:cxnLst/>
          <a:rect l="0" t="0" r="0" b="0"/>
          <a:pathLst>
            <a:path>
              <a:moveTo>
                <a:pt x="0" y="0"/>
              </a:moveTo>
              <a:lnTo>
                <a:pt x="0" y="122284"/>
              </a:lnTo>
              <a:lnTo>
                <a:pt x="3376738" y="122284"/>
              </a:lnTo>
              <a:lnTo>
                <a:pt x="3376738" y="24378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CAA99A-CA37-4FEC-9E1D-8532554397AC}">
      <dsp:nvSpPr>
        <dsp:cNvPr id="0" name=""/>
        <dsp:cNvSpPr/>
      </dsp:nvSpPr>
      <dsp:spPr>
        <a:xfrm>
          <a:off x="7206221" y="1400922"/>
          <a:ext cx="216805" cy="2996989"/>
        </a:xfrm>
        <a:custGeom>
          <a:avLst/>
          <a:gdLst/>
          <a:ahLst/>
          <a:cxnLst/>
          <a:rect l="0" t="0" r="0" b="0"/>
          <a:pathLst>
            <a:path>
              <a:moveTo>
                <a:pt x="0" y="0"/>
              </a:moveTo>
              <a:lnTo>
                <a:pt x="0" y="2996989"/>
              </a:lnTo>
              <a:lnTo>
                <a:pt x="216805" y="299698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3C9001-C5D7-491A-8204-670296947A90}">
      <dsp:nvSpPr>
        <dsp:cNvPr id="0" name=""/>
        <dsp:cNvSpPr/>
      </dsp:nvSpPr>
      <dsp:spPr>
        <a:xfrm>
          <a:off x="7206221" y="1400922"/>
          <a:ext cx="216805" cy="2175420"/>
        </a:xfrm>
        <a:custGeom>
          <a:avLst/>
          <a:gdLst/>
          <a:ahLst/>
          <a:cxnLst/>
          <a:rect l="0" t="0" r="0" b="0"/>
          <a:pathLst>
            <a:path>
              <a:moveTo>
                <a:pt x="0" y="0"/>
              </a:moveTo>
              <a:lnTo>
                <a:pt x="0" y="2175420"/>
              </a:lnTo>
              <a:lnTo>
                <a:pt x="216805" y="217542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9EC9F3-4824-4B76-AE3A-4A57443D64AB}">
      <dsp:nvSpPr>
        <dsp:cNvPr id="0" name=""/>
        <dsp:cNvSpPr/>
      </dsp:nvSpPr>
      <dsp:spPr>
        <a:xfrm>
          <a:off x="7206221" y="1400922"/>
          <a:ext cx="216805" cy="1353852"/>
        </a:xfrm>
        <a:custGeom>
          <a:avLst/>
          <a:gdLst/>
          <a:ahLst/>
          <a:cxnLst/>
          <a:rect l="0" t="0" r="0" b="0"/>
          <a:pathLst>
            <a:path>
              <a:moveTo>
                <a:pt x="0" y="0"/>
              </a:moveTo>
              <a:lnTo>
                <a:pt x="0" y="1353852"/>
              </a:lnTo>
              <a:lnTo>
                <a:pt x="216805" y="1353852"/>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7C13D4-D2D0-446D-94B5-8CF8902B252E}">
      <dsp:nvSpPr>
        <dsp:cNvPr id="0" name=""/>
        <dsp:cNvSpPr/>
      </dsp:nvSpPr>
      <dsp:spPr>
        <a:xfrm>
          <a:off x="7206221" y="1400922"/>
          <a:ext cx="216805" cy="532283"/>
        </a:xfrm>
        <a:custGeom>
          <a:avLst/>
          <a:gdLst/>
          <a:ahLst/>
          <a:cxnLst/>
          <a:rect l="0" t="0" r="0" b="0"/>
          <a:pathLst>
            <a:path>
              <a:moveTo>
                <a:pt x="0" y="0"/>
              </a:moveTo>
              <a:lnTo>
                <a:pt x="0" y="532283"/>
              </a:lnTo>
              <a:lnTo>
                <a:pt x="216805" y="532283"/>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5128A0-5CD5-4B5E-8F48-F50C7AF568BA}">
      <dsp:nvSpPr>
        <dsp:cNvPr id="0" name=""/>
        <dsp:cNvSpPr/>
      </dsp:nvSpPr>
      <dsp:spPr>
        <a:xfrm>
          <a:off x="6096000" y="578569"/>
          <a:ext cx="1688369" cy="243784"/>
        </a:xfrm>
        <a:custGeom>
          <a:avLst/>
          <a:gdLst/>
          <a:ahLst/>
          <a:cxnLst/>
          <a:rect l="0" t="0" r="0" b="0"/>
          <a:pathLst>
            <a:path>
              <a:moveTo>
                <a:pt x="0" y="0"/>
              </a:moveTo>
              <a:lnTo>
                <a:pt x="0" y="122284"/>
              </a:lnTo>
              <a:lnTo>
                <a:pt x="1688369" y="122284"/>
              </a:lnTo>
              <a:lnTo>
                <a:pt x="1688369" y="24378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C932BA-4EC4-4CF5-8ECC-55C623C9D912}">
      <dsp:nvSpPr>
        <dsp:cNvPr id="0" name=""/>
        <dsp:cNvSpPr/>
      </dsp:nvSpPr>
      <dsp:spPr>
        <a:xfrm>
          <a:off x="5517851" y="1400922"/>
          <a:ext cx="216805" cy="2175420"/>
        </a:xfrm>
        <a:custGeom>
          <a:avLst/>
          <a:gdLst/>
          <a:ahLst/>
          <a:cxnLst/>
          <a:rect l="0" t="0" r="0" b="0"/>
          <a:pathLst>
            <a:path>
              <a:moveTo>
                <a:pt x="0" y="0"/>
              </a:moveTo>
              <a:lnTo>
                <a:pt x="0" y="2175420"/>
              </a:lnTo>
              <a:lnTo>
                <a:pt x="216805" y="217542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8ECA2D-920D-45D0-A954-0A75D39AB0E7}">
      <dsp:nvSpPr>
        <dsp:cNvPr id="0" name=""/>
        <dsp:cNvSpPr/>
      </dsp:nvSpPr>
      <dsp:spPr>
        <a:xfrm>
          <a:off x="5517851" y="1400922"/>
          <a:ext cx="216805" cy="1353852"/>
        </a:xfrm>
        <a:custGeom>
          <a:avLst/>
          <a:gdLst/>
          <a:ahLst/>
          <a:cxnLst/>
          <a:rect l="0" t="0" r="0" b="0"/>
          <a:pathLst>
            <a:path>
              <a:moveTo>
                <a:pt x="0" y="0"/>
              </a:moveTo>
              <a:lnTo>
                <a:pt x="0" y="1353852"/>
              </a:lnTo>
              <a:lnTo>
                <a:pt x="216805" y="1353852"/>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78D7B5-E2DF-423D-BC47-9AA9E32F79B9}">
      <dsp:nvSpPr>
        <dsp:cNvPr id="0" name=""/>
        <dsp:cNvSpPr/>
      </dsp:nvSpPr>
      <dsp:spPr>
        <a:xfrm>
          <a:off x="5517851" y="1400922"/>
          <a:ext cx="216805" cy="532283"/>
        </a:xfrm>
        <a:custGeom>
          <a:avLst/>
          <a:gdLst/>
          <a:ahLst/>
          <a:cxnLst/>
          <a:rect l="0" t="0" r="0" b="0"/>
          <a:pathLst>
            <a:path>
              <a:moveTo>
                <a:pt x="0" y="0"/>
              </a:moveTo>
              <a:lnTo>
                <a:pt x="0" y="532283"/>
              </a:lnTo>
              <a:lnTo>
                <a:pt x="216805" y="532283"/>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F50B74-35AF-4849-A18D-C2195B154C99}">
      <dsp:nvSpPr>
        <dsp:cNvPr id="0" name=""/>
        <dsp:cNvSpPr/>
      </dsp:nvSpPr>
      <dsp:spPr>
        <a:xfrm>
          <a:off x="6050280" y="578569"/>
          <a:ext cx="91440" cy="243784"/>
        </a:xfrm>
        <a:custGeom>
          <a:avLst/>
          <a:gdLst/>
          <a:ahLst/>
          <a:cxnLst/>
          <a:rect l="0" t="0" r="0" b="0"/>
          <a:pathLst>
            <a:path>
              <a:moveTo>
                <a:pt x="45720" y="0"/>
              </a:moveTo>
              <a:lnTo>
                <a:pt x="45720" y="24378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DC2E12-1B09-42E9-A8FA-1492AF4513F2}">
      <dsp:nvSpPr>
        <dsp:cNvPr id="0" name=""/>
        <dsp:cNvSpPr/>
      </dsp:nvSpPr>
      <dsp:spPr>
        <a:xfrm>
          <a:off x="3829482" y="1400922"/>
          <a:ext cx="216805" cy="2996989"/>
        </a:xfrm>
        <a:custGeom>
          <a:avLst/>
          <a:gdLst/>
          <a:ahLst/>
          <a:cxnLst/>
          <a:rect l="0" t="0" r="0" b="0"/>
          <a:pathLst>
            <a:path>
              <a:moveTo>
                <a:pt x="0" y="0"/>
              </a:moveTo>
              <a:lnTo>
                <a:pt x="0" y="2996989"/>
              </a:lnTo>
              <a:lnTo>
                <a:pt x="216805" y="299698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78189E-9E0A-43C6-B474-5DE7EADCC61F}">
      <dsp:nvSpPr>
        <dsp:cNvPr id="0" name=""/>
        <dsp:cNvSpPr/>
      </dsp:nvSpPr>
      <dsp:spPr>
        <a:xfrm>
          <a:off x="3829482" y="1400922"/>
          <a:ext cx="216805" cy="2175420"/>
        </a:xfrm>
        <a:custGeom>
          <a:avLst/>
          <a:gdLst/>
          <a:ahLst/>
          <a:cxnLst/>
          <a:rect l="0" t="0" r="0" b="0"/>
          <a:pathLst>
            <a:path>
              <a:moveTo>
                <a:pt x="0" y="0"/>
              </a:moveTo>
              <a:lnTo>
                <a:pt x="0" y="2175420"/>
              </a:lnTo>
              <a:lnTo>
                <a:pt x="216805" y="217542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840AD4-7072-4275-A187-6359E16E287C}">
      <dsp:nvSpPr>
        <dsp:cNvPr id="0" name=""/>
        <dsp:cNvSpPr/>
      </dsp:nvSpPr>
      <dsp:spPr>
        <a:xfrm>
          <a:off x="3829482" y="1400922"/>
          <a:ext cx="216805" cy="1353852"/>
        </a:xfrm>
        <a:custGeom>
          <a:avLst/>
          <a:gdLst/>
          <a:ahLst/>
          <a:cxnLst/>
          <a:rect l="0" t="0" r="0" b="0"/>
          <a:pathLst>
            <a:path>
              <a:moveTo>
                <a:pt x="0" y="0"/>
              </a:moveTo>
              <a:lnTo>
                <a:pt x="0" y="1353852"/>
              </a:lnTo>
              <a:lnTo>
                <a:pt x="216805" y="1353852"/>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54D176-699F-4F82-BB10-7D0EA4D53AF4}">
      <dsp:nvSpPr>
        <dsp:cNvPr id="0" name=""/>
        <dsp:cNvSpPr/>
      </dsp:nvSpPr>
      <dsp:spPr>
        <a:xfrm>
          <a:off x="3829482" y="1400922"/>
          <a:ext cx="216805" cy="532283"/>
        </a:xfrm>
        <a:custGeom>
          <a:avLst/>
          <a:gdLst/>
          <a:ahLst/>
          <a:cxnLst/>
          <a:rect l="0" t="0" r="0" b="0"/>
          <a:pathLst>
            <a:path>
              <a:moveTo>
                <a:pt x="0" y="0"/>
              </a:moveTo>
              <a:lnTo>
                <a:pt x="0" y="532283"/>
              </a:lnTo>
              <a:lnTo>
                <a:pt x="216805" y="532283"/>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C34F1E-49DD-4130-820E-BD7CD5FE7D9C}">
      <dsp:nvSpPr>
        <dsp:cNvPr id="0" name=""/>
        <dsp:cNvSpPr/>
      </dsp:nvSpPr>
      <dsp:spPr>
        <a:xfrm>
          <a:off x="4407630" y="578569"/>
          <a:ext cx="1688369" cy="243784"/>
        </a:xfrm>
        <a:custGeom>
          <a:avLst/>
          <a:gdLst/>
          <a:ahLst/>
          <a:cxnLst/>
          <a:rect l="0" t="0" r="0" b="0"/>
          <a:pathLst>
            <a:path>
              <a:moveTo>
                <a:pt x="1688369" y="0"/>
              </a:moveTo>
              <a:lnTo>
                <a:pt x="1688369" y="122284"/>
              </a:lnTo>
              <a:lnTo>
                <a:pt x="0" y="122284"/>
              </a:lnTo>
              <a:lnTo>
                <a:pt x="0" y="24378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1B130A-82C5-4021-BAEE-1752369CFAC9}">
      <dsp:nvSpPr>
        <dsp:cNvPr id="0" name=""/>
        <dsp:cNvSpPr/>
      </dsp:nvSpPr>
      <dsp:spPr>
        <a:xfrm>
          <a:off x="2141112" y="1400922"/>
          <a:ext cx="216805" cy="532283"/>
        </a:xfrm>
        <a:custGeom>
          <a:avLst/>
          <a:gdLst/>
          <a:ahLst/>
          <a:cxnLst/>
          <a:rect l="0" t="0" r="0" b="0"/>
          <a:pathLst>
            <a:path>
              <a:moveTo>
                <a:pt x="0" y="0"/>
              </a:moveTo>
              <a:lnTo>
                <a:pt x="0" y="532283"/>
              </a:lnTo>
              <a:lnTo>
                <a:pt x="216805" y="532283"/>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A71461-1636-4B0B-93F5-765C1C0EBC23}">
      <dsp:nvSpPr>
        <dsp:cNvPr id="0" name=""/>
        <dsp:cNvSpPr/>
      </dsp:nvSpPr>
      <dsp:spPr>
        <a:xfrm>
          <a:off x="2719261" y="578569"/>
          <a:ext cx="3376738" cy="243784"/>
        </a:xfrm>
        <a:custGeom>
          <a:avLst/>
          <a:gdLst/>
          <a:ahLst/>
          <a:cxnLst/>
          <a:rect l="0" t="0" r="0" b="0"/>
          <a:pathLst>
            <a:path>
              <a:moveTo>
                <a:pt x="3376738" y="0"/>
              </a:moveTo>
              <a:lnTo>
                <a:pt x="3376738" y="122284"/>
              </a:lnTo>
              <a:lnTo>
                <a:pt x="0" y="122284"/>
              </a:lnTo>
              <a:lnTo>
                <a:pt x="0" y="24378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531208-C60E-41FF-B86E-A318C398D479}">
      <dsp:nvSpPr>
        <dsp:cNvPr id="0" name=""/>
        <dsp:cNvSpPr/>
      </dsp:nvSpPr>
      <dsp:spPr>
        <a:xfrm>
          <a:off x="452743" y="1400922"/>
          <a:ext cx="216805" cy="1353852"/>
        </a:xfrm>
        <a:custGeom>
          <a:avLst/>
          <a:gdLst/>
          <a:ahLst/>
          <a:cxnLst/>
          <a:rect l="0" t="0" r="0" b="0"/>
          <a:pathLst>
            <a:path>
              <a:moveTo>
                <a:pt x="0" y="0"/>
              </a:moveTo>
              <a:lnTo>
                <a:pt x="0" y="1353852"/>
              </a:lnTo>
              <a:lnTo>
                <a:pt x="216805" y="1353852"/>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9E3BFD-BD13-4582-B7FB-88AC1802300A}">
      <dsp:nvSpPr>
        <dsp:cNvPr id="0" name=""/>
        <dsp:cNvSpPr/>
      </dsp:nvSpPr>
      <dsp:spPr>
        <a:xfrm>
          <a:off x="452743" y="1400922"/>
          <a:ext cx="216805" cy="532283"/>
        </a:xfrm>
        <a:custGeom>
          <a:avLst/>
          <a:gdLst/>
          <a:ahLst/>
          <a:cxnLst/>
          <a:rect l="0" t="0" r="0" b="0"/>
          <a:pathLst>
            <a:path>
              <a:moveTo>
                <a:pt x="0" y="0"/>
              </a:moveTo>
              <a:lnTo>
                <a:pt x="0" y="532283"/>
              </a:lnTo>
              <a:lnTo>
                <a:pt x="216805" y="532283"/>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9FDE4B-6B11-41F8-93C1-AA1C28305142}">
      <dsp:nvSpPr>
        <dsp:cNvPr id="0" name=""/>
        <dsp:cNvSpPr/>
      </dsp:nvSpPr>
      <dsp:spPr>
        <a:xfrm>
          <a:off x="1030891" y="578569"/>
          <a:ext cx="5065108" cy="243784"/>
        </a:xfrm>
        <a:custGeom>
          <a:avLst/>
          <a:gdLst/>
          <a:ahLst/>
          <a:cxnLst/>
          <a:rect l="0" t="0" r="0" b="0"/>
          <a:pathLst>
            <a:path>
              <a:moveTo>
                <a:pt x="5065108" y="0"/>
              </a:moveTo>
              <a:lnTo>
                <a:pt x="5065108" y="122284"/>
              </a:lnTo>
              <a:lnTo>
                <a:pt x="0" y="122284"/>
              </a:lnTo>
              <a:lnTo>
                <a:pt x="0" y="24378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D68016-FBBA-4860-B50A-A13EDEF0558C}">
      <dsp:nvSpPr>
        <dsp:cNvPr id="0" name=""/>
        <dsp:cNvSpPr/>
      </dsp:nvSpPr>
      <dsp:spPr>
        <a:xfrm>
          <a:off x="4069080" y="0"/>
          <a:ext cx="4053838" cy="578569"/>
        </a:xfrm>
        <a:prstGeom prst="roundRect">
          <a:avLst/>
        </a:prstGeom>
        <a:solidFill>
          <a:srgbClr val="511A75"/>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Century Gothic" panose="020B0502020202020204" pitchFamily="34" charset="0"/>
            </a:rPr>
            <a:t>Data Science Project Process</a:t>
          </a:r>
        </a:p>
      </dsp:txBody>
      <dsp:txXfrm>
        <a:off x="4097323" y="28243"/>
        <a:ext cx="3997352" cy="522083"/>
      </dsp:txXfrm>
    </dsp:sp>
    <dsp:sp modelId="{E7677034-38A7-46D2-B6B6-2E38D758485A}">
      <dsp:nvSpPr>
        <dsp:cNvPr id="0" name=""/>
        <dsp:cNvSpPr/>
      </dsp:nvSpPr>
      <dsp:spPr>
        <a:xfrm>
          <a:off x="308206" y="822353"/>
          <a:ext cx="1445370" cy="578569"/>
        </a:xfrm>
        <a:prstGeom prst="roundRect">
          <a:avLst/>
        </a:prstGeom>
        <a:solidFill>
          <a:srgbClr val="9E3B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Century Gothic" panose="020B0502020202020204" pitchFamily="34" charset="0"/>
            </a:rPr>
            <a:t>Getting Data and Question</a:t>
          </a:r>
        </a:p>
      </dsp:txBody>
      <dsp:txXfrm>
        <a:off x="336449" y="850596"/>
        <a:ext cx="1388884" cy="522083"/>
      </dsp:txXfrm>
    </dsp:sp>
    <dsp:sp modelId="{2CC7BFD7-11F6-4AC9-BEAD-243F1D41B6BA}">
      <dsp:nvSpPr>
        <dsp:cNvPr id="0" name=""/>
        <dsp:cNvSpPr/>
      </dsp:nvSpPr>
      <dsp:spPr>
        <a:xfrm>
          <a:off x="669549" y="1643921"/>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Meet Data requirements min. 10,000 x 15</a:t>
          </a:r>
        </a:p>
      </dsp:txBody>
      <dsp:txXfrm>
        <a:off x="697792" y="1672164"/>
        <a:ext cx="1287761" cy="522083"/>
      </dsp:txXfrm>
    </dsp:sp>
    <dsp:sp modelId="{A9F9E5C0-7BEE-4E2B-9388-54D27CC4B7C2}">
      <dsp:nvSpPr>
        <dsp:cNvPr id="0" name=""/>
        <dsp:cNvSpPr/>
      </dsp:nvSpPr>
      <dsp:spPr>
        <a:xfrm>
          <a:off x="669549" y="2465490"/>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Ask Data Science question</a:t>
          </a:r>
        </a:p>
      </dsp:txBody>
      <dsp:txXfrm>
        <a:off x="697792" y="2493733"/>
        <a:ext cx="1287761" cy="522083"/>
      </dsp:txXfrm>
    </dsp:sp>
    <dsp:sp modelId="{D88EFAE8-2951-4D1A-989D-3C138B6B90DB}">
      <dsp:nvSpPr>
        <dsp:cNvPr id="0" name=""/>
        <dsp:cNvSpPr/>
      </dsp:nvSpPr>
      <dsp:spPr>
        <a:xfrm>
          <a:off x="1996575" y="822353"/>
          <a:ext cx="1445370" cy="578569"/>
        </a:xfrm>
        <a:prstGeom prst="roundRect">
          <a:avLst/>
        </a:prstGeom>
        <a:solidFill>
          <a:srgbClr val="9E3B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Century Gothic" panose="020B0502020202020204" pitchFamily="34" charset="0"/>
            </a:rPr>
            <a:t>Importing The Libraries</a:t>
          </a:r>
        </a:p>
      </dsp:txBody>
      <dsp:txXfrm>
        <a:off x="2024818" y="850596"/>
        <a:ext cx="1388884" cy="522083"/>
      </dsp:txXfrm>
    </dsp:sp>
    <dsp:sp modelId="{93330B57-E704-4A32-8C1A-4C75F22D6900}">
      <dsp:nvSpPr>
        <dsp:cNvPr id="0" name=""/>
        <dsp:cNvSpPr/>
      </dsp:nvSpPr>
      <dsp:spPr>
        <a:xfrm>
          <a:off x="2357918" y="1643921"/>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Import Libraries for next steps</a:t>
          </a:r>
        </a:p>
      </dsp:txBody>
      <dsp:txXfrm>
        <a:off x="2386161" y="1672164"/>
        <a:ext cx="1287761" cy="522083"/>
      </dsp:txXfrm>
    </dsp:sp>
    <dsp:sp modelId="{94FFB762-902E-4FAA-8FAF-8A64DB7751E6}">
      <dsp:nvSpPr>
        <dsp:cNvPr id="0" name=""/>
        <dsp:cNvSpPr/>
      </dsp:nvSpPr>
      <dsp:spPr>
        <a:xfrm>
          <a:off x="3684945" y="822353"/>
          <a:ext cx="1445370" cy="578569"/>
        </a:xfrm>
        <a:prstGeom prst="roundRect">
          <a:avLst/>
        </a:prstGeom>
        <a:solidFill>
          <a:srgbClr val="9E3B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Century Gothic" panose="020B0502020202020204" pitchFamily="34" charset="0"/>
            </a:rPr>
            <a:t>Cleaning Data</a:t>
          </a:r>
        </a:p>
      </dsp:txBody>
      <dsp:txXfrm>
        <a:off x="3713188" y="850596"/>
        <a:ext cx="1388884" cy="522083"/>
      </dsp:txXfrm>
    </dsp:sp>
    <dsp:sp modelId="{DA8E44CD-50A5-4D6B-A43A-44AD25200DE8}">
      <dsp:nvSpPr>
        <dsp:cNvPr id="0" name=""/>
        <dsp:cNvSpPr/>
      </dsp:nvSpPr>
      <dsp:spPr>
        <a:xfrm>
          <a:off x="4046287" y="1643921"/>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Check Columns names</a:t>
          </a:r>
        </a:p>
      </dsp:txBody>
      <dsp:txXfrm>
        <a:off x="4074530" y="1672164"/>
        <a:ext cx="1287761" cy="522083"/>
      </dsp:txXfrm>
    </dsp:sp>
    <dsp:sp modelId="{32B3CA75-7CEE-404D-9C1A-5453F451404D}">
      <dsp:nvSpPr>
        <dsp:cNvPr id="0" name=""/>
        <dsp:cNvSpPr/>
      </dsp:nvSpPr>
      <dsp:spPr>
        <a:xfrm>
          <a:off x="4046287" y="2465490"/>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Check Rows Duplicate</a:t>
          </a:r>
        </a:p>
      </dsp:txBody>
      <dsp:txXfrm>
        <a:off x="4074530" y="2493733"/>
        <a:ext cx="1287761" cy="522083"/>
      </dsp:txXfrm>
    </dsp:sp>
    <dsp:sp modelId="{95246EFF-86E7-49B6-BD15-94B157542346}">
      <dsp:nvSpPr>
        <dsp:cNvPr id="0" name=""/>
        <dsp:cNvSpPr/>
      </dsp:nvSpPr>
      <dsp:spPr>
        <a:xfrm>
          <a:off x="4046287" y="3287058"/>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Check and Handle Missing</a:t>
          </a:r>
        </a:p>
      </dsp:txBody>
      <dsp:txXfrm>
        <a:off x="4074530" y="3315301"/>
        <a:ext cx="1287761" cy="522083"/>
      </dsp:txXfrm>
    </dsp:sp>
    <dsp:sp modelId="{9210212B-1F5D-4F23-A816-A5F8386269EF}">
      <dsp:nvSpPr>
        <dsp:cNvPr id="0" name=""/>
        <dsp:cNvSpPr/>
      </dsp:nvSpPr>
      <dsp:spPr>
        <a:xfrm>
          <a:off x="4046287" y="4108627"/>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Check Data types</a:t>
          </a:r>
        </a:p>
      </dsp:txBody>
      <dsp:txXfrm>
        <a:off x="4074530" y="4136870"/>
        <a:ext cx="1287761" cy="522083"/>
      </dsp:txXfrm>
    </dsp:sp>
    <dsp:sp modelId="{80DCD60D-114B-4949-8C60-8A82597FB8C4}">
      <dsp:nvSpPr>
        <dsp:cNvPr id="0" name=""/>
        <dsp:cNvSpPr/>
      </dsp:nvSpPr>
      <dsp:spPr>
        <a:xfrm>
          <a:off x="5373314" y="822353"/>
          <a:ext cx="1445370" cy="578569"/>
        </a:xfrm>
        <a:prstGeom prst="roundRect">
          <a:avLst/>
        </a:prstGeom>
        <a:solidFill>
          <a:srgbClr val="9E3B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Century Gothic" panose="020B0502020202020204" pitchFamily="34" charset="0"/>
            </a:rPr>
            <a:t>Preprocessing</a:t>
          </a:r>
        </a:p>
      </dsp:txBody>
      <dsp:txXfrm>
        <a:off x="5401557" y="850596"/>
        <a:ext cx="1388884" cy="522083"/>
      </dsp:txXfrm>
    </dsp:sp>
    <dsp:sp modelId="{6B3801B8-B1E5-4B9B-85A7-7F6FE4560D6C}">
      <dsp:nvSpPr>
        <dsp:cNvPr id="0" name=""/>
        <dsp:cNvSpPr/>
      </dsp:nvSpPr>
      <dsp:spPr>
        <a:xfrm>
          <a:off x="5734657" y="1643921"/>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Convert Data types</a:t>
          </a:r>
        </a:p>
      </dsp:txBody>
      <dsp:txXfrm>
        <a:off x="5762900" y="1672164"/>
        <a:ext cx="1287761" cy="522083"/>
      </dsp:txXfrm>
    </dsp:sp>
    <dsp:sp modelId="{527BB9A1-0A77-44E1-90EB-7A9514F89AE9}">
      <dsp:nvSpPr>
        <dsp:cNvPr id="0" name=""/>
        <dsp:cNvSpPr/>
      </dsp:nvSpPr>
      <dsp:spPr>
        <a:xfrm>
          <a:off x="5734657" y="2465490"/>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Feature Engineering</a:t>
          </a:r>
        </a:p>
      </dsp:txBody>
      <dsp:txXfrm>
        <a:off x="5762900" y="2493733"/>
        <a:ext cx="1287761" cy="522083"/>
      </dsp:txXfrm>
    </dsp:sp>
    <dsp:sp modelId="{21645D5E-7B20-4A4A-B90F-72F454FA782E}">
      <dsp:nvSpPr>
        <dsp:cNvPr id="0" name=""/>
        <dsp:cNvSpPr/>
      </dsp:nvSpPr>
      <dsp:spPr>
        <a:xfrm>
          <a:off x="5734657" y="3287058"/>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One Hot Encoding</a:t>
          </a:r>
        </a:p>
      </dsp:txBody>
      <dsp:txXfrm>
        <a:off x="5762900" y="3315301"/>
        <a:ext cx="1287761" cy="522083"/>
      </dsp:txXfrm>
    </dsp:sp>
    <dsp:sp modelId="{70AF8A57-DCF1-4F3E-9A77-320453F5BFF8}">
      <dsp:nvSpPr>
        <dsp:cNvPr id="0" name=""/>
        <dsp:cNvSpPr/>
      </dsp:nvSpPr>
      <dsp:spPr>
        <a:xfrm>
          <a:off x="7061684" y="822353"/>
          <a:ext cx="1445370" cy="578569"/>
        </a:xfrm>
        <a:prstGeom prst="roundRect">
          <a:avLst/>
        </a:prstGeom>
        <a:solidFill>
          <a:srgbClr val="9E3B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Century Gothic" panose="020B0502020202020204" pitchFamily="34" charset="0"/>
            </a:rPr>
            <a:t>Explore The Data</a:t>
          </a:r>
        </a:p>
      </dsp:txBody>
      <dsp:txXfrm>
        <a:off x="7089927" y="850596"/>
        <a:ext cx="1388884" cy="522083"/>
      </dsp:txXfrm>
    </dsp:sp>
    <dsp:sp modelId="{A5FE7806-03C6-41B2-A573-1056D397EA9B}">
      <dsp:nvSpPr>
        <dsp:cNvPr id="0" name=""/>
        <dsp:cNvSpPr/>
      </dsp:nvSpPr>
      <dsp:spPr>
        <a:xfrm>
          <a:off x="7423026" y="1643921"/>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Check Target</a:t>
          </a:r>
        </a:p>
      </dsp:txBody>
      <dsp:txXfrm>
        <a:off x="7451269" y="1672164"/>
        <a:ext cx="1287761" cy="522083"/>
      </dsp:txXfrm>
    </dsp:sp>
    <dsp:sp modelId="{F1A7324C-03A2-4925-9C76-CD62C43756C6}">
      <dsp:nvSpPr>
        <dsp:cNvPr id="0" name=""/>
        <dsp:cNvSpPr/>
      </dsp:nvSpPr>
      <dsp:spPr>
        <a:xfrm>
          <a:off x="7423026" y="2465490"/>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Check Independent Features</a:t>
          </a:r>
        </a:p>
      </dsp:txBody>
      <dsp:txXfrm>
        <a:off x="7451269" y="2493733"/>
        <a:ext cx="1287761" cy="522083"/>
      </dsp:txXfrm>
    </dsp:sp>
    <dsp:sp modelId="{0F608FCA-A4BC-47E4-9307-1359CC635DD3}">
      <dsp:nvSpPr>
        <dsp:cNvPr id="0" name=""/>
        <dsp:cNvSpPr/>
      </dsp:nvSpPr>
      <dsp:spPr>
        <a:xfrm>
          <a:off x="7423026" y="3287058"/>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Check Correlation</a:t>
          </a:r>
        </a:p>
      </dsp:txBody>
      <dsp:txXfrm>
        <a:off x="7451269" y="3315301"/>
        <a:ext cx="1287761" cy="522083"/>
      </dsp:txXfrm>
    </dsp:sp>
    <dsp:sp modelId="{DDB0FBB3-9BD9-4499-AD7A-37E9E8E42EB1}">
      <dsp:nvSpPr>
        <dsp:cNvPr id="0" name=""/>
        <dsp:cNvSpPr/>
      </dsp:nvSpPr>
      <dsp:spPr>
        <a:xfrm>
          <a:off x="7423026" y="4108627"/>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Plot Visualizations/ Pair Plot</a:t>
          </a:r>
        </a:p>
      </dsp:txBody>
      <dsp:txXfrm>
        <a:off x="7451269" y="4136870"/>
        <a:ext cx="1287761" cy="522083"/>
      </dsp:txXfrm>
    </dsp:sp>
    <dsp:sp modelId="{2A2E361B-A818-4523-822F-EDCED6FB2E52}">
      <dsp:nvSpPr>
        <dsp:cNvPr id="0" name=""/>
        <dsp:cNvSpPr/>
      </dsp:nvSpPr>
      <dsp:spPr>
        <a:xfrm>
          <a:off x="8750053" y="822353"/>
          <a:ext cx="1445370" cy="578569"/>
        </a:xfrm>
        <a:prstGeom prst="roundRect">
          <a:avLst/>
        </a:prstGeom>
        <a:solidFill>
          <a:srgbClr val="9E3B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Century Gothic" panose="020B0502020202020204" pitchFamily="34" charset="0"/>
            </a:rPr>
            <a:t>Modelling</a:t>
          </a:r>
        </a:p>
      </dsp:txBody>
      <dsp:txXfrm>
        <a:off x="8778296" y="850596"/>
        <a:ext cx="1388884" cy="522083"/>
      </dsp:txXfrm>
    </dsp:sp>
    <dsp:sp modelId="{DF08A18C-5979-4033-97C7-E54872A60C74}">
      <dsp:nvSpPr>
        <dsp:cNvPr id="0" name=""/>
        <dsp:cNvSpPr/>
      </dsp:nvSpPr>
      <dsp:spPr>
        <a:xfrm>
          <a:off x="9111396" y="1643921"/>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Scale or Normalize the data</a:t>
          </a:r>
        </a:p>
      </dsp:txBody>
      <dsp:txXfrm>
        <a:off x="9139639" y="1672164"/>
        <a:ext cx="1287761" cy="522083"/>
      </dsp:txXfrm>
    </dsp:sp>
    <dsp:sp modelId="{848417A3-1D46-403C-BA10-59333F4952C4}">
      <dsp:nvSpPr>
        <dsp:cNvPr id="0" name=""/>
        <dsp:cNvSpPr/>
      </dsp:nvSpPr>
      <dsp:spPr>
        <a:xfrm>
          <a:off x="9111396" y="2465490"/>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Cure Imbalances</a:t>
          </a:r>
        </a:p>
      </dsp:txBody>
      <dsp:txXfrm>
        <a:off x="9139639" y="2493733"/>
        <a:ext cx="1287761" cy="522083"/>
      </dsp:txXfrm>
    </dsp:sp>
    <dsp:sp modelId="{2A75C18F-D972-4D7A-B2F1-808C8E56FE19}">
      <dsp:nvSpPr>
        <dsp:cNvPr id="0" name=""/>
        <dsp:cNvSpPr/>
      </dsp:nvSpPr>
      <dsp:spPr>
        <a:xfrm>
          <a:off x="9111396" y="3287058"/>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Initiate appropriate Models</a:t>
          </a:r>
        </a:p>
      </dsp:txBody>
      <dsp:txXfrm>
        <a:off x="9139639" y="3315301"/>
        <a:ext cx="1287761" cy="522083"/>
      </dsp:txXfrm>
    </dsp:sp>
    <dsp:sp modelId="{384FFC27-52A8-4D0D-BABC-EF69F052CC18}">
      <dsp:nvSpPr>
        <dsp:cNvPr id="0" name=""/>
        <dsp:cNvSpPr/>
      </dsp:nvSpPr>
      <dsp:spPr>
        <a:xfrm>
          <a:off x="9111396" y="4108627"/>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Improve Results</a:t>
          </a:r>
        </a:p>
      </dsp:txBody>
      <dsp:txXfrm>
        <a:off x="9139639" y="4136870"/>
        <a:ext cx="1287761" cy="522083"/>
      </dsp:txXfrm>
    </dsp:sp>
    <dsp:sp modelId="{5C843B12-0471-459B-94F2-F873DFD204B2}">
      <dsp:nvSpPr>
        <dsp:cNvPr id="0" name=""/>
        <dsp:cNvSpPr/>
      </dsp:nvSpPr>
      <dsp:spPr>
        <a:xfrm>
          <a:off x="9111396" y="4930195"/>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Improve Code</a:t>
          </a:r>
        </a:p>
      </dsp:txBody>
      <dsp:txXfrm>
        <a:off x="9139639" y="4958438"/>
        <a:ext cx="1287761" cy="522083"/>
      </dsp:txXfrm>
    </dsp:sp>
    <dsp:sp modelId="{2E6486D3-5D8F-48ED-A70D-FBE752BC23CA}">
      <dsp:nvSpPr>
        <dsp:cNvPr id="0" name=""/>
        <dsp:cNvSpPr/>
      </dsp:nvSpPr>
      <dsp:spPr>
        <a:xfrm>
          <a:off x="10438423" y="822353"/>
          <a:ext cx="1445370" cy="578569"/>
        </a:xfrm>
        <a:prstGeom prst="roundRect">
          <a:avLst/>
        </a:prstGeom>
        <a:solidFill>
          <a:srgbClr val="9E3B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Century Gothic" panose="020B0502020202020204" pitchFamily="34" charset="0"/>
            </a:rPr>
            <a:t>Conclusion</a:t>
          </a:r>
        </a:p>
      </dsp:txBody>
      <dsp:txXfrm>
        <a:off x="10466666" y="850596"/>
        <a:ext cx="1388884" cy="52208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473116-09FB-4C9F-AECC-280FA671E3A1}" type="datetimeFigureOut">
              <a:rPr lang="en-US" smtClean="0"/>
              <a:t>12/16/2021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25E16D-FAB0-4318-BC83-4A17782A6C66}" type="slidenum">
              <a:rPr lang="en-US" smtClean="0"/>
              <a:t>‹#›</a:t>
            </a:fld>
            <a:endParaRPr lang="en-US"/>
          </a:p>
        </p:txBody>
      </p:sp>
    </p:spTree>
    <p:extLst>
      <p:ext uri="{BB962C8B-B14F-4D97-AF65-F5344CB8AC3E}">
        <p14:creationId xmlns:p14="http://schemas.microsoft.com/office/powerpoint/2010/main" val="4019301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12/16/2021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12/16/2021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12/16/2021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12/16/2021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12/16/2021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12/16/2021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12/16/2021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12/16/2021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12/16/2021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12/16/2021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F1314C34-F582-4EEF-86CE-F88761E52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up of some chess pieces&#10;&#10;Description automatically generated with medium confidence">
            <a:extLst>
              <a:ext uri="{FF2B5EF4-FFF2-40B4-BE49-F238E27FC236}">
                <a16:creationId xmlns:a16="http://schemas.microsoft.com/office/drawing/2014/main" id="{97B07546-5DCA-4E48-B048-E72492089627}"/>
              </a:ext>
            </a:extLst>
          </p:cNvPr>
          <p:cNvPicPr>
            <a:picLocks noChangeAspect="1"/>
          </p:cNvPicPr>
          <p:nvPr/>
        </p:nvPicPr>
        <p:blipFill rotWithShape="1">
          <a:blip r:embed="rId3" cstate="screen">
            <a:duotone>
              <a:schemeClr val="bg2">
                <a:shade val="45000"/>
                <a:satMod val="135000"/>
              </a:schemeClr>
              <a:prstClr val="white"/>
            </a:duotone>
            <a:alphaModFix/>
            <a:extLst>
              <a:ext uri="{28A0092B-C50C-407E-A947-70E740481C1C}">
                <a14:useLocalDpi xmlns:a14="http://schemas.microsoft.com/office/drawing/2010/main"/>
              </a:ext>
            </a:extLst>
          </a:blip>
          <a:srcRect/>
          <a:stretch/>
        </p:blipFill>
        <p:spPr>
          <a:xfrm flipH="1">
            <a:off x="-1" y="10"/>
            <a:ext cx="12191999" cy="6857990"/>
          </a:xfrm>
          <a:prstGeom prst="rect">
            <a:avLst/>
          </a:prstGeom>
          <a:solidFill>
            <a:srgbClr val="DF931B"/>
          </a:solidFill>
        </p:spPr>
      </p:pic>
      <p:sp>
        <p:nvSpPr>
          <p:cNvPr id="46" name="Rectangle 45">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35791" y="3331444"/>
            <a:ext cx="6470692" cy="1229306"/>
          </a:xfrm>
        </p:spPr>
        <p:txBody>
          <a:bodyPr>
            <a:normAutofit/>
          </a:bodyPr>
          <a:lstStyle/>
          <a:p>
            <a:r>
              <a:rPr lang="en-US" sz="4200" dirty="0">
                <a:solidFill>
                  <a:schemeClr val="tx1"/>
                </a:solidFill>
                <a:latin typeface="Century Gothic" panose="020B0502020202020204" pitchFamily="34" charset="0"/>
              </a:rPr>
              <a:t>Chess Winner Prediction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735791" y="4735799"/>
            <a:ext cx="6470693" cy="605256"/>
          </a:xfrm>
        </p:spPr>
        <p:txBody>
          <a:bodyPr>
            <a:normAutofit/>
          </a:bodyPr>
          <a:lstStyle/>
          <a:p>
            <a:pPr>
              <a:lnSpc>
                <a:spcPct val="100000"/>
              </a:lnSpc>
            </a:pPr>
            <a:r>
              <a:rPr lang="en-US" sz="1100" dirty="0"/>
              <a:t>Salem EID</a:t>
            </a:r>
          </a:p>
          <a:p>
            <a:pPr>
              <a:lnSpc>
                <a:spcPct val="100000"/>
              </a:lnSpc>
            </a:pPr>
            <a:r>
              <a:rPr lang="en-US" sz="1100" dirty="0"/>
              <a:t>2021 DEC 16</a:t>
            </a:r>
          </a:p>
        </p:txBody>
      </p:sp>
      <p:cxnSp>
        <p:nvCxnSpPr>
          <p:cNvPr id="48" name="Straight Connector 47">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50" name="!!footer rectangle">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Graphical user interface, application, Teams&#10;&#10;Description automatically generated">
            <a:extLst>
              <a:ext uri="{FF2B5EF4-FFF2-40B4-BE49-F238E27FC236}">
                <a16:creationId xmlns:a16="http://schemas.microsoft.com/office/drawing/2014/main" id="{6BD2BD0C-E30F-46B1-B6C4-84025F9EBA9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511628"/>
            <a:ext cx="13670280" cy="5858692"/>
          </a:xfrm>
          <a:prstGeom prst="rect">
            <a:avLst/>
          </a:prstGeom>
        </p:spPr>
      </p:pic>
      <p:sp>
        <p:nvSpPr>
          <p:cNvPr id="17" name="TextBox 16">
            <a:extLst>
              <a:ext uri="{FF2B5EF4-FFF2-40B4-BE49-F238E27FC236}">
                <a16:creationId xmlns:a16="http://schemas.microsoft.com/office/drawing/2014/main" id="{5E725836-6EE7-449D-9A9E-5CB92F253F67}"/>
              </a:ext>
            </a:extLst>
          </p:cNvPr>
          <p:cNvSpPr txBox="1"/>
          <p:nvPr/>
        </p:nvSpPr>
        <p:spPr>
          <a:xfrm>
            <a:off x="0" y="304800"/>
            <a:ext cx="6812280" cy="523220"/>
          </a:xfrm>
          <a:prstGeom prst="rect">
            <a:avLst/>
          </a:prstGeom>
          <a:noFill/>
        </p:spPr>
        <p:txBody>
          <a:bodyPr wrap="square" rtlCol="0">
            <a:spAutoFit/>
          </a:bodyPr>
          <a:lstStyle/>
          <a:p>
            <a:r>
              <a:rPr lang="en-US" sz="2800" dirty="0">
                <a:latin typeface="Century Gothic" panose="020B0502020202020204" pitchFamily="34" charset="0"/>
              </a:rPr>
              <a:t>Features Correlation Heatmap</a:t>
            </a:r>
          </a:p>
        </p:txBody>
      </p:sp>
    </p:spTree>
    <p:extLst>
      <p:ext uri="{BB962C8B-B14F-4D97-AF65-F5344CB8AC3E}">
        <p14:creationId xmlns:p14="http://schemas.microsoft.com/office/powerpoint/2010/main" val="791313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9F51067-9CB4-411B-B3F7-B908C7B5FCBA}"/>
              </a:ext>
            </a:extLst>
          </p:cNvPr>
          <p:cNvGraphicFramePr>
            <a:graphicFrameLocks noGrp="1"/>
          </p:cNvGraphicFramePr>
          <p:nvPr>
            <p:extLst>
              <p:ext uri="{D42A27DB-BD31-4B8C-83A1-F6EECF244321}">
                <p14:modId xmlns:p14="http://schemas.microsoft.com/office/powerpoint/2010/main" val="369654551"/>
              </p:ext>
            </p:extLst>
          </p:nvPr>
        </p:nvGraphicFramePr>
        <p:xfrm>
          <a:off x="1429515" y="1417320"/>
          <a:ext cx="9332970" cy="4453632"/>
        </p:xfrm>
        <a:graphic>
          <a:graphicData uri="http://schemas.openxmlformats.org/drawingml/2006/table">
            <a:tbl>
              <a:tblPr firstRow="1" bandRow="1">
                <a:tableStyleId>{8EC20E35-A176-4012-BC5E-935CFFF8708E}</a:tableStyleId>
              </a:tblPr>
              <a:tblGrid>
                <a:gridCol w="3110990">
                  <a:extLst>
                    <a:ext uri="{9D8B030D-6E8A-4147-A177-3AD203B41FA5}">
                      <a16:colId xmlns:a16="http://schemas.microsoft.com/office/drawing/2014/main" val="1283126610"/>
                    </a:ext>
                  </a:extLst>
                </a:gridCol>
                <a:gridCol w="3110990">
                  <a:extLst>
                    <a:ext uri="{9D8B030D-6E8A-4147-A177-3AD203B41FA5}">
                      <a16:colId xmlns:a16="http://schemas.microsoft.com/office/drawing/2014/main" val="1019817390"/>
                    </a:ext>
                  </a:extLst>
                </a:gridCol>
                <a:gridCol w="3110990">
                  <a:extLst>
                    <a:ext uri="{9D8B030D-6E8A-4147-A177-3AD203B41FA5}">
                      <a16:colId xmlns:a16="http://schemas.microsoft.com/office/drawing/2014/main" val="1427658432"/>
                    </a:ext>
                  </a:extLst>
                </a:gridCol>
              </a:tblGrid>
              <a:tr h="984277">
                <a:tc>
                  <a:txBody>
                    <a:bodyPr/>
                    <a:lstStyle/>
                    <a:p>
                      <a:pPr algn="ctr" fontAlgn="b"/>
                      <a:r>
                        <a:rPr lang="en-US" sz="1900" b="0" u="none" strike="noStrike" cap="all" spc="60" dirty="0">
                          <a:solidFill>
                            <a:schemeClr val="bg1"/>
                          </a:solidFill>
                          <a:effectLst/>
                          <a:latin typeface="Century Gothic" panose="020B0502020202020204" pitchFamily="34" charset="0"/>
                        </a:rPr>
                        <a:t>Models</a:t>
                      </a:r>
                      <a:endParaRPr lang="en-US" sz="1900" b="0" i="0" u="none" strike="noStrike" cap="all" spc="60" dirty="0">
                        <a:solidFill>
                          <a:schemeClr val="bg1"/>
                        </a:solidFill>
                        <a:effectLst/>
                        <a:latin typeface="Century Gothic" panose="020B0502020202020204" pitchFamily="34" charset="0"/>
                      </a:endParaRPr>
                    </a:p>
                  </a:txBody>
                  <a:tcPr marL="218791" marR="218791" marT="218791" marB="218791" anchor="ctr">
                    <a:solidFill>
                      <a:srgbClr val="6D7CAF"/>
                    </a:solidFill>
                  </a:tcPr>
                </a:tc>
                <a:tc>
                  <a:txBody>
                    <a:bodyPr/>
                    <a:lstStyle/>
                    <a:p>
                      <a:pPr algn="ctr" fontAlgn="b"/>
                      <a:r>
                        <a:rPr lang="en-US" sz="1900" b="0" u="none" strike="noStrike" cap="all" spc="60" dirty="0">
                          <a:solidFill>
                            <a:schemeClr val="bg1"/>
                          </a:solidFill>
                          <a:effectLst/>
                          <a:latin typeface="Century Gothic" panose="020B0502020202020204" pitchFamily="34" charset="0"/>
                        </a:rPr>
                        <a:t>Accuracy Score</a:t>
                      </a:r>
                      <a:endParaRPr lang="en-US" sz="1900" b="0" i="0" u="none" strike="noStrike" cap="all" spc="60" dirty="0">
                        <a:solidFill>
                          <a:schemeClr val="bg1"/>
                        </a:solidFill>
                        <a:effectLst/>
                        <a:latin typeface="Century Gothic" panose="020B0502020202020204" pitchFamily="34" charset="0"/>
                      </a:endParaRPr>
                    </a:p>
                  </a:txBody>
                  <a:tcPr marL="218791" marR="218791" marT="218791" marB="218791" anchor="ctr">
                    <a:solidFill>
                      <a:srgbClr val="6D7CAF"/>
                    </a:solidFill>
                  </a:tcPr>
                </a:tc>
                <a:tc>
                  <a:txBody>
                    <a:bodyPr/>
                    <a:lstStyle/>
                    <a:p>
                      <a:pPr algn="ctr" fontAlgn="b"/>
                      <a:r>
                        <a:rPr lang="en-US" sz="1900" b="0" u="none" strike="noStrike" cap="all" spc="60" dirty="0">
                          <a:solidFill>
                            <a:schemeClr val="bg1"/>
                          </a:solidFill>
                          <a:effectLst/>
                          <a:latin typeface="Century Gothic" panose="020B0502020202020204" pitchFamily="34" charset="0"/>
                        </a:rPr>
                        <a:t>F1 Score</a:t>
                      </a:r>
                      <a:endParaRPr lang="en-US" sz="1900" b="0" i="0" u="none" strike="noStrike" cap="all" spc="60" dirty="0">
                        <a:solidFill>
                          <a:schemeClr val="bg1"/>
                        </a:solidFill>
                        <a:effectLst/>
                        <a:latin typeface="Century Gothic" panose="020B0502020202020204" pitchFamily="34" charset="0"/>
                      </a:endParaRPr>
                    </a:p>
                  </a:txBody>
                  <a:tcPr marL="218791" marR="218791" marT="218791" marB="218791" anchor="ctr">
                    <a:solidFill>
                      <a:srgbClr val="6D7CAF"/>
                    </a:solidFill>
                  </a:tcPr>
                </a:tc>
                <a:extLst>
                  <a:ext uri="{0D108BD9-81ED-4DB2-BD59-A6C34878D82A}">
                    <a16:rowId xmlns:a16="http://schemas.microsoft.com/office/drawing/2014/main" val="2670447825"/>
                  </a:ext>
                </a:extLst>
              </a:tr>
              <a:tr h="693871">
                <a:tc>
                  <a:txBody>
                    <a:bodyPr/>
                    <a:lstStyle/>
                    <a:p>
                      <a:pPr algn="ctr" fontAlgn="b"/>
                      <a:r>
                        <a:rPr lang="en-US" sz="1900" b="0" u="none" strike="noStrike" cap="none" spc="0" dirty="0">
                          <a:solidFill>
                            <a:schemeClr val="tx1"/>
                          </a:solidFill>
                          <a:effectLst/>
                          <a:latin typeface="Century Gothic" panose="020B0502020202020204" pitchFamily="34" charset="0"/>
                        </a:rPr>
                        <a:t>Logistic Regression</a:t>
                      </a:r>
                      <a:endParaRPr lang="en-US" sz="1900" b="0" i="0" u="none" strike="noStrike" cap="none" spc="0" dirty="0">
                        <a:solidFill>
                          <a:schemeClr val="tx1"/>
                        </a:solidFill>
                        <a:effectLst/>
                        <a:latin typeface="Century Gothic" panose="020B0502020202020204" pitchFamily="34" charset="0"/>
                      </a:endParaRPr>
                    </a:p>
                  </a:txBody>
                  <a:tcPr marL="12155" marR="12155" marT="12155" marB="145861" anchor="ctr"/>
                </a:tc>
                <a:tc>
                  <a:txBody>
                    <a:bodyPr/>
                    <a:lstStyle/>
                    <a:p>
                      <a:pPr algn="ctr" fontAlgn="b"/>
                      <a:r>
                        <a:rPr lang="en-US" sz="1900" b="0" u="none" strike="noStrike" cap="none" spc="0">
                          <a:solidFill>
                            <a:schemeClr val="tx1"/>
                          </a:solidFill>
                          <a:effectLst/>
                          <a:latin typeface="Century Gothic" panose="020B0502020202020204" pitchFamily="34" charset="0"/>
                        </a:rPr>
                        <a:t>0.665053</a:t>
                      </a:r>
                      <a:endParaRPr lang="en-US" sz="1900" b="0" i="0" u="none" strike="noStrike" cap="none" spc="0">
                        <a:solidFill>
                          <a:schemeClr val="tx1"/>
                        </a:solidFill>
                        <a:effectLst/>
                        <a:latin typeface="Century Gothic" panose="020B0502020202020204" pitchFamily="34" charset="0"/>
                      </a:endParaRPr>
                    </a:p>
                  </a:txBody>
                  <a:tcPr marL="12155" marR="12155" marT="12155" marB="145861" anchor="ctr"/>
                </a:tc>
                <a:tc>
                  <a:txBody>
                    <a:bodyPr/>
                    <a:lstStyle/>
                    <a:p>
                      <a:pPr algn="ctr" fontAlgn="b"/>
                      <a:r>
                        <a:rPr lang="en-US" sz="1900" b="0" u="none" strike="noStrike" cap="none" spc="0" dirty="0">
                          <a:solidFill>
                            <a:schemeClr val="tx1"/>
                          </a:solidFill>
                          <a:effectLst/>
                          <a:latin typeface="Century Gothic" panose="020B0502020202020204" pitchFamily="34" charset="0"/>
                        </a:rPr>
                        <a:t>0.664628</a:t>
                      </a:r>
                      <a:endParaRPr lang="en-US" sz="1900" b="0" i="0" u="none" strike="noStrike" cap="none" spc="0" dirty="0">
                        <a:solidFill>
                          <a:schemeClr val="tx1"/>
                        </a:solidFill>
                        <a:effectLst/>
                        <a:latin typeface="Century Gothic" panose="020B0502020202020204" pitchFamily="34" charset="0"/>
                      </a:endParaRPr>
                    </a:p>
                  </a:txBody>
                  <a:tcPr marL="12155" marR="12155" marT="12155" marB="145861" anchor="ctr"/>
                </a:tc>
                <a:extLst>
                  <a:ext uri="{0D108BD9-81ED-4DB2-BD59-A6C34878D82A}">
                    <a16:rowId xmlns:a16="http://schemas.microsoft.com/office/drawing/2014/main" val="1477437274"/>
                  </a:ext>
                </a:extLst>
              </a:tr>
              <a:tr h="693871">
                <a:tc>
                  <a:txBody>
                    <a:bodyPr/>
                    <a:lstStyle/>
                    <a:p>
                      <a:pPr algn="ctr" fontAlgn="b"/>
                      <a:r>
                        <a:rPr lang="en-US" sz="1900" b="0" u="none" strike="noStrike" cap="none" spc="0" dirty="0">
                          <a:solidFill>
                            <a:schemeClr val="tx1"/>
                          </a:solidFill>
                          <a:effectLst/>
                          <a:latin typeface="Century Gothic" panose="020B0502020202020204" pitchFamily="34" charset="0"/>
                        </a:rPr>
                        <a:t>Random Forest</a:t>
                      </a:r>
                      <a:endParaRPr lang="en-US" sz="1900" b="0" i="0" u="none" strike="noStrike" cap="none" spc="0" dirty="0">
                        <a:solidFill>
                          <a:schemeClr val="tx1"/>
                        </a:solidFill>
                        <a:effectLst/>
                        <a:latin typeface="Century Gothic" panose="020B0502020202020204" pitchFamily="34" charset="0"/>
                      </a:endParaRPr>
                    </a:p>
                  </a:txBody>
                  <a:tcPr marL="12155" marR="12155" marT="12155" marB="145861" anchor="ctr">
                    <a:lnB w="28575" cap="flat" cmpd="sng" algn="ctr">
                      <a:solidFill>
                        <a:srgbClr val="C00000"/>
                      </a:solidFill>
                      <a:prstDash val="solid"/>
                      <a:round/>
                      <a:headEnd type="none" w="med" len="med"/>
                      <a:tailEnd type="none" w="med" len="med"/>
                    </a:lnB>
                  </a:tcPr>
                </a:tc>
                <a:tc>
                  <a:txBody>
                    <a:bodyPr/>
                    <a:lstStyle/>
                    <a:p>
                      <a:pPr algn="ctr" fontAlgn="b"/>
                      <a:r>
                        <a:rPr lang="en-US" sz="1900" b="0" u="none" strike="noStrike" cap="none" spc="0" dirty="0">
                          <a:solidFill>
                            <a:schemeClr val="tx1"/>
                          </a:solidFill>
                          <a:effectLst/>
                          <a:latin typeface="Century Gothic" panose="020B0502020202020204" pitchFamily="34" charset="0"/>
                        </a:rPr>
                        <a:t>0.67244</a:t>
                      </a:r>
                      <a:endParaRPr lang="en-US" sz="1900" b="0" i="0" u="none" strike="noStrike" cap="none" spc="0" dirty="0">
                        <a:solidFill>
                          <a:schemeClr val="tx1"/>
                        </a:solidFill>
                        <a:effectLst/>
                        <a:latin typeface="Century Gothic" panose="020B0502020202020204" pitchFamily="34" charset="0"/>
                      </a:endParaRPr>
                    </a:p>
                  </a:txBody>
                  <a:tcPr marL="12155" marR="12155" marT="12155" marB="145861" anchor="ctr">
                    <a:lnB w="28575" cap="flat" cmpd="sng" algn="ctr">
                      <a:solidFill>
                        <a:srgbClr val="C00000"/>
                      </a:solidFill>
                      <a:prstDash val="solid"/>
                      <a:round/>
                      <a:headEnd type="none" w="med" len="med"/>
                      <a:tailEnd type="none" w="med" len="med"/>
                    </a:lnB>
                  </a:tcPr>
                </a:tc>
                <a:tc>
                  <a:txBody>
                    <a:bodyPr/>
                    <a:lstStyle/>
                    <a:p>
                      <a:pPr algn="ctr" fontAlgn="b"/>
                      <a:r>
                        <a:rPr lang="en-US" sz="1900" b="0" u="none" strike="noStrike" cap="none" spc="0" dirty="0">
                          <a:solidFill>
                            <a:schemeClr val="tx1"/>
                          </a:solidFill>
                          <a:effectLst/>
                          <a:latin typeface="Century Gothic" panose="020B0502020202020204" pitchFamily="34" charset="0"/>
                        </a:rPr>
                        <a:t>0.672021</a:t>
                      </a:r>
                      <a:endParaRPr lang="en-US" sz="1900" b="0" i="0" u="none" strike="noStrike" cap="none" spc="0" dirty="0">
                        <a:solidFill>
                          <a:schemeClr val="tx1"/>
                        </a:solidFill>
                        <a:effectLst/>
                        <a:latin typeface="Century Gothic" panose="020B0502020202020204" pitchFamily="34" charset="0"/>
                      </a:endParaRPr>
                    </a:p>
                  </a:txBody>
                  <a:tcPr marL="12155" marR="12155" marT="12155" marB="145861" anchor="ctr">
                    <a:lnB w="28575"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3161782955"/>
                  </a:ext>
                </a:extLst>
              </a:tr>
              <a:tr h="693871">
                <a:tc>
                  <a:txBody>
                    <a:bodyPr/>
                    <a:lstStyle/>
                    <a:p>
                      <a:pPr algn="ctr" fontAlgn="b"/>
                      <a:r>
                        <a:rPr lang="en-US" sz="1900" b="0" u="none" strike="noStrike" cap="none" spc="0" dirty="0" err="1">
                          <a:solidFill>
                            <a:schemeClr val="tx1"/>
                          </a:solidFill>
                          <a:effectLst/>
                          <a:latin typeface="Century Gothic" panose="020B0502020202020204" pitchFamily="34" charset="0"/>
                        </a:rPr>
                        <a:t>XGBoost</a:t>
                      </a:r>
                      <a:endParaRPr lang="en-US" sz="1900" b="0" i="0" u="none" strike="noStrike" cap="none" spc="0" dirty="0">
                        <a:solidFill>
                          <a:schemeClr val="tx1"/>
                        </a:solidFill>
                        <a:effectLst/>
                        <a:latin typeface="Century Gothic" panose="020B0502020202020204" pitchFamily="34" charset="0"/>
                      </a:endParaRPr>
                    </a:p>
                  </a:txBody>
                  <a:tcPr marL="12155" marR="12155" marT="12155" marB="145861" anchor="ctr">
                    <a:lnL w="28575" cap="flat" cmpd="sng" algn="ctr">
                      <a:solidFill>
                        <a:srgbClr val="C00000"/>
                      </a:solidFill>
                      <a:prstDash val="solid"/>
                      <a:round/>
                      <a:headEnd type="none" w="med" len="med"/>
                      <a:tailEnd type="none" w="med" len="med"/>
                    </a:lnL>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tcPr>
                </a:tc>
                <a:tc>
                  <a:txBody>
                    <a:bodyPr/>
                    <a:lstStyle/>
                    <a:p>
                      <a:pPr algn="ctr" fontAlgn="b"/>
                      <a:r>
                        <a:rPr lang="en-US" sz="1900" b="0" u="none" strike="noStrike" cap="none" spc="0" dirty="0">
                          <a:solidFill>
                            <a:schemeClr val="tx1"/>
                          </a:solidFill>
                          <a:effectLst/>
                          <a:latin typeface="Century Gothic" panose="020B0502020202020204" pitchFamily="34" charset="0"/>
                        </a:rPr>
                        <a:t>0.875191</a:t>
                      </a:r>
                      <a:endParaRPr lang="en-US" sz="1900" b="0" i="0" u="none" strike="noStrike" cap="none" spc="0" dirty="0">
                        <a:solidFill>
                          <a:schemeClr val="tx1"/>
                        </a:solidFill>
                        <a:effectLst/>
                        <a:latin typeface="Century Gothic" panose="020B0502020202020204" pitchFamily="34" charset="0"/>
                      </a:endParaRPr>
                    </a:p>
                  </a:txBody>
                  <a:tcPr marL="12155" marR="12155" marT="12155" marB="145861" anchor="ct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tcPr>
                </a:tc>
                <a:tc>
                  <a:txBody>
                    <a:bodyPr/>
                    <a:lstStyle/>
                    <a:p>
                      <a:pPr algn="ctr" fontAlgn="b"/>
                      <a:r>
                        <a:rPr lang="en-US" sz="1900" b="0" u="none" strike="noStrike" cap="none" spc="0" dirty="0">
                          <a:solidFill>
                            <a:schemeClr val="tx1"/>
                          </a:solidFill>
                          <a:effectLst/>
                          <a:latin typeface="Century Gothic" panose="020B0502020202020204" pitchFamily="34" charset="0"/>
                        </a:rPr>
                        <a:t>0.875144</a:t>
                      </a:r>
                      <a:endParaRPr lang="en-US" sz="1900" b="0" i="0" u="none" strike="noStrike" cap="none" spc="0" dirty="0">
                        <a:solidFill>
                          <a:schemeClr val="tx1"/>
                        </a:solidFill>
                        <a:effectLst/>
                        <a:latin typeface="Century Gothic" panose="020B0502020202020204" pitchFamily="34" charset="0"/>
                      </a:endParaRPr>
                    </a:p>
                  </a:txBody>
                  <a:tcPr marL="12155" marR="12155" marT="12155" marB="145861" anchor="ctr">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2273748170"/>
                  </a:ext>
                </a:extLst>
              </a:tr>
              <a:tr h="693871">
                <a:tc>
                  <a:txBody>
                    <a:bodyPr/>
                    <a:lstStyle/>
                    <a:p>
                      <a:pPr algn="ctr" fontAlgn="b"/>
                      <a:r>
                        <a:rPr lang="en-US" sz="1900" b="0" u="none" strike="noStrike" cap="none" spc="0">
                          <a:solidFill>
                            <a:schemeClr val="tx1"/>
                          </a:solidFill>
                          <a:effectLst/>
                          <a:latin typeface="Century Gothic" panose="020B0502020202020204" pitchFamily="34" charset="0"/>
                        </a:rPr>
                        <a:t>SVM</a:t>
                      </a:r>
                      <a:endParaRPr lang="en-US" sz="1900" b="0" i="0" u="none" strike="noStrike" cap="none" spc="0">
                        <a:solidFill>
                          <a:schemeClr val="tx1"/>
                        </a:solidFill>
                        <a:effectLst/>
                        <a:latin typeface="Century Gothic" panose="020B0502020202020204" pitchFamily="34" charset="0"/>
                      </a:endParaRPr>
                    </a:p>
                  </a:txBody>
                  <a:tcPr marL="12155" marR="12155" marT="12155" marB="145861" anchor="ctr">
                    <a:lnT w="28575" cap="flat" cmpd="sng" algn="ctr">
                      <a:solidFill>
                        <a:srgbClr val="C00000"/>
                      </a:solidFill>
                      <a:prstDash val="solid"/>
                      <a:round/>
                      <a:headEnd type="none" w="med" len="med"/>
                      <a:tailEnd type="none" w="med" len="med"/>
                    </a:lnT>
                  </a:tcPr>
                </a:tc>
                <a:tc>
                  <a:txBody>
                    <a:bodyPr/>
                    <a:lstStyle/>
                    <a:p>
                      <a:pPr algn="ctr" fontAlgn="b"/>
                      <a:r>
                        <a:rPr lang="en-US" sz="1900" b="0" u="none" strike="noStrike" cap="none" spc="0" dirty="0">
                          <a:solidFill>
                            <a:schemeClr val="tx1"/>
                          </a:solidFill>
                          <a:effectLst/>
                          <a:latin typeface="Century Gothic" panose="020B0502020202020204" pitchFamily="34" charset="0"/>
                        </a:rPr>
                        <a:t>0.643148</a:t>
                      </a:r>
                      <a:endParaRPr lang="en-US" sz="1900" b="0" i="0" u="none" strike="noStrike" cap="none" spc="0" dirty="0">
                        <a:solidFill>
                          <a:schemeClr val="tx1"/>
                        </a:solidFill>
                        <a:effectLst/>
                        <a:latin typeface="Century Gothic" panose="020B0502020202020204" pitchFamily="34" charset="0"/>
                      </a:endParaRPr>
                    </a:p>
                  </a:txBody>
                  <a:tcPr marL="12155" marR="12155" marT="12155" marB="145861" anchor="ctr">
                    <a:lnT w="28575" cap="flat" cmpd="sng" algn="ctr">
                      <a:solidFill>
                        <a:srgbClr val="C00000"/>
                      </a:solidFill>
                      <a:prstDash val="solid"/>
                      <a:round/>
                      <a:headEnd type="none" w="med" len="med"/>
                      <a:tailEnd type="none" w="med" len="med"/>
                    </a:lnT>
                  </a:tcPr>
                </a:tc>
                <a:tc>
                  <a:txBody>
                    <a:bodyPr/>
                    <a:lstStyle/>
                    <a:p>
                      <a:pPr algn="ctr" fontAlgn="b"/>
                      <a:r>
                        <a:rPr lang="en-US" sz="1900" b="0" u="none" strike="noStrike" cap="none" spc="0" dirty="0">
                          <a:solidFill>
                            <a:schemeClr val="tx1"/>
                          </a:solidFill>
                          <a:effectLst/>
                          <a:latin typeface="Century Gothic" panose="020B0502020202020204" pitchFamily="34" charset="0"/>
                        </a:rPr>
                        <a:t>0.642504</a:t>
                      </a:r>
                      <a:endParaRPr lang="en-US" sz="1900" b="0" i="0" u="none" strike="noStrike" cap="none" spc="0" dirty="0">
                        <a:solidFill>
                          <a:schemeClr val="tx1"/>
                        </a:solidFill>
                        <a:effectLst/>
                        <a:latin typeface="Century Gothic" panose="020B0502020202020204" pitchFamily="34" charset="0"/>
                      </a:endParaRPr>
                    </a:p>
                  </a:txBody>
                  <a:tcPr marL="12155" marR="12155" marT="12155" marB="145861" anchor="ctr">
                    <a:lnT w="28575"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3781363888"/>
                  </a:ext>
                </a:extLst>
              </a:tr>
              <a:tr h="693871">
                <a:tc>
                  <a:txBody>
                    <a:bodyPr/>
                    <a:lstStyle/>
                    <a:p>
                      <a:pPr algn="ctr" fontAlgn="b"/>
                      <a:r>
                        <a:rPr lang="en-US" sz="1900" b="0" u="none" strike="noStrike" cap="none" spc="0" dirty="0">
                          <a:solidFill>
                            <a:schemeClr val="tx1"/>
                          </a:solidFill>
                          <a:effectLst/>
                          <a:latin typeface="Century Gothic" panose="020B0502020202020204" pitchFamily="34" charset="0"/>
                        </a:rPr>
                        <a:t>KNN</a:t>
                      </a:r>
                      <a:endParaRPr lang="en-US" sz="1900" b="0" i="0" u="none" strike="noStrike" cap="none" spc="0" dirty="0">
                        <a:solidFill>
                          <a:schemeClr val="tx1"/>
                        </a:solidFill>
                        <a:effectLst/>
                        <a:latin typeface="Century Gothic" panose="020B0502020202020204" pitchFamily="34" charset="0"/>
                      </a:endParaRPr>
                    </a:p>
                  </a:txBody>
                  <a:tcPr marL="12155" marR="12155" marT="12155" marB="145861" anchor="ctr"/>
                </a:tc>
                <a:tc>
                  <a:txBody>
                    <a:bodyPr/>
                    <a:lstStyle/>
                    <a:p>
                      <a:pPr algn="ctr" fontAlgn="b"/>
                      <a:r>
                        <a:rPr lang="en-US" sz="1900" b="0" u="none" strike="noStrike" cap="none" spc="0" dirty="0">
                          <a:solidFill>
                            <a:schemeClr val="tx1"/>
                          </a:solidFill>
                          <a:effectLst/>
                          <a:latin typeface="Century Gothic" panose="020B0502020202020204" pitchFamily="34" charset="0"/>
                        </a:rPr>
                        <a:t>0.625064</a:t>
                      </a:r>
                      <a:endParaRPr lang="en-US" sz="1900" b="0" i="0" u="none" strike="noStrike" cap="none" spc="0" dirty="0">
                        <a:solidFill>
                          <a:schemeClr val="tx1"/>
                        </a:solidFill>
                        <a:effectLst/>
                        <a:latin typeface="Century Gothic" panose="020B0502020202020204" pitchFamily="34" charset="0"/>
                      </a:endParaRPr>
                    </a:p>
                  </a:txBody>
                  <a:tcPr marL="12155" marR="12155" marT="12155" marB="145861" anchor="ctr"/>
                </a:tc>
                <a:tc>
                  <a:txBody>
                    <a:bodyPr/>
                    <a:lstStyle/>
                    <a:p>
                      <a:pPr algn="ctr" fontAlgn="b"/>
                      <a:r>
                        <a:rPr lang="en-US" sz="1900" b="0" u="none" strike="noStrike" cap="none" spc="0" dirty="0">
                          <a:solidFill>
                            <a:schemeClr val="tx1"/>
                          </a:solidFill>
                          <a:effectLst/>
                          <a:latin typeface="Century Gothic" panose="020B0502020202020204" pitchFamily="34" charset="0"/>
                        </a:rPr>
                        <a:t>0.624595</a:t>
                      </a:r>
                      <a:endParaRPr lang="en-US" sz="1900" b="0" i="0" u="none" strike="noStrike" cap="none" spc="0" dirty="0">
                        <a:solidFill>
                          <a:schemeClr val="tx1"/>
                        </a:solidFill>
                        <a:effectLst/>
                        <a:latin typeface="Century Gothic" panose="020B0502020202020204" pitchFamily="34" charset="0"/>
                      </a:endParaRPr>
                    </a:p>
                  </a:txBody>
                  <a:tcPr marL="12155" marR="12155" marT="12155" marB="145861" anchor="ctr"/>
                </a:tc>
                <a:extLst>
                  <a:ext uri="{0D108BD9-81ED-4DB2-BD59-A6C34878D82A}">
                    <a16:rowId xmlns:a16="http://schemas.microsoft.com/office/drawing/2014/main" val="3626104014"/>
                  </a:ext>
                </a:extLst>
              </a:tr>
            </a:tbl>
          </a:graphicData>
        </a:graphic>
      </p:graphicFrame>
      <p:sp>
        <p:nvSpPr>
          <p:cNvPr id="3" name="TextBox 2">
            <a:extLst>
              <a:ext uri="{FF2B5EF4-FFF2-40B4-BE49-F238E27FC236}">
                <a16:creationId xmlns:a16="http://schemas.microsoft.com/office/drawing/2014/main" id="{7F0B1F65-CFB8-4188-9393-DA5328180D63}"/>
              </a:ext>
            </a:extLst>
          </p:cNvPr>
          <p:cNvSpPr txBox="1"/>
          <p:nvPr/>
        </p:nvSpPr>
        <p:spPr>
          <a:xfrm>
            <a:off x="0" y="304800"/>
            <a:ext cx="6812280" cy="523220"/>
          </a:xfrm>
          <a:prstGeom prst="rect">
            <a:avLst/>
          </a:prstGeom>
          <a:noFill/>
        </p:spPr>
        <p:txBody>
          <a:bodyPr wrap="square" rtlCol="0">
            <a:spAutoFit/>
          </a:bodyPr>
          <a:lstStyle/>
          <a:p>
            <a:r>
              <a:rPr lang="en-US" sz="2800" dirty="0">
                <a:latin typeface="Century Gothic" panose="020B0502020202020204" pitchFamily="34" charset="0"/>
              </a:rPr>
              <a:t>Scorings</a:t>
            </a:r>
          </a:p>
        </p:txBody>
      </p:sp>
    </p:spTree>
    <p:extLst>
      <p:ext uri="{BB962C8B-B14F-4D97-AF65-F5344CB8AC3E}">
        <p14:creationId xmlns:p14="http://schemas.microsoft.com/office/powerpoint/2010/main" val="3245375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9F81C7-39C7-4F48-9F74-A01C94668FB4}"/>
              </a:ext>
            </a:extLst>
          </p:cNvPr>
          <p:cNvSpPr txBox="1"/>
          <p:nvPr/>
        </p:nvSpPr>
        <p:spPr>
          <a:xfrm>
            <a:off x="228600" y="441960"/>
            <a:ext cx="6812280" cy="523220"/>
          </a:xfrm>
          <a:prstGeom prst="rect">
            <a:avLst/>
          </a:prstGeom>
          <a:noFill/>
        </p:spPr>
        <p:txBody>
          <a:bodyPr wrap="square" rtlCol="0">
            <a:spAutoFit/>
          </a:bodyPr>
          <a:lstStyle/>
          <a:p>
            <a:r>
              <a:rPr lang="en-US" sz="2800" dirty="0">
                <a:solidFill>
                  <a:srgbClr val="30383B"/>
                </a:solidFill>
                <a:latin typeface="Century Gothic" panose="020B0502020202020204" pitchFamily="34" charset="0"/>
              </a:rPr>
              <a:t>Confusion Matrix</a:t>
            </a:r>
          </a:p>
        </p:txBody>
      </p:sp>
      <p:pic>
        <p:nvPicPr>
          <p:cNvPr id="4" name="Picture 3" descr="Chart, treemap chart&#10;&#10;Description automatically generated">
            <a:extLst>
              <a:ext uri="{FF2B5EF4-FFF2-40B4-BE49-F238E27FC236}">
                <a16:creationId xmlns:a16="http://schemas.microsoft.com/office/drawing/2014/main" id="{044620EF-C35B-4D22-9E78-2AEBEAB6DDC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507749" y="788170"/>
            <a:ext cx="3737226" cy="2449353"/>
          </a:xfrm>
          <a:prstGeom prst="rect">
            <a:avLst/>
          </a:prstGeom>
        </p:spPr>
      </p:pic>
      <p:pic>
        <p:nvPicPr>
          <p:cNvPr id="6" name="Picture 5" descr="Chart, treemap chart&#10;&#10;Description automatically generated">
            <a:extLst>
              <a:ext uri="{FF2B5EF4-FFF2-40B4-BE49-F238E27FC236}">
                <a16:creationId xmlns:a16="http://schemas.microsoft.com/office/drawing/2014/main" id="{061E3907-0D87-434D-AFE1-D689E7E30E9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657884" y="3675311"/>
            <a:ext cx="3467435" cy="2167147"/>
          </a:xfrm>
          <a:prstGeom prst="rect">
            <a:avLst/>
          </a:prstGeom>
        </p:spPr>
      </p:pic>
      <p:pic>
        <p:nvPicPr>
          <p:cNvPr id="8" name="Picture 7" descr="Chart, treemap chart&#10;&#10;Description automatically generated">
            <a:extLst>
              <a:ext uri="{FF2B5EF4-FFF2-40B4-BE49-F238E27FC236}">
                <a16:creationId xmlns:a16="http://schemas.microsoft.com/office/drawing/2014/main" id="{87A5CB70-17B2-4310-AC32-AD8CEE59FC8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635449" y="3399439"/>
            <a:ext cx="3993792" cy="2496120"/>
          </a:xfrm>
          <a:prstGeom prst="rect">
            <a:avLst/>
          </a:prstGeom>
        </p:spPr>
      </p:pic>
      <p:pic>
        <p:nvPicPr>
          <p:cNvPr id="10" name="Picture 9" descr="Graphical user interface, application&#10;&#10;Description automatically generated">
            <a:extLst>
              <a:ext uri="{FF2B5EF4-FFF2-40B4-BE49-F238E27FC236}">
                <a16:creationId xmlns:a16="http://schemas.microsoft.com/office/drawing/2014/main" id="{7972BAFF-A37F-4E39-91D4-8F40BBFD654B}"/>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520923" y="711628"/>
            <a:ext cx="4075619" cy="2547262"/>
          </a:xfrm>
          <a:prstGeom prst="rect">
            <a:avLst/>
          </a:prstGeom>
        </p:spPr>
      </p:pic>
      <p:pic>
        <p:nvPicPr>
          <p:cNvPr id="12" name="Picture 11" descr="Chart, treemap chart&#10;&#10;Description automatically generated">
            <a:extLst>
              <a:ext uri="{FF2B5EF4-FFF2-40B4-BE49-F238E27FC236}">
                <a16:creationId xmlns:a16="http://schemas.microsoft.com/office/drawing/2014/main" id="{EA339FE8-FC17-458E-BC76-33B78BDA50DD}"/>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91917" y="1326767"/>
            <a:ext cx="6632549" cy="4145343"/>
          </a:xfrm>
          <a:prstGeom prst="rect">
            <a:avLst/>
          </a:prstGeom>
        </p:spPr>
      </p:pic>
    </p:spTree>
    <p:extLst>
      <p:ext uri="{BB962C8B-B14F-4D97-AF65-F5344CB8AC3E}">
        <p14:creationId xmlns:p14="http://schemas.microsoft.com/office/powerpoint/2010/main" val="3721441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9F81C7-39C7-4F48-9F74-A01C94668FB4}"/>
              </a:ext>
            </a:extLst>
          </p:cNvPr>
          <p:cNvSpPr txBox="1"/>
          <p:nvPr/>
        </p:nvSpPr>
        <p:spPr>
          <a:xfrm>
            <a:off x="228600" y="441960"/>
            <a:ext cx="6812280" cy="523220"/>
          </a:xfrm>
          <a:prstGeom prst="rect">
            <a:avLst/>
          </a:prstGeom>
          <a:noFill/>
        </p:spPr>
        <p:txBody>
          <a:bodyPr wrap="square" rtlCol="0">
            <a:spAutoFit/>
          </a:bodyPr>
          <a:lstStyle/>
          <a:p>
            <a:r>
              <a:rPr lang="en-US" sz="2800" dirty="0">
                <a:solidFill>
                  <a:srgbClr val="30383B"/>
                </a:solidFill>
                <a:latin typeface="Century Gothic" panose="020B0502020202020204" pitchFamily="34" charset="0"/>
              </a:rPr>
              <a:t>Future Direction</a:t>
            </a:r>
          </a:p>
        </p:txBody>
      </p:sp>
      <p:sp>
        <p:nvSpPr>
          <p:cNvPr id="5" name="TextBox 4">
            <a:extLst>
              <a:ext uri="{FF2B5EF4-FFF2-40B4-BE49-F238E27FC236}">
                <a16:creationId xmlns:a16="http://schemas.microsoft.com/office/drawing/2014/main" id="{6CD3525C-3CC4-4A09-9AE8-7403D0D83643}"/>
              </a:ext>
            </a:extLst>
          </p:cNvPr>
          <p:cNvSpPr txBox="1"/>
          <p:nvPr/>
        </p:nvSpPr>
        <p:spPr>
          <a:xfrm>
            <a:off x="982133" y="1182231"/>
            <a:ext cx="10227733" cy="2246769"/>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Century Gothic" panose="020B0502020202020204" pitchFamily="34" charset="0"/>
              </a:rPr>
              <a:t>Connect the model with the original lichess.org API to be updated with </a:t>
            </a:r>
            <a:r>
              <a:rPr lang="en-US" sz="2000" dirty="0" err="1">
                <a:latin typeface="Century Gothic" panose="020B0502020202020204" pitchFamily="34" charset="0"/>
              </a:rPr>
              <a:t>realtime</a:t>
            </a:r>
            <a:r>
              <a:rPr lang="en-US" sz="2000" dirty="0">
                <a:latin typeface="Century Gothic" panose="020B0502020202020204" pitchFamily="34" charset="0"/>
              </a:rPr>
              <a:t> data.</a:t>
            </a:r>
          </a:p>
          <a:p>
            <a:pPr marL="342900" indent="-342900">
              <a:buFont typeface="Wingdings" panose="05000000000000000000" pitchFamily="2" charset="2"/>
              <a:buChar char="Ø"/>
            </a:pPr>
            <a:r>
              <a:rPr lang="en-US" sz="2000" dirty="0">
                <a:latin typeface="Century Gothic" panose="020B0502020202020204" pitchFamily="34" charset="0"/>
              </a:rPr>
              <a:t>Deploy to production on a webapp using Flask.</a:t>
            </a:r>
          </a:p>
          <a:p>
            <a:pPr marL="342900" indent="-342900">
              <a:buFont typeface="Wingdings" panose="05000000000000000000" pitchFamily="2" charset="2"/>
              <a:buChar char="Ø"/>
            </a:pPr>
            <a:r>
              <a:rPr lang="en-US" sz="2000" dirty="0">
                <a:latin typeface="Century Gothic" panose="020B0502020202020204" pitchFamily="34" charset="0"/>
              </a:rPr>
              <a:t>Apply the model on different sport games. </a:t>
            </a:r>
          </a:p>
          <a:p>
            <a:pPr marL="342900" indent="-342900">
              <a:buFont typeface="Wingdings" panose="05000000000000000000" pitchFamily="2" charset="2"/>
              <a:buChar char="Ø"/>
            </a:pPr>
            <a:r>
              <a:rPr lang="en-US" sz="2000" dirty="0">
                <a:latin typeface="Century Gothic" panose="020B0502020202020204" pitchFamily="34" charset="0"/>
              </a:rPr>
              <a:t>Upgrade the model to including detailed movement analysis using on Neural Network models. </a:t>
            </a:r>
          </a:p>
          <a:p>
            <a:pPr marL="342900" indent="-342900">
              <a:buFont typeface="Wingdings" panose="05000000000000000000" pitchFamily="2" charset="2"/>
              <a:buChar char="Ø"/>
            </a:pPr>
            <a:endParaRPr lang="en-US" sz="2000" dirty="0">
              <a:latin typeface="Century Gothic" panose="020B0502020202020204" pitchFamily="34" charset="0"/>
            </a:endParaRPr>
          </a:p>
        </p:txBody>
      </p:sp>
      <p:sp>
        <p:nvSpPr>
          <p:cNvPr id="4" name="Rectangle: Rounded Corners 3">
            <a:extLst>
              <a:ext uri="{FF2B5EF4-FFF2-40B4-BE49-F238E27FC236}">
                <a16:creationId xmlns:a16="http://schemas.microsoft.com/office/drawing/2014/main" id="{39A5987B-7280-4282-AAFB-788D9319F5D9}"/>
              </a:ext>
            </a:extLst>
          </p:cNvPr>
          <p:cNvSpPr/>
          <p:nvPr/>
        </p:nvSpPr>
        <p:spPr>
          <a:xfrm>
            <a:off x="2023536" y="3316941"/>
            <a:ext cx="1750606" cy="537882"/>
          </a:xfrm>
          <a:prstGeom prst="roundRect">
            <a:avLst/>
          </a:prstGeom>
          <a:solidFill>
            <a:srgbClr val="6D7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entury Gothic" panose="020B0502020202020204" pitchFamily="34" charset="0"/>
              </a:rPr>
              <a:t>Players Ratings</a:t>
            </a:r>
          </a:p>
        </p:txBody>
      </p:sp>
      <p:sp>
        <p:nvSpPr>
          <p:cNvPr id="6" name="Rectangle: Rounded Corners 5">
            <a:extLst>
              <a:ext uri="{FF2B5EF4-FFF2-40B4-BE49-F238E27FC236}">
                <a16:creationId xmlns:a16="http://schemas.microsoft.com/office/drawing/2014/main" id="{28068267-66B9-443E-8480-1668F427A0F1}"/>
              </a:ext>
            </a:extLst>
          </p:cNvPr>
          <p:cNvSpPr/>
          <p:nvPr/>
        </p:nvSpPr>
        <p:spPr>
          <a:xfrm>
            <a:off x="2023534" y="4081183"/>
            <a:ext cx="1750606" cy="537882"/>
          </a:xfrm>
          <a:prstGeom prst="roundRect">
            <a:avLst/>
          </a:prstGeom>
          <a:solidFill>
            <a:srgbClr val="6D7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entury Gothic" panose="020B0502020202020204" pitchFamily="34" charset="0"/>
              </a:rPr>
              <a:t>Opening Move</a:t>
            </a:r>
          </a:p>
        </p:txBody>
      </p:sp>
      <p:sp>
        <p:nvSpPr>
          <p:cNvPr id="7" name="Rectangle: Rounded Corners 6">
            <a:extLst>
              <a:ext uri="{FF2B5EF4-FFF2-40B4-BE49-F238E27FC236}">
                <a16:creationId xmlns:a16="http://schemas.microsoft.com/office/drawing/2014/main" id="{ADE09AC3-7239-4EF3-81C2-A7F1CB175F6E}"/>
              </a:ext>
            </a:extLst>
          </p:cNvPr>
          <p:cNvSpPr/>
          <p:nvPr/>
        </p:nvSpPr>
        <p:spPr>
          <a:xfrm>
            <a:off x="2023534" y="4787156"/>
            <a:ext cx="1750606" cy="537882"/>
          </a:xfrm>
          <a:prstGeom prst="roundRect">
            <a:avLst/>
          </a:prstGeom>
          <a:solidFill>
            <a:srgbClr val="6D7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entury Gothic" panose="020B0502020202020204" pitchFamily="34" charset="0"/>
              </a:rPr>
              <a:t>Time Rules</a:t>
            </a:r>
          </a:p>
        </p:txBody>
      </p:sp>
      <p:sp>
        <p:nvSpPr>
          <p:cNvPr id="8" name="Rectangle: Rounded Corners 7">
            <a:extLst>
              <a:ext uri="{FF2B5EF4-FFF2-40B4-BE49-F238E27FC236}">
                <a16:creationId xmlns:a16="http://schemas.microsoft.com/office/drawing/2014/main" id="{F9E159D1-AEF0-4FC1-8D75-648C448D836A}"/>
              </a:ext>
            </a:extLst>
          </p:cNvPr>
          <p:cNvSpPr/>
          <p:nvPr/>
        </p:nvSpPr>
        <p:spPr>
          <a:xfrm>
            <a:off x="2023534" y="5551398"/>
            <a:ext cx="1750606" cy="537882"/>
          </a:xfrm>
          <a:prstGeom prst="roundRect">
            <a:avLst/>
          </a:prstGeom>
          <a:solidFill>
            <a:srgbClr val="6D7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entury Gothic" panose="020B0502020202020204" pitchFamily="34" charset="0"/>
              </a:rPr>
              <a:t>Number of moves</a:t>
            </a:r>
          </a:p>
        </p:txBody>
      </p:sp>
      <p:sp>
        <p:nvSpPr>
          <p:cNvPr id="9" name="Rectangle: Rounded Corners 8">
            <a:extLst>
              <a:ext uri="{FF2B5EF4-FFF2-40B4-BE49-F238E27FC236}">
                <a16:creationId xmlns:a16="http://schemas.microsoft.com/office/drawing/2014/main" id="{FFDAB881-34A1-4844-94FA-973157F027AD}"/>
              </a:ext>
            </a:extLst>
          </p:cNvPr>
          <p:cNvSpPr/>
          <p:nvPr/>
        </p:nvSpPr>
        <p:spPr>
          <a:xfrm>
            <a:off x="5165164" y="3951769"/>
            <a:ext cx="1317811" cy="1466898"/>
          </a:xfrm>
          <a:prstGeom prst="roundRect">
            <a:avLst/>
          </a:prstGeom>
          <a:solidFill>
            <a:srgbClr val="9E3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entury Gothic" panose="020B0502020202020204" pitchFamily="34" charset="0"/>
              </a:rPr>
              <a:t>Model</a:t>
            </a:r>
          </a:p>
        </p:txBody>
      </p:sp>
      <p:sp>
        <p:nvSpPr>
          <p:cNvPr id="10" name="Rectangle: Rounded Corners 9">
            <a:extLst>
              <a:ext uri="{FF2B5EF4-FFF2-40B4-BE49-F238E27FC236}">
                <a16:creationId xmlns:a16="http://schemas.microsoft.com/office/drawing/2014/main" id="{EE66B84D-9C01-421B-86FD-EDFFEED284FA}"/>
              </a:ext>
            </a:extLst>
          </p:cNvPr>
          <p:cNvSpPr/>
          <p:nvPr/>
        </p:nvSpPr>
        <p:spPr>
          <a:xfrm>
            <a:off x="7649383" y="4416277"/>
            <a:ext cx="1317811" cy="537882"/>
          </a:xfrm>
          <a:prstGeom prst="roundRect">
            <a:avLst/>
          </a:prstGeom>
          <a:solidFill>
            <a:srgbClr val="511A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entury Gothic" panose="020B0502020202020204" pitchFamily="34" charset="0"/>
              </a:rPr>
              <a:t>Winner</a:t>
            </a:r>
          </a:p>
        </p:txBody>
      </p:sp>
      <p:cxnSp>
        <p:nvCxnSpPr>
          <p:cNvPr id="12" name="Straight Arrow Connector 11">
            <a:extLst>
              <a:ext uri="{FF2B5EF4-FFF2-40B4-BE49-F238E27FC236}">
                <a16:creationId xmlns:a16="http://schemas.microsoft.com/office/drawing/2014/main" id="{AD400D6B-1C36-4A63-AD32-A7CD3A3C1B27}"/>
              </a:ext>
            </a:extLst>
          </p:cNvPr>
          <p:cNvCxnSpPr>
            <a:stCxn id="4" idx="3"/>
            <a:endCxn id="9" idx="1"/>
          </p:cNvCxnSpPr>
          <p:nvPr/>
        </p:nvCxnSpPr>
        <p:spPr>
          <a:xfrm>
            <a:off x="3774142" y="3585882"/>
            <a:ext cx="1391022" cy="10993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57EA141B-C12C-4155-B7C9-A437A6CBEE02}"/>
              </a:ext>
            </a:extLst>
          </p:cNvPr>
          <p:cNvCxnSpPr>
            <a:cxnSpLocks/>
            <a:endCxn id="9" idx="1"/>
          </p:cNvCxnSpPr>
          <p:nvPr/>
        </p:nvCxnSpPr>
        <p:spPr>
          <a:xfrm>
            <a:off x="3774140" y="4332195"/>
            <a:ext cx="1391024" cy="3530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9106317F-36BC-4D1C-978B-0550111CC1D5}"/>
              </a:ext>
            </a:extLst>
          </p:cNvPr>
          <p:cNvCxnSpPr>
            <a:cxnSpLocks/>
            <a:stCxn id="7" idx="3"/>
            <a:endCxn id="9" idx="1"/>
          </p:cNvCxnSpPr>
          <p:nvPr/>
        </p:nvCxnSpPr>
        <p:spPr>
          <a:xfrm flipV="1">
            <a:off x="3774140" y="4685218"/>
            <a:ext cx="1391024" cy="3708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10D1FB5F-44F7-4F06-AB7E-7B282534B9FE}"/>
              </a:ext>
            </a:extLst>
          </p:cNvPr>
          <p:cNvCxnSpPr>
            <a:cxnSpLocks/>
            <a:stCxn id="8" idx="3"/>
            <a:endCxn id="9" idx="1"/>
          </p:cNvCxnSpPr>
          <p:nvPr/>
        </p:nvCxnSpPr>
        <p:spPr>
          <a:xfrm flipV="1">
            <a:off x="3774140" y="4685218"/>
            <a:ext cx="1391024" cy="11351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33DFB833-62EB-497C-8D2C-A92BA13A0271}"/>
              </a:ext>
            </a:extLst>
          </p:cNvPr>
          <p:cNvCxnSpPr>
            <a:cxnSpLocks/>
            <a:stCxn id="9" idx="3"/>
            <a:endCxn id="10" idx="1"/>
          </p:cNvCxnSpPr>
          <p:nvPr/>
        </p:nvCxnSpPr>
        <p:spPr>
          <a:xfrm>
            <a:off x="6482975" y="4685218"/>
            <a:ext cx="116640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18461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80AD06-DE9C-41F3-B1DB-73963303CF71}"/>
              </a:ext>
            </a:extLst>
          </p:cNvPr>
          <p:cNvSpPr/>
          <p:nvPr/>
        </p:nvSpPr>
        <p:spPr>
          <a:xfrm>
            <a:off x="0" y="0"/>
            <a:ext cx="12192000" cy="6416040"/>
          </a:xfrm>
          <a:prstGeom prst="rect">
            <a:avLst/>
          </a:prstGeom>
          <a:solidFill>
            <a:srgbClr val="3038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46AE7F3C-23D1-4CED-A41F-5435A88DCEC6}"/>
              </a:ext>
            </a:extLst>
          </p:cNvPr>
          <p:cNvSpPr txBox="1">
            <a:spLocks/>
          </p:cNvSpPr>
          <p:nvPr/>
        </p:nvSpPr>
        <p:spPr>
          <a:xfrm>
            <a:off x="1772110" y="1836420"/>
            <a:ext cx="7417610" cy="3108960"/>
          </a:xfrm>
          <a:prstGeom prst="rect">
            <a:avLst/>
          </a:prstGeom>
          <a:noFill/>
          <a:effectLst>
            <a:outerShdw blurRad="50800" dist="38100" dir="2700000" algn="tl" rotWithShape="0">
              <a:prstClr val="black">
                <a:alpha val="40000"/>
              </a:prstClr>
            </a:outerShdw>
          </a:effectLst>
        </p:spPr>
        <p:txBody>
          <a:bodyPr anchor="ct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4800" dirty="0">
                <a:solidFill>
                  <a:schemeClr val="bg1"/>
                </a:solidFill>
                <a:latin typeface="Century Gothic" panose="020B0502020202020204" pitchFamily="34" charset="0"/>
              </a:rPr>
              <a:t>Thank you </a:t>
            </a:r>
          </a:p>
        </p:txBody>
      </p:sp>
      <p:pic>
        <p:nvPicPr>
          <p:cNvPr id="9" name="Graphic 8" descr="Chess pieces outline">
            <a:extLst>
              <a:ext uri="{FF2B5EF4-FFF2-40B4-BE49-F238E27FC236}">
                <a16:creationId xmlns:a16="http://schemas.microsoft.com/office/drawing/2014/main" id="{CFC01B3C-3BC2-49F0-8544-0B474BE94B4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82555" y="5669280"/>
            <a:ext cx="914400" cy="914400"/>
          </a:xfrm>
          <a:prstGeom prst="rect">
            <a:avLst/>
          </a:prstGeom>
        </p:spPr>
      </p:pic>
      <p:sp>
        <p:nvSpPr>
          <p:cNvPr id="5" name="Title 1">
            <a:extLst>
              <a:ext uri="{FF2B5EF4-FFF2-40B4-BE49-F238E27FC236}">
                <a16:creationId xmlns:a16="http://schemas.microsoft.com/office/drawing/2014/main" id="{F30B4976-1ADF-4986-BCA1-A90B15269627}"/>
              </a:ext>
            </a:extLst>
          </p:cNvPr>
          <p:cNvSpPr txBox="1">
            <a:spLocks/>
          </p:cNvSpPr>
          <p:nvPr/>
        </p:nvSpPr>
        <p:spPr>
          <a:xfrm>
            <a:off x="7857067" y="5710767"/>
            <a:ext cx="7417610" cy="872913"/>
          </a:xfrm>
          <a:prstGeom prst="rect">
            <a:avLst/>
          </a:prstGeom>
          <a:noFill/>
          <a:effectLst>
            <a:outerShdw blurRad="50800" dist="38100" dir="2700000" algn="tl" rotWithShape="0">
              <a:prstClr val="black">
                <a:alpha val="40000"/>
              </a:prstClr>
            </a:outerShdw>
          </a:effectLst>
        </p:spPr>
        <p:txBody>
          <a:bodyPr anchor="ct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2800" dirty="0">
                <a:solidFill>
                  <a:schemeClr val="bg1"/>
                </a:solidFill>
                <a:latin typeface="Century Gothic" panose="020B0502020202020204" pitchFamily="34" charset="0"/>
              </a:rPr>
              <a:t>Any Questions?</a:t>
            </a:r>
          </a:p>
        </p:txBody>
      </p:sp>
    </p:spTree>
    <p:extLst>
      <p:ext uri="{BB962C8B-B14F-4D97-AF65-F5344CB8AC3E}">
        <p14:creationId xmlns:p14="http://schemas.microsoft.com/office/powerpoint/2010/main" val="4107794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80AD06-DE9C-41F3-B1DB-73963303CF71}"/>
              </a:ext>
            </a:extLst>
          </p:cNvPr>
          <p:cNvSpPr/>
          <p:nvPr/>
        </p:nvSpPr>
        <p:spPr>
          <a:xfrm>
            <a:off x="0" y="0"/>
            <a:ext cx="12192000" cy="6416040"/>
          </a:xfrm>
          <a:prstGeom prst="rect">
            <a:avLst/>
          </a:prstGeom>
          <a:solidFill>
            <a:srgbClr val="3038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46AE7F3C-23D1-4CED-A41F-5435A88DCEC6}"/>
              </a:ext>
            </a:extLst>
          </p:cNvPr>
          <p:cNvSpPr txBox="1">
            <a:spLocks/>
          </p:cNvSpPr>
          <p:nvPr/>
        </p:nvSpPr>
        <p:spPr>
          <a:xfrm>
            <a:off x="324310" y="441960"/>
            <a:ext cx="11543380" cy="5638800"/>
          </a:xfrm>
          <a:prstGeom prst="rect">
            <a:avLst/>
          </a:prstGeom>
          <a:noFill/>
          <a:effectLst>
            <a:outerShdw blurRad="50800" dist="38100" dir="2700000" algn="tl" rotWithShape="0">
              <a:prstClr val="black">
                <a:alpha val="40000"/>
              </a:prstClr>
            </a:outerShdw>
          </a:effectLst>
        </p:spPr>
        <p:txBody>
          <a:bodyPr>
            <a:normAutofit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4200" dirty="0">
                <a:solidFill>
                  <a:schemeClr val="bg1"/>
                </a:solidFill>
                <a:latin typeface="Century Gothic" panose="020B0502020202020204" pitchFamily="34" charset="0"/>
              </a:rPr>
              <a:t>Chess Winner Prediction</a:t>
            </a:r>
          </a:p>
          <a:p>
            <a:endParaRPr lang="en-US" sz="2400" dirty="0">
              <a:solidFill>
                <a:schemeClr val="bg1"/>
              </a:solidFill>
              <a:latin typeface="Century Gothic" panose="020B0502020202020204" pitchFamily="34" charset="0"/>
            </a:endParaRPr>
          </a:p>
          <a:p>
            <a:pPr marL="742950" indent="-365760">
              <a:spcAft>
                <a:spcPts val="1200"/>
              </a:spcAft>
              <a:buFont typeface="+mj-lt"/>
              <a:buAutoNum type="arabicPeriod"/>
            </a:pPr>
            <a:r>
              <a:rPr lang="en-US" sz="2400" dirty="0">
                <a:solidFill>
                  <a:schemeClr val="bg1"/>
                </a:solidFill>
                <a:latin typeface="Century Gothic" panose="020B0502020202020204" pitchFamily="34" charset="0"/>
              </a:rPr>
              <a:t>Introduction</a:t>
            </a:r>
          </a:p>
          <a:p>
            <a:pPr marL="742950" indent="-365760">
              <a:spcAft>
                <a:spcPts val="1200"/>
              </a:spcAft>
              <a:buFont typeface="+mj-lt"/>
              <a:buAutoNum type="arabicPeriod"/>
            </a:pPr>
            <a:r>
              <a:rPr lang="en-US" sz="2400" dirty="0">
                <a:solidFill>
                  <a:schemeClr val="bg1"/>
                </a:solidFill>
                <a:latin typeface="Century Gothic" panose="020B0502020202020204" pitchFamily="34" charset="0"/>
              </a:rPr>
              <a:t>Dataset</a:t>
            </a:r>
          </a:p>
          <a:p>
            <a:pPr marL="742950" indent="-365760">
              <a:spcAft>
                <a:spcPts val="1200"/>
              </a:spcAft>
              <a:buFont typeface="+mj-lt"/>
              <a:buAutoNum type="arabicPeriod"/>
            </a:pPr>
            <a:r>
              <a:rPr lang="en-US" sz="2400" dirty="0">
                <a:solidFill>
                  <a:schemeClr val="bg1"/>
                </a:solidFill>
                <a:latin typeface="Century Gothic" panose="020B0502020202020204" pitchFamily="34" charset="0"/>
              </a:rPr>
              <a:t>Tools to be used.</a:t>
            </a:r>
          </a:p>
          <a:p>
            <a:pPr marL="742950" indent="-365760">
              <a:spcAft>
                <a:spcPts val="1200"/>
              </a:spcAft>
              <a:buFont typeface="+mj-lt"/>
              <a:buAutoNum type="arabicPeriod"/>
            </a:pPr>
            <a:r>
              <a:rPr lang="en-US" sz="2400" dirty="0">
                <a:solidFill>
                  <a:schemeClr val="bg1"/>
                </a:solidFill>
                <a:latin typeface="Century Gothic" panose="020B0502020202020204" pitchFamily="34" charset="0"/>
              </a:rPr>
              <a:t>Processes</a:t>
            </a:r>
          </a:p>
          <a:p>
            <a:pPr marL="1200150" lvl="1" indent="-365760">
              <a:spcAft>
                <a:spcPts val="1200"/>
              </a:spcAft>
              <a:buFont typeface="Arial" panose="020B0604020202020204" pitchFamily="34" charset="0"/>
              <a:buChar char="•"/>
            </a:pPr>
            <a:r>
              <a:rPr lang="en-US" sz="2400" dirty="0">
                <a:solidFill>
                  <a:schemeClr val="bg1"/>
                </a:solidFill>
                <a:latin typeface="Century Gothic" panose="020B0502020202020204" pitchFamily="34" charset="0"/>
              </a:rPr>
              <a:t>Cleaning</a:t>
            </a:r>
          </a:p>
          <a:p>
            <a:pPr marL="1200150" lvl="1" indent="-365760">
              <a:spcAft>
                <a:spcPts val="1200"/>
              </a:spcAft>
              <a:buFont typeface="Arial" panose="020B0604020202020204" pitchFamily="34" charset="0"/>
              <a:buChar char="•"/>
            </a:pPr>
            <a:r>
              <a:rPr lang="en-US" sz="2400" dirty="0">
                <a:solidFill>
                  <a:schemeClr val="bg1"/>
                </a:solidFill>
                <a:latin typeface="Century Gothic" panose="020B0502020202020204" pitchFamily="34" charset="0"/>
              </a:rPr>
              <a:t>Preprocessing</a:t>
            </a:r>
          </a:p>
          <a:p>
            <a:pPr marL="1200150" lvl="1" indent="-365760">
              <a:spcAft>
                <a:spcPts val="1200"/>
              </a:spcAft>
              <a:buFont typeface="Arial" panose="020B0604020202020204" pitchFamily="34" charset="0"/>
              <a:buChar char="•"/>
            </a:pPr>
            <a:r>
              <a:rPr lang="en-US" sz="2400" dirty="0">
                <a:solidFill>
                  <a:schemeClr val="bg1"/>
                </a:solidFill>
                <a:latin typeface="Century Gothic" panose="020B0502020202020204" pitchFamily="34" charset="0"/>
              </a:rPr>
              <a:t>EDA</a:t>
            </a:r>
          </a:p>
          <a:p>
            <a:pPr marL="1200150" lvl="1" indent="-365760">
              <a:spcAft>
                <a:spcPts val="1200"/>
              </a:spcAft>
              <a:buFont typeface="Arial" panose="020B0604020202020204" pitchFamily="34" charset="0"/>
              <a:buChar char="•"/>
            </a:pPr>
            <a:r>
              <a:rPr lang="en-US" sz="2400" dirty="0">
                <a:solidFill>
                  <a:schemeClr val="bg1"/>
                </a:solidFill>
                <a:latin typeface="Century Gothic" panose="020B0502020202020204" pitchFamily="34" charset="0"/>
              </a:rPr>
              <a:t>Modelling</a:t>
            </a:r>
          </a:p>
          <a:p>
            <a:pPr marL="742950" indent="-365760">
              <a:spcAft>
                <a:spcPts val="1200"/>
              </a:spcAft>
              <a:buFont typeface="+mj-lt"/>
              <a:buAutoNum type="arabicPeriod"/>
            </a:pPr>
            <a:r>
              <a:rPr lang="en-US" sz="2400" dirty="0">
                <a:solidFill>
                  <a:schemeClr val="bg1"/>
                </a:solidFill>
                <a:latin typeface="Century Gothic" panose="020B0502020202020204" pitchFamily="34" charset="0"/>
              </a:rPr>
              <a:t>Results</a:t>
            </a:r>
          </a:p>
          <a:p>
            <a:pPr marL="742950" indent="-365760">
              <a:spcAft>
                <a:spcPts val="1200"/>
              </a:spcAft>
              <a:buFont typeface="+mj-lt"/>
              <a:buAutoNum type="arabicPeriod"/>
            </a:pPr>
            <a:r>
              <a:rPr lang="en-US" sz="2400" dirty="0">
                <a:solidFill>
                  <a:schemeClr val="bg1"/>
                </a:solidFill>
                <a:latin typeface="Century Gothic" panose="020B0502020202020204" pitchFamily="34" charset="0"/>
              </a:rPr>
              <a:t>Future</a:t>
            </a:r>
          </a:p>
        </p:txBody>
      </p:sp>
      <p:pic>
        <p:nvPicPr>
          <p:cNvPr id="9" name="Graphic 8" descr="Chess pieces outline">
            <a:extLst>
              <a:ext uri="{FF2B5EF4-FFF2-40B4-BE49-F238E27FC236}">
                <a16:creationId xmlns:a16="http://schemas.microsoft.com/office/drawing/2014/main" id="{CFC01B3C-3BC2-49F0-8544-0B474BE94B4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82555" y="5669280"/>
            <a:ext cx="914400" cy="914400"/>
          </a:xfrm>
          <a:prstGeom prst="rect">
            <a:avLst/>
          </a:prstGeom>
        </p:spPr>
      </p:pic>
    </p:spTree>
    <p:extLst>
      <p:ext uri="{BB962C8B-B14F-4D97-AF65-F5344CB8AC3E}">
        <p14:creationId xmlns:p14="http://schemas.microsoft.com/office/powerpoint/2010/main" val="1404585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E2A18C-ABB3-41D8-BBDE-4793E2C6F8F0}"/>
              </a:ext>
            </a:extLst>
          </p:cNvPr>
          <p:cNvSpPr txBox="1"/>
          <p:nvPr/>
        </p:nvSpPr>
        <p:spPr>
          <a:xfrm>
            <a:off x="228600" y="441960"/>
            <a:ext cx="6812280" cy="523220"/>
          </a:xfrm>
          <a:prstGeom prst="rect">
            <a:avLst/>
          </a:prstGeom>
          <a:noFill/>
        </p:spPr>
        <p:txBody>
          <a:bodyPr wrap="square" rtlCol="0">
            <a:spAutoFit/>
          </a:bodyPr>
          <a:lstStyle/>
          <a:p>
            <a:r>
              <a:rPr lang="en-US" sz="2800" dirty="0">
                <a:solidFill>
                  <a:srgbClr val="30383B"/>
                </a:solidFill>
                <a:latin typeface="Century Gothic" panose="020B0502020202020204" pitchFamily="34" charset="0"/>
              </a:rPr>
              <a:t>Introduction</a:t>
            </a:r>
          </a:p>
        </p:txBody>
      </p:sp>
      <p:sp>
        <p:nvSpPr>
          <p:cNvPr id="4" name="TextBox 3">
            <a:extLst>
              <a:ext uri="{FF2B5EF4-FFF2-40B4-BE49-F238E27FC236}">
                <a16:creationId xmlns:a16="http://schemas.microsoft.com/office/drawing/2014/main" id="{998E825B-3DCD-4CC8-8F5A-4BEAFF00386C}"/>
              </a:ext>
            </a:extLst>
          </p:cNvPr>
          <p:cNvSpPr txBox="1"/>
          <p:nvPr/>
        </p:nvSpPr>
        <p:spPr>
          <a:xfrm>
            <a:off x="1270000" y="1277372"/>
            <a:ext cx="10022840" cy="3539430"/>
          </a:xfrm>
          <a:prstGeom prst="rect">
            <a:avLst/>
          </a:prstGeom>
          <a:noFill/>
        </p:spPr>
        <p:txBody>
          <a:bodyPr wrap="square" rtlCol="0">
            <a:spAutoFit/>
          </a:bodyPr>
          <a:lstStyle/>
          <a:p>
            <a:r>
              <a:rPr lang="en-US" sz="2800" dirty="0">
                <a:solidFill>
                  <a:srgbClr val="30383B"/>
                </a:solidFill>
                <a:latin typeface="Century Gothic" panose="020B0502020202020204" pitchFamily="34" charset="0"/>
              </a:rPr>
              <a:t>Imagine that we have a chess competition to prepare for and we need to find each player favorite opening move, to increase our chance of winning through data. The main goal of this data science research is to answer the following question: </a:t>
            </a:r>
          </a:p>
          <a:p>
            <a:endParaRPr lang="en-US" sz="2800" dirty="0">
              <a:solidFill>
                <a:srgbClr val="30383B"/>
              </a:solidFill>
              <a:latin typeface="Century Gothic" panose="020B0502020202020204" pitchFamily="34" charset="0"/>
            </a:endParaRPr>
          </a:p>
          <a:p>
            <a:r>
              <a:rPr lang="en-US" sz="2800" dirty="0">
                <a:solidFill>
                  <a:srgbClr val="511A75"/>
                </a:solidFill>
                <a:latin typeface="Century Gothic" panose="020B0502020202020204" pitchFamily="34" charset="0"/>
              </a:rPr>
              <a:t>Can I Predict the winner of a chess match using ML and past games dataset ?</a:t>
            </a:r>
          </a:p>
        </p:txBody>
      </p:sp>
    </p:spTree>
    <p:extLst>
      <p:ext uri="{BB962C8B-B14F-4D97-AF65-F5344CB8AC3E}">
        <p14:creationId xmlns:p14="http://schemas.microsoft.com/office/powerpoint/2010/main" val="716615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E2A18C-ABB3-41D8-BBDE-4793E2C6F8F0}"/>
              </a:ext>
            </a:extLst>
          </p:cNvPr>
          <p:cNvSpPr txBox="1"/>
          <p:nvPr/>
        </p:nvSpPr>
        <p:spPr>
          <a:xfrm>
            <a:off x="228600" y="441960"/>
            <a:ext cx="6812280" cy="523220"/>
          </a:xfrm>
          <a:prstGeom prst="rect">
            <a:avLst/>
          </a:prstGeom>
          <a:noFill/>
        </p:spPr>
        <p:txBody>
          <a:bodyPr wrap="square" rtlCol="0">
            <a:spAutoFit/>
          </a:bodyPr>
          <a:lstStyle/>
          <a:p>
            <a:r>
              <a:rPr lang="en-US" sz="2800" dirty="0">
                <a:solidFill>
                  <a:srgbClr val="30383B"/>
                </a:solidFill>
                <a:latin typeface="Century Gothic" panose="020B0502020202020204" pitchFamily="34" charset="0"/>
              </a:rPr>
              <a:t>Dataset</a:t>
            </a:r>
          </a:p>
        </p:txBody>
      </p:sp>
      <p:graphicFrame>
        <p:nvGraphicFramePr>
          <p:cNvPr id="3" name="Table 2">
            <a:extLst>
              <a:ext uri="{FF2B5EF4-FFF2-40B4-BE49-F238E27FC236}">
                <a16:creationId xmlns:a16="http://schemas.microsoft.com/office/drawing/2014/main" id="{04003FA7-B80A-4EB4-BFFC-F90D54C9BBCF}"/>
              </a:ext>
            </a:extLst>
          </p:cNvPr>
          <p:cNvGraphicFramePr>
            <a:graphicFrameLocks noGrp="1"/>
          </p:cNvGraphicFramePr>
          <p:nvPr>
            <p:extLst>
              <p:ext uri="{D42A27DB-BD31-4B8C-83A1-F6EECF244321}">
                <p14:modId xmlns:p14="http://schemas.microsoft.com/office/powerpoint/2010/main" val="3410622112"/>
              </p:ext>
            </p:extLst>
          </p:nvPr>
        </p:nvGraphicFramePr>
        <p:xfrm>
          <a:off x="563880" y="1930229"/>
          <a:ext cx="10759440" cy="4053843"/>
        </p:xfrm>
        <a:graphic>
          <a:graphicData uri="http://schemas.openxmlformats.org/drawingml/2006/table">
            <a:tbl>
              <a:tblPr firstRow="1">
                <a:tableStyleId>{8EC20E35-A176-4012-BC5E-935CFFF8708E}</a:tableStyleId>
              </a:tblPr>
              <a:tblGrid>
                <a:gridCol w="2062226">
                  <a:extLst>
                    <a:ext uri="{9D8B030D-6E8A-4147-A177-3AD203B41FA5}">
                      <a16:colId xmlns:a16="http://schemas.microsoft.com/office/drawing/2014/main" val="1818415701"/>
                    </a:ext>
                  </a:extLst>
                </a:gridCol>
                <a:gridCol w="8697214">
                  <a:extLst>
                    <a:ext uri="{9D8B030D-6E8A-4147-A177-3AD203B41FA5}">
                      <a16:colId xmlns:a16="http://schemas.microsoft.com/office/drawing/2014/main" val="2050596915"/>
                    </a:ext>
                  </a:extLst>
                </a:gridCol>
              </a:tblGrid>
              <a:tr h="355985">
                <a:tc>
                  <a:txBody>
                    <a:bodyPr/>
                    <a:lstStyle/>
                    <a:p>
                      <a:pPr algn="l" fontAlgn="b"/>
                      <a:r>
                        <a:rPr lang="en-US" sz="1200" u="none" strike="noStrike" dirty="0">
                          <a:effectLst/>
                          <a:latin typeface="Century Gothic" panose="020B0502020202020204" pitchFamily="34" charset="0"/>
                        </a:rPr>
                        <a:t>Data Feature</a:t>
                      </a:r>
                      <a:endParaRPr lang="en-US" sz="1200" b="1" i="0" u="none" strike="noStrike" dirty="0">
                        <a:solidFill>
                          <a:srgbClr val="FFFFFF"/>
                        </a:solidFill>
                        <a:effectLst/>
                        <a:latin typeface="Century Gothic" panose="020B0502020202020204" pitchFamily="34" charset="0"/>
                      </a:endParaRPr>
                    </a:p>
                  </a:txBody>
                  <a:tcPr marL="6897" marR="6897" marT="6897" marB="0" anchor="ctr">
                    <a:solidFill>
                      <a:srgbClr val="6D7CAF"/>
                    </a:solidFill>
                  </a:tcPr>
                </a:tc>
                <a:tc>
                  <a:txBody>
                    <a:bodyPr/>
                    <a:lstStyle/>
                    <a:p>
                      <a:pPr algn="l" fontAlgn="b"/>
                      <a:r>
                        <a:rPr lang="en-US" sz="1200" u="none" strike="noStrike" dirty="0">
                          <a:effectLst/>
                          <a:latin typeface="Century Gothic" panose="020B0502020202020204" pitchFamily="34" charset="0"/>
                        </a:rPr>
                        <a:t>Description</a:t>
                      </a:r>
                      <a:endParaRPr lang="en-US" sz="1200" b="1" i="0" u="none" strike="noStrike" dirty="0">
                        <a:solidFill>
                          <a:srgbClr val="FFFFFF"/>
                        </a:solidFill>
                        <a:effectLst/>
                        <a:latin typeface="Century Gothic" panose="020B0502020202020204" pitchFamily="34" charset="0"/>
                      </a:endParaRPr>
                    </a:p>
                  </a:txBody>
                  <a:tcPr marL="6897" marR="6897" marT="6897" marB="0" anchor="ctr">
                    <a:solidFill>
                      <a:srgbClr val="6D7CAF"/>
                    </a:solidFill>
                  </a:tcPr>
                </a:tc>
                <a:extLst>
                  <a:ext uri="{0D108BD9-81ED-4DB2-BD59-A6C34878D82A}">
                    <a16:rowId xmlns:a16="http://schemas.microsoft.com/office/drawing/2014/main" val="3302893429"/>
                  </a:ext>
                </a:extLst>
              </a:tr>
              <a:tr h="217987">
                <a:tc>
                  <a:txBody>
                    <a:bodyPr/>
                    <a:lstStyle/>
                    <a:p>
                      <a:pPr algn="l" fontAlgn="ctr"/>
                      <a:r>
                        <a:rPr lang="en-US" sz="1200" u="none" strike="noStrike" dirty="0">
                          <a:effectLst/>
                          <a:latin typeface="Century Gothic" panose="020B0502020202020204" pitchFamily="34" charset="0"/>
                        </a:rPr>
                        <a:t>Game ID</a:t>
                      </a:r>
                      <a:endParaRPr lang="en-US" sz="1200" b="1" i="0" u="none" strike="noStrike" dirty="0">
                        <a:solidFill>
                          <a:srgbClr val="000000"/>
                        </a:solidFill>
                        <a:effectLst/>
                        <a:latin typeface="Century Gothic" panose="020B0502020202020204" pitchFamily="34" charset="0"/>
                      </a:endParaRPr>
                    </a:p>
                  </a:txBody>
                  <a:tcPr marL="82766" marR="6897" marT="6897" marB="0" anchor="ctr">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System generated game ID.</a:t>
                      </a:r>
                      <a:endParaRPr lang="en-US" sz="1200" b="0" i="0" u="none" strike="noStrike" dirty="0">
                        <a:solidFill>
                          <a:srgbClr val="000000"/>
                        </a:solidFill>
                        <a:effectLst/>
                        <a:latin typeface="Century Gothic" panose="020B0502020202020204" pitchFamily="34" charset="0"/>
                      </a:endParaRPr>
                    </a:p>
                  </a:txBody>
                  <a:tcPr marL="6897" marR="6897" marT="6897"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0977084"/>
                  </a:ext>
                </a:extLst>
              </a:tr>
              <a:tr h="217987">
                <a:tc>
                  <a:txBody>
                    <a:bodyPr/>
                    <a:lstStyle/>
                    <a:p>
                      <a:pPr algn="l" fontAlgn="ctr"/>
                      <a:r>
                        <a:rPr lang="en-US" sz="1200" u="none" strike="noStrike" dirty="0">
                          <a:effectLst/>
                          <a:latin typeface="Century Gothic" panose="020B0502020202020204" pitchFamily="34" charset="0"/>
                        </a:rPr>
                        <a:t>Rated (T/F)</a:t>
                      </a:r>
                      <a:endParaRPr lang="en-US" sz="1200" b="1" i="0" u="none" strike="noStrike" dirty="0">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Either the game is rated for points or casual</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2524272"/>
                  </a:ext>
                </a:extLst>
              </a:tr>
              <a:tr h="217987">
                <a:tc>
                  <a:txBody>
                    <a:bodyPr/>
                    <a:lstStyle/>
                    <a:p>
                      <a:pPr algn="l" fontAlgn="ctr"/>
                      <a:r>
                        <a:rPr lang="en-US" sz="1200" u="none" strike="noStrike" dirty="0">
                          <a:effectLst/>
                          <a:latin typeface="Century Gothic" panose="020B0502020202020204" pitchFamily="34" charset="0"/>
                        </a:rPr>
                        <a:t>Start Time</a:t>
                      </a:r>
                      <a:endParaRPr lang="en-US" sz="1200" b="1" i="0" u="none" strike="noStrike" dirty="0">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start time of the game</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7615951"/>
                  </a:ext>
                </a:extLst>
              </a:tr>
              <a:tr h="217987">
                <a:tc>
                  <a:txBody>
                    <a:bodyPr/>
                    <a:lstStyle/>
                    <a:p>
                      <a:pPr algn="l" fontAlgn="ctr"/>
                      <a:r>
                        <a:rPr lang="en-US" sz="1200" u="none" strike="noStrike" dirty="0">
                          <a:effectLst/>
                          <a:latin typeface="Century Gothic" panose="020B0502020202020204" pitchFamily="34" charset="0"/>
                        </a:rPr>
                        <a:t>End Time</a:t>
                      </a:r>
                      <a:endParaRPr lang="en-US" sz="1200" b="1" i="0" u="none" strike="noStrike" dirty="0">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end time of the game</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587771"/>
                  </a:ext>
                </a:extLst>
              </a:tr>
              <a:tr h="217987">
                <a:tc>
                  <a:txBody>
                    <a:bodyPr/>
                    <a:lstStyle/>
                    <a:p>
                      <a:pPr algn="l" fontAlgn="ctr"/>
                      <a:r>
                        <a:rPr lang="en-US" sz="1200" u="none" strike="noStrike">
                          <a:effectLst/>
                          <a:latin typeface="Century Gothic" panose="020B0502020202020204" pitchFamily="34" charset="0"/>
                        </a:rPr>
                        <a:t>Number of Turns</a:t>
                      </a:r>
                      <a:endParaRPr lang="en-US" sz="1200" b="1" i="0" u="none" strike="noStrike">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number of turns the game took</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1751669"/>
                  </a:ext>
                </a:extLst>
              </a:tr>
              <a:tr h="217987">
                <a:tc>
                  <a:txBody>
                    <a:bodyPr/>
                    <a:lstStyle/>
                    <a:p>
                      <a:pPr algn="l" fontAlgn="ctr"/>
                      <a:r>
                        <a:rPr lang="en-US" sz="1200" u="none" strike="noStrike">
                          <a:effectLst/>
                          <a:latin typeface="Century Gothic" panose="020B0502020202020204" pitchFamily="34" charset="0"/>
                        </a:rPr>
                        <a:t>Game Status</a:t>
                      </a:r>
                      <a:endParaRPr lang="en-US" sz="1200" b="1" i="0" u="none" strike="noStrike">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game end status (mate, out of time, draw, resign)</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1283750"/>
                  </a:ext>
                </a:extLst>
              </a:tr>
              <a:tr h="217987">
                <a:tc>
                  <a:txBody>
                    <a:bodyPr/>
                    <a:lstStyle/>
                    <a:p>
                      <a:pPr algn="l" fontAlgn="ctr"/>
                      <a:r>
                        <a:rPr lang="en-US" sz="1200" u="none" strike="noStrike">
                          <a:effectLst/>
                          <a:latin typeface="Century Gothic" panose="020B0502020202020204" pitchFamily="34" charset="0"/>
                        </a:rPr>
                        <a:t>Winner</a:t>
                      </a:r>
                      <a:endParaRPr lang="en-US" sz="1200" b="1" i="0" u="none" strike="noStrike">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White, Black or Draw</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4154039"/>
                  </a:ext>
                </a:extLst>
              </a:tr>
              <a:tr h="428053">
                <a:tc>
                  <a:txBody>
                    <a:bodyPr/>
                    <a:lstStyle/>
                    <a:p>
                      <a:pPr algn="l" fontAlgn="ctr"/>
                      <a:r>
                        <a:rPr lang="en-US" sz="1200" u="none" strike="noStrike">
                          <a:effectLst/>
                          <a:latin typeface="Century Gothic" panose="020B0502020202020204" pitchFamily="34" charset="0"/>
                        </a:rPr>
                        <a:t>Time Increment</a:t>
                      </a:r>
                      <a:endParaRPr lang="en-US" sz="1200" b="1" i="0" u="none" strike="noStrike">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A fixed amount of time (in minutes) assigned at move 0 for the entire game, and increment (in seconds) is the Amount added after each move., more info increment methods</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9579364"/>
                  </a:ext>
                </a:extLst>
              </a:tr>
              <a:tr h="217987">
                <a:tc>
                  <a:txBody>
                    <a:bodyPr/>
                    <a:lstStyle/>
                    <a:p>
                      <a:pPr algn="l" fontAlgn="ctr"/>
                      <a:r>
                        <a:rPr lang="en-US" sz="1200" u="none" strike="noStrike">
                          <a:effectLst/>
                          <a:latin typeface="Century Gothic" panose="020B0502020202020204" pitchFamily="34" charset="0"/>
                        </a:rPr>
                        <a:t>White Player ID</a:t>
                      </a:r>
                      <a:endParaRPr lang="en-US" sz="1200" b="1" i="0" u="none" strike="noStrike">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White player name</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0455647"/>
                  </a:ext>
                </a:extLst>
              </a:tr>
              <a:tr h="217987">
                <a:tc>
                  <a:txBody>
                    <a:bodyPr/>
                    <a:lstStyle/>
                    <a:p>
                      <a:pPr algn="l" fontAlgn="ctr"/>
                      <a:r>
                        <a:rPr lang="en-US" sz="1200" u="none" strike="noStrike">
                          <a:effectLst/>
                          <a:latin typeface="Century Gothic" panose="020B0502020202020204" pitchFamily="34" charset="0"/>
                        </a:rPr>
                        <a:t>White Player Rating</a:t>
                      </a:r>
                      <a:endParaRPr lang="en-US" sz="1200" b="1" i="0" u="none" strike="noStrike">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White player level - the higher the more victories and experience </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5514908"/>
                  </a:ext>
                </a:extLst>
              </a:tr>
              <a:tr h="217987">
                <a:tc>
                  <a:txBody>
                    <a:bodyPr/>
                    <a:lstStyle/>
                    <a:p>
                      <a:pPr algn="l" fontAlgn="ctr"/>
                      <a:r>
                        <a:rPr lang="en-US" sz="1200" u="none" strike="noStrike">
                          <a:effectLst/>
                          <a:latin typeface="Century Gothic" panose="020B0502020202020204" pitchFamily="34" charset="0"/>
                        </a:rPr>
                        <a:t>Black Player ID</a:t>
                      </a:r>
                      <a:endParaRPr lang="en-US" sz="1200" b="1" i="0" u="none" strike="noStrike">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Black player name</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128266"/>
                  </a:ext>
                </a:extLst>
              </a:tr>
              <a:tr h="217987">
                <a:tc>
                  <a:txBody>
                    <a:bodyPr/>
                    <a:lstStyle/>
                    <a:p>
                      <a:pPr algn="l" fontAlgn="ctr"/>
                      <a:r>
                        <a:rPr lang="en-US" sz="1200" u="none" strike="noStrike">
                          <a:effectLst/>
                          <a:latin typeface="Century Gothic" panose="020B0502020202020204" pitchFamily="34" charset="0"/>
                        </a:rPr>
                        <a:t>Black Player Rating</a:t>
                      </a:r>
                      <a:endParaRPr lang="en-US" sz="1200" b="1" i="0" u="none" strike="noStrike">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Black player level - the higher the more victories and experience </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1931989"/>
                  </a:ext>
                </a:extLst>
              </a:tr>
              <a:tr h="217987">
                <a:tc>
                  <a:txBody>
                    <a:bodyPr/>
                    <a:lstStyle/>
                    <a:p>
                      <a:pPr algn="l" fontAlgn="ctr"/>
                      <a:r>
                        <a:rPr lang="en-US" sz="1200" u="none" strike="noStrike">
                          <a:effectLst/>
                          <a:latin typeface="Century Gothic" panose="020B0502020202020204" pitchFamily="34" charset="0"/>
                        </a:rPr>
                        <a:t>Moves</a:t>
                      </a:r>
                      <a:endParaRPr lang="en-US" sz="1200" b="1" i="0" u="none" strike="noStrike">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All Moves in Standard Chess Notation;</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5219150"/>
                  </a:ext>
                </a:extLst>
              </a:tr>
              <a:tr h="217987">
                <a:tc>
                  <a:txBody>
                    <a:bodyPr/>
                    <a:lstStyle/>
                    <a:p>
                      <a:pPr algn="l" fontAlgn="ctr"/>
                      <a:r>
                        <a:rPr lang="en-US" sz="1200" u="none" strike="noStrike">
                          <a:effectLst/>
                          <a:latin typeface="Century Gothic" panose="020B0502020202020204" pitchFamily="34" charset="0"/>
                        </a:rPr>
                        <a:t>Opening Eco</a:t>
                      </a:r>
                      <a:endParaRPr lang="en-US" sz="1200" b="1" i="0" u="none" strike="noStrike">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Standard Code for opening moves</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3129538"/>
                  </a:ext>
                </a:extLst>
              </a:tr>
              <a:tr h="217987">
                <a:tc>
                  <a:txBody>
                    <a:bodyPr/>
                    <a:lstStyle/>
                    <a:p>
                      <a:pPr algn="l" fontAlgn="ctr"/>
                      <a:r>
                        <a:rPr lang="en-US" sz="1200" u="none" strike="noStrike">
                          <a:effectLst/>
                          <a:latin typeface="Century Gothic" panose="020B0502020202020204" pitchFamily="34" charset="0"/>
                        </a:rPr>
                        <a:t>Opening Name</a:t>
                      </a:r>
                      <a:endParaRPr lang="en-US" sz="1200" b="1" i="0" u="none" strike="noStrike">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A set of moves in the beginning of the game which form into a move</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0483653"/>
                  </a:ext>
                </a:extLst>
              </a:tr>
              <a:tr h="217987">
                <a:tc>
                  <a:txBody>
                    <a:bodyPr/>
                    <a:lstStyle/>
                    <a:p>
                      <a:pPr algn="l" fontAlgn="ctr"/>
                      <a:r>
                        <a:rPr lang="en-US" sz="1200" u="none" strike="noStrike">
                          <a:effectLst/>
                          <a:latin typeface="Century Gothic" panose="020B0502020202020204" pitchFamily="34" charset="0"/>
                        </a:rPr>
                        <a:t>Opening Ply</a:t>
                      </a:r>
                      <a:endParaRPr lang="en-US" sz="1200" b="1" i="0" u="none" strike="noStrike">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tcPr>
                </a:tc>
                <a:tc>
                  <a:txBody>
                    <a:bodyPr/>
                    <a:lstStyle/>
                    <a:p>
                      <a:pPr algn="l" fontAlgn="b"/>
                      <a:r>
                        <a:rPr lang="en-US" sz="1200" u="none" strike="noStrike" dirty="0">
                          <a:effectLst/>
                          <a:latin typeface="Century Gothic" panose="020B0502020202020204" pitchFamily="34" charset="0"/>
                        </a:rPr>
                        <a:t>Number of moves in the opening phase which belongs to the opening moves</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741164007"/>
                  </a:ext>
                </a:extLst>
              </a:tr>
            </a:tbl>
          </a:graphicData>
        </a:graphic>
      </p:graphicFrame>
      <p:pic>
        <p:nvPicPr>
          <p:cNvPr id="2050" name="Picture 2" descr="For tech startups: 5 active hackathons &amp; 1 program to ...">
            <a:extLst>
              <a:ext uri="{FF2B5EF4-FFF2-40B4-BE49-F238E27FC236}">
                <a16:creationId xmlns:a16="http://schemas.microsoft.com/office/drawing/2014/main" id="{508C66C7-91DD-472E-BA96-29751760D270}"/>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9970346" y="5373960"/>
            <a:ext cx="1242907" cy="65058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7602C87-D967-4D9E-AC14-175DAE7D9338}"/>
              </a:ext>
            </a:extLst>
          </p:cNvPr>
          <p:cNvSpPr txBox="1"/>
          <p:nvPr/>
        </p:nvSpPr>
        <p:spPr>
          <a:xfrm>
            <a:off x="563880" y="1010186"/>
            <a:ext cx="10759440" cy="646331"/>
          </a:xfrm>
          <a:prstGeom prst="rect">
            <a:avLst/>
          </a:prstGeom>
          <a:noFill/>
        </p:spPr>
        <p:txBody>
          <a:bodyPr wrap="square" rtlCol="0">
            <a:spAutoFit/>
          </a:bodyPr>
          <a:lstStyle/>
          <a:p>
            <a:r>
              <a:rPr lang="en-US" dirty="0">
                <a:solidFill>
                  <a:srgbClr val="30383B"/>
                </a:solidFill>
                <a:latin typeface="Century Gothic" panose="020B0502020202020204" pitchFamily="34" charset="0"/>
              </a:rPr>
              <a:t>The dataset was obtained from Kaggle, it’s rich in information which needs to be handled with first before performing nay modellings it contains </a:t>
            </a:r>
            <a:r>
              <a:rPr lang="en-US" u="sng" dirty="0">
                <a:solidFill>
                  <a:srgbClr val="30383B"/>
                </a:solidFill>
                <a:latin typeface="Century Gothic" panose="020B0502020202020204" pitchFamily="34" charset="0"/>
              </a:rPr>
              <a:t>20,000</a:t>
            </a:r>
            <a:r>
              <a:rPr lang="en-US" dirty="0">
                <a:solidFill>
                  <a:srgbClr val="30383B"/>
                </a:solidFill>
                <a:latin typeface="Century Gothic" panose="020B0502020202020204" pitchFamily="34" charset="0"/>
              </a:rPr>
              <a:t> datapoints and </a:t>
            </a:r>
            <a:r>
              <a:rPr lang="en-US" u="sng" dirty="0">
                <a:solidFill>
                  <a:srgbClr val="30383B"/>
                </a:solidFill>
                <a:latin typeface="Century Gothic" panose="020B0502020202020204" pitchFamily="34" charset="0"/>
              </a:rPr>
              <a:t>16 features</a:t>
            </a:r>
            <a:r>
              <a:rPr lang="en-US" dirty="0">
                <a:solidFill>
                  <a:srgbClr val="30383B"/>
                </a:solidFill>
                <a:latin typeface="Century Gothic" panose="020B0502020202020204" pitchFamily="34" charset="0"/>
              </a:rPr>
              <a:t>.</a:t>
            </a:r>
          </a:p>
        </p:txBody>
      </p:sp>
    </p:spTree>
    <p:extLst>
      <p:ext uri="{BB962C8B-B14F-4D97-AF65-F5344CB8AC3E}">
        <p14:creationId xmlns:p14="http://schemas.microsoft.com/office/powerpoint/2010/main" val="2091043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CA95A548-77DC-4A35-93F7-93B00E6E0E8F}"/>
              </a:ext>
            </a:extLst>
          </p:cNvPr>
          <p:cNvGraphicFramePr>
            <a:graphicFrameLocks noGrp="1"/>
          </p:cNvGraphicFramePr>
          <p:nvPr>
            <p:extLst>
              <p:ext uri="{D42A27DB-BD31-4B8C-83A1-F6EECF244321}">
                <p14:modId xmlns:p14="http://schemas.microsoft.com/office/powerpoint/2010/main" val="2346334281"/>
              </p:ext>
            </p:extLst>
          </p:nvPr>
        </p:nvGraphicFramePr>
        <p:xfrm>
          <a:off x="1419785" y="1439468"/>
          <a:ext cx="9588377" cy="3979063"/>
        </p:xfrm>
        <a:graphic>
          <a:graphicData uri="http://schemas.openxmlformats.org/drawingml/2006/table">
            <a:tbl>
              <a:tblPr firstRow="1" bandRow="1">
                <a:tableStyleId>{5940675A-B579-460E-94D1-54222C63F5DA}</a:tableStyleId>
              </a:tblPr>
              <a:tblGrid>
                <a:gridCol w="2088363">
                  <a:extLst>
                    <a:ext uri="{9D8B030D-6E8A-4147-A177-3AD203B41FA5}">
                      <a16:colId xmlns:a16="http://schemas.microsoft.com/office/drawing/2014/main" val="2435842731"/>
                    </a:ext>
                  </a:extLst>
                </a:gridCol>
                <a:gridCol w="2705826">
                  <a:extLst>
                    <a:ext uri="{9D8B030D-6E8A-4147-A177-3AD203B41FA5}">
                      <a16:colId xmlns:a16="http://schemas.microsoft.com/office/drawing/2014/main" val="2731154548"/>
                    </a:ext>
                  </a:extLst>
                </a:gridCol>
                <a:gridCol w="2397094">
                  <a:extLst>
                    <a:ext uri="{9D8B030D-6E8A-4147-A177-3AD203B41FA5}">
                      <a16:colId xmlns:a16="http://schemas.microsoft.com/office/drawing/2014/main" val="3347375213"/>
                    </a:ext>
                  </a:extLst>
                </a:gridCol>
                <a:gridCol w="2397094">
                  <a:extLst>
                    <a:ext uri="{9D8B030D-6E8A-4147-A177-3AD203B41FA5}">
                      <a16:colId xmlns:a16="http://schemas.microsoft.com/office/drawing/2014/main" val="4252967805"/>
                    </a:ext>
                  </a:extLst>
                </a:gridCol>
              </a:tblGrid>
              <a:tr h="821537">
                <a:tc>
                  <a:txBody>
                    <a:bodyPr/>
                    <a:lstStyle/>
                    <a:p>
                      <a:pPr algn="ctr"/>
                      <a:r>
                        <a:rPr lang="en-US" sz="2400" b="1" dirty="0">
                          <a:solidFill>
                            <a:schemeClr val="bg1"/>
                          </a:solidFill>
                          <a:latin typeface="Century Gothic" panose="020B0502020202020204" pitchFamily="34" charset="0"/>
                        </a:rPr>
                        <a:t>Programming Language</a:t>
                      </a:r>
                    </a:p>
                  </a:txBody>
                  <a:tcPr anchor="ctr">
                    <a:lnL w="12700" cap="flat" cmpd="sng" algn="ctr">
                      <a:solidFill>
                        <a:srgbClr val="30383B"/>
                      </a:solidFill>
                      <a:prstDash val="solid"/>
                      <a:round/>
                      <a:headEnd type="none" w="med" len="med"/>
                      <a:tailEnd type="none" w="med" len="med"/>
                    </a:lnL>
                    <a:lnR w="12700" cap="flat" cmpd="sng" algn="ctr">
                      <a:solidFill>
                        <a:srgbClr val="30383B"/>
                      </a:solidFill>
                      <a:prstDash val="solid"/>
                      <a:round/>
                      <a:headEnd type="none" w="med" len="med"/>
                      <a:tailEnd type="none" w="med" len="med"/>
                    </a:lnR>
                    <a:lnT w="12700" cap="flat" cmpd="sng" algn="ctr">
                      <a:solidFill>
                        <a:srgbClr val="30383B"/>
                      </a:solidFill>
                      <a:prstDash val="solid"/>
                      <a:round/>
                      <a:headEnd type="none" w="med" len="med"/>
                      <a:tailEnd type="none" w="med" len="med"/>
                    </a:lnT>
                    <a:lnB w="12700" cap="flat" cmpd="sng" algn="ctr">
                      <a:noFill/>
                      <a:prstDash val="solid"/>
                      <a:round/>
                      <a:headEnd type="none" w="med" len="med"/>
                      <a:tailEnd type="none" w="med" len="med"/>
                    </a:lnB>
                    <a:solidFill>
                      <a:srgbClr val="6D7CAF"/>
                    </a:solidFill>
                  </a:tcPr>
                </a:tc>
                <a:tc>
                  <a:txBody>
                    <a:bodyPr/>
                    <a:lstStyle/>
                    <a:p>
                      <a:pPr algn="ctr"/>
                      <a:r>
                        <a:rPr lang="en-US" sz="2400" b="1" dirty="0">
                          <a:solidFill>
                            <a:schemeClr val="bg1"/>
                          </a:solidFill>
                          <a:latin typeface="Century Gothic" panose="020B0502020202020204" pitchFamily="34" charset="0"/>
                        </a:rPr>
                        <a:t>Data Handling Libraries</a:t>
                      </a:r>
                    </a:p>
                  </a:txBody>
                  <a:tcPr anchor="ctr">
                    <a:lnL w="12700" cap="flat" cmpd="sng" algn="ctr">
                      <a:solidFill>
                        <a:srgbClr val="30383B"/>
                      </a:solidFill>
                      <a:prstDash val="solid"/>
                      <a:round/>
                      <a:headEnd type="none" w="med" len="med"/>
                      <a:tailEnd type="none" w="med" len="med"/>
                    </a:lnL>
                    <a:lnR w="12700" cap="flat" cmpd="sng" algn="ctr">
                      <a:solidFill>
                        <a:srgbClr val="30383B"/>
                      </a:solidFill>
                      <a:prstDash val="solid"/>
                      <a:round/>
                      <a:headEnd type="none" w="med" len="med"/>
                      <a:tailEnd type="none" w="med" len="med"/>
                    </a:lnR>
                    <a:lnT w="12700" cap="flat" cmpd="sng" algn="ctr">
                      <a:solidFill>
                        <a:srgbClr val="30383B"/>
                      </a:solidFill>
                      <a:prstDash val="solid"/>
                      <a:round/>
                      <a:headEnd type="none" w="med" len="med"/>
                      <a:tailEnd type="none" w="med" len="med"/>
                    </a:lnT>
                    <a:lnB w="12700" cap="flat" cmpd="sng" algn="ctr">
                      <a:noFill/>
                      <a:prstDash val="solid"/>
                      <a:round/>
                      <a:headEnd type="none" w="med" len="med"/>
                      <a:tailEnd type="none" w="med" len="med"/>
                    </a:lnB>
                    <a:solidFill>
                      <a:srgbClr val="6D7CAF"/>
                    </a:solidFill>
                  </a:tcPr>
                </a:tc>
                <a:tc>
                  <a:txBody>
                    <a:bodyPr/>
                    <a:lstStyle/>
                    <a:p>
                      <a:pPr algn="ctr"/>
                      <a:r>
                        <a:rPr lang="en-US" sz="2400" b="1" dirty="0">
                          <a:solidFill>
                            <a:schemeClr val="bg1"/>
                          </a:solidFill>
                          <a:latin typeface="Century Gothic" panose="020B0502020202020204" pitchFamily="34" charset="0"/>
                        </a:rPr>
                        <a:t>Modelling Libraries</a:t>
                      </a:r>
                    </a:p>
                  </a:txBody>
                  <a:tcPr anchor="ctr">
                    <a:lnL w="12700" cap="flat" cmpd="sng" algn="ctr">
                      <a:solidFill>
                        <a:srgbClr val="30383B"/>
                      </a:solidFill>
                      <a:prstDash val="solid"/>
                      <a:round/>
                      <a:headEnd type="none" w="med" len="med"/>
                      <a:tailEnd type="none" w="med" len="med"/>
                    </a:lnL>
                    <a:lnR w="12700" cap="flat" cmpd="sng" algn="ctr">
                      <a:solidFill>
                        <a:srgbClr val="30383B"/>
                      </a:solidFill>
                      <a:prstDash val="solid"/>
                      <a:round/>
                      <a:headEnd type="none" w="med" len="med"/>
                      <a:tailEnd type="none" w="med" len="med"/>
                    </a:lnR>
                    <a:lnT w="12700" cap="flat" cmpd="sng" algn="ctr">
                      <a:solidFill>
                        <a:srgbClr val="30383B"/>
                      </a:solidFill>
                      <a:prstDash val="solid"/>
                      <a:round/>
                      <a:headEnd type="none" w="med" len="med"/>
                      <a:tailEnd type="none" w="med" len="med"/>
                    </a:lnT>
                    <a:lnB w="12700" cap="flat" cmpd="sng" algn="ctr">
                      <a:noFill/>
                      <a:prstDash val="solid"/>
                      <a:round/>
                      <a:headEnd type="none" w="med" len="med"/>
                      <a:tailEnd type="none" w="med" len="med"/>
                    </a:lnB>
                    <a:solidFill>
                      <a:srgbClr val="6D7CAF"/>
                    </a:solidFill>
                  </a:tcPr>
                </a:tc>
                <a:tc>
                  <a:txBody>
                    <a:bodyPr/>
                    <a:lstStyle/>
                    <a:p>
                      <a:pPr algn="ctr"/>
                      <a:r>
                        <a:rPr lang="en-US" sz="2400" b="1" dirty="0">
                          <a:solidFill>
                            <a:schemeClr val="bg1"/>
                          </a:solidFill>
                          <a:latin typeface="Century Gothic" panose="020B0502020202020204" pitchFamily="34" charset="0"/>
                        </a:rPr>
                        <a:t>Visualizations Libraries</a:t>
                      </a:r>
                    </a:p>
                  </a:txBody>
                  <a:tcPr anchor="ctr">
                    <a:lnL w="12700" cap="flat" cmpd="sng" algn="ctr">
                      <a:solidFill>
                        <a:srgbClr val="30383B"/>
                      </a:solidFill>
                      <a:prstDash val="solid"/>
                      <a:round/>
                      <a:headEnd type="none" w="med" len="med"/>
                      <a:tailEnd type="none" w="med" len="med"/>
                    </a:lnL>
                    <a:lnR w="12700" cap="flat" cmpd="sng" algn="ctr">
                      <a:solidFill>
                        <a:srgbClr val="30383B"/>
                      </a:solidFill>
                      <a:prstDash val="solid"/>
                      <a:round/>
                      <a:headEnd type="none" w="med" len="med"/>
                      <a:tailEnd type="none" w="med" len="med"/>
                    </a:lnR>
                    <a:lnT w="12700" cap="flat" cmpd="sng" algn="ctr">
                      <a:solidFill>
                        <a:srgbClr val="30383B"/>
                      </a:solidFill>
                      <a:prstDash val="solid"/>
                      <a:round/>
                      <a:headEnd type="none" w="med" len="med"/>
                      <a:tailEnd type="none" w="med" len="med"/>
                    </a:lnT>
                    <a:lnB w="12700" cap="flat" cmpd="sng" algn="ctr">
                      <a:noFill/>
                      <a:prstDash val="solid"/>
                      <a:round/>
                      <a:headEnd type="none" w="med" len="med"/>
                      <a:tailEnd type="none" w="med" len="med"/>
                    </a:lnB>
                    <a:solidFill>
                      <a:srgbClr val="6D7CAF"/>
                    </a:solidFill>
                  </a:tcPr>
                </a:tc>
                <a:extLst>
                  <a:ext uri="{0D108BD9-81ED-4DB2-BD59-A6C34878D82A}">
                    <a16:rowId xmlns:a16="http://schemas.microsoft.com/office/drawing/2014/main" val="3269908038"/>
                  </a:ext>
                </a:extLst>
              </a:tr>
              <a:tr h="3156103">
                <a:tc>
                  <a:txBody>
                    <a:bodyPr/>
                    <a:lstStyle/>
                    <a:p>
                      <a:endParaRPr lang="en-US" dirty="0"/>
                    </a:p>
                  </a:txBody>
                  <a:tcPr>
                    <a:lnL w="12700" cap="flat" cmpd="sng" algn="ctr">
                      <a:solidFill>
                        <a:srgbClr val="30383B"/>
                      </a:solidFill>
                      <a:prstDash val="solid"/>
                      <a:round/>
                      <a:headEnd type="none" w="med" len="med"/>
                      <a:tailEnd type="none" w="med" len="med"/>
                    </a:lnL>
                    <a:lnR w="12700" cap="flat" cmpd="sng" algn="ctr">
                      <a:solidFill>
                        <a:srgbClr val="30383B"/>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0383B"/>
                      </a:solidFill>
                      <a:prstDash val="solid"/>
                      <a:round/>
                      <a:headEnd type="none" w="med" len="med"/>
                      <a:tailEnd type="none" w="med" len="med"/>
                    </a:lnB>
                  </a:tcPr>
                </a:tc>
                <a:tc>
                  <a:txBody>
                    <a:bodyPr/>
                    <a:lstStyle/>
                    <a:p>
                      <a:endParaRPr lang="en-US"/>
                    </a:p>
                  </a:txBody>
                  <a:tcPr>
                    <a:lnL w="12700" cap="flat" cmpd="sng" algn="ctr">
                      <a:solidFill>
                        <a:srgbClr val="30383B"/>
                      </a:solidFill>
                      <a:prstDash val="solid"/>
                      <a:round/>
                      <a:headEnd type="none" w="med" len="med"/>
                      <a:tailEnd type="none" w="med" len="med"/>
                    </a:lnL>
                    <a:lnR w="12700" cap="flat" cmpd="sng" algn="ctr">
                      <a:solidFill>
                        <a:srgbClr val="30383B"/>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0383B"/>
                      </a:solidFill>
                      <a:prstDash val="solid"/>
                      <a:round/>
                      <a:headEnd type="none" w="med" len="med"/>
                      <a:tailEnd type="none" w="med" len="med"/>
                    </a:lnB>
                  </a:tcPr>
                </a:tc>
                <a:tc>
                  <a:txBody>
                    <a:bodyPr/>
                    <a:lstStyle/>
                    <a:p>
                      <a:endParaRPr lang="en-US"/>
                    </a:p>
                  </a:txBody>
                  <a:tcPr>
                    <a:lnL w="12700" cap="flat" cmpd="sng" algn="ctr">
                      <a:solidFill>
                        <a:srgbClr val="30383B"/>
                      </a:solidFill>
                      <a:prstDash val="solid"/>
                      <a:round/>
                      <a:headEnd type="none" w="med" len="med"/>
                      <a:tailEnd type="none" w="med" len="med"/>
                    </a:lnL>
                    <a:lnR w="12700" cap="flat" cmpd="sng" algn="ctr">
                      <a:solidFill>
                        <a:srgbClr val="30383B"/>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0383B"/>
                      </a:solidFill>
                      <a:prstDash val="solid"/>
                      <a:round/>
                      <a:headEnd type="none" w="med" len="med"/>
                      <a:tailEnd type="none" w="med" len="med"/>
                    </a:lnB>
                  </a:tcPr>
                </a:tc>
                <a:tc>
                  <a:txBody>
                    <a:bodyPr/>
                    <a:lstStyle/>
                    <a:p>
                      <a:endParaRPr lang="en-US" dirty="0"/>
                    </a:p>
                  </a:txBody>
                  <a:tcPr>
                    <a:lnL w="12700" cap="flat" cmpd="sng" algn="ctr">
                      <a:solidFill>
                        <a:srgbClr val="30383B"/>
                      </a:solidFill>
                      <a:prstDash val="solid"/>
                      <a:round/>
                      <a:headEnd type="none" w="med" len="med"/>
                      <a:tailEnd type="none" w="med" len="med"/>
                    </a:lnL>
                    <a:lnR w="12700" cap="flat" cmpd="sng" algn="ctr">
                      <a:solidFill>
                        <a:srgbClr val="30383B"/>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0383B"/>
                      </a:solidFill>
                      <a:prstDash val="solid"/>
                      <a:round/>
                      <a:headEnd type="none" w="med" len="med"/>
                      <a:tailEnd type="none" w="med" len="med"/>
                    </a:lnB>
                  </a:tcPr>
                </a:tc>
                <a:extLst>
                  <a:ext uri="{0D108BD9-81ED-4DB2-BD59-A6C34878D82A}">
                    <a16:rowId xmlns:a16="http://schemas.microsoft.com/office/drawing/2014/main" val="3766139698"/>
                  </a:ext>
                </a:extLst>
              </a:tr>
            </a:tbl>
          </a:graphicData>
        </a:graphic>
      </p:graphicFrame>
      <p:sp>
        <p:nvSpPr>
          <p:cNvPr id="2" name="TextBox 1">
            <a:extLst>
              <a:ext uri="{FF2B5EF4-FFF2-40B4-BE49-F238E27FC236}">
                <a16:creationId xmlns:a16="http://schemas.microsoft.com/office/drawing/2014/main" id="{13E2A18C-ABB3-41D8-BBDE-4793E2C6F8F0}"/>
              </a:ext>
            </a:extLst>
          </p:cNvPr>
          <p:cNvSpPr txBox="1"/>
          <p:nvPr/>
        </p:nvSpPr>
        <p:spPr>
          <a:xfrm>
            <a:off x="228600" y="439430"/>
            <a:ext cx="6812280" cy="523220"/>
          </a:xfrm>
          <a:prstGeom prst="rect">
            <a:avLst/>
          </a:prstGeom>
          <a:noFill/>
        </p:spPr>
        <p:txBody>
          <a:bodyPr wrap="square" rtlCol="0">
            <a:spAutoFit/>
          </a:bodyPr>
          <a:lstStyle/>
          <a:p>
            <a:r>
              <a:rPr lang="en-US" sz="2800" dirty="0">
                <a:solidFill>
                  <a:srgbClr val="30383B"/>
                </a:solidFill>
                <a:latin typeface="Century Gothic" panose="020B0502020202020204" pitchFamily="34" charset="0"/>
              </a:rPr>
              <a:t>Tools to be used</a:t>
            </a:r>
          </a:p>
        </p:txBody>
      </p:sp>
      <p:pic>
        <p:nvPicPr>
          <p:cNvPr id="1030" name="Picture 6" descr="Databricks Runtime for Machine Learning - Databricks">
            <a:extLst>
              <a:ext uri="{FF2B5EF4-FFF2-40B4-BE49-F238E27FC236}">
                <a16:creationId xmlns:a16="http://schemas.microsoft.com/office/drawing/2014/main" id="{684BBD29-AC16-4DC1-A2D5-72E4B46CFC08}"/>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6534003" y="2852137"/>
            <a:ext cx="1416028" cy="44172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atplotlib logo — Matplotlib 3.1.0 documentation">
            <a:extLst>
              <a:ext uri="{FF2B5EF4-FFF2-40B4-BE49-F238E27FC236}">
                <a16:creationId xmlns:a16="http://schemas.microsoft.com/office/drawing/2014/main" id="{65FAD19E-443A-4C1D-A205-482E6BA2CC06}"/>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723541" y="2929963"/>
            <a:ext cx="1819516" cy="36390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Logo&#10;&#10;Description automatically generated">
            <a:extLst>
              <a:ext uri="{FF2B5EF4-FFF2-40B4-BE49-F238E27FC236}">
                <a16:creationId xmlns:a16="http://schemas.microsoft.com/office/drawing/2014/main" id="{B3430B0C-9A61-499C-B772-2688AA10590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829565" y="3793881"/>
            <a:ext cx="1744785" cy="498845"/>
          </a:xfrm>
          <a:prstGeom prst="rect">
            <a:avLst/>
          </a:prstGeom>
        </p:spPr>
      </p:pic>
      <p:pic>
        <p:nvPicPr>
          <p:cNvPr id="1034" name="Picture 10">
            <a:extLst>
              <a:ext uri="{FF2B5EF4-FFF2-40B4-BE49-F238E27FC236}">
                <a16:creationId xmlns:a16="http://schemas.microsoft.com/office/drawing/2014/main" id="{F36B162B-9750-45BE-AB74-853981DDB82B}"/>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3799475" y="3816521"/>
            <a:ext cx="1963237" cy="88345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andasでエクセルデータを読み込む方法 - データテックログ">
            <a:extLst>
              <a:ext uri="{FF2B5EF4-FFF2-40B4-BE49-F238E27FC236}">
                <a16:creationId xmlns:a16="http://schemas.microsoft.com/office/drawing/2014/main" id="{A9450268-E571-421E-BF17-9E0CBA60F64D}"/>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3831186" y="2506799"/>
            <a:ext cx="1963237" cy="79347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Python Logo - PNG and Vector - Logo Download">
            <a:extLst>
              <a:ext uri="{FF2B5EF4-FFF2-40B4-BE49-F238E27FC236}">
                <a16:creationId xmlns:a16="http://schemas.microsoft.com/office/drawing/2014/main" id="{E37C29E0-8294-4223-A180-03811AA8C7D4}"/>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1964223" y="3176828"/>
            <a:ext cx="972779" cy="1081422"/>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Scikit Learn - Thomas J. Ackermann">
            <a:extLst>
              <a:ext uri="{FF2B5EF4-FFF2-40B4-BE49-F238E27FC236}">
                <a16:creationId xmlns:a16="http://schemas.microsoft.com/office/drawing/2014/main" id="{F4827641-9E5E-4309-9577-5B92B883EF9F}"/>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6534003" y="3692470"/>
            <a:ext cx="1321382" cy="711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0982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E2A18C-ABB3-41D8-BBDE-4793E2C6F8F0}"/>
              </a:ext>
            </a:extLst>
          </p:cNvPr>
          <p:cNvSpPr txBox="1"/>
          <p:nvPr/>
        </p:nvSpPr>
        <p:spPr>
          <a:xfrm>
            <a:off x="228600" y="441960"/>
            <a:ext cx="6812280" cy="523220"/>
          </a:xfrm>
          <a:prstGeom prst="rect">
            <a:avLst/>
          </a:prstGeom>
          <a:noFill/>
        </p:spPr>
        <p:txBody>
          <a:bodyPr wrap="square" rtlCol="0">
            <a:spAutoFit/>
          </a:bodyPr>
          <a:lstStyle/>
          <a:p>
            <a:r>
              <a:rPr lang="en-US" sz="2800" dirty="0">
                <a:solidFill>
                  <a:srgbClr val="30383B"/>
                </a:solidFill>
                <a:latin typeface="Century Gothic" panose="020B0502020202020204" pitchFamily="34" charset="0"/>
              </a:rPr>
              <a:t>Process</a:t>
            </a:r>
          </a:p>
        </p:txBody>
      </p:sp>
      <p:graphicFrame>
        <p:nvGraphicFramePr>
          <p:cNvPr id="3" name="Diagram 2">
            <a:extLst>
              <a:ext uri="{FF2B5EF4-FFF2-40B4-BE49-F238E27FC236}">
                <a16:creationId xmlns:a16="http://schemas.microsoft.com/office/drawing/2014/main" id="{B686DEB1-A323-4D4B-A9C4-A2570B4A7F4A}"/>
              </a:ext>
            </a:extLst>
          </p:cNvPr>
          <p:cNvGraphicFramePr/>
          <p:nvPr>
            <p:extLst>
              <p:ext uri="{D42A27DB-BD31-4B8C-83A1-F6EECF244321}">
                <p14:modId xmlns:p14="http://schemas.microsoft.com/office/powerpoint/2010/main" val="1579004357"/>
              </p:ext>
            </p:extLst>
          </p:nvPr>
        </p:nvGraphicFramePr>
        <p:xfrm>
          <a:off x="0" y="752354"/>
          <a:ext cx="12192000" cy="5509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0345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E2A18C-ABB3-41D8-BBDE-4793E2C6F8F0}"/>
              </a:ext>
            </a:extLst>
          </p:cNvPr>
          <p:cNvSpPr txBox="1"/>
          <p:nvPr/>
        </p:nvSpPr>
        <p:spPr>
          <a:xfrm>
            <a:off x="0" y="304800"/>
            <a:ext cx="6812280" cy="523220"/>
          </a:xfrm>
          <a:prstGeom prst="rect">
            <a:avLst/>
          </a:prstGeom>
          <a:noFill/>
        </p:spPr>
        <p:txBody>
          <a:bodyPr wrap="square" rtlCol="0">
            <a:spAutoFit/>
          </a:bodyPr>
          <a:lstStyle/>
          <a:p>
            <a:r>
              <a:rPr lang="en-US" sz="2800" dirty="0">
                <a:latin typeface="Century Gothic" panose="020B0502020202020204" pitchFamily="34" charset="0"/>
              </a:rPr>
              <a:t>Cleaning Data</a:t>
            </a:r>
          </a:p>
        </p:txBody>
      </p:sp>
      <p:sp>
        <p:nvSpPr>
          <p:cNvPr id="4" name="TextBox 3">
            <a:extLst>
              <a:ext uri="{FF2B5EF4-FFF2-40B4-BE49-F238E27FC236}">
                <a16:creationId xmlns:a16="http://schemas.microsoft.com/office/drawing/2014/main" id="{BF32BD8D-0CD1-4753-A26D-33C0184E910C}"/>
              </a:ext>
            </a:extLst>
          </p:cNvPr>
          <p:cNvSpPr txBox="1"/>
          <p:nvPr/>
        </p:nvSpPr>
        <p:spPr>
          <a:xfrm>
            <a:off x="677333" y="1193800"/>
            <a:ext cx="10659533" cy="1754326"/>
          </a:xfrm>
          <a:prstGeom prst="rect">
            <a:avLst/>
          </a:prstGeom>
          <a:noFill/>
        </p:spPr>
        <p:txBody>
          <a:bodyPr wrap="square" rtlCol="0">
            <a:spAutoFit/>
          </a:bodyPr>
          <a:lstStyle/>
          <a:p>
            <a:pPr marL="285750" indent="-285750">
              <a:buFont typeface="Wingdings" panose="05000000000000000000" pitchFamily="2" charset="2"/>
              <a:buChar char="ü"/>
            </a:pPr>
            <a:r>
              <a:rPr lang="en-US" dirty="0">
                <a:latin typeface="Century Gothic" panose="020B0502020202020204" pitchFamily="34" charset="0"/>
              </a:rPr>
              <a:t>400 + Duplicated data records</a:t>
            </a:r>
          </a:p>
          <a:p>
            <a:pPr marL="285750" indent="-285750">
              <a:buFont typeface="Wingdings" panose="05000000000000000000" pitchFamily="2" charset="2"/>
              <a:buChar char="ü"/>
            </a:pPr>
            <a:r>
              <a:rPr lang="en-US" dirty="0">
                <a:latin typeface="Century Gothic" panose="020B0502020202020204" pitchFamily="34" charset="0"/>
              </a:rPr>
              <a:t>Converted timestamp feature(</a:t>
            </a:r>
            <a:r>
              <a:rPr lang="en-US" dirty="0" err="1">
                <a:latin typeface="Century Gothic" panose="020B0502020202020204" pitchFamily="34" charset="0"/>
              </a:rPr>
              <a:t>created_at</a:t>
            </a:r>
            <a:r>
              <a:rPr lang="en-US" dirty="0">
                <a:latin typeface="Century Gothic" panose="020B0502020202020204" pitchFamily="34" charset="0"/>
              </a:rPr>
              <a:t>, </a:t>
            </a:r>
            <a:r>
              <a:rPr lang="en-US" dirty="0" err="1">
                <a:latin typeface="Century Gothic" panose="020B0502020202020204" pitchFamily="34" charset="0"/>
              </a:rPr>
              <a:t>last_move_at</a:t>
            </a:r>
            <a:r>
              <a:rPr lang="en-US" dirty="0">
                <a:latin typeface="Century Gothic" panose="020B0502020202020204" pitchFamily="34" charset="0"/>
              </a:rPr>
              <a:t>) which was in Unix format </a:t>
            </a:r>
          </a:p>
          <a:p>
            <a:pPr marL="285750" indent="-285750">
              <a:buFont typeface="Wingdings" panose="05000000000000000000" pitchFamily="2" charset="2"/>
              <a:buChar char="ü"/>
            </a:pPr>
            <a:r>
              <a:rPr lang="en-US" dirty="0">
                <a:latin typeface="Century Gothic" panose="020B0502020202020204" pitchFamily="34" charset="0"/>
              </a:rPr>
              <a:t>Decode </a:t>
            </a:r>
            <a:r>
              <a:rPr lang="en-US" dirty="0" err="1">
                <a:latin typeface="Century Gothic" panose="020B0502020202020204" pitchFamily="34" charset="0"/>
              </a:rPr>
              <a:t>increment_code</a:t>
            </a:r>
            <a:r>
              <a:rPr lang="en-US" dirty="0">
                <a:latin typeface="Century Gothic" panose="020B0502020202020204" pitchFamily="34" charset="0"/>
              </a:rPr>
              <a:t> column</a:t>
            </a:r>
          </a:p>
          <a:p>
            <a:pPr marL="285750" indent="-285750">
              <a:buFont typeface="Wingdings" panose="05000000000000000000" pitchFamily="2" charset="2"/>
              <a:buChar char="ü"/>
            </a:pPr>
            <a:r>
              <a:rPr lang="en-US" dirty="0">
                <a:latin typeface="Century Gothic" panose="020B0502020202020204" pitchFamily="34" charset="0"/>
              </a:rPr>
              <a:t>Shorten opening names which had many sub variations </a:t>
            </a:r>
          </a:p>
          <a:p>
            <a:pPr marL="285750" indent="-285750">
              <a:buFont typeface="Wingdings" panose="05000000000000000000" pitchFamily="2" charset="2"/>
              <a:buChar char="ü"/>
            </a:pPr>
            <a:r>
              <a:rPr lang="en-US" dirty="0">
                <a:latin typeface="Century Gothic" panose="020B0502020202020204" pitchFamily="34" charset="0"/>
              </a:rPr>
              <a:t>Extracted rating difference for each game</a:t>
            </a:r>
          </a:p>
          <a:p>
            <a:pPr marL="285750" indent="-285750">
              <a:buFont typeface="Wingdings" panose="05000000000000000000" pitchFamily="2" charset="2"/>
              <a:buChar char="ü"/>
            </a:pPr>
            <a:r>
              <a:rPr lang="en-US" dirty="0">
                <a:latin typeface="Century Gothic" panose="020B0502020202020204" pitchFamily="34" charset="0"/>
              </a:rPr>
              <a:t>Categorized games based on rating average.</a:t>
            </a:r>
          </a:p>
        </p:txBody>
      </p:sp>
    </p:spTree>
    <p:extLst>
      <p:ext uri="{BB962C8B-B14F-4D97-AF65-F5344CB8AC3E}">
        <p14:creationId xmlns:p14="http://schemas.microsoft.com/office/powerpoint/2010/main" val="358461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E2A18C-ABB3-41D8-BBDE-4793E2C6F8F0}"/>
              </a:ext>
            </a:extLst>
          </p:cNvPr>
          <p:cNvSpPr txBox="1"/>
          <p:nvPr/>
        </p:nvSpPr>
        <p:spPr>
          <a:xfrm>
            <a:off x="0" y="269290"/>
            <a:ext cx="6812280" cy="523220"/>
          </a:xfrm>
          <a:prstGeom prst="rect">
            <a:avLst/>
          </a:prstGeom>
          <a:noFill/>
        </p:spPr>
        <p:txBody>
          <a:bodyPr wrap="square" rtlCol="0">
            <a:spAutoFit/>
          </a:bodyPr>
          <a:lstStyle/>
          <a:p>
            <a:r>
              <a:rPr lang="en-US" sz="2800" dirty="0">
                <a:latin typeface="Century Gothic" panose="020B0502020202020204" pitchFamily="34" charset="0"/>
              </a:rPr>
              <a:t>Target data</a:t>
            </a:r>
          </a:p>
        </p:txBody>
      </p:sp>
      <p:pic>
        <p:nvPicPr>
          <p:cNvPr id="4" name="Picture 3" descr="Chart&#10;&#10;Description automatically generated">
            <a:extLst>
              <a:ext uri="{FF2B5EF4-FFF2-40B4-BE49-F238E27FC236}">
                <a16:creationId xmlns:a16="http://schemas.microsoft.com/office/drawing/2014/main" id="{AED346F6-B1A2-49CB-AC6C-C9F98F74D469}"/>
              </a:ext>
            </a:extLst>
          </p:cNvPr>
          <p:cNvPicPr>
            <a:picLocks noChangeAspect="1"/>
          </p:cNvPicPr>
          <p:nvPr/>
        </p:nvPicPr>
        <p:blipFill>
          <a:blip r:embed="rId2"/>
          <a:stretch>
            <a:fillRect/>
          </a:stretch>
        </p:blipFill>
        <p:spPr>
          <a:xfrm>
            <a:off x="4953302" y="1143189"/>
            <a:ext cx="7314595" cy="4571622"/>
          </a:xfrm>
          <a:prstGeom prst="rect">
            <a:avLst/>
          </a:prstGeom>
        </p:spPr>
      </p:pic>
      <p:sp>
        <p:nvSpPr>
          <p:cNvPr id="5" name="TextBox 4">
            <a:extLst>
              <a:ext uri="{FF2B5EF4-FFF2-40B4-BE49-F238E27FC236}">
                <a16:creationId xmlns:a16="http://schemas.microsoft.com/office/drawing/2014/main" id="{6217D311-18B7-476D-A9BD-5139DAB86C53}"/>
              </a:ext>
            </a:extLst>
          </p:cNvPr>
          <p:cNvSpPr txBox="1"/>
          <p:nvPr/>
        </p:nvSpPr>
        <p:spPr>
          <a:xfrm>
            <a:off x="449062" y="3105834"/>
            <a:ext cx="3911271" cy="1200329"/>
          </a:xfrm>
          <a:prstGeom prst="rect">
            <a:avLst/>
          </a:prstGeom>
          <a:noFill/>
        </p:spPr>
        <p:txBody>
          <a:bodyPr wrap="square" rtlCol="0">
            <a:spAutoFit/>
          </a:bodyPr>
          <a:lstStyle/>
          <a:p>
            <a:r>
              <a:rPr lang="en-US" dirty="0"/>
              <a:t>The fight between white and black is a close call , white edges a little bit.</a:t>
            </a:r>
          </a:p>
          <a:p>
            <a:endParaRPr lang="en-US" dirty="0"/>
          </a:p>
          <a:p>
            <a:r>
              <a:rPr lang="en-US" dirty="0"/>
              <a:t>This a multi-classification problem</a:t>
            </a:r>
          </a:p>
        </p:txBody>
      </p:sp>
    </p:spTree>
    <p:extLst>
      <p:ext uri="{BB962C8B-B14F-4D97-AF65-F5344CB8AC3E}">
        <p14:creationId xmlns:p14="http://schemas.microsoft.com/office/powerpoint/2010/main" val="2620192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Graphical user interface, chart&#10;&#10;Description automatically generated">
            <a:extLst>
              <a:ext uri="{FF2B5EF4-FFF2-40B4-BE49-F238E27FC236}">
                <a16:creationId xmlns:a16="http://schemas.microsoft.com/office/drawing/2014/main" id="{7CB016F9-1212-4B02-B15D-E9C775EA12A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533" y="1576639"/>
            <a:ext cx="5979614" cy="3350961"/>
          </a:xfrm>
          <a:prstGeom prst="rect">
            <a:avLst/>
          </a:prstGeom>
        </p:spPr>
      </p:pic>
      <p:pic>
        <p:nvPicPr>
          <p:cNvPr id="19" name="Picture 18" descr="Chart&#10;&#10;Description automatically generated">
            <a:extLst>
              <a:ext uri="{FF2B5EF4-FFF2-40B4-BE49-F238E27FC236}">
                <a16:creationId xmlns:a16="http://schemas.microsoft.com/office/drawing/2014/main" id="{D0A7FA91-CE0D-416D-BF00-2C9C019D515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096000" y="497086"/>
            <a:ext cx="5974080" cy="5508498"/>
          </a:xfrm>
          <a:prstGeom prst="rect">
            <a:avLst/>
          </a:prstGeom>
        </p:spPr>
      </p:pic>
      <p:sp>
        <p:nvSpPr>
          <p:cNvPr id="4" name="TextBox 3">
            <a:extLst>
              <a:ext uri="{FF2B5EF4-FFF2-40B4-BE49-F238E27FC236}">
                <a16:creationId xmlns:a16="http://schemas.microsoft.com/office/drawing/2014/main" id="{1D83BD0D-9646-4ACD-B762-4688F889CCF9}"/>
              </a:ext>
            </a:extLst>
          </p:cNvPr>
          <p:cNvSpPr txBox="1"/>
          <p:nvPr/>
        </p:nvSpPr>
        <p:spPr>
          <a:xfrm>
            <a:off x="0" y="269290"/>
            <a:ext cx="5388746" cy="523220"/>
          </a:xfrm>
          <a:prstGeom prst="rect">
            <a:avLst/>
          </a:prstGeom>
          <a:noFill/>
        </p:spPr>
        <p:txBody>
          <a:bodyPr wrap="square" rtlCol="0">
            <a:spAutoFit/>
          </a:bodyPr>
          <a:lstStyle/>
          <a:p>
            <a:r>
              <a:rPr lang="en-US" sz="2800" dirty="0">
                <a:latin typeface="Century Gothic" panose="020B0502020202020204" pitchFamily="34" charset="0"/>
              </a:rPr>
              <a:t>Opening moves data</a:t>
            </a:r>
          </a:p>
        </p:txBody>
      </p:sp>
    </p:spTree>
    <p:extLst>
      <p:ext uri="{BB962C8B-B14F-4D97-AF65-F5344CB8AC3E}">
        <p14:creationId xmlns:p14="http://schemas.microsoft.com/office/powerpoint/2010/main" val="27731769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{2E261101-6166-420D-B0F2-2E831BEDAEA9}tf22712842_win32</Template>
  <TotalTime>717</TotalTime>
  <Words>582</Words>
  <Application>Microsoft Office PowerPoint</Application>
  <PresentationFormat>Widescreen</PresentationFormat>
  <Paragraphs>134</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Bookman Old Style</vt:lpstr>
      <vt:lpstr>Calibri</vt:lpstr>
      <vt:lpstr>Century Gothic</vt:lpstr>
      <vt:lpstr>Franklin Gothic Book</vt:lpstr>
      <vt:lpstr>Wingdings</vt:lpstr>
      <vt:lpstr>1_RetrospectVTI</vt:lpstr>
      <vt:lpstr>Chess Winner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Chess Winner Prediction</dc:title>
  <dc:creator>Salem A. Eid</dc:creator>
  <cp:lastModifiedBy>Salem A. Eid</cp:lastModifiedBy>
  <cp:revision>33</cp:revision>
  <dcterms:created xsi:type="dcterms:W3CDTF">2021-12-15T13:41:37Z</dcterms:created>
  <dcterms:modified xsi:type="dcterms:W3CDTF">2021-12-16T07:35:51Z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