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C00C9E7-6F9C-4108-A369-7B87CE590209}" type="datetimeFigureOut">
              <a:rPr lang="en-US" smtClean="0"/>
              <a:t>6/26/2023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290898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0C9E7-6F9C-4108-A369-7B87CE590209}"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198261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0C9E7-6F9C-4108-A369-7B87CE590209}"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129864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0C9E7-6F9C-4108-A369-7B87CE590209}"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4271221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0C9E7-6F9C-4108-A369-7B87CE590209}"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4104315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00C9E7-6F9C-4108-A369-7B87CE590209}"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1724981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00C9E7-6F9C-4108-A369-7B87CE590209}" type="datetimeFigureOut">
              <a:rPr lang="en-US" smtClean="0"/>
              <a:t>6/26/2023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252788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C00C9E7-6F9C-4108-A369-7B87CE590209}"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1870899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C00C9E7-6F9C-4108-A369-7B87CE590209}"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151973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0C9E7-6F9C-4108-A369-7B87CE590209}"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344270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0C9E7-6F9C-4108-A369-7B87CE590209}"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220258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00C9E7-6F9C-4108-A369-7B87CE590209}"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74349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00C9E7-6F9C-4108-A369-7B87CE590209}"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25941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00C9E7-6F9C-4108-A369-7B87CE590209}"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52494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0C9E7-6F9C-4108-A369-7B87CE590209}"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117762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0C9E7-6F9C-4108-A369-7B87CE590209}"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3604775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0C9E7-6F9C-4108-A369-7B87CE590209}"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CB43D29-A791-480F-8061-36738C1FE460}" type="slidenum">
              <a:rPr lang="en-US" smtClean="0"/>
              <a:t>‹#›</a:t>
            </a:fld>
            <a:endParaRPr lang="en-US"/>
          </a:p>
        </p:txBody>
      </p:sp>
    </p:spTree>
    <p:extLst>
      <p:ext uri="{BB962C8B-B14F-4D97-AF65-F5344CB8AC3E}">
        <p14:creationId xmlns:p14="http://schemas.microsoft.com/office/powerpoint/2010/main" val="233324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C00C9E7-6F9C-4108-A369-7B87CE590209}" type="datetimeFigureOut">
              <a:rPr lang="en-US" smtClean="0"/>
              <a:t>6/26/2023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CB43D29-A791-480F-8061-36738C1FE460}" type="slidenum">
              <a:rPr lang="en-US" smtClean="0"/>
              <a:t>‹#›</a:t>
            </a:fld>
            <a:endParaRPr lang="en-US"/>
          </a:p>
        </p:txBody>
      </p:sp>
    </p:spTree>
    <p:extLst>
      <p:ext uri="{BB962C8B-B14F-4D97-AF65-F5344CB8AC3E}">
        <p14:creationId xmlns:p14="http://schemas.microsoft.com/office/powerpoint/2010/main" val="4239414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7616" y="308547"/>
            <a:ext cx="9144000" cy="2387600"/>
          </a:xfrm>
        </p:spPr>
        <p:txBody>
          <a:bodyPr>
            <a:normAutofit/>
          </a:bodyPr>
          <a:lstStyle/>
          <a:p>
            <a:r>
              <a:rPr lang="en-US" sz="4800" dirty="0" smtClean="0">
                <a:latin typeface="Arial Rounded MT Bold" panose="020F0704030504030204" pitchFamily="34" charset="0"/>
              </a:rPr>
              <a:t>Difference between NoSQL and SQL</a:t>
            </a:r>
            <a:endParaRPr lang="en-US" sz="4800" dirty="0">
              <a:latin typeface="Arial Rounded MT Bold" panose="020F0704030504030204" pitchFamily="34" charset="0"/>
            </a:endParaRPr>
          </a:p>
        </p:txBody>
      </p:sp>
      <p:sp>
        <p:nvSpPr>
          <p:cNvPr id="3" name="Subtitle 2"/>
          <p:cNvSpPr>
            <a:spLocks noGrp="1"/>
          </p:cNvSpPr>
          <p:nvPr>
            <p:ph type="subTitle" idx="1"/>
          </p:nvPr>
        </p:nvSpPr>
        <p:spPr>
          <a:xfrm>
            <a:off x="2014491" y="2696147"/>
            <a:ext cx="8825658" cy="861420"/>
          </a:xfrm>
        </p:spPr>
        <p:txBody>
          <a:bodyPr>
            <a:normAutofit/>
          </a:bodyPr>
          <a:lstStyle/>
          <a:p>
            <a:r>
              <a:rPr lang="en-US" sz="2400" dirty="0"/>
              <a:t>MongoDB VS SQL </a:t>
            </a:r>
          </a:p>
        </p:txBody>
      </p:sp>
    </p:spTree>
    <p:extLst>
      <p:ext uri="{BB962C8B-B14F-4D97-AF65-F5344CB8AC3E}">
        <p14:creationId xmlns:p14="http://schemas.microsoft.com/office/powerpoint/2010/main" val="736474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NoSQL Databases</a:t>
            </a: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NoSQL stands for "Not Only SQL" and refers to a family of database management systems that provide an alternative to traditional relational (SQL) </a:t>
            </a:r>
            <a:r>
              <a:rPr lang="en-US" dirty="0" smtClean="0">
                <a:latin typeface="Arial Rounded MT Bold" panose="020F0704030504030204" pitchFamily="34" charset="0"/>
              </a:rPr>
              <a:t>databases, they </a:t>
            </a:r>
            <a:r>
              <a:rPr lang="en-US" dirty="0">
                <a:latin typeface="Arial Rounded MT Bold" panose="020F0704030504030204" pitchFamily="34" charset="0"/>
              </a:rPr>
              <a:t>are designed to handle large volumes of unstructured, semi-structured, and diverse data types, such as JSON, XML, key-value pairs, graphs, and </a:t>
            </a:r>
            <a:r>
              <a:rPr lang="en-US" dirty="0" smtClean="0">
                <a:latin typeface="Arial Rounded MT Bold" panose="020F0704030504030204" pitchFamily="34" charset="0"/>
              </a:rPr>
              <a:t>documents , also </a:t>
            </a:r>
            <a:r>
              <a:rPr lang="en-US" dirty="0">
                <a:latin typeface="Arial Rounded MT Bold" panose="020F0704030504030204" pitchFamily="34" charset="0"/>
              </a:rPr>
              <a:t>, </a:t>
            </a:r>
            <a:r>
              <a:rPr lang="en-US" dirty="0" smtClean="0">
                <a:latin typeface="Arial Rounded MT Bold" panose="020F0704030504030204" pitchFamily="34" charset="0"/>
              </a:rPr>
              <a:t>offering </a:t>
            </a:r>
            <a:r>
              <a:rPr lang="en-US" dirty="0">
                <a:latin typeface="Arial Rounded MT Bold" panose="020F0704030504030204" pitchFamily="34" charset="0"/>
              </a:rPr>
              <a:t>a flexible data model, allowing developers to store and retrieve data without predefined schemas. This means that data can be added or modified dynamically without impacting the entire database structure.</a:t>
            </a:r>
          </a:p>
        </p:txBody>
      </p:sp>
    </p:spTree>
    <p:extLst>
      <p:ext uri="{BB962C8B-B14F-4D97-AF65-F5344CB8AC3E}">
        <p14:creationId xmlns:p14="http://schemas.microsoft.com/office/powerpoint/2010/main" val="586802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546" y="955380"/>
            <a:ext cx="8761413" cy="706964"/>
          </a:xfrm>
        </p:spPr>
        <p:txBody>
          <a:bodyPr/>
          <a:lstStyle/>
          <a:p>
            <a:r>
              <a:rPr lang="en-US" dirty="0">
                <a:latin typeface="Arial Rounded MT Bold" panose="020F0704030504030204" pitchFamily="34" charset="0"/>
              </a:rPr>
              <a:t>SQL Databases</a:t>
            </a: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SQL (Structured Query Language) databases are based on the relational model and have been the traditional approach for managing structured data. organize data into tables, where each table consists of rows and columns. The structure of the database is defined by a schema that outlines the tables, their relationships, and the data types of the columns. enforce strict data integrity through the use of constraints, such as primary keys, foreign keys, unique constraints, and data type constraints. These constraints ensure data consistency and referential integrity.</a:t>
            </a:r>
          </a:p>
        </p:txBody>
      </p:sp>
    </p:spTree>
    <p:extLst>
      <p:ext uri="{BB962C8B-B14F-4D97-AF65-F5344CB8AC3E}">
        <p14:creationId xmlns:p14="http://schemas.microsoft.com/office/powerpoint/2010/main" val="3761193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MongoDB vs SQL ?</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normAutofit fontScale="85000" lnSpcReduction="10000"/>
          </a:bodyPr>
          <a:lstStyle/>
          <a:p>
            <a:r>
              <a:rPr lang="en-US" dirty="0">
                <a:latin typeface="Arial Rounded MT Bold" panose="020F0704030504030204" pitchFamily="34" charset="0"/>
              </a:rPr>
              <a:t>1. Data Model:- SQL: Relational, structured data with predefined schemas.- NoSQL: Flexible data model, accommodating unstructured and diverse data formats</a:t>
            </a:r>
            <a:r>
              <a:rPr lang="en-US" dirty="0" smtClean="0">
                <a:latin typeface="Arial Rounded MT Bold" panose="020F0704030504030204" pitchFamily="34" charset="0"/>
              </a:rPr>
              <a:t>.</a:t>
            </a:r>
          </a:p>
          <a:p>
            <a:r>
              <a:rPr lang="en-US" dirty="0" smtClean="0">
                <a:latin typeface="Arial Rounded MT Bold" panose="020F0704030504030204" pitchFamily="34" charset="0"/>
              </a:rPr>
              <a:t>2</a:t>
            </a:r>
            <a:r>
              <a:rPr lang="en-US" dirty="0">
                <a:latin typeface="Arial Rounded MT Bold" panose="020F0704030504030204" pitchFamily="34" charset="0"/>
              </a:rPr>
              <a:t>. Scalability:- SQL: Vertical scaling (hardware upgrades) and complex horizontal scaling.- NoSQL: Horizontal scaling, distributing data across servers or clusters</a:t>
            </a:r>
            <a:r>
              <a:rPr lang="en-US" dirty="0" smtClean="0">
                <a:latin typeface="Arial Rounded MT Bold" panose="020F0704030504030204" pitchFamily="34" charset="0"/>
              </a:rPr>
              <a:t>.</a:t>
            </a:r>
          </a:p>
          <a:p>
            <a:r>
              <a:rPr lang="en-US" dirty="0" smtClean="0">
                <a:latin typeface="Arial Rounded MT Bold" panose="020F0704030504030204" pitchFamily="34" charset="0"/>
              </a:rPr>
              <a:t>3</a:t>
            </a:r>
            <a:r>
              <a:rPr lang="en-US" dirty="0">
                <a:latin typeface="Arial Rounded MT Bold" panose="020F0704030504030204" pitchFamily="34" charset="0"/>
              </a:rPr>
              <a:t>. Query Language:- SQL: Standardized SQL for data manipulation and retrieval.- NoSQL: Database-specific query languages (e.g., MongoDB Query Language, CQL</a:t>
            </a:r>
            <a:r>
              <a:rPr lang="en-US" dirty="0" smtClean="0">
                <a:latin typeface="Arial Rounded MT Bold" panose="020F0704030504030204" pitchFamily="34" charset="0"/>
              </a:rPr>
              <a:t>)</a:t>
            </a:r>
          </a:p>
          <a:p>
            <a:r>
              <a:rPr lang="en-US" dirty="0" smtClean="0">
                <a:latin typeface="Arial Rounded MT Bold" panose="020F0704030504030204" pitchFamily="34" charset="0"/>
              </a:rPr>
              <a:t>.</a:t>
            </a:r>
            <a:r>
              <a:rPr lang="en-US" dirty="0">
                <a:latin typeface="Arial Rounded MT Bold" panose="020F0704030504030204" pitchFamily="34" charset="0"/>
              </a:rPr>
              <a:t>4. Schema and Flexibility:- SQL: Rigid schema, requiring upfront definition and migration for changes.- NoSQL: Schemaless or flexible schema, allowing dynamic data structure changes</a:t>
            </a:r>
            <a:r>
              <a:rPr lang="en-US" dirty="0" smtClean="0">
                <a:latin typeface="Arial Rounded MT Bold" panose="020F0704030504030204" pitchFamily="34" charset="0"/>
              </a:rPr>
              <a:t>.</a:t>
            </a:r>
          </a:p>
          <a:p>
            <a:r>
              <a:rPr lang="en-US" dirty="0" smtClean="0">
                <a:latin typeface="Arial Rounded MT Bold" panose="020F0704030504030204" pitchFamily="34" charset="0"/>
              </a:rPr>
              <a:t>5</a:t>
            </a:r>
            <a:r>
              <a:rPr lang="en-US" dirty="0">
                <a:latin typeface="Arial Rounded MT Bold" panose="020F0704030504030204" pitchFamily="34" charset="0"/>
              </a:rPr>
              <a:t>. ACID Compliance:- SQL: ACID-compliant by default, ensuring transactional integrity.- NoSQL: Not all NoSQL databases are ACID-compliant by default, with trade-offs for scalability or performance.These concise points capture the key differences between SQL and NoSQL databases.</a:t>
            </a:r>
          </a:p>
        </p:txBody>
      </p:sp>
    </p:spTree>
    <p:extLst>
      <p:ext uri="{BB962C8B-B14F-4D97-AF65-F5344CB8AC3E}">
        <p14:creationId xmlns:p14="http://schemas.microsoft.com/office/powerpoint/2010/main" val="1683359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TotalTime>
  <Words>374</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Rounded MT Bold</vt:lpstr>
      <vt:lpstr>Century Gothic</vt:lpstr>
      <vt:lpstr>Wingdings 3</vt:lpstr>
      <vt:lpstr>Ion Boardroom</vt:lpstr>
      <vt:lpstr>Difference between NoSQL and SQL</vt:lpstr>
      <vt:lpstr>NoSQL Databases</vt:lpstr>
      <vt:lpstr>SQL Databases</vt:lpstr>
      <vt:lpstr>MongoDB vs SQL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NoSQL and SQL</dc:title>
  <dc:creator>Iheb</dc:creator>
  <cp:lastModifiedBy>Iheb</cp:lastModifiedBy>
  <cp:revision>3</cp:revision>
  <dcterms:created xsi:type="dcterms:W3CDTF">2023-06-26T09:42:38Z</dcterms:created>
  <dcterms:modified xsi:type="dcterms:W3CDTF">2023-06-26T10:06:28Z</dcterms:modified>
</cp:coreProperties>
</file>