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20e64f7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20e64f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80d1f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80d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1.jpg"/><Relationship Id="rId6" Type="http://schemas.openxmlformats.org/officeDocument/2006/relationships/image" Target="../media/image3.jp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Workshop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IED Digital </a:t>
            </a:r>
            <a:r>
              <a:rPr lang="es"/>
              <a:t>Fabrication </a:t>
            </a:r>
            <a:r>
              <a:rPr lang="es"/>
              <a:t>for Interaction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 this workshop your role will be “Product Designer” and everything involved below it (design, architecture, fabrication, tests, manufacturing considerations,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Your client will be the company “Water Inc.” who has interest in focusing their communication in a younger, healthier, hard-workers public.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Needs from Water Inc.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Target public: young people, sports lovers, healthy-life lovers, office-people, medium-high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Interest: Launch a technology-related campaing, to offer a fresh, innovative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Interest: get data from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Interest: Measure water consumption from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Interest: Provide alerts, data visualization from real data on real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Interest: Big-Data, IOT world, security, easy UX.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Interest: low-cost, wide solution for all products.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Smart Home Devices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/>
              <a:t>Smart thermometers, etc.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/>
              <a:t>Smart lightning.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/>
              <a:t>Smart bands.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/>
              <a:t>Smart watches.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/>
              <a:t>etc.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950" y="1423325"/>
            <a:ext cx="5719499" cy="2475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8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8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5414" r="2504" t="0"/>
          <a:stretch/>
        </p:blipFill>
        <p:spPr>
          <a:xfrm>
            <a:off x="4941300" y="400450"/>
            <a:ext cx="3891001" cy="30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42184" l="0" r="0" t="6446"/>
          <a:stretch/>
        </p:blipFill>
        <p:spPr>
          <a:xfrm>
            <a:off x="425023" y="397950"/>
            <a:ext cx="3890968" cy="19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5">
            <a:alphaModFix/>
          </a:blip>
          <a:srcRect b="0" l="-52427" r="-52448" t="0"/>
          <a:stretch/>
        </p:blipFill>
        <p:spPr>
          <a:xfrm>
            <a:off x="425035" y="2499902"/>
            <a:ext cx="1935230" cy="94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6">
            <a:alphaModFix/>
          </a:blip>
          <a:srcRect b="4660" l="0" r="0" t="4660"/>
          <a:stretch/>
        </p:blipFill>
        <p:spPr>
          <a:xfrm>
            <a:off x="2464080" y="2499902"/>
            <a:ext cx="1851923" cy="94460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318850" y="37719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accent3"/>
                </a:solidFill>
              </a:rPr>
              <a:t>Product Design</a:t>
            </a:r>
            <a:endParaRPr b="1" sz="2100">
              <a:solidFill>
                <a:schemeClr val="accent3"/>
              </a:solidFill>
            </a:endParaRPr>
          </a:p>
        </p:txBody>
      </p:sp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318844" y="4228050"/>
            <a:ext cx="3999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Product Design Part. Define Architecture, technology, overall solution adopted.</a:t>
            </a:r>
            <a:endParaRPr sz="1200"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7">
            <a:alphaModFix/>
          </a:blip>
          <a:srcRect b="0" l="14080" r="14080" t="0"/>
          <a:stretch/>
        </p:blipFill>
        <p:spPr>
          <a:xfrm>
            <a:off x="4941300" y="408675"/>
            <a:ext cx="3891000" cy="30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4294967295" type="body"/>
          </p:nvPr>
        </p:nvSpPr>
        <p:spPr>
          <a:xfrm>
            <a:off x="4825250" y="37719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accent3"/>
                </a:solidFill>
              </a:rPr>
              <a:t>Experience Design</a:t>
            </a:r>
            <a:endParaRPr b="1" sz="2100">
              <a:solidFill>
                <a:schemeClr val="accent3"/>
              </a:solidFill>
            </a:endParaRPr>
          </a:p>
        </p:txBody>
      </p: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4825256" y="4228050"/>
            <a:ext cx="3999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UX Design Part. Define the user experience in the proposed solution.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Things to Define Today</a:t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939500" y="724200"/>
            <a:ext cx="37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Overall Solution adopted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30 min. - </a:t>
            </a:r>
            <a:r>
              <a:rPr lang="es" sz="1500"/>
              <a:t>All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Hardware Design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30 min - all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UX Design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30 min - all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Product</a:t>
            </a:r>
            <a:r>
              <a:rPr b="1" lang="es"/>
              <a:t> Design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30 min - all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Visual Design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30 min - 2 people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Let’s Start!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s" sz="2400"/>
              <a:t>Water Inc. is looking forward your proposal...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