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aytone One"/>
      <p:regular r:id="rId17"/>
    </p:embeddedFont>
    <p:embeddedFont>
      <p:font typeface="Bebas Neue"/>
      <p:regular r:id="rId18"/>
    </p:embeddedFont>
    <p:embeddedFont>
      <p:font typeface="Questrial"/>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aytoneOne-regular.fntdata"/><Relationship Id="rId16" Type="http://schemas.openxmlformats.org/officeDocument/2006/relationships/slide" Target="slides/slide12.xml"/><Relationship Id="rId19" Type="http://schemas.openxmlformats.org/officeDocument/2006/relationships/font" Target="fonts/Questrial-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Salena</a:t>
            </a:r>
            <a:endParaRPr/>
          </a:p>
          <a:p>
            <a:pPr indent="0" lvl="0" marL="0" rtl="0" algn="l">
              <a:spcBef>
                <a:spcPts val="0"/>
              </a:spcBef>
              <a:spcAft>
                <a:spcPts val="0"/>
              </a:spcAft>
              <a:buNone/>
            </a:pPr>
            <a:r>
              <a:rPr lang="en"/>
              <a:t>Say ur own names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67a1e40d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67a1e40d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 - Over the course of out project, we experienced a few setbacks. One was the Epoch run time errors, which we fixed by switching to GP4. Our next problem was overfitting, which we prevented by using regularization. Another problem was resnet adaptation, which we solved by checking the runtime type, which helps ensure that the data we were working with aligned with the expected data types and shapes.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67a1e40db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67a1e40db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Salena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Overall, to conclude from these results, the ResNet model was more accurate than fan since slightly overfitting was effective.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267aae75d8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267aae75d8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b8f66849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b8f66849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Salena</a:t>
            </a:r>
            <a:endParaRPr/>
          </a:p>
          <a:p>
            <a:pPr indent="0" lvl="0" marL="0" rtl="0" algn="l">
              <a:spcBef>
                <a:spcPts val="0"/>
              </a:spcBef>
              <a:spcAft>
                <a:spcPts val="0"/>
              </a:spcAft>
              <a:buNone/>
            </a:pPr>
            <a:r>
              <a:rPr lang="en"/>
              <a:t>This is our table of </a:t>
            </a:r>
            <a:r>
              <a:rPr lang="en"/>
              <a:t>contents</a:t>
            </a:r>
            <a:r>
              <a:rPr lang="en"/>
              <a:t>, and the things we’ll be covering in the presentation.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60d589fc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60d589fc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b8ad8aa3d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b8ad8aa3d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Joyce: </a:t>
            </a:r>
            <a:r>
              <a:rPr lang="en"/>
              <a:t>The CIFAR10 dataset consists of 60,000 32x32 color images in 10 different classes (Airplane, Automobile, Bird, Cat, Deer, Dog, Frog, Horse, Ship, and Truck), with 6,000 images per class. Coding projects involving CIFAR-10 range from building simple image classification models using traditional machine learning techniques to designing complex deep neural networks. Through the process of trial and error, we c</a:t>
            </a:r>
            <a:r>
              <a:rPr lang="en">
                <a:solidFill>
                  <a:schemeClr val="dk1"/>
                </a:solidFill>
              </a:rPr>
              <a:t>reated and trained a sophisticated convolutional neural network (CNN) for improved accuracy in image classification. Image classification is the method to classify images into specific categories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60d589fc2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60d589fc2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267a1e40dbb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267a1e40dbb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GWEN</a:t>
            </a:r>
            <a:endParaRPr/>
          </a:p>
          <a:p>
            <a:pPr indent="0" lvl="0" marL="0" rtl="0" algn="l">
              <a:spcBef>
                <a:spcPts val="0"/>
              </a:spcBef>
              <a:spcAft>
                <a:spcPts val="0"/>
              </a:spcAft>
              <a:buNone/>
            </a:pPr>
            <a:r>
              <a:rPr lang="en"/>
              <a:t>-the fan model used repeating blocks of layers that iterated with different quantities of neurons</a:t>
            </a:r>
            <a:endParaRPr/>
          </a:p>
          <a:p>
            <a:pPr indent="0" lvl="0" marL="0" rtl="0" algn="l">
              <a:spcBef>
                <a:spcPts val="0"/>
              </a:spcBef>
              <a:spcAft>
                <a:spcPts val="0"/>
              </a:spcAft>
              <a:buNone/>
            </a:pPr>
            <a:r>
              <a:rPr lang="en"/>
              <a:t>-each block would use layers for convolution, batch normalization, activation, and finally </a:t>
            </a:r>
            <a:r>
              <a:rPr lang="en"/>
              <a:t>implemented</a:t>
            </a:r>
            <a:r>
              <a:rPr lang="en"/>
              <a:t> dropout</a:t>
            </a:r>
            <a:endParaRPr/>
          </a:p>
          <a:p>
            <a:pPr indent="0" lvl="0" marL="0" rtl="0" algn="l">
              <a:spcBef>
                <a:spcPts val="0"/>
              </a:spcBef>
              <a:spcAft>
                <a:spcPts val="0"/>
              </a:spcAft>
              <a:buNone/>
            </a:pPr>
            <a:r>
              <a:rPr lang="en"/>
              <a:t>- a layer to flatten</a:t>
            </a:r>
            <a:endParaRPr/>
          </a:p>
          <a:p>
            <a:pPr indent="0" lvl="0" marL="0" rtl="0" algn="l">
              <a:spcBef>
                <a:spcPts val="0"/>
              </a:spcBef>
              <a:spcAft>
                <a:spcPts val="0"/>
              </a:spcAft>
              <a:buNone/>
            </a:pPr>
            <a:r>
              <a:rPr lang="en"/>
              <a:t>-Then passed into dense layers, batch </a:t>
            </a:r>
            <a:r>
              <a:rPr lang="en"/>
              <a:t>normalization</a:t>
            </a:r>
            <a:r>
              <a:rPr lang="en"/>
              <a:t>, and an activation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fan directions were </a:t>
            </a:r>
            <a:r>
              <a:rPr lang="en"/>
              <a:t>crucial</a:t>
            </a:r>
            <a:r>
              <a:rPr lang="en"/>
              <a:t> to the function of the model</a:t>
            </a:r>
            <a:endParaRPr/>
          </a:p>
          <a:p>
            <a:pPr indent="0" lvl="0" marL="0" rtl="0" algn="l">
              <a:spcBef>
                <a:spcPts val="0"/>
              </a:spcBef>
              <a:spcAft>
                <a:spcPts val="0"/>
              </a:spcAft>
              <a:buNone/>
            </a:pPr>
            <a:r>
              <a:rPr lang="en"/>
              <a:t>-the neurons in colvolutions increase to catch more data and the dense layers decrease down to the 10 outputs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dropouts are implemented to reuse </a:t>
            </a:r>
            <a:r>
              <a:rPr lang="en"/>
              <a:t>overfitting</a:t>
            </a:r>
            <a:endParaRPr/>
          </a:p>
          <a:p>
            <a:pPr indent="0" lvl="0" marL="0" rtl="0" algn="l">
              <a:spcBef>
                <a:spcPts val="0"/>
              </a:spcBef>
              <a:spcAft>
                <a:spcPts val="0"/>
              </a:spcAft>
              <a:buNone/>
            </a:pPr>
            <a:r>
              <a:rPr lang="en"/>
              <a:t>-</a:t>
            </a:r>
            <a:r>
              <a:rPr lang="en"/>
              <a:t>but in training, the highest val accuracies were not best loss values</a:t>
            </a:r>
            <a:endParaRPr/>
          </a:p>
          <a:p>
            <a:pPr indent="0" lvl="0" marL="0" rtl="0" algn="l">
              <a:spcBef>
                <a:spcPts val="0"/>
              </a:spcBef>
              <a:spcAft>
                <a:spcPts val="0"/>
              </a:spcAft>
              <a:buNone/>
            </a:pPr>
            <a:r>
              <a:rPr lang="en"/>
              <a:t>so an overfitting of the model produced higher results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67a1e40db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67a1e40d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Salena</a:t>
            </a:r>
            <a:br>
              <a:rPr lang="en"/>
            </a:br>
            <a:br>
              <a:rPr lang="en"/>
            </a:br>
            <a:r>
              <a:rPr lang="en"/>
              <a:t>Optimizer Choice: We opted for the Adam optimizer, improving its adaptive learning rate capabilities with gradient descent. This benefits each weight in our neural network.</a:t>
            </a:r>
            <a:endParaRPr/>
          </a:p>
          <a:p>
            <a:pPr indent="0" lvl="0" marL="0" rtl="0" algn="l">
              <a:spcBef>
                <a:spcPts val="0"/>
              </a:spcBef>
              <a:spcAft>
                <a:spcPts val="0"/>
              </a:spcAft>
              <a:buClr>
                <a:schemeClr val="dk1"/>
              </a:buClr>
              <a:buSzPts val="1100"/>
              <a:buFont typeface="Arial"/>
              <a:buNone/>
            </a:pPr>
            <a:r>
              <a:rPr lang="en"/>
              <a:t>Batch Size Impact: The batch size significantly influences key aspects like training time, quality of the model, and training time per epoch. We selected a batch size of 128 for our experiment.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Parallelization: To enhance speed during training, we increased the number of workers to 32, allowing for efficient parallel processing.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Activation Functions: We utilized the ReLU activation function for our hidden layers. This choice aligns with its effectiveness in these layers. Additionally, we retained the softmax activation function for the output layer, serving our specific needs.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60d589fc2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260d589fc2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Malka - after training our data, we found that ResNet gave better results than Fan. For ResNet, our train acc was 95%, and val accuracy was 89% – for Fan, our train acc was 97% and out val accuracy was 78% – we found that slightly overfitting was effective.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60d589fc2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60d589fc2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Gwen - Both graphs show a clear upwards trend, the val accuracies increased as the models completed more epochs and learned better fits until they leveled out within a consistent range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1900" y="1386639"/>
            <a:ext cx="6196200" cy="19083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5500">
                <a:solidFill>
                  <a:schemeClr val="accent2"/>
                </a:solidFill>
                <a:latin typeface="Paytone One"/>
                <a:ea typeface="Paytone One"/>
                <a:cs typeface="Paytone One"/>
                <a:sym typeface="Paytone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1900" y="3294939"/>
            <a:ext cx="6196200" cy="450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accent2"/>
                </a:solidFill>
                <a:latin typeface="Questrial"/>
                <a:ea typeface="Questrial"/>
                <a:cs typeface="Questrial"/>
                <a:sym typeface="Questria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73165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725761" y="1349068"/>
            <a:ext cx="1173854" cy="2461458"/>
            <a:chOff x="6725761" y="1349068"/>
            <a:chExt cx="1173854" cy="2461458"/>
          </a:xfrm>
        </p:grpSpPr>
        <p:grpSp>
          <p:nvGrpSpPr>
            <p:cNvPr id="13" name="Google Shape;13;p2"/>
            <p:cNvGrpSpPr/>
            <p:nvPr/>
          </p:nvGrpSpPr>
          <p:grpSpPr>
            <a:xfrm rot="-5400000">
              <a:off x="6747803" y="1327027"/>
              <a:ext cx="1129770" cy="1173854"/>
              <a:chOff x="11" y="583339"/>
              <a:chExt cx="1129770" cy="1173854"/>
            </a:xfrm>
          </p:grpSpPr>
          <p:sp>
            <p:nvSpPr>
              <p:cNvPr id="14" name="Google Shape;14;p2"/>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 name="Google Shape;15;p2"/>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 name="Google Shape;16;p2"/>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 name="Google Shape;17;p2"/>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 name="Google Shape;18;p2"/>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 name="Google Shape;19;p2"/>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 name="Google Shape;20;p2"/>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 name="Google Shape;21;p2"/>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 name="Google Shape;22;p2"/>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 name="Google Shape;23;p2"/>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 name="Google Shape;24;p2"/>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 name="Google Shape;25;p2"/>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 name="Google Shape;26;p2"/>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 name="Google Shape;27;p2"/>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 name="Google Shape;28;p2"/>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 name="Google Shape;29;p2"/>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 name="Google Shape;30;p2"/>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 name="Google Shape;31;p2"/>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 name="Google Shape;32;p2"/>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 name="Google Shape;33;p2"/>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4" name="Google Shape;34;p2"/>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 name="Google Shape;35;p2"/>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 name="Google Shape;36;p2"/>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 name="Google Shape;37;p2"/>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 name="Google Shape;38;p2"/>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39" name="Google Shape;39;p2"/>
            <p:cNvGrpSpPr/>
            <p:nvPr/>
          </p:nvGrpSpPr>
          <p:grpSpPr>
            <a:xfrm rot="-5400000">
              <a:off x="6747803" y="2658714"/>
              <a:ext cx="1129770" cy="1173854"/>
              <a:chOff x="11" y="583339"/>
              <a:chExt cx="1129770" cy="1173854"/>
            </a:xfrm>
          </p:grpSpPr>
          <p:sp>
            <p:nvSpPr>
              <p:cNvPr id="40" name="Google Shape;40;p2"/>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 name="Google Shape;41;p2"/>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 name="Google Shape;42;p2"/>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 name="Google Shape;43;p2"/>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4" name="Google Shape;44;p2"/>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 name="Google Shape;45;p2"/>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 name="Google Shape;46;p2"/>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 name="Google Shape;47;p2"/>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 name="Google Shape;48;p2"/>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 name="Google Shape;49;p2"/>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 name="Google Shape;50;p2"/>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 name="Google Shape;51;p2"/>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 name="Google Shape;52;p2"/>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 name="Google Shape;53;p2"/>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 name="Google Shape;54;p2"/>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 name="Google Shape;55;p2"/>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 name="Google Shape;56;p2"/>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 name="Google Shape;57;p2"/>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 name="Google Shape;58;p2"/>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 name="Google Shape;59;p2"/>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 name="Google Shape;60;p2"/>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 name="Google Shape;61;p2"/>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 name="Google Shape;62;p2"/>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 name="Google Shape;63;p2"/>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 name="Google Shape;64;p2"/>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05" name="Shape 305"/>
        <p:cNvGrpSpPr/>
        <p:nvPr/>
      </p:nvGrpSpPr>
      <p:grpSpPr>
        <a:xfrm>
          <a:off x="0" y="0"/>
          <a:ext cx="0" cy="0"/>
          <a:chOff x="0" y="0"/>
          <a:chExt cx="0" cy="0"/>
        </a:xfrm>
      </p:grpSpPr>
      <p:sp>
        <p:nvSpPr>
          <p:cNvPr id="306" name="Google Shape;306;p11"/>
          <p:cNvSpPr/>
          <p:nvPr/>
        </p:nvSpPr>
        <p:spPr>
          <a:xfrm>
            <a:off x="717150" y="935100"/>
            <a:ext cx="7709700" cy="327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11"/>
          <p:cNvGrpSpPr/>
          <p:nvPr/>
        </p:nvGrpSpPr>
        <p:grpSpPr>
          <a:xfrm rot="-5400000">
            <a:off x="7661788" y="304268"/>
            <a:ext cx="1129770" cy="1173854"/>
            <a:chOff x="11" y="583339"/>
            <a:chExt cx="1129770" cy="1173854"/>
          </a:xfrm>
        </p:grpSpPr>
        <p:sp>
          <p:nvSpPr>
            <p:cNvPr id="308" name="Google Shape;308;p11"/>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9" name="Google Shape;309;p11"/>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0" name="Google Shape;310;p11"/>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1" name="Google Shape;311;p11"/>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2" name="Google Shape;312;p11"/>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3" name="Google Shape;313;p11"/>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4" name="Google Shape;314;p11"/>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5" name="Google Shape;315;p11"/>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6" name="Google Shape;316;p11"/>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7" name="Google Shape;317;p11"/>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8" name="Google Shape;318;p11"/>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19" name="Google Shape;319;p11"/>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0" name="Google Shape;320;p11"/>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1" name="Google Shape;321;p11"/>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2" name="Google Shape;322;p11"/>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3" name="Google Shape;323;p11"/>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4" name="Google Shape;324;p11"/>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11"/>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6" name="Google Shape;326;p11"/>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7" name="Google Shape;327;p11"/>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8" name="Google Shape;328;p11"/>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9" name="Google Shape;329;p11"/>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0" name="Google Shape;330;p11"/>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1" name="Google Shape;331;p11"/>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32" name="Google Shape;332;p11"/>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33" name="Google Shape;333;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34" name="Google Shape;334;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5" name="Shape 3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36" name="Shape 336"/>
        <p:cNvGrpSpPr/>
        <p:nvPr/>
      </p:nvGrpSpPr>
      <p:grpSpPr>
        <a:xfrm>
          <a:off x="0" y="0"/>
          <a:ext cx="0" cy="0"/>
          <a:chOff x="0" y="0"/>
          <a:chExt cx="0" cy="0"/>
        </a:xfrm>
      </p:grpSpPr>
      <p:sp>
        <p:nvSpPr>
          <p:cNvPr id="337" name="Google Shape;337;p13"/>
          <p:cNvSpPr txBox="1"/>
          <p:nvPr>
            <p:ph type="title"/>
          </p:nvPr>
        </p:nvSpPr>
        <p:spPr>
          <a:xfrm>
            <a:off x="1746945" y="1731425"/>
            <a:ext cx="2723400" cy="511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8" name="Google Shape;338;p13"/>
          <p:cNvSpPr txBox="1"/>
          <p:nvPr>
            <p:ph hasCustomPrompt="1" idx="2" type="title"/>
          </p:nvPr>
        </p:nvSpPr>
        <p:spPr>
          <a:xfrm>
            <a:off x="797895" y="1725525"/>
            <a:ext cx="9513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p:nvPr>
            <p:ph idx="1" type="subTitle"/>
          </p:nvPr>
        </p:nvSpPr>
        <p:spPr>
          <a:xfrm>
            <a:off x="1749195" y="2248419"/>
            <a:ext cx="27234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40" name="Google Shape;340;p13"/>
          <p:cNvSpPr txBox="1"/>
          <p:nvPr>
            <p:ph idx="3" type="title"/>
          </p:nvPr>
        </p:nvSpPr>
        <p:spPr>
          <a:xfrm>
            <a:off x="1746938" y="3388125"/>
            <a:ext cx="2723400" cy="511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1" name="Google Shape;341;p13"/>
          <p:cNvSpPr txBox="1"/>
          <p:nvPr>
            <p:ph hasCustomPrompt="1" idx="4" type="title"/>
          </p:nvPr>
        </p:nvSpPr>
        <p:spPr>
          <a:xfrm>
            <a:off x="797895" y="3388125"/>
            <a:ext cx="9513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p:nvPr>
            <p:ph idx="5" type="subTitle"/>
          </p:nvPr>
        </p:nvSpPr>
        <p:spPr>
          <a:xfrm>
            <a:off x="1746938" y="3897362"/>
            <a:ext cx="27234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43" name="Google Shape;343;p13"/>
          <p:cNvSpPr txBox="1"/>
          <p:nvPr>
            <p:ph idx="6" type="title"/>
          </p:nvPr>
        </p:nvSpPr>
        <p:spPr>
          <a:xfrm>
            <a:off x="5602945" y="1728250"/>
            <a:ext cx="2731200" cy="511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4" name="Google Shape;344;p13"/>
          <p:cNvSpPr txBox="1"/>
          <p:nvPr>
            <p:ph hasCustomPrompt="1" idx="7" type="title"/>
          </p:nvPr>
        </p:nvSpPr>
        <p:spPr>
          <a:xfrm>
            <a:off x="4659709" y="1731424"/>
            <a:ext cx="9513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p:nvPr>
            <p:ph idx="8" type="subTitle"/>
          </p:nvPr>
        </p:nvSpPr>
        <p:spPr>
          <a:xfrm>
            <a:off x="5605195" y="2242520"/>
            <a:ext cx="27312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46" name="Google Shape;346;p13"/>
          <p:cNvSpPr txBox="1"/>
          <p:nvPr>
            <p:ph idx="9" type="title"/>
          </p:nvPr>
        </p:nvSpPr>
        <p:spPr>
          <a:xfrm>
            <a:off x="5602945" y="3388875"/>
            <a:ext cx="2731200" cy="511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7" name="Google Shape;347;p13"/>
          <p:cNvSpPr txBox="1"/>
          <p:nvPr>
            <p:ph hasCustomPrompt="1" idx="13" type="title"/>
          </p:nvPr>
        </p:nvSpPr>
        <p:spPr>
          <a:xfrm>
            <a:off x="4659709" y="3389163"/>
            <a:ext cx="951300" cy="51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1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8" name="Google Shape;348;p13"/>
          <p:cNvSpPr txBox="1"/>
          <p:nvPr>
            <p:ph idx="14" type="subTitle"/>
          </p:nvPr>
        </p:nvSpPr>
        <p:spPr>
          <a:xfrm>
            <a:off x="5602945" y="3897362"/>
            <a:ext cx="2731200" cy="463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49" name="Google Shape;349;p13"/>
          <p:cNvSpPr txBox="1"/>
          <p:nvPr>
            <p:ph idx="15" type="title"/>
          </p:nvPr>
        </p:nvSpPr>
        <p:spPr>
          <a:xfrm>
            <a:off x="723388"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0" name="Google Shape;350;p13"/>
          <p:cNvGrpSpPr/>
          <p:nvPr/>
        </p:nvGrpSpPr>
        <p:grpSpPr>
          <a:xfrm rot="-5400000">
            <a:off x="7661788" y="304268"/>
            <a:ext cx="1129770" cy="1173854"/>
            <a:chOff x="11" y="583339"/>
            <a:chExt cx="1129770" cy="1173854"/>
          </a:xfrm>
        </p:grpSpPr>
        <p:sp>
          <p:nvSpPr>
            <p:cNvPr id="351" name="Google Shape;351;p13"/>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2" name="Google Shape;352;p13"/>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3" name="Google Shape;353;p13"/>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4" name="Google Shape;354;p13"/>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5" name="Google Shape;355;p13"/>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6" name="Google Shape;356;p13"/>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7" name="Google Shape;357;p13"/>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8" name="Google Shape;358;p13"/>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59" name="Google Shape;359;p13"/>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0" name="Google Shape;360;p13"/>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1" name="Google Shape;361;p13"/>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2" name="Google Shape;362;p13"/>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3" name="Google Shape;363;p13"/>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4" name="Google Shape;364;p13"/>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5" name="Google Shape;365;p13"/>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6" name="Google Shape;366;p13"/>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7" name="Google Shape;367;p13"/>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8" name="Google Shape;368;p13"/>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69" name="Google Shape;369;p13"/>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0" name="Google Shape;370;p13"/>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1" name="Google Shape;371;p13"/>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2" name="Google Shape;372;p13"/>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3" name="Google Shape;373;p13"/>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4" name="Google Shape;374;p13"/>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75" name="Google Shape;375;p13"/>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76" name="Shape 376"/>
        <p:cNvGrpSpPr/>
        <p:nvPr/>
      </p:nvGrpSpPr>
      <p:grpSpPr>
        <a:xfrm>
          <a:off x="0" y="0"/>
          <a:ext cx="0" cy="0"/>
          <a:chOff x="0" y="0"/>
          <a:chExt cx="0" cy="0"/>
        </a:xfrm>
      </p:grpSpPr>
      <p:sp>
        <p:nvSpPr>
          <p:cNvPr id="377" name="Google Shape;377;p14"/>
          <p:cNvSpPr/>
          <p:nvPr/>
        </p:nvSpPr>
        <p:spPr>
          <a:xfrm flipH="1">
            <a:off x="6119132" y="3108750"/>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4"/>
          <p:cNvSpPr/>
          <p:nvPr/>
        </p:nvSpPr>
        <p:spPr>
          <a:xfrm flipH="1">
            <a:off x="2307100" y="2996400"/>
            <a:ext cx="3892200" cy="139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4"/>
          <p:cNvSpPr/>
          <p:nvPr/>
        </p:nvSpPr>
        <p:spPr>
          <a:xfrm>
            <a:off x="1850968" y="1502350"/>
            <a:ext cx="1173900" cy="1173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4"/>
          <p:cNvSpPr/>
          <p:nvPr/>
        </p:nvSpPr>
        <p:spPr>
          <a:xfrm>
            <a:off x="2944700" y="1390000"/>
            <a:ext cx="3892200" cy="139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4"/>
          <p:cNvSpPr txBox="1"/>
          <p:nvPr>
            <p:ph idx="1" type="subTitle"/>
          </p:nvPr>
        </p:nvSpPr>
        <p:spPr>
          <a:xfrm>
            <a:off x="3104651" y="1502350"/>
            <a:ext cx="3571500" cy="117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2" name="Google Shape;382;p14"/>
          <p:cNvSpPr txBox="1"/>
          <p:nvPr>
            <p:ph idx="2" type="subTitle"/>
          </p:nvPr>
        </p:nvSpPr>
        <p:spPr>
          <a:xfrm>
            <a:off x="2462650" y="3163050"/>
            <a:ext cx="3571500" cy="1065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83" name="Google Shape;383;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14"/>
          <p:cNvSpPr txBox="1"/>
          <p:nvPr>
            <p:ph hasCustomPrompt="1" idx="3" type="title"/>
          </p:nvPr>
        </p:nvSpPr>
        <p:spPr>
          <a:xfrm>
            <a:off x="1140350" y="1502350"/>
            <a:ext cx="1719300" cy="1173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6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sp>
        <p:nvSpPr>
          <p:cNvPr id="385" name="Google Shape;385;p14"/>
          <p:cNvSpPr txBox="1"/>
          <p:nvPr>
            <p:ph hasCustomPrompt="1" idx="4" type="title"/>
          </p:nvPr>
        </p:nvSpPr>
        <p:spPr>
          <a:xfrm>
            <a:off x="6177550" y="3108750"/>
            <a:ext cx="1719300" cy="1173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6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a:r>
              <a:t>xx%</a:t>
            </a:r>
          </a:p>
        </p:txBody>
      </p:sp>
      <p:grpSp>
        <p:nvGrpSpPr>
          <p:cNvPr id="386" name="Google Shape;386;p14"/>
          <p:cNvGrpSpPr/>
          <p:nvPr/>
        </p:nvGrpSpPr>
        <p:grpSpPr>
          <a:xfrm rot="-5400000">
            <a:off x="348315" y="3682261"/>
            <a:ext cx="1129770" cy="1173854"/>
            <a:chOff x="11" y="583339"/>
            <a:chExt cx="1129770" cy="1173854"/>
          </a:xfrm>
        </p:grpSpPr>
        <p:sp>
          <p:nvSpPr>
            <p:cNvPr id="387" name="Google Shape;387;p14"/>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8" name="Google Shape;388;p14"/>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89" name="Google Shape;389;p14"/>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0" name="Google Shape;390;p14"/>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1" name="Google Shape;391;p14"/>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2" name="Google Shape;392;p14"/>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3" name="Google Shape;393;p14"/>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4" name="Google Shape;394;p14"/>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5" name="Google Shape;395;p14"/>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6" name="Google Shape;396;p14"/>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7" name="Google Shape;397;p14"/>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8" name="Google Shape;398;p14"/>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99" name="Google Shape;399;p14"/>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0" name="Google Shape;400;p14"/>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1" name="Google Shape;401;p14"/>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2" name="Google Shape;402;p14"/>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3" name="Google Shape;403;p14"/>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4" name="Google Shape;404;p14"/>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5" name="Google Shape;405;p14"/>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6" name="Google Shape;406;p14"/>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7" name="Google Shape;407;p14"/>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8" name="Google Shape;408;p14"/>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09" name="Google Shape;409;p14"/>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0" name="Google Shape;410;p14"/>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1" name="Google Shape;411;p14"/>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12" name="Shape 412"/>
        <p:cNvGrpSpPr/>
        <p:nvPr/>
      </p:nvGrpSpPr>
      <p:grpSpPr>
        <a:xfrm>
          <a:off x="0" y="0"/>
          <a:ext cx="0" cy="0"/>
          <a:chOff x="0" y="0"/>
          <a:chExt cx="0" cy="0"/>
        </a:xfrm>
      </p:grpSpPr>
      <p:sp>
        <p:nvSpPr>
          <p:cNvPr id="413" name="Google Shape;413;p15"/>
          <p:cNvSpPr/>
          <p:nvPr/>
        </p:nvSpPr>
        <p:spPr>
          <a:xfrm>
            <a:off x="73165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15"/>
          <p:cNvGrpSpPr/>
          <p:nvPr/>
        </p:nvGrpSpPr>
        <p:grpSpPr>
          <a:xfrm rot="-5400000">
            <a:off x="7661788" y="304268"/>
            <a:ext cx="1129770" cy="1173854"/>
            <a:chOff x="11" y="583339"/>
            <a:chExt cx="1129770" cy="1173854"/>
          </a:xfrm>
        </p:grpSpPr>
        <p:sp>
          <p:nvSpPr>
            <p:cNvPr id="415" name="Google Shape;415;p15"/>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6" name="Google Shape;416;p15"/>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7" name="Google Shape;417;p15"/>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8" name="Google Shape;418;p15"/>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9" name="Google Shape;419;p15"/>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0" name="Google Shape;420;p15"/>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1" name="Google Shape;421;p15"/>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2" name="Google Shape;422;p15"/>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3" name="Google Shape;423;p15"/>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4" name="Google Shape;424;p15"/>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5" name="Google Shape;425;p15"/>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6" name="Google Shape;426;p15"/>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7" name="Google Shape;427;p15"/>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8" name="Google Shape;428;p15"/>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29" name="Google Shape;429;p15"/>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0" name="Google Shape;430;p15"/>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1" name="Google Shape;431;p15"/>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2" name="Google Shape;432;p15"/>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3" name="Google Shape;433;p15"/>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4" name="Google Shape;434;p15"/>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5" name="Google Shape;435;p15"/>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6" name="Google Shape;436;p15"/>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7" name="Google Shape;437;p15"/>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8" name="Google Shape;438;p15"/>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39" name="Google Shape;439;p15"/>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440" name="Google Shape;440;p15"/>
          <p:cNvSpPr txBox="1"/>
          <p:nvPr>
            <p:ph type="title"/>
          </p:nvPr>
        </p:nvSpPr>
        <p:spPr>
          <a:xfrm>
            <a:off x="723388"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1" name="Google Shape;441;p15"/>
          <p:cNvSpPr txBox="1"/>
          <p:nvPr>
            <p:ph idx="2" type="title"/>
          </p:nvPr>
        </p:nvSpPr>
        <p:spPr>
          <a:xfrm>
            <a:off x="716622" y="1735175"/>
            <a:ext cx="5788200" cy="52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2" name="Google Shape;442;p15"/>
          <p:cNvSpPr txBox="1"/>
          <p:nvPr>
            <p:ph idx="1" type="subTitle"/>
          </p:nvPr>
        </p:nvSpPr>
        <p:spPr>
          <a:xfrm>
            <a:off x="713225" y="2260475"/>
            <a:ext cx="5788200" cy="21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gn="ctr">
              <a:lnSpc>
                <a:spcPct val="100000"/>
              </a:lnSpc>
              <a:spcBef>
                <a:spcPts val="1600"/>
              </a:spcBef>
              <a:spcAft>
                <a:spcPts val="0"/>
              </a:spcAft>
              <a:buClr>
                <a:schemeClr val="lt1"/>
              </a:buClr>
              <a:buSzPts val="1400"/>
              <a:buChar char="○"/>
              <a:defRPr>
                <a:solidFill>
                  <a:schemeClr val="lt1"/>
                </a:solidFill>
              </a:defRPr>
            </a:lvl2pPr>
            <a:lvl3pPr lvl="2" rtl="0" algn="ctr">
              <a:lnSpc>
                <a:spcPct val="100000"/>
              </a:lnSpc>
              <a:spcBef>
                <a:spcPts val="1600"/>
              </a:spcBef>
              <a:spcAft>
                <a:spcPts val="0"/>
              </a:spcAft>
              <a:buClr>
                <a:schemeClr val="lt1"/>
              </a:buClr>
              <a:buSzPts val="1400"/>
              <a:buChar char="■"/>
              <a:defRPr>
                <a:solidFill>
                  <a:schemeClr val="lt1"/>
                </a:solidFill>
              </a:defRPr>
            </a:lvl3pPr>
            <a:lvl4pPr lvl="3" rtl="0" algn="ctr">
              <a:lnSpc>
                <a:spcPct val="100000"/>
              </a:lnSpc>
              <a:spcBef>
                <a:spcPts val="1600"/>
              </a:spcBef>
              <a:spcAft>
                <a:spcPts val="0"/>
              </a:spcAft>
              <a:buClr>
                <a:schemeClr val="lt1"/>
              </a:buClr>
              <a:buSzPts val="1400"/>
              <a:buChar char="●"/>
              <a:defRPr>
                <a:solidFill>
                  <a:schemeClr val="lt1"/>
                </a:solidFill>
              </a:defRPr>
            </a:lvl4pPr>
            <a:lvl5pPr lvl="4" rtl="0" algn="ctr">
              <a:lnSpc>
                <a:spcPct val="100000"/>
              </a:lnSpc>
              <a:spcBef>
                <a:spcPts val="1600"/>
              </a:spcBef>
              <a:spcAft>
                <a:spcPts val="0"/>
              </a:spcAft>
              <a:buClr>
                <a:schemeClr val="lt1"/>
              </a:buClr>
              <a:buSzPts val="1400"/>
              <a:buChar char="○"/>
              <a:defRPr>
                <a:solidFill>
                  <a:schemeClr val="lt1"/>
                </a:solidFill>
              </a:defRPr>
            </a:lvl5pPr>
            <a:lvl6pPr lvl="5" rtl="0" algn="ctr">
              <a:lnSpc>
                <a:spcPct val="100000"/>
              </a:lnSpc>
              <a:spcBef>
                <a:spcPts val="1600"/>
              </a:spcBef>
              <a:spcAft>
                <a:spcPts val="0"/>
              </a:spcAft>
              <a:buClr>
                <a:schemeClr val="lt1"/>
              </a:buClr>
              <a:buSzPts val="1400"/>
              <a:buChar char="■"/>
              <a:defRPr>
                <a:solidFill>
                  <a:schemeClr val="lt1"/>
                </a:solidFill>
              </a:defRPr>
            </a:lvl6pPr>
            <a:lvl7pPr lvl="6" rtl="0" algn="ctr">
              <a:lnSpc>
                <a:spcPct val="100000"/>
              </a:lnSpc>
              <a:spcBef>
                <a:spcPts val="1600"/>
              </a:spcBef>
              <a:spcAft>
                <a:spcPts val="0"/>
              </a:spcAft>
              <a:buClr>
                <a:schemeClr val="lt1"/>
              </a:buClr>
              <a:buSzPts val="1400"/>
              <a:buChar char="●"/>
              <a:defRPr>
                <a:solidFill>
                  <a:schemeClr val="lt1"/>
                </a:solidFill>
              </a:defRPr>
            </a:lvl7pPr>
            <a:lvl8pPr lvl="7" rtl="0" algn="ctr">
              <a:lnSpc>
                <a:spcPct val="100000"/>
              </a:lnSpc>
              <a:spcBef>
                <a:spcPts val="1600"/>
              </a:spcBef>
              <a:spcAft>
                <a:spcPts val="0"/>
              </a:spcAft>
              <a:buClr>
                <a:schemeClr val="lt1"/>
              </a:buClr>
              <a:buSzPts val="1400"/>
              <a:buChar char="○"/>
              <a:defRPr>
                <a:solidFill>
                  <a:schemeClr val="lt1"/>
                </a:solidFill>
              </a:defRPr>
            </a:lvl8pPr>
            <a:lvl9pPr lvl="8" rtl="0" algn="ctr">
              <a:lnSpc>
                <a:spcPct val="100000"/>
              </a:lnSpc>
              <a:spcBef>
                <a:spcPts val="1600"/>
              </a:spcBef>
              <a:spcAft>
                <a:spcPts val="1600"/>
              </a:spcAft>
              <a:buClr>
                <a:schemeClr val="lt1"/>
              </a:buClr>
              <a:buSzPts val="1400"/>
              <a:buChar char="■"/>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443" name="Shape 443"/>
        <p:cNvGrpSpPr/>
        <p:nvPr/>
      </p:nvGrpSpPr>
      <p:grpSpPr>
        <a:xfrm>
          <a:off x="0" y="0"/>
          <a:ext cx="0" cy="0"/>
          <a:chOff x="0" y="0"/>
          <a:chExt cx="0" cy="0"/>
        </a:xfrm>
      </p:grpSpPr>
      <p:sp>
        <p:nvSpPr>
          <p:cNvPr id="444" name="Google Shape;444;p16"/>
          <p:cNvSpPr txBox="1"/>
          <p:nvPr>
            <p:ph type="title"/>
          </p:nvPr>
        </p:nvSpPr>
        <p:spPr>
          <a:xfrm>
            <a:off x="723388"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45" name="Google Shape;445;p16"/>
          <p:cNvSpPr txBox="1"/>
          <p:nvPr>
            <p:ph idx="2" type="title"/>
          </p:nvPr>
        </p:nvSpPr>
        <p:spPr>
          <a:xfrm>
            <a:off x="2620769" y="1735175"/>
            <a:ext cx="5785500" cy="525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6" name="Google Shape;446;p16"/>
          <p:cNvSpPr txBox="1"/>
          <p:nvPr>
            <p:ph idx="1" type="subTitle"/>
          </p:nvPr>
        </p:nvSpPr>
        <p:spPr>
          <a:xfrm>
            <a:off x="2618225" y="2260475"/>
            <a:ext cx="5785500" cy="234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gn="ctr">
              <a:lnSpc>
                <a:spcPct val="100000"/>
              </a:lnSpc>
              <a:spcBef>
                <a:spcPts val="1600"/>
              </a:spcBef>
              <a:spcAft>
                <a:spcPts val="0"/>
              </a:spcAft>
              <a:buClr>
                <a:schemeClr val="lt1"/>
              </a:buClr>
              <a:buSzPts val="1400"/>
              <a:buChar char="○"/>
              <a:defRPr>
                <a:solidFill>
                  <a:schemeClr val="lt1"/>
                </a:solidFill>
              </a:defRPr>
            </a:lvl2pPr>
            <a:lvl3pPr lvl="2" rtl="0" algn="ctr">
              <a:lnSpc>
                <a:spcPct val="100000"/>
              </a:lnSpc>
              <a:spcBef>
                <a:spcPts val="1600"/>
              </a:spcBef>
              <a:spcAft>
                <a:spcPts val="0"/>
              </a:spcAft>
              <a:buClr>
                <a:schemeClr val="lt1"/>
              </a:buClr>
              <a:buSzPts val="1400"/>
              <a:buChar char="■"/>
              <a:defRPr>
                <a:solidFill>
                  <a:schemeClr val="lt1"/>
                </a:solidFill>
              </a:defRPr>
            </a:lvl3pPr>
            <a:lvl4pPr lvl="3" rtl="0" algn="ctr">
              <a:lnSpc>
                <a:spcPct val="100000"/>
              </a:lnSpc>
              <a:spcBef>
                <a:spcPts val="1600"/>
              </a:spcBef>
              <a:spcAft>
                <a:spcPts val="0"/>
              </a:spcAft>
              <a:buClr>
                <a:schemeClr val="lt1"/>
              </a:buClr>
              <a:buSzPts val="1400"/>
              <a:buChar char="●"/>
              <a:defRPr>
                <a:solidFill>
                  <a:schemeClr val="lt1"/>
                </a:solidFill>
              </a:defRPr>
            </a:lvl4pPr>
            <a:lvl5pPr lvl="4" rtl="0" algn="ctr">
              <a:lnSpc>
                <a:spcPct val="100000"/>
              </a:lnSpc>
              <a:spcBef>
                <a:spcPts val="1600"/>
              </a:spcBef>
              <a:spcAft>
                <a:spcPts val="0"/>
              </a:spcAft>
              <a:buClr>
                <a:schemeClr val="lt1"/>
              </a:buClr>
              <a:buSzPts val="1400"/>
              <a:buChar char="○"/>
              <a:defRPr>
                <a:solidFill>
                  <a:schemeClr val="lt1"/>
                </a:solidFill>
              </a:defRPr>
            </a:lvl5pPr>
            <a:lvl6pPr lvl="5" rtl="0" algn="ctr">
              <a:lnSpc>
                <a:spcPct val="100000"/>
              </a:lnSpc>
              <a:spcBef>
                <a:spcPts val="1600"/>
              </a:spcBef>
              <a:spcAft>
                <a:spcPts val="0"/>
              </a:spcAft>
              <a:buClr>
                <a:schemeClr val="lt1"/>
              </a:buClr>
              <a:buSzPts val="1400"/>
              <a:buChar char="■"/>
              <a:defRPr>
                <a:solidFill>
                  <a:schemeClr val="lt1"/>
                </a:solidFill>
              </a:defRPr>
            </a:lvl6pPr>
            <a:lvl7pPr lvl="6" rtl="0" algn="ctr">
              <a:lnSpc>
                <a:spcPct val="100000"/>
              </a:lnSpc>
              <a:spcBef>
                <a:spcPts val="1600"/>
              </a:spcBef>
              <a:spcAft>
                <a:spcPts val="0"/>
              </a:spcAft>
              <a:buClr>
                <a:schemeClr val="lt1"/>
              </a:buClr>
              <a:buSzPts val="1400"/>
              <a:buChar char="●"/>
              <a:defRPr>
                <a:solidFill>
                  <a:schemeClr val="lt1"/>
                </a:solidFill>
              </a:defRPr>
            </a:lvl7pPr>
            <a:lvl8pPr lvl="7" rtl="0" algn="ctr">
              <a:lnSpc>
                <a:spcPct val="100000"/>
              </a:lnSpc>
              <a:spcBef>
                <a:spcPts val="1600"/>
              </a:spcBef>
              <a:spcAft>
                <a:spcPts val="0"/>
              </a:spcAft>
              <a:buClr>
                <a:schemeClr val="lt1"/>
              </a:buClr>
              <a:buSzPts val="1400"/>
              <a:buChar char="○"/>
              <a:defRPr>
                <a:solidFill>
                  <a:schemeClr val="lt1"/>
                </a:solidFill>
              </a:defRPr>
            </a:lvl8pPr>
            <a:lvl9pPr lvl="8" rtl="0" algn="ctr">
              <a:lnSpc>
                <a:spcPct val="100000"/>
              </a:lnSpc>
              <a:spcBef>
                <a:spcPts val="1600"/>
              </a:spcBef>
              <a:spcAft>
                <a:spcPts val="1600"/>
              </a:spcAft>
              <a:buClr>
                <a:schemeClr val="lt1"/>
              </a:buClr>
              <a:buSzPts val="1400"/>
              <a:buChar char="■"/>
              <a:defRPr>
                <a:solidFill>
                  <a:schemeClr val="lt1"/>
                </a:solidFill>
              </a:defRPr>
            </a:lvl9pPr>
          </a:lstStyle>
          <a:p/>
        </p:txBody>
      </p:sp>
      <p:sp>
        <p:nvSpPr>
          <p:cNvPr id="447" name="Google Shape;447;p16"/>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16"/>
          <p:cNvGrpSpPr/>
          <p:nvPr/>
        </p:nvGrpSpPr>
        <p:grpSpPr>
          <a:xfrm rot="-5400000">
            <a:off x="348315" y="3682261"/>
            <a:ext cx="1129770" cy="1173854"/>
            <a:chOff x="11" y="583339"/>
            <a:chExt cx="1129770" cy="1173854"/>
          </a:xfrm>
        </p:grpSpPr>
        <p:sp>
          <p:nvSpPr>
            <p:cNvPr id="449" name="Google Shape;449;p16"/>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0" name="Google Shape;450;p16"/>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1" name="Google Shape;451;p16"/>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2" name="Google Shape;452;p16"/>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3" name="Google Shape;453;p16"/>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4" name="Google Shape;454;p16"/>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5" name="Google Shape;455;p16"/>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6" name="Google Shape;456;p16"/>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7" name="Google Shape;457;p16"/>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8" name="Google Shape;458;p16"/>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59" name="Google Shape;459;p16"/>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0" name="Google Shape;460;p16"/>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1" name="Google Shape;461;p16"/>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2" name="Google Shape;462;p16"/>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3" name="Google Shape;463;p16"/>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4" name="Google Shape;464;p16"/>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5" name="Google Shape;465;p16"/>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6" name="Google Shape;466;p16"/>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7" name="Google Shape;467;p16"/>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8" name="Google Shape;468;p16"/>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69" name="Google Shape;469;p16"/>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0" name="Google Shape;470;p16"/>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1" name="Google Shape;471;p16"/>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2" name="Google Shape;472;p16"/>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73" name="Google Shape;473;p16"/>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474" name="Shape 474"/>
        <p:cNvGrpSpPr/>
        <p:nvPr/>
      </p:nvGrpSpPr>
      <p:grpSpPr>
        <a:xfrm>
          <a:off x="0" y="0"/>
          <a:ext cx="0" cy="0"/>
          <a:chOff x="0" y="0"/>
          <a:chExt cx="0" cy="0"/>
        </a:xfrm>
      </p:grpSpPr>
      <p:sp>
        <p:nvSpPr>
          <p:cNvPr id="475" name="Google Shape;475;p17"/>
          <p:cNvSpPr/>
          <p:nvPr/>
        </p:nvSpPr>
        <p:spPr>
          <a:xfrm>
            <a:off x="717150" y="1163700"/>
            <a:ext cx="7709700" cy="327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7" name="Google Shape;477;p17"/>
          <p:cNvSpPr txBox="1"/>
          <p:nvPr>
            <p:ph idx="1" type="body"/>
          </p:nvPr>
        </p:nvSpPr>
        <p:spPr>
          <a:xfrm>
            <a:off x="1924350" y="1730850"/>
            <a:ext cx="5295300" cy="2139000"/>
          </a:xfrm>
          <a:prstGeom prst="rect">
            <a:avLst/>
          </a:prstGeom>
        </p:spPr>
        <p:txBody>
          <a:bodyPr anchorCtr="0" anchor="ctr" bIns="91425" lIns="91425" spcFirstLastPara="1" rIns="91425" wrap="square" tIns="91425">
            <a:noAutofit/>
          </a:bodyPr>
          <a:lstStyle>
            <a:lvl1pPr indent="-304800" lvl="0" marL="457200" rtl="0" algn="ctr">
              <a:spcBef>
                <a:spcPts val="0"/>
              </a:spcBef>
              <a:spcAft>
                <a:spcPts val="0"/>
              </a:spcAft>
              <a:buSzPts val="1200"/>
              <a:buFont typeface="Roboto Slab Light"/>
              <a:buChar char="●"/>
              <a:defRPr sz="1400"/>
            </a:lvl1pPr>
            <a:lvl2pPr indent="-304800" lvl="1" marL="914400" rtl="0">
              <a:lnSpc>
                <a:spcPct val="100000"/>
              </a:lnSpc>
              <a:spcBef>
                <a:spcPts val="1600"/>
              </a:spcBef>
              <a:spcAft>
                <a:spcPts val="0"/>
              </a:spcAft>
              <a:buSzPts val="1200"/>
              <a:buFont typeface="Roboto Slab Light"/>
              <a:buChar char="○"/>
              <a:defRPr/>
            </a:lvl2pPr>
            <a:lvl3pPr indent="-304800" lvl="2" marL="1371600" rtl="0">
              <a:lnSpc>
                <a:spcPct val="100000"/>
              </a:lnSpc>
              <a:spcBef>
                <a:spcPts val="1600"/>
              </a:spcBef>
              <a:spcAft>
                <a:spcPts val="0"/>
              </a:spcAft>
              <a:buSzPts val="1200"/>
              <a:buFont typeface="Roboto Slab Light"/>
              <a:buChar char="■"/>
              <a:defRPr/>
            </a:lvl3pPr>
            <a:lvl4pPr indent="-304800" lvl="3" marL="1828800" rtl="0">
              <a:lnSpc>
                <a:spcPct val="100000"/>
              </a:lnSpc>
              <a:spcBef>
                <a:spcPts val="1600"/>
              </a:spcBef>
              <a:spcAft>
                <a:spcPts val="0"/>
              </a:spcAft>
              <a:buSzPts val="1200"/>
              <a:buFont typeface="Roboto Slab Light"/>
              <a:buChar char="●"/>
              <a:defRPr/>
            </a:lvl4pPr>
            <a:lvl5pPr indent="-304800" lvl="4" marL="2286000" rtl="0">
              <a:lnSpc>
                <a:spcPct val="100000"/>
              </a:lnSpc>
              <a:spcBef>
                <a:spcPts val="1600"/>
              </a:spcBef>
              <a:spcAft>
                <a:spcPts val="0"/>
              </a:spcAft>
              <a:buSzPts val="1200"/>
              <a:buFont typeface="Roboto Slab Light"/>
              <a:buChar char="○"/>
              <a:defRPr/>
            </a:lvl5pPr>
            <a:lvl6pPr indent="-304800" lvl="5" marL="2743200" rtl="0">
              <a:lnSpc>
                <a:spcPct val="100000"/>
              </a:lnSpc>
              <a:spcBef>
                <a:spcPts val="1600"/>
              </a:spcBef>
              <a:spcAft>
                <a:spcPts val="0"/>
              </a:spcAft>
              <a:buSzPts val="1200"/>
              <a:buFont typeface="Roboto Slab Light"/>
              <a:buChar char="■"/>
              <a:defRPr/>
            </a:lvl6pPr>
            <a:lvl7pPr indent="-304800" lvl="6" marL="3200400" rtl="0">
              <a:lnSpc>
                <a:spcPct val="100000"/>
              </a:lnSpc>
              <a:spcBef>
                <a:spcPts val="1600"/>
              </a:spcBef>
              <a:spcAft>
                <a:spcPts val="0"/>
              </a:spcAft>
              <a:buSzPts val="1200"/>
              <a:buFont typeface="Roboto Slab Light"/>
              <a:buChar char="●"/>
              <a:defRPr/>
            </a:lvl7pPr>
            <a:lvl8pPr indent="-304800" lvl="7" marL="3657600" rtl="0">
              <a:lnSpc>
                <a:spcPct val="100000"/>
              </a:lnSpc>
              <a:spcBef>
                <a:spcPts val="1600"/>
              </a:spcBef>
              <a:spcAft>
                <a:spcPts val="0"/>
              </a:spcAft>
              <a:buSzPts val="1200"/>
              <a:buFont typeface="Roboto Slab Light"/>
              <a:buChar char="○"/>
              <a:defRPr/>
            </a:lvl8pPr>
            <a:lvl9pPr indent="-304800" lvl="8" marL="4114800" rtl="0">
              <a:lnSpc>
                <a:spcPct val="100000"/>
              </a:lnSpc>
              <a:spcBef>
                <a:spcPts val="1600"/>
              </a:spcBef>
              <a:spcAft>
                <a:spcPts val="1600"/>
              </a:spcAft>
              <a:buSzPts val="1200"/>
              <a:buFont typeface="Roboto Slab Light"/>
              <a:buChar char="■"/>
              <a:defRPr/>
            </a:lvl9pPr>
          </a:lstStyle>
          <a:p/>
        </p:txBody>
      </p:sp>
      <p:grpSp>
        <p:nvGrpSpPr>
          <p:cNvPr id="478" name="Google Shape;478;p17"/>
          <p:cNvGrpSpPr/>
          <p:nvPr/>
        </p:nvGrpSpPr>
        <p:grpSpPr>
          <a:xfrm rot="-5400000">
            <a:off x="348315" y="3682261"/>
            <a:ext cx="1129770" cy="1173854"/>
            <a:chOff x="11" y="583339"/>
            <a:chExt cx="1129770" cy="1173854"/>
          </a:xfrm>
        </p:grpSpPr>
        <p:sp>
          <p:nvSpPr>
            <p:cNvPr id="479" name="Google Shape;479;p1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0" name="Google Shape;480;p1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1" name="Google Shape;481;p1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2" name="Google Shape;482;p1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3" name="Google Shape;483;p1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4" name="Google Shape;484;p1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5" name="Google Shape;485;p1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6" name="Google Shape;486;p1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7" name="Google Shape;487;p1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8" name="Google Shape;488;p1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89" name="Google Shape;489;p1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0" name="Google Shape;490;p1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1" name="Google Shape;491;p1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2" name="Google Shape;492;p1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3" name="Google Shape;493;p1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4" name="Google Shape;494;p1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5" name="Google Shape;495;p1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6" name="Google Shape;496;p1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7" name="Google Shape;497;p1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8" name="Google Shape;498;p1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99" name="Google Shape;499;p1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0" name="Google Shape;500;p1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1" name="Google Shape;501;p1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2" name="Google Shape;502;p1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3" name="Google Shape;503;p1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504" name="Google Shape;504;p17"/>
          <p:cNvGrpSpPr/>
          <p:nvPr/>
        </p:nvGrpSpPr>
        <p:grpSpPr>
          <a:xfrm rot="-5400000">
            <a:off x="7661788" y="304268"/>
            <a:ext cx="1129770" cy="1173854"/>
            <a:chOff x="11" y="583339"/>
            <a:chExt cx="1129770" cy="1173854"/>
          </a:xfrm>
        </p:grpSpPr>
        <p:sp>
          <p:nvSpPr>
            <p:cNvPr id="505" name="Google Shape;505;p1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6" name="Google Shape;506;p1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7" name="Google Shape;507;p1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8" name="Google Shape;508;p1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09" name="Google Shape;509;p1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0" name="Google Shape;510;p1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1" name="Google Shape;511;p1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2" name="Google Shape;512;p1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3" name="Google Shape;513;p1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4" name="Google Shape;514;p1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5" name="Google Shape;515;p1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6" name="Google Shape;516;p1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7" name="Google Shape;517;p1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8" name="Google Shape;518;p1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19" name="Google Shape;519;p1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0" name="Google Shape;520;p1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1" name="Google Shape;521;p1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2" name="Google Shape;522;p1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3" name="Google Shape;523;p1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4" name="Google Shape;524;p1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5" name="Google Shape;525;p1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6" name="Google Shape;526;p1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7" name="Google Shape;527;p1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8" name="Google Shape;528;p1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29" name="Google Shape;529;p1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30" name="Shape 530"/>
        <p:cNvGrpSpPr/>
        <p:nvPr/>
      </p:nvGrpSpPr>
      <p:grpSpPr>
        <a:xfrm>
          <a:off x="0" y="0"/>
          <a:ext cx="0" cy="0"/>
          <a:chOff x="0" y="0"/>
          <a:chExt cx="0" cy="0"/>
        </a:xfrm>
      </p:grpSpPr>
      <p:sp>
        <p:nvSpPr>
          <p:cNvPr id="531" name="Google Shape;531;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32" name="Google Shape;532;p18"/>
          <p:cNvGrpSpPr/>
          <p:nvPr/>
        </p:nvGrpSpPr>
        <p:grpSpPr>
          <a:xfrm rot="-5400000">
            <a:off x="7661788" y="304268"/>
            <a:ext cx="1129770" cy="1173854"/>
            <a:chOff x="11" y="583339"/>
            <a:chExt cx="1129770" cy="1173854"/>
          </a:xfrm>
        </p:grpSpPr>
        <p:sp>
          <p:nvSpPr>
            <p:cNvPr id="533" name="Google Shape;533;p18"/>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4" name="Google Shape;534;p18"/>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5" name="Google Shape;535;p18"/>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6" name="Google Shape;536;p18"/>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7" name="Google Shape;537;p18"/>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8" name="Google Shape;538;p18"/>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39" name="Google Shape;539;p18"/>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0" name="Google Shape;540;p18"/>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1" name="Google Shape;541;p18"/>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2" name="Google Shape;542;p18"/>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3" name="Google Shape;543;p18"/>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4" name="Google Shape;544;p18"/>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5" name="Google Shape;545;p18"/>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6" name="Google Shape;546;p18"/>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7" name="Google Shape;547;p18"/>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8" name="Google Shape;548;p18"/>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49" name="Google Shape;549;p18"/>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0" name="Google Shape;550;p18"/>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1" name="Google Shape;551;p18"/>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2" name="Google Shape;552;p18"/>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3" name="Google Shape;553;p18"/>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4" name="Google Shape;554;p18"/>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5" name="Google Shape;555;p18"/>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6" name="Google Shape;556;p18"/>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57" name="Google Shape;557;p18"/>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558" name="Shape 558"/>
        <p:cNvGrpSpPr/>
        <p:nvPr/>
      </p:nvGrpSpPr>
      <p:grpSpPr>
        <a:xfrm>
          <a:off x="0" y="0"/>
          <a:ext cx="0" cy="0"/>
          <a:chOff x="0" y="0"/>
          <a:chExt cx="0" cy="0"/>
        </a:xfrm>
      </p:grpSpPr>
      <p:sp>
        <p:nvSpPr>
          <p:cNvPr id="559" name="Google Shape;559;p19"/>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19"/>
          <p:cNvGrpSpPr/>
          <p:nvPr/>
        </p:nvGrpSpPr>
        <p:grpSpPr>
          <a:xfrm rot="-5400000">
            <a:off x="348315" y="3682261"/>
            <a:ext cx="1129770" cy="1173854"/>
            <a:chOff x="11" y="583339"/>
            <a:chExt cx="1129770" cy="1173854"/>
          </a:xfrm>
        </p:grpSpPr>
        <p:sp>
          <p:nvSpPr>
            <p:cNvPr id="561" name="Google Shape;561;p19"/>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2" name="Google Shape;562;p19"/>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3" name="Google Shape;563;p19"/>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4" name="Google Shape;564;p19"/>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5" name="Google Shape;565;p19"/>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6" name="Google Shape;566;p19"/>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7" name="Google Shape;567;p19"/>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8" name="Google Shape;568;p19"/>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69" name="Google Shape;569;p19"/>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0" name="Google Shape;570;p19"/>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1" name="Google Shape;571;p19"/>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2" name="Google Shape;572;p19"/>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3" name="Google Shape;573;p19"/>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4" name="Google Shape;574;p19"/>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5" name="Google Shape;575;p19"/>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6" name="Google Shape;576;p19"/>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7" name="Google Shape;577;p19"/>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8" name="Google Shape;578;p19"/>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79" name="Google Shape;579;p19"/>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0" name="Google Shape;580;p19"/>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1" name="Google Shape;581;p19"/>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2" name="Google Shape;582;p19"/>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3" name="Google Shape;583;p19"/>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4" name="Google Shape;584;p19"/>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85" name="Google Shape;585;p19"/>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586" name="Google Shape;58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587" name="Shape 587"/>
        <p:cNvGrpSpPr/>
        <p:nvPr/>
      </p:nvGrpSpPr>
      <p:grpSpPr>
        <a:xfrm>
          <a:off x="0" y="0"/>
          <a:ext cx="0" cy="0"/>
          <a:chOff x="0" y="0"/>
          <a:chExt cx="0" cy="0"/>
        </a:xfrm>
      </p:grpSpPr>
      <p:grpSp>
        <p:nvGrpSpPr>
          <p:cNvPr id="588" name="Google Shape;588;p20"/>
          <p:cNvGrpSpPr/>
          <p:nvPr/>
        </p:nvGrpSpPr>
        <p:grpSpPr>
          <a:xfrm rot="-5400000">
            <a:off x="348315" y="3682261"/>
            <a:ext cx="1129770" cy="1173854"/>
            <a:chOff x="11" y="583339"/>
            <a:chExt cx="1129770" cy="1173854"/>
          </a:xfrm>
        </p:grpSpPr>
        <p:sp>
          <p:nvSpPr>
            <p:cNvPr id="589" name="Google Shape;589;p20"/>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0" name="Google Shape;590;p20"/>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1" name="Google Shape;591;p20"/>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2" name="Google Shape;592;p20"/>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3" name="Google Shape;593;p20"/>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4" name="Google Shape;594;p20"/>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5" name="Google Shape;595;p20"/>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6" name="Google Shape;596;p20"/>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7" name="Google Shape;597;p20"/>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8" name="Google Shape;598;p20"/>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599" name="Google Shape;599;p20"/>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0" name="Google Shape;600;p20"/>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1" name="Google Shape;601;p20"/>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2" name="Google Shape;602;p20"/>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3" name="Google Shape;603;p20"/>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4" name="Google Shape;604;p20"/>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5" name="Google Shape;605;p20"/>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6" name="Google Shape;606;p20"/>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7" name="Google Shape;607;p20"/>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8" name="Google Shape;608;p20"/>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09" name="Google Shape;609;p20"/>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0" name="Google Shape;610;p20"/>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1" name="Google Shape;611;p20"/>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2" name="Google Shape;612;p20"/>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3" name="Google Shape;613;p20"/>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614" name="Google Shape;61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3"/>
          <p:cNvSpPr/>
          <p:nvPr/>
        </p:nvSpPr>
        <p:spPr>
          <a:xfrm>
            <a:off x="0" y="3095775"/>
            <a:ext cx="6501300" cy="2055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3"/>
          <p:cNvGrpSpPr/>
          <p:nvPr/>
        </p:nvGrpSpPr>
        <p:grpSpPr>
          <a:xfrm rot="-5400000">
            <a:off x="348315" y="3682261"/>
            <a:ext cx="1129770" cy="1173854"/>
            <a:chOff x="11" y="583339"/>
            <a:chExt cx="1129770" cy="1173854"/>
          </a:xfrm>
        </p:grpSpPr>
        <p:sp>
          <p:nvSpPr>
            <p:cNvPr id="68" name="Google Shape;68;p3"/>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 name="Google Shape;69;p3"/>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 name="Google Shape;70;p3"/>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 name="Google Shape;71;p3"/>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 name="Google Shape;72;p3"/>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 name="Google Shape;73;p3"/>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4" name="Google Shape;74;p3"/>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 name="Google Shape;75;p3"/>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 name="Google Shape;76;p3"/>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 name="Google Shape;77;p3"/>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 name="Google Shape;78;p3"/>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 name="Google Shape;79;p3"/>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 name="Google Shape;80;p3"/>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 name="Google Shape;81;p3"/>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 name="Google Shape;82;p3"/>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 name="Google Shape;83;p3"/>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 name="Google Shape;84;p3"/>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 name="Google Shape;85;p3"/>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6" name="Google Shape;86;p3"/>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 name="Google Shape;87;p3"/>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 name="Google Shape;88;p3"/>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 name="Google Shape;89;p3"/>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 name="Google Shape;90;p3"/>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 name="Google Shape;91;p3"/>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 name="Google Shape;92;p3"/>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93" name="Google Shape;93;p3"/>
          <p:cNvSpPr txBox="1"/>
          <p:nvPr>
            <p:ph type="title"/>
          </p:nvPr>
        </p:nvSpPr>
        <p:spPr>
          <a:xfrm>
            <a:off x="720500" y="2574469"/>
            <a:ext cx="3852000" cy="7305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4" name="Google Shape;94;p3"/>
          <p:cNvSpPr txBox="1"/>
          <p:nvPr>
            <p:ph hasCustomPrompt="1" idx="2" type="title"/>
          </p:nvPr>
        </p:nvSpPr>
        <p:spPr>
          <a:xfrm>
            <a:off x="720000" y="1799269"/>
            <a:ext cx="3852000" cy="775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5" name="Google Shape;95;p3"/>
          <p:cNvSpPr txBox="1"/>
          <p:nvPr>
            <p:ph idx="1" type="subTitle"/>
          </p:nvPr>
        </p:nvSpPr>
        <p:spPr>
          <a:xfrm>
            <a:off x="5096513" y="2141500"/>
            <a:ext cx="3327000" cy="84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615" name="Shape 615"/>
        <p:cNvGrpSpPr/>
        <p:nvPr/>
      </p:nvGrpSpPr>
      <p:grpSpPr>
        <a:xfrm>
          <a:off x="0" y="0"/>
          <a:ext cx="0" cy="0"/>
          <a:chOff x="0" y="0"/>
          <a:chExt cx="0" cy="0"/>
        </a:xfrm>
      </p:grpSpPr>
      <p:sp>
        <p:nvSpPr>
          <p:cNvPr id="616" name="Google Shape;616;p21"/>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21"/>
          <p:cNvGrpSpPr/>
          <p:nvPr/>
        </p:nvGrpSpPr>
        <p:grpSpPr>
          <a:xfrm rot="-5400000">
            <a:off x="348315" y="3682261"/>
            <a:ext cx="1129770" cy="1173854"/>
            <a:chOff x="11" y="583339"/>
            <a:chExt cx="1129770" cy="1173854"/>
          </a:xfrm>
        </p:grpSpPr>
        <p:sp>
          <p:nvSpPr>
            <p:cNvPr id="618" name="Google Shape;618;p21"/>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19" name="Google Shape;619;p21"/>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0" name="Google Shape;620;p21"/>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1" name="Google Shape;621;p21"/>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2" name="Google Shape;622;p21"/>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3" name="Google Shape;623;p21"/>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4" name="Google Shape;624;p21"/>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5" name="Google Shape;625;p21"/>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6" name="Google Shape;626;p21"/>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7" name="Google Shape;627;p21"/>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8" name="Google Shape;628;p21"/>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29" name="Google Shape;629;p21"/>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0" name="Google Shape;630;p21"/>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1" name="Google Shape;631;p21"/>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2" name="Google Shape;632;p21"/>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3" name="Google Shape;633;p21"/>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4" name="Google Shape;634;p21"/>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5" name="Google Shape;635;p21"/>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6" name="Google Shape;636;p21"/>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7" name="Google Shape;637;p21"/>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8" name="Google Shape;638;p21"/>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39" name="Google Shape;639;p21"/>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0" name="Google Shape;640;p21"/>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1" name="Google Shape;641;p21"/>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2" name="Google Shape;642;p21"/>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643" name="Google Shape;6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1_1_1_1">
    <p:spTree>
      <p:nvGrpSpPr>
        <p:cNvPr id="644" name="Shape 644"/>
        <p:cNvGrpSpPr/>
        <p:nvPr/>
      </p:nvGrpSpPr>
      <p:grpSpPr>
        <a:xfrm>
          <a:off x="0" y="0"/>
          <a:ext cx="0" cy="0"/>
          <a:chOff x="0" y="0"/>
          <a:chExt cx="0" cy="0"/>
        </a:xfrm>
      </p:grpSpPr>
      <p:sp>
        <p:nvSpPr>
          <p:cNvPr id="645" name="Google Shape;64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46" name="Google Shape;646;p22"/>
          <p:cNvGrpSpPr/>
          <p:nvPr/>
        </p:nvGrpSpPr>
        <p:grpSpPr>
          <a:xfrm rot="-5400000">
            <a:off x="332988" y="295378"/>
            <a:ext cx="1129770" cy="1173854"/>
            <a:chOff x="11" y="583339"/>
            <a:chExt cx="1129770" cy="1173854"/>
          </a:xfrm>
        </p:grpSpPr>
        <p:sp>
          <p:nvSpPr>
            <p:cNvPr id="647" name="Google Shape;647;p22"/>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8" name="Google Shape;648;p22"/>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49" name="Google Shape;649;p22"/>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0" name="Google Shape;650;p22"/>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1" name="Google Shape;651;p22"/>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2" name="Google Shape;652;p22"/>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3" name="Google Shape;653;p22"/>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4" name="Google Shape;654;p22"/>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5" name="Google Shape;655;p22"/>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6" name="Google Shape;656;p22"/>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7" name="Google Shape;657;p22"/>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8" name="Google Shape;658;p22"/>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59" name="Google Shape;659;p22"/>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0" name="Google Shape;660;p22"/>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1" name="Google Shape;661;p22"/>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2" name="Google Shape;662;p22"/>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3" name="Google Shape;663;p22"/>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4" name="Google Shape;664;p22"/>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5" name="Google Shape;665;p22"/>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6" name="Google Shape;666;p22"/>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7" name="Google Shape;667;p22"/>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8" name="Google Shape;668;p22"/>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69" name="Google Shape;669;p22"/>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0" name="Google Shape;670;p22"/>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1" name="Google Shape;671;p22"/>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72" name="Shape 672"/>
        <p:cNvGrpSpPr/>
        <p:nvPr/>
      </p:nvGrpSpPr>
      <p:grpSpPr>
        <a:xfrm>
          <a:off x="0" y="0"/>
          <a:ext cx="0" cy="0"/>
          <a:chOff x="0" y="0"/>
          <a:chExt cx="0" cy="0"/>
        </a:xfrm>
      </p:grpSpPr>
      <p:sp>
        <p:nvSpPr>
          <p:cNvPr id="673" name="Google Shape;673;p23"/>
          <p:cNvSpPr txBox="1"/>
          <p:nvPr>
            <p:ph type="title"/>
          </p:nvPr>
        </p:nvSpPr>
        <p:spPr>
          <a:xfrm>
            <a:off x="2391900" y="3044542"/>
            <a:ext cx="43602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674" name="Google Shape;674;p23"/>
          <p:cNvSpPr txBox="1"/>
          <p:nvPr>
            <p:ph idx="1" type="subTitle"/>
          </p:nvPr>
        </p:nvSpPr>
        <p:spPr>
          <a:xfrm>
            <a:off x="1996200" y="1567050"/>
            <a:ext cx="5151600" cy="1477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75" name="Google Shape;675;p23"/>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23"/>
          <p:cNvGrpSpPr/>
          <p:nvPr/>
        </p:nvGrpSpPr>
        <p:grpSpPr>
          <a:xfrm rot="-5400000">
            <a:off x="348315" y="3682261"/>
            <a:ext cx="1129770" cy="1173854"/>
            <a:chOff x="11" y="583339"/>
            <a:chExt cx="1129770" cy="1173854"/>
          </a:xfrm>
        </p:grpSpPr>
        <p:sp>
          <p:nvSpPr>
            <p:cNvPr id="677" name="Google Shape;677;p23"/>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8" name="Google Shape;678;p23"/>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79" name="Google Shape;679;p23"/>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0" name="Google Shape;680;p23"/>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1" name="Google Shape;681;p23"/>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2" name="Google Shape;682;p23"/>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3" name="Google Shape;683;p23"/>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4" name="Google Shape;684;p23"/>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5" name="Google Shape;685;p23"/>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6" name="Google Shape;686;p23"/>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7" name="Google Shape;687;p23"/>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8" name="Google Shape;688;p23"/>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89" name="Google Shape;689;p23"/>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0" name="Google Shape;690;p23"/>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1" name="Google Shape;691;p23"/>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2" name="Google Shape;692;p23"/>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3" name="Google Shape;693;p23"/>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4" name="Google Shape;694;p23"/>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5" name="Google Shape;695;p23"/>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6" name="Google Shape;696;p23"/>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7" name="Google Shape;697;p23"/>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8" name="Google Shape;698;p23"/>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699" name="Google Shape;699;p23"/>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0" name="Google Shape;700;p23"/>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01" name="Google Shape;701;p23"/>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02" name="Shape 702"/>
        <p:cNvGrpSpPr/>
        <p:nvPr/>
      </p:nvGrpSpPr>
      <p:grpSpPr>
        <a:xfrm>
          <a:off x="0" y="0"/>
          <a:ext cx="0" cy="0"/>
          <a:chOff x="0" y="0"/>
          <a:chExt cx="0" cy="0"/>
        </a:xfrm>
      </p:grpSpPr>
      <p:sp>
        <p:nvSpPr>
          <p:cNvPr id="703" name="Google Shape;70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4" name="Google Shape;704;p24"/>
          <p:cNvSpPr txBox="1"/>
          <p:nvPr>
            <p:ph idx="2" type="title"/>
          </p:nvPr>
        </p:nvSpPr>
        <p:spPr>
          <a:xfrm>
            <a:off x="720000" y="2994484"/>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5" name="Google Shape;705;p24"/>
          <p:cNvSpPr txBox="1"/>
          <p:nvPr>
            <p:ph idx="1" type="subTitle"/>
          </p:nvPr>
        </p:nvSpPr>
        <p:spPr>
          <a:xfrm>
            <a:off x="720000" y="3534450"/>
            <a:ext cx="2336400" cy="75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6" name="Google Shape;706;p24"/>
          <p:cNvSpPr txBox="1"/>
          <p:nvPr>
            <p:ph idx="3" type="title"/>
          </p:nvPr>
        </p:nvSpPr>
        <p:spPr>
          <a:xfrm>
            <a:off x="3403800" y="2994484"/>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7" name="Google Shape;707;p24"/>
          <p:cNvSpPr txBox="1"/>
          <p:nvPr>
            <p:ph idx="4" type="subTitle"/>
          </p:nvPr>
        </p:nvSpPr>
        <p:spPr>
          <a:xfrm>
            <a:off x="3403800" y="3534450"/>
            <a:ext cx="2336400" cy="75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08" name="Google Shape;708;p24"/>
          <p:cNvSpPr txBox="1"/>
          <p:nvPr>
            <p:ph idx="5" type="title"/>
          </p:nvPr>
        </p:nvSpPr>
        <p:spPr>
          <a:xfrm>
            <a:off x="6087600" y="2994484"/>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09" name="Google Shape;709;p24"/>
          <p:cNvSpPr txBox="1"/>
          <p:nvPr>
            <p:ph idx="6" type="subTitle"/>
          </p:nvPr>
        </p:nvSpPr>
        <p:spPr>
          <a:xfrm>
            <a:off x="6087600" y="3534450"/>
            <a:ext cx="2336400" cy="75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10" name="Google Shape;710;p24"/>
          <p:cNvGrpSpPr/>
          <p:nvPr/>
        </p:nvGrpSpPr>
        <p:grpSpPr>
          <a:xfrm rot="-5400000">
            <a:off x="7661788" y="304268"/>
            <a:ext cx="1129770" cy="1173854"/>
            <a:chOff x="11" y="583339"/>
            <a:chExt cx="1129770" cy="1173854"/>
          </a:xfrm>
        </p:grpSpPr>
        <p:sp>
          <p:nvSpPr>
            <p:cNvPr id="711" name="Google Shape;711;p24"/>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2" name="Google Shape;712;p24"/>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3" name="Google Shape;713;p24"/>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4" name="Google Shape;714;p24"/>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5" name="Google Shape;715;p24"/>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6" name="Google Shape;716;p24"/>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7" name="Google Shape;717;p24"/>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8" name="Google Shape;718;p24"/>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19" name="Google Shape;719;p24"/>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0" name="Google Shape;720;p24"/>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1" name="Google Shape;721;p24"/>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2" name="Google Shape;722;p24"/>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3" name="Google Shape;723;p24"/>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4" name="Google Shape;724;p24"/>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5" name="Google Shape;725;p24"/>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6" name="Google Shape;726;p24"/>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7" name="Google Shape;727;p24"/>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8" name="Google Shape;728;p24"/>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29" name="Google Shape;729;p24"/>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0" name="Google Shape;730;p24"/>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1" name="Google Shape;731;p24"/>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2" name="Google Shape;732;p24"/>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3" name="Google Shape;733;p24"/>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4" name="Google Shape;734;p24"/>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35" name="Google Shape;735;p24"/>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736" name="Shape 736"/>
        <p:cNvGrpSpPr/>
        <p:nvPr/>
      </p:nvGrpSpPr>
      <p:grpSpPr>
        <a:xfrm>
          <a:off x="0" y="0"/>
          <a:ext cx="0" cy="0"/>
          <a:chOff x="0" y="0"/>
          <a:chExt cx="0" cy="0"/>
        </a:xfrm>
      </p:grpSpPr>
      <p:sp>
        <p:nvSpPr>
          <p:cNvPr id="737" name="Google Shape;73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8" name="Google Shape;738;p25"/>
          <p:cNvSpPr txBox="1"/>
          <p:nvPr>
            <p:ph idx="2" type="title"/>
          </p:nvPr>
        </p:nvSpPr>
        <p:spPr>
          <a:xfrm>
            <a:off x="720000" y="1987581"/>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39" name="Google Shape;739;p25"/>
          <p:cNvSpPr txBox="1"/>
          <p:nvPr>
            <p:ph idx="1" type="subTitle"/>
          </p:nvPr>
        </p:nvSpPr>
        <p:spPr>
          <a:xfrm>
            <a:off x="720000" y="239858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0" name="Google Shape;740;p25"/>
          <p:cNvSpPr txBox="1"/>
          <p:nvPr>
            <p:ph idx="3" type="title"/>
          </p:nvPr>
        </p:nvSpPr>
        <p:spPr>
          <a:xfrm>
            <a:off x="3419271" y="1987581"/>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1" name="Google Shape;741;p25"/>
          <p:cNvSpPr txBox="1"/>
          <p:nvPr>
            <p:ph idx="4" type="subTitle"/>
          </p:nvPr>
        </p:nvSpPr>
        <p:spPr>
          <a:xfrm>
            <a:off x="3419271" y="239858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2" name="Google Shape;742;p25"/>
          <p:cNvSpPr txBox="1"/>
          <p:nvPr>
            <p:ph idx="5" type="title"/>
          </p:nvPr>
        </p:nvSpPr>
        <p:spPr>
          <a:xfrm>
            <a:off x="720000" y="3755949"/>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3" name="Google Shape;743;p25"/>
          <p:cNvSpPr txBox="1"/>
          <p:nvPr>
            <p:ph idx="6" type="subTitle"/>
          </p:nvPr>
        </p:nvSpPr>
        <p:spPr>
          <a:xfrm>
            <a:off x="720000" y="416694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4" name="Google Shape;744;p25"/>
          <p:cNvSpPr txBox="1"/>
          <p:nvPr>
            <p:ph idx="7" type="title"/>
          </p:nvPr>
        </p:nvSpPr>
        <p:spPr>
          <a:xfrm>
            <a:off x="3419271" y="3755949"/>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5" name="Google Shape;745;p25"/>
          <p:cNvSpPr txBox="1"/>
          <p:nvPr>
            <p:ph idx="8" type="subTitle"/>
          </p:nvPr>
        </p:nvSpPr>
        <p:spPr>
          <a:xfrm>
            <a:off x="3419271" y="416694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6" name="Google Shape;746;p25"/>
          <p:cNvSpPr txBox="1"/>
          <p:nvPr>
            <p:ph idx="9" type="title"/>
          </p:nvPr>
        </p:nvSpPr>
        <p:spPr>
          <a:xfrm>
            <a:off x="6118549" y="1987581"/>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7" name="Google Shape;747;p25"/>
          <p:cNvSpPr txBox="1"/>
          <p:nvPr>
            <p:ph idx="13" type="subTitle"/>
          </p:nvPr>
        </p:nvSpPr>
        <p:spPr>
          <a:xfrm>
            <a:off x="6118549" y="2398582"/>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48" name="Google Shape;748;p25"/>
          <p:cNvSpPr txBox="1"/>
          <p:nvPr>
            <p:ph idx="14" type="title"/>
          </p:nvPr>
        </p:nvSpPr>
        <p:spPr>
          <a:xfrm>
            <a:off x="6118549" y="3755949"/>
            <a:ext cx="2305500" cy="411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749" name="Google Shape;749;p25"/>
          <p:cNvSpPr txBox="1"/>
          <p:nvPr>
            <p:ph idx="15" type="subTitle"/>
          </p:nvPr>
        </p:nvSpPr>
        <p:spPr>
          <a:xfrm>
            <a:off x="6118549" y="4166947"/>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50" name="Google Shape;750;p25"/>
          <p:cNvGrpSpPr/>
          <p:nvPr/>
        </p:nvGrpSpPr>
        <p:grpSpPr>
          <a:xfrm rot="-5400000">
            <a:off x="7661788" y="304268"/>
            <a:ext cx="1129770" cy="1173854"/>
            <a:chOff x="11" y="583339"/>
            <a:chExt cx="1129770" cy="1173854"/>
          </a:xfrm>
        </p:grpSpPr>
        <p:sp>
          <p:nvSpPr>
            <p:cNvPr id="751" name="Google Shape;751;p25"/>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2" name="Google Shape;752;p25"/>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3" name="Google Shape;753;p25"/>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4" name="Google Shape;754;p25"/>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5" name="Google Shape;755;p25"/>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6" name="Google Shape;756;p25"/>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7" name="Google Shape;757;p25"/>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8" name="Google Shape;758;p25"/>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59" name="Google Shape;759;p25"/>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0" name="Google Shape;760;p25"/>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1" name="Google Shape;761;p25"/>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2" name="Google Shape;762;p25"/>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3" name="Google Shape;763;p25"/>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4" name="Google Shape;764;p25"/>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5" name="Google Shape;765;p25"/>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6" name="Google Shape;766;p25"/>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7" name="Google Shape;767;p25"/>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8" name="Google Shape;768;p25"/>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69" name="Google Shape;769;p25"/>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0" name="Google Shape;770;p25"/>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1" name="Google Shape;771;p25"/>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2" name="Google Shape;772;p25"/>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3" name="Google Shape;773;p25"/>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4" name="Google Shape;774;p25"/>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5" name="Google Shape;775;p25"/>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776" name="Google Shape;776;p25"/>
          <p:cNvGrpSpPr/>
          <p:nvPr/>
        </p:nvGrpSpPr>
        <p:grpSpPr>
          <a:xfrm rot="-5400000">
            <a:off x="7661788" y="304268"/>
            <a:ext cx="1129770" cy="1173854"/>
            <a:chOff x="11" y="583339"/>
            <a:chExt cx="1129770" cy="1173854"/>
          </a:xfrm>
        </p:grpSpPr>
        <p:sp>
          <p:nvSpPr>
            <p:cNvPr id="777" name="Google Shape;777;p25"/>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8" name="Google Shape;778;p25"/>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9" name="Google Shape;779;p25"/>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0" name="Google Shape;780;p25"/>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1" name="Google Shape;781;p25"/>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2" name="Google Shape;782;p25"/>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3" name="Google Shape;783;p25"/>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4" name="Google Shape;784;p25"/>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5" name="Google Shape;785;p25"/>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6" name="Google Shape;786;p25"/>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7" name="Google Shape;787;p25"/>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8" name="Google Shape;788;p25"/>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89" name="Google Shape;789;p25"/>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0" name="Google Shape;790;p25"/>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1" name="Google Shape;791;p25"/>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2" name="Google Shape;792;p25"/>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3" name="Google Shape;793;p25"/>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4" name="Google Shape;794;p25"/>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5" name="Google Shape;795;p25"/>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6" name="Google Shape;796;p25"/>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7" name="Google Shape;797;p25"/>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8" name="Google Shape;798;p25"/>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99" name="Google Shape;799;p25"/>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0" name="Google Shape;800;p25"/>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1" name="Google Shape;801;p25"/>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02" name="Shape 802"/>
        <p:cNvGrpSpPr/>
        <p:nvPr/>
      </p:nvGrpSpPr>
      <p:grpSpPr>
        <a:xfrm>
          <a:off x="0" y="0"/>
          <a:ext cx="0" cy="0"/>
          <a:chOff x="0" y="0"/>
          <a:chExt cx="0" cy="0"/>
        </a:xfrm>
      </p:grpSpPr>
      <p:sp>
        <p:nvSpPr>
          <p:cNvPr id="803" name="Google Shape;803;p26"/>
          <p:cNvSpPr/>
          <p:nvPr/>
        </p:nvSpPr>
        <p:spPr>
          <a:xfrm>
            <a:off x="73165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26"/>
          <p:cNvGrpSpPr/>
          <p:nvPr/>
        </p:nvGrpSpPr>
        <p:grpSpPr>
          <a:xfrm rot="-5400000">
            <a:off x="7661788" y="304268"/>
            <a:ext cx="1129770" cy="1173854"/>
            <a:chOff x="11" y="583339"/>
            <a:chExt cx="1129770" cy="1173854"/>
          </a:xfrm>
        </p:grpSpPr>
        <p:sp>
          <p:nvSpPr>
            <p:cNvPr id="805" name="Google Shape;805;p26"/>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6" name="Google Shape;806;p26"/>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7" name="Google Shape;807;p26"/>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8" name="Google Shape;808;p26"/>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09" name="Google Shape;809;p26"/>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0" name="Google Shape;810;p26"/>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1" name="Google Shape;811;p26"/>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2" name="Google Shape;812;p26"/>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3" name="Google Shape;813;p26"/>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4" name="Google Shape;814;p26"/>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5" name="Google Shape;815;p26"/>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6" name="Google Shape;816;p26"/>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7" name="Google Shape;817;p26"/>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8" name="Google Shape;818;p26"/>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19" name="Google Shape;819;p26"/>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0" name="Google Shape;820;p26"/>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1" name="Google Shape;821;p26"/>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2" name="Google Shape;822;p26"/>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3" name="Google Shape;823;p26"/>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4" name="Google Shape;824;p26"/>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5" name="Google Shape;825;p26"/>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6" name="Google Shape;826;p26"/>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7" name="Google Shape;827;p26"/>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8" name="Google Shape;828;p26"/>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29" name="Google Shape;829;p26"/>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830" name="Google Shape;830;p26"/>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1" name="Google Shape;831;p26"/>
          <p:cNvGrpSpPr/>
          <p:nvPr/>
        </p:nvGrpSpPr>
        <p:grpSpPr>
          <a:xfrm rot="-5400000">
            <a:off x="348315" y="3682261"/>
            <a:ext cx="1129770" cy="1173854"/>
            <a:chOff x="11" y="583339"/>
            <a:chExt cx="1129770" cy="1173854"/>
          </a:xfrm>
        </p:grpSpPr>
        <p:sp>
          <p:nvSpPr>
            <p:cNvPr id="832" name="Google Shape;832;p26"/>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3" name="Google Shape;833;p26"/>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4" name="Google Shape;834;p26"/>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5" name="Google Shape;835;p26"/>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6" name="Google Shape;836;p26"/>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7" name="Google Shape;837;p26"/>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8" name="Google Shape;838;p26"/>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39" name="Google Shape;839;p26"/>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0" name="Google Shape;840;p26"/>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1" name="Google Shape;841;p26"/>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2" name="Google Shape;842;p26"/>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3" name="Google Shape;843;p26"/>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4" name="Google Shape;844;p26"/>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5" name="Google Shape;845;p26"/>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6" name="Google Shape;846;p26"/>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7" name="Google Shape;847;p26"/>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8" name="Google Shape;848;p26"/>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49" name="Google Shape;849;p26"/>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0" name="Google Shape;850;p26"/>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1" name="Google Shape;851;p26"/>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2" name="Google Shape;852;p26"/>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3" name="Google Shape;853;p26"/>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4" name="Google Shape;854;p26"/>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5" name="Google Shape;855;p26"/>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56" name="Google Shape;856;p26"/>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857" name="Google Shape;857;p26"/>
          <p:cNvSpPr txBox="1"/>
          <p:nvPr>
            <p:ph hasCustomPrompt="1" type="title"/>
          </p:nvPr>
        </p:nvSpPr>
        <p:spPr>
          <a:xfrm>
            <a:off x="2642625" y="540000"/>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58" name="Google Shape;858;p26"/>
          <p:cNvSpPr txBox="1"/>
          <p:nvPr>
            <p:ph idx="1" type="subTitle"/>
          </p:nvPr>
        </p:nvSpPr>
        <p:spPr>
          <a:xfrm>
            <a:off x="2642625" y="1246025"/>
            <a:ext cx="3858900" cy="36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9" name="Google Shape;859;p26"/>
          <p:cNvSpPr txBox="1"/>
          <p:nvPr>
            <p:ph hasCustomPrompt="1" idx="2" type="title"/>
          </p:nvPr>
        </p:nvSpPr>
        <p:spPr>
          <a:xfrm>
            <a:off x="2642625" y="2036332"/>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60" name="Google Shape;860;p26"/>
          <p:cNvSpPr txBox="1"/>
          <p:nvPr>
            <p:ph idx="3" type="subTitle"/>
          </p:nvPr>
        </p:nvSpPr>
        <p:spPr>
          <a:xfrm>
            <a:off x="2642625" y="2742358"/>
            <a:ext cx="3858900" cy="36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1" name="Google Shape;861;p26"/>
          <p:cNvSpPr txBox="1"/>
          <p:nvPr>
            <p:ph hasCustomPrompt="1" idx="4" type="title"/>
          </p:nvPr>
        </p:nvSpPr>
        <p:spPr>
          <a:xfrm>
            <a:off x="2642625" y="3539364"/>
            <a:ext cx="3858900" cy="7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62" name="Google Shape;862;p26"/>
          <p:cNvSpPr txBox="1"/>
          <p:nvPr>
            <p:ph idx="5" type="subTitle"/>
          </p:nvPr>
        </p:nvSpPr>
        <p:spPr>
          <a:xfrm>
            <a:off x="2642625" y="4245389"/>
            <a:ext cx="3858900" cy="36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63" name="Shape 863"/>
        <p:cNvGrpSpPr/>
        <p:nvPr/>
      </p:nvGrpSpPr>
      <p:grpSpPr>
        <a:xfrm>
          <a:off x="0" y="0"/>
          <a:ext cx="0" cy="0"/>
          <a:chOff x="0" y="0"/>
          <a:chExt cx="0" cy="0"/>
        </a:xfrm>
      </p:grpSpPr>
      <p:sp>
        <p:nvSpPr>
          <p:cNvPr id="864" name="Google Shape;864;p27"/>
          <p:cNvSpPr txBox="1"/>
          <p:nvPr>
            <p:ph type="ctrTitle"/>
          </p:nvPr>
        </p:nvSpPr>
        <p:spPr>
          <a:xfrm>
            <a:off x="720000" y="535147"/>
            <a:ext cx="7704000" cy="81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5" name="Google Shape;865;p27"/>
          <p:cNvSpPr txBox="1"/>
          <p:nvPr>
            <p:ph idx="1" type="subTitle"/>
          </p:nvPr>
        </p:nvSpPr>
        <p:spPr>
          <a:xfrm>
            <a:off x="2642538" y="2088400"/>
            <a:ext cx="3858900" cy="118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6" name="Google Shape;866;p27"/>
          <p:cNvSpPr/>
          <p:nvPr/>
        </p:nvSpPr>
        <p:spPr>
          <a:xfrm>
            <a:off x="13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7" name="Google Shape;867;p27"/>
          <p:cNvGrpSpPr/>
          <p:nvPr/>
        </p:nvGrpSpPr>
        <p:grpSpPr>
          <a:xfrm rot="-5400000">
            <a:off x="348315" y="3682261"/>
            <a:ext cx="1129770" cy="1173854"/>
            <a:chOff x="11" y="583339"/>
            <a:chExt cx="1129770" cy="1173854"/>
          </a:xfrm>
        </p:grpSpPr>
        <p:sp>
          <p:nvSpPr>
            <p:cNvPr id="868" name="Google Shape;868;p2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69" name="Google Shape;869;p2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0" name="Google Shape;870;p2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1" name="Google Shape;871;p2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2" name="Google Shape;872;p2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3" name="Google Shape;873;p2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4" name="Google Shape;874;p2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5" name="Google Shape;875;p2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6" name="Google Shape;876;p2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7" name="Google Shape;877;p2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8" name="Google Shape;878;p2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79" name="Google Shape;879;p2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0" name="Google Shape;880;p2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1" name="Google Shape;881;p2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2" name="Google Shape;882;p2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3" name="Google Shape;883;p2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4" name="Google Shape;884;p2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5" name="Google Shape;885;p2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6" name="Google Shape;886;p2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7" name="Google Shape;887;p2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8" name="Google Shape;888;p2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89" name="Google Shape;889;p2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0" name="Google Shape;890;p2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1" name="Google Shape;891;p2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2" name="Google Shape;892;p2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893" name="Google Shape;893;p27"/>
          <p:cNvGrpSpPr/>
          <p:nvPr/>
        </p:nvGrpSpPr>
        <p:grpSpPr>
          <a:xfrm rot="-5400000">
            <a:off x="7661788" y="304268"/>
            <a:ext cx="1129770" cy="1173854"/>
            <a:chOff x="11" y="583339"/>
            <a:chExt cx="1129770" cy="1173854"/>
          </a:xfrm>
        </p:grpSpPr>
        <p:sp>
          <p:nvSpPr>
            <p:cNvPr id="894" name="Google Shape;894;p2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5" name="Google Shape;895;p2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6" name="Google Shape;896;p2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7" name="Google Shape;897;p2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8" name="Google Shape;898;p2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899" name="Google Shape;899;p2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0" name="Google Shape;900;p2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1" name="Google Shape;901;p2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2" name="Google Shape;902;p2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3" name="Google Shape;903;p2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4" name="Google Shape;904;p2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5" name="Google Shape;905;p2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6" name="Google Shape;906;p2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7" name="Google Shape;907;p2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8" name="Google Shape;908;p2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09" name="Google Shape;909;p2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0" name="Google Shape;910;p2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1" name="Google Shape;911;p2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2" name="Google Shape;912;p2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3" name="Google Shape;913;p2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4" name="Google Shape;914;p2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5" name="Google Shape;915;p2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6" name="Google Shape;916;p2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7" name="Google Shape;917;p2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18" name="Google Shape;918;p2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919" name="Google Shape;919;p27"/>
          <p:cNvSpPr txBox="1"/>
          <p:nvPr/>
        </p:nvSpPr>
        <p:spPr>
          <a:xfrm>
            <a:off x="2246550" y="3268602"/>
            <a:ext cx="4650900" cy="9732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a:solidFill>
                  <a:schemeClr val="accent2"/>
                </a:solidFill>
                <a:latin typeface="Questrial"/>
                <a:ea typeface="Questrial"/>
                <a:cs typeface="Questrial"/>
                <a:sym typeface="Questrial"/>
              </a:rPr>
              <a:t>CREDITS: This presentation template was created by </a:t>
            </a:r>
            <a:r>
              <a:rPr b="1" lang="en">
                <a:solidFill>
                  <a:schemeClr val="accent2"/>
                </a:solidFill>
                <a:uFill>
                  <a:noFill/>
                </a:uFill>
                <a:latin typeface="Questrial"/>
                <a:ea typeface="Questrial"/>
                <a:cs typeface="Questrial"/>
                <a:sym typeface="Questrial"/>
                <a:hlinkClick r:id="rId2">
                  <a:extLst>
                    <a:ext uri="{A12FA001-AC4F-418D-AE19-62706E023703}">
                      <ahyp:hlinkClr val="tx"/>
                    </a:ext>
                  </a:extLst>
                </a:hlinkClick>
              </a:rPr>
              <a:t>Slidesgo</a:t>
            </a:r>
            <a:r>
              <a:rPr lang="en">
                <a:solidFill>
                  <a:schemeClr val="accent2"/>
                </a:solidFill>
                <a:latin typeface="Questrial"/>
                <a:ea typeface="Questrial"/>
                <a:cs typeface="Questrial"/>
                <a:sym typeface="Questrial"/>
              </a:rPr>
              <a:t>, including icons by </a:t>
            </a:r>
            <a:r>
              <a:rPr b="1" lang="en">
                <a:solidFill>
                  <a:schemeClr val="accent2"/>
                </a:solidFill>
                <a:uFill>
                  <a:noFill/>
                </a:uFill>
                <a:latin typeface="Questrial"/>
                <a:ea typeface="Questrial"/>
                <a:cs typeface="Questrial"/>
                <a:sym typeface="Questrial"/>
                <a:hlinkClick r:id="rId3">
                  <a:extLst>
                    <a:ext uri="{A12FA001-AC4F-418D-AE19-62706E023703}">
                      <ahyp:hlinkClr val="tx"/>
                    </a:ext>
                  </a:extLst>
                </a:hlinkClick>
              </a:rPr>
              <a:t>Flaticon</a:t>
            </a:r>
            <a:r>
              <a:rPr lang="en">
                <a:solidFill>
                  <a:schemeClr val="accent2"/>
                </a:solidFill>
                <a:latin typeface="Questrial"/>
                <a:ea typeface="Questrial"/>
                <a:cs typeface="Questrial"/>
                <a:sym typeface="Questrial"/>
              </a:rPr>
              <a:t>, and infographics &amp; images by </a:t>
            </a:r>
            <a:r>
              <a:rPr b="1" lang="en">
                <a:solidFill>
                  <a:schemeClr val="accent2"/>
                </a:solidFill>
                <a:uFill>
                  <a:noFill/>
                </a:uFill>
                <a:latin typeface="Questrial"/>
                <a:ea typeface="Questrial"/>
                <a:cs typeface="Questrial"/>
                <a:sym typeface="Questrial"/>
                <a:hlinkClick r:id="rId4">
                  <a:extLst>
                    <a:ext uri="{A12FA001-AC4F-418D-AE19-62706E023703}">
                      <ahyp:hlinkClr val="tx"/>
                    </a:ext>
                  </a:extLst>
                </a:hlinkClick>
              </a:rPr>
              <a:t>Freepik</a:t>
            </a:r>
            <a:endParaRPr b="1">
              <a:solidFill>
                <a:schemeClr val="accent2"/>
              </a:solidFill>
              <a:latin typeface="Questrial"/>
              <a:ea typeface="Questrial"/>
              <a:cs typeface="Questrial"/>
              <a:sym typeface="Quest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20" name="Shape 920"/>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spTree>
      <p:nvGrpSpPr>
        <p:cNvPr id="921" name="Shape 921"/>
        <p:cNvGrpSpPr/>
        <p:nvPr/>
      </p:nvGrpSpPr>
      <p:grpSpPr>
        <a:xfrm>
          <a:off x="0" y="0"/>
          <a:ext cx="0" cy="0"/>
          <a:chOff x="0" y="0"/>
          <a:chExt cx="0" cy="0"/>
        </a:xfrm>
      </p:grpSpPr>
      <p:grpSp>
        <p:nvGrpSpPr>
          <p:cNvPr id="922" name="Google Shape;922;p29"/>
          <p:cNvGrpSpPr/>
          <p:nvPr/>
        </p:nvGrpSpPr>
        <p:grpSpPr>
          <a:xfrm rot="-5400000">
            <a:off x="7661788" y="304268"/>
            <a:ext cx="1129770" cy="1173854"/>
            <a:chOff x="11" y="583339"/>
            <a:chExt cx="1129770" cy="1173854"/>
          </a:xfrm>
        </p:grpSpPr>
        <p:sp>
          <p:nvSpPr>
            <p:cNvPr id="923" name="Google Shape;923;p29"/>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4" name="Google Shape;924;p29"/>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5" name="Google Shape;925;p29"/>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6" name="Google Shape;926;p29"/>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7" name="Google Shape;927;p29"/>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8" name="Google Shape;928;p29"/>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29" name="Google Shape;929;p29"/>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0" name="Google Shape;930;p29"/>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1" name="Google Shape;931;p29"/>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2" name="Google Shape;932;p29"/>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3" name="Google Shape;933;p29"/>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4" name="Google Shape;934;p29"/>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5" name="Google Shape;935;p29"/>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6" name="Google Shape;936;p29"/>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7" name="Google Shape;937;p29"/>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8" name="Google Shape;938;p29"/>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39" name="Google Shape;939;p29"/>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0" name="Google Shape;940;p29"/>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1" name="Google Shape;941;p29"/>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2" name="Google Shape;942;p29"/>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3" name="Google Shape;943;p29"/>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4" name="Google Shape;944;p29"/>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5" name="Google Shape;945;p29"/>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6" name="Google Shape;946;p29"/>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47" name="Google Shape;947;p29"/>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948" name="Google Shape;948;p29"/>
          <p:cNvGrpSpPr/>
          <p:nvPr/>
        </p:nvGrpSpPr>
        <p:grpSpPr>
          <a:xfrm rot="-5400000">
            <a:off x="348315" y="3682261"/>
            <a:ext cx="1129770" cy="1173854"/>
            <a:chOff x="11" y="583339"/>
            <a:chExt cx="1129770" cy="1173854"/>
          </a:xfrm>
        </p:grpSpPr>
        <p:sp>
          <p:nvSpPr>
            <p:cNvPr id="949" name="Google Shape;949;p29"/>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0" name="Google Shape;950;p29"/>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1" name="Google Shape;951;p29"/>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2" name="Google Shape;952;p29"/>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3" name="Google Shape;953;p29"/>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4" name="Google Shape;954;p29"/>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5" name="Google Shape;955;p29"/>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6" name="Google Shape;956;p29"/>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7" name="Google Shape;957;p29"/>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8" name="Google Shape;958;p29"/>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59" name="Google Shape;959;p29"/>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0" name="Google Shape;960;p29"/>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1" name="Google Shape;961;p29"/>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2" name="Google Shape;962;p29"/>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3" name="Google Shape;963;p29"/>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4" name="Google Shape;964;p29"/>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5" name="Google Shape;965;p29"/>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6" name="Google Shape;966;p29"/>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7" name="Google Shape;967;p29"/>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8" name="Google Shape;968;p29"/>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69" name="Google Shape;969;p29"/>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0" name="Google Shape;970;p29"/>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1" name="Google Shape;971;p29"/>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2" name="Google Shape;972;p29"/>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973" name="Google Shape;973;p29"/>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4"/>
          <p:cNvSpPr/>
          <p:nvPr/>
        </p:nvSpPr>
        <p:spPr>
          <a:xfrm>
            <a:off x="0" y="8075"/>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4"/>
          <p:cNvGrpSpPr/>
          <p:nvPr/>
        </p:nvGrpSpPr>
        <p:grpSpPr>
          <a:xfrm rot="-5400000">
            <a:off x="7669066" y="296839"/>
            <a:ext cx="1129770" cy="1173854"/>
            <a:chOff x="11" y="583339"/>
            <a:chExt cx="1129770" cy="1173854"/>
          </a:xfrm>
        </p:grpSpPr>
        <p:sp>
          <p:nvSpPr>
            <p:cNvPr id="99" name="Google Shape;99;p4"/>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0" name="Google Shape;100;p4"/>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1" name="Google Shape;101;p4"/>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2" name="Google Shape;102;p4"/>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3" name="Google Shape;103;p4"/>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4" name="Google Shape;104;p4"/>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5" name="Google Shape;105;p4"/>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6" name="Google Shape;106;p4"/>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7" name="Google Shape;107;p4"/>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8" name="Google Shape;108;p4"/>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09" name="Google Shape;109;p4"/>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0" name="Google Shape;110;p4"/>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1" name="Google Shape;111;p4"/>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2" name="Google Shape;112;p4"/>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3" name="Google Shape;113;p4"/>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4" name="Google Shape;114;p4"/>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5" name="Google Shape;115;p4"/>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6" name="Google Shape;116;p4"/>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7" name="Google Shape;117;p4"/>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8" name="Google Shape;118;p4"/>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19" name="Google Shape;119;p4"/>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0" name="Google Shape;120;p4"/>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1" name="Google Shape;121;p4"/>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2" name="Google Shape;122;p4"/>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23" name="Google Shape;123;p4"/>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124" name="Google Shape;12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5" name="Google Shape;125;p4"/>
          <p:cNvSpPr txBox="1"/>
          <p:nvPr>
            <p:ph idx="1" type="body"/>
          </p:nvPr>
        </p:nvSpPr>
        <p:spPr>
          <a:xfrm>
            <a:off x="720000" y="1144413"/>
            <a:ext cx="7704000" cy="345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AutoNum type="arabicPeriod"/>
              <a:defRPr sz="1300"/>
            </a:lvl1pPr>
            <a:lvl2pPr indent="-317500" lvl="1" marL="914400" rtl="0">
              <a:lnSpc>
                <a:spcPct val="100000"/>
              </a:lnSpc>
              <a:spcBef>
                <a:spcPts val="1600"/>
              </a:spcBef>
              <a:spcAft>
                <a:spcPts val="0"/>
              </a:spcAft>
              <a:buSzPts val="1400"/>
              <a:buAutoNum type="alphaLcPeriod"/>
              <a:defRPr/>
            </a:lvl2pPr>
            <a:lvl3pPr indent="-317500" lvl="2" marL="1371600" rtl="0">
              <a:lnSpc>
                <a:spcPct val="100000"/>
              </a:lnSpc>
              <a:spcBef>
                <a:spcPts val="1600"/>
              </a:spcBef>
              <a:spcAft>
                <a:spcPts val="0"/>
              </a:spcAft>
              <a:buSzPts val="1400"/>
              <a:buAutoNum type="romanLcPeriod"/>
              <a:defRPr/>
            </a:lvl3pPr>
            <a:lvl4pPr indent="-317500" lvl="3" marL="1828800" rtl="0">
              <a:lnSpc>
                <a:spcPct val="100000"/>
              </a:lnSpc>
              <a:spcBef>
                <a:spcPts val="1600"/>
              </a:spcBef>
              <a:spcAft>
                <a:spcPts val="0"/>
              </a:spcAft>
              <a:buSzPts val="1400"/>
              <a:buAutoNum type="arabicPeriod"/>
              <a:defRPr/>
            </a:lvl4pPr>
            <a:lvl5pPr indent="-317500" lvl="4" marL="2286000" rtl="0">
              <a:lnSpc>
                <a:spcPct val="100000"/>
              </a:lnSpc>
              <a:spcBef>
                <a:spcPts val="1600"/>
              </a:spcBef>
              <a:spcAft>
                <a:spcPts val="0"/>
              </a:spcAft>
              <a:buSzPts val="1400"/>
              <a:buAutoNum type="alphaLcPeriod"/>
              <a:defRPr/>
            </a:lvl5pPr>
            <a:lvl6pPr indent="-317500" lvl="5" marL="2743200" rtl="0">
              <a:lnSpc>
                <a:spcPct val="100000"/>
              </a:lnSpc>
              <a:spcBef>
                <a:spcPts val="1600"/>
              </a:spcBef>
              <a:spcAft>
                <a:spcPts val="0"/>
              </a:spcAft>
              <a:buSzPts val="1400"/>
              <a:buAutoNum type="romanLcPeriod"/>
              <a:defRPr/>
            </a:lvl6pPr>
            <a:lvl7pPr indent="-317500" lvl="6" marL="3200400" rtl="0">
              <a:lnSpc>
                <a:spcPct val="100000"/>
              </a:lnSpc>
              <a:spcBef>
                <a:spcPts val="1600"/>
              </a:spcBef>
              <a:spcAft>
                <a:spcPts val="0"/>
              </a:spcAft>
              <a:buSzPts val="1400"/>
              <a:buAutoNum type="arabicPeriod"/>
              <a:defRPr/>
            </a:lvl7pPr>
            <a:lvl8pPr indent="-317500" lvl="7" marL="3657600" rtl="0">
              <a:lnSpc>
                <a:spcPct val="100000"/>
              </a:lnSpc>
              <a:spcBef>
                <a:spcPts val="1600"/>
              </a:spcBef>
              <a:spcAft>
                <a:spcPts val="0"/>
              </a:spcAft>
              <a:buSzPts val="1400"/>
              <a:buAutoNum type="alphaLcPeriod"/>
              <a:defRPr/>
            </a:lvl8pPr>
            <a:lvl9pPr indent="-317500" lvl="8" marL="4114800" rtl="0">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
          <p:cNvSpPr/>
          <p:nvPr/>
        </p:nvSpPr>
        <p:spPr>
          <a:xfrm rot="5400000">
            <a:off x="2345225" y="-1157218"/>
            <a:ext cx="1823700" cy="651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rot="5400000">
            <a:off x="4987725" y="973920"/>
            <a:ext cx="1823700" cy="651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5"/>
          <p:cNvGrpSpPr/>
          <p:nvPr/>
        </p:nvGrpSpPr>
        <p:grpSpPr>
          <a:xfrm rot="-5400000">
            <a:off x="7661788" y="304268"/>
            <a:ext cx="1129770" cy="1173854"/>
            <a:chOff x="11" y="583339"/>
            <a:chExt cx="1129770" cy="1173854"/>
          </a:xfrm>
        </p:grpSpPr>
        <p:sp>
          <p:nvSpPr>
            <p:cNvPr id="130" name="Google Shape;130;p5"/>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1" name="Google Shape;131;p5"/>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2" name="Google Shape;132;p5"/>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3" name="Google Shape;133;p5"/>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4" name="Google Shape;134;p5"/>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5" name="Google Shape;135;p5"/>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6" name="Google Shape;136;p5"/>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7" name="Google Shape;137;p5"/>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8" name="Google Shape;138;p5"/>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39" name="Google Shape;139;p5"/>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0" name="Google Shape;140;p5"/>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1" name="Google Shape;141;p5"/>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2" name="Google Shape;142;p5"/>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3" name="Google Shape;143;p5"/>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4" name="Google Shape;144;p5"/>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5" name="Google Shape;145;p5"/>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6" name="Google Shape;146;p5"/>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7" name="Google Shape;147;p5"/>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8" name="Google Shape;148;p5"/>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49" name="Google Shape;149;p5"/>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0" name="Google Shape;150;p5"/>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1" name="Google Shape;151;p5"/>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2" name="Google Shape;152;p5"/>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3" name="Google Shape;153;p5"/>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54" name="Google Shape;154;p5"/>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155" name="Google Shape;155;p5"/>
          <p:cNvSpPr txBox="1"/>
          <p:nvPr>
            <p:ph idx="1" type="subTitle"/>
          </p:nvPr>
        </p:nvSpPr>
        <p:spPr>
          <a:xfrm>
            <a:off x="720000" y="1451282"/>
            <a:ext cx="1729200" cy="1296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Bebas Neue"/>
              <a:buNone/>
              <a:defRPr sz="2400">
                <a:latin typeface="Paytone One"/>
                <a:ea typeface="Paytone One"/>
                <a:cs typeface="Paytone One"/>
                <a:sym typeface="Paytone O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56" name="Google Shape;156;p5"/>
          <p:cNvSpPr txBox="1"/>
          <p:nvPr>
            <p:ph idx="2" type="subTitle"/>
          </p:nvPr>
        </p:nvSpPr>
        <p:spPr>
          <a:xfrm>
            <a:off x="3346901" y="3569025"/>
            <a:ext cx="1729200" cy="1296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sz="2400">
                <a:latin typeface="Paytone One"/>
                <a:ea typeface="Paytone One"/>
                <a:cs typeface="Paytone One"/>
                <a:sym typeface="Paytone O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57" name="Google Shape;157;p5"/>
          <p:cNvSpPr txBox="1"/>
          <p:nvPr>
            <p:ph idx="3" type="subTitle"/>
          </p:nvPr>
        </p:nvSpPr>
        <p:spPr>
          <a:xfrm>
            <a:off x="2449150" y="1451282"/>
            <a:ext cx="3342600" cy="129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8" name="Google Shape;158;p5"/>
          <p:cNvSpPr txBox="1"/>
          <p:nvPr>
            <p:ph idx="4" type="subTitle"/>
          </p:nvPr>
        </p:nvSpPr>
        <p:spPr>
          <a:xfrm>
            <a:off x="5104675" y="3569025"/>
            <a:ext cx="3342600" cy="129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0" name="Shape 160"/>
        <p:cNvGrpSpPr/>
        <p:nvPr/>
      </p:nvGrpSpPr>
      <p:grpSpPr>
        <a:xfrm>
          <a:off x="0" y="0"/>
          <a:ext cx="0" cy="0"/>
          <a:chOff x="0" y="0"/>
          <a:chExt cx="0" cy="0"/>
        </a:xfrm>
      </p:grpSpPr>
      <p:sp>
        <p:nvSpPr>
          <p:cNvPr id="161" name="Google Shape;16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2" name="Google Shape;162;p6"/>
          <p:cNvGrpSpPr/>
          <p:nvPr/>
        </p:nvGrpSpPr>
        <p:grpSpPr>
          <a:xfrm rot="-5400000">
            <a:off x="332988" y="295378"/>
            <a:ext cx="1129770" cy="1173854"/>
            <a:chOff x="11" y="583339"/>
            <a:chExt cx="1129770" cy="1173854"/>
          </a:xfrm>
        </p:grpSpPr>
        <p:sp>
          <p:nvSpPr>
            <p:cNvPr id="163" name="Google Shape;163;p6"/>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4" name="Google Shape;164;p6"/>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5" name="Google Shape;165;p6"/>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6" name="Google Shape;166;p6"/>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7" name="Google Shape;167;p6"/>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8" name="Google Shape;168;p6"/>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69" name="Google Shape;169;p6"/>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0" name="Google Shape;170;p6"/>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1" name="Google Shape;171;p6"/>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2" name="Google Shape;172;p6"/>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3" name="Google Shape;173;p6"/>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4" name="Google Shape;174;p6"/>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5" name="Google Shape;175;p6"/>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6" name="Google Shape;176;p6"/>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7" name="Google Shape;177;p6"/>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8" name="Google Shape;178;p6"/>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79" name="Google Shape;179;p6"/>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0" name="Google Shape;180;p6"/>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1" name="Google Shape;181;p6"/>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2" name="Google Shape;182;p6"/>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3" name="Google Shape;183;p6"/>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4" name="Google Shape;184;p6"/>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5" name="Google Shape;185;p6"/>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6" name="Google Shape;186;p6"/>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87" name="Google Shape;187;p6"/>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8" name="Shape 188"/>
        <p:cNvGrpSpPr/>
        <p:nvPr/>
      </p:nvGrpSpPr>
      <p:grpSpPr>
        <a:xfrm>
          <a:off x="0" y="0"/>
          <a:ext cx="0" cy="0"/>
          <a:chOff x="0" y="0"/>
          <a:chExt cx="0" cy="0"/>
        </a:xfrm>
      </p:grpSpPr>
      <p:sp>
        <p:nvSpPr>
          <p:cNvPr id="189" name="Google Shape;189;p7"/>
          <p:cNvSpPr/>
          <p:nvPr/>
        </p:nvSpPr>
        <p:spPr>
          <a:xfrm>
            <a:off x="717150" y="935100"/>
            <a:ext cx="7709700" cy="327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7"/>
          <p:cNvGrpSpPr/>
          <p:nvPr/>
        </p:nvGrpSpPr>
        <p:grpSpPr>
          <a:xfrm rot="-5400000">
            <a:off x="7661788" y="304268"/>
            <a:ext cx="1129770" cy="1173854"/>
            <a:chOff x="11" y="583339"/>
            <a:chExt cx="1129770" cy="1173854"/>
          </a:xfrm>
        </p:grpSpPr>
        <p:sp>
          <p:nvSpPr>
            <p:cNvPr id="191" name="Google Shape;191;p7"/>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2" name="Google Shape;192;p7"/>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3" name="Google Shape;193;p7"/>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4" name="Google Shape;194;p7"/>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5" name="Google Shape;195;p7"/>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6" name="Google Shape;196;p7"/>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7" name="Google Shape;197;p7"/>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8" name="Google Shape;198;p7"/>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199" name="Google Shape;199;p7"/>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0" name="Google Shape;200;p7"/>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1" name="Google Shape;201;p7"/>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2" name="Google Shape;202;p7"/>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3" name="Google Shape;203;p7"/>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4" name="Google Shape;204;p7"/>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5" name="Google Shape;205;p7"/>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6" name="Google Shape;206;p7"/>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7" name="Google Shape;207;p7"/>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8" name="Google Shape;208;p7"/>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09" name="Google Shape;209;p7"/>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0" name="Google Shape;210;p7"/>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1" name="Google Shape;211;p7"/>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2" name="Google Shape;212;p7"/>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3" name="Google Shape;213;p7"/>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4" name="Google Shape;214;p7"/>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15" name="Google Shape;215;p7"/>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216" name="Google Shape;216;p7"/>
          <p:cNvSpPr txBox="1"/>
          <p:nvPr>
            <p:ph type="title"/>
          </p:nvPr>
        </p:nvSpPr>
        <p:spPr>
          <a:xfrm>
            <a:off x="1602450" y="1456075"/>
            <a:ext cx="5939100" cy="543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7"/>
          <p:cNvSpPr txBox="1"/>
          <p:nvPr>
            <p:ph idx="1" type="subTitle"/>
          </p:nvPr>
        </p:nvSpPr>
        <p:spPr>
          <a:xfrm>
            <a:off x="1602450" y="1999350"/>
            <a:ext cx="5939100" cy="1725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8" name="Shape 218"/>
        <p:cNvGrpSpPr/>
        <p:nvPr/>
      </p:nvGrpSpPr>
      <p:grpSpPr>
        <a:xfrm>
          <a:off x="0" y="0"/>
          <a:ext cx="0" cy="0"/>
          <a:chOff x="0" y="0"/>
          <a:chExt cx="0" cy="0"/>
        </a:xfrm>
      </p:grpSpPr>
      <p:sp>
        <p:nvSpPr>
          <p:cNvPr id="219" name="Google Shape;219;p8"/>
          <p:cNvSpPr/>
          <p:nvPr/>
        </p:nvSpPr>
        <p:spPr>
          <a:xfrm>
            <a:off x="717150" y="935100"/>
            <a:ext cx="7709700" cy="327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21" name="Google Shape;221;p8"/>
          <p:cNvGrpSpPr/>
          <p:nvPr/>
        </p:nvGrpSpPr>
        <p:grpSpPr>
          <a:xfrm rot="-5400000">
            <a:off x="348315" y="3682261"/>
            <a:ext cx="1129770" cy="1173854"/>
            <a:chOff x="11" y="583339"/>
            <a:chExt cx="1129770" cy="1173854"/>
          </a:xfrm>
        </p:grpSpPr>
        <p:sp>
          <p:nvSpPr>
            <p:cNvPr id="222" name="Google Shape;222;p8"/>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3" name="Google Shape;223;p8"/>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4" name="Google Shape;224;p8"/>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5" name="Google Shape;225;p8"/>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6" name="Google Shape;226;p8"/>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7" name="Google Shape;227;p8"/>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8" name="Google Shape;228;p8"/>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29" name="Google Shape;229;p8"/>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0" name="Google Shape;230;p8"/>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1" name="Google Shape;231;p8"/>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2" name="Google Shape;232;p8"/>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3" name="Google Shape;233;p8"/>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4" name="Google Shape;234;p8"/>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5" name="Google Shape;235;p8"/>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6" name="Google Shape;236;p8"/>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7" name="Google Shape;237;p8"/>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8" name="Google Shape;238;p8"/>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39" name="Google Shape;239;p8"/>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0" name="Google Shape;240;p8"/>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1" name="Google Shape;241;p8"/>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2" name="Google Shape;242;p8"/>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3" name="Google Shape;243;p8"/>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4" name="Google Shape;244;p8"/>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5" name="Google Shape;245;p8"/>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6" name="Google Shape;246;p8"/>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grpSp>
        <p:nvGrpSpPr>
          <p:cNvPr id="247" name="Google Shape;247;p8"/>
          <p:cNvGrpSpPr/>
          <p:nvPr/>
        </p:nvGrpSpPr>
        <p:grpSpPr>
          <a:xfrm rot="-5400000">
            <a:off x="7661788" y="304268"/>
            <a:ext cx="1129770" cy="1173854"/>
            <a:chOff x="11" y="583339"/>
            <a:chExt cx="1129770" cy="1173854"/>
          </a:xfrm>
        </p:grpSpPr>
        <p:sp>
          <p:nvSpPr>
            <p:cNvPr id="248" name="Google Shape;248;p8"/>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49" name="Google Shape;249;p8"/>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0" name="Google Shape;250;p8"/>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1" name="Google Shape;251;p8"/>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2" name="Google Shape;252;p8"/>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3" name="Google Shape;253;p8"/>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4" name="Google Shape;254;p8"/>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5" name="Google Shape;255;p8"/>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6" name="Google Shape;256;p8"/>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7" name="Google Shape;257;p8"/>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8" name="Google Shape;258;p8"/>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59" name="Google Shape;259;p8"/>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0" name="Google Shape;260;p8"/>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1" name="Google Shape;261;p8"/>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2" name="Google Shape;262;p8"/>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3" name="Google Shape;263;p8"/>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4" name="Google Shape;264;p8"/>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5" name="Google Shape;265;p8"/>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6" name="Google Shape;266;p8"/>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7" name="Google Shape;267;p8"/>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8" name="Google Shape;268;p8"/>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69" name="Google Shape;269;p8"/>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0" name="Google Shape;270;p8"/>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1" name="Google Shape;271;p8"/>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2" name="Google Shape;272;p8"/>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3" name="Shape 273"/>
        <p:cNvGrpSpPr/>
        <p:nvPr/>
      </p:nvGrpSpPr>
      <p:grpSpPr>
        <a:xfrm>
          <a:off x="0" y="0"/>
          <a:ext cx="0" cy="0"/>
          <a:chOff x="0" y="0"/>
          <a:chExt cx="0" cy="0"/>
        </a:xfrm>
      </p:grpSpPr>
      <p:sp>
        <p:nvSpPr>
          <p:cNvPr id="274" name="Google Shape;274;p9"/>
          <p:cNvSpPr/>
          <p:nvPr/>
        </p:nvSpPr>
        <p:spPr>
          <a:xfrm>
            <a:off x="7316550" y="0"/>
            <a:ext cx="18237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9"/>
          <p:cNvGrpSpPr/>
          <p:nvPr/>
        </p:nvGrpSpPr>
        <p:grpSpPr>
          <a:xfrm rot="-5400000">
            <a:off x="7661788" y="304268"/>
            <a:ext cx="1129770" cy="1173854"/>
            <a:chOff x="11" y="583339"/>
            <a:chExt cx="1129770" cy="1173854"/>
          </a:xfrm>
        </p:grpSpPr>
        <p:sp>
          <p:nvSpPr>
            <p:cNvPr id="276" name="Google Shape;276;p9"/>
            <p:cNvSpPr/>
            <p:nvPr/>
          </p:nvSpPr>
          <p:spPr>
            <a:xfrm>
              <a:off x="9686" y="583339"/>
              <a:ext cx="51388" cy="52830"/>
            </a:xfrm>
            <a:custGeom>
              <a:rect b="b" l="l" r="r" t="t"/>
              <a:pathLst>
                <a:path extrusionOk="0" h="1649" w="1604">
                  <a:moveTo>
                    <a:pt x="802" y="0"/>
                  </a:moveTo>
                  <a:cubicBezTo>
                    <a:pt x="364" y="15"/>
                    <a:pt x="1" y="378"/>
                    <a:pt x="16" y="832"/>
                  </a:cubicBezTo>
                  <a:cubicBezTo>
                    <a:pt x="1" y="1270"/>
                    <a:pt x="364" y="1633"/>
                    <a:pt x="802" y="1648"/>
                  </a:cubicBezTo>
                  <a:cubicBezTo>
                    <a:pt x="1256" y="1633"/>
                    <a:pt x="1604" y="1270"/>
                    <a:pt x="1589" y="832"/>
                  </a:cubicBezTo>
                  <a:cubicBezTo>
                    <a:pt x="1604" y="378"/>
                    <a:pt x="1256" y="15"/>
                    <a:pt x="80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7" name="Google Shape;277;p9"/>
            <p:cNvSpPr/>
            <p:nvPr/>
          </p:nvSpPr>
          <p:spPr>
            <a:xfrm>
              <a:off x="277103" y="584524"/>
              <a:ext cx="50908" cy="50555"/>
            </a:xfrm>
            <a:custGeom>
              <a:rect b="b" l="l" r="r" t="t"/>
              <a:pathLst>
                <a:path extrusionOk="0" h="1578" w="1589">
                  <a:moveTo>
                    <a:pt x="795" y="1"/>
                  </a:moveTo>
                  <a:cubicBezTo>
                    <a:pt x="398" y="1"/>
                    <a:pt x="1" y="265"/>
                    <a:pt x="1" y="795"/>
                  </a:cubicBezTo>
                  <a:cubicBezTo>
                    <a:pt x="1" y="1316"/>
                    <a:pt x="398" y="1577"/>
                    <a:pt x="795" y="1577"/>
                  </a:cubicBezTo>
                  <a:cubicBezTo>
                    <a:pt x="1192" y="1577"/>
                    <a:pt x="1589" y="1316"/>
                    <a:pt x="1589" y="795"/>
                  </a:cubicBezTo>
                  <a:cubicBezTo>
                    <a:pt x="1589" y="265"/>
                    <a:pt x="1192" y="1"/>
                    <a:pt x="7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8" name="Google Shape;278;p9"/>
            <p:cNvSpPr/>
            <p:nvPr/>
          </p:nvSpPr>
          <p:spPr>
            <a:xfrm>
              <a:off x="543559" y="583435"/>
              <a:ext cx="52349" cy="52734"/>
            </a:xfrm>
            <a:custGeom>
              <a:rect b="b" l="l" r="r" t="t"/>
              <a:pathLst>
                <a:path extrusionOk="0" h="1646" w="1634">
                  <a:moveTo>
                    <a:pt x="817" y="1"/>
                  </a:moveTo>
                  <a:cubicBezTo>
                    <a:pt x="409" y="1"/>
                    <a:pt x="1" y="277"/>
                    <a:pt x="31" y="829"/>
                  </a:cubicBezTo>
                  <a:cubicBezTo>
                    <a:pt x="1" y="1267"/>
                    <a:pt x="364" y="1645"/>
                    <a:pt x="817" y="1645"/>
                  </a:cubicBezTo>
                  <a:cubicBezTo>
                    <a:pt x="1271" y="1645"/>
                    <a:pt x="1619" y="1267"/>
                    <a:pt x="1604" y="829"/>
                  </a:cubicBezTo>
                  <a:cubicBezTo>
                    <a:pt x="1634" y="277"/>
                    <a:pt x="1226" y="1"/>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79" name="Google Shape;279;p9"/>
            <p:cNvSpPr/>
            <p:nvPr/>
          </p:nvSpPr>
          <p:spPr>
            <a:xfrm>
              <a:off x="810752" y="583435"/>
              <a:ext cx="52093" cy="52734"/>
            </a:xfrm>
            <a:custGeom>
              <a:rect b="b" l="l" r="r" t="t"/>
              <a:pathLst>
                <a:path extrusionOk="0" h="1646" w="1626">
                  <a:moveTo>
                    <a:pt x="815" y="1"/>
                  </a:moveTo>
                  <a:cubicBezTo>
                    <a:pt x="408" y="1"/>
                    <a:pt x="0" y="277"/>
                    <a:pt x="23" y="829"/>
                  </a:cubicBezTo>
                  <a:cubicBezTo>
                    <a:pt x="8" y="1267"/>
                    <a:pt x="371" y="1645"/>
                    <a:pt x="809" y="1645"/>
                  </a:cubicBezTo>
                  <a:cubicBezTo>
                    <a:pt x="1263" y="1645"/>
                    <a:pt x="1626" y="1267"/>
                    <a:pt x="1596" y="829"/>
                  </a:cubicBezTo>
                  <a:cubicBezTo>
                    <a:pt x="1626" y="277"/>
                    <a:pt x="1221" y="1"/>
                    <a:pt x="8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9"/>
            <p:cNvSpPr/>
            <p:nvPr/>
          </p:nvSpPr>
          <p:spPr>
            <a:xfrm>
              <a:off x="1078874" y="584524"/>
              <a:ext cx="50427" cy="50555"/>
            </a:xfrm>
            <a:custGeom>
              <a:rect b="b" l="l" r="r" t="t"/>
              <a:pathLst>
                <a:path extrusionOk="0" h="1578" w="1574">
                  <a:moveTo>
                    <a:pt x="787" y="1"/>
                  </a:moveTo>
                  <a:cubicBezTo>
                    <a:pt x="394" y="1"/>
                    <a:pt x="1" y="265"/>
                    <a:pt x="1" y="795"/>
                  </a:cubicBezTo>
                  <a:cubicBezTo>
                    <a:pt x="1" y="1316"/>
                    <a:pt x="394" y="1577"/>
                    <a:pt x="787" y="1577"/>
                  </a:cubicBezTo>
                  <a:cubicBezTo>
                    <a:pt x="1180" y="1577"/>
                    <a:pt x="1574" y="1316"/>
                    <a:pt x="1574" y="795"/>
                  </a:cubicBezTo>
                  <a:cubicBezTo>
                    <a:pt x="1574" y="265"/>
                    <a:pt x="1180" y="1"/>
                    <a:pt x="7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1" name="Google Shape;281;p9"/>
            <p:cNvSpPr/>
            <p:nvPr/>
          </p:nvSpPr>
          <p:spPr>
            <a:xfrm>
              <a:off x="1933" y="863347"/>
              <a:ext cx="59141" cy="53310"/>
            </a:xfrm>
            <a:custGeom>
              <a:rect b="b" l="l" r="r" t="t"/>
              <a:pathLst>
                <a:path extrusionOk="0" h="1664" w="1846">
                  <a:moveTo>
                    <a:pt x="1044" y="0"/>
                  </a:moveTo>
                  <a:cubicBezTo>
                    <a:pt x="1" y="61"/>
                    <a:pt x="1" y="1603"/>
                    <a:pt x="1044" y="1663"/>
                  </a:cubicBezTo>
                  <a:cubicBezTo>
                    <a:pt x="1483" y="1648"/>
                    <a:pt x="1846" y="1270"/>
                    <a:pt x="1831" y="832"/>
                  </a:cubicBezTo>
                  <a:cubicBezTo>
                    <a:pt x="1846" y="393"/>
                    <a:pt x="1498" y="15"/>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2" name="Google Shape;282;p9"/>
            <p:cNvSpPr/>
            <p:nvPr/>
          </p:nvSpPr>
          <p:spPr>
            <a:xfrm>
              <a:off x="268870" y="863827"/>
              <a:ext cx="59141" cy="50459"/>
            </a:xfrm>
            <a:custGeom>
              <a:rect b="b" l="l" r="r" t="t"/>
              <a:pathLst>
                <a:path extrusionOk="0" h="1575" w="1846">
                  <a:moveTo>
                    <a:pt x="1059" y="0"/>
                  </a:moveTo>
                  <a:cubicBezTo>
                    <a:pt x="364" y="0"/>
                    <a:pt x="1" y="817"/>
                    <a:pt x="485" y="1331"/>
                  </a:cubicBezTo>
                  <a:cubicBezTo>
                    <a:pt x="642" y="1499"/>
                    <a:pt x="842" y="1574"/>
                    <a:pt x="1040" y="1574"/>
                  </a:cubicBezTo>
                  <a:cubicBezTo>
                    <a:pt x="1432" y="1574"/>
                    <a:pt x="1816" y="1279"/>
                    <a:pt x="1846" y="817"/>
                  </a:cubicBezTo>
                  <a:cubicBezTo>
                    <a:pt x="1846"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3" name="Google Shape;283;p9"/>
            <p:cNvSpPr/>
            <p:nvPr/>
          </p:nvSpPr>
          <p:spPr>
            <a:xfrm>
              <a:off x="536287" y="863827"/>
              <a:ext cx="59141" cy="50459"/>
            </a:xfrm>
            <a:custGeom>
              <a:rect b="b" l="l" r="r" t="t"/>
              <a:pathLst>
                <a:path extrusionOk="0" h="1575" w="1846">
                  <a:moveTo>
                    <a:pt x="1044" y="0"/>
                  </a:moveTo>
                  <a:cubicBezTo>
                    <a:pt x="349" y="0"/>
                    <a:pt x="1" y="817"/>
                    <a:pt x="470" y="1331"/>
                  </a:cubicBezTo>
                  <a:cubicBezTo>
                    <a:pt x="632" y="1499"/>
                    <a:pt x="836" y="1574"/>
                    <a:pt x="1035" y="1574"/>
                  </a:cubicBezTo>
                  <a:cubicBezTo>
                    <a:pt x="1430" y="1574"/>
                    <a:pt x="1811" y="1279"/>
                    <a:pt x="1831" y="817"/>
                  </a:cubicBezTo>
                  <a:cubicBezTo>
                    <a:pt x="1846" y="378"/>
                    <a:pt x="1483" y="0"/>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4" name="Google Shape;284;p9"/>
            <p:cNvSpPr/>
            <p:nvPr/>
          </p:nvSpPr>
          <p:spPr>
            <a:xfrm>
              <a:off x="803383" y="863827"/>
              <a:ext cx="58981" cy="50459"/>
            </a:xfrm>
            <a:custGeom>
              <a:rect b="b" l="l" r="r" t="t"/>
              <a:pathLst>
                <a:path extrusionOk="0" h="1575" w="1841">
                  <a:moveTo>
                    <a:pt x="1021" y="0"/>
                  </a:moveTo>
                  <a:cubicBezTo>
                    <a:pt x="352" y="0"/>
                    <a:pt x="0" y="821"/>
                    <a:pt x="480" y="1331"/>
                  </a:cubicBezTo>
                  <a:cubicBezTo>
                    <a:pt x="637" y="1499"/>
                    <a:pt x="837" y="1574"/>
                    <a:pt x="1035" y="1574"/>
                  </a:cubicBezTo>
                  <a:cubicBezTo>
                    <a:pt x="1425" y="1574"/>
                    <a:pt x="1805" y="1279"/>
                    <a:pt x="1826" y="817"/>
                  </a:cubicBezTo>
                  <a:cubicBezTo>
                    <a:pt x="1841" y="378"/>
                    <a:pt x="1493" y="0"/>
                    <a:pt x="1039" y="0"/>
                  </a:cubicBezTo>
                  <a:cubicBezTo>
                    <a:pt x="1033" y="0"/>
                    <a:pt x="1027" y="0"/>
                    <a:pt x="102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5" name="Google Shape;285;p9"/>
            <p:cNvSpPr/>
            <p:nvPr/>
          </p:nvSpPr>
          <p:spPr>
            <a:xfrm>
              <a:off x="1070160" y="863827"/>
              <a:ext cx="59622" cy="50459"/>
            </a:xfrm>
            <a:custGeom>
              <a:rect b="b" l="l" r="r" t="t"/>
              <a:pathLst>
                <a:path extrusionOk="0" h="1575" w="1861">
                  <a:moveTo>
                    <a:pt x="1059" y="0"/>
                  </a:moveTo>
                  <a:cubicBezTo>
                    <a:pt x="364" y="0"/>
                    <a:pt x="1" y="817"/>
                    <a:pt x="485" y="1331"/>
                  </a:cubicBezTo>
                  <a:cubicBezTo>
                    <a:pt x="647" y="1499"/>
                    <a:pt x="851" y="1574"/>
                    <a:pt x="1050" y="1574"/>
                  </a:cubicBezTo>
                  <a:cubicBezTo>
                    <a:pt x="1445" y="1574"/>
                    <a:pt x="1825" y="1279"/>
                    <a:pt x="1846" y="817"/>
                  </a:cubicBezTo>
                  <a:cubicBezTo>
                    <a:pt x="1861" y="378"/>
                    <a:pt x="1498"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6" name="Google Shape;286;p9"/>
            <p:cNvSpPr/>
            <p:nvPr/>
          </p:nvSpPr>
          <p:spPr>
            <a:xfrm>
              <a:off x="11" y="1143835"/>
              <a:ext cx="61063" cy="52830"/>
            </a:xfrm>
            <a:custGeom>
              <a:rect b="b" l="l" r="r" t="t"/>
              <a:pathLst>
                <a:path extrusionOk="0" h="1649" w="1906">
                  <a:moveTo>
                    <a:pt x="1104" y="0"/>
                  </a:moveTo>
                  <a:cubicBezTo>
                    <a:pt x="0" y="0"/>
                    <a:pt x="0" y="1649"/>
                    <a:pt x="1104" y="1649"/>
                  </a:cubicBezTo>
                  <a:cubicBezTo>
                    <a:pt x="1558" y="1634"/>
                    <a:pt x="1906" y="1271"/>
                    <a:pt x="1891" y="832"/>
                  </a:cubicBezTo>
                  <a:cubicBezTo>
                    <a:pt x="1906" y="378"/>
                    <a:pt x="1558" y="16"/>
                    <a:pt x="110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7" name="Google Shape;287;p9"/>
            <p:cNvSpPr/>
            <p:nvPr/>
          </p:nvSpPr>
          <p:spPr>
            <a:xfrm>
              <a:off x="268870" y="1143835"/>
              <a:ext cx="59141" cy="50459"/>
            </a:xfrm>
            <a:custGeom>
              <a:rect b="b" l="l" r="r" t="t"/>
              <a:pathLst>
                <a:path extrusionOk="0" h="1575" w="1846">
                  <a:moveTo>
                    <a:pt x="1059" y="0"/>
                  </a:moveTo>
                  <a:cubicBezTo>
                    <a:pt x="364" y="0"/>
                    <a:pt x="1" y="832"/>
                    <a:pt x="485" y="1331"/>
                  </a:cubicBezTo>
                  <a:cubicBezTo>
                    <a:pt x="648" y="1499"/>
                    <a:pt x="852" y="1575"/>
                    <a:pt x="1053" y="1575"/>
                  </a:cubicBezTo>
                  <a:cubicBezTo>
                    <a:pt x="1447" y="1575"/>
                    <a:pt x="1826" y="1283"/>
                    <a:pt x="1846" y="832"/>
                  </a:cubicBezTo>
                  <a:cubicBezTo>
                    <a:pt x="1846"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8" name="Google Shape;288;p9"/>
            <p:cNvSpPr/>
            <p:nvPr/>
          </p:nvSpPr>
          <p:spPr>
            <a:xfrm>
              <a:off x="536287" y="1143835"/>
              <a:ext cx="59141" cy="50459"/>
            </a:xfrm>
            <a:custGeom>
              <a:rect b="b" l="l" r="r" t="t"/>
              <a:pathLst>
                <a:path extrusionOk="0" h="1575" w="1846">
                  <a:moveTo>
                    <a:pt x="1044" y="0"/>
                  </a:moveTo>
                  <a:cubicBezTo>
                    <a:pt x="349" y="0"/>
                    <a:pt x="1" y="832"/>
                    <a:pt x="470" y="1331"/>
                  </a:cubicBezTo>
                  <a:cubicBezTo>
                    <a:pt x="633" y="1499"/>
                    <a:pt x="837" y="1575"/>
                    <a:pt x="1038" y="1575"/>
                  </a:cubicBezTo>
                  <a:cubicBezTo>
                    <a:pt x="1432" y="1575"/>
                    <a:pt x="1811" y="1283"/>
                    <a:pt x="1831" y="832"/>
                  </a:cubicBezTo>
                  <a:cubicBezTo>
                    <a:pt x="1846" y="378"/>
                    <a:pt x="1483"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9" name="Google Shape;289;p9"/>
            <p:cNvSpPr/>
            <p:nvPr/>
          </p:nvSpPr>
          <p:spPr>
            <a:xfrm>
              <a:off x="803223" y="1143835"/>
              <a:ext cx="59141" cy="50459"/>
            </a:xfrm>
            <a:custGeom>
              <a:rect b="b" l="l" r="r" t="t"/>
              <a:pathLst>
                <a:path extrusionOk="0" h="1575" w="1846">
                  <a:moveTo>
                    <a:pt x="1044" y="0"/>
                  </a:moveTo>
                  <a:cubicBezTo>
                    <a:pt x="349" y="0"/>
                    <a:pt x="1" y="832"/>
                    <a:pt x="485" y="1331"/>
                  </a:cubicBezTo>
                  <a:cubicBezTo>
                    <a:pt x="643" y="1499"/>
                    <a:pt x="844" y="1575"/>
                    <a:pt x="1042" y="1575"/>
                  </a:cubicBezTo>
                  <a:cubicBezTo>
                    <a:pt x="1432" y="1575"/>
                    <a:pt x="1810" y="1283"/>
                    <a:pt x="1831" y="832"/>
                  </a:cubicBezTo>
                  <a:cubicBezTo>
                    <a:pt x="1846" y="378"/>
                    <a:pt x="1498" y="16"/>
                    <a:pt x="1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0" name="Google Shape;290;p9"/>
            <p:cNvSpPr/>
            <p:nvPr/>
          </p:nvSpPr>
          <p:spPr>
            <a:xfrm>
              <a:off x="1070160" y="1143835"/>
              <a:ext cx="59622" cy="50459"/>
            </a:xfrm>
            <a:custGeom>
              <a:rect b="b" l="l" r="r" t="t"/>
              <a:pathLst>
                <a:path extrusionOk="0" h="1575" w="1861">
                  <a:moveTo>
                    <a:pt x="1059" y="0"/>
                  </a:moveTo>
                  <a:cubicBezTo>
                    <a:pt x="364" y="0"/>
                    <a:pt x="1" y="832"/>
                    <a:pt x="485" y="1331"/>
                  </a:cubicBezTo>
                  <a:cubicBezTo>
                    <a:pt x="648" y="1499"/>
                    <a:pt x="852" y="1575"/>
                    <a:pt x="1053" y="1575"/>
                  </a:cubicBezTo>
                  <a:cubicBezTo>
                    <a:pt x="1447" y="1575"/>
                    <a:pt x="1825" y="1283"/>
                    <a:pt x="1846" y="832"/>
                  </a:cubicBezTo>
                  <a:cubicBezTo>
                    <a:pt x="1861" y="378"/>
                    <a:pt x="1498" y="16"/>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1" name="Google Shape;291;p9"/>
            <p:cNvSpPr/>
            <p:nvPr/>
          </p:nvSpPr>
          <p:spPr>
            <a:xfrm>
              <a:off x="1933" y="1424323"/>
              <a:ext cx="59141" cy="52830"/>
            </a:xfrm>
            <a:custGeom>
              <a:rect b="b" l="l" r="r" t="t"/>
              <a:pathLst>
                <a:path extrusionOk="0" h="1649" w="1846">
                  <a:moveTo>
                    <a:pt x="1044" y="1"/>
                  </a:moveTo>
                  <a:cubicBezTo>
                    <a:pt x="1" y="46"/>
                    <a:pt x="1" y="1588"/>
                    <a:pt x="1044" y="1649"/>
                  </a:cubicBezTo>
                  <a:cubicBezTo>
                    <a:pt x="1498" y="1634"/>
                    <a:pt x="1846" y="1271"/>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2" name="Google Shape;292;p9"/>
            <p:cNvSpPr/>
            <p:nvPr/>
          </p:nvSpPr>
          <p:spPr>
            <a:xfrm>
              <a:off x="268870" y="1424323"/>
              <a:ext cx="59141" cy="50459"/>
            </a:xfrm>
            <a:custGeom>
              <a:rect b="b" l="l" r="r" t="t"/>
              <a:pathLst>
                <a:path extrusionOk="0" h="1575" w="1846">
                  <a:moveTo>
                    <a:pt x="1059" y="1"/>
                  </a:moveTo>
                  <a:cubicBezTo>
                    <a:pt x="364" y="1"/>
                    <a:pt x="1" y="832"/>
                    <a:pt x="485" y="1331"/>
                  </a:cubicBezTo>
                  <a:cubicBezTo>
                    <a:pt x="642" y="1499"/>
                    <a:pt x="842" y="1574"/>
                    <a:pt x="1040" y="1574"/>
                  </a:cubicBezTo>
                  <a:cubicBezTo>
                    <a:pt x="1432" y="1574"/>
                    <a:pt x="1816" y="1279"/>
                    <a:pt x="1846" y="817"/>
                  </a:cubicBezTo>
                  <a:cubicBezTo>
                    <a:pt x="1846"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3" name="Google Shape;293;p9"/>
            <p:cNvSpPr/>
            <p:nvPr/>
          </p:nvSpPr>
          <p:spPr>
            <a:xfrm>
              <a:off x="536287" y="1424323"/>
              <a:ext cx="59141" cy="50459"/>
            </a:xfrm>
            <a:custGeom>
              <a:rect b="b" l="l" r="r" t="t"/>
              <a:pathLst>
                <a:path extrusionOk="0" h="1575" w="1846">
                  <a:moveTo>
                    <a:pt x="1044" y="1"/>
                  </a:moveTo>
                  <a:cubicBezTo>
                    <a:pt x="349" y="1"/>
                    <a:pt x="1" y="832"/>
                    <a:pt x="470" y="1331"/>
                  </a:cubicBezTo>
                  <a:cubicBezTo>
                    <a:pt x="632" y="1499"/>
                    <a:pt x="836" y="1574"/>
                    <a:pt x="1035" y="1574"/>
                  </a:cubicBezTo>
                  <a:cubicBezTo>
                    <a:pt x="1430" y="1574"/>
                    <a:pt x="1811" y="1279"/>
                    <a:pt x="1831" y="817"/>
                  </a:cubicBezTo>
                  <a:cubicBezTo>
                    <a:pt x="1846" y="379"/>
                    <a:pt x="1483"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4" name="Google Shape;294;p9"/>
            <p:cNvSpPr/>
            <p:nvPr/>
          </p:nvSpPr>
          <p:spPr>
            <a:xfrm>
              <a:off x="803223" y="1424323"/>
              <a:ext cx="59141" cy="50459"/>
            </a:xfrm>
            <a:custGeom>
              <a:rect b="b" l="l" r="r" t="t"/>
              <a:pathLst>
                <a:path extrusionOk="0" h="1575" w="1846">
                  <a:moveTo>
                    <a:pt x="1044" y="1"/>
                  </a:moveTo>
                  <a:cubicBezTo>
                    <a:pt x="364" y="1"/>
                    <a:pt x="1" y="817"/>
                    <a:pt x="485" y="1331"/>
                  </a:cubicBezTo>
                  <a:cubicBezTo>
                    <a:pt x="642" y="1499"/>
                    <a:pt x="842" y="1574"/>
                    <a:pt x="1040" y="1574"/>
                  </a:cubicBezTo>
                  <a:cubicBezTo>
                    <a:pt x="1430" y="1574"/>
                    <a:pt x="1810" y="1279"/>
                    <a:pt x="1831" y="817"/>
                  </a:cubicBezTo>
                  <a:cubicBezTo>
                    <a:pt x="1846" y="379"/>
                    <a:pt x="1498" y="1"/>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5" name="Google Shape;295;p9"/>
            <p:cNvSpPr/>
            <p:nvPr/>
          </p:nvSpPr>
          <p:spPr>
            <a:xfrm>
              <a:off x="1070160" y="1424323"/>
              <a:ext cx="59622" cy="50459"/>
            </a:xfrm>
            <a:custGeom>
              <a:rect b="b" l="l" r="r" t="t"/>
              <a:pathLst>
                <a:path extrusionOk="0" h="1575" w="1861">
                  <a:moveTo>
                    <a:pt x="1059" y="1"/>
                  </a:moveTo>
                  <a:cubicBezTo>
                    <a:pt x="364" y="1"/>
                    <a:pt x="1" y="832"/>
                    <a:pt x="485" y="1331"/>
                  </a:cubicBezTo>
                  <a:cubicBezTo>
                    <a:pt x="647" y="1499"/>
                    <a:pt x="851" y="1574"/>
                    <a:pt x="1050" y="1574"/>
                  </a:cubicBezTo>
                  <a:cubicBezTo>
                    <a:pt x="1445" y="1574"/>
                    <a:pt x="1825" y="1279"/>
                    <a:pt x="1846" y="817"/>
                  </a:cubicBezTo>
                  <a:cubicBezTo>
                    <a:pt x="1861" y="379"/>
                    <a:pt x="1498" y="1"/>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6" name="Google Shape;296;p9"/>
            <p:cNvSpPr/>
            <p:nvPr/>
          </p:nvSpPr>
          <p:spPr>
            <a:xfrm>
              <a:off x="11" y="1704331"/>
              <a:ext cx="61063" cy="52862"/>
            </a:xfrm>
            <a:custGeom>
              <a:rect b="b" l="l" r="r" t="t"/>
              <a:pathLst>
                <a:path extrusionOk="0" h="1650" w="1906">
                  <a:moveTo>
                    <a:pt x="1104" y="1"/>
                  </a:moveTo>
                  <a:cubicBezTo>
                    <a:pt x="0" y="1"/>
                    <a:pt x="0" y="1649"/>
                    <a:pt x="1104" y="1649"/>
                  </a:cubicBezTo>
                  <a:cubicBezTo>
                    <a:pt x="1558" y="1649"/>
                    <a:pt x="1906" y="1271"/>
                    <a:pt x="1891" y="833"/>
                  </a:cubicBezTo>
                  <a:cubicBezTo>
                    <a:pt x="1906" y="379"/>
                    <a:pt x="1558" y="16"/>
                    <a:pt x="110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7" name="Google Shape;297;p9"/>
            <p:cNvSpPr/>
            <p:nvPr/>
          </p:nvSpPr>
          <p:spPr>
            <a:xfrm>
              <a:off x="268870" y="1704331"/>
              <a:ext cx="59141" cy="50811"/>
            </a:xfrm>
            <a:custGeom>
              <a:rect b="b" l="l" r="r" t="t"/>
              <a:pathLst>
                <a:path extrusionOk="0" h="1586" w="1846">
                  <a:moveTo>
                    <a:pt x="1059" y="1"/>
                  </a:moveTo>
                  <a:cubicBezTo>
                    <a:pt x="364" y="1"/>
                    <a:pt x="1" y="833"/>
                    <a:pt x="485" y="1332"/>
                  </a:cubicBezTo>
                  <a:cubicBezTo>
                    <a:pt x="650" y="1507"/>
                    <a:pt x="857" y="1585"/>
                    <a:pt x="1059" y="1585"/>
                  </a:cubicBezTo>
                  <a:cubicBezTo>
                    <a:pt x="1451" y="1585"/>
                    <a:pt x="1826" y="1291"/>
                    <a:pt x="1846" y="833"/>
                  </a:cubicBezTo>
                  <a:cubicBezTo>
                    <a:pt x="1846"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8" name="Google Shape;298;p9"/>
            <p:cNvSpPr/>
            <p:nvPr/>
          </p:nvSpPr>
          <p:spPr>
            <a:xfrm>
              <a:off x="536287" y="1704331"/>
              <a:ext cx="59141" cy="50811"/>
            </a:xfrm>
            <a:custGeom>
              <a:rect b="b" l="l" r="r" t="t"/>
              <a:pathLst>
                <a:path extrusionOk="0" h="1586" w="1846">
                  <a:moveTo>
                    <a:pt x="1044" y="1"/>
                  </a:moveTo>
                  <a:cubicBezTo>
                    <a:pt x="349" y="1"/>
                    <a:pt x="1" y="833"/>
                    <a:pt x="470" y="1332"/>
                  </a:cubicBezTo>
                  <a:cubicBezTo>
                    <a:pt x="635" y="1507"/>
                    <a:pt x="842" y="1585"/>
                    <a:pt x="1044" y="1585"/>
                  </a:cubicBezTo>
                  <a:cubicBezTo>
                    <a:pt x="1436" y="1585"/>
                    <a:pt x="1811" y="1291"/>
                    <a:pt x="1831" y="833"/>
                  </a:cubicBezTo>
                  <a:cubicBezTo>
                    <a:pt x="1846" y="379"/>
                    <a:pt x="1483"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99" name="Google Shape;299;p9"/>
            <p:cNvSpPr/>
            <p:nvPr/>
          </p:nvSpPr>
          <p:spPr>
            <a:xfrm>
              <a:off x="803223" y="1704331"/>
              <a:ext cx="59141" cy="50811"/>
            </a:xfrm>
            <a:custGeom>
              <a:rect b="b" l="l" r="r" t="t"/>
              <a:pathLst>
                <a:path extrusionOk="0" h="1586" w="1846">
                  <a:moveTo>
                    <a:pt x="1044" y="1"/>
                  </a:moveTo>
                  <a:cubicBezTo>
                    <a:pt x="349" y="1"/>
                    <a:pt x="1" y="833"/>
                    <a:pt x="485" y="1332"/>
                  </a:cubicBezTo>
                  <a:cubicBezTo>
                    <a:pt x="644" y="1507"/>
                    <a:pt x="848" y="1585"/>
                    <a:pt x="1048" y="1585"/>
                  </a:cubicBezTo>
                  <a:cubicBezTo>
                    <a:pt x="1436" y="1585"/>
                    <a:pt x="1811" y="1291"/>
                    <a:pt x="1831" y="833"/>
                  </a:cubicBezTo>
                  <a:cubicBezTo>
                    <a:pt x="1846" y="379"/>
                    <a:pt x="1498" y="16"/>
                    <a:pt x="1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00" name="Google Shape;300;p9"/>
            <p:cNvSpPr/>
            <p:nvPr/>
          </p:nvSpPr>
          <p:spPr>
            <a:xfrm>
              <a:off x="1070160" y="1704331"/>
              <a:ext cx="59622" cy="50811"/>
            </a:xfrm>
            <a:custGeom>
              <a:rect b="b" l="l" r="r" t="t"/>
              <a:pathLst>
                <a:path extrusionOk="0" h="1586" w="1861">
                  <a:moveTo>
                    <a:pt x="1059" y="1"/>
                  </a:moveTo>
                  <a:cubicBezTo>
                    <a:pt x="364" y="1"/>
                    <a:pt x="1" y="833"/>
                    <a:pt x="485" y="1332"/>
                  </a:cubicBezTo>
                  <a:cubicBezTo>
                    <a:pt x="650" y="1507"/>
                    <a:pt x="857" y="1585"/>
                    <a:pt x="1059" y="1585"/>
                  </a:cubicBezTo>
                  <a:cubicBezTo>
                    <a:pt x="1451" y="1585"/>
                    <a:pt x="1826" y="1291"/>
                    <a:pt x="1846" y="833"/>
                  </a:cubicBezTo>
                  <a:cubicBezTo>
                    <a:pt x="1861" y="379"/>
                    <a:pt x="1498" y="16"/>
                    <a:pt x="105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301" name="Google Shape;301;p9"/>
          <p:cNvSpPr txBox="1"/>
          <p:nvPr>
            <p:ph type="title"/>
          </p:nvPr>
        </p:nvSpPr>
        <p:spPr>
          <a:xfrm>
            <a:off x="702175" y="1281300"/>
            <a:ext cx="4387800" cy="1867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2" name="Google Shape;302;p9"/>
          <p:cNvSpPr txBox="1"/>
          <p:nvPr>
            <p:ph idx="1" type="subTitle"/>
          </p:nvPr>
        </p:nvSpPr>
        <p:spPr>
          <a:xfrm>
            <a:off x="702175" y="3148800"/>
            <a:ext cx="43878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3" name="Shape 303"/>
        <p:cNvGrpSpPr/>
        <p:nvPr/>
      </p:nvGrpSpPr>
      <p:grpSpPr>
        <a:xfrm>
          <a:off x="0" y="0"/>
          <a:ext cx="0" cy="0"/>
          <a:chOff x="0" y="0"/>
          <a:chExt cx="0" cy="0"/>
        </a:xfrm>
      </p:grpSpPr>
      <p:sp>
        <p:nvSpPr>
          <p:cNvPr id="304" name="Google Shape;304;p10"/>
          <p:cNvSpPr txBox="1"/>
          <p:nvPr>
            <p:ph type="title"/>
          </p:nvPr>
        </p:nvSpPr>
        <p:spPr>
          <a:xfrm>
            <a:off x="713225" y="3966775"/>
            <a:ext cx="7717500" cy="637800"/>
          </a:xfrm>
          <a:prstGeom prst="rect">
            <a:avLst/>
          </a:prstGeom>
          <a:solidFill>
            <a:schemeClr val="accent3"/>
          </a:solidFill>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07850"/>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1pPr>
            <a:lvl2pPr lvl="1"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2pPr>
            <a:lvl3pPr lvl="2"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3pPr>
            <a:lvl4pPr lvl="3"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4pPr>
            <a:lvl5pPr lvl="4"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5pPr>
            <a:lvl6pPr lvl="5"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6pPr>
            <a:lvl7pPr lvl="6"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7pPr>
            <a:lvl8pPr lvl="7"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8pPr>
            <a:lvl9pPr lvl="8" rtl="0">
              <a:spcBef>
                <a:spcPts val="0"/>
              </a:spcBef>
              <a:spcAft>
                <a:spcPts val="0"/>
              </a:spcAft>
              <a:buClr>
                <a:schemeClr val="accent2"/>
              </a:buClr>
              <a:buSzPts val="2800"/>
              <a:buFont typeface="Paytone One"/>
              <a:buNone/>
              <a:defRPr sz="2800">
                <a:solidFill>
                  <a:schemeClr val="accent2"/>
                </a:solidFill>
                <a:latin typeface="Paytone One"/>
                <a:ea typeface="Paytone One"/>
                <a:cs typeface="Paytone One"/>
                <a:sym typeface="Paytone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Questrial"/>
              <a:buChar char="●"/>
              <a:defRPr sz="1800">
                <a:solidFill>
                  <a:schemeClr val="accent2"/>
                </a:solidFill>
                <a:latin typeface="Questrial"/>
                <a:ea typeface="Questrial"/>
                <a:cs typeface="Questrial"/>
                <a:sym typeface="Questrial"/>
              </a:defRPr>
            </a:lvl1pPr>
            <a:lvl2pPr indent="-317500" lvl="1" marL="9144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2pPr>
            <a:lvl3pPr indent="-317500" lvl="2" marL="13716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3pPr>
            <a:lvl4pPr indent="-317500" lvl="3" marL="18288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4pPr>
            <a:lvl5pPr indent="-317500" lvl="4" marL="22860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5pPr>
            <a:lvl6pPr indent="-317500" lvl="5" marL="27432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6pPr>
            <a:lvl7pPr indent="-317500" lvl="6" marL="32004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7pPr>
            <a:lvl8pPr indent="-317500" lvl="7" marL="3657600">
              <a:lnSpc>
                <a:spcPct val="100000"/>
              </a:lnSpc>
              <a:spcBef>
                <a:spcPts val="1600"/>
              </a:spcBef>
              <a:spcAft>
                <a:spcPts val="0"/>
              </a:spcAft>
              <a:buClr>
                <a:schemeClr val="accent2"/>
              </a:buClr>
              <a:buSzPts val="1400"/>
              <a:buFont typeface="Questrial"/>
              <a:buChar char="○"/>
              <a:defRPr>
                <a:solidFill>
                  <a:schemeClr val="accent2"/>
                </a:solidFill>
                <a:latin typeface="Questrial"/>
                <a:ea typeface="Questrial"/>
                <a:cs typeface="Questrial"/>
                <a:sym typeface="Questrial"/>
              </a:defRPr>
            </a:lvl8pPr>
            <a:lvl9pPr indent="-317500" lvl="8" marL="4114800">
              <a:lnSpc>
                <a:spcPct val="100000"/>
              </a:lnSpc>
              <a:spcBef>
                <a:spcPts val="1600"/>
              </a:spcBef>
              <a:spcAft>
                <a:spcPts val="1600"/>
              </a:spcAft>
              <a:buClr>
                <a:schemeClr val="accent2"/>
              </a:buClr>
              <a:buSzPts val="1400"/>
              <a:buFont typeface="Questrial"/>
              <a:buChar char="■"/>
              <a:defRPr>
                <a:solidFill>
                  <a:schemeClr val="accent2"/>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A86E8"/>
        </a:solidFill>
      </p:bgPr>
    </p:bg>
    <p:spTree>
      <p:nvGrpSpPr>
        <p:cNvPr id="977" name="Shape 977"/>
        <p:cNvGrpSpPr/>
        <p:nvPr/>
      </p:nvGrpSpPr>
      <p:grpSpPr>
        <a:xfrm>
          <a:off x="0" y="0"/>
          <a:ext cx="0" cy="0"/>
          <a:chOff x="0" y="0"/>
          <a:chExt cx="0" cy="0"/>
        </a:xfrm>
      </p:grpSpPr>
      <p:sp>
        <p:nvSpPr>
          <p:cNvPr id="978" name="Google Shape;978;p30"/>
          <p:cNvSpPr txBox="1"/>
          <p:nvPr>
            <p:ph type="ctrTitle"/>
          </p:nvPr>
        </p:nvSpPr>
        <p:spPr>
          <a:xfrm>
            <a:off x="711900" y="1386639"/>
            <a:ext cx="6196200" cy="190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CIFAR10</a:t>
            </a:r>
            <a:endParaRPr/>
          </a:p>
        </p:txBody>
      </p:sp>
      <p:sp>
        <p:nvSpPr>
          <p:cNvPr id="979" name="Google Shape;979;p30"/>
          <p:cNvSpPr txBox="1"/>
          <p:nvPr>
            <p:ph idx="1" type="subTitle"/>
          </p:nvPr>
        </p:nvSpPr>
        <p:spPr>
          <a:xfrm>
            <a:off x="711900" y="3294939"/>
            <a:ext cx="6196200" cy="4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Gwen, Xindi, </a:t>
            </a:r>
            <a:r>
              <a:rPr lang="en"/>
              <a:t>Olivia, Malka, Salena, Joyce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1074" name="Google Shape;1074;p39"/>
          <p:cNvSpPr txBox="1"/>
          <p:nvPr>
            <p:ph idx="1" type="subTitle"/>
          </p:nvPr>
        </p:nvSpPr>
        <p:spPr>
          <a:xfrm>
            <a:off x="0" y="1451275"/>
            <a:ext cx="2449200" cy="12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Problems</a:t>
            </a:r>
            <a:endParaRPr/>
          </a:p>
        </p:txBody>
      </p:sp>
      <p:sp>
        <p:nvSpPr>
          <p:cNvPr id="1075" name="Google Shape;1075;p39"/>
          <p:cNvSpPr txBox="1"/>
          <p:nvPr>
            <p:ph idx="2" type="subTitle"/>
          </p:nvPr>
        </p:nvSpPr>
        <p:spPr>
          <a:xfrm>
            <a:off x="3346901" y="3569025"/>
            <a:ext cx="1729200" cy="129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Solutions</a:t>
            </a:r>
            <a:endParaRPr/>
          </a:p>
        </p:txBody>
      </p:sp>
      <p:sp>
        <p:nvSpPr>
          <p:cNvPr id="1076" name="Google Shape;1076;p39"/>
          <p:cNvSpPr txBox="1"/>
          <p:nvPr>
            <p:ph idx="3" type="subTitle"/>
          </p:nvPr>
        </p:nvSpPr>
        <p:spPr>
          <a:xfrm>
            <a:off x="2449150" y="1451282"/>
            <a:ext cx="3342600" cy="12969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Epoch run time errors</a:t>
            </a:r>
            <a:endParaRPr sz="1500"/>
          </a:p>
          <a:p>
            <a:pPr indent="-323850" lvl="0" marL="457200" rtl="0" algn="l">
              <a:spcBef>
                <a:spcPts val="0"/>
              </a:spcBef>
              <a:spcAft>
                <a:spcPts val="0"/>
              </a:spcAft>
              <a:buSzPts val="1500"/>
              <a:buChar char="-"/>
            </a:pPr>
            <a:r>
              <a:rPr lang="en" sz="1500"/>
              <a:t>Overfitting</a:t>
            </a:r>
            <a:endParaRPr sz="1500"/>
          </a:p>
          <a:p>
            <a:pPr indent="-323850" lvl="0" marL="457200" rtl="0" algn="l">
              <a:spcBef>
                <a:spcPts val="0"/>
              </a:spcBef>
              <a:spcAft>
                <a:spcPts val="0"/>
              </a:spcAft>
              <a:buSzPts val="1500"/>
              <a:buChar char="-"/>
            </a:pPr>
            <a:r>
              <a:rPr lang="en" sz="1500"/>
              <a:t>Resnet adaptation</a:t>
            </a:r>
            <a:endParaRPr sz="1500"/>
          </a:p>
          <a:p>
            <a:pPr indent="-323850" lvl="0" marL="457200" rtl="0" algn="l">
              <a:spcBef>
                <a:spcPts val="0"/>
              </a:spcBef>
              <a:spcAft>
                <a:spcPts val="0"/>
              </a:spcAft>
              <a:buSzPts val="1500"/>
              <a:buChar char="-"/>
            </a:pPr>
            <a:r>
              <a:rPr lang="en" sz="1500"/>
              <a:t>10% val_accuracy</a:t>
            </a:r>
            <a:endParaRPr sz="900"/>
          </a:p>
        </p:txBody>
      </p:sp>
      <p:sp>
        <p:nvSpPr>
          <p:cNvPr id="1077" name="Google Shape;1077;p39"/>
          <p:cNvSpPr txBox="1"/>
          <p:nvPr>
            <p:ph idx="4" type="subTitle"/>
          </p:nvPr>
        </p:nvSpPr>
        <p:spPr>
          <a:xfrm>
            <a:off x="5104675" y="3569025"/>
            <a:ext cx="3342600" cy="12969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sz="1500"/>
              <a:t>GP4 and include_top=False</a:t>
            </a:r>
            <a:endParaRPr sz="1500"/>
          </a:p>
          <a:p>
            <a:pPr indent="-323850" lvl="0" marL="457200" rtl="0" algn="l">
              <a:spcBef>
                <a:spcPts val="0"/>
              </a:spcBef>
              <a:spcAft>
                <a:spcPts val="0"/>
              </a:spcAft>
              <a:buSzPts val="1500"/>
              <a:buChar char="-"/>
            </a:pPr>
            <a:r>
              <a:rPr lang="en" sz="1500"/>
              <a:t>Regularization</a:t>
            </a:r>
            <a:endParaRPr sz="1500"/>
          </a:p>
          <a:p>
            <a:pPr indent="-323850" lvl="0" marL="457200" rtl="0" algn="l">
              <a:spcBef>
                <a:spcPts val="0"/>
              </a:spcBef>
              <a:spcAft>
                <a:spcPts val="0"/>
              </a:spcAft>
              <a:buSzPts val="1500"/>
              <a:buChar char="-"/>
            </a:pPr>
            <a:r>
              <a:rPr lang="en" sz="1500"/>
              <a:t>Checking runtime type</a:t>
            </a:r>
            <a:endParaRPr sz="1500"/>
          </a:p>
          <a:p>
            <a:pPr indent="-323850" lvl="0" marL="457200" rtl="0" algn="l">
              <a:spcBef>
                <a:spcPts val="0"/>
              </a:spcBef>
              <a:spcAft>
                <a:spcPts val="0"/>
              </a:spcAft>
              <a:buSzPts val="1500"/>
              <a:buChar char="-"/>
            </a:pPr>
            <a:r>
              <a:rPr lang="en" sz="1500"/>
              <a:t>Fanning in correct direction</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40"/>
          <p:cNvSpPr txBox="1"/>
          <p:nvPr>
            <p:ph type="title"/>
          </p:nvPr>
        </p:nvSpPr>
        <p:spPr>
          <a:xfrm>
            <a:off x="1323900" y="1588675"/>
            <a:ext cx="6496200" cy="164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t>Conclusion</a:t>
            </a:r>
            <a:endParaRPr sz="7000"/>
          </a:p>
        </p:txBody>
      </p:sp>
      <p:sp>
        <p:nvSpPr>
          <p:cNvPr id="1083" name="Google Shape;1083;p40"/>
          <p:cNvSpPr txBox="1"/>
          <p:nvPr>
            <p:ph type="title"/>
          </p:nvPr>
        </p:nvSpPr>
        <p:spPr>
          <a:xfrm>
            <a:off x="1967700" y="2807350"/>
            <a:ext cx="5208600" cy="120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ResNet &gt; Fan</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41"/>
          <p:cNvSpPr txBox="1"/>
          <p:nvPr>
            <p:ph type="title"/>
          </p:nvPr>
        </p:nvSpPr>
        <p:spPr>
          <a:xfrm>
            <a:off x="4718875" y="1242950"/>
            <a:ext cx="4023000" cy="11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Thank You!</a:t>
            </a:r>
            <a:endParaRPr sz="3400"/>
          </a:p>
        </p:txBody>
      </p:sp>
      <p:pic>
        <p:nvPicPr>
          <p:cNvPr id="1089" name="Google Shape;1089;p41"/>
          <p:cNvPicPr preferRelativeResize="0"/>
          <p:nvPr/>
        </p:nvPicPr>
        <p:blipFill>
          <a:blip r:embed="rId3">
            <a:alphaModFix/>
          </a:blip>
          <a:stretch>
            <a:fillRect/>
          </a:stretch>
        </p:blipFill>
        <p:spPr>
          <a:xfrm>
            <a:off x="508050" y="798038"/>
            <a:ext cx="3694743"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31"/>
          <p:cNvSpPr/>
          <p:nvPr/>
        </p:nvSpPr>
        <p:spPr>
          <a:xfrm>
            <a:off x="4853429" y="3274863"/>
            <a:ext cx="628800" cy="62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1"/>
          <p:cNvSpPr/>
          <p:nvPr/>
        </p:nvSpPr>
        <p:spPr>
          <a:xfrm>
            <a:off x="973161" y="3223881"/>
            <a:ext cx="628800" cy="62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1"/>
          <p:cNvSpPr/>
          <p:nvPr/>
        </p:nvSpPr>
        <p:spPr>
          <a:xfrm>
            <a:off x="4853429" y="1672934"/>
            <a:ext cx="628800" cy="62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1"/>
          <p:cNvSpPr/>
          <p:nvPr/>
        </p:nvSpPr>
        <p:spPr>
          <a:xfrm>
            <a:off x="973161" y="1667031"/>
            <a:ext cx="628800" cy="62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1"/>
          <p:cNvSpPr txBox="1"/>
          <p:nvPr>
            <p:ph type="title"/>
          </p:nvPr>
        </p:nvSpPr>
        <p:spPr>
          <a:xfrm>
            <a:off x="1746945" y="1731425"/>
            <a:ext cx="2723400" cy="51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989" name="Google Shape;989;p31"/>
          <p:cNvSpPr txBox="1"/>
          <p:nvPr>
            <p:ph idx="2" type="title"/>
          </p:nvPr>
        </p:nvSpPr>
        <p:spPr>
          <a:xfrm>
            <a:off x="797895" y="1725525"/>
            <a:ext cx="951300" cy="51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990" name="Google Shape;990;p31"/>
          <p:cNvSpPr txBox="1"/>
          <p:nvPr>
            <p:ph idx="1" type="subTitle"/>
          </p:nvPr>
        </p:nvSpPr>
        <p:spPr>
          <a:xfrm>
            <a:off x="1769120" y="2031207"/>
            <a:ext cx="27234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991" name="Google Shape;991;p31"/>
          <p:cNvSpPr txBox="1"/>
          <p:nvPr>
            <p:ph idx="3" type="title"/>
          </p:nvPr>
        </p:nvSpPr>
        <p:spPr>
          <a:xfrm>
            <a:off x="1746938" y="3388125"/>
            <a:ext cx="2723400" cy="51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Network Architecture</a:t>
            </a:r>
            <a:endParaRPr/>
          </a:p>
        </p:txBody>
      </p:sp>
      <p:sp>
        <p:nvSpPr>
          <p:cNvPr id="992" name="Google Shape;992;p31"/>
          <p:cNvSpPr txBox="1"/>
          <p:nvPr>
            <p:ph idx="4" type="title"/>
          </p:nvPr>
        </p:nvSpPr>
        <p:spPr>
          <a:xfrm>
            <a:off x="797895" y="3388125"/>
            <a:ext cx="951300" cy="51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993" name="Google Shape;993;p31"/>
          <p:cNvSpPr txBox="1"/>
          <p:nvPr>
            <p:ph idx="5" type="subTitle"/>
          </p:nvPr>
        </p:nvSpPr>
        <p:spPr>
          <a:xfrm>
            <a:off x="1746938" y="3897362"/>
            <a:ext cx="27234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Describe architecture</a:t>
            </a:r>
            <a:endParaRPr/>
          </a:p>
        </p:txBody>
      </p:sp>
      <p:sp>
        <p:nvSpPr>
          <p:cNvPr id="994" name="Google Shape;994;p31"/>
          <p:cNvSpPr txBox="1"/>
          <p:nvPr>
            <p:ph idx="6" type="title"/>
          </p:nvPr>
        </p:nvSpPr>
        <p:spPr>
          <a:xfrm>
            <a:off x="5602945" y="1728250"/>
            <a:ext cx="2731200" cy="51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Hyper parameters</a:t>
            </a:r>
            <a:endParaRPr/>
          </a:p>
        </p:txBody>
      </p:sp>
      <p:sp>
        <p:nvSpPr>
          <p:cNvPr id="995" name="Google Shape;995;p31"/>
          <p:cNvSpPr txBox="1"/>
          <p:nvPr>
            <p:ph idx="7" type="title"/>
          </p:nvPr>
        </p:nvSpPr>
        <p:spPr>
          <a:xfrm>
            <a:off x="4659709" y="1731424"/>
            <a:ext cx="951300" cy="51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996" name="Google Shape;996;p31"/>
          <p:cNvSpPr txBox="1"/>
          <p:nvPr>
            <p:ph idx="8" type="subTitle"/>
          </p:nvPr>
        </p:nvSpPr>
        <p:spPr>
          <a:xfrm>
            <a:off x="5602945" y="2494695"/>
            <a:ext cx="27312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Describe other hyper-parameters</a:t>
            </a:r>
            <a:endParaRPr/>
          </a:p>
        </p:txBody>
      </p:sp>
      <p:sp>
        <p:nvSpPr>
          <p:cNvPr id="997" name="Google Shape;997;p31"/>
          <p:cNvSpPr txBox="1"/>
          <p:nvPr>
            <p:ph idx="9" type="title"/>
          </p:nvPr>
        </p:nvSpPr>
        <p:spPr>
          <a:xfrm>
            <a:off x="5602950" y="3388875"/>
            <a:ext cx="3028500" cy="51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Performance</a:t>
            </a:r>
            <a:endParaRPr/>
          </a:p>
        </p:txBody>
      </p:sp>
      <p:sp>
        <p:nvSpPr>
          <p:cNvPr id="998" name="Google Shape;998;p31"/>
          <p:cNvSpPr txBox="1"/>
          <p:nvPr>
            <p:ph idx="13" type="title"/>
          </p:nvPr>
        </p:nvSpPr>
        <p:spPr>
          <a:xfrm>
            <a:off x="4659709" y="3389163"/>
            <a:ext cx="951300" cy="51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999" name="Google Shape;999;p31"/>
          <p:cNvSpPr txBox="1"/>
          <p:nvPr>
            <p:ph idx="14" type="subTitle"/>
          </p:nvPr>
        </p:nvSpPr>
        <p:spPr>
          <a:xfrm>
            <a:off x="5602945" y="3897362"/>
            <a:ext cx="27312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Loss and accuracy</a:t>
            </a:r>
            <a:endParaRPr/>
          </a:p>
        </p:txBody>
      </p:sp>
      <p:sp>
        <p:nvSpPr>
          <p:cNvPr id="1000" name="Google Shape;1000;p31"/>
          <p:cNvSpPr txBox="1"/>
          <p:nvPr>
            <p:ph idx="15" type="title"/>
          </p:nvPr>
        </p:nvSpPr>
        <p:spPr>
          <a:xfrm>
            <a:off x="723388"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32"/>
          <p:cNvSpPr/>
          <p:nvPr/>
        </p:nvSpPr>
        <p:spPr>
          <a:xfrm>
            <a:off x="4853429" y="3274863"/>
            <a:ext cx="628800" cy="62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973161" y="3223881"/>
            <a:ext cx="628800" cy="62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4853429" y="1672934"/>
            <a:ext cx="628800" cy="62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973161" y="1667031"/>
            <a:ext cx="628800" cy="628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txBox="1"/>
          <p:nvPr>
            <p:ph type="title"/>
          </p:nvPr>
        </p:nvSpPr>
        <p:spPr>
          <a:xfrm>
            <a:off x="1746945" y="1731425"/>
            <a:ext cx="2723400" cy="51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 Visuals</a:t>
            </a:r>
            <a:endParaRPr/>
          </a:p>
        </p:txBody>
      </p:sp>
      <p:sp>
        <p:nvSpPr>
          <p:cNvPr id="1010" name="Google Shape;1010;p32"/>
          <p:cNvSpPr txBox="1"/>
          <p:nvPr>
            <p:ph idx="2" type="title"/>
          </p:nvPr>
        </p:nvSpPr>
        <p:spPr>
          <a:xfrm>
            <a:off x="797895" y="1725525"/>
            <a:ext cx="951300" cy="51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1011" name="Google Shape;1011;p32"/>
          <p:cNvSpPr txBox="1"/>
          <p:nvPr>
            <p:ph idx="3" type="title"/>
          </p:nvPr>
        </p:nvSpPr>
        <p:spPr>
          <a:xfrm>
            <a:off x="1746938" y="3388125"/>
            <a:ext cx="2723400" cy="51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Resolutions</a:t>
            </a:r>
            <a:endParaRPr/>
          </a:p>
        </p:txBody>
      </p:sp>
      <p:sp>
        <p:nvSpPr>
          <p:cNvPr id="1012" name="Google Shape;1012;p32"/>
          <p:cNvSpPr txBox="1"/>
          <p:nvPr>
            <p:ph idx="4" type="title"/>
          </p:nvPr>
        </p:nvSpPr>
        <p:spPr>
          <a:xfrm>
            <a:off x="797895" y="3388125"/>
            <a:ext cx="951300" cy="51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1013" name="Google Shape;1013;p32"/>
          <p:cNvSpPr txBox="1"/>
          <p:nvPr>
            <p:ph idx="5" type="subTitle"/>
          </p:nvPr>
        </p:nvSpPr>
        <p:spPr>
          <a:xfrm>
            <a:off x="1769113" y="3727262"/>
            <a:ext cx="27234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we solved challenges</a:t>
            </a:r>
            <a:endParaRPr/>
          </a:p>
        </p:txBody>
      </p:sp>
      <p:sp>
        <p:nvSpPr>
          <p:cNvPr id="1014" name="Google Shape;1014;p32"/>
          <p:cNvSpPr txBox="1"/>
          <p:nvPr>
            <p:ph idx="6" type="title"/>
          </p:nvPr>
        </p:nvSpPr>
        <p:spPr>
          <a:xfrm>
            <a:off x="5602945" y="1728250"/>
            <a:ext cx="2731200" cy="51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015" name="Google Shape;1015;p32"/>
          <p:cNvSpPr txBox="1"/>
          <p:nvPr>
            <p:ph idx="7" type="title"/>
          </p:nvPr>
        </p:nvSpPr>
        <p:spPr>
          <a:xfrm>
            <a:off x="4659709" y="1731424"/>
            <a:ext cx="951300" cy="51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1016" name="Google Shape;1016;p32"/>
          <p:cNvSpPr txBox="1"/>
          <p:nvPr>
            <p:ph idx="8" type="subTitle"/>
          </p:nvPr>
        </p:nvSpPr>
        <p:spPr>
          <a:xfrm>
            <a:off x="5525150" y="2122450"/>
            <a:ext cx="3230700" cy="46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challenges we faced while coding</a:t>
            </a:r>
            <a:endParaRPr/>
          </a:p>
        </p:txBody>
      </p:sp>
      <p:sp>
        <p:nvSpPr>
          <p:cNvPr id="1017" name="Google Shape;1017;p32"/>
          <p:cNvSpPr txBox="1"/>
          <p:nvPr>
            <p:ph idx="9" type="title"/>
          </p:nvPr>
        </p:nvSpPr>
        <p:spPr>
          <a:xfrm>
            <a:off x="5602950" y="3388875"/>
            <a:ext cx="3028500" cy="51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18" name="Google Shape;1018;p32"/>
          <p:cNvSpPr txBox="1"/>
          <p:nvPr>
            <p:ph idx="13" type="title"/>
          </p:nvPr>
        </p:nvSpPr>
        <p:spPr>
          <a:xfrm>
            <a:off x="4659709" y="3389163"/>
            <a:ext cx="951300" cy="51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08.</a:t>
            </a:r>
            <a:endParaRPr/>
          </a:p>
        </p:txBody>
      </p:sp>
      <p:sp>
        <p:nvSpPr>
          <p:cNvPr id="1019" name="Google Shape;1019;p32"/>
          <p:cNvSpPr txBox="1"/>
          <p:nvPr>
            <p:ph idx="15" type="title"/>
          </p:nvPr>
        </p:nvSpPr>
        <p:spPr>
          <a:xfrm>
            <a:off x="723388"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33"/>
          <p:cNvSpPr txBox="1"/>
          <p:nvPr>
            <p:ph type="title"/>
          </p:nvPr>
        </p:nvSpPr>
        <p:spPr>
          <a:xfrm>
            <a:off x="723388"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025" name="Google Shape;1025;p33"/>
          <p:cNvSpPr txBox="1"/>
          <p:nvPr/>
        </p:nvSpPr>
        <p:spPr>
          <a:xfrm>
            <a:off x="618150" y="1375175"/>
            <a:ext cx="7907700" cy="33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1026" name="Google Shape;1026;p33"/>
          <p:cNvSpPr txBox="1"/>
          <p:nvPr>
            <p:ph idx="1" type="subTitle"/>
          </p:nvPr>
        </p:nvSpPr>
        <p:spPr>
          <a:xfrm>
            <a:off x="413700" y="914450"/>
            <a:ext cx="3828600" cy="3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accent3"/>
                </a:solidFill>
              </a:rPr>
              <a:t>CIFAR10:</a:t>
            </a:r>
            <a:endParaRPr b="1" sz="1700">
              <a:solidFill>
                <a:schemeClr val="accent3"/>
              </a:solidFill>
            </a:endParaRPr>
          </a:p>
          <a:p>
            <a:pPr indent="-336550" lvl="0" marL="457200" rtl="0" algn="l">
              <a:spcBef>
                <a:spcPts val="1600"/>
              </a:spcBef>
              <a:spcAft>
                <a:spcPts val="0"/>
              </a:spcAft>
              <a:buSzPts val="1700"/>
              <a:buChar char="-"/>
            </a:pPr>
            <a:r>
              <a:rPr lang="en" sz="1700"/>
              <a:t>10 different categories</a:t>
            </a:r>
            <a:endParaRPr sz="1700"/>
          </a:p>
          <a:p>
            <a:pPr indent="-336550" lvl="0" marL="457200" rtl="0" algn="l">
              <a:spcBef>
                <a:spcPts val="0"/>
              </a:spcBef>
              <a:spcAft>
                <a:spcPts val="0"/>
              </a:spcAft>
              <a:buSzPts val="1700"/>
              <a:buChar char="-"/>
            </a:pPr>
            <a:r>
              <a:rPr lang="en" sz="1700"/>
              <a:t>60,000 images</a:t>
            </a:r>
            <a:endParaRPr b="1" sz="1700"/>
          </a:p>
          <a:p>
            <a:pPr indent="0" lvl="0" marL="0" rtl="0" algn="l">
              <a:spcBef>
                <a:spcPts val="1600"/>
              </a:spcBef>
              <a:spcAft>
                <a:spcPts val="0"/>
              </a:spcAft>
              <a:buNone/>
            </a:pPr>
            <a:r>
              <a:rPr b="1" lang="en" sz="1700">
                <a:solidFill>
                  <a:schemeClr val="accent3"/>
                </a:solidFill>
              </a:rPr>
              <a:t>Task:</a:t>
            </a:r>
            <a:endParaRPr b="1" sz="1700">
              <a:solidFill>
                <a:schemeClr val="accent3"/>
              </a:solidFill>
            </a:endParaRPr>
          </a:p>
          <a:p>
            <a:pPr indent="-336550" lvl="0" marL="457200" rtl="0" algn="l">
              <a:spcBef>
                <a:spcPts val="1600"/>
              </a:spcBef>
              <a:spcAft>
                <a:spcPts val="0"/>
              </a:spcAft>
              <a:buSzPts val="1700"/>
              <a:buChar char="-"/>
            </a:pPr>
            <a:r>
              <a:rPr lang="en" sz="1700"/>
              <a:t>Create and train a neural network (CNN) for calibrated for accuracy in image classification</a:t>
            </a:r>
            <a:endParaRPr sz="1700"/>
          </a:p>
          <a:p>
            <a:pPr indent="-336550" lvl="1" marL="914400" rtl="0" algn="ctr">
              <a:spcBef>
                <a:spcPts val="0"/>
              </a:spcBef>
              <a:spcAft>
                <a:spcPts val="0"/>
              </a:spcAft>
              <a:buSzPts val="1700"/>
              <a:buChar char="-"/>
            </a:pPr>
            <a:r>
              <a:rPr lang="en" sz="1700"/>
              <a:t>Image classification:</a:t>
            </a:r>
            <a:endParaRPr sz="1700"/>
          </a:p>
          <a:p>
            <a:pPr indent="-336550" lvl="2" marL="1371600" rtl="0" algn="ctr">
              <a:spcBef>
                <a:spcPts val="0"/>
              </a:spcBef>
              <a:spcAft>
                <a:spcPts val="0"/>
              </a:spcAft>
              <a:buSzPts val="1700"/>
              <a:buChar char="-"/>
            </a:pPr>
            <a:r>
              <a:rPr lang="en" sz="1700"/>
              <a:t>method to classify images </a:t>
            </a:r>
            <a:r>
              <a:rPr lang="en" sz="1700"/>
              <a:t>into</a:t>
            </a:r>
            <a:r>
              <a:rPr lang="en" sz="1700"/>
              <a:t> specific     categories</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t/>
            </a:r>
            <a:endParaRPr sz="1700"/>
          </a:p>
        </p:txBody>
      </p:sp>
      <p:pic>
        <p:nvPicPr>
          <p:cNvPr id="1027" name="Google Shape;1027;p33"/>
          <p:cNvPicPr preferRelativeResize="0"/>
          <p:nvPr/>
        </p:nvPicPr>
        <p:blipFill>
          <a:blip r:embed="rId3">
            <a:alphaModFix/>
          </a:blip>
          <a:stretch>
            <a:fillRect/>
          </a:stretch>
        </p:blipFill>
        <p:spPr>
          <a:xfrm>
            <a:off x="4541850" y="1570550"/>
            <a:ext cx="4481000" cy="3459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ResNet</a:t>
            </a:r>
            <a:r>
              <a:rPr lang="en"/>
              <a:t> Architecture</a:t>
            </a:r>
            <a:endParaRPr/>
          </a:p>
        </p:txBody>
      </p:sp>
      <p:pic>
        <p:nvPicPr>
          <p:cNvPr id="1033" name="Google Shape;1033;p34"/>
          <p:cNvPicPr preferRelativeResize="0"/>
          <p:nvPr/>
        </p:nvPicPr>
        <p:blipFill rotWithShape="1">
          <a:blip r:embed="rId3">
            <a:alphaModFix/>
          </a:blip>
          <a:srcRect b="6672" l="0" r="7757" t="0"/>
          <a:stretch/>
        </p:blipFill>
        <p:spPr>
          <a:xfrm>
            <a:off x="6176888" y="950975"/>
            <a:ext cx="2379050" cy="3800274"/>
          </a:xfrm>
          <a:prstGeom prst="rect">
            <a:avLst/>
          </a:prstGeom>
          <a:noFill/>
          <a:ln>
            <a:noFill/>
          </a:ln>
        </p:spPr>
      </p:pic>
      <p:pic>
        <p:nvPicPr>
          <p:cNvPr id="1034" name="Google Shape;1034;p34"/>
          <p:cNvPicPr preferRelativeResize="0"/>
          <p:nvPr/>
        </p:nvPicPr>
        <p:blipFill>
          <a:blip r:embed="rId4">
            <a:alphaModFix/>
          </a:blip>
          <a:stretch>
            <a:fillRect/>
          </a:stretch>
        </p:blipFill>
        <p:spPr>
          <a:xfrm>
            <a:off x="720000" y="3816000"/>
            <a:ext cx="5456900" cy="935239"/>
          </a:xfrm>
          <a:prstGeom prst="rect">
            <a:avLst/>
          </a:prstGeom>
          <a:noFill/>
          <a:ln>
            <a:noFill/>
          </a:ln>
        </p:spPr>
      </p:pic>
      <p:sp>
        <p:nvSpPr>
          <p:cNvPr id="1035" name="Google Shape;1035;p34"/>
          <p:cNvSpPr txBox="1"/>
          <p:nvPr>
            <p:ph idx="4294967295" type="subTitle"/>
          </p:nvPr>
        </p:nvSpPr>
        <p:spPr>
          <a:xfrm>
            <a:off x="842325" y="1324850"/>
            <a:ext cx="5541600" cy="28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6"/>
                </a:solidFill>
              </a:rPr>
              <a:t>Structure:</a:t>
            </a:r>
            <a:endParaRPr b="1" sz="1200">
              <a:solidFill>
                <a:schemeClr val="accent6"/>
              </a:solidFill>
            </a:endParaRPr>
          </a:p>
          <a:p>
            <a:pPr indent="-304800" lvl="0" marL="457200" rtl="0" algn="l">
              <a:spcBef>
                <a:spcPts val="1600"/>
              </a:spcBef>
              <a:spcAft>
                <a:spcPts val="0"/>
              </a:spcAft>
              <a:buSzPts val="1200"/>
              <a:buChar char="●"/>
            </a:pPr>
            <a:r>
              <a:rPr lang="en" sz="1200"/>
              <a:t>Uses ResNet 50 V2</a:t>
            </a:r>
            <a:endParaRPr sz="1200"/>
          </a:p>
          <a:p>
            <a:pPr indent="-304800" lvl="0" marL="457200" rtl="0" algn="l">
              <a:spcBef>
                <a:spcPts val="0"/>
              </a:spcBef>
              <a:spcAft>
                <a:spcPts val="0"/>
              </a:spcAft>
              <a:buSzPts val="1200"/>
              <a:buChar char="●"/>
            </a:pPr>
            <a:r>
              <a:rPr lang="en" sz="1200"/>
              <a:t>Multiple dense layers with normalization and dropouts after each one</a:t>
            </a:r>
            <a:endParaRPr sz="1200"/>
          </a:p>
          <a:p>
            <a:pPr indent="0" lvl="0" marL="0" rtl="0" algn="l">
              <a:spcBef>
                <a:spcPts val="1600"/>
              </a:spcBef>
              <a:spcAft>
                <a:spcPts val="0"/>
              </a:spcAft>
              <a:buNone/>
            </a:pPr>
            <a:r>
              <a:rPr lang="en" sz="1200"/>
              <a:t>		</a:t>
            </a:r>
            <a:r>
              <a:rPr b="1" lang="en" sz="1200"/>
              <a:t>Theory:</a:t>
            </a:r>
            <a:endParaRPr b="1" sz="1200"/>
          </a:p>
          <a:p>
            <a:pPr indent="-304800" lvl="0" marL="1371600" rtl="0" algn="l">
              <a:spcBef>
                <a:spcPts val="1000"/>
              </a:spcBef>
              <a:spcAft>
                <a:spcPts val="0"/>
              </a:spcAft>
              <a:buSzPts val="1200"/>
              <a:buChar char="●"/>
            </a:pPr>
            <a:r>
              <a:rPr lang="en" sz="1200"/>
              <a:t>Multiple convolutional layers</a:t>
            </a:r>
            <a:endParaRPr sz="1200"/>
          </a:p>
          <a:p>
            <a:pPr indent="-304800" lvl="0" marL="1371600" rtl="0" algn="l">
              <a:spcBef>
                <a:spcPts val="0"/>
              </a:spcBef>
              <a:spcAft>
                <a:spcPts val="0"/>
              </a:spcAft>
              <a:buSzPts val="1200"/>
              <a:buChar char="●"/>
            </a:pPr>
            <a:r>
              <a:rPr lang="en" sz="1200"/>
              <a:t>Skip connections</a:t>
            </a:r>
            <a:endParaRPr sz="1200"/>
          </a:p>
          <a:p>
            <a:pPr indent="-304800" lvl="1" marL="1828800" rtl="0" algn="l">
              <a:spcBef>
                <a:spcPts val="0"/>
              </a:spcBef>
              <a:spcAft>
                <a:spcPts val="0"/>
              </a:spcAft>
              <a:buSzPts val="1200"/>
              <a:buChar char="○"/>
            </a:pPr>
            <a:r>
              <a:rPr lang="en" sz="1200"/>
              <a:t>Prevents explosions and vanishing gradients</a:t>
            </a:r>
            <a:endParaRPr sz="1200"/>
          </a:p>
          <a:p>
            <a:pPr indent="-304800" lvl="0" marL="1371600" rtl="0" algn="l">
              <a:spcBef>
                <a:spcPts val="0"/>
              </a:spcBef>
              <a:spcAft>
                <a:spcPts val="0"/>
              </a:spcAft>
              <a:buSzPts val="1200"/>
              <a:buChar char="●"/>
            </a:pPr>
            <a:r>
              <a:rPr lang="en" sz="1200"/>
              <a:t>Normalization and dropouts to</a:t>
            </a:r>
            <a:endParaRPr sz="1200"/>
          </a:p>
          <a:p>
            <a:pPr indent="0" lvl="0" marL="0" rtl="0" algn="l">
              <a:spcBef>
                <a:spcPts val="0"/>
              </a:spcBef>
              <a:spcAft>
                <a:spcPts val="0"/>
              </a:spcAft>
              <a:buNone/>
            </a:pPr>
            <a:r>
              <a:rPr lang="en" sz="1200"/>
              <a:t>			prevent overfitting (partially</a:t>
            </a:r>
            <a:endParaRPr sz="1200"/>
          </a:p>
          <a:p>
            <a:pPr indent="457200" lvl="0" marL="914400" rtl="0" algn="l">
              <a:spcBef>
                <a:spcPts val="0"/>
              </a:spcBef>
              <a:spcAft>
                <a:spcPts val="0"/>
              </a:spcAft>
              <a:buNone/>
            </a:pPr>
            <a:r>
              <a:rPr lang="en" sz="1200"/>
              <a:t>successful)</a:t>
            </a:r>
            <a:endParaRPr sz="1200"/>
          </a:p>
        </p:txBody>
      </p:sp>
      <p:sp>
        <p:nvSpPr>
          <p:cNvPr id="1036" name="Google Shape;1036;p34"/>
          <p:cNvSpPr txBox="1"/>
          <p:nvPr/>
        </p:nvSpPr>
        <p:spPr>
          <a:xfrm>
            <a:off x="4767200" y="3339000"/>
            <a:ext cx="1409700" cy="477000"/>
          </a:xfrm>
          <a:prstGeom prst="rect">
            <a:avLst/>
          </a:prstGeom>
          <a:solidFill>
            <a:srgbClr val="F7F7F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50">
                <a:solidFill>
                  <a:srgbClr val="212121"/>
                </a:solidFill>
                <a:latin typeface="Courier New"/>
                <a:ea typeface="Courier New"/>
                <a:cs typeface="Courier New"/>
                <a:sym typeface="Courier New"/>
              </a:rPr>
              <a:t>Total params: </a:t>
            </a:r>
            <a:r>
              <a:rPr b="1" lang="en" sz="950">
                <a:solidFill>
                  <a:srgbClr val="212121"/>
                </a:solidFill>
                <a:latin typeface="Courier New"/>
                <a:ea typeface="Courier New"/>
                <a:cs typeface="Courier New"/>
                <a:sym typeface="Courier New"/>
              </a:rPr>
              <a:t>26,159,370</a:t>
            </a:r>
            <a:endParaRPr b="1"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Network Architecture</a:t>
            </a:r>
            <a:endParaRPr/>
          </a:p>
        </p:txBody>
      </p:sp>
      <p:pic>
        <p:nvPicPr>
          <p:cNvPr id="1042" name="Google Shape;1042;p35"/>
          <p:cNvPicPr preferRelativeResize="0"/>
          <p:nvPr/>
        </p:nvPicPr>
        <p:blipFill>
          <a:blip r:embed="rId3">
            <a:alphaModFix/>
          </a:blip>
          <a:stretch>
            <a:fillRect/>
          </a:stretch>
        </p:blipFill>
        <p:spPr>
          <a:xfrm>
            <a:off x="6664372" y="585699"/>
            <a:ext cx="2199978" cy="4312475"/>
          </a:xfrm>
          <a:prstGeom prst="rect">
            <a:avLst/>
          </a:prstGeom>
          <a:noFill/>
          <a:ln>
            <a:noFill/>
          </a:ln>
        </p:spPr>
      </p:pic>
      <p:sp>
        <p:nvSpPr>
          <p:cNvPr id="1043" name="Google Shape;1043;p35"/>
          <p:cNvSpPr txBox="1"/>
          <p:nvPr/>
        </p:nvSpPr>
        <p:spPr>
          <a:xfrm>
            <a:off x="5409725" y="4421175"/>
            <a:ext cx="1409700" cy="477000"/>
          </a:xfrm>
          <a:prstGeom prst="rect">
            <a:avLst/>
          </a:prstGeom>
          <a:solidFill>
            <a:srgbClr val="F7F7F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50">
                <a:solidFill>
                  <a:srgbClr val="212121"/>
                </a:solidFill>
                <a:latin typeface="Courier New"/>
                <a:ea typeface="Courier New"/>
                <a:cs typeface="Courier New"/>
                <a:sym typeface="Courier New"/>
              </a:rPr>
              <a:t>Total params: 87,316,426</a:t>
            </a:r>
            <a:endParaRPr b="1" sz="1300"/>
          </a:p>
        </p:txBody>
      </p:sp>
      <p:sp>
        <p:nvSpPr>
          <p:cNvPr id="1044" name="Google Shape;1044;p35"/>
          <p:cNvSpPr txBox="1"/>
          <p:nvPr>
            <p:ph idx="4294967295" type="subTitle"/>
          </p:nvPr>
        </p:nvSpPr>
        <p:spPr>
          <a:xfrm>
            <a:off x="842325" y="1324850"/>
            <a:ext cx="5541600" cy="28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accent6"/>
                </a:solidFill>
              </a:rPr>
              <a:t>Structure</a:t>
            </a:r>
            <a:r>
              <a:rPr b="1" lang="en" sz="1200">
                <a:solidFill>
                  <a:schemeClr val="accent6"/>
                </a:solidFill>
              </a:rPr>
              <a:t>:</a:t>
            </a:r>
            <a:endParaRPr b="1" sz="1200">
              <a:solidFill>
                <a:schemeClr val="accent6"/>
              </a:solidFill>
            </a:endParaRPr>
          </a:p>
          <a:p>
            <a:pPr indent="-304800" lvl="0" marL="457200" rtl="0" algn="l">
              <a:spcBef>
                <a:spcPts val="1600"/>
              </a:spcBef>
              <a:spcAft>
                <a:spcPts val="0"/>
              </a:spcAft>
              <a:buSzPts val="1200"/>
              <a:buChar char="●"/>
            </a:pPr>
            <a:r>
              <a:rPr lang="en" sz="1200"/>
              <a:t>Operates in blocks</a:t>
            </a:r>
            <a:endParaRPr sz="1200"/>
          </a:p>
          <a:p>
            <a:pPr indent="-304800" lvl="0" marL="457200" rtl="0" algn="l">
              <a:spcBef>
                <a:spcPts val="0"/>
              </a:spcBef>
              <a:spcAft>
                <a:spcPts val="0"/>
              </a:spcAft>
              <a:buSzPts val="1200"/>
              <a:buChar char="●"/>
            </a:pPr>
            <a:r>
              <a:rPr lang="en" sz="1200"/>
              <a:t>Each would convolute, normalize, activate, and use dropout</a:t>
            </a:r>
            <a:endParaRPr sz="1200"/>
          </a:p>
          <a:p>
            <a:pPr indent="-304800" lvl="0" marL="457200" rtl="0" algn="l">
              <a:spcBef>
                <a:spcPts val="0"/>
              </a:spcBef>
              <a:spcAft>
                <a:spcPts val="0"/>
              </a:spcAft>
              <a:buSzPts val="1200"/>
              <a:buChar char="●"/>
            </a:pPr>
            <a:r>
              <a:rPr lang="en" sz="1200"/>
              <a:t>Was flattened then put through dense layers</a:t>
            </a:r>
            <a:endParaRPr sz="1200"/>
          </a:p>
          <a:p>
            <a:pPr indent="457200" lvl="0" marL="457200" rtl="0" algn="l">
              <a:spcBef>
                <a:spcPts val="1600"/>
              </a:spcBef>
              <a:spcAft>
                <a:spcPts val="0"/>
              </a:spcAft>
              <a:buNone/>
            </a:pPr>
            <a:r>
              <a:rPr b="1" lang="en" sz="1200">
                <a:solidFill>
                  <a:schemeClr val="accent6"/>
                </a:solidFill>
              </a:rPr>
              <a:t>Theory</a:t>
            </a:r>
            <a:r>
              <a:rPr b="1" lang="en" sz="1200">
                <a:solidFill>
                  <a:schemeClr val="accent6"/>
                </a:solidFill>
              </a:rPr>
              <a:t>:</a:t>
            </a:r>
            <a:endParaRPr b="1" sz="1200">
              <a:solidFill>
                <a:schemeClr val="accent6"/>
              </a:solidFill>
            </a:endParaRPr>
          </a:p>
          <a:p>
            <a:pPr indent="-304800" lvl="0" marL="1371600" rtl="0" algn="l">
              <a:spcBef>
                <a:spcPts val="1600"/>
              </a:spcBef>
              <a:spcAft>
                <a:spcPts val="0"/>
              </a:spcAft>
              <a:buSzPts val="1200"/>
              <a:buChar char="●"/>
            </a:pPr>
            <a:r>
              <a:rPr lang="en" sz="1200"/>
              <a:t>The neurons fan out for convolute and in for dense to preserve the most data possible</a:t>
            </a:r>
            <a:endParaRPr sz="1200"/>
          </a:p>
          <a:p>
            <a:pPr indent="-304800" lvl="0" marL="1371600" rtl="0" algn="l">
              <a:spcBef>
                <a:spcPts val="0"/>
              </a:spcBef>
              <a:spcAft>
                <a:spcPts val="0"/>
              </a:spcAft>
              <a:buSzPts val="1200"/>
              <a:buChar char="●"/>
            </a:pPr>
            <a:r>
              <a:rPr lang="en" sz="1200"/>
              <a:t>Dropouts after every block to prevent overfitting (partially successful)</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36"/>
          <p:cNvSpPr txBox="1"/>
          <p:nvPr>
            <p:ph type="title"/>
          </p:nvPr>
        </p:nvSpPr>
        <p:spPr>
          <a:xfrm>
            <a:off x="723388"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Hyperparameters</a:t>
            </a:r>
            <a:endParaRPr/>
          </a:p>
        </p:txBody>
      </p:sp>
      <p:sp>
        <p:nvSpPr>
          <p:cNvPr id="1050" name="Google Shape;1050;p36"/>
          <p:cNvSpPr txBox="1"/>
          <p:nvPr>
            <p:ph idx="1" type="subTitle"/>
          </p:nvPr>
        </p:nvSpPr>
        <p:spPr>
          <a:xfrm>
            <a:off x="568100" y="1145025"/>
            <a:ext cx="5883300" cy="3726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900"/>
              <a:t>Optimizer → Adam</a:t>
            </a:r>
            <a:endParaRPr sz="1900"/>
          </a:p>
          <a:p>
            <a:pPr indent="0" lvl="0" marL="0" rtl="0" algn="l">
              <a:lnSpc>
                <a:spcPct val="150000"/>
              </a:lnSpc>
              <a:spcBef>
                <a:spcPts val="0"/>
              </a:spcBef>
              <a:spcAft>
                <a:spcPts val="0"/>
              </a:spcAft>
              <a:buNone/>
            </a:pPr>
            <a:r>
              <a:rPr lang="en" sz="1900"/>
              <a:t>Batch_size</a:t>
            </a:r>
            <a:endParaRPr sz="1900"/>
          </a:p>
          <a:p>
            <a:pPr indent="457200" lvl="0" marL="0" rtl="0" algn="l">
              <a:lnSpc>
                <a:spcPct val="150000"/>
              </a:lnSpc>
              <a:spcBef>
                <a:spcPts val="0"/>
              </a:spcBef>
              <a:spcAft>
                <a:spcPts val="0"/>
              </a:spcAft>
              <a:buNone/>
            </a:pPr>
            <a:r>
              <a:rPr lang="en" sz="1900"/>
              <a:t>ResNet: </a:t>
            </a:r>
            <a:r>
              <a:rPr lang="en" sz="1900"/>
              <a:t>128 		</a:t>
            </a:r>
            <a:r>
              <a:rPr lang="en" sz="1900"/>
              <a:t>Fan: 64</a:t>
            </a:r>
            <a:endParaRPr sz="1900"/>
          </a:p>
          <a:p>
            <a:pPr indent="0" lvl="0" marL="0" rtl="0" algn="l">
              <a:lnSpc>
                <a:spcPct val="150000"/>
              </a:lnSpc>
              <a:spcBef>
                <a:spcPts val="0"/>
              </a:spcBef>
              <a:spcAft>
                <a:spcPts val="0"/>
              </a:spcAft>
              <a:buNone/>
            </a:pPr>
            <a:r>
              <a:rPr lang="en" sz="1900"/>
              <a:t>Epochs</a:t>
            </a:r>
            <a:endParaRPr sz="1900"/>
          </a:p>
          <a:p>
            <a:pPr indent="457200" lvl="0" marL="0" rtl="0" algn="l">
              <a:lnSpc>
                <a:spcPct val="150000"/>
              </a:lnSpc>
              <a:spcBef>
                <a:spcPts val="0"/>
              </a:spcBef>
              <a:spcAft>
                <a:spcPts val="0"/>
              </a:spcAft>
              <a:buNone/>
            </a:pPr>
            <a:r>
              <a:rPr lang="en" sz="1900"/>
              <a:t>ResNet: 3		Fan: 30</a:t>
            </a:r>
            <a:endParaRPr sz="1900"/>
          </a:p>
          <a:p>
            <a:pPr indent="0" lvl="0" marL="0" rtl="0" algn="l">
              <a:lnSpc>
                <a:spcPct val="150000"/>
              </a:lnSpc>
              <a:spcBef>
                <a:spcPts val="0"/>
              </a:spcBef>
              <a:spcAft>
                <a:spcPts val="0"/>
              </a:spcAft>
              <a:buNone/>
            </a:pPr>
            <a:r>
              <a:rPr lang="en" sz="1900"/>
              <a:t>Workers</a:t>
            </a:r>
            <a:endParaRPr sz="1900"/>
          </a:p>
          <a:p>
            <a:pPr indent="0" lvl="0" marL="0" rtl="0" algn="l">
              <a:lnSpc>
                <a:spcPct val="150000"/>
              </a:lnSpc>
              <a:spcBef>
                <a:spcPts val="0"/>
              </a:spcBef>
              <a:spcAft>
                <a:spcPts val="0"/>
              </a:spcAft>
              <a:buNone/>
            </a:pPr>
            <a:r>
              <a:rPr lang="en" sz="1900"/>
              <a:t>Activation → ReLU, Softmax</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Performance</a:t>
            </a:r>
            <a:endParaRPr/>
          </a:p>
        </p:txBody>
      </p:sp>
      <p:sp>
        <p:nvSpPr>
          <p:cNvPr id="1056" name="Google Shape;1056;p37"/>
          <p:cNvSpPr txBox="1"/>
          <p:nvPr>
            <p:ph idx="1" type="subTitle"/>
          </p:nvPr>
        </p:nvSpPr>
        <p:spPr>
          <a:xfrm>
            <a:off x="437775" y="1451275"/>
            <a:ext cx="1334400" cy="12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ResNet</a:t>
            </a:r>
            <a:endParaRPr/>
          </a:p>
        </p:txBody>
      </p:sp>
      <p:sp>
        <p:nvSpPr>
          <p:cNvPr id="1057" name="Google Shape;1057;p37"/>
          <p:cNvSpPr txBox="1"/>
          <p:nvPr>
            <p:ph idx="2" type="subTitle"/>
          </p:nvPr>
        </p:nvSpPr>
        <p:spPr>
          <a:xfrm>
            <a:off x="2878500" y="3569025"/>
            <a:ext cx="1444200" cy="12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Fan</a:t>
            </a:r>
            <a:endParaRPr/>
          </a:p>
        </p:txBody>
      </p:sp>
      <p:sp>
        <p:nvSpPr>
          <p:cNvPr id="1058" name="Google Shape;1058;p37"/>
          <p:cNvSpPr txBox="1"/>
          <p:nvPr>
            <p:ph idx="3" type="subTitle"/>
          </p:nvPr>
        </p:nvSpPr>
        <p:spPr>
          <a:xfrm>
            <a:off x="2778225" y="1451282"/>
            <a:ext cx="3342600" cy="12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 acc: 	95.59%</a:t>
            </a:r>
            <a:endParaRPr/>
          </a:p>
          <a:p>
            <a:pPr indent="0" lvl="0" marL="0" rtl="0" algn="l">
              <a:spcBef>
                <a:spcPts val="0"/>
              </a:spcBef>
              <a:spcAft>
                <a:spcPts val="0"/>
              </a:spcAft>
              <a:buNone/>
            </a:pPr>
            <a:r>
              <a:rPr lang="en"/>
              <a:t>Val acc: 		89.22%</a:t>
            </a:r>
            <a:endParaRPr/>
          </a:p>
          <a:p>
            <a:pPr indent="0" lvl="0" marL="0" rtl="0" algn="l">
              <a:spcBef>
                <a:spcPts val="0"/>
              </a:spcBef>
              <a:spcAft>
                <a:spcPts val="0"/>
              </a:spcAft>
              <a:buNone/>
            </a:pPr>
            <a:r>
              <a:rPr lang="en"/>
              <a:t>Test acc:		84.51%</a:t>
            </a:r>
            <a:endParaRPr/>
          </a:p>
        </p:txBody>
      </p:sp>
      <p:sp>
        <p:nvSpPr>
          <p:cNvPr id="1059" name="Google Shape;1059;p37"/>
          <p:cNvSpPr txBox="1"/>
          <p:nvPr>
            <p:ph idx="4" type="subTitle"/>
          </p:nvPr>
        </p:nvSpPr>
        <p:spPr>
          <a:xfrm>
            <a:off x="4678375" y="3569025"/>
            <a:ext cx="3883800" cy="129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 acc:	97.79%</a:t>
            </a:r>
            <a:endParaRPr/>
          </a:p>
          <a:p>
            <a:pPr indent="0" lvl="0" marL="0" rtl="0" algn="l">
              <a:spcBef>
                <a:spcPts val="0"/>
              </a:spcBef>
              <a:spcAft>
                <a:spcPts val="0"/>
              </a:spcAft>
              <a:buNone/>
            </a:pPr>
            <a:r>
              <a:rPr lang="en"/>
              <a:t>Val acc:		78.04%</a:t>
            </a:r>
            <a:endParaRPr/>
          </a:p>
          <a:p>
            <a:pPr indent="0" lvl="0" marL="0" rtl="0" algn="l">
              <a:spcBef>
                <a:spcPts val="0"/>
              </a:spcBef>
              <a:spcAft>
                <a:spcPts val="0"/>
              </a:spcAft>
              <a:buNone/>
            </a:pPr>
            <a:r>
              <a:rPr lang="en"/>
              <a:t>Test acc:		76.00%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38"/>
          <p:cNvSpPr txBox="1"/>
          <p:nvPr>
            <p:ph type="title"/>
          </p:nvPr>
        </p:nvSpPr>
        <p:spPr>
          <a:xfrm>
            <a:off x="13" y="1269125"/>
            <a:ext cx="45459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ResNet</a:t>
            </a:r>
            <a:endParaRPr sz="1900"/>
          </a:p>
        </p:txBody>
      </p:sp>
      <p:pic>
        <p:nvPicPr>
          <p:cNvPr id="1065" name="Google Shape;1065;p38"/>
          <p:cNvPicPr preferRelativeResize="0"/>
          <p:nvPr/>
        </p:nvPicPr>
        <p:blipFill>
          <a:blip r:embed="rId3">
            <a:alphaModFix/>
          </a:blip>
          <a:stretch>
            <a:fillRect/>
          </a:stretch>
        </p:blipFill>
        <p:spPr>
          <a:xfrm>
            <a:off x="368086" y="1860761"/>
            <a:ext cx="3809778" cy="2677538"/>
          </a:xfrm>
          <a:prstGeom prst="rect">
            <a:avLst/>
          </a:prstGeom>
          <a:noFill/>
          <a:ln cap="flat" cmpd="sng" w="9525">
            <a:solidFill>
              <a:schemeClr val="accent6"/>
            </a:solidFill>
            <a:prstDash val="solid"/>
            <a:round/>
            <a:headEnd len="sm" w="sm" type="none"/>
            <a:tailEnd len="sm" w="sm" type="none"/>
          </a:ln>
        </p:spPr>
      </p:pic>
      <p:sp>
        <p:nvSpPr>
          <p:cNvPr id="1066" name="Google Shape;1066;p38"/>
          <p:cNvSpPr txBox="1"/>
          <p:nvPr>
            <p:ph type="title"/>
          </p:nvPr>
        </p:nvSpPr>
        <p:spPr>
          <a:xfrm>
            <a:off x="4386288" y="1269125"/>
            <a:ext cx="4757700" cy="45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Fan Model</a:t>
            </a:r>
            <a:endParaRPr sz="1900"/>
          </a:p>
        </p:txBody>
      </p:sp>
      <p:pic>
        <p:nvPicPr>
          <p:cNvPr id="1067" name="Google Shape;1067;p38"/>
          <p:cNvPicPr preferRelativeResize="0"/>
          <p:nvPr/>
        </p:nvPicPr>
        <p:blipFill>
          <a:blip r:embed="rId4">
            <a:alphaModFix/>
          </a:blip>
          <a:stretch>
            <a:fillRect/>
          </a:stretch>
        </p:blipFill>
        <p:spPr>
          <a:xfrm>
            <a:off x="4818700" y="1860750"/>
            <a:ext cx="3892896" cy="2677550"/>
          </a:xfrm>
          <a:prstGeom prst="rect">
            <a:avLst/>
          </a:prstGeom>
          <a:noFill/>
          <a:ln>
            <a:noFill/>
          </a:ln>
        </p:spPr>
      </p:pic>
      <p:sp>
        <p:nvSpPr>
          <p:cNvPr id="1068" name="Google Shape;1068;p38"/>
          <p:cNvSpPr txBox="1"/>
          <p:nvPr>
            <p:ph type="title"/>
          </p:nvPr>
        </p:nvSpPr>
        <p:spPr>
          <a:xfrm>
            <a:off x="723388" y="445025"/>
            <a:ext cx="7704000" cy="5727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a:t>Progression of Val Accuracy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Thesis Defense by Slidesgo">
  <a:themeElements>
    <a:clrScheme name="Simple Light">
      <a:dk1>
        <a:srgbClr val="191919"/>
      </a:dk1>
      <a:lt1>
        <a:srgbClr val="FFFFFF"/>
      </a:lt1>
      <a:dk2>
        <a:srgbClr val="595959"/>
      </a:dk2>
      <a:lt2>
        <a:srgbClr val="EEEEEE"/>
      </a:lt2>
      <a:accent1>
        <a:srgbClr val="ACDFF3"/>
      </a:accent1>
      <a:accent2>
        <a:srgbClr val="274075"/>
      </a:accent2>
      <a:accent3>
        <a:srgbClr val="D4F2FD"/>
      </a:accent3>
      <a:accent4>
        <a:srgbClr val="FFFFFF"/>
      </a:accent4>
      <a:accent5>
        <a:srgbClr val="ACDFF3"/>
      </a:accent5>
      <a:accent6>
        <a:srgbClr val="274075"/>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