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5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574D24B-2FDF-7C49-8B8D-9CAB3F31530B}" type="datetimeFigureOut">
              <a:rPr lang="en-US" smtClean="0"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A4B192B-281E-A64C-B5CF-598B3A4D57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6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D24B-2FDF-7C49-8B8D-9CAB3F31530B}" type="datetimeFigureOut">
              <a:rPr lang="en-US" smtClean="0"/>
              <a:t>4/20/21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192B-281E-A64C-B5CF-598B3A4D57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15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D24B-2FDF-7C49-8B8D-9CAB3F31530B}" type="datetimeFigureOut">
              <a:rPr lang="en-US" smtClean="0"/>
              <a:t>4/20/21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192B-281E-A64C-B5CF-598B3A4D57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49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D24B-2FDF-7C49-8B8D-9CAB3F31530B}" type="datetimeFigureOut">
              <a:rPr lang="en-US" smtClean="0"/>
              <a:t>4/20/21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192B-281E-A64C-B5CF-598B3A4D576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497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D24B-2FDF-7C49-8B8D-9CAB3F31530B}" type="datetimeFigureOut">
              <a:rPr lang="en-US" smtClean="0"/>
              <a:t>4/20/21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192B-281E-A64C-B5CF-598B3A4D57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196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D24B-2FDF-7C49-8B8D-9CAB3F31530B}" type="datetimeFigureOut">
              <a:rPr lang="en-US" smtClean="0"/>
              <a:t>4/20/21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192B-281E-A64C-B5CF-598B3A4D57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5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D24B-2FDF-7C49-8B8D-9CAB3F31530B}" type="datetimeFigureOut">
              <a:rPr lang="en-US" smtClean="0"/>
              <a:t>4/20/21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192B-281E-A64C-B5CF-598B3A4D57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432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D24B-2FDF-7C49-8B8D-9CAB3F31530B}" type="datetimeFigureOut">
              <a:rPr lang="en-US" smtClean="0"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192B-281E-A64C-B5CF-598B3A4D57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15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D24B-2FDF-7C49-8B8D-9CAB3F31530B}" type="datetimeFigureOut">
              <a:rPr lang="en-US" smtClean="0"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192B-281E-A64C-B5CF-598B3A4D57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2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D24B-2FDF-7C49-8B8D-9CAB3F31530B}" type="datetimeFigureOut">
              <a:rPr lang="en-US" smtClean="0"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192B-281E-A64C-B5CF-598B3A4D57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D24B-2FDF-7C49-8B8D-9CAB3F31530B}" type="datetimeFigureOut">
              <a:rPr lang="en-US" smtClean="0"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192B-281E-A64C-B5CF-598B3A4D57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8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D24B-2FDF-7C49-8B8D-9CAB3F31530B}" type="datetimeFigureOut">
              <a:rPr lang="en-US" smtClean="0"/>
              <a:t>4/20/21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192B-281E-A64C-B5CF-598B3A4D57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7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D24B-2FDF-7C49-8B8D-9CAB3F31530B}" type="datetimeFigureOut">
              <a:rPr lang="en-US" smtClean="0"/>
              <a:t>4/20/21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192B-281E-A64C-B5CF-598B3A4D57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3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D24B-2FDF-7C49-8B8D-9CAB3F31530B}" type="datetimeFigureOut">
              <a:rPr lang="en-US" smtClean="0"/>
              <a:t>4/20/21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192B-281E-A64C-B5CF-598B3A4D57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56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D24B-2FDF-7C49-8B8D-9CAB3F31530B}" type="datetimeFigureOut">
              <a:rPr lang="en-US" smtClean="0"/>
              <a:t>4/20/21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192B-281E-A64C-B5CF-598B3A4D57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9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D24B-2FDF-7C49-8B8D-9CAB3F31530B}" type="datetimeFigureOut">
              <a:rPr lang="en-US" smtClean="0"/>
              <a:t>4/20/21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192B-281E-A64C-B5CF-598B3A4D57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4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D24B-2FDF-7C49-8B8D-9CAB3F31530B}" type="datetimeFigureOut">
              <a:rPr lang="en-US" smtClean="0"/>
              <a:t>4/20/21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192B-281E-A64C-B5CF-598B3A4D57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2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4D24B-2FDF-7C49-8B8D-9CAB3F31530B}" type="datetimeFigureOut">
              <a:rPr lang="en-US" smtClean="0"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B192B-281E-A64C-B5CF-598B3A4D57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71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lenayouhana/FinalProj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AE4A-80CA-ED43-8DB7-8CF509616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Mario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6FB1C-0660-A44A-9DA9-12247B3BB0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Salena youhana</a:t>
            </a:r>
          </a:p>
        </p:txBody>
      </p:sp>
    </p:spTree>
    <p:extLst>
      <p:ext uri="{BB962C8B-B14F-4D97-AF65-F5344CB8AC3E}">
        <p14:creationId xmlns:p14="http://schemas.microsoft.com/office/powerpoint/2010/main" val="1792671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1C66-FF32-514C-B230-D5CB896B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- </a:t>
            </a:r>
            <a:r>
              <a:rPr lang="en-US" dirty="0" err="1"/>
              <a:t>mario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3D2F290-6860-B641-B278-CFE9D8FEC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3001" y="2249488"/>
            <a:ext cx="5842824" cy="3541712"/>
          </a:xfrm>
        </p:spPr>
      </p:pic>
    </p:spTree>
    <p:extLst>
      <p:ext uri="{BB962C8B-B14F-4D97-AF65-F5344CB8AC3E}">
        <p14:creationId xmlns:p14="http://schemas.microsoft.com/office/powerpoint/2010/main" val="2111940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4DD8-75B7-E44C-9B7E-3EED8E9F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C8693-C6AD-1D43-8EBE-296902966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learned how to put different skills together and that you might have keep trying different ideas until one works.</a:t>
            </a:r>
          </a:p>
          <a:p>
            <a:r>
              <a:rPr lang="en-US" dirty="0"/>
              <a:t>I also learned how to use </a:t>
            </a:r>
            <a:r>
              <a:rPr lang="en-US" dirty="0" err="1"/>
              <a:t>Pygame</a:t>
            </a:r>
            <a:r>
              <a:rPr lang="en-US" dirty="0"/>
              <a:t> since I have never used it before.</a:t>
            </a:r>
          </a:p>
        </p:txBody>
      </p:sp>
    </p:spTree>
    <p:extLst>
      <p:ext uri="{BB962C8B-B14F-4D97-AF65-F5344CB8AC3E}">
        <p14:creationId xmlns:p14="http://schemas.microsoft.com/office/powerpoint/2010/main" val="2942116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34B2-3F43-4B42-B325-42175A1E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F71A0-9A2A-0A4C-BF7C-8416895AD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had a hard time with the Test Cases and how to put them in a different file. But I was eventually able to figure them out.</a:t>
            </a:r>
          </a:p>
          <a:p>
            <a:r>
              <a:rPr lang="en-US" dirty="0"/>
              <a:t>I also had trouble with </a:t>
            </a:r>
            <a:r>
              <a:rPr lang="en-US" dirty="0" err="1"/>
              <a:t>libpng</a:t>
            </a:r>
            <a:r>
              <a:rPr lang="en-US" dirty="0"/>
              <a:t> warning and could not figure out how to fix it.</a:t>
            </a:r>
          </a:p>
        </p:txBody>
      </p:sp>
      <p:pic>
        <p:nvPicPr>
          <p:cNvPr id="5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FB71022A-FE1B-8544-92EA-397B6EB45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076" y="4020344"/>
            <a:ext cx="4356335" cy="8088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8E355E-2DAB-9848-8A86-2F76563B9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312" y="5124450"/>
            <a:ext cx="54229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62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6B2BE-530A-5A47-86D7-FEA241CE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C25D0-6614-EB48-8C4F-297875026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https://github.com/salenayouhana/FinalProject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988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CF205-3330-6C4F-8FE0-96738FF2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053B3-ABDD-D944-9D7C-5772F5515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project is a Mario game that is like Alien Invasion.</a:t>
            </a:r>
          </a:p>
          <a:p>
            <a:r>
              <a:rPr lang="en-US" dirty="0"/>
              <a:t>There is fireballs coming from the Dragon and Mario must dodge them or it’s game over.</a:t>
            </a:r>
          </a:p>
        </p:txBody>
      </p:sp>
    </p:spTree>
    <p:extLst>
      <p:ext uri="{BB962C8B-B14F-4D97-AF65-F5344CB8AC3E}">
        <p14:creationId xmlns:p14="http://schemas.microsoft.com/office/powerpoint/2010/main" val="991394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9BDE-F88F-FE45-85E0-9F212D9B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topscore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C25DAEC-61F5-4F43-A94E-C179B77DB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7762" y="2539206"/>
            <a:ext cx="4813300" cy="2819400"/>
          </a:xfrm>
        </p:spPr>
      </p:pic>
    </p:spTree>
    <p:extLst>
      <p:ext uri="{BB962C8B-B14F-4D97-AF65-F5344CB8AC3E}">
        <p14:creationId xmlns:p14="http://schemas.microsoft.com/office/powerpoint/2010/main" val="34969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57B9-7B8E-B144-8EA2-9A0386B6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dragon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175E2D5-F678-7644-8C75-856675F7C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1780" y="1874322"/>
            <a:ext cx="5065264" cy="4131190"/>
          </a:xfrm>
        </p:spPr>
      </p:pic>
    </p:spTree>
    <p:extLst>
      <p:ext uri="{BB962C8B-B14F-4D97-AF65-F5344CB8AC3E}">
        <p14:creationId xmlns:p14="http://schemas.microsoft.com/office/powerpoint/2010/main" val="167573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4953-00D5-9843-8B6B-19B7F47AE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flames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ABA125D-F054-2C40-994F-41801D99F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5841" y="2249488"/>
            <a:ext cx="6077143" cy="3541712"/>
          </a:xfrm>
        </p:spPr>
      </p:pic>
    </p:spTree>
    <p:extLst>
      <p:ext uri="{BB962C8B-B14F-4D97-AF65-F5344CB8AC3E}">
        <p14:creationId xmlns:p14="http://schemas.microsoft.com/office/powerpoint/2010/main" val="142281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BE18-5364-BC43-B333-9C2D6B26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mario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3E61628-1C99-4449-B07B-40D03D567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4037" y="2097088"/>
            <a:ext cx="5400750" cy="3769936"/>
          </a:xfrm>
        </p:spPr>
      </p:pic>
    </p:spTree>
    <p:extLst>
      <p:ext uri="{BB962C8B-B14F-4D97-AF65-F5344CB8AC3E}">
        <p14:creationId xmlns:p14="http://schemas.microsoft.com/office/powerpoint/2010/main" val="216987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D707-231B-0A4F-B472-219E3C0C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- </a:t>
            </a:r>
            <a:r>
              <a:rPr lang="en-US" dirty="0" err="1"/>
              <a:t>topscore</a:t>
            </a:r>
            <a:endParaRPr lang="en-US" dirty="0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421FCAB-8F2A-814B-891F-CF7CCC971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4296" y="3063082"/>
            <a:ext cx="6443408" cy="1697831"/>
          </a:xfrm>
        </p:spPr>
      </p:pic>
    </p:spTree>
    <p:extLst>
      <p:ext uri="{BB962C8B-B14F-4D97-AF65-F5344CB8AC3E}">
        <p14:creationId xmlns:p14="http://schemas.microsoft.com/office/powerpoint/2010/main" val="2602137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DBA2-18E3-784E-A512-0D36779C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- dragon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8B50213-09E0-A34B-8B62-D0DE67ADB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4412" y="2532856"/>
            <a:ext cx="7620000" cy="2717800"/>
          </a:xfrm>
        </p:spPr>
      </p:pic>
    </p:spTree>
    <p:extLst>
      <p:ext uri="{BB962C8B-B14F-4D97-AF65-F5344CB8AC3E}">
        <p14:creationId xmlns:p14="http://schemas.microsoft.com/office/powerpoint/2010/main" val="864295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30285-E4B0-BB41-9D20-B8BE775F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- flames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7EF7B60-0BBE-CC4C-9884-45ADD678A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9463" y="3086894"/>
            <a:ext cx="8089900" cy="1866900"/>
          </a:xfrm>
        </p:spPr>
      </p:pic>
    </p:spTree>
    <p:extLst>
      <p:ext uri="{BB962C8B-B14F-4D97-AF65-F5344CB8AC3E}">
        <p14:creationId xmlns:p14="http://schemas.microsoft.com/office/powerpoint/2010/main" val="946336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{07C412FF-CA9C-D04F-A268-BF37A3113BC9}tf10001122</Template>
  <TotalTime>18</TotalTime>
  <Words>153</Words>
  <Application>Microsoft Macintosh PowerPoint</Application>
  <PresentationFormat>Widescreen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Mario game</vt:lpstr>
      <vt:lpstr>introduction</vt:lpstr>
      <vt:lpstr>Class topscore</vt:lpstr>
      <vt:lpstr>Class dragon</vt:lpstr>
      <vt:lpstr>Class flames</vt:lpstr>
      <vt:lpstr>Class mario</vt:lpstr>
      <vt:lpstr>Test case - topscore</vt:lpstr>
      <vt:lpstr>Test case - dragon</vt:lpstr>
      <vt:lpstr>Test case - flames</vt:lpstr>
      <vt:lpstr>Test case - mario</vt:lpstr>
      <vt:lpstr>Lessons learned</vt:lpstr>
      <vt:lpstr>troubleshooting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Mario game</dc:title>
  <dc:creator>Youhana, Salena</dc:creator>
  <cp:lastModifiedBy>Youhana, Salena</cp:lastModifiedBy>
  <cp:revision>3</cp:revision>
  <dcterms:created xsi:type="dcterms:W3CDTF">2021-04-19T06:05:58Z</dcterms:created>
  <dcterms:modified xsi:type="dcterms:W3CDTF">2021-04-20T05:46:10Z</dcterms:modified>
</cp:coreProperties>
</file>