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693400" cy="7556500"/>
  <p:notesSz cx="6858000" cy="9144000"/>
  <p:embeddedFontLst>
    <p:embeddedFont>
      <p:font typeface="Canva Sans Bold Italics" panose="020B0604020202020204" charset="0"/>
      <p:regular r:id="rId3"/>
    </p:embeddedFont>
    <p:embeddedFont>
      <p:font typeface="Canva Sans Italics" panose="020B0604020202020204" charset="0"/>
      <p:regular r:id="rId4"/>
    </p:embeddedFont>
    <p:embeddedFont>
      <p:font typeface="Impact" panose="020B0806030902050204" pitchFamily="3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87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4300" y="-114300"/>
            <a:ext cx="10920600" cy="7788600"/>
          </a:xfrm>
          <a:custGeom>
            <a:avLst/>
            <a:gdLst/>
            <a:ahLst/>
            <a:cxnLst/>
            <a:rect l="l" t="t" r="r" b="b"/>
            <a:pathLst>
              <a:path w="10920600" h="7788600">
                <a:moveTo>
                  <a:pt x="0" y="0"/>
                </a:moveTo>
                <a:lnTo>
                  <a:pt x="10920600" y="0"/>
                </a:lnTo>
                <a:lnTo>
                  <a:pt x="10920600" y="7788600"/>
                </a:lnTo>
                <a:lnTo>
                  <a:pt x="0" y="778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04" t="-117477" r="-170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55106" y="-336550"/>
            <a:ext cx="11202211" cy="8229600"/>
            <a:chOff x="0" y="0"/>
            <a:chExt cx="3831771" cy="271582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831772" cy="2715828"/>
            </a:xfrm>
            <a:custGeom>
              <a:avLst/>
              <a:gdLst/>
              <a:ahLst/>
              <a:cxnLst/>
              <a:rect l="l" t="t" r="r" b="b"/>
              <a:pathLst>
                <a:path w="3831772" h="2715828">
                  <a:moveTo>
                    <a:pt x="0" y="0"/>
                  </a:moveTo>
                  <a:lnTo>
                    <a:pt x="3831772" y="0"/>
                  </a:lnTo>
                  <a:lnTo>
                    <a:pt x="3831772" y="2715828"/>
                  </a:lnTo>
                  <a:lnTo>
                    <a:pt x="0" y="2715828"/>
                  </a:lnTo>
                  <a:close/>
                </a:path>
              </a:pathLst>
            </a:custGeom>
            <a:solidFill>
              <a:srgbClr val="000000">
                <a:alpha val="5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3831771" cy="27444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828641" y="5783063"/>
            <a:ext cx="7797506" cy="1064535"/>
            <a:chOff x="0" y="0"/>
            <a:chExt cx="2794450" cy="3815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94450" cy="381505"/>
            </a:xfrm>
            <a:custGeom>
              <a:avLst/>
              <a:gdLst/>
              <a:ahLst/>
              <a:cxnLst/>
              <a:rect l="l" t="t" r="r" b="b"/>
              <a:pathLst>
                <a:path w="2794450" h="381505">
                  <a:moveTo>
                    <a:pt x="2591250" y="0"/>
                  </a:moveTo>
                  <a:lnTo>
                    <a:pt x="203200" y="0"/>
                  </a:lnTo>
                  <a:lnTo>
                    <a:pt x="0" y="190753"/>
                  </a:lnTo>
                  <a:lnTo>
                    <a:pt x="203200" y="381505"/>
                  </a:lnTo>
                  <a:lnTo>
                    <a:pt x="2591250" y="381505"/>
                  </a:lnTo>
                  <a:lnTo>
                    <a:pt x="2794450" y="190753"/>
                  </a:lnTo>
                  <a:lnTo>
                    <a:pt x="2591250" y="0"/>
                  </a:lnTo>
                  <a:close/>
                </a:path>
              </a:pathLst>
            </a:custGeom>
            <a:solidFill>
              <a:srgbClr val="4FAF3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52400" y="-28575"/>
              <a:ext cx="2489650" cy="410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477059" y="5808907"/>
            <a:ext cx="950444" cy="950444"/>
            <a:chOff x="0" y="0"/>
            <a:chExt cx="1586776" cy="158677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86738" cy="1586738"/>
            </a:xfrm>
            <a:custGeom>
              <a:avLst/>
              <a:gdLst/>
              <a:ahLst/>
              <a:cxnLst/>
              <a:rect l="l" t="t" r="r" b="b"/>
              <a:pathLst>
                <a:path w="1586738" h="1586738">
                  <a:moveTo>
                    <a:pt x="0" y="1586738"/>
                  </a:moveTo>
                  <a:lnTo>
                    <a:pt x="0" y="1586738"/>
                  </a:lnTo>
                  <a:lnTo>
                    <a:pt x="1586738" y="1586738"/>
                  </a:lnTo>
                  <a:lnTo>
                    <a:pt x="1586738" y="0"/>
                  </a:lnTo>
                  <a:lnTo>
                    <a:pt x="556387" y="0"/>
                  </a:lnTo>
                  <a:lnTo>
                    <a:pt x="0" y="0"/>
                  </a:lnTo>
                  <a:lnTo>
                    <a:pt x="0" y="1586738"/>
                  </a:lnTo>
                  <a:close/>
                </a:path>
              </a:pathLst>
            </a:custGeom>
            <a:blipFill>
              <a:blip r:embed="rId3"/>
              <a:stretch>
                <a:fillRect l="-307" r="-307"/>
              </a:stretch>
            </a:blipFill>
          </p:spPr>
        </p:sp>
      </p:grpSp>
      <p:sp>
        <p:nvSpPr>
          <p:cNvPr id="11" name="AutoShape 11"/>
          <p:cNvSpPr/>
          <p:nvPr/>
        </p:nvSpPr>
        <p:spPr>
          <a:xfrm>
            <a:off x="6290070" y="6265079"/>
            <a:ext cx="91962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0" y="6683919"/>
            <a:ext cx="2920270" cy="876081"/>
          </a:xfrm>
          <a:custGeom>
            <a:avLst/>
            <a:gdLst/>
            <a:ahLst/>
            <a:cxnLst/>
            <a:rect l="l" t="t" r="r" b="b"/>
            <a:pathLst>
              <a:path w="2920270" h="876081">
                <a:moveTo>
                  <a:pt x="0" y="0"/>
                </a:moveTo>
                <a:lnTo>
                  <a:pt x="2920270" y="0"/>
                </a:lnTo>
                <a:lnTo>
                  <a:pt x="2920270" y="876081"/>
                </a:lnTo>
                <a:lnTo>
                  <a:pt x="0" y="876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786384" y="384525"/>
            <a:ext cx="5641009" cy="1588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762"/>
              </a:lnSpc>
            </a:pPr>
            <a:r>
              <a:rPr lang="en-US" sz="983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CERTIFICAT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272233" y="1853637"/>
            <a:ext cx="3155161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OF APPRECIATION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90070" y="2383816"/>
            <a:ext cx="5068926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i="1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This certificate is presented to: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81213" y="3877412"/>
            <a:ext cx="7146181" cy="1092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 i="1" spc="-31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We, the Tiсketon company, would like to sincerely express our gratitude and appreciation towards your incredible work and support in organizing </a:t>
            </a:r>
          </a:p>
          <a:p>
            <a:pPr algn="just">
              <a:lnSpc>
                <a:spcPts val="2239"/>
              </a:lnSpc>
            </a:pPr>
            <a:r>
              <a:rPr lang="en-US" sz="1599" i="1" spc="-31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our events in _______________. You played important role in organization of each event. We hope to see you again in upcoming events!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975100" y="2595271"/>
            <a:ext cx="6452294" cy="10359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 spc="-127" dirty="0">
                <a:solidFill>
                  <a:srgbClr val="4FAF3B"/>
                </a:solidFill>
                <a:latin typeface="Impact"/>
                <a:ea typeface="Impact"/>
                <a:cs typeface="Impact"/>
                <a:sym typeface="Impact"/>
              </a:rPr>
              <a:t>NAME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472152" y="5962542"/>
            <a:ext cx="1795063" cy="378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88"/>
              </a:lnSpc>
            </a:pPr>
            <a:r>
              <a:rPr lang="en-US" sz="1991" spc="-39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Torgunakova V. K.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89635" y="6239130"/>
            <a:ext cx="157758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-3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director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961093" y="6264374"/>
            <a:ext cx="1577580" cy="34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-36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hours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6485494" y="5837203"/>
            <a:ext cx="528778" cy="478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2"/>
              </a:lnSpc>
            </a:pPr>
            <a:r>
              <a:rPr lang="en-US" sz="2501" spc="-5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00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638933" y="4409542"/>
            <a:ext cx="1322160" cy="244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053"/>
              </a:lnSpc>
            </a:pPr>
            <a:r>
              <a:rPr lang="en-US" sz="1467" i="1" spc="-29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2024 and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Произвольный</PresentationFormat>
  <Paragraphs>11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Impact</vt:lpstr>
      <vt:lpstr>Canva Sans Italics</vt:lpstr>
      <vt:lpstr>Calibri</vt:lpstr>
      <vt:lpstr>Canva Sans Bold Italics</vt:lpstr>
      <vt:lpstr>Arial</vt:lpstr>
      <vt:lpstr>Office Theme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VOLO letter Tiсketon</dc:title>
  <cp:lastModifiedBy>Санжар Сагадибек</cp:lastModifiedBy>
  <cp:revision>4</cp:revision>
  <dcterms:created xsi:type="dcterms:W3CDTF">2006-08-16T00:00:00Z</dcterms:created>
  <dcterms:modified xsi:type="dcterms:W3CDTF">2025-06-23T17:44:40Z</dcterms:modified>
  <dc:identifier>DAF82AUh8iQ</dc:identifier>
</cp:coreProperties>
</file>