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58" r:id="rId6"/>
    <p:sldId id="259" r:id="rId7"/>
    <p:sldId id="264" r:id="rId8"/>
    <p:sldId id="260" r:id="rId9"/>
    <p:sldId id="261" r:id="rId10"/>
    <p:sldId id="262" r:id="rId11"/>
    <p:sldId id="268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0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1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5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7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0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3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4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4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6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76FF41-C761-44D5-B59A-EBBC4B48081B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F0A73D-1E7D-4B11-BDFC-B74E6AC0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0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1A11-E7FB-4320-BB76-F9D0B6F4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65" y="2069633"/>
            <a:ext cx="11250705" cy="1660896"/>
          </a:xfrm>
        </p:spPr>
        <p:txBody>
          <a:bodyPr anchor="ctr"/>
          <a:lstStyle/>
          <a:p>
            <a:pPr algn="ctr"/>
            <a:r>
              <a:rPr lang="en-IN" sz="4000" dirty="0"/>
              <a:t>Human Body Size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68117-66C0-4C50-8BE7-6C5137FD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308" y="3827930"/>
            <a:ext cx="10068857" cy="23666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Team Members: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Shriyash Karekar  (</a:t>
            </a:r>
            <a:r>
              <a:rPr lang="en-US" b="1" dirty="0">
                <a:solidFill>
                  <a:schemeClr val="bg1"/>
                </a:solidFill>
              </a:rPr>
              <a:t>42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Aqueel Alam Khan   (</a:t>
            </a:r>
            <a:r>
              <a:rPr lang="en-US" b="1" dirty="0">
                <a:solidFill>
                  <a:schemeClr val="bg1"/>
                </a:solidFill>
              </a:rPr>
              <a:t>45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Imran Ali Khan    (</a:t>
            </a:r>
            <a:r>
              <a:rPr lang="en-US" b="1" dirty="0">
                <a:solidFill>
                  <a:schemeClr val="bg1"/>
                </a:solidFill>
              </a:rPr>
              <a:t>46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Project GUIDE : </a:t>
            </a:r>
            <a:r>
              <a:rPr lang="en-US" dirty="0">
                <a:solidFill>
                  <a:schemeClr val="bg1"/>
                </a:solidFill>
              </a:rPr>
              <a:t>Mr. Ashraf Siddique       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54BC24C-65C9-4EE5-BC17-3CB671AE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1" y="1028678"/>
            <a:ext cx="1220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1">
            <a:extLst>
              <a:ext uri="{FF2B5EF4-FFF2-40B4-BE49-F238E27FC236}">
                <a16:creationId xmlns:a16="http://schemas.microsoft.com/office/drawing/2014/main" id="{B602B8D1-1C5D-478A-8485-109A18930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10" y="780001"/>
            <a:ext cx="743627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B5607B7-A434-422E-B567-473313E8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5" y="742053"/>
            <a:ext cx="11250706" cy="88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Vidya Vikas Education Trust’s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Universal College of Engineering, Kaman Road, Vasai-401212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Accredited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B+ grade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the cycle I of accreditation by NAAC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FBB1-E06B-40B0-8ED8-42557D320B4B}"/>
              </a:ext>
            </a:extLst>
          </p:cNvPr>
          <p:cNvSpPr txBox="1"/>
          <p:nvPr/>
        </p:nvSpPr>
        <p:spPr>
          <a:xfrm>
            <a:off x="466165" y="1695586"/>
            <a:ext cx="1124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67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5D1D-3CC0-433A-BEFC-AFAB6DE2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Model and Data sets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148D-BFE5-466A-98B4-B79CF3F4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599765"/>
            <a:ext cx="10954871" cy="38548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Human body reconstruction and pose detection we will be using a pretrained model from researcher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Angjoo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Kanazawa - Kanazawa AI Research (KAIR) Lab.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human body measurements will be used to train Classification model (Support Vector Machine) which outputs size as per cloth measurement standards.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6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AE8E-E94E-4FE3-A3A8-14108706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41775-E1A0-4B18-B0E3-BB26A2E6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" y="3542795"/>
            <a:ext cx="8761413" cy="3315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8B643-782C-48DF-9F90-2D492556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6" y="2978891"/>
            <a:ext cx="8535242" cy="3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D2C074-BA6A-45BD-ABA1-14D85E92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FEDE-323E-446C-BE24-A0681288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2209799"/>
            <a:ext cx="6339109" cy="358917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[1] SEEING THROUGH THE APPEARANCE: BODY SHAPE ESTIMATION USING MULTI-VIEW CLOTHINGIMAGES Wei-Yi Chang and Yu-Chiang Frank Wang Research Center for Information Technology Innovation, Academia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Sinica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Taipei, Taiwan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16th International Learning &amp; Technology Conference 2019 FITME: BODY MEASUREMENT ESTIMATIONS USING MACHINE LEARNING METHOD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BodyPix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Person Segmentation in the Browser with TensorFlow.js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Real-time Clothing size body measurement estimator using Ten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[5] E. Young Kim, Y.K. Kim, Predicting online purchase intentions for clothing products, Eur. J. Market. 38 (2004) 883–897.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H.K. Song, S.P. Ashdown, Investigation of the validity of 3-D virtual fitting for pants, Cloth. Textiles Res. J. 33 (2015) 314–330.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Kim, S. Forsythe, Adoption of virtual try-on technology for online apparel shopping, J. Interact. Mark. 22 (2008) 45–59.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A.S.M.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Sayem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Kennon, N. Clarke, 3D CAD systems for the clothing industry, Intl. J. Fashion Des. Tech. Educ. 3 (2010) 45–53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500" b="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Angjoo</a:t>
            </a:r>
            <a:r>
              <a:rPr lang="en-US" sz="15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Kanazawa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Michael J. Black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David W. Jacobs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Jitendra Malik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Recovery of Human Shape and Pose, </a:t>
            </a:r>
            <a:r>
              <a:rPr lang="en-IN" sz="15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 Dec 2017</a:t>
            </a:r>
            <a:endParaRPr lang="en-US" sz="15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42DE-A314-47E7-B21A-E6AC788C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852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632E-42F5-4007-85B0-E9E2444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F993-68B8-4939-8DAF-4E56DCFF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7929"/>
            <a:ext cx="882565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online shopping are in a great boom, but when it comes to buying, we are often in doubt about our cloth size.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brands have their different standards for Clothing sizes.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you want to know the our body measurements we need to visit to the tailor.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with the help Human Body Size Estimator,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overcome these problems using just our cell phones.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A person holding his hair&#10;&#10;Description automatically generated with low confidence">
            <a:extLst>
              <a:ext uri="{FF2B5EF4-FFF2-40B4-BE49-F238E27FC236}">
                <a16:creationId xmlns:a16="http://schemas.microsoft.com/office/drawing/2014/main" id="{87C49E23-8CFC-4B61-8043-A0BCCFA66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97" y="2479176"/>
            <a:ext cx="3371398" cy="1891966"/>
          </a:xfrm>
          <a:prstGeom prst="rect">
            <a:avLst/>
          </a:prstGeom>
        </p:spPr>
      </p:pic>
      <p:pic>
        <p:nvPicPr>
          <p:cNvPr id="22" name="Picture 21" descr="A person and a baby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AE113AF1-9D5B-4218-88ED-221677045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0" y="2793000"/>
            <a:ext cx="3090700" cy="1617075"/>
          </a:xfrm>
          <a:prstGeom prst="rect">
            <a:avLst/>
          </a:prstGeom>
        </p:spPr>
      </p:pic>
      <p:pic>
        <p:nvPicPr>
          <p:cNvPr id="24" name="Picture 23" descr="A picture containing person, person, purple, dark&#10;&#10;Description automatically generated">
            <a:extLst>
              <a:ext uri="{FF2B5EF4-FFF2-40B4-BE49-F238E27FC236}">
                <a16:creationId xmlns:a16="http://schemas.microsoft.com/office/drawing/2014/main" id="{3477D794-3A7C-4A4F-83E1-18C4ED3E0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11" y="2197060"/>
            <a:ext cx="2756613" cy="28089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7C7B1D-2734-4D60-84DA-2DCB30553F4B}"/>
              </a:ext>
            </a:extLst>
          </p:cNvPr>
          <p:cNvSpPr txBox="1"/>
          <p:nvPr/>
        </p:nvSpPr>
        <p:spPr>
          <a:xfrm>
            <a:off x="2476500" y="800100"/>
            <a:ext cx="664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Traditional 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7553B8-3820-495B-81CD-CA5F652E5969}"/>
              </a:ext>
            </a:extLst>
          </p:cNvPr>
          <p:cNvSpPr txBox="1"/>
          <p:nvPr/>
        </p:nvSpPr>
        <p:spPr>
          <a:xfrm>
            <a:off x="3505200" y="3425159"/>
            <a:ext cx="30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562A6-BF54-4D50-AA7A-87495173896B}"/>
              </a:ext>
            </a:extLst>
          </p:cNvPr>
          <p:cNvSpPr txBox="1"/>
          <p:nvPr/>
        </p:nvSpPr>
        <p:spPr>
          <a:xfrm>
            <a:off x="7584141" y="3352800"/>
            <a:ext cx="54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17697-B6A6-439E-98F9-35E52480D58D}"/>
              </a:ext>
            </a:extLst>
          </p:cNvPr>
          <p:cNvSpPr txBox="1"/>
          <p:nvPr/>
        </p:nvSpPr>
        <p:spPr>
          <a:xfrm>
            <a:off x="828257" y="5283012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Surfing on Internet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099194-6A1A-4223-BDAA-42E02C22C13D}"/>
              </a:ext>
            </a:extLst>
          </p:cNvPr>
          <p:cNvSpPr txBox="1"/>
          <p:nvPr/>
        </p:nvSpPr>
        <p:spPr>
          <a:xfrm>
            <a:off x="5127713" y="5144513"/>
            <a:ext cx="168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Confused about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4BE203-2200-47B9-805D-440EA18363CC}"/>
              </a:ext>
            </a:extLst>
          </p:cNvPr>
          <p:cNvSpPr txBox="1"/>
          <p:nvPr/>
        </p:nvSpPr>
        <p:spPr>
          <a:xfrm>
            <a:off x="8964706" y="5006014"/>
            <a:ext cx="159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Ended up getting wrong size</a:t>
            </a:r>
          </a:p>
        </p:txBody>
      </p:sp>
    </p:spTree>
    <p:extLst>
      <p:ext uri="{BB962C8B-B14F-4D97-AF65-F5344CB8AC3E}">
        <p14:creationId xmlns:p14="http://schemas.microsoft.com/office/powerpoint/2010/main" val="347125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A07D2-AB69-469E-8C3E-D2A5C940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607076"/>
            <a:ext cx="10035037" cy="3637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237563-C968-4D24-AFE0-D5488F4A23BE}"/>
              </a:ext>
            </a:extLst>
          </p:cNvPr>
          <p:cNvSpPr txBox="1"/>
          <p:nvPr/>
        </p:nvSpPr>
        <p:spPr>
          <a:xfrm>
            <a:off x="3729318" y="1021976"/>
            <a:ext cx="444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By using Body Size Estimator</a:t>
            </a:r>
          </a:p>
        </p:txBody>
      </p:sp>
    </p:spTree>
    <p:extLst>
      <p:ext uri="{BB962C8B-B14F-4D97-AF65-F5344CB8AC3E}">
        <p14:creationId xmlns:p14="http://schemas.microsoft.com/office/powerpoint/2010/main" val="89419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31F5-1F66-46FB-A405-82C73AD2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77DA-F28D-4C8F-9AEF-4E80E9B7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68032"/>
            <a:ext cx="9781987" cy="41299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Approach: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2D processing – Time consuming, increases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power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 feasible in some situations.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3D processing –  Use of expensive tools like Range cameras and high-end scanners which is not feasible for common people’s to use.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both previous approaches to get an optimized output.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C7717-596F-4E28-8ECE-66C69D12F075}"/>
              </a:ext>
            </a:extLst>
          </p:cNvPr>
          <p:cNvSpPr txBox="1"/>
          <p:nvPr/>
        </p:nvSpPr>
        <p:spPr>
          <a:xfrm>
            <a:off x="3415553" y="-7681"/>
            <a:ext cx="490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0E4AF9-E4B7-4DF5-B6EA-EFFF7455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81426"/>
            <a:ext cx="11227090" cy="58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3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0465-7F04-4044-B0C7-C235EAD5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UI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5D9ED-09B3-41CD-A9F0-848BA9CE5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20" y="2603500"/>
            <a:ext cx="3910272" cy="3416300"/>
          </a:xfrm>
        </p:spPr>
      </p:pic>
    </p:spTree>
    <p:extLst>
      <p:ext uri="{BB962C8B-B14F-4D97-AF65-F5344CB8AC3E}">
        <p14:creationId xmlns:p14="http://schemas.microsoft.com/office/powerpoint/2010/main" val="416775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916-C68F-4E93-ADA2-88520396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Methodology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6176-3180-4468-B340-ACF115D9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2339788"/>
            <a:ext cx="11259671" cy="4114278"/>
          </a:xfrm>
        </p:spPr>
        <p:txBody>
          <a:bodyPr>
            <a:no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factors for implementation of project: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implementing this project in the Django so as that the webapp can be used across different platform and so the webapp will be platform independent.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 user will be prompted to grant camera access followed by a prompt to enter the height.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Uploaded/Captured images should satisfy the conditions provided.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modules: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measurements from input’s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Model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1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26CF-3D63-440C-ABDF-0CD99E1D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Workflow of project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C09C-5898-4E57-8402-BDF232A1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Obtaining User input through camera module.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Mapping of input image onto 3-dimensional model using 3D human reconstruction.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Encoding to 3D mesh using SMPL.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Extracting body measurements from the reconstructed model.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Obtaining measurements from 3D mesh.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measurements based on size chart.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Classifying obtained measurements into S, M, L, etc. using SVM model.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6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692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Human Body Size Estimation</vt:lpstr>
      <vt:lpstr>Problem Statement</vt:lpstr>
      <vt:lpstr>PowerPoint Presentation</vt:lpstr>
      <vt:lpstr>PowerPoint Presentation</vt:lpstr>
      <vt:lpstr>Research Gap</vt:lpstr>
      <vt:lpstr>PowerPoint Presentation</vt:lpstr>
      <vt:lpstr>UI Prototype</vt:lpstr>
      <vt:lpstr>Methodology </vt:lpstr>
      <vt:lpstr>Workflow of project </vt:lpstr>
      <vt:lpstr>Model and Data sets</vt:lpstr>
      <vt:lpstr>Implementation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Body Size Estimation</dc:title>
  <dc:creator>Shriyash Karekar</dc:creator>
  <cp:lastModifiedBy>Shriyash Karekar</cp:lastModifiedBy>
  <cp:revision>12</cp:revision>
  <dcterms:created xsi:type="dcterms:W3CDTF">2021-09-23T06:42:03Z</dcterms:created>
  <dcterms:modified xsi:type="dcterms:W3CDTF">2021-11-08T08:52:53Z</dcterms:modified>
</cp:coreProperties>
</file>