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EBB8A5-6145-443C-89BC-F22BC55FA969}">
  <a:tblStyle styleId="{68EBB8A5-6145-443C-89BC-F22BC55FA9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">
            <a:off x="-386640" y="112320"/>
            <a:ext cx="11116800" cy="646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457200" y="758520"/>
            <a:ext cx="9235440" cy="216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5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Universal Laptop Dock</a:t>
            </a:r>
            <a:br>
              <a:rPr b="0" i="0" lang="en-US" sz="5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U.L.D.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060550" y="3309025"/>
            <a:ext cx="3632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Vojkan Cvijović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vojkancvijovic@gmail.com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Maskim Đurđevac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mi11362@alas.matf.bg.ac.rs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Saša Cvetković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mi13171@alas.matf.bg.ac.rs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HVALA NA PAŽNJI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60" y="1472040"/>
            <a:ext cx="8945640" cy="51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HORIZON 2020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04000" y="1563470"/>
            <a:ext cx="9071700" cy="5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Predviđeni rok trajanja: 21 mesec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Opis projekta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Aplikacija koja:</a:t>
            </a: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omogućava prikazivanje i korišćenje pametnog mobilnog telefona na našem laptop prototipu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Konektor koji:</a:t>
            </a: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povezuje pametni mobilni telefon i naš laptop prototip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 prototip:</a:t>
            </a: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Sastoji se od: </a:t>
            </a:r>
          </a:p>
          <a:p>
            <a:pPr indent="-216000" lvl="4" marL="2160000" marR="0" rtl="0" algn="l">
              <a:spcBef>
                <a:spcPts val="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tastature </a:t>
            </a:r>
          </a:p>
          <a:p>
            <a:pPr indent="-216000" lvl="4" marL="2160000" marR="0" rtl="0" algn="l">
              <a:spcBef>
                <a:spcPts val="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touchpad-a</a:t>
            </a:r>
          </a:p>
          <a:p>
            <a:pPr indent="-216000" lvl="4" marL="2160000" marR="0" rtl="0" algn="l">
              <a:spcBef>
                <a:spcPts val="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displeja</a:t>
            </a:r>
          </a:p>
          <a:p>
            <a:pPr indent="-216000" lvl="4" marL="2160000" marR="0" rtl="0" algn="l">
              <a:spcBef>
                <a:spcPts val="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baterije</a:t>
            </a:r>
          </a:p>
          <a:p>
            <a:pPr indent="-216000" lvl="4" marL="2160000" marR="0" rtl="0" algn="l">
              <a:spcBef>
                <a:spcPts val="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portova</a:t>
            </a: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5" marL="2592000" marR="0" rtl="0" algn="l">
              <a:spcBef>
                <a:spcPts val="0"/>
              </a:spcBef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680" y="4480560"/>
            <a:ext cx="316764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RAZLOZI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Puna iskorišćenost moći pametnih mobilnih telefona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Prenosivost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Jednostavnija upotreba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Ušteda novca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Ušteda vremena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Čuvanje bitnih informacija na jednom mestu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825" y="2296900"/>
            <a:ext cx="2495850" cy="23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CILJEVI PROJEKTA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Neki od ciljeva projekta su: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korišćenje pune moći pametnih mobilnih telefona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omogućavanje lakše upotrebe pametnih mobilnih telefona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smanjenje troškova nabavke novog laptopa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olakšana prenosivost 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ušteda vremena i prostora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centralizovan pristup informacijama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560" y="4023360"/>
            <a:ext cx="2969280" cy="222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55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U.L.D.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Aplikacija: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pokreće se preko pametnog mobilnog telefona 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omogućava prenos i prikaz slike na našem laptop prototipu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 pametnog mobilnog telefona naš laptop prototip koristi sledeće resurse: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snagu procesora 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radnu memoriju 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wifi 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prenosa podataka operatera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4124" y="4346900"/>
            <a:ext cx="3056876" cy="17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SARADNICI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1123560" y="2332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{68EBB8A5-6145-443C-89BC-F22BC55FA969}</a:tableStyleId>
              </a:tblPr>
              <a:tblGrid>
                <a:gridCol w="1482475"/>
                <a:gridCol w="3245400"/>
                <a:gridCol w="1303550"/>
                <a:gridCol w="1862650"/>
              </a:tblGrid>
              <a:tr h="84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Participant no. *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Participant organisation name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Part. short name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6633"/>
                    </a:solidFill>
                  </a:tcPr>
                </a:tc>
              </a:tr>
              <a:tr h="84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(Coordinator)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University of Belgrade</a:t>
                      </a: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Faculty of Mathematics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MATF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Serbia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</a:tr>
              <a:tr h="84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University of Munich,</a:t>
                      </a: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of Informatics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TUM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Germany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49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Dragon Innovation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Germany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</a:tr>
              <a:tr h="49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Infectra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Sweeden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49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Sixsentix GmbH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Austria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15" name="Shape 11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PLAN RADA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851840"/>
            <a:ext cx="9052560" cy="46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KONAČAN PROIZVOD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U.L.D će biti predstavljen :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Međunarodnom sajmu tehnike i tehničkih dostignuća (UFI)</a:t>
            </a:r>
          </a:p>
          <a:p>
            <a:pPr indent="-287999" lvl="2" marL="129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vidu veb prezentacije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760" y="3108960"/>
            <a:ext cx="2926080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REZULTAT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Efikasnost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Prenosivost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Ušteda vremena </a:t>
            </a:r>
          </a:p>
          <a:p>
            <a:pPr indent="-3240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Ušteda prostora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920" y="1598760"/>
            <a:ext cx="5403960" cy="379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