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9.png" ContentType="image/png"/>
  <Override PartName="/ppt/media/image1.png" ContentType="image/png"/>
  <Override PartName="/ppt/media/image8.png" ContentType="image/png"/>
  <Override PartName="/ppt/media/image2.jpeg" ContentType="image/jpeg"/>
  <Override PartName="/ppt/media/image3.png" ContentType="image/png"/>
  <Override PartName="/ppt/media/image6.jpeg" ContentType="image/jpeg"/>
  <Override PartName="/ppt/media/image4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10.jpeg" ContentType="image/jpeg"/>
  <Override PartName="/ppt/media/image12.gif" ContentType="image/gif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" name="" descr=""/>
          <p:cNvPicPr/>
          <p:nvPr/>
        </p:nvPicPr>
        <p:blipFill>
          <a:blip r:embed="rId3"/>
          <a:stretch/>
        </p:blipFill>
        <p:spPr>
          <a:xfrm rot="21594600">
            <a:off x="-386640" y="112320"/>
            <a:ext cx="11116800" cy="646236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22D24D9-87C7-44BB-A347-F3807B8F67B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</a:t>
            </a:r>
            <a:fld id="{A4845089-27F3-4856-8A71-F5C288BE2D90}" type="slidecount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/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gif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457200" y="758520"/>
            <a:ext cx="9235440" cy="216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5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Universal Laptop Dock</a:t>
            </a:r>
            <a:r>
              <a:rPr b="0" lang="en-US" sz="55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55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U.L.D.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6060600" y="3657600"/>
            <a:ext cx="3632040" cy="337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Vojkan Cvijović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vojkancvijovic@gmail.com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Maskim Đurđevac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mi11362@alas.matf.bg.ac.rs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Saša Cvetković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mi13171@alas.matf.bg.ac.rs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1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HVALA NA PAŽNJI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655560" y="1472040"/>
            <a:ext cx="8945640" cy="511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4" dur="indefinite" restart="never" nodeType="tmRoot">
          <p:childTnLst>
            <p:seq>
              <p:cTn id="275" nodeType="mainSeq">
                <p:childTnLst>
                  <p:par>
                    <p:cTn id="276" fill="freeze">
                      <p:stCondLst>
                        <p:cond delay="indefinite"/>
                      </p:stCondLst>
                      <p:childTnLst>
                        <p:par>
                          <p:cTn id="277" fill="freeze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freeze">
                      <p:stCondLst>
                        <p:cond delay="indefinite"/>
                      </p:stCondLst>
                      <p:childTnLst>
                        <p:par>
                          <p:cTn id="281" fill="freeze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HORIZON 2020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645920"/>
            <a:ext cx="9071640" cy="5637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Predviđeni rok trajanja: 21 mesec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Opis projekta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Aplikacija koja: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omogućava prikazivanje i korišćenje pametnog mobilnog telefona na našem laptop prototipu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Konektor koji: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povezuje pametni mobilni telefon i naš laptop prototip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Laptop prototip: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Sastoji se od: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tastature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touchpad-a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displeja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baterije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portova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6250680" y="4480560"/>
            <a:ext cx="3167640" cy="210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>
                <p:childTnLst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freeze">
                      <p:stCondLst>
                        <p:cond delay="indefinite"/>
                      </p:stCondLst>
                      <p:childTnLst>
                        <p:par>
                          <p:cTn id="36" fill="freeze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freeze">
                      <p:stCondLst>
                        <p:cond delay="indefinite"/>
                      </p:stCondLst>
                      <p:childTnLst>
                        <p:par>
                          <p:cTn id="44" fill="freeze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5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freeze">
                      <p:stCondLst>
                        <p:cond delay="indefinite"/>
                      </p:stCondLst>
                      <p:childTnLst>
                        <p:par>
                          <p:cTn id="48" fill="freeze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54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freeze">
                      <p:stCondLst>
                        <p:cond delay="indefinite"/>
                      </p:stCondLst>
                      <p:childTnLst>
                        <p:par>
                          <p:cTn id="52" fill="freeze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69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freeze">
                      <p:stCondLst>
                        <p:cond delay="indefinite"/>
                      </p:stCondLst>
                      <p:childTnLst>
                        <p:par>
                          <p:cTn id="56" fill="freeze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24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freeze">
                      <p:stCondLst>
                        <p:cond delay="indefinite"/>
                      </p:stCondLst>
                      <p:childTnLst>
                        <p:par>
                          <p:cTn id="60" fill="freeze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41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freeze">
                      <p:stCondLst>
                        <p:cond delay="indefinite"/>
                      </p:stCondLst>
                      <p:childTnLst>
                        <p:par>
                          <p:cTn id="64" fill="freeze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57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freeze">
                      <p:stCondLst>
                        <p:cond delay="indefinite"/>
                      </p:stCondLst>
                      <p:childTnLst>
                        <p:par>
                          <p:cTn id="68" fill="freeze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68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freeze">
                      <p:stCondLst>
                        <p:cond delay="indefinite"/>
                      </p:stCondLst>
                      <p:childTnLst>
                        <p:par>
                          <p:cTn id="72" fill="freeze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79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freeze">
                      <p:stCondLst>
                        <p:cond delay="indefinite"/>
                      </p:stCondLst>
                      <p:childTnLst>
                        <p:par>
                          <p:cTn id="76" fill="freeze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88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freeze">
                      <p:stCondLst>
                        <p:cond delay="indefinite"/>
                      </p:stCondLst>
                      <p:childTnLst>
                        <p:par>
                          <p:cTn id="80" fill="freeze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97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freeze">
                      <p:stCondLst>
                        <p:cond delay="indefinite"/>
                      </p:stCondLst>
                      <p:childTnLst>
                        <p:par>
                          <p:cTn id="84" fill="freeze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RAZLOZI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Puna iskorišćenost moći pametnih mobilnih telefona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Prenosivost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Jednostavnija upotreba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Ušteda novca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Ušteda vremena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Čuvanje bitnih informacija na jednom mestu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6035040" y="2286000"/>
            <a:ext cx="3291840" cy="314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nodeType="mainSeq">
                <p:childTnLst>
                  <p:par>
                    <p:cTn id="89" fill="freeze">
                      <p:stCondLst>
                        <p:cond delay="indefinite"/>
                      </p:stCondLst>
                      <p:childTnLst>
                        <p:par>
                          <p:cTn id="90" fill="freeze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freeze">
                      <p:stCondLst>
                        <p:cond delay="indefinite"/>
                      </p:stCondLst>
                      <p:childTnLst>
                        <p:par>
                          <p:cTn id="94" fill="freeze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freeze">
                      <p:stCondLst>
                        <p:cond delay="indefinite"/>
                      </p:stCondLst>
                      <p:childTnLst>
                        <p:par>
                          <p:cTn id="98" fill="freeze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freeze">
                      <p:stCondLst>
                        <p:cond delay="indefinite"/>
                      </p:stCondLst>
                      <p:childTnLst>
                        <p:par>
                          <p:cTn id="102" fill="freeze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freeze">
                      <p:stCondLst>
                        <p:cond delay="indefinite"/>
                      </p:stCondLst>
                      <p:childTnLst>
                        <p:par>
                          <p:cTn id="106" fill="freeze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freeze">
                      <p:stCondLst>
                        <p:cond delay="indefinite"/>
                      </p:stCondLst>
                      <p:childTnLst>
                        <p:par>
                          <p:cTn id="1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freeze">
                      <p:stCondLst>
                        <p:cond delay="indefinite"/>
                      </p:stCondLst>
                      <p:childTnLst>
                        <p:par>
                          <p:cTn id="114" fill="freeze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14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freeze">
                      <p:stCondLst>
                        <p:cond delay="indefinite"/>
                      </p:stCondLst>
                      <p:childTnLst>
                        <p:par>
                          <p:cTn id="118" fill="freeze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CILJEVI PROJEKTA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Neki od ciljeva projekta su: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korišćenje pune moći pametnih mobilnih telefona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omogućavanje lakše upotrebe pametnih mobilnih telefona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smanjenje troškova nabavke novog laptopa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olakšana prenosivost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ušteda vremena i prostora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centralizovan pristup informacijama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6766560" y="4023360"/>
            <a:ext cx="2969280" cy="222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2" dur="indefinite" restart="never" nodeType="tmRoot">
          <p:childTnLst>
            <p:seq>
              <p:cTn id="123" nodeType="mainSeq">
                <p:childTnLst>
                  <p:par>
                    <p:cTn id="124" fill="freeze">
                      <p:stCondLst>
                        <p:cond delay="indefinite"/>
                      </p:stCondLst>
                      <p:childTnLst>
                        <p:par>
                          <p:cTn id="125" fill="freeze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freeze">
                      <p:stCondLst>
                        <p:cond delay="indefinite"/>
                      </p:stCondLst>
                      <p:childTnLst>
                        <p:par>
                          <p:cTn id="129" fill="freeze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freeze">
                      <p:stCondLst>
                        <p:cond delay="indefinite"/>
                      </p:stCondLst>
                      <p:childTnLst>
                        <p:par>
                          <p:cTn id="133" fill="freeze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freeze">
                      <p:stCondLst>
                        <p:cond delay="indefinite"/>
                      </p:stCondLst>
                      <p:childTnLst>
                        <p:par>
                          <p:cTn id="137" fill="freeze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freeze">
                      <p:stCondLst>
                        <p:cond delay="indefinite"/>
                      </p:stCondLst>
                      <p:childTnLst>
                        <p:par>
                          <p:cTn id="141" fill="freeze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32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freeze">
                      <p:stCondLst>
                        <p:cond delay="indefinite"/>
                      </p:stCondLst>
                      <p:childTnLst>
                        <p:par>
                          <p:cTn id="145" fill="freeze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73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freeze">
                      <p:stCondLst>
                        <p:cond delay="indefinite"/>
                      </p:stCondLst>
                      <p:childTnLst>
                        <p:par>
                          <p:cTn id="149" fill="freeze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95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freeze">
                      <p:stCondLst>
                        <p:cond delay="indefinite"/>
                      </p:stCondLst>
                      <p:childTnLst>
                        <p:par>
                          <p:cTn id="153" fill="freeze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21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freeze">
                      <p:stCondLst>
                        <p:cond delay="indefinite"/>
                      </p:stCondLst>
                      <p:childTnLst>
                        <p:par>
                          <p:cTn id="157" fill="freeze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5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U.L.D.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Aplikacija: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pokreće se preko pametnog mobilnog telefona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omogućava prenos i prikaz slike na našem laptop prototipu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 pametnog mobilnog telefona naš laptop prototip koristi sledeće resurse: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snagu procesora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radnu memoriju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bluetooth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prenosa podataka operatera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6004440" y="4023360"/>
            <a:ext cx="3413880" cy="192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0" dur="indefinite" restart="never" nodeType="tmRoot">
          <p:childTnLst>
            <p:seq>
              <p:cTn id="161" nodeType="mainSeq">
                <p:childTnLst>
                  <p:par>
                    <p:cTn id="162" fill="freeze">
                      <p:stCondLst>
                        <p:cond delay="indefinite"/>
                      </p:stCondLst>
                      <p:childTnLst>
                        <p:par>
                          <p:cTn id="163" fill="freeze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freeze">
                      <p:stCondLst>
                        <p:cond delay="indefinite"/>
                      </p:stCondLst>
                      <p:childTnLst>
                        <p:par>
                          <p:cTn id="167" fill="freeze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freeze">
                      <p:stCondLst>
                        <p:cond delay="indefinite"/>
                      </p:stCondLst>
                      <p:childTnLst>
                        <p:par>
                          <p:cTn id="171" fill="freeze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freeze">
                      <p:stCondLst>
                        <p:cond delay="indefinite"/>
                      </p:stCondLst>
                      <p:childTnLst>
                        <p:par>
                          <p:cTn id="175" fill="freeze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8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freeze">
                      <p:stCondLst>
                        <p:cond delay="indefinite"/>
                      </p:stCondLst>
                      <p:childTnLst>
                        <p:par>
                          <p:cTn id="179" fill="freeze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7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freeze">
                      <p:stCondLst>
                        <p:cond delay="indefinite"/>
                      </p:stCondLst>
                      <p:childTnLst>
                        <p:par>
                          <p:cTn id="183" fill="freeze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92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freeze">
                      <p:stCondLst>
                        <p:cond delay="indefinite"/>
                      </p:stCondLst>
                      <p:childTnLst>
                        <p:par>
                          <p:cTn id="187" fill="freeze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09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freeze">
                      <p:stCondLst>
                        <p:cond delay="indefinite"/>
                      </p:stCondLst>
                      <p:childTnLst>
                        <p:par>
                          <p:cTn id="191" fill="freeze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25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freeze">
                      <p:stCondLst>
                        <p:cond delay="indefinite"/>
                      </p:stCondLst>
                      <p:childTnLst>
                        <p:par>
                          <p:cTn id="195" fill="freeze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31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freeze">
                      <p:stCondLst>
                        <p:cond delay="indefinite"/>
                      </p:stCondLst>
                      <p:childTnLst>
                        <p:par>
                          <p:cTn id="199" fill="freeze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42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freeze">
                      <p:stCondLst>
                        <p:cond delay="indefinite"/>
                      </p:stCondLst>
                      <p:childTnLst>
                        <p:par>
                          <p:cTn id="203" fill="freeze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SARADNICI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5" name="Table 2"/>
          <p:cNvGraphicFramePr/>
          <p:nvPr/>
        </p:nvGraphicFramePr>
        <p:xfrm>
          <a:off x="1123560" y="2332440"/>
          <a:ext cx="7893720" cy="4001400"/>
        </p:xfrm>
        <a:graphic>
          <a:graphicData uri="http://schemas.openxmlformats.org/drawingml/2006/table">
            <a:tbl>
              <a:tblPr/>
              <a:tblGrid>
                <a:gridCol w="1482480"/>
                <a:gridCol w="3245400"/>
                <a:gridCol w="1303560"/>
                <a:gridCol w="1862640"/>
              </a:tblGrid>
              <a:tr h="8424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Participant no. *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Participant organisation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Part. short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Country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</a:tr>
              <a:tr h="8424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(Coordinator)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University of Belgrade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Faculty of Mathematics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MATF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Serbia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8424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Technical University of Munich,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Department of Informatics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Germany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4906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Dragon Innovation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Germany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49068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Infectra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Sweeden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493200"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Sixsentix GmbH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Austria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06" dur="indefinite" restart="never" nodeType="tmRoot">
          <p:childTnLst>
            <p:seq>
              <p:cTn id="207" nodeType="mainSeq">
                <p:childTnLst>
                  <p:par>
                    <p:cTn id="208" fill="freeze">
                      <p:stCondLst>
                        <p:cond delay="indefinite"/>
                      </p:stCondLst>
                      <p:childTnLst>
                        <p:par>
                          <p:cTn id="209" fill="freeze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freeze">
                      <p:stCondLst>
                        <p:cond delay="indefinite"/>
                      </p:stCondLst>
                      <p:childTnLst>
                        <p:par>
                          <p:cTn id="213" fill="freeze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 RADA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48640" y="1851840"/>
            <a:ext cx="9052560" cy="460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6" dur="indefinite" restart="never" nodeType="tmRoot">
          <p:childTnLst>
            <p:seq>
              <p:cTn id="217" nodeType="mainSeq">
                <p:childTnLst>
                  <p:par>
                    <p:cTn id="218" fill="freeze">
                      <p:stCondLst>
                        <p:cond delay="indefinite"/>
                      </p:stCondLst>
                      <p:childTnLst>
                        <p:par>
                          <p:cTn id="219" fill="freeze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freeze">
                      <p:stCondLst>
                        <p:cond delay="indefinite"/>
                      </p:stCondLst>
                      <p:childTnLst>
                        <p:par>
                          <p:cTn id="223" fill="freeze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KONAČAN PROIZVOD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U.L.D će biti predstavljen 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 Međunarodnom sajmu tehnike i tehničkih dostignuća (UFI)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 vidu veb prezentacije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6512760" y="3108960"/>
            <a:ext cx="2926080" cy="29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6" dur="indefinite" restart="never" nodeType="tmRoot">
          <p:childTnLst>
            <p:seq>
              <p:cTn id="227" nodeType="mainSeq">
                <p:childTnLst>
                  <p:par>
                    <p:cTn id="228" fill="freeze">
                      <p:stCondLst>
                        <p:cond delay="indefinite"/>
                      </p:stCondLst>
                      <p:childTnLst>
                        <p:par>
                          <p:cTn id="229" fill="freeze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freeze">
                      <p:stCondLst>
                        <p:cond delay="indefinite"/>
                      </p:stCondLst>
                      <p:childTnLst>
                        <p:par>
                          <p:cTn id="233" fill="freeze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freeze">
                      <p:stCondLst>
                        <p:cond delay="indefinite"/>
                      </p:stCondLst>
                      <p:childTnLst>
                        <p:par>
                          <p:cTn id="237" fill="freeze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9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freeze">
                      <p:stCondLst>
                        <p:cond delay="indefinite"/>
                      </p:stCondLst>
                      <p:childTnLst>
                        <p:par>
                          <p:cTn id="241" fill="freeze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freeze">
                      <p:stCondLst>
                        <p:cond delay="indefinite"/>
                      </p:stCondLst>
                      <p:childTnLst>
                        <p:par>
                          <p:cTn id="245" fill="freeze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REZULTAT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Efikasnost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Prenosivost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Ušteda vremena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Ušteda prostora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4291920" y="1598760"/>
            <a:ext cx="5403960" cy="379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8" dur="indefinite" restart="never" nodeType="tmRoot">
          <p:childTnLst>
            <p:seq>
              <p:cTn id="249" nodeType="mainSeq">
                <p:childTnLst>
                  <p:par>
                    <p:cTn id="250" fill="freeze">
                      <p:stCondLst>
                        <p:cond delay="indefinite"/>
                      </p:stCondLst>
                      <p:childTnLst>
                        <p:par>
                          <p:cTn id="251" fill="freeze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freeze">
                      <p:stCondLst>
                        <p:cond delay="indefinite"/>
                      </p:stCondLst>
                      <p:childTnLst>
                        <p:par>
                          <p:cTn id="255" fill="freeze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freeze">
                      <p:stCondLst>
                        <p:cond delay="indefinite"/>
                      </p:stCondLst>
                      <p:childTnLst>
                        <p:par>
                          <p:cTn id="259" fill="freeze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freeze">
                      <p:stCondLst>
                        <p:cond delay="indefinite"/>
                      </p:stCondLst>
                      <p:childTnLst>
                        <p:par>
                          <p:cTn id="263" fill="freeze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3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freeze">
                      <p:stCondLst>
                        <p:cond delay="indefinite"/>
                      </p:stCondLst>
                      <p:childTnLst>
                        <p:par>
                          <p:cTn id="267" fill="freeze">
                            <p:stCondLst>
                              <p:cond delay="0"/>
                            </p:stCondLst>
                            <p:childTnLst>
                              <p:par>
                                <p:cTn id="2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9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freeze">
                      <p:stCondLst>
                        <p:cond delay="indefinite"/>
                      </p:stCondLst>
                      <p:childTnLst>
                        <p:par>
                          <p:cTn id="271" fill="freeze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Application>LibreOffice/5.2.4.2$Windows_x86 LibreOffice_project/3d5603e1122f0f102b62521720ab13a38a4e0eb0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2017-12-19T21:55:30Z</dcterms:created>
  <dc:creator/>
  <dc:description/>
  <dc:language>sr-Latn-RS</dc:language>
  <cp:lastModifiedBy/>
  <dcterms:modified xsi:type="dcterms:W3CDTF">2017-12-22T11:10:08Z</dcterms:modified>
  <cp:revision>28</cp:revision>
  <dc:subject/>
  <dc:title/>
</cp:coreProperties>
</file>