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1058-DF32-49F2-ADF6-3C49EF4E2B8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E4B-C96B-4BD2-9AD7-3454D967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1058-DF32-49F2-ADF6-3C49EF4E2B8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E4B-C96B-4BD2-9AD7-3454D967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8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1058-DF32-49F2-ADF6-3C49EF4E2B8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E4B-C96B-4BD2-9AD7-3454D967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1058-DF32-49F2-ADF6-3C49EF4E2B8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E4B-C96B-4BD2-9AD7-3454D967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3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1058-DF32-49F2-ADF6-3C49EF4E2B8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E4B-C96B-4BD2-9AD7-3454D967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1058-DF32-49F2-ADF6-3C49EF4E2B8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E4B-C96B-4BD2-9AD7-3454D967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1058-DF32-49F2-ADF6-3C49EF4E2B8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E4B-C96B-4BD2-9AD7-3454D967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1058-DF32-49F2-ADF6-3C49EF4E2B8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E4B-C96B-4BD2-9AD7-3454D967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9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1058-DF32-49F2-ADF6-3C49EF4E2B8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E4B-C96B-4BD2-9AD7-3454D967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5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1058-DF32-49F2-ADF6-3C49EF4E2B8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E4B-C96B-4BD2-9AD7-3454D967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1058-DF32-49F2-ADF6-3C49EF4E2B8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E4B-C96B-4BD2-9AD7-3454D967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6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8B91058-DF32-49F2-ADF6-3C49EF4E2B8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AE55E4B-C96B-4BD2-9AD7-3454D967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0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KPI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9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/>
              <a:t>KPI </a:t>
            </a:r>
            <a:r>
              <a:rPr lang="en-US" sz="5000" dirty="0" err="1" smtClean="0"/>
              <a:t>là</a:t>
            </a:r>
            <a:r>
              <a:rPr lang="en-US" sz="5000" dirty="0" smtClean="0"/>
              <a:t> </a:t>
            </a:r>
            <a:r>
              <a:rPr lang="en-US" sz="5000" dirty="0" err="1" smtClean="0"/>
              <a:t>gì</a:t>
            </a:r>
            <a:r>
              <a:rPr lang="en-US" sz="5000" dirty="0" smtClean="0"/>
              <a:t>?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6141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318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Định nghĩa KPI</vt:lpstr>
      <vt:lpstr>KPI là gì?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Định nghĩa KPI</dc:title>
  <dc:creator>HaPTN</dc:creator>
  <cp:lastModifiedBy>HaPTN</cp:lastModifiedBy>
  <cp:revision>2</cp:revision>
  <dcterms:created xsi:type="dcterms:W3CDTF">2021-05-23T18:10:33Z</dcterms:created>
  <dcterms:modified xsi:type="dcterms:W3CDTF">2021-05-23T23:28:51Z</dcterms:modified>
</cp:coreProperties>
</file>